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60"/>
  </p:notesMasterIdLst>
  <p:handoutMasterIdLst>
    <p:handoutMasterId r:id="rId61"/>
  </p:handoutMasterIdLst>
  <p:sldIdLst>
    <p:sldId id="398" r:id="rId5"/>
    <p:sldId id="687" r:id="rId6"/>
    <p:sldId id="401" r:id="rId7"/>
    <p:sldId id="599" r:id="rId8"/>
    <p:sldId id="688" r:id="rId9"/>
    <p:sldId id="598" r:id="rId10"/>
    <p:sldId id="600" r:id="rId11"/>
    <p:sldId id="438" r:id="rId12"/>
    <p:sldId id="446" r:id="rId13"/>
    <p:sldId id="439" r:id="rId14"/>
    <p:sldId id="452" r:id="rId15"/>
    <p:sldId id="704" r:id="rId16"/>
    <p:sldId id="455" r:id="rId17"/>
    <p:sldId id="456" r:id="rId18"/>
    <p:sldId id="719" r:id="rId19"/>
    <p:sldId id="720" r:id="rId20"/>
    <p:sldId id="721" r:id="rId21"/>
    <p:sldId id="722" r:id="rId22"/>
    <p:sldId id="727" r:id="rId23"/>
    <p:sldId id="728" r:id="rId24"/>
    <p:sldId id="634" r:id="rId25"/>
    <p:sldId id="729" r:id="rId26"/>
    <p:sldId id="730" r:id="rId27"/>
    <p:sldId id="731" r:id="rId28"/>
    <p:sldId id="732" r:id="rId29"/>
    <p:sldId id="733" r:id="rId30"/>
    <p:sldId id="734" r:id="rId31"/>
    <p:sldId id="735" r:id="rId32"/>
    <p:sldId id="736" r:id="rId33"/>
    <p:sldId id="746" r:id="rId34"/>
    <p:sldId id="745" r:id="rId35"/>
    <p:sldId id="723" r:id="rId36"/>
    <p:sldId id="724" r:id="rId37"/>
    <p:sldId id="740" r:id="rId38"/>
    <p:sldId id="647" r:id="rId39"/>
    <p:sldId id="644" r:id="rId40"/>
    <p:sldId id="665" r:id="rId41"/>
    <p:sldId id="667" r:id="rId42"/>
    <p:sldId id="714" r:id="rId43"/>
    <p:sldId id="637" r:id="rId44"/>
    <p:sldId id="638" r:id="rId45"/>
    <p:sldId id="649" r:id="rId46"/>
    <p:sldId id="715" r:id="rId47"/>
    <p:sldId id="670" r:id="rId48"/>
    <p:sldId id="716" r:id="rId49"/>
    <p:sldId id="695" r:id="rId50"/>
    <p:sldId id="655" r:id="rId51"/>
    <p:sldId id="741" r:id="rId52"/>
    <p:sldId id="742" r:id="rId53"/>
    <p:sldId id="743" r:id="rId54"/>
    <p:sldId id="659" r:id="rId55"/>
    <p:sldId id="660" r:id="rId56"/>
    <p:sldId id="662" r:id="rId57"/>
    <p:sldId id="744" r:id="rId58"/>
    <p:sldId id="664" r:id="rId59"/>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D455CAFF-4769-41C4-94F8-F1B8BD5CE359}">
          <p14:sldIdLst>
            <p14:sldId id="398"/>
            <p14:sldId id="687"/>
            <p14:sldId id="401"/>
            <p14:sldId id="599"/>
            <p14:sldId id="688"/>
            <p14:sldId id="598"/>
          </p14:sldIdLst>
        </p14:section>
        <p14:section name="タイトルなしのセクション" id="{F0E26E44-B2A5-4337-9F10-CA59B7C7290E}">
          <p14:sldIdLst>
            <p14:sldId id="600"/>
            <p14:sldId id="438"/>
            <p14:sldId id="446"/>
            <p14:sldId id="439"/>
            <p14:sldId id="452"/>
            <p14:sldId id="704"/>
            <p14:sldId id="455"/>
            <p14:sldId id="456"/>
            <p14:sldId id="719"/>
            <p14:sldId id="720"/>
            <p14:sldId id="721"/>
            <p14:sldId id="722"/>
            <p14:sldId id="727"/>
            <p14:sldId id="728"/>
          </p14:sldIdLst>
        </p14:section>
        <p14:section name="既定のセクション" id="{F33B0770-21AC-4D51-A6FF-2991F29B667C}">
          <p14:sldIdLst/>
        </p14:section>
        <p14:section name="タイトルなしのセクション" id="{F1CDE2A8-E78D-4D37-87DA-964045B285F5}">
          <p14:sldIdLst>
            <p14:sldId id="634"/>
            <p14:sldId id="729"/>
            <p14:sldId id="730"/>
            <p14:sldId id="731"/>
            <p14:sldId id="732"/>
            <p14:sldId id="733"/>
            <p14:sldId id="734"/>
            <p14:sldId id="735"/>
            <p14:sldId id="736"/>
            <p14:sldId id="746"/>
            <p14:sldId id="745"/>
            <p14:sldId id="723"/>
            <p14:sldId id="724"/>
            <p14:sldId id="740"/>
            <p14:sldId id="647"/>
            <p14:sldId id="644"/>
            <p14:sldId id="665"/>
            <p14:sldId id="667"/>
            <p14:sldId id="714"/>
            <p14:sldId id="637"/>
            <p14:sldId id="638"/>
            <p14:sldId id="649"/>
            <p14:sldId id="715"/>
            <p14:sldId id="670"/>
            <p14:sldId id="716"/>
            <p14:sldId id="695"/>
          </p14:sldIdLst>
        </p14:section>
        <p14:section name="既定のセクション" id="{65C7ABF0-6CB3-489E-A3E9-5FD92F42239B}">
          <p14:sldIdLst/>
        </p14:section>
        <p14:section name="タイトルなしのセクション" id="{8E5BF59B-9D21-416E-A9EA-202515D6193C}">
          <p14:sldIdLst>
            <p14:sldId id="655"/>
            <p14:sldId id="741"/>
            <p14:sldId id="742"/>
            <p14:sldId id="743"/>
            <p14:sldId id="659"/>
            <p14:sldId id="660"/>
            <p14:sldId id="662"/>
            <p14:sldId id="744"/>
            <p14:sldId id="6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00AA"/>
    <a:srgbClr val="CC00FF"/>
    <a:srgbClr val="9933FF"/>
    <a:srgbClr val="0C000C"/>
    <a:srgbClr val="FF2800"/>
    <a:srgbClr val="0000FF"/>
    <a:srgbClr val="3338FD"/>
    <a:srgbClr val="8BC167"/>
    <a:srgbClr val="FFFF33"/>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C1906F-03FB-E583-3B9E-C4B8D79DFAC9}" v="3" dt="2022-03-10T07:16:03.503"/>
    <p1510:client id="{55B3C21B-6A61-DDAC-EA1C-DC093DCBD2E6}" v="1" dt="2022-03-25T01:13:38.183"/>
    <p1510:client id="{648F76D8-DC8E-4538-9FEE-839A99E33051}" v="2" dt="2021-01-13T02:18:13.637"/>
    <p1510:client id="{81A83271-0FC9-FE68-17FE-C9AA296463EB}" v="3" dt="2022-03-10T07:29:38.11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829" autoAdjust="0"/>
    <p:restoredTop sz="85282" autoAdjust="0"/>
  </p:normalViewPr>
  <p:slideViewPr>
    <p:cSldViewPr snapToGrid="0">
      <p:cViewPr varScale="1">
        <p:scale>
          <a:sx n="63" d="100"/>
          <a:sy n="63" d="100"/>
        </p:scale>
        <p:origin x="504" y="60"/>
      </p:cViewPr>
      <p:guideLst>
        <p:guide orient="horz" pos="2160"/>
        <p:guide pos="2880"/>
      </p:guideLst>
    </p:cSldViewPr>
  </p:slideViewPr>
  <p:notesTextViewPr>
    <p:cViewPr>
      <p:scale>
        <a:sx n="3" d="2"/>
        <a:sy n="3" d="2"/>
      </p:scale>
      <p:origin x="0" y="0"/>
    </p:cViewPr>
  </p:notesTextViewPr>
  <p:sorterViewPr>
    <p:cViewPr varScale="1">
      <p:scale>
        <a:sx n="1" d="1"/>
        <a:sy n="1" d="1"/>
      </p:scale>
      <p:origin x="0" y="-5592"/>
    </p:cViewPr>
  </p:sorterViewPr>
  <p:notesViewPr>
    <p:cSldViewPr snapToGrid="0">
      <p:cViewPr varScale="1">
        <p:scale>
          <a:sx n="51" d="100"/>
          <a:sy n="51" d="100"/>
        </p:scale>
        <p:origin x="1806"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microsoft.com/office/2015/10/relationships/revisionInfo" Target="revisionInfo.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74D5F10B-8481-4A7E-9B96-A9966D9DDF88}"/>
              </a:ext>
            </a:extLst>
          </p:cNvPr>
          <p:cNvSpPr>
            <a:spLocks noGrp="1"/>
          </p:cNvSpPr>
          <p:nvPr>
            <p:ph type="hdr" sz="quarter"/>
          </p:nvPr>
        </p:nvSpPr>
        <p:spPr>
          <a:xfrm>
            <a:off x="2" y="1"/>
            <a:ext cx="3076099" cy="512763"/>
          </a:xfrm>
          <a:prstGeom prst="rect">
            <a:avLst/>
          </a:prstGeom>
        </p:spPr>
        <p:txBody>
          <a:bodyPr vert="horz" lIns="91404" tIns="45702" rIns="91404" bIns="45702"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052AB168-53D1-42A9-99CF-BA7C3E323B9A}"/>
              </a:ext>
            </a:extLst>
          </p:cNvPr>
          <p:cNvSpPr>
            <a:spLocks noGrp="1"/>
          </p:cNvSpPr>
          <p:nvPr>
            <p:ph type="dt" sz="quarter" idx="1"/>
          </p:nvPr>
        </p:nvSpPr>
        <p:spPr>
          <a:xfrm>
            <a:off x="4021615" y="1"/>
            <a:ext cx="3076098" cy="512763"/>
          </a:xfrm>
          <a:prstGeom prst="rect">
            <a:avLst/>
          </a:prstGeom>
        </p:spPr>
        <p:txBody>
          <a:bodyPr vert="horz" lIns="91404" tIns="45702" rIns="91404" bIns="45702" rtlCol="0"/>
          <a:lstStyle>
            <a:lvl1pPr algn="r">
              <a:defRPr sz="1200"/>
            </a:lvl1pPr>
          </a:lstStyle>
          <a:p>
            <a:fld id="{E0AD87CC-76AF-40A0-8CAF-DF8BCB6B4C81}" type="datetimeFigureOut">
              <a:rPr kumimoji="1" lang="ja-JP" altLang="en-US" smtClean="0"/>
              <a:pPr/>
              <a:t>2022/3/24</a:t>
            </a:fld>
            <a:endParaRPr kumimoji="1" lang="ja-JP" altLang="en-US"/>
          </a:p>
        </p:txBody>
      </p:sp>
      <p:sp>
        <p:nvSpPr>
          <p:cNvPr id="4" name="フッター プレースホルダー 3">
            <a:extLst>
              <a:ext uri="{FF2B5EF4-FFF2-40B4-BE49-F238E27FC236}">
                <a16:creationId xmlns:a16="http://schemas.microsoft.com/office/drawing/2014/main" id="{C732D49A-A388-4803-9763-FD5BAF10E24E}"/>
              </a:ext>
            </a:extLst>
          </p:cNvPr>
          <p:cNvSpPr>
            <a:spLocks noGrp="1"/>
          </p:cNvSpPr>
          <p:nvPr>
            <p:ph type="ftr" sz="quarter" idx="2"/>
          </p:nvPr>
        </p:nvSpPr>
        <p:spPr>
          <a:xfrm>
            <a:off x="2" y="9721851"/>
            <a:ext cx="3076099" cy="512763"/>
          </a:xfrm>
          <a:prstGeom prst="rect">
            <a:avLst/>
          </a:prstGeom>
        </p:spPr>
        <p:txBody>
          <a:bodyPr vert="horz" lIns="91404" tIns="45702" rIns="91404" bIns="45702"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C005547-8A8D-45A1-9EA5-1E2EFBCD1201}"/>
              </a:ext>
            </a:extLst>
          </p:cNvPr>
          <p:cNvSpPr>
            <a:spLocks noGrp="1"/>
          </p:cNvSpPr>
          <p:nvPr>
            <p:ph type="sldNum" sz="quarter" idx="3"/>
          </p:nvPr>
        </p:nvSpPr>
        <p:spPr>
          <a:xfrm>
            <a:off x="4021615" y="9721851"/>
            <a:ext cx="3076098" cy="512763"/>
          </a:xfrm>
          <a:prstGeom prst="rect">
            <a:avLst/>
          </a:prstGeom>
        </p:spPr>
        <p:txBody>
          <a:bodyPr vert="horz" lIns="91404" tIns="45702" rIns="91404" bIns="45702" rtlCol="0" anchor="b"/>
          <a:lstStyle>
            <a:lvl1pPr algn="r">
              <a:defRPr sz="1200"/>
            </a:lvl1pPr>
          </a:lstStyle>
          <a:p>
            <a:fld id="{05981B01-2A94-4EC9-8581-0A601FFA34EC}" type="slidenum">
              <a:rPr kumimoji="1" lang="ja-JP" altLang="en-US" smtClean="0"/>
              <a:pPr/>
              <a:t>‹#›</a:t>
            </a:fld>
            <a:endParaRPr kumimoji="1" lang="ja-JP" altLang="en-US"/>
          </a:p>
        </p:txBody>
      </p:sp>
    </p:spTree>
    <p:extLst>
      <p:ext uri="{BB962C8B-B14F-4D97-AF65-F5344CB8AC3E}">
        <p14:creationId xmlns:p14="http://schemas.microsoft.com/office/powerpoint/2010/main" val="1378934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スライド イメージ プレースホルダー 3">
            <a:extLst>
              <a:ext uri="{FF2B5EF4-FFF2-40B4-BE49-F238E27FC236}">
                <a16:creationId xmlns:a16="http://schemas.microsoft.com/office/drawing/2014/main" id="{E63705B0-6DA2-4392-9400-DE552F95A617}"/>
              </a:ext>
            </a:extLst>
          </p:cNvPr>
          <p:cNvSpPr>
            <a:spLocks noGrp="1" noRot="1" noChangeAspect="1"/>
          </p:cNvSpPr>
          <p:nvPr>
            <p:ph type="sldImg" idx="2"/>
          </p:nvPr>
        </p:nvSpPr>
        <p:spPr>
          <a:xfrm>
            <a:off x="1247775" y="141288"/>
            <a:ext cx="4603750" cy="3452812"/>
          </a:xfrm>
          <a:prstGeom prst="rect">
            <a:avLst/>
          </a:prstGeom>
          <a:noFill/>
          <a:ln w="12700">
            <a:solidFill>
              <a:prstClr val="black"/>
            </a:solidFill>
          </a:ln>
        </p:spPr>
        <p:txBody>
          <a:bodyPr vert="horz" lIns="94768" tIns="47384" rIns="94768" bIns="47384" rtlCol="0" anchor="ctr"/>
          <a:lstStyle/>
          <a:p>
            <a:endParaRPr lang="ja-JP" altLang="en-US"/>
          </a:p>
        </p:txBody>
      </p:sp>
      <p:sp>
        <p:nvSpPr>
          <p:cNvPr id="5" name="ノート プレースホルダー 4">
            <a:extLst>
              <a:ext uri="{FF2B5EF4-FFF2-40B4-BE49-F238E27FC236}">
                <a16:creationId xmlns:a16="http://schemas.microsoft.com/office/drawing/2014/main" id="{B8C0C166-F58D-4C7D-A154-C14FB3776771}"/>
              </a:ext>
            </a:extLst>
          </p:cNvPr>
          <p:cNvSpPr>
            <a:spLocks noGrp="1"/>
          </p:cNvSpPr>
          <p:nvPr>
            <p:ph type="body" sz="quarter" idx="3"/>
          </p:nvPr>
        </p:nvSpPr>
        <p:spPr>
          <a:xfrm>
            <a:off x="541858" y="3766167"/>
            <a:ext cx="6015582" cy="6124289"/>
          </a:xfrm>
          <a:prstGeom prst="rect">
            <a:avLst/>
          </a:prstGeom>
        </p:spPr>
        <p:txBody>
          <a:bodyPr vert="horz" lIns="94768" tIns="47384" rIns="94768" bIns="47384"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FF1A6314-BCB3-426D-A9D5-93C6DAE30C19}"/>
              </a:ext>
            </a:extLst>
          </p:cNvPr>
          <p:cNvSpPr>
            <a:spLocks noGrp="1"/>
          </p:cNvSpPr>
          <p:nvPr>
            <p:ph type="sldNum" sz="quarter" idx="5"/>
          </p:nvPr>
        </p:nvSpPr>
        <p:spPr>
          <a:xfrm>
            <a:off x="4020506" y="9974795"/>
            <a:ext cx="3077137" cy="259818"/>
          </a:xfrm>
          <a:prstGeom prst="rect">
            <a:avLst/>
          </a:prstGeom>
        </p:spPr>
        <p:txBody>
          <a:bodyPr vert="horz" lIns="94768" tIns="47384" rIns="94768" bIns="47384" rtlCol="0" anchor="b"/>
          <a:lstStyle>
            <a:lvl1pPr algn="r">
              <a:defRPr sz="1000"/>
            </a:lvl1pPr>
          </a:lstStyle>
          <a:p>
            <a:fld id="{61F7A47C-63A5-46D4-B1C5-D3B0C80387F2}" type="slidenum">
              <a:rPr lang="ja-JP" altLang="en-US" smtClean="0"/>
              <a:pPr/>
              <a:t>‹#›</a:t>
            </a:fld>
            <a:endParaRPr lang="ja-JP" altLang="en-US"/>
          </a:p>
        </p:txBody>
      </p:sp>
    </p:spTree>
    <p:extLst>
      <p:ext uri="{BB962C8B-B14F-4D97-AF65-F5344CB8AC3E}">
        <p14:creationId xmlns:p14="http://schemas.microsoft.com/office/powerpoint/2010/main" val="2241327846"/>
      </p:ext>
    </p:extLst>
  </p:cSld>
  <p:clrMap bg1="lt1" tx1="dk1" bg2="lt2" tx2="dk2" accent1="accent1" accent2="accent2" accent3="accent3" accent4="accent4" accent5="accent5" accent6="accent6" hlink="hlink" folHlink="folHlink"/>
  <p:notesStyle>
    <a:lvl1pPr marL="0" algn="l" defTabSz="914400" rtl="0" eaLnBrk="1" latinLnBrk="0" hangingPunct="1">
      <a:lnSpc>
        <a:spcPts val="1700"/>
      </a:lnSpc>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l" defTabSz="914400" rtl="0" eaLnBrk="1" latinLnBrk="0" hangingPunct="1">
      <a:lnSpc>
        <a:spcPts val="1700"/>
      </a:lnSpc>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2pPr>
    <a:lvl3pPr marL="914400" algn="l" defTabSz="914400" rtl="0" eaLnBrk="1" latinLnBrk="0" hangingPunct="1">
      <a:lnSpc>
        <a:spcPts val="1700"/>
      </a:lnSpc>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3pPr>
    <a:lvl4pPr marL="1371600" algn="l" defTabSz="914400" rtl="0" eaLnBrk="1" latinLnBrk="0" hangingPunct="1">
      <a:lnSpc>
        <a:spcPts val="1700"/>
      </a:lnSpc>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4pPr>
    <a:lvl5pPr marL="1828800" algn="l" defTabSz="914400" rtl="0" eaLnBrk="1" latinLnBrk="0" hangingPunct="1">
      <a:lnSpc>
        <a:spcPts val="1700"/>
      </a:lnSpc>
      <a:defRPr kumimoji="1" sz="1100" kern="1200">
        <a:solidFill>
          <a:schemeClr val="tx1"/>
        </a:solidFill>
        <a:latin typeface="ＭＳ Ｐゴシック" panose="020B0600070205080204" pitchFamily="50" charset="-128"/>
        <a:ea typeface="ＭＳ Ｐゴシック" panose="020B060007020508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a:t>
            </a:fld>
            <a:endParaRPr lang="ja-JP" altLang="en-US"/>
          </a:p>
        </p:txBody>
      </p:sp>
      <p:sp>
        <p:nvSpPr>
          <p:cNvPr id="6" name="スライド イメージ プレースホルダー 5">
            <a:extLst>
              <a:ext uri="{FF2B5EF4-FFF2-40B4-BE49-F238E27FC236}">
                <a16:creationId xmlns:a16="http://schemas.microsoft.com/office/drawing/2014/main" id="{BD56C0F6-7297-4635-B2B1-F6971DAD63D7}"/>
              </a:ext>
            </a:extLst>
          </p:cNvPr>
          <p:cNvSpPr>
            <a:spLocks noGrp="1" noRot="1" noChangeAspect="1"/>
          </p:cNvSpPr>
          <p:nvPr>
            <p:ph type="sldImg"/>
          </p:nvPr>
        </p:nvSpPr>
        <p:spPr/>
      </p:sp>
    </p:spTree>
    <p:extLst>
      <p:ext uri="{BB962C8B-B14F-4D97-AF65-F5344CB8AC3E}">
        <p14:creationId xmlns:p14="http://schemas.microsoft.com/office/powerpoint/2010/main" val="152673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10</a:t>
            </a:fld>
            <a:endParaRPr lang="ja-JP" altLang="en-US"/>
          </a:p>
        </p:txBody>
      </p:sp>
      <p:sp>
        <p:nvSpPr>
          <p:cNvPr id="6" name="スライド イメージ プレースホルダー 5">
            <a:extLst>
              <a:ext uri="{FF2B5EF4-FFF2-40B4-BE49-F238E27FC236}">
                <a16:creationId xmlns:a16="http://schemas.microsoft.com/office/drawing/2014/main" id="{A261C21E-109A-4C1F-AFC7-315013EBA225}"/>
              </a:ext>
            </a:extLst>
          </p:cNvPr>
          <p:cNvSpPr>
            <a:spLocks noGrp="1" noRot="1" noChangeAspect="1"/>
          </p:cNvSpPr>
          <p:nvPr>
            <p:ph type="sldImg"/>
          </p:nvPr>
        </p:nvSpPr>
        <p:spPr/>
      </p:sp>
    </p:spTree>
    <p:extLst>
      <p:ext uri="{BB962C8B-B14F-4D97-AF65-F5344CB8AC3E}">
        <p14:creationId xmlns:p14="http://schemas.microsoft.com/office/powerpoint/2010/main" val="1844249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ノート プレースホルダ 2">
            <a:extLst>
              <a:ext uri="{FF2B5EF4-FFF2-40B4-BE49-F238E27FC236}">
                <a16:creationId xmlns:a16="http://schemas.microsoft.com/office/drawing/2014/main" id="{504DD94E-A167-415F-9B04-F1C5E48439CB}"/>
              </a:ext>
            </a:extLst>
          </p:cNvPr>
          <p:cNvSpPr>
            <a:spLocks noGrp="1"/>
          </p:cNvSpPr>
          <p:nvPr>
            <p:ph type="body" idx="1"/>
          </p:nvPr>
        </p:nvSpPr>
        <p:spPr/>
        <p:txBody>
          <a:bodyPr/>
          <a:lstStyle/>
          <a:p>
            <a:pPr lvl="0"/>
            <a:endParaRPr lang="ja-JP" altLang="en-US" dirty="0"/>
          </a:p>
        </p:txBody>
      </p:sp>
      <p:sp>
        <p:nvSpPr>
          <p:cNvPr id="56324" name="スライド番号プレースホルダ 3">
            <a:extLst>
              <a:ext uri="{FF2B5EF4-FFF2-40B4-BE49-F238E27FC236}">
                <a16:creationId xmlns:a16="http://schemas.microsoft.com/office/drawing/2014/main" id="{370CDF14-C64D-4E87-B1DF-9D6BDBA2ED8C}"/>
              </a:ext>
            </a:extLst>
          </p:cNvPr>
          <p:cNvSpPr>
            <a:spLocks noGrp="1"/>
          </p:cNvSpPr>
          <p:nvPr>
            <p:ph type="sldNum" sz="quarter" idx="5"/>
          </p:nvPr>
        </p:nvSpPr>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69914" indent="-296121" eaLnBrk="0" hangingPunct="0">
              <a:defRPr kumimoji="1">
                <a:solidFill>
                  <a:schemeClr val="tx1"/>
                </a:solidFill>
                <a:latin typeface="Arial" panose="020B0604020202020204" pitchFamily="34" charset="0"/>
                <a:ea typeface="ＭＳ Ｐゴシック" panose="020B0600070205080204" pitchFamily="50" charset="-128"/>
              </a:defRPr>
            </a:lvl2pPr>
            <a:lvl3pPr marL="1184483" indent="-236897" eaLnBrk="0" hangingPunct="0">
              <a:defRPr kumimoji="1">
                <a:solidFill>
                  <a:schemeClr val="tx1"/>
                </a:solidFill>
                <a:latin typeface="Arial" panose="020B0604020202020204" pitchFamily="34" charset="0"/>
                <a:ea typeface="ＭＳ Ｐゴシック" panose="020B0600070205080204" pitchFamily="50" charset="-128"/>
              </a:defRPr>
            </a:lvl3pPr>
            <a:lvl4pPr marL="1658276" indent="-236897" eaLnBrk="0" hangingPunct="0">
              <a:defRPr kumimoji="1">
                <a:solidFill>
                  <a:schemeClr val="tx1"/>
                </a:solidFill>
                <a:latin typeface="Arial" panose="020B0604020202020204" pitchFamily="34" charset="0"/>
                <a:ea typeface="ＭＳ Ｐゴシック" panose="020B0600070205080204" pitchFamily="50" charset="-128"/>
              </a:defRPr>
            </a:lvl4pPr>
            <a:lvl5pPr marL="2132071" indent="-236897" eaLnBrk="0" hangingPunct="0">
              <a:defRPr kumimoji="1">
                <a:solidFill>
                  <a:schemeClr val="tx1"/>
                </a:solidFill>
                <a:latin typeface="Arial" panose="020B0604020202020204" pitchFamily="34" charset="0"/>
                <a:ea typeface="ＭＳ Ｐゴシック" panose="020B0600070205080204" pitchFamily="50" charset="-128"/>
              </a:defRPr>
            </a:lvl5pPr>
            <a:lvl6pPr marL="2605864" indent="-23689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3079656" indent="-23689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553450" indent="-23689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4027244" indent="-236897"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F0F38556-52D0-4D5B-BCF3-EDE2BDF89294}" type="slidenum">
              <a:rPr lang="ja-JP" altLang="en-US"/>
              <a:pPr/>
              <a:t>11</a:t>
            </a:fld>
            <a:endParaRPr lang="ja-JP" altLang="en-US"/>
          </a:p>
        </p:txBody>
      </p:sp>
      <p:sp>
        <p:nvSpPr>
          <p:cNvPr id="5" name="スライド イメージ プレースホルダー 4">
            <a:extLst>
              <a:ext uri="{FF2B5EF4-FFF2-40B4-BE49-F238E27FC236}">
                <a16:creationId xmlns:a16="http://schemas.microsoft.com/office/drawing/2014/main" id="{9F04B8CA-76C3-4449-A9A0-788998B7F99B}"/>
              </a:ext>
            </a:extLst>
          </p:cNvPr>
          <p:cNvSpPr>
            <a:spLocks noGrp="1" noRot="1" noChangeAspect="1"/>
          </p:cNvSpPr>
          <p:nvPr>
            <p:ph type="sldImg"/>
          </p:nvPr>
        </p:nvSpPr>
        <p:spPr/>
      </p:sp>
    </p:spTree>
    <p:extLst>
      <p:ext uri="{BB962C8B-B14F-4D97-AF65-F5344CB8AC3E}">
        <p14:creationId xmlns:p14="http://schemas.microsoft.com/office/powerpoint/2010/main" val="2582561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12</a:t>
            </a:fld>
            <a:endParaRPr lang="ja-JP" altLang="en-US"/>
          </a:p>
        </p:txBody>
      </p:sp>
      <p:sp>
        <p:nvSpPr>
          <p:cNvPr id="6" name="スライド イメージ プレースホルダー 5">
            <a:extLst>
              <a:ext uri="{FF2B5EF4-FFF2-40B4-BE49-F238E27FC236}">
                <a16:creationId xmlns:a16="http://schemas.microsoft.com/office/drawing/2014/main" id="{9D74CAC2-1B44-4AE3-9872-883B5D7A7538}"/>
              </a:ext>
            </a:extLst>
          </p:cNvPr>
          <p:cNvSpPr>
            <a:spLocks noGrp="1" noRot="1" noChangeAspect="1"/>
          </p:cNvSpPr>
          <p:nvPr>
            <p:ph type="sldImg"/>
          </p:nvPr>
        </p:nvSpPr>
        <p:spPr/>
      </p:sp>
    </p:spTree>
    <p:extLst>
      <p:ext uri="{BB962C8B-B14F-4D97-AF65-F5344CB8AC3E}">
        <p14:creationId xmlns:p14="http://schemas.microsoft.com/office/powerpoint/2010/main" val="3769782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13</a:t>
            </a:fld>
            <a:endParaRPr lang="ja-JP" altLang="en-US"/>
          </a:p>
        </p:txBody>
      </p:sp>
      <p:sp>
        <p:nvSpPr>
          <p:cNvPr id="6" name="スライド イメージ プレースホルダー 5">
            <a:extLst>
              <a:ext uri="{FF2B5EF4-FFF2-40B4-BE49-F238E27FC236}">
                <a16:creationId xmlns:a16="http://schemas.microsoft.com/office/drawing/2014/main" id="{AAA8CB56-A879-4F2E-8196-C5B8ABCBFC48}"/>
              </a:ext>
            </a:extLst>
          </p:cNvPr>
          <p:cNvSpPr>
            <a:spLocks noGrp="1" noRot="1" noChangeAspect="1"/>
          </p:cNvSpPr>
          <p:nvPr>
            <p:ph type="sldImg"/>
          </p:nvPr>
        </p:nvSpPr>
        <p:spPr/>
      </p:sp>
    </p:spTree>
    <p:extLst>
      <p:ext uri="{BB962C8B-B14F-4D97-AF65-F5344CB8AC3E}">
        <p14:creationId xmlns:p14="http://schemas.microsoft.com/office/powerpoint/2010/main" val="39829858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14</a:t>
            </a:fld>
            <a:endParaRPr lang="ja-JP" altLang="en-US"/>
          </a:p>
        </p:txBody>
      </p:sp>
      <p:sp>
        <p:nvSpPr>
          <p:cNvPr id="6" name="スライド イメージ プレースホルダー 5">
            <a:extLst>
              <a:ext uri="{FF2B5EF4-FFF2-40B4-BE49-F238E27FC236}">
                <a16:creationId xmlns:a16="http://schemas.microsoft.com/office/drawing/2014/main" id="{24D96395-9669-4DBF-ACF7-5E119754A064}"/>
              </a:ext>
            </a:extLst>
          </p:cNvPr>
          <p:cNvSpPr>
            <a:spLocks noGrp="1" noRot="1" noChangeAspect="1"/>
          </p:cNvSpPr>
          <p:nvPr>
            <p:ph type="sldImg"/>
          </p:nvPr>
        </p:nvSpPr>
        <p:spPr/>
      </p:sp>
    </p:spTree>
    <p:extLst>
      <p:ext uri="{BB962C8B-B14F-4D97-AF65-F5344CB8AC3E}">
        <p14:creationId xmlns:p14="http://schemas.microsoft.com/office/powerpoint/2010/main" val="172186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15</a:t>
            </a:fld>
            <a:endParaRPr lang="ja-JP" altLang="en-US"/>
          </a:p>
        </p:txBody>
      </p:sp>
      <p:sp>
        <p:nvSpPr>
          <p:cNvPr id="10" name="スライド イメージ プレースホルダー 9">
            <a:extLst>
              <a:ext uri="{FF2B5EF4-FFF2-40B4-BE49-F238E27FC236}">
                <a16:creationId xmlns:a16="http://schemas.microsoft.com/office/drawing/2014/main" id="{F2EA9B9A-917E-4BD7-B22F-4E772AF4D963}"/>
              </a:ext>
            </a:extLst>
          </p:cNvPr>
          <p:cNvSpPr>
            <a:spLocks noGrp="1" noRot="1" noChangeAspect="1"/>
          </p:cNvSpPr>
          <p:nvPr>
            <p:ph type="sldImg"/>
          </p:nvPr>
        </p:nvSpPr>
        <p:spPr/>
      </p:sp>
    </p:spTree>
    <p:extLst>
      <p:ext uri="{BB962C8B-B14F-4D97-AF65-F5344CB8AC3E}">
        <p14:creationId xmlns:p14="http://schemas.microsoft.com/office/powerpoint/2010/main" val="37868887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5"/>
          </p:nvPr>
        </p:nvSpPr>
        <p:spPr/>
        <p:txBody>
          <a:bodyPr/>
          <a:lstStyle/>
          <a:p>
            <a:fld id="{61F7A47C-63A5-46D4-B1C5-D3B0C80387F2}" type="slidenum">
              <a:rPr lang="ja-JP" altLang="en-US" smtClean="0"/>
              <a:pPr/>
              <a:t>16</a:t>
            </a:fld>
            <a:endParaRPr lang="ja-JP" altLang="en-US"/>
          </a:p>
        </p:txBody>
      </p:sp>
      <p:sp>
        <p:nvSpPr>
          <p:cNvPr id="7" name="スライド イメージ プレースホルダー 6">
            <a:extLst>
              <a:ext uri="{FF2B5EF4-FFF2-40B4-BE49-F238E27FC236}">
                <a16:creationId xmlns:a16="http://schemas.microsoft.com/office/drawing/2014/main" id="{66C33122-0B66-4C34-A358-CA1CDCFC5A1B}"/>
              </a:ext>
            </a:extLst>
          </p:cNvPr>
          <p:cNvSpPr>
            <a:spLocks noGrp="1" noRot="1" noChangeAspect="1"/>
          </p:cNvSpPr>
          <p:nvPr>
            <p:ph type="sldImg"/>
          </p:nvPr>
        </p:nvSpPr>
        <p:spPr/>
      </p:sp>
    </p:spTree>
    <p:extLst>
      <p:ext uri="{BB962C8B-B14F-4D97-AF65-F5344CB8AC3E}">
        <p14:creationId xmlns:p14="http://schemas.microsoft.com/office/powerpoint/2010/main" val="227520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17</a:t>
            </a:fld>
            <a:endParaRPr lang="ja-JP" altLang="en-US"/>
          </a:p>
        </p:txBody>
      </p:sp>
      <p:sp>
        <p:nvSpPr>
          <p:cNvPr id="10" name="スライド イメージ プレースホルダー 9">
            <a:extLst>
              <a:ext uri="{FF2B5EF4-FFF2-40B4-BE49-F238E27FC236}">
                <a16:creationId xmlns:a16="http://schemas.microsoft.com/office/drawing/2014/main" id="{EE12CF3E-6FBB-4DC5-AA24-21965F4A0D16}"/>
              </a:ext>
            </a:extLst>
          </p:cNvPr>
          <p:cNvSpPr>
            <a:spLocks noGrp="1" noRot="1" noChangeAspect="1"/>
          </p:cNvSpPr>
          <p:nvPr>
            <p:ph type="sldImg"/>
          </p:nvPr>
        </p:nvSpPr>
        <p:spPr/>
      </p:sp>
    </p:spTree>
    <p:extLst>
      <p:ext uri="{BB962C8B-B14F-4D97-AF65-F5344CB8AC3E}">
        <p14:creationId xmlns:p14="http://schemas.microsoft.com/office/powerpoint/2010/main" val="5526618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18</a:t>
            </a:fld>
            <a:endParaRPr lang="ja-JP" altLang="en-US"/>
          </a:p>
        </p:txBody>
      </p:sp>
      <p:sp>
        <p:nvSpPr>
          <p:cNvPr id="6" name="スライド イメージ プレースホルダー 5">
            <a:extLst>
              <a:ext uri="{FF2B5EF4-FFF2-40B4-BE49-F238E27FC236}">
                <a16:creationId xmlns:a16="http://schemas.microsoft.com/office/drawing/2014/main" id="{C6910B46-7EA7-4DC5-BAD7-695A9C0147CE}"/>
              </a:ext>
            </a:extLst>
          </p:cNvPr>
          <p:cNvSpPr>
            <a:spLocks noGrp="1" noRot="1" noChangeAspect="1"/>
          </p:cNvSpPr>
          <p:nvPr>
            <p:ph type="sldImg"/>
          </p:nvPr>
        </p:nvSpPr>
        <p:spPr/>
      </p:sp>
    </p:spTree>
    <p:extLst>
      <p:ext uri="{BB962C8B-B14F-4D97-AF65-F5344CB8AC3E}">
        <p14:creationId xmlns:p14="http://schemas.microsoft.com/office/powerpoint/2010/main" val="10779708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5"/>
          </p:nvPr>
        </p:nvSpPr>
        <p:spPr/>
        <p:txBody>
          <a:bodyPr/>
          <a:lstStyle/>
          <a:p>
            <a:fld id="{61F7A47C-63A5-46D4-B1C5-D3B0C80387F2}" type="slidenum">
              <a:rPr lang="ja-JP" altLang="en-US" smtClean="0"/>
              <a:pPr/>
              <a:t>19</a:t>
            </a:fld>
            <a:endParaRPr lang="ja-JP" altLang="en-US"/>
          </a:p>
        </p:txBody>
      </p:sp>
      <p:sp>
        <p:nvSpPr>
          <p:cNvPr id="7" name="スライド イメージ プレースホルダー 6">
            <a:extLst>
              <a:ext uri="{FF2B5EF4-FFF2-40B4-BE49-F238E27FC236}">
                <a16:creationId xmlns:a16="http://schemas.microsoft.com/office/drawing/2014/main" id="{66C33122-0B66-4C34-A358-CA1CDCFC5A1B}"/>
              </a:ext>
            </a:extLst>
          </p:cNvPr>
          <p:cNvSpPr>
            <a:spLocks noGrp="1" noRot="1" noChangeAspect="1"/>
          </p:cNvSpPr>
          <p:nvPr>
            <p:ph type="sldImg"/>
          </p:nvPr>
        </p:nvSpPr>
        <p:spPr/>
      </p:sp>
    </p:spTree>
    <p:extLst>
      <p:ext uri="{BB962C8B-B14F-4D97-AF65-F5344CB8AC3E}">
        <p14:creationId xmlns:p14="http://schemas.microsoft.com/office/powerpoint/2010/main" val="2841970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a:t>
            </a:fld>
            <a:endParaRPr lang="ja-JP" altLang="en-US"/>
          </a:p>
        </p:txBody>
      </p:sp>
      <p:sp>
        <p:nvSpPr>
          <p:cNvPr id="6" name="スライド イメージ プレースホルダー 5">
            <a:extLst>
              <a:ext uri="{FF2B5EF4-FFF2-40B4-BE49-F238E27FC236}">
                <a16:creationId xmlns:a16="http://schemas.microsoft.com/office/drawing/2014/main" id="{CCE5CE2F-81C4-4E09-9D9A-D692EACA169E}"/>
              </a:ext>
            </a:extLst>
          </p:cNvPr>
          <p:cNvSpPr>
            <a:spLocks noGrp="1" noRot="1" noChangeAspect="1"/>
          </p:cNvSpPr>
          <p:nvPr>
            <p:ph type="sldImg"/>
          </p:nvPr>
        </p:nvSpPr>
        <p:spPr/>
      </p:sp>
    </p:spTree>
    <p:extLst>
      <p:ext uri="{BB962C8B-B14F-4D97-AF65-F5344CB8AC3E}">
        <p14:creationId xmlns:p14="http://schemas.microsoft.com/office/powerpoint/2010/main" val="4125422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61F7A47C-63A5-46D4-B1C5-D3B0C80387F2}" type="slidenum">
              <a:rPr lang="ja-JP" altLang="en-US" smtClean="0"/>
              <a:pPr/>
              <a:t>20</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21</a:t>
            </a:fld>
            <a:endParaRPr lang="ja-JP" altLang="en-US"/>
          </a:p>
        </p:txBody>
      </p:sp>
      <p:sp>
        <p:nvSpPr>
          <p:cNvPr id="6" name="スライド イメージ プレースホルダー 5">
            <a:extLst>
              <a:ext uri="{FF2B5EF4-FFF2-40B4-BE49-F238E27FC236}">
                <a16:creationId xmlns:a16="http://schemas.microsoft.com/office/drawing/2014/main" id="{8F77DEEE-9CBD-4E38-9C2C-D94995B15EC8}"/>
              </a:ext>
            </a:extLst>
          </p:cNvPr>
          <p:cNvSpPr>
            <a:spLocks noGrp="1" noRot="1" noChangeAspect="1"/>
          </p:cNvSpPr>
          <p:nvPr>
            <p:ph type="sldImg"/>
          </p:nvPr>
        </p:nvSpPr>
        <p:spPr/>
      </p:sp>
    </p:spTree>
    <p:extLst>
      <p:ext uri="{BB962C8B-B14F-4D97-AF65-F5344CB8AC3E}">
        <p14:creationId xmlns:p14="http://schemas.microsoft.com/office/powerpoint/2010/main" val="28909231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5"/>
          </p:nvPr>
        </p:nvSpPr>
        <p:spPr/>
        <p:txBody>
          <a:bodyPr/>
          <a:lstStyle/>
          <a:p>
            <a:fld id="{61F7A47C-63A5-46D4-B1C5-D3B0C80387F2}" type="slidenum">
              <a:rPr lang="ja-JP" altLang="en-US" smtClean="0"/>
              <a:pPr/>
              <a:t>22</a:t>
            </a:fld>
            <a:endParaRPr lang="ja-JP" altLang="en-US"/>
          </a:p>
        </p:txBody>
      </p:sp>
      <p:sp>
        <p:nvSpPr>
          <p:cNvPr id="7" name="スライド イメージ プレースホルダー 6">
            <a:extLst>
              <a:ext uri="{FF2B5EF4-FFF2-40B4-BE49-F238E27FC236}">
                <a16:creationId xmlns:a16="http://schemas.microsoft.com/office/drawing/2014/main" id="{424334C0-8635-4D4E-9969-6D62975F27C8}"/>
              </a:ext>
            </a:extLst>
          </p:cNvPr>
          <p:cNvSpPr>
            <a:spLocks noGrp="1" noRot="1" noChangeAspect="1"/>
          </p:cNvSpPr>
          <p:nvPr>
            <p:ph type="sldImg"/>
          </p:nvPr>
        </p:nvSpPr>
        <p:spPr/>
      </p:sp>
    </p:spTree>
    <p:extLst>
      <p:ext uri="{BB962C8B-B14F-4D97-AF65-F5344CB8AC3E}">
        <p14:creationId xmlns:p14="http://schemas.microsoft.com/office/powerpoint/2010/main" val="34151030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5"/>
          </p:nvPr>
        </p:nvSpPr>
        <p:spPr/>
        <p:txBody>
          <a:bodyPr/>
          <a:lstStyle/>
          <a:p>
            <a:fld id="{61F7A47C-63A5-46D4-B1C5-D3B0C80387F2}" type="slidenum">
              <a:rPr lang="ja-JP" altLang="en-US" smtClean="0"/>
              <a:pPr/>
              <a:t>23</a:t>
            </a:fld>
            <a:endParaRPr lang="ja-JP" altLang="en-US"/>
          </a:p>
        </p:txBody>
      </p:sp>
      <p:sp>
        <p:nvSpPr>
          <p:cNvPr id="10" name="スライド イメージ プレースホルダー 9">
            <a:extLst>
              <a:ext uri="{FF2B5EF4-FFF2-40B4-BE49-F238E27FC236}">
                <a16:creationId xmlns:a16="http://schemas.microsoft.com/office/drawing/2014/main" id="{92B92703-9712-4471-A138-90DB654EE90E}"/>
              </a:ext>
            </a:extLst>
          </p:cNvPr>
          <p:cNvSpPr>
            <a:spLocks noGrp="1" noRot="1" noChangeAspect="1"/>
          </p:cNvSpPr>
          <p:nvPr>
            <p:ph type="sldImg"/>
          </p:nvPr>
        </p:nvSpPr>
        <p:spPr/>
      </p:sp>
    </p:spTree>
    <p:extLst>
      <p:ext uri="{BB962C8B-B14F-4D97-AF65-F5344CB8AC3E}">
        <p14:creationId xmlns:p14="http://schemas.microsoft.com/office/powerpoint/2010/main" val="4657342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24</a:t>
            </a:fld>
            <a:endParaRPr lang="ja-JP" altLang="en-US"/>
          </a:p>
        </p:txBody>
      </p:sp>
      <p:sp>
        <p:nvSpPr>
          <p:cNvPr id="6" name="スライド イメージ プレースホルダー 5">
            <a:extLst>
              <a:ext uri="{FF2B5EF4-FFF2-40B4-BE49-F238E27FC236}">
                <a16:creationId xmlns:a16="http://schemas.microsoft.com/office/drawing/2014/main" id="{35F1E711-4715-4BFE-81E6-CF8506CB7AA3}"/>
              </a:ext>
            </a:extLst>
          </p:cNvPr>
          <p:cNvSpPr>
            <a:spLocks noGrp="1" noRot="1" noChangeAspect="1"/>
          </p:cNvSpPr>
          <p:nvPr>
            <p:ph type="sldImg"/>
          </p:nvPr>
        </p:nvSpPr>
        <p:spPr/>
      </p:sp>
    </p:spTree>
    <p:extLst>
      <p:ext uri="{BB962C8B-B14F-4D97-AF65-F5344CB8AC3E}">
        <p14:creationId xmlns:p14="http://schemas.microsoft.com/office/powerpoint/2010/main" val="2118424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25</a:t>
            </a:fld>
            <a:endParaRPr lang="ja-JP" altLang="en-US"/>
          </a:p>
        </p:txBody>
      </p:sp>
      <p:sp>
        <p:nvSpPr>
          <p:cNvPr id="6" name="スライド イメージ プレースホルダー 5">
            <a:extLst>
              <a:ext uri="{FF2B5EF4-FFF2-40B4-BE49-F238E27FC236}">
                <a16:creationId xmlns:a16="http://schemas.microsoft.com/office/drawing/2014/main" id="{D2300345-BCD6-4438-81D1-3B7882950FAF}"/>
              </a:ext>
            </a:extLst>
          </p:cNvPr>
          <p:cNvSpPr>
            <a:spLocks noGrp="1" noRot="1" noChangeAspect="1"/>
          </p:cNvSpPr>
          <p:nvPr>
            <p:ph type="sldImg"/>
          </p:nvPr>
        </p:nvSpPr>
        <p:spPr/>
      </p:sp>
    </p:spTree>
    <p:extLst>
      <p:ext uri="{BB962C8B-B14F-4D97-AF65-F5344CB8AC3E}">
        <p14:creationId xmlns:p14="http://schemas.microsoft.com/office/powerpoint/2010/main" val="24337234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26</a:t>
            </a:fld>
            <a:endParaRPr lang="ja-JP" altLang="en-US"/>
          </a:p>
        </p:txBody>
      </p:sp>
      <p:sp>
        <p:nvSpPr>
          <p:cNvPr id="10" name="スライド イメージ プレースホルダー 9">
            <a:extLst>
              <a:ext uri="{FF2B5EF4-FFF2-40B4-BE49-F238E27FC236}">
                <a16:creationId xmlns:a16="http://schemas.microsoft.com/office/drawing/2014/main" id="{43207D6A-5775-4EC3-8F8E-011E7991A694}"/>
              </a:ext>
            </a:extLst>
          </p:cNvPr>
          <p:cNvSpPr>
            <a:spLocks noGrp="1" noRot="1" noChangeAspect="1"/>
          </p:cNvSpPr>
          <p:nvPr>
            <p:ph type="sldImg"/>
          </p:nvPr>
        </p:nvSpPr>
        <p:spPr/>
      </p:sp>
    </p:spTree>
    <p:extLst>
      <p:ext uri="{BB962C8B-B14F-4D97-AF65-F5344CB8AC3E}">
        <p14:creationId xmlns:p14="http://schemas.microsoft.com/office/powerpoint/2010/main" val="25142169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27</a:t>
            </a:fld>
            <a:endParaRPr lang="ja-JP" altLang="en-US"/>
          </a:p>
        </p:txBody>
      </p:sp>
      <p:sp>
        <p:nvSpPr>
          <p:cNvPr id="10" name="スライド イメージ プレースホルダー 9">
            <a:extLst>
              <a:ext uri="{FF2B5EF4-FFF2-40B4-BE49-F238E27FC236}">
                <a16:creationId xmlns:a16="http://schemas.microsoft.com/office/drawing/2014/main" id="{3EEAEA25-5FB1-40A0-A5F3-5CCE47320318}"/>
              </a:ext>
            </a:extLst>
          </p:cNvPr>
          <p:cNvSpPr>
            <a:spLocks noGrp="1" noRot="1" noChangeAspect="1"/>
          </p:cNvSpPr>
          <p:nvPr>
            <p:ph type="sldImg"/>
          </p:nvPr>
        </p:nvSpPr>
        <p:spPr/>
      </p:sp>
    </p:spTree>
    <p:extLst>
      <p:ext uri="{BB962C8B-B14F-4D97-AF65-F5344CB8AC3E}">
        <p14:creationId xmlns:p14="http://schemas.microsoft.com/office/powerpoint/2010/main" val="13552590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pPr lvl="0"/>
            <a:fld id="{A6D6CCC4-EB70-4A19-8612-CFE284D2B9E0}" type="slidenum">
              <a:rPr lang="ja-JP" altLang="en-US" noProof="0" smtClean="0"/>
              <a:pPr lvl="0"/>
              <a:t>28</a:t>
            </a:fld>
            <a:endParaRPr lang="ja-JP" altLang="en-US" noProof="0"/>
          </a:p>
        </p:txBody>
      </p:sp>
      <p:sp>
        <p:nvSpPr>
          <p:cNvPr id="6" name="スライド イメージ プレースホルダー 5">
            <a:extLst>
              <a:ext uri="{FF2B5EF4-FFF2-40B4-BE49-F238E27FC236}">
                <a16:creationId xmlns:a16="http://schemas.microsoft.com/office/drawing/2014/main" id="{33CC0910-CD7F-400C-9A49-E8F32B995FB7}"/>
              </a:ext>
            </a:extLst>
          </p:cNvPr>
          <p:cNvSpPr>
            <a:spLocks noGrp="1" noRot="1" noChangeAspect="1"/>
          </p:cNvSpPr>
          <p:nvPr>
            <p:ph type="sldImg"/>
          </p:nvPr>
        </p:nvSpPr>
        <p:spPr>
          <a:xfrm>
            <a:off x="1246188" y="536575"/>
            <a:ext cx="4606925" cy="3454400"/>
          </a:xfrm>
        </p:spPr>
      </p:sp>
    </p:spTree>
    <p:extLst>
      <p:ext uri="{BB962C8B-B14F-4D97-AF65-F5344CB8AC3E}">
        <p14:creationId xmlns:p14="http://schemas.microsoft.com/office/powerpoint/2010/main" val="39339339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marL="236921" indent="-236921">
              <a:lnSpc>
                <a:spcPts val="1866"/>
              </a:lnSpc>
              <a:spcAft>
                <a:spcPts val="622"/>
              </a:spcAft>
              <a:buFont typeface="+mj-lt"/>
              <a:buAutoNum type="arabicPeriod"/>
            </a:pPr>
            <a:endParaRPr kumimoji="1" lang="ja-JP" altLang="en-US" dirty="0"/>
          </a:p>
        </p:txBody>
      </p:sp>
      <p:sp>
        <p:nvSpPr>
          <p:cNvPr id="4" name="スライド番号プレースホルダー 3"/>
          <p:cNvSpPr>
            <a:spLocks noGrp="1"/>
          </p:cNvSpPr>
          <p:nvPr>
            <p:ph type="sldNum" sz="quarter" idx="10"/>
          </p:nvPr>
        </p:nvSpPr>
        <p:spPr/>
        <p:txBody>
          <a:bodyPr/>
          <a:lstStyle/>
          <a:p>
            <a:pPr lvl="0"/>
            <a:fld id="{A6D6CCC4-EB70-4A19-8612-CFE284D2B9E0}" type="slidenum">
              <a:rPr lang="ja-JP" altLang="en-US" noProof="0" smtClean="0"/>
              <a:pPr lvl="0"/>
              <a:t>29</a:t>
            </a:fld>
            <a:endParaRPr lang="ja-JP" altLang="en-US" noProof="0"/>
          </a:p>
        </p:txBody>
      </p:sp>
      <p:sp>
        <p:nvSpPr>
          <p:cNvPr id="6" name="スライド イメージ プレースホルダー 5">
            <a:extLst>
              <a:ext uri="{FF2B5EF4-FFF2-40B4-BE49-F238E27FC236}">
                <a16:creationId xmlns:a16="http://schemas.microsoft.com/office/drawing/2014/main" id="{C1EF09DD-3B9F-4D75-8CE4-4C987F0EFD9D}"/>
              </a:ext>
            </a:extLst>
          </p:cNvPr>
          <p:cNvSpPr>
            <a:spLocks noGrp="1" noRot="1" noChangeAspect="1"/>
          </p:cNvSpPr>
          <p:nvPr>
            <p:ph type="sldImg"/>
          </p:nvPr>
        </p:nvSpPr>
        <p:spPr/>
      </p:sp>
    </p:spTree>
    <p:extLst>
      <p:ext uri="{BB962C8B-B14F-4D97-AF65-F5344CB8AC3E}">
        <p14:creationId xmlns:p14="http://schemas.microsoft.com/office/powerpoint/2010/main" val="1682937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a:t>
            </a:fld>
            <a:endParaRPr lang="ja-JP" altLang="en-US"/>
          </a:p>
        </p:txBody>
      </p:sp>
      <p:sp>
        <p:nvSpPr>
          <p:cNvPr id="6" name="スライド イメージ プレースホルダー 5">
            <a:extLst>
              <a:ext uri="{FF2B5EF4-FFF2-40B4-BE49-F238E27FC236}">
                <a16:creationId xmlns:a16="http://schemas.microsoft.com/office/drawing/2014/main" id="{33DB351F-11F5-476C-9C9B-E5695D4F64C4}"/>
              </a:ext>
            </a:extLst>
          </p:cNvPr>
          <p:cNvSpPr>
            <a:spLocks noGrp="1" noRot="1" noChangeAspect="1"/>
          </p:cNvSpPr>
          <p:nvPr>
            <p:ph type="sldImg"/>
          </p:nvPr>
        </p:nvSpPr>
        <p:spPr/>
      </p:sp>
    </p:spTree>
    <p:extLst>
      <p:ext uri="{BB962C8B-B14F-4D97-AF65-F5344CB8AC3E}">
        <p14:creationId xmlns:p14="http://schemas.microsoft.com/office/powerpoint/2010/main" val="21925104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marL="177691" indent="-177691">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10"/>
          </p:nvPr>
        </p:nvSpPr>
        <p:spPr/>
        <p:txBody>
          <a:bodyPr/>
          <a:lstStyle/>
          <a:p>
            <a:pPr lvl="0"/>
            <a:fld id="{A6D6CCC4-EB70-4A19-8612-CFE284D2B9E0}" type="slidenum">
              <a:rPr lang="ja-JP" altLang="en-US" noProof="0" smtClean="0"/>
              <a:pPr lvl="0"/>
              <a:t>30</a:t>
            </a:fld>
            <a:endParaRPr lang="ja-JP" altLang="en-US" noProof="0"/>
          </a:p>
        </p:txBody>
      </p:sp>
      <p:sp>
        <p:nvSpPr>
          <p:cNvPr id="6" name="スライド イメージ プレースホルダー 5">
            <a:extLst>
              <a:ext uri="{FF2B5EF4-FFF2-40B4-BE49-F238E27FC236}">
                <a16:creationId xmlns:a16="http://schemas.microsoft.com/office/drawing/2014/main" id="{C1EF09DD-3B9F-4D75-8CE4-4C987F0EFD9D}"/>
              </a:ext>
            </a:extLst>
          </p:cNvPr>
          <p:cNvSpPr>
            <a:spLocks noGrp="1" noRot="1" noChangeAspect="1"/>
          </p:cNvSpPr>
          <p:nvPr>
            <p:ph type="sldImg"/>
          </p:nvPr>
        </p:nvSpPr>
        <p:spPr>
          <a:xfrm>
            <a:off x="1247775" y="141288"/>
            <a:ext cx="4603750" cy="3452812"/>
          </a:xfrm>
        </p:spPr>
      </p:sp>
    </p:spTree>
    <p:extLst>
      <p:ext uri="{BB962C8B-B14F-4D97-AF65-F5344CB8AC3E}">
        <p14:creationId xmlns:p14="http://schemas.microsoft.com/office/powerpoint/2010/main" val="3833174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31</a:t>
            </a:fld>
            <a:endParaRPr lang="ja-JP" altLang="en-US"/>
          </a:p>
        </p:txBody>
      </p:sp>
      <p:sp>
        <p:nvSpPr>
          <p:cNvPr id="6" name="スライド イメージ プレースホルダー 5">
            <a:extLst>
              <a:ext uri="{FF2B5EF4-FFF2-40B4-BE49-F238E27FC236}">
                <a16:creationId xmlns:a16="http://schemas.microsoft.com/office/drawing/2014/main" id="{6E253B02-3025-41DF-93A6-1AA9882D60A2}"/>
              </a:ext>
            </a:extLst>
          </p:cNvPr>
          <p:cNvSpPr>
            <a:spLocks noGrp="1" noRot="1" noChangeAspect="1"/>
          </p:cNvSpPr>
          <p:nvPr>
            <p:ph type="sldImg"/>
          </p:nvPr>
        </p:nvSpPr>
        <p:spPr/>
      </p:sp>
    </p:spTree>
    <p:extLst>
      <p:ext uri="{BB962C8B-B14F-4D97-AF65-F5344CB8AC3E}">
        <p14:creationId xmlns:p14="http://schemas.microsoft.com/office/powerpoint/2010/main" val="21333669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marL="236921" indent="-236921">
              <a:lnSpc>
                <a:spcPts val="1866"/>
              </a:lnSpc>
              <a:spcAft>
                <a:spcPts val="622"/>
              </a:spcAft>
              <a:buFont typeface="+mj-lt"/>
              <a:buAutoNum type="arabicPeriod"/>
            </a:pPr>
            <a:endParaRPr lang="ja-JP" altLang="en-US" dirty="0"/>
          </a:p>
        </p:txBody>
      </p:sp>
      <p:sp>
        <p:nvSpPr>
          <p:cNvPr id="4" name="スライド番号プレースホルダー 3"/>
          <p:cNvSpPr>
            <a:spLocks noGrp="1"/>
          </p:cNvSpPr>
          <p:nvPr>
            <p:ph type="sldNum" sz="quarter" idx="5"/>
          </p:nvPr>
        </p:nvSpPr>
        <p:spPr/>
        <p:txBody>
          <a:bodyPr/>
          <a:lstStyle/>
          <a:p>
            <a:fld id="{61F7A47C-63A5-46D4-B1C5-D3B0C80387F2}" type="slidenum">
              <a:rPr lang="ja-JP" altLang="en-US" smtClean="0"/>
              <a:pPr/>
              <a:t>32</a:t>
            </a:fld>
            <a:endParaRPr lang="ja-JP" altLang="en-US"/>
          </a:p>
        </p:txBody>
      </p:sp>
      <p:sp>
        <p:nvSpPr>
          <p:cNvPr id="7" name="スライド イメージ プレースホルダー 6">
            <a:extLst>
              <a:ext uri="{FF2B5EF4-FFF2-40B4-BE49-F238E27FC236}">
                <a16:creationId xmlns:a16="http://schemas.microsoft.com/office/drawing/2014/main" id="{BC90550B-00F5-4793-9952-8737035EB012}"/>
              </a:ext>
            </a:extLst>
          </p:cNvPr>
          <p:cNvSpPr>
            <a:spLocks noGrp="1" noRot="1" noChangeAspect="1"/>
          </p:cNvSpPr>
          <p:nvPr>
            <p:ph type="sldImg"/>
          </p:nvPr>
        </p:nvSpPr>
        <p:spPr/>
      </p:sp>
    </p:spTree>
    <p:extLst>
      <p:ext uri="{BB962C8B-B14F-4D97-AF65-F5344CB8AC3E}">
        <p14:creationId xmlns:p14="http://schemas.microsoft.com/office/powerpoint/2010/main" val="4089450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33</a:t>
            </a:fld>
            <a:endParaRPr lang="ja-JP" altLang="en-US"/>
          </a:p>
        </p:txBody>
      </p:sp>
      <p:sp>
        <p:nvSpPr>
          <p:cNvPr id="6" name="スライド イメージ プレースホルダー 5">
            <a:extLst>
              <a:ext uri="{FF2B5EF4-FFF2-40B4-BE49-F238E27FC236}">
                <a16:creationId xmlns:a16="http://schemas.microsoft.com/office/drawing/2014/main" id="{AA7E701D-6C4B-47B6-8325-EBBF34E0BBDF}"/>
              </a:ext>
            </a:extLst>
          </p:cNvPr>
          <p:cNvSpPr>
            <a:spLocks noGrp="1" noRot="1" noChangeAspect="1"/>
          </p:cNvSpPr>
          <p:nvPr>
            <p:ph type="sldImg"/>
          </p:nvPr>
        </p:nvSpPr>
        <p:spPr/>
      </p:sp>
    </p:spTree>
    <p:extLst>
      <p:ext uri="{BB962C8B-B14F-4D97-AF65-F5344CB8AC3E}">
        <p14:creationId xmlns:p14="http://schemas.microsoft.com/office/powerpoint/2010/main" val="19442098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marL="236921" indent="-236921">
              <a:lnSpc>
                <a:spcPts val="1866"/>
              </a:lnSpc>
              <a:spcAft>
                <a:spcPts val="622"/>
              </a:spcAft>
              <a:buFont typeface="+mj-lt"/>
              <a:buAutoNum type="arabicPeriod"/>
            </a:pPr>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34</a:t>
            </a:fld>
            <a:endParaRPr lang="ja-JP" altLang="en-US"/>
          </a:p>
        </p:txBody>
      </p:sp>
      <p:sp>
        <p:nvSpPr>
          <p:cNvPr id="6" name="スライド イメージ プレースホルダー 5">
            <a:extLst>
              <a:ext uri="{FF2B5EF4-FFF2-40B4-BE49-F238E27FC236}">
                <a16:creationId xmlns:a16="http://schemas.microsoft.com/office/drawing/2014/main" id="{AA7E701D-6C4B-47B6-8325-EBBF34E0BBDF}"/>
              </a:ext>
            </a:extLst>
          </p:cNvPr>
          <p:cNvSpPr>
            <a:spLocks noGrp="1" noRot="1" noChangeAspect="1"/>
          </p:cNvSpPr>
          <p:nvPr>
            <p:ph type="sldImg"/>
          </p:nvPr>
        </p:nvSpPr>
        <p:spPr/>
      </p:sp>
    </p:spTree>
    <p:extLst>
      <p:ext uri="{BB962C8B-B14F-4D97-AF65-F5344CB8AC3E}">
        <p14:creationId xmlns:p14="http://schemas.microsoft.com/office/powerpoint/2010/main" val="4860935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endParaRPr lang="ja-JP"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kumimoji="1" lang="ja-JP" altLang="en-US" smtClean="0"/>
              <a:pPr/>
              <a:t>35</a:t>
            </a:fld>
            <a:endParaRPr kumimoji="1" lang="ja-JP" altLang="en-US"/>
          </a:p>
        </p:txBody>
      </p:sp>
    </p:spTree>
    <p:extLst>
      <p:ext uri="{BB962C8B-B14F-4D97-AF65-F5344CB8AC3E}">
        <p14:creationId xmlns:p14="http://schemas.microsoft.com/office/powerpoint/2010/main" val="23321061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36</a:t>
            </a:fld>
            <a:endParaRPr lang="ja-JP" altLang="en-US"/>
          </a:p>
        </p:txBody>
      </p:sp>
      <p:sp>
        <p:nvSpPr>
          <p:cNvPr id="6" name="スライド イメージ プレースホルダー 5">
            <a:extLst>
              <a:ext uri="{FF2B5EF4-FFF2-40B4-BE49-F238E27FC236}">
                <a16:creationId xmlns:a16="http://schemas.microsoft.com/office/drawing/2014/main" id="{3DE51B80-CBDC-4971-83F8-3DEB89F443C2}"/>
              </a:ext>
            </a:extLst>
          </p:cNvPr>
          <p:cNvSpPr>
            <a:spLocks noGrp="1" noRot="1" noChangeAspect="1"/>
          </p:cNvSpPr>
          <p:nvPr>
            <p:ph type="sldImg"/>
          </p:nvPr>
        </p:nvSpPr>
        <p:spPr/>
      </p:sp>
    </p:spTree>
    <p:extLst>
      <p:ext uri="{BB962C8B-B14F-4D97-AF65-F5344CB8AC3E}">
        <p14:creationId xmlns:p14="http://schemas.microsoft.com/office/powerpoint/2010/main" val="42725630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37</a:t>
            </a:fld>
            <a:endParaRPr lang="ja-JP" altLang="en-US"/>
          </a:p>
        </p:txBody>
      </p:sp>
      <p:sp>
        <p:nvSpPr>
          <p:cNvPr id="6" name="スライド イメージ プレースホルダー 5">
            <a:extLst>
              <a:ext uri="{FF2B5EF4-FFF2-40B4-BE49-F238E27FC236}">
                <a16:creationId xmlns:a16="http://schemas.microsoft.com/office/drawing/2014/main" id="{C004DA0C-4A69-44EC-8816-77C060E551EF}"/>
              </a:ext>
            </a:extLst>
          </p:cNvPr>
          <p:cNvSpPr>
            <a:spLocks noGrp="1" noRot="1" noChangeAspect="1"/>
          </p:cNvSpPr>
          <p:nvPr>
            <p:ph type="sldImg"/>
          </p:nvPr>
        </p:nvSpPr>
        <p:spPr/>
      </p:sp>
    </p:spTree>
    <p:extLst>
      <p:ext uri="{BB962C8B-B14F-4D97-AF65-F5344CB8AC3E}">
        <p14:creationId xmlns:p14="http://schemas.microsoft.com/office/powerpoint/2010/main" val="2385103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38</a:t>
            </a:fld>
            <a:endParaRPr lang="ja-JP" altLang="en-US"/>
          </a:p>
        </p:txBody>
      </p:sp>
      <p:sp>
        <p:nvSpPr>
          <p:cNvPr id="6" name="スライド イメージ プレースホルダー 5">
            <a:extLst>
              <a:ext uri="{FF2B5EF4-FFF2-40B4-BE49-F238E27FC236}">
                <a16:creationId xmlns:a16="http://schemas.microsoft.com/office/drawing/2014/main" id="{D3576F5D-7758-48DE-99FB-DC3A4661D0C9}"/>
              </a:ext>
            </a:extLst>
          </p:cNvPr>
          <p:cNvSpPr>
            <a:spLocks noGrp="1" noRot="1" noChangeAspect="1"/>
          </p:cNvSpPr>
          <p:nvPr>
            <p:ph type="sldImg"/>
          </p:nvPr>
        </p:nvSpPr>
        <p:spPr/>
      </p:sp>
    </p:spTree>
    <p:extLst>
      <p:ext uri="{BB962C8B-B14F-4D97-AF65-F5344CB8AC3E}">
        <p14:creationId xmlns:p14="http://schemas.microsoft.com/office/powerpoint/2010/main" val="2700022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pPr lvl="0"/>
            <a:fld id="{61F7A47C-63A5-46D4-B1C5-D3B0C80387F2}" type="slidenum">
              <a:rPr lang="ja-JP" altLang="en-US" noProof="0" smtClean="0"/>
              <a:pPr lvl="0"/>
              <a:t>39</a:t>
            </a:fld>
            <a:endParaRPr lang="ja-JP" altLang="en-US" noProof="0"/>
          </a:p>
        </p:txBody>
      </p:sp>
      <p:sp>
        <p:nvSpPr>
          <p:cNvPr id="10" name="スライド イメージ プレースホルダー 9">
            <a:extLst>
              <a:ext uri="{FF2B5EF4-FFF2-40B4-BE49-F238E27FC236}">
                <a16:creationId xmlns:a16="http://schemas.microsoft.com/office/drawing/2014/main" id="{93B74D13-74A0-4C4C-A288-D8DF0DFEE1D9}"/>
              </a:ext>
            </a:extLst>
          </p:cNvPr>
          <p:cNvSpPr>
            <a:spLocks noGrp="1" noRot="1" noChangeAspect="1"/>
          </p:cNvSpPr>
          <p:nvPr>
            <p:ph type="sldImg"/>
          </p:nvPr>
        </p:nvSpPr>
        <p:spPr/>
      </p:sp>
    </p:spTree>
    <p:extLst>
      <p:ext uri="{BB962C8B-B14F-4D97-AF65-F5344CB8AC3E}">
        <p14:creationId xmlns:p14="http://schemas.microsoft.com/office/powerpoint/2010/main" val="2338187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a:t>
            </a:fld>
            <a:endParaRPr lang="ja-JP" altLang="en-US"/>
          </a:p>
        </p:txBody>
      </p:sp>
      <p:sp>
        <p:nvSpPr>
          <p:cNvPr id="6" name="スライド イメージ プレースホルダー 5">
            <a:extLst>
              <a:ext uri="{FF2B5EF4-FFF2-40B4-BE49-F238E27FC236}">
                <a16:creationId xmlns:a16="http://schemas.microsoft.com/office/drawing/2014/main" id="{2B98CB00-126E-4D39-AB5C-1027F5CE9C9D}"/>
              </a:ext>
            </a:extLst>
          </p:cNvPr>
          <p:cNvSpPr>
            <a:spLocks noGrp="1" noRot="1" noChangeAspect="1"/>
          </p:cNvSpPr>
          <p:nvPr>
            <p:ph type="sldImg"/>
          </p:nvPr>
        </p:nvSpPr>
        <p:spPr/>
      </p:sp>
    </p:spTree>
    <p:extLst>
      <p:ext uri="{BB962C8B-B14F-4D97-AF65-F5344CB8AC3E}">
        <p14:creationId xmlns:p14="http://schemas.microsoft.com/office/powerpoint/2010/main" val="3977630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40</a:t>
            </a:fld>
            <a:endParaRPr lang="ja-JP" altLang="en-US"/>
          </a:p>
        </p:txBody>
      </p:sp>
      <p:sp>
        <p:nvSpPr>
          <p:cNvPr id="6" name="スライド イメージ プレースホルダー 5">
            <a:extLst>
              <a:ext uri="{FF2B5EF4-FFF2-40B4-BE49-F238E27FC236}">
                <a16:creationId xmlns:a16="http://schemas.microsoft.com/office/drawing/2014/main" id="{35F1E711-4715-4BFE-81E6-CF8506CB7AA3}"/>
              </a:ext>
            </a:extLst>
          </p:cNvPr>
          <p:cNvSpPr>
            <a:spLocks noGrp="1" noRot="1" noChangeAspect="1"/>
          </p:cNvSpPr>
          <p:nvPr>
            <p:ph type="sldImg"/>
          </p:nvPr>
        </p:nvSpPr>
        <p:spPr/>
      </p:sp>
    </p:spTree>
    <p:extLst>
      <p:ext uri="{BB962C8B-B14F-4D97-AF65-F5344CB8AC3E}">
        <p14:creationId xmlns:p14="http://schemas.microsoft.com/office/powerpoint/2010/main" val="21184249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41</a:t>
            </a:fld>
            <a:endParaRPr lang="ja-JP" altLang="en-US"/>
          </a:p>
        </p:txBody>
      </p:sp>
      <p:sp>
        <p:nvSpPr>
          <p:cNvPr id="6" name="スライド イメージ プレースホルダー 5">
            <a:extLst>
              <a:ext uri="{FF2B5EF4-FFF2-40B4-BE49-F238E27FC236}">
                <a16:creationId xmlns:a16="http://schemas.microsoft.com/office/drawing/2014/main" id="{D2300345-BCD6-4438-81D1-3B7882950FAF}"/>
              </a:ext>
            </a:extLst>
          </p:cNvPr>
          <p:cNvSpPr>
            <a:spLocks noGrp="1" noRot="1" noChangeAspect="1"/>
          </p:cNvSpPr>
          <p:nvPr>
            <p:ph type="sldImg"/>
          </p:nvPr>
        </p:nvSpPr>
        <p:spPr/>
      </p:sp>
    </p:spTree>
    <p:extLst>
      <p:ext uri="{BB962C8B-B14F-4D97-AF65-F5344CB8AC3E}">
        <p14:creationId xmlns:p14="http://schemas.microsoft.com/office/powerpoint/2010/main" val="24337234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42</a:t>
            </a:fld>
            <a:endParaRPr lang="ja-JP" altLang="en-US"/>
          </a:p>
        </p:txBody>
      </p:sp>
      <p:sp>
        <p:nvSpPr>
          <p:cNvPr id="6" name="スライド イメージ プレースホルダー 5">
            <a:extLst>
              <a:ext uri="{FF2B5EF4-FFF2-40B4-BE49-F238E27FC236}">
                <a16:creationId xmlns:a16="http://schemas.microsoft.com/office/drawing/2014/main" id="{44F0B14E-8220-4EB7-9169-9919061AF422}"/>
              </a:ext>
            </a:extLst>
          </p:cNvPr>
          <p:cNvSpPr>
            <a:spLocks noGrp="1" noRot="1" noChangeAspect="1"/>
          </p:cNvSpPr>
          <p:nvPr>
            <p:ph type="sldImg"/>
          </p:nvPr>
        </p:nvSpPr>
        <p:spPr/>
      </p:sp>
    </p:spTree>
    <p:extLst>
      <p:ext uri="{BB962C8B-B14F-4D97-AF65-F5344CB8AC3E}">
        <p14:creationId xmlns:p14="http://schemas.microsoft.com/office/powerpoint/2010/main" val="41467437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pPr lvl="0"/>
            <a:fld id="{A6D6CCC4-EB70-4A19-8612-CFE284D2B9E0}" type="slidenum">
              <a:rPr lang="ja-JP" altLang="en-US" noProof="0" smtClean="0"/>
              <a:pPr lvl="0"/>
              <a:t>43</a:t>
            </a:fld>
            <a:endParaRPr lang="ja-JP" altLang="en-US" noProof="0"/>
          </a:p>
        </p:txBody>
      </p:sp>
      <p:sp>
        <p:nvSpPr>
          <p:cNvPr id="6" name="スライド イメージ プレースホルダー 5">
            <a:extLst>
              <a:ext uri="{FF2B5EF4-FFF2-40B4-BE49-F238E27FC236}">
                <a16:creationId xmlns:a16="http://schemas.microsoft.com/office/drawing/2014/main" id="{EC9B1CF0-D61F-4A6C-B9BD-E699B97F5AAB}"/>
              </a:ext>
            </a:extLst>
          </p:cNvPr>
          <p:cNvSpPr>
            <a:spLocks noGrp="1" noRot="1" noChangeAspect="1"/>
          </p:cNvSpPr>
          <p:nvPr>
            <p:ph type="sldImg"/>
          </p:nvPr>
        </p:nvSpPr>
        <p:spPr/>
      </p:sp>
    </p:spTree>
    <p:extLst>
      <p:ext uri="{BB962C8B-B14F-4D97-AF65-F5344CB8AC3E}">
        <p14:creationId xmlns:p14="http://schemas.microsoft.com/office/powerpoint/2010/main" val="1563466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solidFill>
                <a:srgbClr val="FF0000"/>
              </a:solidFill>
            </a:endParaRPr>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44</a:t>
            </a:fld>
            <a:endParaRPr lang="ja-JP" altLang="en-US"/>
          </a:p>
        </p:txBody>
      </p:sp>
      <p:sp>
        <p:nvSpPr>
          <p:cNvPr id="6" name="スライド イメージ プレースホルダー 5">
            <a:extLst>
              <a:ext uri="{FF2B5EF4-FFF2-40B4-BE49-F238E27FC236}">
                <a16:creationId xmlns:a16="http://schemas.microsoft.com/office/drawing/2014/main" id="{D327D9FD-D258-41C6-8076-FDBE18925771}"/>
              </a:ext>
            </a:extLst>
          </p:cNvPr>
          <p:cNvSpPr>
            <a:spLocks noGrp="1" noRot="1" noChangeAspect="1"/>
          </p:cNvSpPr>
          <p:nvPr>
            <p:ph type="sldImg"/>
          </p:nvPr>
        </p:nvSpPr>
        <p:spPr/>
      </p:sp>
    </p:spTree>
    <p:extLst>
      <p:ext uri="{BB962C8B-B14F-4D97-AF65-F5344CB8AC3E}">
        <p14:creationId xmlns:p14="http://schemas.microsoft.com/office/powerpoint/2010/main" val="25994239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pPr lvl="0"/>
            <a:fld id="{A6D6CCC4-EB70-4A19-8612-CFE284D2B9E0}" type="slidenum">
              <a:rPr lang="ja-JP" altLang="en-US" noProof="0" smtClean="0"/>
              <a:pPr lvl="0"/>
              <a:t>45</a:t>
            </a:fld>
            <a:endParaRPr lang="ja-JP" altLang="en-US" noProof="0"/>
          </a:p>
        </p:txBody>
      </p:sp>
      <p:sp>
        <p:nvSpPr>
          <p:cNvPr id="10" name="スライド イメージ プレースホルダー 9">
            <a:extLst>
              <a:ext uri="{FF2B5EF4-FFF2-40B4-BE49-F238E27FC236}">
                <a16:creationId xmlns:a16="http://schemas.microsoft.com/office/drawing/2014/main" id="{013370DC-7137-4D2B-92B4-8230E1061541}"/>
              </a:ext>
            </a:extLst>
          </p:cNvPr>
          <p:cNvSpPr>
            <a:spLocks noGrp="1" noRot="1" noChangeAspect="1"/>
          </p:cNvSpPr>
          <p:nvPr>
            <p:ph type="sldImg"/>
          </p:nvPr>
        </p:nvSpPr>
        <p:spPr/>
      </p:sp>
    </p:spTree>
    <p:extLst>
      <p:ext uri="{BB962C8B-B14F-4D97-AF65-F5344CB8AC3E}">
        <p14:creationId xmlns:p14="http://schemas.microsoft.com/office/powerpoint/2010/main" val="37870354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46</a:t>
            </a:fld>
            <a:endParaRPr lang="ja-JP" altLang="en-US"/>
          </a:p>
        </p:txBody>
      </p:sp>
      <p:sp>
        <p:nvSpPr>
          <p:cNvPr id="6" name="スライド イメージ プレースホルダー 5">
            <a:extLst>
              <a:ext uri="{FF2B5EF4-FFF2-40B4-BE49-F238E27FC236}">
                <a16:creationId xmlns:a16="http://schemas.microsoft.com/office/drawing/2014/main" id="{8020E646-4879-499D-B8DE-620EB734EB7A}"/>
              </a:ext>
            </a:extLst>
          </p:cNvPr>
          <p:cNvSpPr>
            <a:spLocks noGrp="1" noRot="1" noChangeAspect="1"/>
          </p:cNvSpPr>
          <p:nvPr>
            <p:ph type="sldImg"/>
          </p:nvPr>
        </p:nvSpPr>
        <p:spPr/>
      </p:sp>
    </p:spTree>
    <p:extLst>
      <p:ext uri="{BB962C8B-B14F-4D97-AF65-F5344CB8AC3E}">
        <p14:creationId xmlns:p14="http://schemas.microsoft.com/office/powerpoint/2010/main" val="226579318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47</a:t>
            </a:fld>
            <a:endParaRPr lang="ja-JP" altLang="en-US"/>
          </a:p>
        </p:txBody>
      </p:sp>
      <p:sp>
        <p:nvSpPr>
          <p:cNvPr id="6" name="スライド イメージ プレースホルダー 5">
            <a:extLst>
              <a:ext uri="{FF2B5EF4-FFF2-40B4-BE49-F238E27FC236}">
                <a16:creationId xmlns:a16="http://schemas.microsoft.com/office/drawing/2014/main" id="{76DDD639-16E8-454E-8901-493E4CAED72A}"/>
              </a:ext>
            </a:extLst>
          </p:cNvPr>
          <p:cNvSpPr>
            <a:spLocks noGrp="1" noRot="1" noChangeAspect="1"/>
          </p:cNvSpPr>
          <p:nvPr>
            <p:ph type="sldImg"/>
          </p:nvPr>
        </p:nvSpPr>
        <p:spPr/>
      </p:sp>
    </p:spTree>
    <p:extLst>
      <p:ext uri="{BB962C8B-B14F-4D97-AF65-F5344CB8AC3E}">
        <p14:creationId xmlns:p14="http://schemas.microsoft.com/office/powerpoint/2010/main" val="32606760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48</a:t>
            </a:fld>
            <a:endParaRPr lang="ja-JP" altLang="en-US"/>
          </a:p>
        </p:txBody>
      </p:sp>
      <p:sp>
        <p:nvSpPr>
          <p:cNvPr id="6" name="スライド イメージ プレースホルダー 5">
            <a:extLst>
              <a:ext uri="{FF2B5EF4-FFF2-40B4-BE49-F238E27FC236}">
                <a16:creationId xmlns:a16="http://schemas.microsoft.com/office/drawing/2014/main" id="{30BE636C-A2D9-4631-B613-29A851B54F9C}"/>
              </a:ext>
            </a:extLst>
          </p:cNvPr>
          <p:cNvSpPr>
            <a:spLocks noGrp="1" noRot="1" noChangeAspect="1"/>
          </p:cNvSpPr>
          <p:nvPr>
            <p:ph type="sldImg"/>
          </p:nvPr>
        </p:nvSpPr>
        <p:spPr/>
      </p:sp>
    </p:spTree>
    <p:extLst>
      <p:ext uri="{BB962C8B-B14F-4D97-AF65-F5344CB8AC3E}">
        <p14:creationId xmlns:p14="http://schemas.microsoft.com/office/powerpoint/2010/main" val="54001017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49</a:t>
            </a:fld>
            <a:endParaRPr lang="ja-JP" altLang="en-US"/>
          </a:p>
        </p:txBody>
      </p:sp>
      <p:sp>
        <p:nvSpPr>
          <p:cNvPr id="6" name="スライド イメージ プレースホルダー 5">
            <a:extLst>
              <a:ext uri="{FF2B5EF4-FFF2-40B4-BE49-F238E27FC236}">
                <a16:creationId xmlns:a16="http://schemas.microsoft.com/office/drawing/2014/main" id="{965DD9A1-72E3-4487-954A-9B9289C04124}"/>
              </a:ext>
            </a:extLst>
          </p:cNvPr>
          <p:cNvSpPr>
            <a:spLocks noGrp="1" noRot="1" noChangeAspect="1"/>
          </p:cNvSpPr>
          <p:nvPr>
            <p:ph type="sldImg"/>
          </p:nvPr>
        </p:nvSpPr>
        <p:spPr/>
      </p:sp>
    </p:spTree>
    <p:extLst>
      <p:ext uri="{BB962C8B-B14F-4D97-AF65-F5344CB8AC3E}">
        <p14:creationId xmlns:p14="http://schemas.microsoft.com/office/powerpoint/2010/main" val="349662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a:t>
            </a:fld>
            <a:endParaRPr lang="ja-JP" altLang="en-US"/>
          </a:p>
        </p:txBody>
      </p:sp>
      <p:sp>
        <p:nvSpPr>
          <p:cNvPr id="6" name="スライド イメージ プレースホルダー 5">
            <a:extLst>
              <a:ext uri="{FF2B5EF4-FFF2-40B4-BE49-F238E27FC236}">
                <a16:creationId xmlns:a16="http://schemas.microsoft.com/office/drawing/2014/main" id="{20B677B0-C48B-4E56-B32F-89668B3882CC}"/>
              </a:ext>
            </a:extLst>
          </p:cNvPr>
          <p:cNvSpPr>
            <a:spLocks noGrp="1" noRot="1" noChangeAspect="1"/>
          </p:cNvSpPr>
          <p:nvPr>
            <p:ph type="sldImg"/>
          </p:nvPr>
        </p:nvSpPr>
        <p:spPr/>
      </p:sp>
    </p:spTree>
    <p:extLst>
      <p:ext uri="{BB962C8B-B14F-4D97-AF65-F5344CB8AC3E}">
        <p14:creationId xmlns:p14="http://schemas.microsoft.com/office/powerpoint/2010/main" val="26568514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50</a:t>
            </a:fld>
            <a:endParaRPr lang="ja-JP" altLang="en-US"/>
          </a:p>
        </p:txBody>
      </p:sp>
      <p:sp>
        <p:nvSpPr>
          <p:cNvPr id="6" name="スライド イメージ プレースホルダー 5">
            <a:extLst>
              <a:ext uri="{FF2B5EF4-FFF2-40B4-BE49-F238E27FC236}">
                <a16:creationId xmlns:a16="http://schemas.microsoft.com/office/drawing/2014/main" id="{48432EF2-B7D7-4F36-BD7F-34B80CFEA824}"/>
              </a:ext>
            </a:extLst>
          </p:cNvPr>
          <p:cNvSpPr>
            <a:spLocks noGrp="1" noRot="1" noChangeAspect="1"/>
          </p:cNvSpPr>
          <p:nvPr>
            <p:ph type="sldImg"/>
          </p:nvPr>
        </p:nvSpPr>
        <p:spPr/>
      </p:sp>
    </p:spTree>
    <p:extLst>
      <p:ext uri="{BB962C8B-B14F-4D97-AF65-F5344CB8AC3E}">
        <p14:creationId xmlns:p14="http://schemas.microsoft.com/office/powerpoint/2010/main" val="48580916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51</a:t>
            </a:fld>
            <a:endParaRPr lang="ja-JP" altLang="en-US"/>
          </a:p>
        </p:txBody>
      </p:sp>
      <p:sp>
        <p:nvSpPr>
          <p:cNvPr id="6" name="スライド イメージ プレースホルダー 5">
            <a:extLst>
              <a:ext uri="{FF2B5EF4-FFF2-40B4-BE49-F238E27FC236}">
                <a16:creationId xmlns:a16="http://schemas.microsoft.com/office/drawing/2014/main" id="{28119CDB-92BD-4C7B-AC47-EE99758C03AC}"/>
              </a:ext>
            </a:extLst>
          </p:cNvPr>
          <p:cNvSpPr>
            <a:spLocks noGrp="1" noRot="1" noChangeAspect="1"/>
          </p:cNvSpPr>
          <p:nvPr>
            <p:ph type="sldImg"/>
          </p:nvPr>
        </p:nvSpPr>
        <p:spPr/>
      </p:sp>
    </p:spTree>
    <p:extLst>
      <p:ext uri="{BB962C8B-B14F-4D97-AF65-F5344CB8AC3E}">
        <p14:creationId xmlns:p14="http://schemas.microsoft.com/office/powerpoint/2010/main" val="20730611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52</a:t>
            </a:fld>
            <a:endParaRPr lang="ja-JP" altLang="en-US"/>
          </a:p>
        </p:txBody>
      </p:sp>
      <p:sp>
        <p:nvSpPr>
          <p:cNvPr id="6" name="スライド イメージ プレースホルダー 5">
            <a:extLst>
              <a:ext uri="{FF2B5EF4-FFF2-40B4-BE49-F238E27FC236}">
                <a16:creationId xmlns:a16="http://schemas.microsoft.com/office/drawing/2014/main" id="{B62F3F96-8B68-4BC0-9F0A-1E6570A6D6A6}"/>
              </a:ext>
            </a:extLst>
          </p:cNvPr>
          <p:cNvSpPr>
            <a:spLocks noGrp="1" noRot="1" noChangeAspect="1"/>
          </p:cNvSpPr>
          <p:nvPr>
            <p:ph type="sldImg"/>
          </p:nvPr>
        </p:nvSpPr>
        <p:spPr/>
      </p:sp>
    </p:spTree>
    <p:extLst>
      <p:ext uri="{BB962C8B-B14F-4D97-AF65-F5344CB8AC3E}">
        <p14:creationId xmlns:p14="http://schemas.microsoft.com/office/powerpoint/2010/main" val="25908820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53</a:t>
            </a:fld>
            <a:endParaRPr lang="ja-JP" altLang="en-US"/>
          </a:p>
        </p:txBody>
      </p:sp>
      <p:sp>
        <p:nvSpPr>
          <p:cNvPr id="6" name="スライド イメージ プレースホルダー 5">
            <a:extLst>
              <a:ext uri="{FF2B5EF4-FFF2-40B4-BE49-F238E27FC236}">
                <a16:creationId xmlns:a16="http://schemas.microsoft.com/office/drawing/2014/main" id="{25FB9325-30BB-47A4-A47F-A74A01E69E86}"/>
              </a:ext>
            </a:extLst>
          </p:cNvPr>
          <p:cNvSpPr>
            <a:spLocks noGrp="1" noRot="1" noChangeAspect="1"/>
          </p:cNvSpPr>
          <p:nvPr>
            <p:ph type="sldImg"/>
          </p:nvPr>
        </p:nvSpPr>
        <p:spPr/>
      </p:sp>
    </p:spTree>
    <p:extLst>
      <p:ext uri="{BB962C8B-B14F-4D97-AF65-F5344CB8AC3E}">
        <p14:creationId xmlns:p14="http://schemas.microsoft.com/office/powerpoint/2010/main" val="14390014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marL="177691" indent="-177691">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54</a:t>
            </a:fld>
            <a:endParaRPr lang="ja-JP" altLang="en-US"/>
          </a:p>
        </p:txBody>
      </p:sp>
      <p:sp>
        <p:nvSpPr>
          <p:cNvPr id="6" name="スライド イメージ プレースホルダー 5">
            <a:extLst>
              <a:ext uri="{FF2B5EF4-FFF2-40B4-BE49-F238E27FC236}">
                <a16:creationId xmlns:a16="http://schemas.microsoft.com/office/drawing/2014/main" id="{038902BC-72F8-495C-9518-3BBC2CC2C67C}"/>
              </a:ext>
            </a:extLst>
          </p:cNvPr>
          <p:cNvSpPr>
            <a:spLocks noGrp="1" noRot="1" noChangeAspect="1"/>
          </p:cNvSpPr>
          <p:nvPr>
            <p:ph type="sldImg"/>
          </p:nvPr>
        </p:nvSpPr>
        <p:spPr/>
      </p:sp>
    </p:spTree>
    <p:extLst>
      <p:ext uri="{BB962C8B-B14F-4D97-AF65-F5344CB8AC3E}">
        <p14:creationId xmlns:p14="http://schemas.microsoft.com/office/powerpoint/2010/main" val="74156439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55</a:t>
            </a:fld>
            <a:endParaRPr lang="ja-JP" altLang="en-US"/>
          </a:p>
        </p:txBody>
      </p:sp>
      <p:sp>
        <p:nvSpPr>
          <p:cNvPr id="6" name="スライド イメージ プレースホルダー 5">
            <a:extLst>
              <a:ext uri="{FF2B5EF4-FFF2-40B4-BE49-F238E27FC236}">
                <a16:creationId xmlns:a16="http://schemas.microsoft.com/office/drawing/2014/main" id="{E7016420-5E9F-443C-830D-4429EA37912C}"/>
              </a:ext>
            </a:extLst>
          </p:cNvPr>
          <p:cNvSpPr>
            <a:spLocks noGrp="1" noRot="1" noChangeAspect="1"/>
          </p:cNvSpPr>
          <p:nvPr>
            <p:ph type="sldImg"/>
          </p:nvPr>
        </p:nvSpPr>
        <p:spPr/>
      </p:sp>
    </p:spTree>
    <p:extLst>
      <p:ext uri="{BB962C8B-B14F-4D97-AF65-F5344CB8AC3E}">
        <p14:creationId xmlns:p14="http://schemas.microsoft.com/office/powerpoint/2010/main" val="1735960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6</a:t>
            </a:fld>
            <a:endParaRPr lang="ja-JP" altLang="en-US"/>
          </a:p>
        </p:txBody>
      </p:sp>
      <p:sp>
        <p:nvSpPr>
          <p:cNvPr id="6" name="スライド イメージ プレースホルダー 5">
            <a:extLst>
              <a:ext uri="{FF2B5EF4-FFF2-40B4-BE49-F238E27FC236}">
                <a16:creationId xmlns:a16="http://schemas.microsoft.com/office/drawing/2014/main" id="{12DB979B-97E6-4EBF-9CB6-77AA428915D8}"/>
              </a:ext>
            </a:extLst>
          </p:cNvPr>
          <p:cNvSpPr>
            <a:spLocks noGrp="1" noRot="1" noChangeAspect="1"/>
          </p:cNvSpPr>
          <p:nvPr>
            <p:ph type="sldImg"/>
          </p:nvPr>
        </p:nvSpPr>
        <p:spPr/>
      </p:sp>
    </p:spTree>
    <p:extLst>
      <p:ext uri="{BB962C8B-B14F-4D97-AF65-F5344CB8AC3E}">
        <p14:creationId xmlns:p14="http://schemas.microsoft.com/office/powerpoint/2010/main" val="1151529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7</a:t>
            </a:fld>
            <a:endParaRPr lang="ja-JP" altLang="en-US"/>
          </a:p>
        </p:txBody>
      </p:sp>
      <p:sp>
        <p:nvSpPr>
          <p:cNvPr id="6" name="スライド イメージ プレースホルダー 5">
            <a:extLst>
              <a:ext uri="{FF2B5EF4-FFF2-40B4-BE49-F238E27FC236}">
                <a16:creationId xmlns:a16="http://schemas.microsoft.com/office/drawing/2014/main" id="{9D08F909-4F3C-4629-B125-4086BCA3BB64}"/>
              </a:ext>
            </a:extLst>
          </p:cNvPr>
          <p:cNvSpPr>
            <a:spLocks noGrp="1" noRot="1" noChangeAspect="1"/>
          </p:cNvSpPr>
          <p:nvPr>
            <p:ph type="sldImg"/>
          </p:nvPr>
        </p:nvSpPr>
        <p:spPr/>
      </p:sp>
    </p:spTree>
    <p:extLst>
      <p:ext uri="{BB962C8B-B14F-4D97-AF65-F5344CB8AC3E}">
        <p14:creationId xmlns:p14="http://schemas.microsoft.com/office/powerpoint/2010/main" val="1377696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ja-JP" altLang="en-US"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8</a:t>
            </a:fld>
            <a:endParaRPr lang="ja-JP" altLang="en-US"/>
          </a:p>
        </p:txBody>
      </p:sp>
      <p:sp>
        <p:nvSpPr>
          <p:cNvPr id="6" name="スライド イメージ プレースホルダー 5">
            <a:extLst>
              <a:ext uri="{FF2B5EF4-FFF2-40B4-BE49-F238E27FC236}">
                <a16:creationId xmlns:a16="http://schemas.microsoft.com/office/drawing/2014/main" id="{E62A1E9F-7FA2-4359-83B3-C72DD0D48093}"/>
              </a:ext>
            </a:extLst>
          </p:cNvPr>
          <p:cNvSpPr>
            <a:spLocks noGrp="1" noRot="1" noChangeAspect="1"/>
          </p:cNvSpPr>
          <p:nvPr>
            <p:ph type="sldImg"/>
          </p:nvPr>
        </p:nvSpPr>
        <p:spPr/>
      </p:sp>
    </p:spTree>
    <p:extLst>
      <p:ext uri="{BB962C8B-B14F-4D97-AF65-F5344CB8AC3E}">
        <p14:creationId xmlns:p14="http://schemas.microsoft.com/office/powerpoint/2010/main" val="1171555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endParaRPr lang="en-US" altLang="ja-JP" dirty="0"/>
          </a:p>
        </p:txBody>
      </p:sp>
      <p:sp>
        <p:nvSpPr>
          <p:cNvPr id="4" name="スライド番号プレースホルダー 3"/>
          <p:cNvSpPr>
            <a:spLocks noGrp="1"/>
          </p:cNvSpPr>
          <p:nvPr>
            <p:ph type="sldNum" sz="quarter" idx="10"/>
          </p:nvPr>
        </p:nvSpPr>
        <p:spPr/>
        <p:txBody>
          <a:bodyPr/>
          <a:lstStyle/>
          <a:p>
            <a:fld id="{A6D6CCC4-EB70-4A19-8612-CFE284D2B9E0}" type="slidenum">
              <a:rPr lang="ja-JP" altLang="en-US" smtClean="0"/>
              <a:pPr/>
              <a:t>9</a:t>
            </a:fld>
            <a:endParaRPr lang="ja-JP" altLang="en-US"/>
          </a:p>
        </p:txBody>
      </p:sp>
      <p:sp>
        <p:nvSpPr>
          <p:cNvPr id="6" name="スライド イメージ プレースホルダー 5">
            <a:extLst>
              <a:ext uri="{FF2B5EF4-FFF2-40B4-BE49-F238E27FC236}">
                <a16:creationId xmlns:a16="http://schemas.microsoft.com/office/drawing/2014/main" id="{06D6B236-581A-4EBA-807F-6A08029A3869}"/>
              </a:ext>
            </a:extLst>
          </p:cNvPr>
          <p:cNvSpPr>
            <a:spLocks noGrp="1" noRot="1" noChangeAspect="1"/>
          </p:cNvSpPr>
          <p:nvPr>
            <p:ph type="sldImg"/>
          </p:nvPr>
        </p:nvSpPr>
        <p:spPr/>
      </p:sp>
    </p:spTree>
    <p:extLst>
      <p:ext uri="{BB962C8B-B14F-4D97-AF65-F5344CB8AC3E}">
        <p14:creationId xmlns:p14="http://schemas.microsoft.com/office/powerpoint/2010/main" val="1254717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60817EA-C045-4224-9B02-D116AE4680DD}"/>
              </a:ext>
            </a:extLst>
          </p:cNvPr>
          <p:cNvSpPr/>
          <p:nvPr userDrawn="1"/>
        </p:nvSpPr>
        <p:spPr>
          <a:xfrm>
            <a:off x="-82769" y="-86711"/>
            <a:ext cx="9309538" cy="7031421"/>
          </a:xfrm>
          <a:prstGeom prst="rect">
            <a:avLst/>
          </a:prstGeom>
          <a:gradFill>
            <a:gsLst>
              <a:gs pos="0">
                <a:srgbClr val="F0F4FA"/>
              </a:gs>
              <a:gs pos="40000">
                <a:schemeClr val="accent5">
                  <a:lumMod val="20000"/>
                  <a:lumOff val="80000"/>
                </a:schemeClr>
              </a:gs>
              <a:gs pos="100000">
                <a:schemeClr val="accent5">
                  <a:lumMod val="105000"/>
                  <a:satMod val="109000"/>
                  <a:tint val="81000"/>
                </a:schemeClr>
              </a:gs>
            </a:gsLs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449317" y="2387183"/>
            <a:ext cx="8253249" cy="2083633"/>
          </a:xfrm>
          <a:prstGeom prst="roundRect">
            <a:avLst>
              <a:gd name="adj" fmla="val 14345"/>
            </a:avLst>
          </a:prstGeom>
          <a:solidFill>
            <a:schemeClr val="bg1"/>
          </a:solidFill>
          <a:ln w="38100">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638504" y="2777562"/>
            <a:ext cx="7830939" cy="1334406"/>
          </a:xfrm>
        </p:spPr>
        <p:txBody>
          <a:bodyPr anchor="ctr">
            <a:normAutofit/>
          </a:bodyPr>
          <a:lstStyle>
            <a:lvl1pPr algn="ctr">
              <a:defRPr sz="4000">
                <a:solidFill>
                  <a:schemeClr val="tx1">
                    <a:lumMod val="75000"/>
                    <a:lumOff val="25000"/>
                  </a:schemeClr>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71133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F60839-036D-4670-B231-D29877BCABC2}" type="datetime1">
              <a:rPr kumimoji="1" lang="ja-JP" altLang="en-US" smtClean="0"/>
              <a:pPr/>
              <a:t>2022/3/24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032730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54F9010-E6DD-4ACF-8899-D1EE5EDBEA56}" type="datetime1">
              <a:rPr kumimoji="1" lang="ja-JP" altLang="en-US" smtClean="0"/>
              <a:pPr/>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38754928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A79DD3-2CDD-4CF8-ADF8-8D740510BC9B}" type="datetime1">
              <a:rPr kumimoji="1" lang="ja-JP" altLang="en-US" smtClean="0"/>
              <a:pPr/>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844765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1636CE-6985-4DB4-97B6-1AB4E42823CF}" type="datetime1">
              <a:rPr kumimoji="1" lang="ja-JP" altLang="en-US" smtClean="0"/>
              <a:pPr/>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
        <p:nvSpPr>
          <p:cNvPr id="7" name="正方形/長方形 6">
            <a:extLst>
              <a:ext uri="{FF2B5EF4-FFF2-40B4-BE49-F238E27FC236}">
                <a16:creationId xmlns:a16="http://schemas.microsoft.com/office/drawing/2014/main" id="{C31842F7-2640-4B91-AB9B-BFAB19D22E3D}"/>
              </a:ext>
            </a:extLst>
          </p:cNvPr>
          <p:cNvSpPr/>
          <p:nvPr userDrawn="1"/>
        </p:nvSpPr>
        <p:spPr>
          <a:xfrm>
            <a:off x="-74951" y="-67456"/>
            <a:ext cx="9278912" cy="6992912"/>
          </a:xfrm>
          <a:prstGeom prst="rect">
            <a:avLst/>
          </a:prstGeom>
          <a:solidFill>
            <a:srgbClr val="E1C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42330931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0EE9DA8-B281-4E4C-95F7-0A5211DE65FD}" type="datetime1">
              <a:rPr kumimoji="1" lang="ja-JP" altLang="en-US" smtClean="0"/>
              <a:pPr/>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3716687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160817EA-C045-4224-9B02-D116AE4680DD}"/>
              </a:ext>
            </a:extLst>
          </p:cNvPr>
          <p:cNvSpPr/>
          <p:nvPr userDrawn="1"/>
        </p:nvSpPr>
        <p:spPr>
          <a:xfrm>
            <a:off x="-82769" y="-86711"/>
            <a:ext cx="9309538" cy="7031421"/>
          </a:xfrm>
          <a:prstGeom prst="rect">
            <a:avLst/>
          </a:prstGeom>
          <a:gradFill>
            <a:gsLst>
              <a:gs pos="0">
                <a:srgbClr val="F0F4FA"/>
              </a:gs>
              <a:gs pos="40000">
                <a:schemeClr val="accent5">
                  <a:lumMod val="20000"/>
                  <a:lumOff val="80000"/>
                </a:schemeClr>
              </a:gs>
              <a:gs pos="100000">
                <a:schemeClr val="accent5">
                  <a:lumMod val="105000"/>
                  <a:satMod val="109000"/>
                  <a:tint val="81000"/>
                </a:schemeClr>
              </a:gs>
            </a:gsLst>
          </a:gra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139252" y="2387183"/>
            <a:ext cx="6955438" cy="2083633"/>
          </a:xfrm>
          <a:prstGeom prst="roundRect">
            <a:avLst>
              <a:gd name="adj" fmla="val 14345"/>
            </a:avLst>
          </a:prstGeom>
          <a:solidFill>
            <a:schemeClr val="bg1"/>
          </a:solidFill>
          <a:ln w="38100">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638504" y="2777562"/>
            <a:ext cx="7890641" cy="1334406"/>
          </a:xfrm>
        </p:spPr>
        <p:txBody>
          <a:bodyPr anchor="ctr">
            <a:normAutofit/>
          </a:bodyPr>
          <a:lstStyle>
            <a:lvl1pPr algn="ctr">
              <a:defRPr sz="4000">
                <a:solidFill>
                  <a:schemeClr val="tx1">
                    <a:lumMod val="75000"/>
                    <a:lumOff val="25000"/>
                  </a:schemeClr>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defRPr>
            </a:lvl1pPr>
          </a:lstStyle>
          <a:p>
            <a:r>
              <a:rPr lang="ja-JP" altLang="en-US" dirty="0"/>
              <a:t>マスター タイトルの書式設定</a:t>
            </a:r>
            <a:endParaRPr lang="en-US" dirty="0"/>
          </a:p>
        </p:txBody>
      </p:sp>
    </p:spTree>
    <p:extLst>
      <p:ext uri="{BB962C8B-B14F-4D97-AF65-F5344CB8AC3E}">
        <p14:creationId xmlns:p14="http://schemas.microsoft.com/office/powerpoint/2010/main" val="519182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563952" y="2252546"/>
            <a:ext cx="6016096" cy="2364059"/>
          </a:xfrm>
          <a:prstGeom prst="roundRect">
            <a:avLst>
              <a:gd name="adj" fmla="val 14345"/>
            </a:avLst>
          </a:prstGeom>
          <a:solidFill>
            <a:schemeClr val="bg1"/>
          </a:solidFill>
          <a:ln w="38100">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1789387" y="2761796"/>
            <a:ext cx="5612523" cy="1334406"/>
          </a:xfrm>
        </p:spPr>
        <p:txBody>
          <a:bodyPr anchor="ctr">
            <a:normAutofit/>
          </a:bodyPr>
          <a:lstStyle>
            <a:lvl1pPr algn="ctr">
              <a:defRPr sz="3600">
                <a:solidFill>
                  <a:schemeClr val="tx1">
                    <a:lumMod val="75000"/>
                    <a:lumOff val="25000"/>
                  </a:schemeClr>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defRPr>
            </a:lvl1pPr>
          </a:lstStyle>
          <a:p>
            <a:r>
              <a:rPr lang="ja-JP" altLang="en-US" dirty="0"/>
              <a:t>マスター タイトルの書式設定</a:t>
            </a:r>
            <a:endParaRPr lang="en-US" dirty="0"/>
          </a:p>
        </p:txBody>
      </p:sp>
      <p:sp>
        <p:nvSpPr>
          <p:cNvPr id="10" name="Slide Number Placeholder 5">
            <a:extLst>
              <a:ext uri="{FF2B5EF4-FFF2-40B4-BE49-F238E27FC236}">
                <a16:creationId xmlns:a16="http://schemas.microsoft.com/office/drawing/2014/main" id="{74A5B334-60D1-4A77-A140-5E4EC8B5E28E}"/>
              </a:ext>
            </a:extLst>
          </p:cNvPr>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a:p>
        </p:txBody>
      </p:sp>
    </p:spTree>
    <p:extLst>
      <p:ext uri="{BB962C8B-B14F-4D97-AF65-F5344CB8AC3E}">
        <p14:creationId xmlns:p14="http://schemas.microsoft.com/office/powerpoint/2010/main" val="1288530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8" name="四角形: 角を丸くする 7">
            <a:extLst>
              <a:ext uri="{FF2B5EF4-FFF2-40B4-BE49-F238E27FC236}">
                <a16:creationId xmlns:a16="http://schemas.microsoft.com/office/drawing/2014/main" id="{3B9336CB-71D7-47D7-8287-047B72E0B400}"/>
              </a:ext>
            </a:extLst>
          </p:cNvPr>
          <p:cNvSpPr/>
          <p:nvPr userDrawn="1"/>
        </p:nvSpPr>
        <p:spPr>
          <a:xfrm>
            <a:off x="1563952" y="2387183"/>
            <a:ext cx="6016096" cy="2083633"/>
          </a:xfrm>
          <a:prstGeom prst="roundRect">
            <a:avLst>
              <a:gd name="adj" fmla="val 14345"/>
            </a:avLst>
          </a:prstGeom>
          <a:solidFill>
            <a:schemeClr val="bg1">
              <a:lumMod val="95000"/>
            </a:schemeClr>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Title 1"/>
          <p:cNvSpPr>
            <a:spLocks noGrp="1"/>
          </p:cNvSpPr>
          <p:nvPr>
            <p:ph type="ctrTitle"/>
          </p:nvPr>
        </p:nvSpPr>
        <p:spPr>
          <a:xfrm>
            <a:off x="1789387" y="2761796"/>
            <a:ext cx="5612523" cy="1334406"/>
          </a:xfrm>
        </p:spPr>
        <p:txBody>
          <a:bodyPr anchor="ctr">
            <a:normAutofit/>
          </a:bodyPr>
          <a:lstStyle>
            <a:lvl1pPr algn="ctr">
              <a:defRPr sz="3600">
                <a:solidFill>
                  <a:schemeClr val="tx1">
                    <a:lumMod val="75000"/>
                    <a:lumOff val="25000"/>
                  </a:schemeClr>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defRPr>
            </a:lvl1pPr>
          </a:lstStyle>
          <a:p>
            <a:r>
              <a:rPr lang="ja-JP" altLang="en-US" dirty="0"/>
              <a:t>マスター タイトルの書式設定</a:t>
            </a:r>
            <a:endParaRPr lang="en-US" dirty="0"/>
          </a:p>
        </p:txBody>
      </p:sp>
      <p:sp>
        <p:nvSpPr>
          <p:cNvPr id="10" name="Slide Number Placeholder 5">
            <a:extLst>
              <a:ext uri="{FF2B5EF4-FFF2-40B4-BE49-F238E27FC236}">
                <a16:creationId xmlns:a16="http://schemas.microsoft.com/office/drawing/2014/main" id="{74A5B334-60D1-4A77-A140-5E4EC8B5E28E}"/>
              </a:ext>
            </a:extLst>
          </p:cNvPr>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a:p>
        </p:txBody>
      </p:sp>
    </p:spTree>
    <p:extLst>
      <p:ext uri="{BB962C8B-B14F-4D97-AF65-F5344CB8AC3E}">
        <p14:creationId xmlns:p14="http://schemas.microsoft.com/office/powerpoint/2010/main" val="2783611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30302"/>
            <a:ext cx="7886700" cy="4846661"/>
          </a:xfrm>
        </p:spPr>
        <p:txBody>
          <a:bodyPr/>
          <a:lstStyle>
            <a:lvl1pPr>
              <a:lnSpc>
                <a:spcPct val="100000"/>
              </a:lnSpc>
              <a:defRPr>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a:lnSpc>
                <a:spcPct val="100000"/>
              </a:lnSpc>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2pPr>
            <a:lvl3pPr>
              <a:lnSpc>
                <a:spcPct val="100000"/>
              </a:lnSpc>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3pPr>
            <a:lvl4pPr>
              <a:lnSpc>
                <a:spcPct val="100000"/>
              </a:lnSpc>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4pPr>
            <a:lvl5pPr>
              <a:lnSpc>
                <a:spcPct val="100000"/>
              </a:lnSpc>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8EC87DB3-9853-4388-84BC-82874BFDDBA6}" type="datetime1">
              <a:rPr kumimoji="1" lang="ja-JP" altLang="en-US" smtClean="0"/>
              <a:pPr/>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正方形/長方形 6">
            <a:extLst>
              <a:ext uri="{FF2B5EF4-FFF2-40B4-BE49-F238E27FC236}">
                <a16:creationId xmlns:a16="http://schemas.microsoft.com/office/drawing/2014/main" id="{1787CB62-7E7F-4457-8F19-417F8AD044F2}"/>
              </a:ext>
            </a:extLst>
          </p:cNvPr>
          <p:cNvSpPr/>
          <p:nvPr userDrawn="1"/>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9" name="正方形/長方形 8">
            <a:extLst>
              <a:ext uri="{FF2B5EF4-FFF2-40B4-BE49-F238E27FC236}">
                <a16:creationId xmlns:a16="http://schemas.microsoft.com/office/drawing/2014/main" id="{C8499C29-FC54-46EC-8AEC-8A3A272CC4F6}"/>
              </a:ext>
            </a:extLst>
          </p:cNvPr>
          <p:cNvSpPr/>
          <p:nvPr userDrawn="1"/>
        </p:nvSpPr>
        <p:spPr>
          <a:xfrm>
            <a:off x="-43542" y="439625"/>
            <a:ext cx="9234570" cy="612000"/>
          </a:xfrm>
          <a:prstGeom prst="rect">
            <a:avLst/>
          </a:prstGeom>
          <a:gradFill>
            <a:gsLst>
              <a:gs pos="0">
                <a:schemeClr val="accent5">
                  <a:satMod val="103000"/>
                  <a:lumMod val="102000"/>
                  <a:tint val="94000"/>
                </a:schemeClr>
              </a:gs>
              <a:gs pos="31000">
                <a:schemeClr val="accent5">
                  <a:satMod val="110000"/>
                  <a:lumMod val="100000"/>
                  <a:shade val="100000"/>
                </a:schemeClr>
              </a:gs>
              <a:gs pos="100000">
                <a:srgbClr val="1B5299"/>
              </a:gs>
            </a:gsLst>
          </a:gra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dirty="0"/>
          </a:p>
        </p:txBody>
      </p:sp>
      <p:sp>
        <p:nvSpPr>
          <p:cNvPr id="2" name="Title 1"/>
          <p:cNvSpPr>
            <a:spLocks noGrp="1"/>
          </p:cNvSpPr>
          <p:nvPr>
            <p:ph type="title"/>
          </p:nvPr>
        </p:nvSpPr>
        <p:spPr>
          <a:xfrm>
            <a:off x="252000" y="364650"/>
            <a:ext cx="7886700" cy="686499"/>
          </a:xfrm>
        </p:spPr>
        <p:txBody>
          <a:bodyPr>
            <a:normAutofit/>
          </a:bodyPr>
          <a:lstStyle>
            <a:lvl1pPr>
              <a:defRPr sz="2400" b="1">
                <a:solidFill>
                  <a:schemeClr val="bg1"/>
                </a:solidFill>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10" name="正方形/長方形 9">
            <a:extLst>
              <a:ext uri="{FF2B5EF4-FFF2-40B4-BE49-F238E27FC236}">
                <a16:creationId xmlns:a16="http://schemas.microsoft.com/office/drawing/2014/main" id="{2E71AAF0-429B-41FD-BD07-F0A7C5EB94A0}"/>
              </a:ext>
            </a:extLst>
          </p:cNvPr>
          <p:cNvSpPr/>
          <p:nvPr userDrawn="1"/>
        </p:nvSpPr>
        <p:spPr>
          <a:xfrm>
            <a:off x="600684" y="32298"/>
            <a:ext cx="8291316" cy="369332"/>
          </a:xfrm>
          <a:prstGeom prst="rect">
            <a:avLst/>
          </a:prstGeom>
        </p:spPr>
        <p:txBody>
          <a:bodyPr wrap="square">
            <a:spAutoFit/>
          </a:bodyPr>
          <a:lstStyle/>
          <a:p>
            <a:endParaRPr lang="ja-JP" altLang="en-US" sz="1800" dirty="0">
              <a:solidFill>
                <a:schemeClr val="tx1"/>
              </a:solidFill>
              <a:latin typeface="HGPｺﾞｼｯｸE" panose="020B0900000000000000" pitchFamily="50" charset="-128"/>
              <a:ea typeface="HGPｺﾞｼｯｸE" panose="020B0900000000000000" pitchFamily="50" charset="-128"/>
            </a:endParaRPr>
          </a:p>
        </p:txBody>
      </p:sp>
      <p:sp>
        <p:nvSpPr>
          <p:cNvPr id="11" name="Content Placeholder 2">
            <a:extLst>
              <a:ext uri="{FF2B5EF4-FFF2-40B4-BE49-F238E27FC236}">
                <a16:creationId xmlns:a16="http://schemas.microsoft.com/office/drawing/2014/main" id="{15E094BD-8F18-48F2-940B-E9AF3E7B426C}"/>
              </a:ext>
            </a:extLst>
          </p:cNvPr>
          <p:cNvSpPr>
            <a:spLocks noGrp="1"/>
          </p:cNvSpPr>
          <p:nvPr>
            <p:ph idx="13"/>
          </p:nvPr>
        </p:nvSpPr>
        <p:spPr>
          <a:xfrm>
            <a:off x="252000" y="86609"/>
            <a:ext cx="7886700" cy="277566"/>
          </a:xfrm>
        </p:spPr>
        <p:txBody>
          <a:bodyPr>
            <a:noAutofit/>
          </a:bodyPr>
          <a:lstStyle>
            <a:lvl1pPr marL="0" indent="0">
              <a:buNone/>
              <a:defRPr sz="1800" b="1">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a:defRPr b="1">
                <a:latin typeface="游ゴシック" panose="020B0400000000000000" pitchFamily="50" charset="-128"/>
                <a:ea typeface="游ゴシック" panose="020B0400000000000000" pitchFamily="50" charset="-128"/>
              </a:defRPr>
            </a:lvl2pPr>
            <a:lvl3pPr>
              <a:defRPr b="1">
                <a:latin typeface="游ゴシック" panose="020B0400000000000000" pitchFamily="50" charset="-128"/>
                <a:ea typeface="游ゴシック" panose="020B0400000000000000" pitchFamily="50" charset="-128"/>
              </a:defRPr>
            </a:lvl3pPr>
            <a:lvl4pPr>
              <a:defRPr b="1">
                <a:latin typeface="游ゴシック" panose="020B0400000000000000" pitchFamily="50" charset="-128"/>
                <a:ea typeface="游ゴシック" panose="020B0400000000000000" pitchFamily="50" charset="-128"/>
              </a:defRPr>
            </a:lvl4pPr>
            <a:lvl5pPr>
              <a:defRPr b="1">
                <a:latin typeface="游ゴシック" panose="020B0400000000000000" pitchFamily="50" charset="-128"/>
                <a:ea typeface="游ゴシック" panose="020B0400000000000000" pitchFamily="50" charset="-128"/>
              </a:defRPr>
            </a:lvl5pPr>
          </a:lstStyle>
          <a:p>
            <a:pPr lvl="0"/>
            <a:r>
              <a:rPr lang="ja-JP" altLang="en-US" dirty="0"/>
              <a:t>マスター テキストの書式設定</a:t>
            </a:r>
          </a:p>
        </p:txBody>
      </p:sp>
      <p:sp>
        <p:nvSpPr>
          <p:cNvPr id="6" name="Slide Number Placeholder 5"/>
          <p:cNvSpPr>
            <a:spLocks noGrp="1"/>
          </p:cNvSpPr>
          <p:nvPr>
            <p:ph type="sldNum" sz="quarter" idx="12"/>
          </p:nvPr>
        </p:nvSpPr>
        <p:spPr>
          <a:xfrm>
            <a:off x="7133628" y="6538007"/>
            <a:ext cx="2057400" cy="365125"/>
          </a:xfrm>
        </p:spPr>
        <p:txBody>
          <a:bodyPr/>
          <a:lstStyle>
            <a:lvl1pPr>
              <a:defRPr sz="1600">
                <a:solidFill>
                  <a:schemeClr val="bg1"/>
                </a:solidFill>
              </a:defRPr>
            </a:lvl1pPr>
          </a:lstStyle>
          <a:p>
            <a:fld id="{090AECCA-A504-4483-9A84-66AB2E940DB8}" type="slidenum">
              <a:rPr lang="ja-JP" altLang="en-US" smtClean="0"/>
              <a:pPr/>
              <a:t>‹#›</a:t>
            </a:fld>
            <a:endParaRPr lang="ja-JP" altLang="en-US" dirty="0"/>
          </a:p>
        </p:txBody>
      </p:sp>
      <p:cxnSp>
        <p:nvCxnSpPr>
          <p:cNvPr id="13" name="直線コネクタ 12">
            <a:extLst>
              <a:ext uri="{FF2B5EF4-FFF2-40B4-BE49-F238E27FC236}">
                <a16:creationId xmlns:a16="http://schemas.microsoft.com/office/drawing/2014/main" id="{F2883F2B-A98D-49F6-BC09-C76788F1DFB4}"/>
              </a:ext>
            </a:extLst>
          </p:cNvPr>
          <p:cNvCxnSpPr>
            <a:cxnSpLocks/>
          </p:cNvCxnSpPr>
          <p:nvPr userDrawn="1"/>
        </p:nvCxnSpPr>
        <p:spPr>
          <a:xfrm>
            <a:off x="-43542" y="1021645"/>
            <a:ext cx="9234570" cy="0"/>
          </a:xfrm>
          <a:prstGeom prst="line">
            <a:avLst/>
          </a:prstGeom>
          <a:ln w="57150">
            <a:solidFill>
              <a:srgbClr val="E66914"/>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316630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1600" y="2470830"/>
            <a:ext cx="9245600" cy="1752827"/>
          </a:xfrm>
          <a:solidFill>
            <a:schemeClr val="bg1"/>
          </a:solidFill>
        </p:spPr>
        <p:txBody>
          <a:bodyPr lIns="360000" tIns="72000" rIns="360000" bIns="72000" anchor="ctr">
            <a:normAutofit/>
          </a:bodyPr>
          <a:lstStyle>
            <a:lvl1pPr algn="ctr">
              <a:defRPr sz="6000" b="1">
                <a:solidFill>
                  <a:srgbClr val="1B5299"/>
                </a:solidFill>
                <a:latin typeface="ＭＳ Ｐゴシック" panose="020B0600070205080204" pitchFamily="50" charset="-128"/>
                <a:ea typeface="ＭＳ Ｐゴシック" panose="020B0600070205080204" pitchFamily="50" charset="-128"/>
              </a:defRPr>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3888" y="5254171"/>
            <a:ext cx="7886700" cy="1467304"/>
          </a:xfrm>
        </p:spPr>
        <p:txBody>
          <a:bodyPr>
            <a:normAutofit/>
          </a:bodyPr>
          <a:lstStyle>
            <a:lvl1pPr marL="0" indent="0" algn="ctr">
              <a:buNone/>
              <a:defRPr sz="28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dirty="0"/>
              <a:t>マスター テキストの書式設定</a:t>
            </a:r>
          </a:p>
        </p:txBody>
      </p:sp>
      <p:sp>
        <p:nvSpPr>
          <p:cNvPr id="4" name="Date Placeholder 3"/>
          <p:cNvSpPr>
            <a:spLocks noGrp="1"/>
          </p:cNvSpPr>
          <p:nvPr>
            <p:ph type="dt" sz="half" idx="10"/>
          </p:nvPr>
        </p:nvSpPr>
        <p:spPr/>
        <p:txBody>
          <a:bodyPr/>
          <a:lstStyle/>
          <a:p>
            <a:fld id="{F3F9FB93-B743-4EFE-896E-E5760AADC6B7}" type="datetime1">
              <a:rPr kumimoji="1" lang="ja-JP" altLang="en-US" smtClean="0"/>
              <a:pPr/>
              <a:t>2022/3/24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
        <p:nvSpPr>
          <p:cNvPr id="8" name="Title 1">
            <a:extLst>
              <a:ext uri="{FF2B5EF4-FFF2-40B4-BE49-F238E27FC236}">
                <a16:creationId xmlns:a16="http://schemas.microsoft.com/office/drawing/2014/main" id="{2154DC1A-4475-4E7C-BD00-61A8D9E99FEB}"/>
              </a:ext>
            </a:extLst>
          </p:cNvPr>
          <p:cNvSpPr txBox="1">
            <a:spLocks/>
          </p:cNvSpPr>
          <p:nvPr userDrawn="1"/>
        </p:nvSpPr>
        <p:spPr>
          <a:xfrm>
            <a:off x="-101600" y="1101271"/>
            <a:ext cx="9245600" cy="1259114"/>
          </a:xfrm>
          <a:prstGeom prst="rect">
            <a:avLst/>
          </a:prstGeom>
          <a:noFill/>
        </p:spPr>
        <p:txBody>
          <a:bodyPr vert="horz" lIns="360000" tIns="45720" rIns="91440" bIns="144000" rtlCol="0" anchor="b">
            <a:normAutofit/>
          </a:bodyPr>
          <a:lstStyle>
            <a:lvl1pPr algn="l" defTabSz="914400" rtl="0" eaLnBrk="1" latinLnBrk="0" hangingPunct="1">
              <a:lnSpc>
                <a:spcPct val="90000"/>
              </a:lnSpc>
              <a:spcBef>
                <a:spcPct val="0"/>
              </a:spcBef>
              <a:buNone/>
              <a:defRPr kumimoji="1" sz="5400" kern="120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ctr"/>
            <a:r>
              <a:rPr lang="ja-JP" altLang="en-US" sz="4400" dirty="0">
                <a:solidFill>
                  <a:srgbClr val="1B5299"/>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防災気象ワークショップ</a:t>
            </a:r>
            <a:endParaRPr lang="en-US" sz="4400" dirty="0">
              <a:solidFill>
                <a:srgbClr val="1B5299"/>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64801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A43445E-09BD-4A61-A7BA-DEB280FFE912}" type="datetime1">
              <a:rPr kumimoji="1" lang="ja-JP" altLang="en-US" smtClean="0"/>
              <a:pPr/>
              <a:t>2022/3/24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196955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030D592-BF23-40E3-91E8-AA41EBB69C3C}" type="datetime1">
              <a:rPr kumimoji="1" lang="ja-JP" altLang="en-US" smtClean="0"/>
              <a:pPr/>
              <a:t>2022/3/24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35995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666FD1C-E783-491C-BFCE-647B9D530533}" type="datetime1">
              <a:rPr kumimoji="1" lang="ja-JP" altLang="en-US" smtClean="0"/>
              <a:pPr/>
              <a:t>2022/3/24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1400445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1AB65E-2D8B-43F2-AA14-E586D4329F0C}" type="datetime1">
              <a:rPr kumimoji="1" lang="ja-JP" altLang="en-US" smtClean="0"/>
              <a:pPr/>
              <a:t>2022/3/24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0AECCA-A504-4483-9A84-66AB2E940DB8}" type="slidenum">
              <a:rPr kumimoji="1" lang="ja-JP" altLang="en-US" smtClean="0"/>
              <a:pPr/>
              <a:t>‹#›</a:t>
            </a:fld>
            <a:endParaRPr kumimoji="1" lang="ja-JP" altLang="en-US"/>
          </a:p>
        </p:txBody>
      </p:sp>
    </p:spTree>
    <p:extLst>
      <p:ext uri="{BB962C8B-B14F-4D97-AF65-F5344CB8AC3E}">
        <p14:creationId xmlns:p14="http://schemas.microsoft.com/office/powerpoint/2010/main" val="273457396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61" r:id="rId3"/>
    <p:sldLayoutId id="2147483676"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gif"/><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5.xml"/><Relationship Id="rId5" Type="http://schemas.openxmlformats.org/officeDocument/2006/relationships/image" Target="../media/image27.gif"/><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image" Target="../media/image31.jpg"/></Relationships>
</file>

<file path=ppt/slides/_rels/slide4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33.jpeg"/></Relationships>
</file>

<file path=ppt/slides/_rels/slide4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D1BE0BD2-2C6F-4E30-BBF0-A65E79FBA786}"/>
              </a:ext>
            </a:extLst>
          </p:cNvPr>
          <p:cNvSpPr/>
          <p:nvPr/>
        </p:nvSpPr>
        <p:spPr>
          <a:xfrm>
            <a:off x="-493486" y="-899886"/>
            <a:ext cx="5065486" cy="8926286"/>
          </a:xfrm>
          <a:prstGeom prst="rect">
            <a:avLst/>
          </a:prstGeom>
          <a:solidFill>
            <a:srgbClr val="E0F1FC"/>
          </a:solidFill>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dirty="0"/>
          </a:p>
        </p:txBody>
      </p:sp>
      <p:sp>
        <p:nvSpPr>
          <p:cNvPr id="9" name="楕円 8">
            <a:extLst>
              <a:ext uri="{FF2B5EF4-FFF2-40B4-BE49-F238E27FC236}">
                <a16:creationId xmlns:a16="http://schemas.microsoft.com/office/drawing/2014/main" id="{F67D1940-32B3-41A1-BF2B-9F65B7BEB1CE}"/>
              </a:ext>
            </a:extLst>
          </p:cNvPr>
          <p:cNvSpPr/>
          <p:nvPr/>
        </p:nvSpPr>
        <p:spPr>
          <a:xfrm rot="20125416">
            <a:off x="738226" y="-1257592"/>
            <a:ext cx="10874244" cy="9373182"/>
          </a:xfrm>
          <a:prstGeom prst="ellipse">
            <a:avLst/>
          </a:prstGeom>
          <a:gradFill>
            <a:gsLst>
              <a:gs pos="15000">
                <a:srgbClr val="6B8CCF"/>
              </a:gs>
              <a:gs pos="48000">
                <a:schemeClr val="accent5">
                  <a:satMod val="110000"/>
                  <a:lumMod val="100000"/>
                  <a:shade val="100000"/>
                </a:schemeClr>
              </a:gs>
              <a:gs pos="100000">
                <a:srgbClr val="1B5299"/>
              </a:gs>
            </a:gsLst>
          </a:gradFill>
          <a:ln w="38100">
            <a:solidFill>
              <a:schemeClr val="bg1"/>
            </a:soli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sz="2000" dirty="0"/>
          </a:p>
        </p:txBody>
      </p:sp>
      <p:grpSp>
        <p:nvGrpSpPr>
          <p:cNvPr id="11" name="グループ化 10"/>
          <p:cNvGrpSpPr/>
          <p:nvPr/>
        </p:nvGrpSpPr>
        <p:grpSpPr>
          <a:xfrm>
            <a:off x="10565747" y="193682"/>
            <a:ext cx="468000" cy="396000"/>
            <a:chOff x="773203" y="3480992"/>
            <a:chExt cx="1008000" cy="816249"/>
          </a:xfrm>
        </p:grpSpPr>
        <p:cxnSp>
          <p:nvCxnSpPr>
            <p:cNvPr id="12" name="直線コネクタ 11"/>
            <p:cNvCxnSpPr/>
            <p:nvPr/>
          </p:nvCxnSpPr>
          <p:spPr>
            <a:xfrm>
              <a:off x="773203" y="4297241"/>
              <a:ext cx="1008000" cy="0"/>
            </a:xfrm>
            <a:prstGeom prst="line">
              <a:avLst/>
            </a:prstGeom>
            <a:ln w="63500" cap="rnd">
              <a:solidFill>
                <a:srgbClr val="996633"/>
              </a:solidFill>
            </a:ln>
          </p:spPr>
          <p:style>
            <a:lnRef idx="1">
              <a:schemeClr val="accent1"/>
            </a:lnRef>
            <a:fillRef idx="0">
              <a:schemeClr val="accent1"/>
            </a:fillRef>
            <a:effectRef idx="0">
              <a:schemeClr val="accent1"/>
            </a:effectRef>
            <a:fontRef idx="minor">
              <a:schemeClr val="tx1"/>
            </a:fontRef>
          </p:style>
        </p:cxnSp>
        <p:sp>
          <p:nvSpPr>
            <p:cNvPr id="13" name="涙形 16"/>
            <p:cNvSpPr/>
            <p:nvPr/>
          </p:nvSpPr>
          <p:spPr>
            <a:xfrm rot="7320000">
              <a:off x="864000" y="3516992"/>
              <a:ext cx="720000" cy="648000"/>
            </a:xfrm>
            <a:custGeom>
              <a:avLst/>
              <a:gdLst>
                <a:gd name="connsiteX0" fmla="*/ 0 w 1008000"/>
                <a:gd name="connsiteY0" fmla="*/ 468000 h 936000"/>
                <a:gd name="connsiteX1" fmla="*/ 504000 w 1008000"/>
                <a:gd name="connsiteY1" fmla="*/ 0 h 936000"/>
                <a:gd name="connsiteX2" fmla="*/ 962645 w 1008000"/>
                <a:gd name="connsiteY2" fmla="*/ 42115 h 936000"/>
                <a:gd name="connsiteX3" fmla="*/ 1008000 w 1008000"/>
                <a:gd name="connsiteY3" fmla="*/ 468000 h 936000"/>
                <a:gd name="connsiteX4" fmla="*/ 504000 w 1008000"/>
                <a:gd name="connsiteY4" fmla="*/ 936000 h 936000"/>
                <a:gd name="connsiteX5" fmla="*/ 0 w 1008000"/>
                <a:gd name="connsiteY5" fmla="*/ 468000 h 936000"/>
                <a:gd name="connsiteX0" fmla="*/ 0 w 973236"/>
                <a:gd name="connsiteY0" fmla="*/ 468000 h 936050"/>
                <a:gd name="connsiteX1" fmla="*/ 504000 w 973236"/>
                <a:gd name="connsiteY1" fmla="*/ 0 h 936050"/>
                <a:gd name="connsiteX2" fmla="*/ 962645 w 973236"/>
                <a:gd name="connsiteY2" fmla="*/ 42115 h 936050"/>
                <a:gd name="connsiteX3" fmla="*/ 948770 w 973236"/>
                <a:gd name="connsiteY3" fmla="*/ 445109 h 936050"/>
                <a:gd name="connsiteX4" fmla="*/ 504000 w 973236"/>
                <a:gd name="connsiteY4" fmla="*/ 936000 h 936050"/>
                <a:gd name="connsiteX5" fmla="*/ 0 w 973236"/>
                <a:gd name="connsiteY5" fmla="*/ 468000 h 936050"/>
                <a:gd name="connsiteX0" fmla="*/ 6 w 973242"/>
                <a:gd name="connsiteY0" fmla="*/ 433180 h 901212"/>
                <a:gd name="connsiteX1" fmla="*/ 514095 w 973242"/>
                <a:gd name="connsiteY1" fmla="*/ 41241 h 901212"/>
                <a:gd name="connsiteX2" fmla="*/ 962651 w 973242"/>
                <a:gd name="connsiteY2" fmla="*/ 7295 h 901212"/>
                <a:gd name="connsiteX3" fmla="*/ 948776 w 973242"/>
                <a:gd name="connsiteY3" fmla="*/ 410289 h 901212"/>
                <a:gd name="connsiteX4" fmla="*/ 504006 w 973242"/>
                <a:gd name="connsiteY4" fmla="*/ 901180 h 901212"/>
                <a:gd name="connsiteX5" fmla="*/ 6 w 973242"/>
                <a:gd name="connsiteY5" fmla="*/ 433180 h 901212"/>
                <a:gd name="connsiteX0" fmla="*/ 8 w 913344"/>
                <a:gd name="connsiteY0" fmla="*/ 509911 h 918494"/>
                <a:gd name="connsiteX1" fmla="*/ 454197 w 913344"/>
                <a:gd name="connsiteY1" fmla="*/ 58061 h 918494"/>
                <a:gd name="connsiteX2" fmla="*/ 902753 w 913344"/>
                <a:gd name="connsiteY2" fmla="*/ 24115 h 918494"/>
                <a:gd name="connsiteX3" fmla="*/ 888878 w 913344"/>
                <a:gd name="connsiteY3" fmla="*/ 427109 h 918494"/>
                <a:gd name="connsiteX4" fmla="*/ 444108 w 913344"/>
                <a:gd name="connsiteY4" fmla="*/ 918000 h 918494"/>
                <a:gd name="connsiteX5" fmla="*/ 8 w 913344"/>
                <a:gd name="connsiteY5" fmla="*/ 509911 h 918494"/>
                <a:gd name="connsiteX0" fmla="*/ 1203 w 914539"/>
                <a:gd name="connsiteY0" fmla="*/ 509911 h 918900"/>
                <a:gd name="connsiteX1" fmla="*/ 455392 w 914539"/>
                <a:gd name="connsiteY1" fmla="*/ 58061 h 918900"/>
                <a:gd name="connsiteX2" fmla="*/ 903948 w 914539"/>
                <a:gd name="connsiteY2" fmla="*/ 24115 h 918900"/>
                <a:gd name="connsiteX3" fmla="*/ 890073 w 914539"/>
                <a:gd name="connsiteY3" fmla="*/ 427109 h 918900"/>
                <a:gd name="connsiteX4" fmla="*/ 445303 w 914539"/>
                <a:gd name="connsiteY4" fmla="*/ 918000 h 918900"/>
                <a:gd name="connsiteX5" fmla="*/ 1203 w 914539"/>
                <a:gd name="connsiteY5" fmla="*/ 509911 h 918900"/>
                <a:gd name="connsiteX0" fmla="*/ 8 w 913344"/>
                <a:gd name="connsiteY0" fmla="*/ 509911 h 918494"/>
                <a:gd name="connsiteX1" fmla="*/ 454197 w 913344"/>
                <a:gd name="connsiteY1" fmla="*/ 58060 h 918494"/>
                <a:gd name="connsiteX2" fmla="*/ 902753 w 913344"/>
                <a:gd name="connsiteY2" fmla="*/ 24115 h 918494"/>
                <a:gd name="connsiteX3" fmla="*/ 888878 w 913344"/>
                <a:gd name="connsiteY3" fmla="*/ 427109 h 918494"/>
                <a:gd name="connsiteX4" fmla="*/ 444108 w 913344"/>
                <a:gd name="connsiteY4" fmla="*/ 918000 h 918494"/>
                <a:gd name="connsiteX5" fmla="*/ 8 w 913344"/>
                <a:gd name="connsiteY5" fmla="*/ 509911 h 918494"/>
                <a:gd name="connsiteX0" fmla="*/ 8 w 913344"/>
                <a:gd name="connsiteY0" fmla="*/ 507304 h 915887"/>
                <a:gd name="connsiteX1" fmla="*/ 454197 w 913344"/>
                <a:gd name="connsiteY1" fmla="*/ 55453 h 915887"/>
                <a:gd name="connsiteX2" fmla="*/ 902753 w 913344"/>
                <a:gd name="connsiteY2" fmla="*/ 21508 h 915887"/>
                <a:gd name="connsiteX3" fmla="*/ 888878 w 913344"/>
                <a:gd name="connsiteY3" fmla="*/ 424502 h 915887"/>
                <a:gd name="connsiteX4" fmla="*/ 444108 w 913344"/>
                <a:gd name="connsiteY4" fmla="*/ 915393 h 915887"/>
                <a:gd name="connsiteX5" fmla="*/ 8 w 913344"/>
                <a:gd name="connsiteY5" fmla="*/ 507304 h 915887"/>
                <a:gd name="connsiteX0" fmla="*/ 1337 w 914673"/>
                <a:gd name="connsiteY0" fmla="*/ 507304 h 916222"/>
                <a:gd name="connsiteX1" fmla="*/ 455526 w 914673"/>
                <a:gd name="connsiteY1" fmla="*/ 55453 h 916222"/>
                <a:gd name="connsiteX2" fmla="*/ 904082 w 914673"/>
                <a:gd name="connsiteY2" fmla="*/ 21508 h 916222"/>
                <a:gd name="connsiteX3" fmla="*/ 890207 w 914673"/>
                <a:gd name="connsiteY3" fmla="*/ 424502 h 916222"/>
                <a:gd name="connsiteX4" fmla="*/ 445437 w 914673"/>
                <a:gd name="connsiteY4" fmla="*/ 915393 h 916222"/>
                <a:gd name="connsiteX5" fmla="*/ 1337 w 914673"/>
                <a:gd name="connsiteY5" fmla="*/ 507304 h 916222"/>
                <a:gd name="connsiteX0" fmla="*/ 1941 w 915277"/>
                <a:gd name="connsiteY0" fmla="*/ 507304 h 921768"/>
                <a:gd name="connsiteX1" fmla="*/ 456130 w 915277"/>
                <a:gd name="connsiteY1" fmla="*/ 55453 h 921768"/>
                <a:gd name="connsiteX2" fmla="*/ 904686 w 915277"/>
                <a:gd name="connsiteY2" fmla="*/ 21508 h 921768"/>
                <a:gd name="connsiteX3" fmla="*/ 890811 w 915277"/>
                <a:gd name="connsiteY3" fmla="*/ 424502 h 921768"/>
                <a:gd name="connsiteX4" fmla="*/ 446041 w 915277"/>
                <a:gd name="connsiteY4" fmla="*/ 915393 h 921768"/>
                <a:gd name="connsiteX5" fmla="*/ 1941 w 915277"/>
                <a:gd name="connsiteY5" fmla="*/ 507304 h 921768"/>
                <a:gd name="connsiteX0" fmla="*/ 1333 w 913679"/>
                <a:gd name="connsiteY0" fmla="*/ 507304 h 916431"/>
                <a:gd name="connsiteX1" fmla="*/ 455522 w 913679"/>
                <a:gd name="connsiteY1" fmla="*/ 55453 h 916431"/>
                <a:gd name="connsiteX2" fmla="*/ 904078 w 913679"/>
                <a:gd name="connsiteY2" fmla="*/ 21508 h 916431"/>
                <a:gd name="connsiteX3" fmla="*/ 883473 w 913679"/>
                <a:gd name="connsiteY3" fmla="*/ 413731 h 916431"/>
                <a:gd name="connsiteX4" fmla="*/ 445433 w 913679"/>
                <a:gd name="connsiteY4" fmla="*/ 915393 h 916431"/>
                <a:gd name="connsiteX5" fmla="*/ 1333 w 913679"/>
                <a:gd name="connsiteY5" fmla="*/ 507304 h 916431"/>
                <a:gd name="connsiteX0" fmla="*/ 1333 w 913679"/>
                <a:gd name="connsiteY0" fmla="*/ 507304 h 916431"/>
                <a:gd name="connsiteX1" fmla="*/ 455522 w 913679"/>
                <a:gd name="connsiteY1" fmla="*/ 55453 h 916431"/>
                <a:gd name="connsiteX2" fmla="*/ 904078 w 913679"/>
                <a:gd name="connsiteY2" fmla="*/ 21508 h 916431"/>
                <a:gd name="connsiteX3" fmla="*/ 883473 w 913679"/>
                <a:gd name="connsiteY3" fmla="*/ 413731 h 916431"/>
                <a:gd name="connsiteX4" fmla="*/ 445433 w 913679"/>
                <a:gd name="connsiteY4" fmla="*/ 915393 h 916431"/>
                <a:gd name="connsiteX5" fmla="*/ 1333 w 913679"/>
                <a:gd name="connsiteY5" fmla="*/ 507304 h 916431"/>
                <a:gd name="connsiteX0" fmla="*/ 1333 w 927957"/>
                <a:gd name="connsiteY0" fmla="*/ 507304 h 916431"/>
                <a:gd name="connsiteX1" fmla="*/ 455522 w 927957"/>
                <a:gd name="connsiteY1" fmla="*/ 55453 h 916431"/>
                <a:gd name="connsiteX2" fmla="*/ 904078 w 927957"/>
                <a:gd name="connsiteY2" fmla="*/ 21508 h 916431"/>
                <a:gd name="connsiteX3" fmla="*/ 883473 w 927957"/>
                <a:gd name="connsiteY3" fmla="*/ 413731 h 916431"/>
                <a:gd name="connsiteX4" fmla="*/ 445433 w 927957"/>
                <a:gd name="connsiteY4" fmla="*/ 915393 h 916431"/>
                <a:gd name="connsiteX5" fmla="*/ 1333 w 927957"/>
                <a:gd name="connsiteY5" fmla="*/ 507304 h 916431"/>
                <a:gd name="connsiteX0" fmla="*/ 1333 w 923506"/>
                <a:gd name="connsiteY0" fmla="*/ 507304 h 916431"/>
                <a:gd name="connsiteX1" fmla="*/ 455522 w 923506"/>
                <a:gd name="connsiteY1" fmla="*/ 55453 h 916431"/>
                <a:gd name="connsiteX2" fmla="*/ 904078 w 923506"/>
                <a:gd name="connsiteY2" fmla="*/ 21508 h 916431"/>
                <a:gd name="connsiteX3" fmla="*/ 883473 w 923506"/>
                <a:gd name="connsiteY3" fmla="*/ 413731 h 916431"/>
                <a:gd name="connsiteX4" fmla="*/ 445433 w 923506"/>
                <a:gd name="connsiteY4" fmla="*/ 915393 h 916431"/>
                <a:gd name="connsiteX5" fmla="*/ 1333 w 923506"/>
                <a:gd name="connsiteY5" fmla="*/ 507304 h 916431"/>
                <a:gd name="connsiteX0" fmla="*/ 131 w 922304"/>
                <a:gd name="connsiteY0" fmla="*/ 507304 h 913327"/>
                <a:gd name="connsiteX1" fmla="*/ 454320 w 922304"/>
                <a:gd name="connsiteY1" fmla="*/ 55453 h 913327"/>
                <a:gd name="connsiteX2" fmla="*/ 902876 w 922304"/>
                <a:gd name="connsiteY2" fmla="*/ 21508 h 913327"/>
                <a:gd name="connsiteX3" fmla="*/ 882271 w 922304"/>
                <a:gd name="connsiteY3" fmla="*/ 413731 h 913327"/>
                <a:gd name="connsiteX4" fmla="*/ 412594 w 922304"/>
                <a:gd name="connsiteY4" fmla="*/ 912698 h 913327"/>
                <a:gd name="connsiteX5" fmla="*/ 131 w 922304"/>
                <a:gd name="connsiteY5" fmla="*/ 507304 h 913327"/>
                <a:gd name="connsiteX0" fmla="*/ 146 w 922319"/>
                <a:gd name="connsiteY0" fmla="*/ 507304 h 918044"/>
                <a:gd name="connsiteX1" fmla="*/ 454335 w 922319"/>
                <a:gd name="connsiteY1" fmla="*/ 55453 h 918044"/>
                <a:gd name="connsiteX2" fmla="*/ 902891 w 922319"/>
                <a:gd name="connsiteY2" fmla="*/ 21508 h 918044"/>
                <a:gd name="connsiteX3" fmla="*/ 882286 w 922319"/>
                <a:gd name="connsiteY3" fmla="*/ 413731 h 918044"/>
                <a:gd name="connsiteX4" fmla="*/ 412609 w 922319"/>
                <a:gd name="connsiteY4" fmla="*/ 912698 h 918044"/>
                <a:gd name="connsiteX5" fmla="*/ 146 w 922319"/>
                <a:gd name="connsiteY5" fmla="*/ 507304 h 918044"/>
                <a:gd name="connsiteX0" fmla="*/ 166 w 922339"/>
                <a:gd name="connsiteY0" fmla="*/ 507304 h 916065"/>
                <a:gd name="connsiteX1" fmla="*/ 454355 w 922339"/>
                <a:gd name="connsiteY1" fmla="*/ 55453 h 916065"/>
                <a:gd name="connsiteX2" fmla="*/ 902911 w 922339"/>
                <a:gd name="connsiteY2" fmla="*/ 21508 h 916065"/>
                <a:gd name="connsiteX3" fmla="*/ 882306 w 922339"/>
                <a:gd name="connsiteY3" fmla="*/ 413731 h 916065"/>
                <a:gd name="connsiteX4" fmla="*/ 412629 w 922339"/>
                <a:gd name="connsiteY4" fmla="*/ 912698 h 916065"/>
                <a:gd name="connsiteX5" fmla="*/ 166 w 922339"/>
                <a:gd name="connsiteY5" fmla="*/ 507304 h 916065"/>
                <a:gd name="connsiteX0" fmla="*/ 39713 w 549423"/>
                <a:gd name="connsiteY0" fmla="*/ 941809 h 948689"/>
                <a:gd name="connsiteX1" fmla="*/ 81439 w 549423"/>
                <a:gd name="connsiteY1" fmla="*/ 84564 h 948689"/>
                <a:gd name="connsiteX2" fmla="*/ 529995 w 549423"/>
                <a:gd name="connsiteY2" fmla="*/ 50619 h 948689"/>
                <a:gd name="connsiteX3" fmla="*/ 509390 w 549423"/>
                <a:gd name="connsiteY3" fmla="*/ 442842 h 948689"/>
                <a:gd name="connsiteX4" fmla="*/ 39713 w 549423"/>
                <a:gd name="connsiteY4" fmla="*/ 941809 h 948689"/>
                <a:gd name="connsiteX0" fmla="*/ 12940 w 774383"/>
                <a:gd name="connsiteY0" fmla="*/ 869818 h 878104"/>
                <a:gd name="connsiteX1" fmla="*/ 306399 w 774383"/>
                <a:gd name="connsiteY1" fmla="*/ 79906 h 878104"/>
                <a:gd name="connsiteX2" fmla="*/ 754955 w 774383"/>
                <a:gd name="connsiteY2" fmla="*/ 45961 h 878104"/>
                <a:gd name="connsiteX3" fmla="*/ 734350 w 774383"/>
                <a:gd name="connsiteY3" fmla="*/ 438184 h 878104"/>
                <a:gd name="connsiteX4" fmla="*/ 12940 w 774383"/>
                <a:gd name="connsiteY4" fmla="*/ 869818 h 878104"/>
                <a:gd name="connsiteX0" fmla="*/ 43998 w 805441"/>
                <a:gd name="connsiteY0" fmla="*/ 869818 h 895775"/>
                <a:gd name="connsiteX1" fmla="*/ 337457 w 805441"/>
                <a:gd name="connsiteY1" fmla="*/ 79906 h 895775"/>
                <a:gd name="connsiteX2" fmla="*/ 786013 w 805441"/>
                <a:gd name="connsiteY2" fmla="*/ 45961 h 895775"/>
                <a:gd name="connsiteX3" fmla="*/ 765408 w 805441"/>
                <a:gd name="connsiteY3" fmla="*/ 438184 h 895775"/>
                <a:gd name="connsiteX4" fmla="*/ 43998 w 805441"/>
                <a:gd name="connsiteY4" fmla="*/ 869818 h 895775"/>
                <a:gd name="connsiteX0" fmla="*/ 35680 w 797123"/>
                <a:gd name="connsiteY0" fmla="*/ 830906 h 834688"/>
                <a:gd name="connsiteX1" fmla="*/ 179026 w 797123"/>
                <a:gd name="connsiteY1" fmla="*/ 172234 h 834688"/>
                <a:gd name="connsiteX2" fmla="*/ 777695 w 797123"/>
                <a:gd name="connsiteY2" fmla="*/ 7049 h 834688"/>
                <a:gd name="connsiteX3" fmla="*/ 757090 w 797123"/>
                <a:gd name="connsiteY3" fmla="*/ 399272 h 834688"/>
                <a:gd name="connsiteX4" fmla="*/ 35680 w 797123"/>
                <a:gd name="connsiteY4" fmla="*/ 830906 h 834688"/>
                <a:gd name="connsiteX0" fmla="*/ 30766 w 779892"/>
                <a:gd name="connsiteY0" fmla="*/ 830906 h 845643"/>
                <a:gd name="connsiteX1" fmla="*/ 174112 w 779892"/>
                <a:gd name="connsiteY1" fmla="*/ 172234 h 845643"/>
                <a:gd name="connsiteX2" fmla="*/ 772781 w 779892"/>
                <a:gd name="connsiteY2" fmla="*/ 7049 h 845643"/>
                <a:gd name="connsiteX3" fmla="*/ 682833 w 779892"/>
                <a:gd name="connsiteY3" fmla="*/ 539943 h 845643"/>
                <a:gd name="connsiteX4" fmla="*/ 30766 w 779892"/>
                <a:gd name="connsiteY4" fmla="*/ 830906 h 845643"/>
                <a:gd name="connsiteX0" fmla="*/ 30766 w 785393"/>
                <a:gd name="connsiteY0" fmla="*/ 830906 h 845643"/>
                <a:gd name="connsiteX1" fmla="*/ 174112 w 785393"/>
                <a:gd name="connsiteY1" fmla="*/ 172234 h 845643"/>
                <a:gd name="connsiteX2" fmla="*/ 772781 w 785393"/>
                <a:gd name="connsiteY2" fmla="*/ 7049 h 845643"/>
                <a:gd name="connsiteX3" fmla="*/ 682833 w 785393"/>
                <a:gd name="connsiteY3" fmla="*/ 539943 h 845643"/>
                <a:gd name="connsiteX4" fmla="*/ 30766 w 785393"/>
                <a:gd name="connsiteY4" fmla="*/ 830906 h 845643"/>
                <a:gd name="connsiteX0" fmla="*/ 30766 w 785393"/>
                <a:gd name="connsiteY0" fmla="*/ 830906 h 846247"/>
                <a:gd name="connsiteX1" fmla="*/ 174112 w 785393"/>
                <a:gd name="connsiteY1" fmla="*/ 172234 h 846247"/>
                <a:gd name="connsiteX2" fmla="*/ 772781 w 785393"/>
                <a:gd name="connsiteY2" fmla="*/ 7049 h 846247"/>
                <a:gd name="connsiteX3" fmla="*/ 682833 w 785393"/>
                <a:gd name="connsiteY3" fmla="*/ 539943 h 846247"/>
                <a:gd name="connsiteX4" fmla="*/ 30766 w 785393"/>
                <a:gd name="connsiteY4" fmla="*/ 830906 h 846247"/>
                <a:gd name="connsiteX0" fmla="*/ 29341 w 783968"/>
                <a:gd name="connsiteY0" fmla="*/ 871100 h 886441"/>
                <a:gd name="connsiteX1" fmla="*/ 172687 w 783968"/>
                <a:gd name="connsiteY1" fmla="*/ 212428 h 886441"/>
                <a:gd name="connsiteX2" fmla="*/ 709412 w 783968"/>
                <a:gd name="connsiteY2" fmla="*/ 45026 h 886441"/>
                <a:gd name="connsiteX3" fmla="*/ 771356 w 783968"/>
                <a:gd name="connsiteY3" fmla="*/ 47243 h 886441"/>
                <a:gd name="connsiteX4" fmla="*/ 681408 w 783968"/>
                <a:gd name="connsiteY4" fmla="*/ 580137 h 886441"/>
                <a:gd name="connsiteX5" fmla="*/ 29341 w 783968"/>
                <a:gd name="connsiteY5" fmla="*/ 871100 h 886441"/>
                <a:gd name="connsiteX0" fmla="*/ 29341 w 783138"/>
                <a:gd name="connsiteY0" fmla="*/ 837587 h 852928"/>
                <a:gd name="connsiteX1" fmla="*/ 172687 w 783138"/>
                <a:gd name="connsiteY1" fmla="*/ 178915 h 852928"/>
                <a:gd name="connsiteX2" fmla="*/ 709412 w 783138"/>
                <a:gd name="connsiteY2" fmla="*/ 11513 h 852928"/>
                <a:gd name="connsiteX3" fmla="*/ 770339 w 783138"/>
                <a:gd name="connsiteY3" fmla="*/ 92987 h 852928"/>
                <a:gd name="connsiteX4" fmla="*/ 681408 w 783138"/>
                <a:gd name="connsiteY4" fmla="*/ 546624 h 852928"/>
                <a:gd name="connsiteX5" fmla="*/ 29341 w 783138"/>
                <a:gd name="connsiteY5" fmla="*/ 837587 h 852928"/>
                <a:gd name="connsiteX0" fmla="*/ 29341 w 783138"/>
                <a:gd name="connsiteY0" fmla="*/ 830560 h 845901"/>
                <a:gd name="connsiteX1" fmla="*/ 172687 w 783138"/>
                <a:gd name="connsiteY1" fmla="*/ 171888 h 845901"/>
                <a:gd name="connsiteX2" fmla="*/ 709412 w 783138"/>
                <a:gd name="connsiteY2" fmla="*/ 4486 h 845901"/>
                <a:gd name="connsiteX3" fmla="*/ 770339 w 783138"/>
                <a:gd name="connsiteY3" fmla="*/ 85960 h 845901"/>
                <a:gd name="connsiteX4" fmla="*/ 681408 w 783138"/>
                <a:gd name="connsiteY4" fmla="*/ 539597 h 845901"/>
                <a:gd name="connsiteX5" fmla="*/ 29341 w 783138"/>
                <a:gd name="connsiteY5" fmla="*/ 830560 h 845901"/>
                <a:gd name="connsiteX0" fmla="*/ 28855 w 782652"/>
                <a:gd name="connsiteY0" fmla="*/ 838859 h 854200"/>
                <a:gd name="connsiteX1" fmla="*/ 172201 w 782652"/>
                <a:gd name="connsiteY1" fmla="*/ 180187 h 854200"/>
                <a:gd name="connsiteX2" fmla="*/ 686714 w 782652"/>
                <a:gd name="connsiteY2" fmla="*/ 4201 h 854200"/>
                <a:gd name="connsiteX3" fmla="*/ 769853 w 782652"/>
                <a:gd name="connsiteY3" fmla="*/ 94259 h 854200"/>
                <a:gd name="connsiteX4" fmla="*/ 680922 w 782652"/>
                <a:gd name="connsiteY4" fmla="*/ 547896 h 854200"/>
                <a:gd name="connsiteX5" fmla="*/ 28855 w 782652"/>
                <a:gd name="connsiteY5" fmla="*/ 838859 h 854200"/>
                <a:gd name="connsiteX0" fmla="*/ 28855 w 782652"/>
                <a:gd name="connsiteY0" fmla="*/ 838859 h 854200"/>
                <a:gd name="connsiteX1" fmla="*/ 172201 w 782652"/>
                <a:gd name="connsiteY1" fmla="*/ 180187 h 854200"/>
                <a:gd name="connsiteX2" fmla="*/ 686714 w 782652"/>
                <a:gd name="connsiteY2" fmla="*/ 4201 h 854200"/>
                <a:gd name="connsiteX3" fmla="*/ 769853 w 782652"/>
                <a:gd name="connsiteY3" fmla="*/ 94259 h 854200"/>
                <a:gd name="connsiteX4" fmla="*/ 680922 w 782652"/>
                <a:gd name="connsiteY4" fmla="*/ 547896 h 854200"/>
                <a:gd name="connsiteX5" fmla="*/ 28855 w 782652"/>
                <a:gd name="connsiteY5" fmla="*/ 838859 h 854200"/>
                <a:gd name="connsiteX0" fmla="*/ 28855 w 782652"/>
                <a:gd name="connsiteY0" fmla="*/ 846750 h 862091"/>
                <a:gd name="connsiteX1" fmla="*/ 172201 w 782652"/>
                <a:gd name="connsiteY1" fmla="*/ 188078 h 862091"/>
                <a:gd name="connsiteX2" fmla="*/ 686714 w 782652"/>
                <a:gd name="connsiteY2" fmla="*/ 12092 h 862091"/>
                <a:gd name="connsiteX3" fmla="*/ 769853 w 782652"/>
                <a:gd name="connsiteY3" fmla="*/ 102150 h 862091"/>
                <a:gd name="connsiteX4" fmla="*/ 680922 w 782652"/>
                <a:gd name="connsiteY4" fmla="*/ 555787 h 862091"/>
                <a:gd name="connsiteX5" fmla="*/ 28855 w 782652"/>
                <a:gd name="connsiteY5" fmla="*/ 846750 h 862091"/>
                <a:gd name="connsiteX0" fmla="*/ 28855 w 782652"/>
                <a:gd name="connsiteY0" fmla="*/ 834658 h 849999"/>
                <a:gd name="connsiteX1" fmla="*/ 172201 w 782652"/>
                <a:gd name="connsiteY1" fmla="*/ 175986 h 849999"/>
                <a:gd name="connsiteX2" fmla="*/ 686714 w 782652"/>
                <a:gd name="connsiteY2" fmla="*/ 0 h 849999"/>
                <a:gd name="connsiteX3" fmla="*/ 769853 w 782652"/>
                <a:gd name="connsiteY3" fmla="*/ 90058 h 849999"/>
                <a:gd name="connsiteX4" fmla="*/ 680922 w 782652"/>
                <a:gd name="connsiteY4" fmla="*/ 543695 h 849999"/>
                <a:gd name="connsiteX5" fmla="*/ 28855 w 782652"/>
                <a:gd name="connsiteY5" fmla="*/ 834658 h 849999"/>
                <a:gd name="connsiteX0" fmla="*/ 28855 w 782652"/>
                <a:gd name="connsiteY0" fmla="*/ 834658 h 849999"/>
                <a:gd name="connsiteX1" fmla="*/ 172201 w 782652"/>
                <a:gd name="connsiteY1" fmla="*/ 175986 h 849999"/>
                <a:gd name="connsiteX2" fmla="*/ 686714 w 782652"/>
                <a:gd name="connsiteY2" fmla="*/ 0 h 849999"/>
                <a:gd name="connsiteX3" fmla="*/ 769853 w 782652"/>
                <a:gd name="connsiteY3" fmla="*/ 90058 h 849999"/>
                <a:gd name="connsiteX4" fmla="*/ 680922 w 782652"/>
                <a:gd name="connsiteY4" fmla="*/ 543695 h 849999"/>
                <a:gd name="connsiteX5" fmla="*/ 28855 w 782652"/>
                <a:gd name="connsiteY5" fmla="*/ 834658 h 849999"/>
                <a:gd name="connsiteX0" fmla="*/ 29679 w 783476"/>
                <a:gd name="connsiteY0" fmla="*/ 846771 h 862112"/>
                <a:gd name="connsiteX1" fmla="*/ 173025 w 783476"/>
                <a:gd name="connsiteY1" fmla="*/ 188099 h 862112"/>
                <a:gd name="connsiteX2" fmla="*/ 724896 w 783476"/>
                <a:gd name="connsiteY2" fmla="*/ 0 h 862112"/>
                <a:gd name="connsiteX3" fmla="*/ 770677 w 783476"/>
                <a:gd name="connsiteY3" fmla="*/ 102171 h 862112"/>
                <a:gd name="connsiteX4" fmla="*/ 681746 w 783476"/>
                <a:gd name="connsiteY4" fmla="*/ 555808 h 862112"/>
                <a:gd name="connsiteX5" fmla="*/ 29679 w 783476"/>
                <a:gd name="connsiteY5" fmla="*/ 846771 h 862112"/>
                <a:gd name="connsiteX0" fmla="*/ 27261 w 781058"/>
                <a:gd name="connsiteY0" fmla="*/ 949261 h 964602"/>
                <a:gd name="connsiteX1" fmla="*/ 170607 w 781058"/>
                <a:gd name="connsiteY1" fmla="*/ 290589 h 964602"/>
                <a:gd name="connsiteX2" fmla="*/ 607892 w 781058"/>
                <a:gd name="connsiteY2" fmla="*/ 0 h 964602"/>
                <a:gd name="connsiteX3" fmla="*/ 768259 w 781058"/>
                <a:gd name="connsiteY3" fmla="*/ 204661 h 964602"/>
                <a:gd name="connsiteX4" fmla="*/ 679328 w 781058"/>
                <a:gd name="connsiteY4" fmla="*/ 658298 h 964602"/>
                <a:gd name="connsiteX5" fmla="*/ 27261 w 781058"/>
                <a:gd name="connsiteY5" fmla="*/ 949261 h 964602"/>
                <a:gd name="connsiteX0" fmla="*/ 29690 w 783487"/>
                <a:gd name="connsiteY0" fmla="*/ 819006 h 834347"/>
                <a:gd name="connsiteX1" fmla="*/ 173036 w 783487"/>
                <a:gd name="connsiteY1" fmla="*/ 160334 h 834347"/>
                <a:gd name="connsiteX2" fmla="*/ 725409 w 783487"/>
                <a:gd name="connsiteY2" fmla="*/ 0 h 834347"/>
                <a:gd name="connsiteX3" fmla="*/ 770688 w 783487"/>
                <a:gd name="connsiteY3" fmla="*/ 74406 h 834347"/>
                <a:gd name="connsiteX4" fmla="*/ 681757 w 783487"/>
                <a:gd name="connsiteY4" fmla="*/ 528043 h 834347"/>
                <a:gd name="connsiteX5" fmla="*/ 29690 w 783487"/>
                <a:gd name="connsiteY5" fmla="*/ 819006 h 834347"/>
                <a:gd name="connsiteX0" fmla="*/ 30741 w 784538"/>
                <a:gd name="connsiteY0" fmla="*/ 777222 h 792563"/>
                <a:gd name="connsiteX1" fmla="*/ 174087 w 784538"/>
                <a:gd name="connsiteY1" fmla="*/ 118550 h 792563"/>
                <a:gd name="connsiteX2" fmla="*/ 771739 w 784538"/>
                <a:gd name="connsiteY2" fmla="*/ 32622 h 792563"/>
                <a:gd name="connsiteX3" fmla="*/ 682808 w 784538"/>
                <a:gd name="connsiteY3" fmla="*/ 486259 h 792563"/>
                <a:gd name="connsiteX4" fmla="*/ 30741 w 784538"/>
                <a:gd name="connsiteY4" fmla="*/ 777222 h 792563"/>
                <a:gd name="connsiteX0" fmla="*/ 28042 w 803545"/>
                <a:gd name="connsiteY0" fmla="*/ 750462 h 768019"/>
                <a:gd name="connsiteX1" fmla="*/ 193094 w 803545"/>
                <a:gd name="connsiteY1" fmla="*/ 117538 h 768019"/>
                <a:gd name="connsiteX2" fmla="*/ 790746 w 803545"/>
                <a:gd name="connsiteY2" fmla="*/ 31610 h 768019"/>
                <a:gd name="connsiteX3" fmla="*/ 701815 w 803545"/>
                <a:gd name="connsiteY3" fmla="*/ 485247 h 768019"/>
                <a:gd name="connsiteX4" fmla="*/ 28042 w 803545"/>
                <a:gd name="connsiteY4" fmla="*/ 750462 h 768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545" h="768019">
                  <a:moveTo>
                    <a:pt x="28042" y="750462"/>
                  </a:moveTo>
                  <a:cubicBezTo>
                    <a:pt x="-56745" y="689177"/>
                    <a:pt x="65977" y="237347"/>
                    <a:pt x="193094" y="117538"/>
                  </a:cubicBezTo>
                  <a:cubicBezTo>
                    <a:pt x="320211" y="-2271"/>
                    <a:pt x="705959" y="-29675"/>
                    <a:pt x="790746" y="31610"/>
                  </a:cubicBezTo>
                  <a:cubicBezTo>
                    <a:pt x="820983" y="173572"/>
                    <a:pt x="800092" y="296853"/>
                    <a:pt x="701815" y="485247"/>
                  </a:cubicBezTo>
                  <a:cubicBezTo>
                    <a:pt x="575949" y="710049"/>
                    <a:pt x="112829" y="811747"/>
                    <a:pt x="28042" y="750462"/>
                  </a:cubicBezTo>
                  <a:close/>
                </a:path>
              </a:pathLst>
            </a:custGeom>
            <a:noFill/>
            <a:ln w="63500" cap="rnd">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3" name="グループ化 62"/>
          <p:cNvGrpSpPr/>
          <p:nvPr/>
        </p:nvGrpSpPr>
        <p:grpSpPr>
          <a:xfrm>
            <a:off x="9774007" y="139682"/>
            <a:ext cx="468000" cy="504000"/>
            <a:chOff x="6681844" y="4915836"/>
            <a:chExt cx="782426" cy="864000"/>
          </a:xfrm>
        </p:grpSpPr>
        <p:cxnSp>
          <p:nvCxnSpPr>
            <p:cNvPr id="64" name="曲線コネクタ 63"/>
            <p:cNvCxnSpPr/>
            <p:nvPr/>
          </p:nvCxnSpPr>
          <p:spPr>
            <a:xfrm rot="11100000" flipH="1" flipV="1">
              <a:off x="6801038" y="4915836"/>
              <a:ext cx="530181" cy="864000"/>
            </a:xfrm>
            <a:prstGeom prst="curvedConnector3">
              <a:avLst/>
            </a:prstGeom>
            <a:ln w="63500" cap="rnd">
              <a:solidFill>
                <a:srgbClr val="0070C0"/>
              </a:solidFill>
            </a:ln>
          </p:spPr>
          <p:style>
            <a:lnRef idx="1">
              <a:schemeClr val="accent1"/>
            </a:lnRef>
            <a:fillRef idx="0">
              <a:schemeClr val="accent1"/>
            </a:fillRef>
            <a:effectRef idx="0">
              <a:schemeClr val="accent1"/>
            </a:effectRef>
            <a:fontRef idx="minor">
              <a:schemeClr val="tx1"/>
            </a:fontRef>
          </p:style>
        </p:cxnSp>
        <p:sp>
          <p:nvSpPr>
            <p:cNvPr id="65" name="フリーフォーム 64"/>
            <p:cNvSpPr/>
            <p:nvPr/>
          </p:nvSpPr>
          <p:spPr>
            <a:xfrm rot="2003359">
              <a:off x="7186456" y="5001674"/>
              <a:ext cx="180000" cy="138677"/>
            </a:xfrm>
            <a:custGeom>
              <a:avLst/>
              <a:gdLst>
                <a:gd name="connsiteX0" fmla="*/ 0 w 52406"/>
                <a:gd name="connsiteY0" fmla="*/ 0 h 85725"/>
                <a:gd name="connsiteX1" fmla="*/ 16669 w 52406"/>
                <a:gd name="connsiteY1" fmla="*/ 21431 h 85725"/>
                <a:gd name="connsiteX2" fmla="*/ 23813 w 52406"/>
                <a:gd name="connsiteY2" fmla="*/ 30956 h 85725"/>
                <a:gd name="connsiteX3" fmla="*/ 28575 w 52406"/>
                <a:gd name="connsiteY3" fmla="*/ 40481 h 85725"/>
                <a:gd name="connsiteX4" fmla="*/ 38100 w 52406"/>
                <a:gd name="connsiteY4" fmla="*/ 54768 h 85725"/>
                <a:gd name="connsiteX5" fmla="*/ 50007 w 52406"/>
                <a:gd name="connsiteY5" fmla="*/ 71437 h 85725"/>
                <a:gd name="connsiteX6" fmla="*/ 52388 w 52406"/>
                <a:gd name="connsiteY6" fmla="*/ 85725 h 85725"/>
                <a:gd name="connsiteX0" fmla="*/ 0 w 52406"/>
                <a:gd name="connsiteY0" fmla="*/ 0 h 85725"/>
                <a:gd name="connsiteX1" fmla="*/ 16669 w 52406"/>
                <a:gd name="connsiteY1" fmla="*/ 21431 h 85725"/>
                <a:gd name="connsiteX2" fmla="*/ 28575 w 52406"/>
                <a:gd name="connsiteY2" fmla="*/ 40481 h 85725"/>
                <a:gd name="connsiteX3" fmla="*/ 38100 w 52406"/>
                <a:gd name="connsiteY3" fmla="*/ 54768 h 85725"/>
                <a:gd name="connsiteX4" fmla="*/ 50007 w 52406"/>
                <a:gd name="connsiteY4" fmla="*/ 71437 h 85725"/>
                <a:gd name="connsiteX5" fmla="*/ 52388 w 52406"/>
                <a:gd name="connsiteY5" fmla="*/ 85725 h 85725"/>
                <a:gd name="connsiteX0" fmla="*/ 0 w 52406"/>
                <a:gd name="connsiteY0" fmla="*/ 0 h 85725"/>
                <a:gd name="connsiteX1" fmla="*/ 16669 w 52406"/>
                <a:gd name="connsiteY1" fmla="*/ 21431 h 85725"/>
                <a:gd name="connsiteX2" fmla="*/ 28575 w 52406"/>
                <a:gd name="connsiteY2" fmla="*/ 40481 h 85725"/>
                <a:gd name="connsiteX3" fmla="*/ 50007 w 52406"/>
                <a:gd name="connsiteY3" fmla="*/ 71437 h 85725"/>
                <a:gd name="connsiteX4" fmla="*/ 52388 w 52406"/>
                <a:gd name="connsiteY4" fmla="*/ 85725 h 85725"/>
                <a:gd name="connsiteX0" fmla="*/ 0 w 52388"/>
                <a:gd name="connsiteY0" fmla="*/ 0 h 85725"/>
                <a:gd name="connsiteX1" fmla="*/ 16669 w 52388"/>
                <a:gd name="connsiteY1" fmla="*/ 21431 h 85725"/>
                <a:gd name="connsiteX2" fmla="*/ 28575 w 52388"/>
                <a:gd name="connsiteY2" fmla="*/ 40481 h 85725"/>
                <a:gd name="connsiteX3" fmla="*/ 52388 w 52388"/>
                <a:gd name="connsiteY3" fmla="*/ 85725 h 85725"/>
                <a:gd name="connsiteX0" fmla="*/ 0 w 52388"/>
                <a:gd name="connsiteY0" fmla="*/ 0 h 85725"/>
                <a:gd name="connsiteX1" fmla="*/ 16669 w 52388"/>
                <a:gd name="connsiteY1" fmla="*/ 21431 h 85725"/>
                <a:gd name="connsiteX2" fmla="*/ 41077 w 52388"/>
                <a:gd name="connsiteY2" fmla="*/ 53403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7499 w 52388"/>
                <a:gd name="connsiteY1" fmla="*/ 21209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38452 w 52388"/>
                <a:gd name="connsiteY1" fmla="*/ 53781 h 85725"/>
                <a:gd name="connsiteX2" fmla="*/ 52388 w 52388"/>
                <a:gd name="connsiteY2" fmla="*/ 85725 h 85725"/>
                <a:gd name="connsiteX0" fmla="*/ 0 w 52388"/>
                <a:gd name="connsiteY0" fmla="*/ 0 h 85725"/>
                <a:gd name="connsiteX1" fmla="*/ 29520 w 52388"/>
                <a:gd name="connsiteY1" fmla="*/ 3926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Lst>
              <a:ahLst/>
              <a:cxnLst>
                <a:cxn ang="0">
                  <a:pos x="connsiteX0" y="connsiteY0"/>
                </a:cxn>
                <a:cxn ang="0">
                  <a:pos x="connsiteX1" y="connsiteY1"/>
                </a:cxn>
                <a:cxn ang="0">
                  <a:pos x="connsiteX2" y="connsiteY2"/>
                </a:cxn>
              </a:cxnLst>
              <a:rect l="l" t="t" r="r" b="b"/>
              <a:pathLst>
                <a:path w="52388" h="85725">
                  <a:moveTo>
                    <a:pt x="0" y="0"/>
                  </a:moveTo>
                  <a:cubicBezTo>
                    <a:pt x="8856" y="7716"/>
                    <a:pt x="19919" y="22840"/>
                    <a:pt x="28650" y="37127"/>
                  </a:cubicBezTo>
                  <a:cubicBezTo>
                    <a:pt x="37381" y="51414"/>
                    <a:pt x="45089" y="65357"/>
                    <a:pt x="52388" y="85725"/>
                  </a:cubicBezTo>
                </a:path>
              </a:pathLst>
            </a:custGeom>
            <a:noFill/>
            <a:ln w="635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p:cNvSpPr/>
            <p:nvPr/>
          </p:nvSpPr>
          <p:spPr>
            <a:xfrm rot="18393842" flipH="1">
              <a:off x="7320270" y="5400490"/>
              <a:ext cx="108000" cy="180000"/>
            </a:xfrm>
            <a:custGeom>
              <a:avLst/>
              <a:gdLst>
                <a:gd name="connsiteX0" fmla="*/ 0 w 52406"/>
                <a:gd name="connsiteY0" fmla="*/ 0 h 85725"/>
                <a:gd name="connsiteX1" fmla="*/ 16669 w 52406"/>
                <a:gd name="connsiteY1" fmla="*/ 21431 h 85725"/>
                <a:gd name="connsiteX2" fmla="*/ 23813 w 52406"/>
                <a:gd name="connsiteY2" fmla="*/ 30956 h 85725"/>
                <a:gd name="connsiteX3" fmla="*/ 28575 w 52406"/>
                <a:gd name="connsiteY3" fmla="*/ 40481 h 85725"/>
                <a:gd name="connsiteX4" fmla="*/ 38100 w 52406"/>
                <a:gd name="connsiteY4" fmla="*/ 54768 h 85725"/>
                <a:gd name="connsiteX5" fmla="*/ 50007 w 52406"/>
                <a:gd name="connsiteY5" fmla="*/ 71437 h 85725"/>
                <a:gd name="connsiteX6" fmla="*/ 52388 w 52406"/>
                <a:gd name="connsiteY6" fmla="*/ 85725 h 85725"/>
                <a:gd name="connsiteX0" fmla="*/ 0 w 52406"/>
                <a:gd name="connsiteY0" fmla="*/ 0 h 85725"/>
                <a:gd name="connsiteX1" fmla="*/ 16669 w 52406"/>
                <a:gd name="connsiteY1" fmla="*/ 21431 h 85725"/>
                <a:gd name="connsiteX2" fmla="*/ 28575 w 52406"/>
                <a:gd name="connsiteY2" fmla="*/ 40481 h 85725"/>
                <a:gd name="connsiteX3" fmla="*/ 38100 w 52406"/>
                <a:gd name="connsiteY3" fmla="*/ 54768 h 85725"/>
                <a:gd name="connsiteX4" fmla="*/ 50007 w 52406"/>
                <a:gd name="connsiteY4" fmla="*/ 71437 h 85725"/>
                <a:gd name="connsiteX5" fmla="*/ 52388 w 52406"/>
                <a:gd name="connsiteY5" fmla="*/ 85725 h 85725"/>
                <a:gd name="connsiteX0" fmla="*/ 0 w 52406"/>
                <a:gd name="connsiteY0" fmla="*/ 0 h 85725"/>
                <a:gd name="connsiteX1" fmla="*/ 16669 w 52406"/>
                <a:gd name="connsiteY1" fmla="*/ 21431 h 85725"/>
                <a:gd name="connsiteX2" fmla="*/ 28575 w 52406"/>
                <a:gd name="connsiteY2" fmla="*/ 40481 h 85725"/>
                <a:gd name="connsiteX3" fmla="*/ 50007 w 52406"/>
                <a:gd name="connsiteY3" fmla="*/ 71437 h 85725"/>
                <a:gd name="connsiteX4" fmla="*/ 52388 w 52406"/>
                <a:gd name="connsiteY4" fmla="*/ 85725 h 85725"/>
                <a:gd name="connsiteX0" fmla="*/ 0 w 52388"/>
                <a:gd name="connsiteY0" fmla="*/ 0 h 85725"/>
                <a:gd name="connsiteX1" fmla="*/ 16669 w 52388"/>
                <a:gd name="connsiteY1" fmla="*/ 21431 h 85725"/>
                <a:gd name="connsiteX2" fmla="*/ 28575 w 52388"/>
                <a:gd name="connsiteY2" fmla="*/ 40481 h 85725"/>
                <a:gd name="connsiteX3" fmla="*/ 52388 w 52388"/>
                <a:gd name="connsiteY3" fmla="*/ 85725 h 85725"/>
                <a:gd name="connsiteX0" fmla="*/ 0 w 52388"/>
                <a:gd name="connsiteY0" fmla="*/ 0 h 85725"/>
                <a:gd name="connsiteX1" fmla="*/ 16669 w 52388"/>
                <a:gd name="connsiteY1" fmla="*/ 21431 h 85725"/>
                <a:gd name="connsiteX2" fmla="*/ 41077 w 52388"/>
                <a:gd name="connsiteY2" fmla="*/ 53403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7499 w 52388"/>
                <a:gd name="connsiteY1" fmla="*/ 21209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38452 w 52388"/>
                <a:gd name="connsiteY1" fmla="*/ 53781 h 85725"/>
                <a:gd name="connsiteX2" fmla="*/ 52388 w 52388"/>
                <a:gd name="connsiteY2" fmla="*/ 85725 h 85725"/>
                <a:gd name="connsiteX0" fmla="*/ 0 w 52388"/>
                <a:gd name="connsiteY0" fmla="*/ 0 h 85725"/>
                <a:gd name="connsiteX1" fmla="*/ 29520 w 52388"/>
                <a:gd name="connsiteY1" fmla="*/ 3926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33289 w 52388"/>
                <a:gd name="connsiteY1" fmla="*/ 40505 h 85725"/>
                <a:gd name="connsiteX2" fmla="*/ 52388 w 52388"/>
                <a:gd name="connsiteY2" fmla="*/ 85725 h 85725"/>
                <a:gd name="connsiteX0" fmla="*/ 0 w 52388"/>
                <a:gd name="connsiteY0" fmla="*/ 0 h 85725"/>
                <a:gd name="connsiteX1" fmla="*/ 33289 w 52388"/>
                <a:gd name="connsiteY1" fmla="*/ 40505 h 85725"/>
                <a:gd name="connsiteX2" fmla="*/ 52388 w 52388"/>
                <a:gd name="connsiteY2" fmla="*/ 85725 h 85725"/>
                <a:gd name="connsiteX0" fmla="*/ 0 w 52388"/>
                <a:gd name="connsiteY0" fmla="*/ 0 h 85725"/>
                <a:gd name="connsiteX1" fmla="*/ 33289 w 52388"/>
                <a:gd name="connsiteY1" fmla="*/ 40505 h 85725"/>
                <a:gd name="connsiteX2" fmla="*/ 52388 w 52388"/>
                <a:gd name="connsiteY2" fmla="*/ 85725 h 85725"/>
              </a:gdLst>
              <a:ahLst/>
              <a:cxnLst>
                <a:cxn ang="0">
                  <a:pos x="connsiteX0" y="connsiteY0"/>
                </a:cxn>
                <a:cxn ang="0">
                  <a:pos x="connsiteX1" y="connsiteY1"/>
                </a:cxn>
                <a:cxn ang="0">
                  <a:pos x="connsiteX2" y="connsiteY2"/>
                </a:cxn>
              </a:cxnLst>
              <a:rect l="l" t="t" r="r" b="b"/>
              <a:pathLst>
                <a:path w="52388" h="85725">
                  <a:moveTo>
                    <a:pt x="0" y="0"/>
                  </a:moveTo>
                  <a:cubicBezTo>
                    <a:pt x="8856" y="7716"/>
                    <a:pt x="24694" y="26136"/>
                    <a:pt x="33289" y="40505"/>
                  </a:cubicBezTo>
                  <a:cubicBezTo>
                    <a:pt x="43188" y="57054"/>
                    <a:pt x="45089" y="65357"/>
                    <a:pt x="52388" y="85725"/>
                  </a:cubicBezTo>
                </a:path>
              </a:pathLst>
            </a:custGeom>
            <a:noFill/>
            <a:ln w="635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66"/>
            <p:cNvSpPr/>
            <p:nvPr/>
          </p:nvSpPr>
          <p:spPr>
            <a:xfrm rot="18585340" flipH="1">
              <a:off x="6806059" y="5582714"/>
              <a:ext cx="108000" cy="216000"/>
            </a:xfrm>
            <a:custGeom>
              <a:avLst/>
              <a:gdLst>
                <a:gd name="connsiteX0" fmla="*/ 0 w 52406"/>
                <a:gd name="connsiteY0" fmla="*/ 0 h 85725"/>
                <a:gd name="connsiteX1" fmla="*/ 16669 w 52406"/>
                <a:gd name="connsiteY1" fmla="*/ 21431 h 85725"/>
                <a:gd name="connsiteX2" fmla="*/ 23813 w 52406"/>
                <a:gd name="connsiteY2" fmla="*/ 30956 h 85725"/>
                <a:gd name="connsiteX3" fmla="*/ 28575 w 52406"/>
                <a:gd name="connsiteY3" fmla="*/ 40481 h 85725"/>
                <a:gd name="connsiteX4" fmla="*/ 38100 w 52406"/>
                <a:gd name="connsiteY4" fmla="*/ 54768 h 85725"/>
                <a:gd name="connsiteX5" fmla="*/ 50007 w 52406"/>
                <a:gd name="connsiteY5" fmla="*/ 71437 h 85725"/>
                <a:gd name="connsiteX6" fmla="*/ 52388 w 52406"/>
                <a:gd name="connsiteY6" fmla="*/ 85725 h 85725"/>
                <a:gd name="connsiteX0" fmla="*/ 0 w 52406"/>
                <a:gd name="connsiteY0" fmla="*/ 0 h 85725"/>
                <a:gd name="connsiteX1" fmla="*/ 16669 w 52406"/>
                <a:gd name="connsiteY1" fmla="*/ 21431 h 85725"/>
                <a:gd name="connsiteX2" fmla="*/ 28575 w 52406"/>
                <a:gd name="connsiteY2" fmla="*/ 40481 h 85725"/>
                <a:gd name="connsiteX3" fmla="*/ 38100 w 52406"/>
                <a:gd name="connsiteY3" fmla="*/ 54768 h 85725"/>
                <a:gd name="connsiteX4" fmla="*/ 50007 w 52406"/>
                <a:gd name="connsiteY4" fmla="*/ 71437 h 85725"/>
                <a:gd name="connsiteX5" fmla="*/ 52388 w 52406"/>
                <a:gd name="connsiteY5" fmla="*/ 85725 h 85725"/>
                <a:gd name="connsiteX0" fmla="*/ 0 w 52406"/>
                <a:gd name="connsiteY0" fmla="*/ 0 h 85725"/>
                <a:gd name="connsiteX1" fmla="*/ 16669 w 52406"/>
                <a:gd name="connsiteY1" fmla="*/ 21431 h 85725"/>
                <a:gd name="connsiteX2" fmla="*/ 28575 w 52406"/>
                <a:gd name="connsiteY2" fmla="*/ 40481 h 85725"/>
                <a:gd name="connsiteX3" fmla="*/ 50007 w 52406"/>
                <a:gd name="connsiteY3" fmla="*/ 71437 h 85725"/>
                <a:gd name="connsiteX4" fmla="*/ 52388 w 52406"/>
                <a:gd name="connsiteY4" fmla="*/ 85725 h 85725"/>
                <a:gd name="connsiteX0" fmla="*/ 0 w 52388"/>
                <a:gd name="connsiteY0" fmla="*/ 0 h 85725"/>
                <a:gd name="connsiteX1" fmla="*/ 16669 w 52388"/>
                <a:gd name="connsiteY1" fmla="*/ 21431 h 85725"/>
                <a:gd name="connsiteX2" fmla="*/ 28575 w 52388"/>
                <a:gd name="connsiteY2" fmla="*/ 40481 h 85725"/>
                <a:gd name="connsiteX3" fmla="*/ 52388 w 52388"/>
                <a:gd name="connsiteY3" fmla="*/ 85725 h 85725"/>
                <a:gd name="connsiteX0" fmla="*/ 0 w 52388"/>
                <a:gd name="connsiteY0" fmla="*/ 0 h 85725"/>
                <a:gd name="connsiteX1" fmla="*/ 16669 w 52388"/>
                <a:gd name="connsiteY1" fmla="*/ 21431 h 85725"/>
                <a:gd name="connsiteX2" fmla="*/ 41077 w 52388"/>
                <a:gd name="connsiteY2" fmla="*/ 53403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7499 w 52388"/>
                <a:gd name="connsiteY1" fmla="*/ 21209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38452 w 52388"/>
                <a:gd name="connsiteY1" fmla="*/ 53781 h 85725"/>
                <a:gd name="connsiteX2" fmla="*/ 52388 w 52388"/>
                <a:gd name="connsiteY2" fmla="*/ 85725 h 85725"/>
                <a:gd name="connsiteX0" fmla="*/ 0 w 52388"/>
                <a:gd name="connsiteY0" fmla="*/ 0 h 85725"/>
                <a:gd name="connsiteX1" fmla="*/ 29520 w 52388"/>
                <a:gd name="connsiteY1" fmla="*/ 3926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35257 w 52388"/>
                <a:gd name="connsiteY1" fmla="*/ 41055 h 85725"/>
                <a:gd name="connsiteX2" fmla="*/ 52388 w 52388"/>
                <a:gd name="connsiteY2" fmla="*/ 85725 h 85725"/>
                <a:gd name="connsiteX0" fmla="*/ 0 w 52388"/>
                <a:gd name="connsiteY0" fmla="*/ 0 h 85725"/>
                <a:gd name="connsiteX1" fmla="*/ 35257 w 52388"/>
                <a:gd name="connsiteY1" fmla="*/ 41055 h 85725"/>
                <a:gd name="connsiteX2" fmla="*/ 52388 w 52388"/>
                <a:gd name="connsiteY2" fmla="*/ 85725 h 85725"/>
                <a:gd name="connsiteX0" fmla="*/ 0 w 52388"/>
                <a:gd name="connsiteY0" fmla="*/ 0 h 85725"/>
                <a:gd name="connsiteX1" fmla="*/ 35257 w 52388"/>
                <a:gd name="connsiteY1" fmla="*/ 41055 h 85725"/>
                <a:gd name="connsiteX2" fmla="*/ 52388 w 52388"/>
                <a:gd name="connsiteY2" fmla="*/ 85725 h 85725"/>
                <a:gd name="connsiteX0" fmla="*/ 0 w 52388"/>
                <a:gd name="connsiteY0" fmla="*/ 0 h 85725"/>
                <a:gd name="connsiteX1" fmla="*/ 35257 w 52388"/>
                <a:gd name="connsiteY1" fmla="*/ 41055 h 85725"/>
                <a:gd name="connsiteX2" fmla="*/ 52388 w 52388"/>
                <a:gd name="connsiteY2" fmla="*/ 85725 h 85725"/>
                <a:gd name="connsiteX0" fmla="*/ 0 w 52388"/>
                <a:gd name="connsiteY0" fmla="*/ 0 h 85725"/>
                <a:gd name="connsiteX1" fmla="*/ 35257 w 52388"/>
                <a:gd name="connsiteY1" fmla="*/ 4105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 name="connsiteX0" fmla="*/ 0 w 52388"/>
                <a:gd name="connsiteY0" fmla="*/ 0 h 85725"/>
                <a:gd name="connsiteX1" fmla="*/ 36338 w 52388"/>
                <a:gd name="connsiteY1" fmla="*/ 39385 h 85725"/>
                <a:gd name="connsiteX2" fmla="*/ 52388 w 52388"/>
                <a:gd name="connsiteY2" fmla="*/ 85725 h 85725"/>
              </a:gdLst>
              <a:ahLst/>
              <a:cxnLst>
                <a:cxn ang="0">
                  <a:pos x="connsiteX0" y="connsiteY0"/>
                </a:cxn>
                <a:cxn ang="0">
                  <a:pos x="connsiteX1" y="connsiteY1"/>
                </a:cxn>
                <a:cxn ang="0">
                  <a:pos x="connsiteX2" y="connsiteY2"/>
                </a:cxn>
              </a:cxnLst>
              <a:rect l="l" t="t" r="r" b="b"/>
              <a:pathLst>
                <a:path w="52388" h="85725">
                  <a:moveTo>
                    <a:pt x="0" y="0"/>
                  </a:moveTo>
                  <a:cubicBezTo>
                    <a:pt x="8856" y="7716"/>
                    <a:pt x="27607" y="25098"/>
                    <a:pt x="36338" y="39385"/>
                  </a:cubicBezTo>
                  <a:cubicBezTo>
                    <a:pt x="45069" y="53672"/>
                    <a:pt x="50253" y="65453"/>
                    <a:pt x="52388" y="85725"/>
                  </a:cubicBezTo>
                </a:path>
              </a:pathLst>
            </a:custGeom>
            <a:noFill/>
            <a:ln w="635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p:cNvSpPr/>
            <p:nvPr/>
          </p:nvSpPr>
          <p:spPr>
            <a:xfrm rot="1791017">
              <a:off x="6681844" y="5168029"/>
              <a:ext cx="182266" cy="144000"/>
            </a:xfrm>
            <a:custGeom>
              <a:avLst/>
              <a:gdLst>
                <a:gd name="connsiteX0" fmla="*/ 0 w 52406"/>
                <a:gd name="connsiteY0" fmla="*/ 0 h 85725"/>
                <a:gd name="connsiteX1" fmla="*/ 16669 w 52406"/>
                <a:gd name="connsiteY1" fmla="*/ 21431 h 85725"/>
                <a:gd name="connsiteX2" fmla="*/ 23813 w 52406"/>
                <a:gd name="connsiteY2" fmla="*/ 30956 h 85725"/>
                <a:gd name="connsiteX3" fmla="*/ 28575 w 52406"/>
                <a:gd name="connsiteY3" fmla="*/ 40481 h 85725"/>
                <a:gd name="connsiteX4" fmla="*/ 38100 w 52406"/>
                <a:gd name="connsiteY4" fmla="*/ 54768 h 85725"/>
                <a:gd name="connsiteX5" fmla="*/ 50007 w 52406"/>
                <a:gd name="connsiteY5" fmla="*/ 71437 h 85725"/>
                <a:gd name="connsiteX6" fmla="*/ 52388 w 52406"/>
                <a:gd name="connsiteY6" fmla="*/ 85725 h 85725"/>
                <a:gd name="connsiteX0" fmla="*/ 0 w 52406"/>
                <a:gd name="connsiteY0" fmla="*/ 0 h 85725"/>
                <a:gd name="connsiteX1" fmla="*/ 16669 w 52406"/>
                <a:gd name="connsiteY1" fmla="*/ 21431 h 85725"/>
                <a:gd name="connsiteX2" fmla="*/ 28575 w 52406"/>
                <a:gd name="connsiteY2" fmla="*/ 40481 h 85725"/>
                <a:gd name="connsiteX3" fmla="*/ 38100 w 52406"/>
                <a:gd name="connsiteY3" fmla="*/ 54768 h 85725"/>
                <a:gd name="connsiteX4" fmla="*/ 50007 w 52406"/>
                <a:gd name="connsiteY4" fmla="*/ 71437 h 85725"/>
                <a:gd name="connsiteX5" fmla="*/ 52388 w 52406"/>
                <a:gd name="connsiteY5" fmla="*/ 85725 h 85725"/>
                <a:gd name="connsiteX0" fmla="*/ 0 w 52406"/>
                <a:gd name="connsiteY0" fmla="*/ 0 h 85725"/>
                <a:gd name="connsiteX1" fmla="*/ 16669 w 52406"/>
                <a:gd name="connsiteY1" fmla="*/ 21431 h 85725"/>
                <a:gd name="connsiteX2" fmla="*/ 28575 w 52406"/>
                <a:gd name="connsiteY2" fmla="*/ 40481 h 85725"/>
                <a:gd name="connsiteX3" fmla="*/ 50007 w 52406"/>
                <a:gd name="connsiteY3" fmla="*/ 71437 h 85725"/>
                <a:gd name="connsiteX4" fmla="*/ 52388 w 52406"/>
                <a:gd name="connsiteY4" fmla="*/ 85725 h 85725"/>
                <a:gd name="connsiteX0" fmla="*/ 0 w 52388"/>
                <a:gd name="connsiteY0" fmla="*/ 0 h 85725"/>
                <a:gd name="connsiteX1" fmla="*/ 16669 w 52388"/>
                <a:gd name="connsiteY1" fmla="*/ 21431 h 85725"/>
                <a:gd name="connsiteX2" fmla="*/ 28575 w 52388"/>
                <a:gd name="connsiteY2" fmla="*/ 40481 h 85725"/>
                <a:gd name="connsiteX3" fmla="*/ 52388 w 52388"/>
                <a:gd name="connsiteY3" fmla="*/ 85725 h 85725"/>
                <a:gd name="connsiteX0" fmla="*/ 0 w 52388"/>
                <a:gd name="connsiteY0" fmla="*/ 0 h 85725"/>
                <a:gd name="connsiteX1" fmla="*/ 16669 w 52388"/>
                <a:gd name="connsiteY1" fmla="*/ 21431 h 85725"/>
                <a:gd name="connsiteX2" fmla="*/ 41077 w 52388"/>
                <a:gd name="connsiteY2" fmla="*/ 53403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6669 w 52388"/>
                <a:gd name="connsiteY1" fmla="*/ 21431 h 85725"/>
                <a:gd name="connsiteX2" fmla="*/ 37251 w 52388"/>
                <a:gd name="connsiteY2" fmla="*/ 52620 h 85725"/>
                <a:gd name="connsiteX3" fmla="*/ 52388 w 52388"/>
                <a:gd name="connsiteY3" fmla="*/ 85725 h 85725"/>
                <a:gd name="connsiteX0" fmla="*/ 0 w 52388"/>
                <a:gd name="connsiteY0" fmla="*/ 0 h 85725"/>
                <a:gd name="connsiteX1" fmla="*/ 17499 w 52388"/>
                <a:gd name="connsiteY1" fmla="*/ 21209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7251 w 52388"/>
                <a:gd name="connsiteY2" fmla="*/ 52620 h 85725"/>
                <a:gd name="connsiteX3" fmla="*/ 52388 w 52388"/>
                <a:gd name="connsiteY3" fmla="*/ 85725 h 85725"/>
                <a:gd name="connsiteX0" fmla="*/ 0 w 52388"/>
                <a:gd name="connsiteY0" fmla="*/ 0 h 85725"/>
                <a:gd name="connsiteX1" fmla="*/ 16649 w 52388"/>
                <a:gd name="connsiteY1" fmla="*/ 2025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20840 w 52388"/>
                <a:gd name="connsiteY1" fmla="*/ 21500 h 85725"/>
                <a:gd name="connsiteX2" fmla="*/ 38452 w 52388"/>
                <a:gd name="connsiteY2" fmla="*/ 53781 h 85725"/>
                <a:gd name="connsiteX3" fmla="*/ 52388 w 52388"/>
                <a:gd name="connsiteY3" fmla="*/ 85725 h 85725"/>
                <a:gd name="connsiteX0" fmla="*/ 0 w 52388"/>
                <a:gd name="connsiteY0" fmla="*/ 0 h 85725"/>
                <a:gd name="connsiteX1" fmla="*/ 38452 w 52388"/>
                <a:gd name="connsiteY1" fmla="*/ 53781 h 85725"/>
                <a:gd name="connsiteX2" fmla="*/ 52388 w 52388"/>
                <a:gd name="connsiteY2" fmla="*/ 85725 h 85725"/>
                <a:gd name="connsiteX0" fmla="*/ 0 w 52388"/>
                <a:gd name="connsiteY0" fmla="*/ 0 h 85725"/>
                <a:gd name="connsiteX1" fmla="*/ 29520 w 52388"/>
                <a:gd name="connsiteY1" fmla="*/ 3926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28650 w 52388"/>
                <a:gd name="connsiteY1" fmla="*/ 37127 h 85725"/>
                <a:gd name="connsiteX2" fmla="*/ 52388 w 52388"/>
                <a:gd name="connsiteY2" fmla="*/ 85725 h 85725"/>
                <a:gd name="connsiteX0" fmla="*/ 0 w 52388"/>
                <a:gd name="connsiteY0" fmla="*/ 0 h 85725"/>
                <a:gd name="connsiteX1" fmla="*/ 30431 w 52388"/>
                <a:gd name="connsiteY1" fmla="*/ 34929 h 85725"/>
                <a:gd name="connsiteX2" fmla="*/ 52388 w 52388"/>
                <a:gd name="connsiteY2" fmla="*/ 85725 h 85725"/>
                <a:gd name="connsiteX0" fmla="*/ 0 w 52388"/>
                <a:gd name="connsiteY0" fmla="*/ 0 h 85725"/>
                <a:gd name="connsiteX1" fmla="*/ 29409 w 52388"/>
                <a:gd name="connsiteY1" fmla="*/ 31099 h 85725"/>
                <a:gd name="connsiteX2" fmla="*/ 52388 w 52388"/>
                <a:gd name="connsiteY2" fmla="*/ 85725 h 85725"/>
                <a:gd name="connsiteX0" fmla="*/ 0 w 52388"/>
                <a:gd name="connsiteY0" fmla="*/ 0 h 85725"/>
                <a:gd name="connsiteX1" fmla="*/ 29409 w 52388"/>
                <a:gd name="connsiteY1" fmla="*/ 31099 h 85725"/>
                <a:gd name="connsiteX2" fmla="*/ 52388 w 52388"/>
                <a:gd name="connsiteY2" fmla="*/ 85725 h 85725"/>
                <a:gd name="connsiteX0" fmla="*/ 0 w 52388"/>
                <a:gd name="connsiteY0" fmla="*/ 0 h 85725"/>
                <a:gd name="connsiteX1" fmla="*/ 29409 w 52388"/>
                <a:gd name="connsiteY1" fmla="*/ 31099 h 85725"/>
                <a:gd name="connsiteX2" fmla="*/ 52388 w 52388"/>
                <a:gd name="connsiteY2" fmla="*/ 85725 h 85725"/>
              </a:gdLst>
              <a:ahLst/>
              <a:cxnLst>
                <a:cxn ang="0">
                  <a:pos x="connsiteX0" y="connsiteY0"/>
                </a:cxn>
                <a:cxn ang="0">
                  <a:pos x="connsiteX1" y="connsiteY1"/>
                </a:cxn>
                <a:cxn ang="0">
                  <a:pos x="connsiteX2" y="connsiteY2"/>
                </a:cxn>
              </a:cxnLst>
              <a:rect l="l" t="t" r="r" b="b"/>
              <a:pathLst>
                <a:path w="52388" h="85725">
                  <a:moveTo>
                    <a:pt x="0" y="0"/>
                  </a:moveTo>
                  <a:cubicBezTo>
                    <a:pt x="8856" y="7716"/>
                    <a:pt x="17684" y="12338"/>
                    <a:pt x="29409" y="31099"/>
                  </a:cubicBezTo>
                  <a:cubicBezTo>
                    <a:pt x="42657" y="52296"/>
                    <a:pt x="45089" y="65357"/>
                    <a:pt x="52388" y="85725"/>
                  </a:cubicBezTo>
                </a:path>
              </a:pathLst>
            </a:custGeom>
            <a:noFill/>
            <a:ln w="635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p:nvPr>
        </p:nvSpPr>
        <p:spPr>
          <a:xfrm>
            <a:off x="2152890" y="2746602"/>
            <a:ext cx="5474576" cy="1752827"/>
          </a:xfrm>
          <a:noFill/>
        </p:spPr>
        <p:txBody>
          <a:bodyPr>
            <a:noAutofit/>
          </a:bodyPr>
          <a:lstStyle/>
          <a:p>
            <a:pPr algn="l">
              <a:lnSpc>
                <a:spcPts val="7500"/>
              </a:lnSpc>
            </a:pPr>
            <a:r>
              <a:rPr lang="ja-JP" altLang="en-US" sz="5400">
                <a:solidFill>
                  <a:schemeClr val="bg1"/>
                </a:solidFill>
                <a:effectLst>
                  <a:outerShdw blurRad="38100" dist="38100" dir="2700000" algn="tl">
                    <a:srgbClr val="000000">
                      <a:alpha val="43137"/>
                    </a:srgbClr>
                  </a:outerShdw>
                </a:effectLst>
              </a:rPr>
              <a:t>風水害</a:t>
            </a:r>
            <a:r>
              <a:rPr kumimoji="1" lang="ja-JP" altLang="en-US" sz="5400">
                <a:solidFill>
                  <a:schemeClr val="bg1"/>
                </a:solidFill>
                <a:effectLst>
                  <a:outerShdw blurRad="38100" dist="38100" dir="2700000" algn="tl">
                    <a:srgbClr val="000000">
                      <a:alpha val="43137"/>
                    </a:srgbClr>
                  </a:outerShdw>
                </a:effectLst>
              </a:rPr>
              <a:t>編</a:t>
            </a:r>
            <a:endParaRPr kumimoji="1" lang="ja-JP" altLang="en-US" sz="4400" dirty="0">
              <a:solidFill>
                <a:schemeClr val="bg1"/>
              </a:solidFill>
              <a:effectLst>
                <a:outerShdw blurRad="38100" dist="38100" dir="2700000" algn="tl">
                  <a:srgbClr val="000000">
                    <a:alpha val="43137"/>
                  </a:srgbClr>
                </a:outerShdw>
              </a:effectLst>
            </a:endParaRPr>
          </a:p>
        </p:txBody>
      </p:sp>
      <p:sp>
        <p:nvSpPr>
          <p:cNvPr id="8" name="テキスト プレースホルダー 7">
            <a:extLst>
              <a:ext uri="{FF2B5EF4-FFF2-40B4-BE49-F238E27FC236}">
                <a16:creationId xmlns:a16="http://schemas.microsoft.com/office/drawing/2014/main" id="{58D9DF1B-B128-445F-8041-1C6D41AC88D3}"/>
              </a:ext>
            </a:extLst>
          </p:cNvPr>
          <p:cNvSpPr>
            <a:spLocks noGrp="1"/>
          </p:cNvSpPr>
          <p:nvPr>
            <p:ph type="body" idx="1"/>
          </p:nvPr>
        </p:nvSpPr>
        <p:spPr>
          <a:xfrm>
            <a:off x="623888" y="5181600"/>
            <a:ext cx="7886700" cy="1467304"/>
          </a:xfrm>
        </p:spPr>
        <p:txBody>
          <a:bodyPr>
            <a:normAutofit/>
          </a:bodyPr>
          <a:lstStyle/>
          <a:p>
            <a:pPr>
              <a:lnSpc>
                <a:spcPct val="120000"/>
              </a:lnSpc>
            </a:pPr>
            <a:endParaRPr lang="en-US" altLang="ja-JP" b="1" dirty="0">
              <a:latin typeface="+mn-ea"/>
            </a:endParaRPr>
          </a:p>
          <a:p>
            <a:pPr>
              <a:lnSpc>
                <a:spcPct val="120000"/>
              </a:lnSpc>
            </a:pPr>
            <a:endParaRPr lang="ja-JP" altLang="en-US" b="1" dirty="0">
              <a:latin typeface="+mn-ea"/>
            </a:endParaRPr>
          </a:p>
          <a:p>
            <a:endParaRPr kumimoji="1" lang="ja-JP" altLang="en-US" dirty="0"/>
          </a:p>
        </p:txBody>
      </p:sp>
      <p:cxnSp>
        <p:nvCxnSpPr>
          <p:cNvPr id="96" name="直線コネクタ 95"/>
          <p:cNvCxnSpPr/>
          <p:nvPr/>
        </p:nvCxnSpPr>
        <p:spPr>
          <a:xfrm>
            <a:off x="11353216" y="615980"/>
            <a:ext cx="468000" cy="0"/>
          </a:xfrm>
          <a:prstGeom prst="line">
            <a:avLst/>
          </a:prstGeom>
          <a:ln w="63500" cap="rnd">
            <a:solidFill>
              <a:srgbClr val="EE7701"/>
            </a:solidFill>
          </a:ln>
        </p:spPr>
        <p:style>
          <a:lnRef idx="1">
            <a:schemeClr val="accent1"/>
          </a:lnRef>
          <a:fillRef idx="0">
            <a:schemeClr val="accent1"/>
          </a:fillRef>
          <a:effectRef idx="0">
            <a:schemeClr val="accent1"/>
          </a:effectRef>
          <a:fontRef idx="minor">
            <a:schemeClr val="tx1"/>
          </a:fontRef>
        </p:style>
      </p:cxnSp>
      <p:sp>
        <p:nvSpPr>
          <p:cNvPr id="97" name="涙形 16"/>
          <p:cNvSpPr/>
          <p:nvPr/>
        </p:nvSpPr>
        <p:spPr>
          <a:xfrm rot="7320000">
            <a:off x="11387862" y="244204"/>
            <a:ext cx="349305" cy="300857"/>
          </a:xfrm>
          <a:custGeom>
            <a:avLst/>
            <a:gdLst>
              <a:gd name="connsiteX0" fmla="*/ 0 w 1008000"/>
              <a:gd name="connsiteY0" fmla="*/ 468000 h 936000"/>
              <a:gd name="connsiteX1" fmla="*/ 504000 w 1008000"/>
              <a:gd name="connsiteY1" fmla="*/ 0 h 936000"/>
              <a:gd name="connsiteX2" fmla="*/ 962645 w 1008000"/>
              <a:gd name="connsiteY2" fmla="*/ 42115 h 936000"/>
              <a:gd name="connsiteX3" fmla="*/ 1008000 w 1008000"/>
              <a:gd name="connsiteY3" fmla="*/ 468000 h 936000"/>
              <a:gd name="connsiteX4" fmla="*/ 504000 w 1008000"/>
              <a:gd name="connsiteY4" fmla="*/ 936000 h 936000"/>
              <a:gd name="connsiteX5" fmla="*/ 0 w 1008000"/>
              <a:gd name="connsiteY5" fmla="*/ 468000 h 936000"/>
              <a:gd name="connsiteX0" fmla="*/ 0 w 973236"/>
              <a:gd name="connsiteY0" fmla="*/ 468000 h 936050"/>
              <a:gd name="connsiteX1" fmla="*/ 504000 w 973236"/>
              <a:gd name="connsiteY1" fmla="*/ 0 h 936050"/>
              <a:gd name="connsiteX2" fmla="*/ 962645 w 973236"/>
              <a:gd name="connsiteY2" fmla="*/ 42115 h 936050"/>
              <a:gd name="connsiteX3" fmla="*/ 948770 w 973236"/>
              <a:gd name="connsiteY3" fmla="*/ 445109 h 936050"/>
              <a:gd name="connsiteX4" fmla="*/ 504000 w 973236"/>
              <a:gd name="connsiteY4" fmla="*/ 936000 h 936050"/>
              <a:gd name="connsiteX5" fmla="*/ 0 w 973236"/>
              <a:gd name="connsiteY5" fmla="*/ 468000 h 936050"/>
              <a:gd name="connsiteX0" fmla="*/ 6 w 973242"/>
              <a:gd name="connsiteY0" fmla="*/ 433180 h 901212"/>
              <a:gd name="connsiteX1" fmla="*/ 514095 w 973242"/>
              <a:gd name="connsiteY1" fmla="*/ 41241 h 901212"/>
              <a:gd name="connsiteX2" fmla="*/ 962651 w 973242"/>
              <a:gd name="connsiteY2" fmla="*/ 7295 h 901212"/>
              <a:gd name="connsiteX3" fmla="*/ 948776 w 973242"/>
              <a:gd name="connsiteY3" fmla="*/ 410289 h 901212"/>
              <a:gd name="connsiteX4" fmla="*/ 504006 w 973242"/>
              <a:gd name="connsiteY4" fmla="*/ 901180 h 901212"/>
              <a:gd name="connsiteX5" fmla="*/ 6 w 973242"/>
              <a:gd name="connsiteY5" fmla="*/ 433180 h 901212"/>
              <a:gd name="connsiteX0" fmla="*/ 8 w 913344"/>
              <a:gd name="connsiteY0" fmla="*/ 509911 h 918494"/>
              <a:gd name="connsiteX1" fmla="*/ 454197 w 913344"/>
              <a:gd name="connsiteY1" fmla="*/ 58061 h 918494"/>
              <a:gd name="connsiteX2" fmla="*/ 902753 w 913344"/>
              <a:gd name="connsiteY2" fmla="*/ 24115 h 918494"/>
              <a:gd name="connsiteX3" fmla="*/ 888878 w 913344"/>
              <a:gd name="connsiteY3" fmla="*/ 427109 h 918494"/>
              <a:gd name="connsiteX4" fmla="*/ 444108 w 913344"/>
              <a:gd name="connsiteY4" fmla="*/ 918000 h 918494"/>
              <a:gd name="connsiteX5" fmla="*/ 8 w 913344"/>
              <a:gd name="connsiteY5" fmla="*/ 509911 h 918494"/>
              <a:gd name="connsiteX0" fmla="*/ 1203 w 914539"/>
              <a:gd name="connsiteY0" fmla="*/ 509911 h 918900"/>
              <a:gd name="connsiteX1" fmla="*/ 455392 w 914539"/>
              <a:gd name="connsiteY1" fmla="*/ 58061 h 918900"/>
              <a:gd name="connsiteX2" fmla="*/ 903948 w 914539"/>
              <a:gd name="connsiteY2" fmla="*/ 24115 h 918900"/>
              <a:gd name="connsiteX3" fmla="*/ 890073 w 914539"/>
              <a:gd name="connsiteY3" fmla="*/ 427109 h 918900"/>
              <a:gd name="connsiteX4" fmla="*/ 445303 w 914539"/>
              <a:gd name="connsiteY4" fmla="*/ 918000 h 918900"/>
              <a:gd name="connsiteX5" fmla="*/ 1203 w 914539"/>
              <a:gd name="connsiteY5" fmla="*/ 509911 h 918900"/>
              <a:gd name="connsiteX0" fmla="*/ 8 w 913344"/>
              <a:gd name="connsiteY0" fmla="*/ 509911 h 918494"/>
              <a:gd name="connsiteX1" fmla="*/ 454197 w 913344"/>
              <a:gd name="connsiteY1" fmla="*/ 58060 h 918494"/>
              <a:gd name="connsiteX2" fmla="*/ 902753 w 913344"/>
              <a:gd name="connsiteY2" fmla="*/ 24115 h 918494"/>
              <a:gd name="connsiteX3" fmla="*/ 888878 w 913344"/>
              <a:gd name="connsiteY3" fmla="*/ 427109 h 918494"/>
              <a:gd name="connsiteX4" fmla="*/ 444108 w 913344"/>
              <a:gd name="connsiteY4" fmla="*/ 918000 h 918494"/>
              <a:gd name="connsiteX5" fmla="*/ 8 w 913344"/>
              <a:gd name="connsiteY5" fmla="*/ 509911 h 918494"/>
              <a:gd name="connsiteX0" fmla="*/ 8 w 913344"/>
              <a:gd name="connsiteY0" fmla="*/ 507304 h 915887"/>
              <a:gd name="connsiteX1" fmla="*/ 454197 w 913344"/>
              <a:gd name="connsiteY1" fmla="*/ 55453 h 915887"/>
              <a:gd name="connsiteX2" fmla="*/ 902753 w 913344"/>
              <a:gd name="connsiteY2" fmla="*/ 21508 h 915887"/>
              <a:gd name="connsiteX3" fmla="*/ 888878 w 913344"/>
              <a:gd name="connsiteY3" fmla="*/ 424502 h 915887"/>
              <a:gd name="connsiteX4" fmla="*/ 444108 w 913344"/>
              <a:gd name="connsiteY4" fmla="*/ 915393 h 915887"/>
              <a:gd name="connsiteX5" fmla="*/ 8 w 913344"/>
              <a:gd name="connsiteY5" fmla="*/ 507304 h 915887"/>
              <a:gd name="connsiteX0" fmla="*/ 1337 w 914673"/>
              <a:gd name="connsiteY0" fmla="*/ 507304 h 916222"/>
              <a:gd name="connsiteX1" fmla="*/ 455526 w 914673"/>
              <a:gd name="connsiteY1" fmla="*/ 55453 h 916222"/>
              <a:gd name="connsiteX2" fmla="*/ 904082 w 914673"/>
              <a:gd name="connsiteY2" fmla="*/ 21508 h 916222"/>
              <a:gd name="connsiteX3" fmla="*/ 890207 w 914673"/>
              <a:gd name="connsiteY3" fmla="*/ 424502 h 916222"/>
              <a:gd name="connsiteX4" fmla="*/ 445437 w 914673"/>
              <a:gd name="connsiteY4" fmla="*/ 915393 h 916222"/>
              <a:gd name="connsiteX5" fmla="*/ 1337 w 914673"/>
              <a:gd name="connsiteY5" fmla="*/ 507304 h 916222"/>
              <a:gd name="connsiteX0" fmla="*/ 1941 w 915277"/>
              <a:gd name="connsiteY0" fmla="*/ 507304 h 921768"/>
              <a:gd name="connsiteX1" fmla="*/ 456130 w 915277"/>
              <a:gd name="connsiteY1" fmla="*/ 55453 h 921768"/>
              <a:gd name="connsiteX2" fmla="*/ 904686 w 915277"/>
              <a:gd name="connsiteY2" fmla="*/ 21508 h 921768"/>
              <a:gd name="connsiteX3" fmla="*/ 890811 w 915277"/>
              <a:gd name="connsiteY3" fmla="*/ 424502 h 921768"/>
              <a:gd name="connsiteX4" fmla="*/ 446041 w 915277"/>
              <a:gd name="connsiteY4" fmla="*/ 915393 h 921768"/>
              <a:gd name="connsiteX5" fmla="*/ 1941 w 915277"/>
              <a:gd name="connsiteY5" fmla="*/ 507304 h 921768"/>
              <a:gd name="connsiteX0" fmla="*/ 1333 w 913679"/>
              <a:gd name="connsiteY0" fmla="*/ 507304 h 916431"/>
              <a:gd name="connsiteX1" fmla="*/ 455522 w 913679"/>
              <a:gd name="connsiteY1" fmla="*/ 55453 h 916431"/>
              <a:gd name="connsiteX2" fmla="*/ 904078 w 913679"/>
              <a:gd name="connsiteY2" fmla="*/ 21508 h 916431"/>
              <a:gd name="connsiteX3" fmla="*/ 883473 w 913679"/>
              <a:gd name="connsiteY3" fmla="*/ 413731 h 916431"/>
              <a:gd name="connsiteX4" fmla="*/ 445433 w 913679"/>
              <a:gd name="connsiteY4" fmla="*/ 915393 h 916431"/>
              <a:gd name="connsiteX5" fmla="*/ 1333 w 913679"/>
              <a:gd name="connsiteY5" fmla="*/ 507304 h 916431"/>
              <a:gd name="connsiteX0" fmla="*/ 1333 w 913679"/>
              <a:gd name="connsiteY0" fmla="*/ 507304 h 916431"/>
              <a:gd name="connsiteX1" fmla="*/ 455522 w 913679"/>
              <a:gd name="connsiteY1" fmla="*/ 55453 h 916431"/>
              <a:gd name="connsiteX2" fmla="*/ 904078 w 913679"/>
              <a:gd name="connsiteY2" fmla="*/ 21508 h 916431"/>
              <a:gd name="connsiteX3" fmla="*/ 883473 w 913679"/>
              <a:gd name="connsiteY3" fmla="*/ 413731 h 916431"/>
              <a:gd name="connsiteX4" fmla="*/ 445433 w 913679"/>
              <a:gd name="connsiteY4" fmla="*/ 915393 h 916431"/>
              <a:gd name="connsiteX5" fmla="*/ 1333 w 913679"/>
              <a:gd name="connsiteY5" fmla="*/ 507304 h 916431"/>
              <a:gd name="connsiteX0" fmla="*/ 1333 w 927957"/>
              <a:gd name="connsiteY0" fmla="*/ 507304 h 916431"/>
              <a:gd name="connsiteX1" fmla="*/ 455522 w 927957"/>
              <a:gd name="connsiteY1" fmla="*/ 55453 h 916431"/>
              <a:gd name="connsiteX2" fmla="*/ 904078 w 927957"/>
              <a:gd name="connsiteY2" fmla="*/ 21508 h 916431"/>
              <a:gd name="connsiteX3" fmla="*/ 883473 w 927957"/>
              <a:gd name="connsiteY3" fmla="*/ 413731 h 916431"/>
              <a:gd name="connsiteX4" fmla="*/ 445433 w 927957"/>
              <a:gd name="connsiteY4" fmla="*/ 915393 h 916431"/>
              <a:gd name="connsiteX5" fmla="*/ 1333 w 927957"/>
              <a:gd name="connsiteY5" fmla="*/ 507304 h 916431"/>
              <a:gd name="connsiteX0" fmla="*/ 1333 w 923506"/>
              <a:gd name="connsiteY0" fmla="*/ 507304 h 916431"/>
              <a:gd name="connsiteX1" fmla="*/ 455522 w 923506"/>
              <a:gd name="connsiteY1" fmla="*/ 55453 h 916431"/>
              <a:gd name="connsiteX2" fmla="*/ 904078 w 923506"/>
              <a:gd name="connsiteY2" fmla="*/ 21508 h 916431"/>
              <a:gd name="connsiteX3" fmla="*/ 883473 w 923506"/>
              <a:gd name="connsiteY3" fmla="*/ 413731 h 916431"/>
              <a:gd name="connsiteX4" fmla="*/ 445433 w 923506"/>
              <a:gd name="connsiteY4" fmla="*/ 915393 h 916431"/>
              <a:gd name="connsiteX5" fmla="*/ 1333 w 923506"/>
              <a:gd name="connsiteY5" fmla="*/ 507304 h 916431"/>
              <a:gd name="connsiteX0" fmla="*/ 131 w 922304"/>
              <a:gd name="connsiteY0" fmla="*/ 507304 h 913327"/>
              <a:gd name="connsiteX1" fmla="*/ 454320 w 922304"/>
              <a:gd name="connsiteY1" fmla="*/ 55453 h 913327"/>
              <a:gd name="connsiteX2" fmla="*/ 902876 w 922304"/>
              <a:gd name="connsiteY2" fmla="*/ 21508 h 913327"/>
              <a:gd name="connsiteX3" fmla="*/ 882271 w 922304"/>
              <a:gd name="connsiteY3" fmla="*/ 413731 h 913327"/>
              <a:gd name="connsiteX4" fmla="*/ 412594 w 922304"/>
              <a:gd name="connsiteY4" fmla="*/ 912698 h 913327"/>
              <a:gd name="connsiteX5" fmla="*/ 131 w 922304"/>
              <a:gd name="connsiteY5" fmla="*/ 507304 h 913327"/>
              <a:gd name="connsiteX0" fmla="*/ 146 w 922319"/>
              <a:gd name="connsiteY0" fmla="*/ 507304 h 918044"/>
              <a:gd name="connsiteX1" fmla="*/ 454335 w 922319"/>
              <a:gd name="connsiteY1" fmla="*/ 55453 h 918044"/>
              <a:gd name="connsiteX2" fmla="*/ 902891 w 922319"/>
              <a:gd name="connsiteY2" fmla="*/ 21508 h 918044"/>
              <a:gd name="connsiteX3" fmla="*/ 882286 w 922319"/>
              <a:gd name="connsiteY3" fmla="*/ 413731 h 918044"/>
              <a:gd name="connsiteX4" fmla="*/ 412609 w 922319"/>
              <a:gd name="connsiteY4" fmla="*/ 912698 h 918044"/>
              <a:gd name="connsiteX5" fmla="*/ 146 w 922319"/>
              <a:gd name="connsiteY5" fmla="*/ 507304 h 918044"/>
              <a:gd name="connsiteX0" fmla="*/ 166 w 922339"/>
              <a:gd name="connsiteY0" fmla="*/ 507304 h 916065"/>
              <a:gd name="connsiteX1" fmla="*/ 454355 w 922339"/>
              <a:gd name="connsiteY1" fmla="*/ 55453 h 916065"/>
              <a:gd name="connsiteX2" fmla="*/ 902911 w 922339"/>
              <a:gd name="connsiteY2" fmla="*/ 21508 h 916065"/>
              <a:gd name="connsiteX3" fmla="*/ 882306 w 922339"/>
              <a:gd name="connsiteY3" fmla="*/ 413731 h 916065"/>
              <a:gd name="connsiteX4" fmla="*/ 412629 w 922339"/>
              <a:gd name="connsiteY4" fmla="*/ 912698 h 916065"/>
              <a:gd name="connsiteX5" fmla="*/ 166 w 922339"/>
              <a:gd name="connsiteY5" fmla="*/ 507304 h 916065"/>
              <a:gd name="connsiteX0" fmla="*/ 39713 w 549423"/>
              <a:gd name="connsiteY0" fmla="*/ 941809 h 948689"/>
              <a:gd name="connsiteX1" fmla="*/ 81439 w 549423"/>
              <a:gd name="connsiteY1" fmla="*/ 84564 h 948689"/>
              <a:gd name="connsiteX2" fmla="*/ 529995 w 549423"/>
              <a:gd name="connsiteY2" fmla="*/ 50619 h 948689"/>
              <a:gd name="connsiteX3" fmla="*/ 509390 w 549423"/>
              <a:gd name="connsiteY3" fmla="*/ 442842 h 948689"/>
              <a:gd name="connsiteX4" fmla="*/ 39713 w 549423"/>
              <a:gd name="connsiteY4" fmla="*/ 941809 h 948689"/>
              <a:gd name="connsiteX0" fmla="*/ 12940 w 774383"/>
              <a:gd name="connsiteY0" fmla="*/ 869818 h 878104"/>
              <a:gd name="connsiteX1" fmla="*/ 306399 w 774383"/>
              <a:gd name="connsiteY1" fmla="*/ 79906 h 878104"/>
              <a:gd name="connsiteX2" fmla="*/ 754955 w 774383"/>
              <a:gd name="connsiteY2" fmla="*/ 45961 h 878104"/>
              <a:gd name="connsiteX3" fmla="*/ 734350 w 774383"/>
              <a:gd name="connsiteY3" fmla="*/ 438184 h 878104"/>
              <a:gd name="connsiteX4" fmla="*/ 12940 w 774383"/>
              <a:gd name="connsiteY4" fmla="*/ 869818 h 878104"/>
              <a:gd name="connsiteX0" fmla="*/ 43998 w 805441"/>
              <a:gd name="connsiteY0" fmla="*/ 869818 h 895775"/>
              <a:gd name="connsiteX1" fmla="*/ 337457 w 805441"/>
              <a:gd name="connsiteY1" fmla="*/ 79906 h 895775"/>
              <a:gd name="connsiteX2" fmla="*/ 786013 w 805441"/>
              <a:gd name="connsiteY2" fmla="*/ 45961 h 895775"/>
              <a:gd name="connsiteX3" fmla="*/ 765408 w 805441"/>
              <a:gd name="connsiteY3" fmla="*/ 438184 h 895775"/>
              <a:gd name="connsiteX4" fmla="*/ 43998 w 805441"/>
              <a:gd name="connsiteY4" fmla="*/ 869818 h 895775"/>
              <a:gd name="connsiteX0" fmla="*/ 35680 w 797123"/>
              <a:gd name="connsiteY0" fmla="*/ 830906 h 834688"/>
              <a:gd name="connsiteX1" fmla="*/ 179026 w 797123"/>
              <a:gd name="connsiteY1" fmla="*/ 172234 h 834688"/>
              <a:gd name="connsiteX2" fmla="*/ 777695 w 797123"/>
              <a:gd name="connsiteY2" fmla="*/ 7049 h 834688"/>
              <a:gd name="connsiteX3" fmla="*/ 757090 w 797123"/>
              <a:gd name="connsiteY3" fmla="*/ 399272 h 834688"/>
              <a:gd name="connsiteX4" fmla="*/ 35680 w 797123"/>
              <a:gd name="connsiteY4" fmla="*/ 830906 h 834688"/>
              <a:gd name="connsiteX0" fmla="*/ 30766 w 779892"/>
              <a:gd name="connsiteY0" fmla="*/ 830906 h 845643"/>
              <a:gd name="connsiteX1" fmla="*/ 174112 w 779892"/>
              <a:gd name="connsiteY1" fmla="*/ 172234 h 845643"/>
              <a:gd name="connsiteX2" fmla="*/ 772781 w 779892"/>
              <a:gd name="connsiteY2" fmla="*/ 7049 h 845643"/>
              <a:gd name="connsiteX3" fmla="*/ 682833 w 779892"/>
              <a:gd name="connsiteY3" fmla="*/ 539943 h 845643"/>
              <a:gd name="connsiteX4" fmla="*/ 30766 w 779892"/>
              <a:gd name="connsiteY4" fmla="*/ 830906 h 845643"/>
              <a:gd name="connsiteX0" fmla="*/ 30766 w 785393"/>
              <a:gd name="connsiteY0" fmla="*/ 830906 h 845643"/>
              <a:gd name="connsiteX1" fmla="*/ 174112 w 785393"/>
              <a:gd name="connsiteY1" fmla="*/ 172234 h 845643"/>
              <a:gd name="connsiteX2" fmla="*/ 772781 w 785393"/>
              <a:gd name="connsiteY2" fmla="*/ 7049 h 845643"/>
              <a:gd name="connsiteX3" fmla="*/ 682833 w 785393"/>
              <a:gd name="connsiteY3" fmla="*/ 539943 h 845643"/>
              <a:gd name="connsiteX4" fmla="*/ 30766 w 785393"/>
              <a:gd name="connsiteY4" fmla="*/ 830906 h 845643"/>
              <a:gd name="connsiteX0" fmla="*/ 30766 w 785393"/>
              <a:gd name="connsiteY0" fmla="*/ 830906 h 846247"/>
              <a:gd name="connsiteX1" fmla="*/ 174112 w 785393"/>
              <a:gd name="connsiteY1" fmla="*/ 172234 h 846247"/>
              <a:gd name="connsiteX2" fmla="*/ 772781 w 785393"/>
              <a:gd name="connsiteY2" fmla="*/ 7049 h 846247"/>
              <a:gd name="connsiteX3" fmla="*/ 682833 w 785393"/>
              <a:gd name="connsiteY3" fmla="*/ 539943 h 846247"/>
              <a:gd name="connsiteX4" fmla="*/ 30766 w 785393"/>
              <a:gd name="connsiteY4" fmla="*/ 830906 h 846247"/>
              <a:gd name="connsiteX0" fmla="*/ 29341 w 783968"/>
              <a:gd name="connsiteY0" fmla="*/ 871100 h 886441"/>
              <a:gd name="connsiteX1" fmla="*/ 172687 w 783968"/>
              <a:gd name="connsiteY1" fmla="*/ 212428 h 886441"/>
              <a:gd name="connsiteX2" fmla="*/ 709412 w 783968"/>
              <a:gd name="connsiteY2" fmla="*/ 45026 h 886441"/>
              <a:gd name="connsiteX3" fmla="*/ 771356 w 783968"/>
              <a:gd name="connsiteY3" fmla="*/ 47243 h 886441"/>
              <a:gd name="connsiteX4" fmla="*/ 681408 w 783968"/>
              <a:gd name="connsiteY4" fmla="*/ 580137 h 886441"/>
              <a:gd name="connsiteX5" fmla="*/ 29341 w 783968"/>
              <a:gd name="connsiteY5" fmla="*/ 871100 h 886441"/>
              <a:gd name="connsiteX0" fmla="*/ 29341 w 783138"/>
              <a:gd name="connsiteY0" fmla="*/ 837587 h 852928"/>
              <a:gd name="connsiteX1" fmla="*/ 172687 w 783138"/>
              <a:gd name="connsiteY1" fmla="*/ 178915 h 852928"/>
              <a:gd name="connsiteX2" fmla="*/ 709412 w 783138"/>
              <a:gd name="connsiteY2" fmla="*/ 11513 h 852928"/>
              <a:gd name="connsiteX3" fmla="*/ 770339 w 783138"/>
              <a:gd name="connsiteY3" fmla="*/ 92987 h 852928"/>
              <a:gd name="connsiteX4" fmla="*/ 681408 w 783138"/>
              <a:gd name="connsiteY4" fmla="*/ 546624 h 852928"/>
              <a:gd name="connsiteX5" fmla="*/ 29341 w 783138"/>
              <a:gd name="connsiteY5" fmla="*/ 837587 h 852928"/>
              <a:gd name="connsiteX0" fmla="*/ 29341 w 783138"/>
              <a:gd name="connsiteY0" fmla="*/ 830560 h 845901"/>
              <a:gd name="connsiteX1" fmla="*/ 172687 w 783138"/>
              <a:gd name="connsiteY1" fmla="*/ 171888 h 845901"/>
              <a:gd name="connsiteX2" fmla="*/ 709412 w 783138"/>
              <a:gd name="connsiteY2" fmla="*/ 4486 h 845901"/>
              <a:gd name="connsiteX3" fmla="*/ 770339 w 783138"/>
              <a:gd name="connsiteY3" fmla="*/ 85960 h 845901"/>
              <a:gd name="connsiteX4" fmla="*/ 681408 w 783138"/>
              <a:gd name="connsiteY4" fmla="*/ 539597 h 845901"/>
              <a:gd name="connsiteX5" fmla="*/ 29341 w 783138"/>
              <a:gd name="connsiteY5" fmla="*/ 830560 h 845901"/>
              <a:gd name="connsiteX0" fmla="*/ 28855 w 782652"/>
              <a:gd name="connsiteY0" fmla="*/ 838859 h 854200"/>
              <a:gd name="connsiteX1" fmla="*/ 172201 w 782652"/>
              <a:gd name="connsiteY1" fmla="*/ 180187 h 854200"/>
              <a:gd name="connsiteX2" fmla="*/ 686714 w 782652"/>
              <a:gd name="connsiteY2" fmla="*/ 4201 h 854200"/>
              <a:gd name="connsiteX3" fmla="*/ 769853 w 782652"/>
              <a:gd name="connsiteY3" fmla="*/ 94259 h 854200"/>
              <a:gd name="connsiteX4" fmla="*/ 680922 w 782652"/>
              <a:gd name="connsiteY4" fmla="*/ 547896 h 854200"/>
              <a:gd name="connsiteX5" fmla="*/ 28855 w 782652"/>
              <a:gd name="connsiteY5" fmla="*/ 838859 h 854200"/>
              <a:gd name="connsiteX0" fmla="*/ 28855 w 782652"/>
              <a:gd name="connsiteY0" fmla="*/ 838859 h 854200"/>
              <a:gd name="connsiteX1" fmla="*/ 172201 w 782652"/>
              <a:gd name="connsiteY1" fmla="*/ 180187 h 854200"/>
              <a:gd name="connsiteX2" fmla="*/ 686714 w 782652"/>
              <a:gd name="connsiteY2" fmla="*/ 4201 h 854200"/>
              <a:gd name="connsiteX3" fmla="*/ 769853 w 782652"/>
              <a:gd name="connsiteY3" fmla="*/ 94259 h 854200"/>
              <a:gd name="connsiteX4" fmla="*/ 680922 w 782652"/>
              <a:gd name="connsiteY4" fmla="*/ 547896 h 854200"/>
              <a:gd name="connsiteX5" fmla="*/ 28855 w 782652"/>
              <a:gd name="connsiteY5" fmla="*/ 838859 h 854200"/>
              <a:gd name="connsiteX0" fmla="*/ 28855 w 782652"/>
              <a:gd name="connsiteY0" fmla="*/ 846750 h 862091"/>
              <a:gd name="connsiteX1" fmla="*/ 172201 w 782652"/>
              <a:gd name="connsiteY1" fmla="*/ 188078 h 862091"/>
              <a:gd name="connsiteX2" fmla="*/ 686714 w 782652"/>
              <a:gd name="connsiteY2" fmla="*/ 12092 h 862091"/>
              <a:gd name="connsiteX3" fmla="*/ 769853 w 782652"/>
              <a:gd name="connsiteY3" fmla="*/ 102150 h 862091"/>
              <a:gd name="connsiteX4" fmla="*/ 680922 w 782652"/>
              <a:gd name="connsiteY4" fmla="*/ 555787 h 862091"/>
              <a:gd name="connsiteX5" fmla="*/ 28855 w 782652"/>
              <a:gd name="connsiteY5" fmla="*/ 846750 h 862091"/>
              <a:gd name="connsiteX0" fmla="*/ 28855 w 782652"/>
              <a:gd name="connsiteY0" fmla="*/ 834658 h 849999"/>
              <a:gd name="connsiteX1" fmla="*/ 172201 w 782652"/>
              <a:gd name="connsiteY1" fmla="*/ 175986 h 849999"/>
              <a:gd name="connsiteX2" fmla="*/ 686714 w 782652"/>
              <a:gd name="connsiteY2" fmla="*/ 0 h 849999"/>
              <a:gd name="connsiteX3" fmla="*/ 769853 w 782652"/>
              <a:gd name="connsiteY3" fmla="*/ 90058 h 849999"/>
              <a:gd name="connsiteX4" fmla="*/ 680922 w 782652"/>
              <a:gd name="connsiteY4" fmla="*/ 543695 h 849999"/>
              <a:gd name="connsiteX5" fmla="*/ 28855 w 782652"/>
              <a:gd name="connsiteY5" fmla="*/ 834658 h 849999"/>
              <a:gd name="connsiteX0" fmla="*/ 28855 w 782652"/>
              <a:gd name="connsiteY0" fmla="*/ 834658 h 849999"/>
              <a:gd name="connsiteX1" fmla="*/ 172201 w 782652"/>
              <a:gd name="connsiteY1" fmla="*/ 175986 h 849999"/>
              <a:gd name="connsiteX2" fmla="*/ 686714 w 782652"/>
              <a:gd name="connsiteY2" fmla="*/ 0 h 849999"/>
              <a:gd name="connsiteX3" fmla="*/ 769853 w 782652"/>
              <a:gd name="connsiteY3" fmla="*/ 90058 h 849999"/>
              <a:gd name="connsiteX4" fmla="*/ 680922 w 782652"/>
              <a:gd name="connsiteY4" fmla="*/ 543695 h 849999"/>
              <a:gd name="connsiteX5" fmla="*/ 28855 w 782652"/>
              <a:gd name="connsiteY5" fmla="*/ 834658 h 849999"/>
              <a:gd name="connsiteX0" fmla="*/ 29679 w 783476"/>
              <a:gd name="connsiteY0" fmla="*/ 846771 h 862112"/>
              <a:gd name="connsiteX1" fmla="*/ 173025 w 783476"/>
              <a:gd name="connsiteY1" fmla="*/ 188099 h 862112"/>
              <a:gd name="connsiteX2" fmla="*/ 724896 w 783476"/>
              <a:gd name="connsiteY2" fmla="*/ 0 h 862112"/>
              <a:gd name="connsiteX3" fmla="*/ 770677 w 783476"/>
              <a:gd name="connsiteY3" fmla="*/ 102171 h 862112"/>
              <a:gd name="connsiteX4" fmla="*/ 681746 w 783476"/>
              <a:gd name="connsiteY4" fmla="*/ 555808 h 862112"/>
              <a:gd name="connsiteX5" fmla="*/ 29679 w 783476"/>
              <a:gd name="connsiteY5" fmla="*/ 846771 h 862112"/>
              <a:gd name="connsiteX0" fmla="*/ 27261 w 781058"/>
              <a:gd name="connsiteY0" fmla="*/ 949261 h 964602"/>
              <a:gd name="connsiteX1" fmla="*/ 170607 w 781058"/>
              <a:gd name="connsiteY1" fmla="*/ 290589 h 964602"/>
              <a:gd name="connsiteX2" fmla="*/ 607892 w 781058"/>
              <a:gd name="connsiteY2" fmla="*/ 0 h 964602"/>
              <a:gd name="connsiteX3" fmla="*/ 768259 w 781058"/>
              <a:gd name="connsiteY3" fmla="*/ 204661 h 964602"/>
              <a:gd name="connsiteX4" fmla="*/ 679328 w 781058"/>
              <a:gd name="connsiteY4" fmla="*/ 658298 h 964602"/>
              <a:gd name="connsiteX5" fmla="*/ 27261 w 781058"/>
              <a:gd name="connsiteY5" fmla="*/ 949261 h 964602"/>
              <a:gd name="connsiteX0" fmla="*/ 29690 w 783487"/>
              <a:gd name="connsiteY0" fmla="*/ 819006 h 834347"/>
              <a:gd name="connsiteX1" fmla="*/ 173036 w 783487"/>
              <a:gd name="connsiteY1" fmla="*/ 160334 h 834347"/>
              <a:gd name="connsiteX2" fmla="*/ 725409 w 783487"/>
              <a:gd name="connsiteY2" fmla="*/ 0 h 834347"/>
              <a:gd name="connsiteX3" fmla="*/ 770688 w 783487"/>
              <a:gd name="connsiteY3" fmla="*/ 74406 h 834347"/>
              <a:gd name="connsiteX4" fmla="*/ 681757 w 783487"/>
              <a:gd name="connsiteY4" fmla="*/ 528043 h 834347"/>
              <a:gd name="connsiteX5" fmla="*/ 29690 w 783487"/>
              <a:gd name="connsiteY5" fmla="*/ 819006 h 834347"/>
              <a:gd name="connsiteX0" fmla="*/ 30741 w 784538"/>
              <a:gd name="connsiteY0" fmla="*/ 777222 h 792563"/>
              <a:gd name="connsiteX1" fmla="*/ 174087 w 784538"/>
              <a:gd name="connsiteY1" fmla="*/ 118550 h 792563"/>
              <a:gd name="connsiteX2" fmla="*/ 771739 w 784538"/>
              <a:gd name="connsiteY2" fmla="*/ 32622 h 792563"/>
              <a:gd name="connsiteX3" fmla="*/ 682808 w 784538"/>
              <a:gd name="connsiteY3" fmla="*/ 486259 h 792563"/>
              <a:gd name="connsiteX4" fmla="*/ 30741 w 784538"/>
              <a:gd name="connsiteY4" fmla="*/ 777222 h 792563"/>
              <a:gd name="connsiteX0" fmla="*/ 28042 w 803545"/>
              <a:gd name="connsiteY0" fmla="*/ 750462 h 768019"/>
              <a:gd name="connsiteX1" fmla="*/ 193094 w 803545"/>
              <a:gd name="connsiteY1" fmla="*/ 117538 h 768019"/>
              <a:gd name="connsiteX2" fmla="*/ 790746 w 803545"/>
              <a:gd name="connsiteY2" fmla="*/ 31610 h 768019"/>
              <a:gd name="connsiteX3" fmla="*/ 701815 w 803545"/>
              <a:gd name="connsiteY3" fmla="*/ 485247 h 768019"/>
              <a:gd name="connsiteX4" fmla="*/ 28042 w 803545"/>
              <a:gd name="connsiteY4" fmla="*/ 750462 h 768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3545" h="768019">
                <a:moveTo>
                  <a:pt x="28042" y="750462"/>
                </a:moveTo>
                <a:cubicBezTo>
                  <a:pt x="-56745" y="689177"/>
                  <a:pt x="65977" y="237347"/>
                  <a:pt x="193094" y="117538"/>
                </a:cubicBezTo>
                <a:cubicBezTo>
                  <a:pt x="320211" y="-2271"/>
                  <a:pt x="705959" y="-29675"/>
                  <a:pt x="790746" y="31610"/>
                </a:cubicBezTo>
                <a:cubicBezTo>
                  <a:pt x="820983" y="173572"/>
                  <a:pt x="800092" y="296853"/>
                  <a:pt x="701815" y="485247"/>
                </a:cubicBezTo>
                <a:cubicBezTo>
                  <a:pt x="575949" y="710049"/>
                  <a:pt x="112829" y="811747"/>
                  <a:pt x="28042" y="750462"/>
                </a:cubicBezTo>
                <a:close/>
              </a:path>
            </a:pathLst>
          </a:custGeom>
          <a:noFill/>
          <a:ln w="63500" cap="rnd">
            <a:solidFill>
              <a:srgbClr val="EE77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2699A05-1224-4815-A7F8-604C1379CDD2}"/>
              </a:ext>
            </a:extLst>
          </p:cNvPr>
          <p:cNvSpPr txBox="1"/>
          <p:nvPr/>
        </p:nvSpPr>
        <p:spPr>
          <a:xfrm>
            <a:off x="2421478" y="1941749"/>
            <a:ext cx="5474576" cy="1077218"/>
          </a:xfrm>
          <a:prstGeom prst="rect">
            <a:avLst/>
          </a:prstGeom>
          <a:noFill/>
        </p:spPr>
        <p:txBody>
          <a:bodyPr wrap="none" rtlCol="0">
            <a:spAutoFit/>
          </a:bodyPr>
          <a:lstStyle/>
          <a:p>
            <a:r>
              <a:rPr kumimoji="1" lang="ja-JP" altLang="en-US" sz="3200">
                <a:solidFill>
                  <a:srgbClr val="FFC000"/>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地方公共団体防災担当者向け</a:t>
            </a:r>
            <a:endParaRPr kumimoji="1" lang="en-US" altLang="ja-JP" sz="3200">
              <a:solidFill>
                <a:srgbClr val="FFC000"/>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endParaRPr>
          </a:p>
          <a:p>
            <a:r>
              <a:rPr kumimoji="1" lang="ja-JP" altLang="en-US" sz="3200">
                <a:solidFill>
                  <a:srgbClr val="FFC000"/>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気象</a:t>
            </a:r>
            <a:r>
              <a:rPr kumimoji="1" lang="ja-JP" altLang="en-US" sz="3200" dirty="0">
                <a:solidFill>
                  <a:srgbClr val="FFC000"/>
                </a:solidFill>
                <a:effectLst>
                  <a:outerShdw blurRad="38100" dist="38100" dir="2700000" algn="tl">
                    <a:srgbClr val="000000">
                      <a:alpha val="43137"/>
                    </a:srgbClr>
                  </a:outerShdw>
                </a:effectLst>
                <a:latin typeface="HGP創英角ｺﾞｼｯｸUB" panose="020B0900000000000000" pitchFamily="50" charset="-128"/>
                <a:ea typeface="HGP創英角ｺﾞｼｯｸUB" panose="020B0900000000000000" pitchFamily="50" charset="-128"/>
              </a:rPr>
              <a:t>防災ワークショップ</a:t>
            </a:r>
          </a:p>
        </p:txBody>
      </p:sp>
      <p:cxnSp>
        <p:nvCxnSpPr>
          <p:cNvPr id="4" name="直線コネクタ 3">
            <a:extLst>
              <a:ext uri="{FF2B5EF4-FFF2-40B4-BE49-F238E27FC236}">
                <a16:creationId xmlns:a16="http://schemas.microsoft.com/office/drawing/2014/main" id="{D4E3436F-BA84-462F-BC48-7F97F3810D37}"/>
              </a:ext>
            </a:extLst>
          </p:cNvPr>
          <p:cNvCxnSpPr/>
          <p:nvPr/>
        </p:nvCxnSpPr>
        <p:spPr>
          <a:xfrm>
            <a:off x="2527540" y="3053753"/>
            <a:ext cx="9059676"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1" name="Rectangle 1"/>
          <p:cNvSpPr>
            <a:spLocks noChangeArrowheads="1"/>
          </p:cNvSpPr>
          <p:nvPr/>
        </p:nvSpPr>
        <p:spPr bwMode="auto">
          <a:xfrm>
            <a:off x="4546355" y="4656210"/>
            <a:ext cx="401575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ja-JP" altLang="ja-JP" dirty="0">
                <a:solidFill>
                  <a:schemeClr val="bg1"/>
                </a:solidFill>
                <a:latin typeface="+mj-ea"/>
                <a:ea typeface="+mj-ea"/>
                <a:cs typeface="Times New Roman" pitchFamily="18" charset="0"/>
              </a:rPr>
              <a:t>令和</a:t>
            </a:r>
            <a:r>
              <a:rPr lang="en-US" altLang="ja-JP" dirty="0">
                <a:solidFill>
                  <a:schemeClr val="bg1"/>
                </a:solidFill>
                <a:latin typeface="+mj-ea"/>
                <a:ea typeface="+mj-ea"/>
                <a:cs typeface="Times New Roman" pitchFamily="18" charset="0"/>
              </a:rPr>
              <a:t>3</a:t>
            </a:r>
            <a:r>
              <a:rPr lang="ja-JP" altLang="en-US" dirty="0">
                <a:solidFill>
                  <a:schemeClr val="bg1"/>
                </a:solidFill>
                <a:latin typeface="+mj-ea"/>
                <a:ea typeface="+mj-ea"/>
                <a:cs typeface="Times New Roman" pitchFamily="18" charset="0"/>
              </a:rPr>
              <a:t>年災害対策基本法改正対応版</a:t>
            </a:r>
            <a:endParaRPr lang="en-US" altLang="ja-JP" dirty="0">
              <a:solidFill>
                <a:schemeClr val="bg1"/>
              </a:solidFill>
              <a:latin typeface="+mj-ea"/>
              <a:ea typeface="+mj-ea"/>
              <a:cs typeface="Times New Roman" pitchFamily="18" charset="0"/>
            </a:endParaRPr>
          </a:p>
          <a:p>
            <a:pPr algn="ctr" fontAlgn="base">
              <a:spcBef>
                <a:spcPct val="0"/>
              </a:spcBef>
              <a:spcAft>
                <a:spcPct val="0"/>
              </a:spcAft>
            </a:pPr>
            <a:r>
              <a:rPr kumimoji="1" lang="ja-JP" altLang="en-US" sz="1800" b="0" i="0" u="none" strike="noStrike" cap="none" normalizeH="0" baseline="0" dirty="0">
                <a:ln>
                  <a:noFill/>
                </a:ln>
                <a:solidFill>
                  <a:schemeClr val="bg1"/>
                </a:solidFill>
                <a:effectLst/>
                <a:latin typeface="+mj-ea"/>
                <a:ea typeface="+mj-ea"/>
                <a:cs typeface="Times New Roman" pitchFamily="18" charset="0"/>
              </a:rPr>
              <a:t>令和４年６月キキクル黒紫対応</a:t>
            </a:r>
            <a:endParaRPr kumimoji="1" lang="ja-JP" altLang="en-US" sz="1800" b="0" i="0" u="none" strike="noStrike" cap="none" normalizeH="0" baseline="0" dirty="0">
              <a:ln>
                <a:noFill/>
              </a:ln>
              <a:solidFill>
                <a:schemeClr val="bg1"/>
              </a:solidFill>
              <a:effectLst/>
              <a:latin typeface="+mj-ea"/>
              <a:ea typeface="+mj-ea"/>
              <a:cs typeface="ＭＳ Ｐゴシック" pitchFamily="50" charset="-128"/>
            </a:endParaRPr>
          </a:p>
        </p:txBody>
      </p:sp>
    </p:spTree>
    <p:extLst>
      <p:ext uri="{BB962C8B-B14F-4D97-AF65-F5344CB8AC3E}">
        <p14:creationId xmlns:p14="http://schemas.microsoft.com/office/powerpoint/2010/main" val="100435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lstStyle/>
          <a:p>
            <a:r>
              <a:rPr kumimoji="1" lang="ja-JP" altLang="en-US" dirty="0"/>
              <a:t>皆さんの設定</a:t>
            </a: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10</a:t>
            </a:fld>
            <a:endParaRPr lang="ja-JP" altLang="en-US" dirty="0"/>
          </a:p>
        </p:txBody>
      </p:sp>
      <p:sp>
        <p:nvSpPr>
          <p:cNvPr id="7" name="コンテンツ プレースホルダー 6">
            <a:extLst>
              <a:ext uri="{FF2B5EF4-FFF2-40B4-BE49-F238E27FC236}">
                <a16:creationId xmlns:a16="http://schemas.microsoft.com/office/drawing/2014/main" id="{9C13B68C-B793-4948-89F3-BA7E320180AB}"/>
              </a:ext>
            </a:extLst>
          </p:cNvPr>
          <p:cNvSpPr>
            <a:spLocks noGrp="1"/>
          </p:cNvSpPr>
          <p:nvPr>
            <p:ph idx="13"/>
          </p:nvPr>
        </p:nvSpPr>
        <p:spPr/>
        <p:txBody>
          <a:bodyPr/>
          <a:lstStyle/>
          <a:p>
            <a:endParaRPr lang="ja-JP" altLang="en-US"/>
          </a:p>
        </p:txBody>
      </p:sp>
      <p:sp>
        <p:nvSpPr>
          <p:cNvPr id="8" name="テキスト ボックス 7">
            <a:extLst>
              <a:ext uri="{FF2B5EF4-FFF2-40B4-BE49-F238E27FC236}">
                <a16:creationId xmlns:a16="http://schemas.microsoft.com/office/drawing/2014/main" id="{2112EB26-3B9C-410F-9A71-99F9B1AFD2B2}"/>
              </a:ext>
            </a:extLst>
          </p:cNvPr>
          <p:cNvSpPr txBox="1"/>
          <p:nvPr/>
        </p:nvSpPr>
        <p:spPr>
          <a:xfrm>
            <a:off x="983261" y="2013853"/>
            <a:ext cx="7721986" cy="2246769"/>
          </a:xfrm>
          <a:prstGeom prst="rect">
            <a:avLst/>
          </a:prstGeom>
          <a:noFill/>
        </p:spPr>
        <p:txBody>
          <a:bodyPr wrap="none" rtlCol="0">
            <a:spAutoFit/>
          </a:bodyPr>
          <a:lstStyle/>
          <a:p>
            <a:pPr>
              <a:spcAft>
                <a:spcPts val="1200"/>
              </a:spcAft>
            </a:pPr>
            <a:r>
              <a:rPr lang="ja-JP" altLang="en-US" sz="4000">
                <a:latin typeface="ＭＳ Ｐゴシック" panose="020B0600070205080204" pitchFamily="50" charset="-128"/>
                <a:ea typeface="ＭＳ Ｐゴシック" panose="020B0600070205080204" pitchFamily="50" charset="-128"/>
              </a:rPr>
              <a:t>グループワーク</a:t>
            </a:r>
            <a:r>
              <a:rPr kumimoji="1" lang="ja-JP" altLang="en-US" sz="4000">
                <a:latin typeface="ＭＳ Ｐゴシック" panose="020B0600070205080204" pitchFamily="50" charset="-128"/>
                <a:ea typeface="ＭＳ Ｐゴシック" panose="020B0600070205080204" pitchFamily="50" charset="-128"/>
              </a:rPr>
              <a:t>の</a:t>
            </a:r>
            <a:r>
              <a:rPr kumimoji="1" lang="ja-JP" altLang="en-US" sz="4000" dirty="0">
                <a:latin typeface="ＭＳ Ｐゴシック" panose="020B0600070205080204" pitchFamily="50" charset="-128"/>
                <a:ea typeface="ＭＳ Ｐゴシック" panose="020B0600070205080204" pitchFamily="50" charset="-128"/>
              </a:rPr>
              <a:t>間、皆さんは</a:t>
            </a:r>
            <a:endParaRPr kumimoji="1" lang="en-US" altLang="ja-JP" sz="4000" dirty="0">
              <a:latin typeface="ＭＳ Ｐゴシック" panose="020B0600070205080204" pitchFamily="50" charset="-128"/>
              <a:ea typeface="ＭＳ Ｐゴシック" panose="020B0600070205080204" pitchFamily="50" charset="-128"/>
            </a:endParaRPr>
          </a:p>
          <a:p>
            <a:pPr>
              <a:spcAft>
                <a:spcPts val="1200"/>
              </a:spcAft>
            </a:pPr>
            <a:r>
              <a:rPr kumimoji="1" lang="ja-JP" altLang="en-US" sz="4000" dirty="0">
                <a:latin typeface="ＭＳ Ｐゴシック" panose="020B0600070205080204" pitchFamily="50" charset="-128"/>
                <a:ea typeface="ＭＳ Ｐゴシック" panose="020B0600070205080204" pitchFamily="50" charset="-128"/>
              </a:rPr>
              <a:t>「</a:t>
            </a:r>
            <a:r>
              <a:rPr kumimoji="1" lang="en-US" altLang="ja-JP" sz="4000" dirty="0">
                <a:latin typeface="ＭＳ Ｐゴシック" panose="020B0600070205080204" pitchFamily="50" charset="-128"/>
                <a:ea typeface="ＭＳ Ｐゴシック" panose="020B0600070205080204" pitchFamily="50" charset="-128"/>
              </a:rPr>
              <a:t>A </a:t>
            </a:r>
            <a:r>
              <a:rPr lang="ja-JP" altLang="en-US" sz="4000" dirty="0">
                <a:latin typeface="ＭＳ Ｐゴシック" panose="020B0600070205080204" pitchFamily="50" charset="-128"/>
                <a:ea typeface="ＭＳ Ｐゴシック" panose="020B0600070205080204" pitchFamily="50" charset="-128"/>
              </a:rPr>
              <a:t>県 </a:t>
            </a:r>
            <a:r>
              <a:rPr lang="en-US" altLang="ja-JP" sz="4000">
                <a:latin typeface="ＭＳ Ｐゴシック" panose="020B0600070205080204" pitchFamily="50" charset="-128"/>
                <a:ea typeface="ＭＳ Ｐゴシック" panose="020B0600070205080204" pitchFamily="50" charset="-128"/>
              </a:rPr>
              <a:t>B </a:t>
            </a:r>
            <a:r>
              <a:rPr lang="ja-JP" altLang="en-US" sz="4000" dirty="0">
                <a:latin typeface="ＭＳ Ｐゴシック" panose="020B0600070205080204" pitchFamily="50" charset="-128"/>
                <a:ea typeface="ＭＳ Ｐゴシック" panose="020B0600070205080204" pitchFamily="50" charset="-128"/>
              </a:rPr>
              <a:t>市</a:t>
            </a:r>
            <a:r>
              <a:rPr lang="ja-JP" altLang="en-US" sz="4000">
                <a:latin typeface="ＭＳ Ｐゴシック" panose="020B0600070205080204" pitchFamily="50" charset="-128"/>
                <a:ea typeface="ＭＳ Ｐゴシック" panose="020B0600070205080204" pitchFamily="50" charset="-128"/>
              </a:rPr>
              <a:t> </a:t>
            </a:r>
            <a:r>
              <a:rPr lang="ja-JP" altLang="en-US" sz="4000" dirty="0">
                <a:latin typeface="ＭＳ Ｐゴシック" panose="020B0600070205080204" pitchFamily="50" charset="-128"/>
                <a:ea typeface="ＭＳ Ｐゴシック" panose="020B0600070205080204" pitchFamily="50" charset="-128"/>
              </a:rPr>
              <a:t>防災課」　の職員です。</a:t>
            </a:r>
            <a:endParaRPr lang="en-US" altLang="ja-JP" sz="4000" dirty="0">
              <a:latin typeface="ＭＳ Ｐゴシック" panose="020B0600070205080204" pitchFamily="50" charset="-128"/>
              <a:ea typeface="ＭＳ Ｐゴシック" panose="020B0600070205080204" pitchFamily="50" charset="-128"/>
            </a:endParaRPr>
          </a:p>
          <a:p>
            <a:pPr>
              <a:spcAft>
                <a:spcPts val="1200"/>
              </a:spcAft>
            </a:pPr>
            <a:r>
              <a:rPr kumimoji="1" lang="ja-JP" altLang="en-US" sz="4000" dirty="0">
                <a:latin typeface="ＭＳ Ｐゴシック" panose="020B0600070205080204" pitchFamily="50" charset="-128"/>
                <a:ea typeface="ＭＳ Ｐゴシック" panose="020B0600070205080204" pitchFamily="50" charset="-128"/>
              </a:rPr>
              <a:t>リーダー</a:t>
            </a:r>
            <a:r>
              <a:rPr kumimoji="1" lang="ja-JP" altLang="en-US" sz="4000">
                <a:latin typeface="ＭＳ Ｐゴシック" panose="020B0600070205080204" pitchFamily="50" charset="-128"/>
                <a:ea typeface="ＭＳ Ｐゴシック" panose="020B0600070205080204" pitchFamily="50" charset="-128"/>
              </a:rPr>
              <a:t>は、</a:t>
            </a:r>
            <a:r>
              <a:rPr kumimoji="1" lang="en-US" altLang="ja-JP" sz="4000">
                <a:latin typeface="ＭＳ Ｐゴシック" panose="020B0600070205080204" pitchFamily="50" charset="-128"/>
                <a:ea typeface="ＭＳ Ｐゴシック" panose="020B0600070205080204" pitchFamily="50" charset="-128"/>
              </a:rPr>
              <a:t>B</a:t>
            </a:r>
            <a:r>
              <a:rPr kumimoji="1" lang="ja-JP" altLang="en-US" sz="4000">
                <a:latin typeface="ＭＳ Ｐゴシック" panose="020B0600070205080204" pitchFamily="50" charset="-128"/>
                <a:ea typeface="ＭＳ Ｐゴシック" panose="020B0600070205080204" pitchFamily="50" charset="-128"/>
              </a:rPr>
              <a:t> 市の防災課長</a:t>
            </a:r>
            <a:r>
              <a:rPr kumimoji="1" lang="ja-JP" altLang="en-US" sz="4000" dirty="0">
                <a:latin typeface="ＭＳ Ｐゴシック" panose="020B0600070205080204" pitchFamily="50" charset="-128"/>
                <a:ea typeface="ＭＳ Ｐゴシック" panose="020B0600070205080204" pitchFamily="50" charset="-128"/>
              </a:rPr>
              <a:t>です。</a:t>
            </a:r>
          </a:p>
        </p:txBody>
      </p:sp>
      <p:sp>
        <p:nvSpPr>
          <p:cNvPr id="12" name="テキスト ボックス 11">
            <a:extLst>
              <a:ext uri="{FF2B5EF4-FFF2-40B4-BE49-F238E27FC236}">
                <a16:creationId xmlns:a16="http://schemas.microsoft.com/office/drawing/2014/main" id="{7B5AB1D5-EF18-4B23-98A0-234D86802C30}"/>
              </a:ext>
            </a:extLst>
          </p:cNvPr>
          <p:cNvSpPr txBox="1"/>
          <p:nvPr/>
        </p:nvSpPr>
        <p:spPr>
          <a:xfrm>
            <a:off x="1562026" y="5015660"/>
            <a:ext cx="6487511" cy="954107"/>
          </a:xfrm>
          <a:prstGeom prst="rect">
            <a:avLst/>
          </a:prstGeom>
          <a:noFill/>
        </p:spPr>
        <p:txBody>
          <a:bodyPr wrap="square" rtlCol="0">
            <a:spAutoFit/>
          </a:bodyPr>
          <a:lstStyle/>
          <a:p>
            <a:r>
              <a:rPr kumimoji="1" lang="en-US" altLang="ja-JP" sz="2800">
                <a:latin typeface="ＭＳ Ｐゴシック" panose="020B0600070205080204" pitchFamily="50" charset="-128"/>
                <a:ea typeface="ＭＳ Ｐゴシック" panose="020B0600070205080204" pitchFamily="50" charset="-128"/>
              </a:rPr>
              <a:t>B </a:t>
            </a:r>
            <a:r>
              <a:rPr kumimoji="1" lang="ja-JP" altLang="en-US" sz="2800">
                <a:latin typeface="ＭＳ Ｐゴシック" panose="020B0600070205080204" pitchFamily="50" charset="-128"/>
                <a:ea typeface="ＭＳ Ｐゴシック" panose="020B0600070205080204" pitchFamily="50" charset="-128"/>
              </a:rPr>
              <a:t>市の</a:t>
            </a:r>
            <a:r>
              <a:rPr kumimoji="1" lang="ja-JP" altLang="en-US" sz="2800" dirty="0">
                <a:latin typeface="ＭＳ Ｐゴシック" panose="020B0600070205080204" pitchFamily="50" charset="-128"/>
                <a:ea typeface="ＭＳ Ｐゴシック" panose="020B0600070205080204" pitchFamily="50" charset="-128"/>
              </a:rPr>
              <a:t>市</a:t>
            </a:r>
            <a:r>
              <a:rPr kumimoji="1" lang="ja-JP" altLang="en-US" sz="2800">
                <a:latin typeface="ＭＳ Ｐゴシック" panose="020B0600070205080204" pitchFamily="50" charset="-128"/>
                <a:ea typeface="ＭＳ Ｐゴシック" panose="020B0600070205080204" pitchFamily="50" charset="-128"/>
              </a:rPr>
              <a:t>民</a:t>
            </a:r>
            <a:r>
              <a:rPr kumimoji="1" lang="ja-JP" altLang="en-US" sz="2800" dirty="0">
                <a:latin typeface="ＭＳ Ｐゴシック" panose="020B0600070205080204" pitchFamily="50" charset="-128"/>
                <a:ea typeface="ＭＳ Ｐゴシック" panose="020B0600070205080204" pitchFamily="50" charset="-128"/>
              </a:rPr>
              <a:t>の皆さんの安全のために、</a:t>
            </a:r>
            <a:endParaRPr kumimoji="1" lang="en-US" altLang="ja-JP" sz="2800" dirty="0">
              <a:latin typeface="ＭＳ Ｐゴシック" panose="020B0600070205080204" pitchFamily="50" charset="-128"/>
              <a:ea typeface="ＭＳ Ｐゴシック" panose="020B0600070205080204" pitchFamily="50" charset="-128"/>
            </a:endParaRPr>
          </a:p>
          <a:p>
            <a:r>
              <a:rPr kumimoji="1" lang="ja-JP" altLang="en-US" sz="2800" dirty="0">
                <a:latin typeface="ＭＳ Ｐゴシック" panose="020B0600070205080204" pitchFamily="50" charset="-128"/>
                <a:ea typeface="ＭＳ Ｐゴシック" panose="020B0600070205080204" pitchFamily="50" charset="-128"/>
              </a:rPr>
              <a:t>日々の防災活動に取り組んでいます！</a:t>
            </a:r>
          </a:p>
        </p:txBody>
      </p:sp>
      <p:sp>
        <p:nvSpPr>
          <p:cNvPr id="2" name="四角形: 角を丸くする 1">
            <a:extLst>
              <a:ext uri="{FF2B5EF4-FFF2-40B4-BE49-F238E27FC236}">
                <a16:creationId xmlns:a16="http://schemas.microsoft.com/office/drawing/2014/main" id="{692A7286-2FAB-43E6-A39B-4BEE7AE3A99A}"/>
              </a:ext>
            </a:extLst>
          </p:cNvPr>
          <p:cNvSpPr/>
          <p:nvPr/>
        </p:nvSpPr>
        <p:spPr>
          <a:xfrm>
            <a:off x="528145" y="1659326"/>
            <a:ext cx="8100158" cy="2940269"/>
          </a:xfrm>
          <a:prstGeom prst="roundRect">
            <a:avLst/>
          </a:prstGeom>
          <a:noFill/>
          <a:ln>
            <a:solidFill>
              <a:srgbClr val="0066CC"/>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41347573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192120" y="1522240"/>
            <a:ext cx="1943100" cy="2095500"/>
          </a:xfrm>
          <a:prstGeom prst="rect">
            <a:avLst/>
          </a:prstGeom>
          <a:noFill/>
          <a:ln w="9525">
            <a:noFill/>
            <a:miter lim="800000"/>
            <a:headEnd/>
            <a:tailEnd/>
          </a:ln>
          <a:effectLst/>
        </p:spPr>
      </p:pic>
      <p:sp>
        <p:nvSpPr>
          <p:cNvPr id="10242" name="タイトル 1">
            <a:extLst>
              <a:ext uri="{FF2B5EF4-FFF2-40B4-BE49-F238E27FC236}">
                <a16:creationId xmlns:a16="http://schemas.microsoft.com/office/drawing/2014/main" id="{1494DB13-1612-4CE2-A2BC-7E973682AD7A}"/>
              </a:ext>
            </a:extLst>
          </p:cNvPr>
          <p:cNvSpPr>
            <a:spLocks noGrp="1"/>
          </p:cNvSpPr>
          <p:nvPr>
            <p:ph type="title"/>
          </p:nvPr>
        </p:nvSpPr>
        <p:spPr/>
        <p:txBody>
          <a:bodyPr/>
          <a:lstStyle/>
          <a:p>
            <a:pPr eaLnBrk="1" hangingPunct="1"/>
            <a:r>
              <a:rPr lang="ja-JP" altLang="en-US"/>
              <a:t>前提条件） </a:t>
            </a:r>
            <a:r>
              <a:rPr lang="en-US" altLang="ja-JP"/>
              <a:t>A </a:t>
            </a:r>
            <a:r>
              <a:rPr lang="ja-JP" altLang="en-US"/>
              <a:t>県 </a:t>
            </a:r>
            <a:r>
              <a:rPr lang="en-US" altLang="ja-JP"/>
              <a:t>B </a:t>
            </a:r>
            <a:r>
              <a:rPr lang="ja-JP" altLang="en-US"/>
              <a:t>市の概況</a:t>
            </a:r>
            <a:endParaRPr lang="ja-JP" altLang="en-US" dirty="0"/>
          </a:p>
        </p:txBody>
      </p:sp>
      <p:sp>
        <p:nvSpPr>
          <p:cNvPr id="9" name="楕円 8">
            <a:extLst>
              <a:ext uri="{FF2B5EF4-FFF2-40B4-BE49-F238E27FC236}">
                <a16:creationId xmlns:a16="http://schemas.microsoft.com/office/drawing/2014/main" id="{77631E97-B01A-433A-9A25-13FF4EE02DCC}"/>
              </a:ext>
            </a:extLst>
          </p:cNvPr>
          <p:cNvSpPr/>
          <p:nvPr/>
        </p:nvSpPr>
        <p:spPr>
          <a:xfrm>
            <a:off x="192689" y="3126368"/>
            <a:ext cx="420831" cy="436418"/>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矢印コネクタ 4">
            <a:extLst>
              <a:ext uri="{FF2B5EF4-FFF2-40B4-BE49-F238E27FC236}">
                <a16:creationId xmlns:a16="http://schemas.microsoft.com/office/drawing/2014/main" id="{C4F64CE3-AA58-4DA4-8412-20A293F601B8}"/>
              </a:ext>
            </a:extLst>
          </p:cNvPr>
          <p:cNvCxnSpPr>
            <a:cxnSpLocks/>
          </p:cNvCxnSpPr>
          <p:nvPr/>
        </p:nvCxnSpPr>
        <p:spPr>
          <a:xfrm flipH="1">
            <a:off x="430340" y="1574332"/>
            <a:ext cx="364751" cy="15418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8">
            <a:extLst>
              <a:ext uri="{FF2B5EF4-FFF2-40B4-BE49-F238E27FC236}">
                <a16:creationId xmlns:a16="http://schemas.microsoft.com/office/drawing/2014/main" id="{46BE7B1F-CBD9-4F92-91F2-C6A74244828F}"/>
              </a:ext>
            </a:extLst>
          </p:cNvPr>
          <p:cNvSpPr>
            <a:spLocks noChangeArrowheads="1"/>
          </p:cNvSpPr>
          <p:nvPr/>
        </p:nvSpPr>
        <p:spPr bwMode="auto">
          <a:xfrm>
            <a:off x="3045049" y="3098609"/>
            <a:ext cx="10951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a:latin typeface="+mn-ea"/>
                <a:ea typeface="+mn-ea"/>
              </a:rPr>
              <a:t>B </a:t>
            </a:r>
            <a:r>
              <a:rPr lang="ja-JP" altLang="en-US">
                <a:latin typeface="+mn-ea"/>
                <a:ea typeface="+mn-ea"/>
              </a:rPr>
              <a:t>市地図</a:t>
            </a:r>
            <a:endParaRPr lang="ja-JP" altLang="ja-JP" sz="1600" dirty="0">
              <a:latin typeface="+mn-ea"/>
              <a:ea typeface="+mn-ea"/>
            </a:endParaRPr>
          </a:p>
        </p:txBody>
      </p:sp>
      <p:sp>
        <p:nvSpPr>
          <p:cNvPr id="12" name="テキスト ボックス 11">
            <a:extLst>
              <a:ext uri="{FF2B5EF4-FFF2-40B4-BE49-F238E27FC236}">
                <a16:creationId xmlns:a16="http://schemas.microsoft.com/office/drawing/2014/main" id="{ADB36920-BC77-4DC0-A3DA-FC0B5BDDC025}"/>
              </a:ext>
            </a:extLst>
          </p:cNvPr>
          <p:cNvSpPr txBox="1"/>
          <p:nvPr/>
        </p:nvSpPr>
        <p:spPr>
          <a:xfrm>
            <a:off x="4446479" y="1661906"/>
            <a:ext cx="4432345" cy="4468596"/>
          </a:xfrm>
          <a:prstGeom prst="rect">
            <a:avLst/>
          </a:prstGeom>
          <a:noFill/>
        </p:spPr>
        <p:txBody>
          <a:bodyPr wrap="square" rtlCol="0">
            <a:spAutoFit/>
          </a:bodyPr>
          <a:lstStyle/>
          <a:p>
            <a:pPr marL="355600" indent="-301625" algn="just">
              <a:lnSpc>
                <a:spcPct val="110000"/>
              </a:lnSpc>
              <a:spcAft>
                <a:spcPts val="600"/>
              </a:spcAft>
              <a:buFont typeface="Wingdings" panose="05000000000000000000" pitchFamily="2" charset="2"/>
              <a:buChar char="l"/>
            </a:pPr>
            <a:r>
              <a:rPr lang="ja-JP" altLang="en-US" sz="2000">
                <a:latin typeface="MS PGothic" panose="020B0600070205080204" pitchFamily="34" charset="-128"/>
                <a:ea typeface="MS PGothic" panose="020B0600070205080204" pitchFamily="34" charset="-128"/>
              </a:rPr>
              <a:t>人口約 </a:t>
            </a:r>
            <a:r>
              <a:rPr lang="en-US" altLang="ja-JP" sz="2000">
                <a:latin typeface="MS PGothic" panose="020B0600070205080204" pitchFamily="34" charset="-128"/>
                <a:ea typeface="MS PGothic" panose="020B0600070205080204" pitchFamily="34" charset="-128"/>
              </a:rPr>
              <a:t>4 </a:t>
            </a:r>
            <a:r>
              <a:rPr lang="ja-JP" altLang="en-US" sz="2000">
                <a:latin typeface="MS PGothic" panose="020B0600070205080204" pitchFamily="34" charset="-128"/>
                <a:ea typeface="MS PGothic" panose="020B0600070205080204" pitchFamily="34" charset="-128"/>
              </a:rPr>
              <a:t>万人。</a:t>
            </a:r>
            <a:endParaRPr lang="en-US" altLang="ja-JP" sz="200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a:latin typeface="MS PGothic" panose="020B0600070205080204" pitchFamily="34" charset="-128"/>
                <a:ea typeface="MS PGothic" panose="020B0600070205080204" pitchFamily="34" charset="-128"/>
              </a:rPr>
              <a:t>市の大半は</a:t>
            </a:r>
            <a:r>
              <a:rPr lang="en-US" altLang="ja-JP" sz="2000">
                <a:latin typeface="MS PGothic" panose="020B0600070205080204" pitchFamily="34" charset="-128"/>
                <a:ea typeface="MS PGothic" panose="020B0600070205080204" pitchFamily="34" charset="-128"/>
              </a:rPr>
              <a:t> 400〜600m </a:t>
            </a:r>
            <a:r>
              <a:rPr lang="ja-JP" altLang="en-US" sz="2000">
                <a:latin typeface="MS PGothic" panose="020B0600070205080204" pitchFamily="34" charset="-128"/>
                <a:ea typeface="MS PGothic" panose="020B0600070205080204" pitchFamily="34" charset="-128"/>
              </a:rPr>
              <a:t>級の山々に囲まれた盆地や谷。</a:t>
            </a:r>
            <a:endParaRPr lang="en-US" altLang="ja-JP" sz="200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a:latin typeface="MS PGothic" panose="020B0600070205080204" pitchFamily="34" charset="-128"/>
                <a:ea typeface="MS PGothic" panose="020B0600070205080204" pitchFamily="34" charset="-128"/>
              </a:rPr>
              <a:t>市の南部を東から西に横切るように だいこん川（一級河川）が流れ、多数の中小河川が合流している。</a:t>
            </a:r>
            <a:endParaRPr lang="en-US" altLang="ja-JP" sz="200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a:latin typeface="MS PGothic" panose="020B0600070205080204" pitchFamily="34" charset="-128"/>
                <a:ea typeface="MS PGothic" panose="020B0600070205080204" pitchFamily="34" charset="-128"/>
              </a:rPr>
              <a:t>「だいこん川」と「さといも川」が合流する場所の周辺に市街地が集中している。</a:t>
            </a:r>
            <a:endParaRPr lang="en-US" altLang="ja-JP" sz="200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a:latin typeface="MS PGothic" panose="020B0600070205080204" pitchFamily="34" charset="-128"/>
                <a:ea typeface="MS PGothic" panose="020B0600070205080204" pitchFamily="34" charset="-128"/>
              </a:rPr>
              <a:t>年間降水量は約 </a:t>
            </a:r>
            <a:r>
              <a:rPr lang="en-US" altLang="ja-JP" sz="2000">
                <a:latin typeface="MS PGothic" panose="020B0600070205080204" pitchFamily="34" charset="-128"/>
                <a:ea typeface="MS PGothic" panose="020B0600070205080204" pitchFamily="34" charset="-128"/>
              </a:rPr>
              <a:t>1,800mm</a:t>
            </a:r>
            <a:r>
              <a:rPr lang="ja-JP" altLang="en-US" sz="2000">
                <a:latin typeface="MS PGothic" panose="020B0600070205080204" pitchFamily="34" charset="-128"/>
                <a:ea typeface="MS PGothic" panose="020B0600070205080204" pitchFamily="34" charset="-128"/>
              </a:rPr>
              <a:t>、</a:t>
            </a:r>
            <a:r>
              <a:rPr lang="en-US" altLang="ja-JP" sz="2000">
                <a:latin typeface="MS PGothic" panose="020B0600070205080204" pitchFamily="34" charset="-128"/>
                <a:ea typeface="MS PGothic" panose="020B0600070205080204" pitchFamily="34" charset="-128"/>
              </a:rPr>
              <a:t>7</a:t>
            </a:r>
            <a:r>
              <a:rPr lang="ja-JP" altLang="en-US" sz="2000">
                <a:latin typeface="MS PGothic" panose="020B0600070205080204" pitchFamily="34" charset="-128"/>
                <a:ea typeface="MS PGothic" panose="020B0600070205080204" pitchFamily="34" charset="-128"/>
              </a:rPr>
              <a:t>月の降水量は </a:t>
            </a:r>
            <a:r>
              <a:rPr lang="en-US" altLang="ja-JP" sz="2000">
                <a:latin typeface="MS PGothic" panose="020B0600070205080204" pitchFamily="34" charset="-128"/>
                <a:ea typeface="MS PGothic" panose="020B0600070205080204" pitchFamily="34" charset="-128"/>
              </a:rPr>
              <a:t>330mm </a:t>
            </a:r>
            <a:r>
              <a:rPr lang="ja-JP" altLang="en-US" sz="2000">
                <a:latin typeface="MS PGothic" panose="020B0600070205080204" pitchFamily="34" charset="-128"/>
                <a:ea typeface="MS PGothic" panose="020B0600070205080204" pitchFamily="34" charset="-128"/>
              </a:rPr>
              <a:t>程度（平年値）。</a:t>
            </a:r>
            <a:endParaRPr lang="en-US" altLang="ja-JP" sz="200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en-US" altLang="ja-JP" sz="2000">
                <a:latin typeface="MS PGothic" panose="020B0600070205080204" pitchFamily="34" charset="-128"/>
                <a:ea typeface="MS PGothic" panose="020B0600070205080204" pitchFamily="34" charset="-128"/>
              </a:rPr>
              <a:t>7 </a:t>
            </a:r>
            <a:r>
              <a:rPr lang="ja-JP" altLang="en-US" sz="2000">
                <a:latin typeface="MS PGothic" panose="020B0600070205080204" pitchFamily="34" charset="-128"/>
                <a:ea typeface="MS PGothic" panose="020B0600070205080204" pitchFamily="34" charset="-128"/>
              </a:rPr>
              <a:t>月の日没時刻は </a:t>
            </a:r>
            <a:r>
              <a:rPr lang="en-US" altLang="ja-JP" sz="2000">
                <a:latin typeface="MS PGothic" panose="020B0600070205080204" pitchFamily="34" charset="-128"/>
                <a:ea typeface="MS PGothic" panose="020B0600070205080204" pitchFamily="34" charset="-128"/>
              </a:rPr>
              <a:t>19:30 </a:t>
            </a:r>
            <a:r>
              <a:rPr lang="ja-JP" altLang="en-US" sz="2000">
                <a:latin typeface="MS PGothic" panose="020B0600070205080204" pitchFamily="34" charset="-128"/>
                <a:ea typeface="MS PGothic" panose="020B0600070205080204" pitchFamily="34" charset="-128"/>
              </a:rPr>
              <a:t>頃</a:t>
            </a:r>
            <a:endParaRPr lang="en-US" altLang="ja-JP" sz="2000">
              <a:latin typeface="MS PGothic" panose="020B0600070205080204" pitchFamily="34" charset="-128"/>
              <a:ea typeface="MS PGothic" panose="020B0600070205080204" pitchFamily="34" charset="-128"/>
            </a:endParaRPr>
          </a:p>
        </p:txBody>
      </p:sp>
      <p:sp>
        <p:nvSpPr>
          <p:cNvPr id="18" name="テキスト ボックス 31">
            <a:extLst>
              <a:ext uri="{FF2B5EF4-FFF2-40B4-BE49-F238E27FC236}">
                <a16:creationId xmlns:a16="http://schemas.microsoft.com/office/drawing/2014/main" id="{6A943EA8-A5E6-6D4D-BD52-635E3F0CD470}"/>
              </a:ext>
            </a:extLst>
          </p:cNvPr>
          <p:cNvSpPr txBox="1"/>
          <p:nvPr/>
        </p:nvSpPr>
        <p:spPr>
          <a:xfrm>
            <a:off x="384919" y="1205000"/>
            <a:ext cx="1803805" cy="369332"/>
          </a:xfrm>
          <a:prstGeom prst="rect">
            <a:avLst/>
          </a:prstGeom>
          <a:noFill/>
        </p:spPr>
        <p:txBody>
          <a:bodyPr wrap="square" rtlCol="0">
            <a:spAutoFit/>
          </a:bodyPr>
          <a:lstStyle/>
          <a:p>
            <a:r>
              <a:rPr kumimoji="1" lang="en-US" altLang="ja-JP">
                <a:latin typeface="+mn-ea"/>
              </a:rPr>
              <a:t>B </a:t>
            </a:r>
            <a:r>
              <a:rPr kumimoji="1" lang="ja-JP" altLang="en-US">
                <a:latin typeface="+mn-ea"/>
              </a:rPr>
              <a:t>市の位置</a:t>
            </a:r>
            <a:endParaRPr lang="ja-JP" altLang="en-US" dirty="0">
              <a:latin typeface="+mn-ea"/>
            </a:endParaRPr>
          </a:p>
        </p:txBody>
      </p:sp>
      <p:sp>
        <p:nvSpPr>
          <p:cNvPr id="32" name="テキスト ボックス 31">
            <a:extLst>
              <a:ext uri="{FF2B5EF4-FFF2-40B4-BE49-F238E27FC236}">
                <a16:creationId xmlns:a16="http://schemas.microsoft.com/office/drawing/2014/main" id="{A69B41DA-A9E3-4DA6-A5BF-4908656E9222}"/>
              </a:ext>
            </a:extLst>
          </p:cNvPr>
          <p:cNvSpPr txBox="1"/>
          <p:nvPr/>
        </p:nvSpPr>
        <p:spPr>
          <a:xfrm>
            <a:off x="1755836" y="2195557"/>
            <a:ext cx="2384385" cy="646331"/>
          </a:xfrm>
          <a:prstGeom prst="rect">
            <a:avLst/>
          </a:prstGeom>
          <a:noFill/>
        </p:spPr>
        <p:txBody>
          <a:bodyPr wrap="square" rtlCol="0">
            <a:spAutoFit/>
          </a:bodyPr>
          <a:lstStyle/>
          <a:p>
            <a:r>
              <a:rPr lang="en-US" altLang="ja-JP">
                <a:latin typeface="+mn-ea"/>
              </a:rPr>
              <a:t>※ B </a:t>
            </a:r>
            <a:r>
              <a:rPr lang="ja-JP" altLang="en-US">
                <a:latin typeface="+mn-ea"/>
              </a:rPr>
              <a:t>市は </a:t>
            </a:r>
            <a:r>
              <a:rPr lang="en-US" altLang="ja-JP">
                <a:latin typeface="+mn-ea"/>
              </a:rPr>
              <a:t>A </a:t>
            </a:r>
            <a:r>
              <a:rPr lang="ja-JP" altLang="en-US">
                <a:latin typeface="+mn-ea"/>
              </a:rPr>
              <a:t>県の</a:t>
            </a:r>
            <a:endParaRPr lang="en-US" altLang="ja-JP">
              <a:latin typeface="+mn-ea"/>
            </a:endParaRPr>
          </a:p>
          <a:p>
            <a:r>
              <a:rPr lang="ja-JP" altLang="en-US">
                <a:latin typeface="+mn-ea"/>
              </a:rPr>
              <a:t>　　北西部</a:t>
            </a:r>
            <a:r>
              <a:rPr lang="ja-JP" altLang="en-US" dirty="0">
                <a:latin typeface="+mn-ea"/>
              </a:rPr>
              <a:t>に</a:t>
            </a:r>
            <a:r>
              <a:rPr lang="ja-JP" altLang="en-US">
                <a:latin typeface="+mn-ea"/>
              </a:rPr>
              <a:t>位置する</a:t>
            </a:r>
            <a:endParaRPr lang="ja-JP" altLang="en-US" dirty="0">
              <a:latin typeface="+mn-ea"/>
            </a:endParaRPr>
          </a:p>
        </p:txBody>
      </p:sp>
      <p:sp>
        <p:nvSpPr>
          <p:cNvPr id="13" name="スライド番号プレースホルダー 4">
            <a:extLst>
              <a:ext uri="{FF2B5EF4-FFF2-40B4-BE49-F238E27FC236}">
                <a16:creationId xmlns:a16="http://schemas.microsoft.com/office/drawing/2014/main" id="{95F748D6-9E2B-4318-AFF6-DBCA5998A903}"/>
              </a:ext>
            </a:extLst>
          </p:cNvPr>
          <p:cNvSpPr>
            <a:spLocks noGrp="1"/>
          </p:cNvSpPr>
          <p:nvPr>
            <p:ph type="sldNum" sz="quarter" idx="12"/>
          </p:nvPr>
        </p:nvSpPr>
        <p:spPr>
          <a:xfrm>
            <a:off x="7133628" y="6538007"/>
            <a:ext cx="2057400" cy="365125"/>
          </a:xfrm>
        </p:spPr>
        <p:txBody>
          <a:bodyPr/>
          <a:lstStyle/>
          <a:p>
            <a:fld id="{090AECCA-A504-4483-9A84-66AB2E940DB8}" type="slidenum">
              <a:rPr lang="ja-JP" altLang="en-US" smtClean="0"/>
              <a:pPr/>
              <a:t>11</a:t>
            </a:fld>
            <a:endParaRPr lang="ja-JP" altLang="en-US" dirty="0"/>
          </a:p>
        </p:txBody>
      </p:sp>
      <p:pic>
        <p:nvPicPr>
          <p:cNvPr id="1026" name="Picture 2"/>
          <p:cNvPicPr>
            <a:picLocks noChangeAspect="1" noChangeArrowheads="1"/>
          </p:cNvPicPr>
          <p:nvPr/>
        </p:nvPicPr>
        <p:blipFill>
          <a:blip r:embed="rId4" cstate="print"/>
          <a:srcRect/>
          <a:stretch>
            <a:fillRect/>
          </a:stretch>
        </p:blipFill>
        <p:spPr bwMode="auto">
          <a:xfrm>
            <a:off x="845127" y="3680835"/>
            <a:ext cx="3634725" cy="2817182"/>
          </a:xfrm>
          <a:prstGeom prst="rect">
            <a:avLst/>
          </a:prstGeom>
          <a:noFill/>
          <a:ln w="9525">
            <a:noFill/>
            <a:miter lim="800000"/>
            <a:headEnd/>
            <a:tailEnd/>
          </a:ln>
          <a:effectLst/>
        </p:spPr>
      </p:pic>
      <p:sp>
        <p:nvSpPr>
          <p:cNvPr id="11" name="吹き出し: 四角形 10">
            <a:extLst>
              <a:ext uri="{FF2B5EF4-FFF2-40B4-BE49-F238E27FC236}">
                <a16:creationId xmlns:a16="http://schemas.microsoft.com/office/drawing/2014/main" id="{838E357A-6B85-472E-A46E-128F38438139}"/>
              </a:ext>
            </a:extLst>
          </p:cNvPr>
          <p:cNvSpPr/>
          <p:nvPr/>
        </p:nvSpPr>
        <p:spPr>
          <a:xfrm>
            <a:off x="594360" y="3511295"/>
            <a:ext cx="3880658" cy="3014196"/>
          </a:xfrm>
          <a:custGeom>
            <a:avLst/>
            <a:gdLst>
              <a:gd name="connsiteX0" fmla="*/ 0 w 3407024"/>
              <a:gd name="connsiteY0" fmla="*/ 0 h 2261530"/>
              <a:gd name="connsiteX1" fmla="*/ 567837 w 3407024"/>
              <a:gd name="connsiteY1" fmla="*/ 0 h 2261530"/>
              <a:gd name="connsiteX2" fmla="*/ 547815 w 3407024"/>
              <a:gd name="connsiteY2" fmla="*/ -831067 h 2261530"/>
              <a:gd name="connsiteX3" fmla="*/ 1419593 w 3407024"/>
              <a:gd name="connsiteY3" fmla="*/ 0 h 2261530"/>
              <a:gd name="connsiteX4" fmla="*/ 3407024 w 3407024"/>
              <a:gd name="connsiteY4" fmla="*/ 0 h 2261530"/>
              <a:gd name="connsiteX5" fmla="*/ 3407024 w 3407024"/>
              <a:gd name="connsiteY5" fmla="*/ 376922 h 2261530"/>
              <a:gd name="connsiteX6" fmla="*/ 3407024 w 3407024"/>
              <a:gd name="connsiteY6" fmla="*/ 376922 h 2261530"/>
              <a:gd name="connsiteX7" fmla="*/ 3407024 w 3407024"/>
              <a:gd name="connsiteY7" fmla="*/ 942304 h 2261530"/>
              <a:gd name="connsiteX8" fmla="*/ 3407024 w 3407024"/>
              <a:gd name="connsiteY8" fmla="*/ 2261530 h 2261530"/>
              <a:gd name="connsiteX9" fmla="*/ 1419593 w 3407024"/>
              <a:gd name="connsiteY9" fmla="*/ 2261530 h 2261530"/>
              <a:gd name="connsiteX10" fmla="*/ 567837 w 3407024"/>
              <a:gd name="connsiteY10" fmla="*/ 2261530 h 2261530"/>
              <a:gd name="connsiteX11" fmla="*/ 567837 w 3407024"/>
              <a:gd name="connsiteY11" fmla="*/ 2261530 h 2261530"/>
              <a:gd name="connsiteX12" fmla="*/ 0 w 3407024"/>
              <a:gd name="connsiteY12" fmla="*/ 2261530 h 2261530"/>
              <a:gd name="connsiteX13" fmla="*/ 0 w 3407024"/>
              <a:gd name="connsiteY13" fmla="*/ 942304 h 2261530"/>
              <a:gd name="connsiteX14" fmla="*/ 0 w 3407024"/>
              <a:gd name="connsiteY14" fmla="*/ 376922 h 2261530"/>
              <a:gd name="connsiteX15" fmla="*/ 0 w 3407024"/>
              <a:gd name="connsiteY15" fmla="*/ 376922 h 2261530"/>
              <a:gd name="connsiteX16" fmla="*/ 0 w 3407024"/>
              <a:gd name="connsiteY16" fmla="*/ 0 h 2261530"/>
              <a:gd name="connsiteX0" fmla="*/ 0 w 3407024"/>
              <a:gd name="connsiteY0" fmla="*/ 831067 h 3092597"/>
              <a:gd name="connsiteX1" fmla="*/ 926324 w 3407024"/>
              <a:gd name="connsiteY1" fmla="*/ 831067 h 3092597"/>
              <a:gd name="connsiteX2" fmla="*/ 547815 w 3407024"/>
              <a:gd name="connsiteY2" fmla="*/ 0 h 3092597"/>
              <a:gd name="connsiteX3" fmla="*/ 1419593 w 3407024"/>
              <a:gd name="connsiteY3" fmla="*/ 831067 h 3092597"/>
              <a:gd name="connsiteX4" fmla="*/ 3407024 w 3407024"/>
              <a:gd name="connsiteY4" fmla="*/ 831067 h 3092597"/>
              <a:gd name="connsiteX5" fmla="*/ 3407024 w 3407024"/>
              <a:gd name="connsiteY5" fmla="*/ 1207989 h 3092597"/>
              <a:gd name="connsiteX6" fmla="*/ 3407024 w 3407024"/>
              <a:gd name="connsiteY6" fmla="*/ 1207989 h 3092597"/>
              <a:gd name="connsiteX7" fmla="*/ 3407024 w 3407024"/>
              <a:gd name="connsiteY7" fmla="*/ 1773371 h 3092597"/>
              <a:gd name="connsiteX8" fmla="*/ 3407024 w 3407024"/>
              <a:gd name="connsiteY8" fmla="*/ 3092597 h 3092597"/>
              <a:gd name="connsiteX9" fmla="*/ 1419593 w 3407024"/>
              <a:gd name="connsiteY9" fmla="*/ 3092597 h 3092597"/>
              <a:gd name="connsiteX10" fmla="*/ 567837 w 3407024"/>
              <a:gd name="connsiteY10" fmla="*/ 3092597 h 3092597"/>
              <a:gd name="connsiteX11" fmla="*/ 567837 w 3407024"/>
              <a:gd name="connsiteY11" fmla="*/ 3092597 h 3092597"/>
              <a:gd name="connsiteX12" fmla="*/ 0 w 3407024"/>
              <a:gd name="connsiteY12" fmla="*/ 3092597 h 3092597"/>
              <a:gd name="connsiteX13" fmla="*/ 0 w 3407024"/>
              <a:gd name="connsiteY13" fmla="*/ 1773371 h 3092597"/>
              <a:gd name="connsiteX14" fmla="*/ 0 w 3407024"/>
              <a:gd name="connsiteY14" fmla="*/ 1207989 h 3092597"/>
              <a:gd name="connsiteX15" fmla="*/ 0 w 3407024"/>
              <a:gd name="connsiteY15" fmla="*/ 1207989 h 3092597"/>
              <a:gd name="connsiteX16" fmla="*/ 0 w 3407024"/>
              <a:gd name="connsiteY16" fmla="*/ 831067 h 3092597"/>
              <a:gd name="connsiteX0" fmla="*/ 0 w 3407024"/>
              <a:gd name="connsiteY0" fmla="*/ 622723 h 2884253"/>
              <a:gd name="connsiteX1" fmla="*/ 926324 w 3407024"/>
              <a:gd name="connsiteY1" fmla="*/ 622723 h 2884253"/>
              <a:gd name="connsiteX2" fmla="*/ 3805 w 3407024"/>
              <a:gd name="connsiteY2" fmla="*/ 0 h 2884253"/>
              <a:gd name="connsiteX3" fmla="*/ 1419593 w 3407024"/>
              <a:gd name="connsiteY3" fmla="*/ 622723 h 2884253"/>
              <a:gd name="connsiteX4" fmla="*/ 3407024 w 3407024"/>
              <a:gd name="connsiteY4" fmla="*/ 622723 h 2884253"/>
              <a:gd name="connsiteX5" fmla="*/ 3407024 w 3407024"/>
              <a:gd name="connsiteY5" fmla="*/ 999645 h 2884253"/>
              <a:gd name="connsiteX6" fmla="*/ 3407024 w 3407024"/>
              <a:gd name="connsiteY6" fmla="*/ 999645 h 2884253"/>
              <a:gd name="connsiteX7" fmla="*/ 3407024 w 3407024"/>
              <a:gd name="connsiteY7" fmla="*/ 1565027 h 2884253"/>
              <a:gd name="connsiteX8" fmla="*/ 3407024 w 3407024"/>
              <a:gd name="connsiteY8" fmla="*/ 2884253 h 2884253"/>
              <a:gd name="connsiteX9" fmla="*/ 1419593 w 3407024"/>
              <a:gd name="connsiteY9" fmla="*/ 2884253 h 2884253"/>
              <a:gd name="connsiteX10" fmla="*/ 567837 w 3407024"/>
              <a:gd name="connsiteY10" fmla="*/ 2884253 h 2884253"/>
              <a:gd name="connsiteX11" fmla="*/ 567837 w 3407024"/>
              <a:gd name="connsiteY11" fmla="*/ 2884253 h 2884253"/>
              <a:gd name="connsiteX12" fmla="*/ 0 w 3407024"/>
              <a:gd name="connsiteY12" fmla="*/ 2884253 h 2884253"/>
              <a:gd name="connsiteX13" fmla="*/ 0 w 3407024"/>
              <a:gd name="connsiteY13" fmla="*/ 1565027 h 2884253"/>
              <a:gd name="connsiteX14" fmla="*/ 0 w 3407024"/>
              <a:gd name="connsiteY14" fmla="*/ 999645 h 2884253"/>
              <a:gd name="connsiteX15" fmla="*/ 0 w 3407024"/>
              <a:gd name="connsiteY15" fmla="*/ 999645 h 2884253"/>
              <a:gd name="connsiteX16" fmla="*/ 0 w 3407024"/>
              <a:gd name="connsiteY16" fmla="*/ 622723 h 2884253"/>
              <a:gd name="connsiteX0" fmla="*/ 0 w 3407024"/>
              <a:gd name="connsiteY0" fmla="*/ 0 h 2261530"/>
              <a:gd name="connsiteX1" fmla="*/ 926324 w 3407024"/>
              <a:gd name="connsiteY1" fmla="*/ 0 h 2261530"/>
              <a:gd name="connsiteX2" fmla="*/ 1419593 w 3407024"/>
              <a:gd name="connsiteY2" fmla="*/ 0 h 2261530"/>
              <a:gd name="connsiteX3" fmla="*/ 3407024 w 3407024"/>
              <a:gd name="connsiteY3" fmla="*/ 0 h 2261530"/>
              <a:gd name="connsiteX4" fmla="*/ 3407024 w 3407024"/>
              <a:gd name="connsiteY4" fmla="*/ 376922 h 2261530"/>
              <a:gd name="connsiteX5" fmla="*/ 3407024 w 3407024"/>
              <a:gd name="connsiteY5" fmla="*/ 376922 h 2261530"/>
              <a:gd name="connsiteX6" fmla="*/ 3407024 w 3407024"/>
              <a:gd name="connsiteY6" fmla="*/ 942304 h 2261530"/>
              <a:gd name="connsiteX7" fmla="*/ 3407024 w 3407024"/>
              <a:gd name="connsiteY7" fmla="*/ 2261530 h 2261530"/>
              <a:gd name="connsiteX8" fmla="*/ 1419593 w 3407024"/>
              <a:gd name="connsiteY8" fmla="*/ 2261530 h 2261530"/>
              <a:gd name="connsiteX9" fmla="*/ 567837 w 3407024"/>
              <a:gd name="connsiteY9" fmla="*/ 2261530 h 2261530"/>
              <a:gd name="connsiteX10" fmla="*/ 567837 w 3407024"/>
              <a:gd name="connsiteY10" fmla="*/ 2261530 h 2261530"/>
              <a:gd name="connsiteX11" fmla="*/ 0 w 3407024"/>
              <a:gd name="connsiteY11" fmla="*/ 2261530 h 2261530"/>
              <a:gd name="connsiteX12" fmla="*/ 0 w 3407024"/>
              <a:gd name="connsiteY12" fmla="*/ 942304 h 2261530"/>
              <a:gd name="connsiteX13" fmla="*/ 0 w 3407024"/>
              <a:gd name="connsiteY13" fmla="*/ 376922 h 2261530"/>
              <a:gd name="connsiteX14" fmla="*/ 0 w 3407024"/>
              <a:gd name="connsiteY14" fmla="*/ 376922 h 2261530"/>
              <a:gd name="connsiteX15" fmla="*/ 0 w 3407024"/>
              <a:gd name="connsiteY15" fmla="*/ 0 h 2261530"/>
              <a:gd name="connsiteX0" fmla="*/ 399674 w 3806698"/>
              <a:gd name="connsiteY0" fmla="*/ 26455 h 2287985"/>
              <a:gd name="connsiteX1" fmla="*/ 1325998 w 3806698"/>
              <a:gd name="connsiteY1" fmla="*/ 26455 h 2287985"/>
              <a:gd name="connsiteX2" fmla="*/ 1819267 w 3806698"/>
              <a:gd name="connsiteY2" fmla="*/ 26455 h 2287985"/>
              <a:gd name="connsiteX3" fmla="*/ 3806698 w 3806698"/>
              <a:gd name="connsiteY3" fmla="*/ 26455 h 2287985"/>
              <a:gd name="connsiteX4" fmla="*/ 3806698 w 3806698"/>
              <a:gd name="connsiteY4" fmla="*/ 403377 h 2287985"/>
              <a:gd name="connsiteX5" fmla="*/ 3806698 w 3806698"/>
              <a:gd name="connsiteY5" fmla="*/ 403377 h 2287985"/>
              <a:gd name="connsiteX6" fmla="*/ 3806698 w 3806698"/>
              <a:gd name="connsiteY6" fmla="*/ 968759 h 2287985"/>
              <a:gd name="connsiteX7" fmla="*/ 3806698 w 3806698"/>
              <a:gd name="connsiteY7" fmla="*/ 2287985 h 2287985"/>
              <a:gd name="connsiteX8" fmla="*/ 1819267 w 3806698"/>
              <a:gd name="connsiteY8" fmla="*/ 2287985 h 2287985"/>
              <a:gd name="connsiteX9" fmla="*/ 967511 w 3806698"/>
              <a:gd name="connsiteY9" fmla="*/ 2287985 h 2287985"/>
              <a:gd name="connsiteX10" fmla="*/ 967511 w 3806698"/>
              <a:gd name="connsiteY10" fmla="*/ 2287985 h 2287985"/>
              <a:gd name="connsiteX11" fmla="*/ 399674 w 3806698"/>
              <a:gd name="connsiteY11" fmla="*/ 2287985 h 2287985"/>
              <a:gd name="connsiteX12" fmla="*/ 399674 w 3806698"/>
              <a:gd name="connsiteY12" fmla="*/ 968759 h 2287985"/>
              <a:gd name="connsiteX13" fmla="*/ 0 w 3806698"/>
              <a:gd name="connsiteY13" fmla="*/ 0 h 2287985"/>
              <a:gd name="connsiteX14" fmla="*/ 399674 w 3806698"/>
              <a:gd name="connsiteY14" fmla="*/ 403377 h 2287985"/>
              <a:gd name="connsiteX15" fmla="*/ 399674 w 3806698"/>
              <a:gd name="connsiteY15" fmla="*/ 403377 h 2287985"/>
              <a:gd name="connsiteX16" fmla="*/ 399674 w 3806698"/>
              <a:gd name="connsiteY16" fmla="*/ 26455 h 2287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6698" h="2287985">
                <a:moveTo>
                  <a:pt x="399674" y="26455"/>
                </a:moveTo>
                <a:lnTo>
                  <a:pt x="1325998" y="26455"/>
                </a:lnTo>
                <a:lnTo>
                  <a:pt x="1819267" y="26455"/>
                </a:lnTo>
                <a:lnTo>
                  <a:pt x="3806698" y="26455"/>
                </a:lnTo>
                <a:lnTo>
                  <a:pt x="3806698" y="403377"/>
                </a:lnTo>
                <a:lnTo>
                  <a:pt x="3806698" y="403377"/>
                </a:lnTo>
                <a:lnTo>
                  <a:pt x="3806698" y="968759"/>
                </a:lnTo>
                <a:lnTo>
                  <a:pt x="3806698" y="2287985"/>
                </a:lnTo>
                <a:lnTo>
                  <a:pt x="1819267" y="2287985"/>
                </a:lnTo>
                <a:lnTo>
                  <a:pt x="967511" y="2287985"/>
                </a:lnTo>
                <a:lnTo>
                  <a:pt x="967511" y="2287985"/>
                </a:lnTo>
                <a:lnTo>
                  <a:pt x="399674" y="2287985"/>
                </a:lnTo>
                <a:lnTo>
                  <a:pt x="399674" y="968759"/>
                </a:lnTo>
                <a:cubicBezTo>
                  <a:pt x="397513" y="862247"/>
                  <a:pt x="2161" y="106512"/>
                  <a:pt x="0" y="0"/>
                </a:cubicBezTo>
                <a:lnTo>
                  <a:pt x="399674" y="403377"/>
                </a:lnTo>
                <a:lnTo>
                  <a:pt x="399674" y="403377"/>
                </a:lnTo>
                <a:lnTo>
                  <a:pt x="399674" y="26455"/>
                </a:lnTo>
                <a:close/>
              </a:path>
            </a:pathLst>
          </a:cu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7457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98034" y="1107830"/>
            <a:ext cx="6822234" cy="5750169"/>
          </a:xfrm>
          <a:prstGeom prst="rect">
            <a:avLst/>
          </a:prstGeom>
          <a:noFill/>
          <a:ln w="9525">
            <a:noFill/>
            <a:miter lim="800000"/>
            <a:headEnd/>
            <a:tailEnd/>
          </a:ln>
          <a:effectLst/>
        </p:spPr>
      </p:pic>
      <p:sp>
        <p:nvSpPr>
          <p:cNvPr id="3" name="タイトル 2">
            <a:extLst>
              <a:ext uri="{FF2B5EF4-FFF2-40B4-BE49-F238E27FC236}">
                <a16:creationId xmlns:a16="http://schemas.microsoft.com/office/drawing/2014/main" id="{9FBC6C18-80FB-4C7A-9F96-484AB4D83675}"/>
              </a:ext>
            </a:extLst>
          </p:cNvPr>
          <p:cNvSpPr>
            <a:spLocks noGrp="1"/>
          </p:cNvSpPr>
          <p:nvPr>
            <p:ph type="title"/>
          </p:nvPr>
        </p:nvSpPr>
        <p:spPr/>
        <p:txBody>
          <a:bodyPr/>
          <a:lstStyle/>
          <a:p>
            <a:r>
              <a:rPr kumimoji="1" lang="ja-JP" altLang="en-US" dirty="0"/>
              <a:t>前提条件） </a:t>
            </a:r>
            <a:r>
              <a:rPr kumimoji="1" lang="en-US" altLang="ja-JP" dirty="0"/>
              <a:t>B</a:t>
            </a:r>
            <a:r>
              <a:rPr kumimoji="1" lang="ja-JP" altLang="en-US" dirty="0"/>
              <a:t> 市を流れる河川</a:t>
            </a:r>
          </a:p>
        </p:txBody>
      </p:sp>
      <p:sp>
        <p:nvSpPr>
          <p:cNvPr id="5" name="スライド番号プレースホルダー 4">
            <a:extLst>
              <a:ext uri="{FF2B5EF4-FFF2-40B4-BE49-F238E27FC236}">
                <a16:creationId xmlns:a16="http://schemas.microsoft.com/office/drawing/2014/main" id="{95F748D6-9E2B-4318-AFF6-DBCA5998A903}"/>
              </a:ext>
            </a:extLst>
          </p:cNvPr>
          <p:cNvSpPr>
            <a:spLocks noGrp="1"/>
          </p:cNvSpPr>
          <p:nvPr>
            <p:ph type="sldNum" sz="quarter" idx="12"/>
          </p:nvPr>
        </p:nvSpPr>
        <p:spPr/>
        <p:txBody>
          <a:bodyPr/>
          <a:lstStyle/>
          <a:p>
            <a:fld id="{090AECCA-A504-4483-9A84-66AB2E940DB8}" type="slidenum">
              <a:rPr lang="ja-JP" altLang="en-US" smtClean="0"/>
              <a:pPr/>
              <a:t>12</a:t>
            </a:fld>
            <a:endParaRPr lang="ja-JP" altLang="en-US" dirty="0"/>
          </a:p>
        </p:txBody>
      </p:sp>
      <p:sp>
        <p:nvSpPr>
          <p:cNvPr id="81" name="テキスト ボックス 80">
            <a:extLst>
              <a:ext uri="{FF2B5EF4-FFF2-40B4-BE49-F238E27FC236}">
                <a16:creationId xmlns:a16="http://schemas.microsoft.com/office/drawing/2014/main" id="{24FADA80-22FE-48FB-B86E-BA3B6BD240F4}"/>
              </a:ext>
            </a:extLst>
          </p:cNvPr>
          <p:cNvSpPr txBox="1"/>
          <p:nvPr/>
        </p:nvSpPr>
        <p:spPr>
          <a:xfrm>
            <a:off x="4276533" y="1144725"/>
            <a:ext cx="4783053" cy="1220527"/>
          </a:xfrm>
          <a:prstGeom prst="rect">
            <a:avLst/>
          </a:prstGeom>
          <a:solidFill>
            <a:schemeClr val="bg1"/>
          </a:solidFill>
        </p:spPr>
        <p:txBody>
          <a:bodyPr wrap="square" rtlCol="0">
            <a:spAutoFit/>
          </a:bodyPr>
          <a:lstStyle/>
          <a:p>
            <a:pPr marL="355600" indent="-301625" algn="just">
              <a:lnSpc>
                <a:spcPct val="110000"/>
              </a:lnSpc>
              <a:spcAft>
                <a:spcPts val="600"/>
              </a:spcAft>
              <a:buFont typeface="Wingdings" panose="05000000000000000000" pitchFamily="2" charset="2"/>
              <a:buChar char="l"/>
            </a:pPr>
            <a:r>
              <a:rPr lang="ja-JP" altLang="en-US" sz="2000" dirty="0">
                <a:latin typeface="MS PGothic" panose="020B0600070205080204" pitchFamily="34" charset="-128"/>
                <a:ea typeface="MS PGothic" panose="020B0600070205080204" pitchFamily="34" charset="-128"/>
              </a:rPr>
              <a:t>だいこん川は洪水予報河川（一級河川）</a:t>
            </a:r>
            <a:endParaRPr lang="en-US" altLang="ja-JP" sz="2000" dirty="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dirty="0">
                <a:latin typeface="MS PGothic" panose="020B0600070205080204" pitchFamily="34" charset="-128"/>
                <a:ea typeface="MS PGothic" panose="020B0600070205080204" pitchFamily="34" charset="-128"/>
              </a:rPr>
              <a:t>にんじん川、さといも川は水位周知河川</a:t>
            </a:r>
            <a:endParaRPr lang="en-US" altLang="ja-JP" sz="2000" dirty="0">
              <a:latin typeface="MS PGothic" panose="020B0600070205080204" pitchFamily="34" charset="-128"/>
              <a:ea typeface="MS PGothic" panose="020B0600070205080204" pitchFamily="34" charset="-128"/>
            </a:endParaRPr>
          </a:p>
          <a:p>
            <a:pPr marL="355600" indent="-301625" algn="just">
              <a:lnSpc>
                <a:spcPct val="110000"/>
              </a:lnSpc>
              <a:spcAft>
                <a:spcPts val="600"/>
              </a:spcAft>
              <a:buFont typeface="Wingdings" panose="05000000000000000000" pitchFamily="2" charset="2"/>
              <a:buChar char="l"/>
            </a:pPr>
            <a:r>
              <a:rPr lang="ja-JP" altLang="en-US" sz="2000" dirty="0">
                <a:latin typeface="MS PGothic" panose="020B0600070205080204" pitchFamily="34" charset="-128"/>
                <a:ea typeface="MS PGothic" panose="020B0600070205080204" pitchFamily="34" charset="-128"/>
              </a:rPr>
              <a:t>これら以外は全て、その他河川</a:t>
            </a:r>
            <a:endParaRPr lang="en-US" altLang="ja-JP" sz="2000" dirty="0">
              <a:latin typeface="MS PGothic" panose="020B0600070205080204" pitchFamily="34" charset="-128"/>
              <a:ea typeface="MS PGothic" panose="020B0600070205080204" pitchFamily="34" charset="-128"/>
            </a:endParaRPr>
          </a:p>
        </p:txBody>
      </p:sp>
      <p:sp>
        <p:nvSpPr>
          <p:cNvPr id="13" name="テキスト ボックス 12"/>
          <p:cNvSpPr txBox="1"/>
          <p:nvPr/>
        </p:nvSpPr>
        <p:spPr>
          <a:xfrm>
            <a:off x="48126" y="3529265"/>
            <a:ext cx="828000" cy="216000"/>
          </a:xfrm>
          <a:prstGeom prst="rect">
            <a:avLst/>
          </a:prstGeom>
          <a:solidFill>
            <a:schemeClr val="bg1"/>
          </a:solidFill>
          <a:ln>
            <a:solidFill>
              <a:schemeClr val="bg1">
                <a:lumMod val="75000"/>
              </a:schemeClr>
            </a:solidFill>
          </a:ln>
        </p:spPr>
        <p:txBody>
          <a:bodyPr wrap="none" lIns="0" tIns="36000" rIns="0" bIns="0" rtlCol="0" anchor="t" anchorCtr="0">
            <a:noAutofit/>
          </a:bodyPr>
          <a:lstStyle/>
          <a:p>
            <a:pPr algn="ctr" fontAlgn="t">
              <a:lnSpc>
                <a:spcPts val="1800"/>
              </a:lnSpc>
            </a:pPr>
            <a:r>
              <a:rPr lang="ja-JP" altLang="en-US" sz="1400">
                <a:solidFill>
                  <a:srgbClr val="0000FF"/>
                </a:solidFill>
              </a:rPr>
              <a:t>だいこん川</a:t>
            </a:r>
            <a:endParaRPr kumimoji="1" lang="ja-JP" altLang="en-US" sz="1400">
              <a:solidFill>
                <a:srgbClr val="0000FF"/>
              </a:solidFill>
            </a:endParaRPr>
          </a:p>
        </p:txBody>
      </p:sp>
      <p:sp>
        <p:nvSpPr>
          <p:cNvPr id="20" name="テキスト ボックス 19"/>
          <p:cNvSpPr txBox="1"/>
          <p:nvPr/>
        </p:nvSpPr>
        <p:spPr>
          <a:xfrm>
            <a:off x="6059534" y="4339391"/>
            <a:ext cx="828000" cy="216000"/>
          </a:xfrm>
          <a:prstGeom prst="rect">
            <a:avLst/>
          </a:prstGeom>
          <a:solidFill>
            <a:schemeClr val="bg1"/>
          </a:solidFill>
          <a:ln>
            <a:solidFill>
              <a:schemeClr val="bg1">
                <a:lumMod val="75000"/>
              </a:schemeClr>
            </a:solidFill>
          </a:ln>
        </p:spPr>
        <p:txBody>
          <a:bodyPr wrap="none" lIns="0" tIns="36000" rIns="0" bIns="0" rtlCol="0" anchor="t" anchorCtr="0">
            <a:noAutofit/>
          </a:bodyPr>
          <a:lstStyle/>
          <a:p>
            <a:pPr algn="ctr" fontAlgn="t">
              <a:lnSpc>
                <a:spcPts val="1800"/>
              </a:lnSpc>
            </a:pPr>
            <a:r>
              <a:rPr lang="ja-JP" altLang="en-US" sz="1400">
                <a:solidFill>
                  <a:srgbClr val="0000FF"/>
                </a:solidFill>
              </a:rPr>
              <a:t>にんじん川</a:t>
            </a:r>
            <a:endParaRPr kumimoji="1" lang="ja-JP" altLang="en-US" sz="1400">
              <a:solidFill>
                <a:srgbClr val="0000FF"/>
              </a:solidFill>
            </a:endParaRPr>
          </a:p>
        </p:txBody>
      </p:sp>
      <p:sp>
        <p:nvSpPr>
          <p:cNvPr id="21" name="テキスト ボックス 20"/>
          <p:cNvSpPr txBox="1"/>
          <p:nvPr/>
        </p:nvSpPr>
        <p:spPr>
          <a:xfrm>
            <a:off x="3753855" y="1363580"/>
            <a:ext cx="208548" cy="786063"/>
          </a:xfrm>
          <a:prstGeom prst="rect">
            <a:avLst/>
          </a:prstGeom>
          <a:solidFill>
            <a:schemeClr val="bg1"/>
          </a:solidFill>
          <a:ln>
            <a:solidFill>
              <a:schemeClr val="bg1">
                <a:lumMod val="75000"/>
              </a:schemeClr>
            </a:solidFill>
          </a:ln>
        </p:spPr>
        <p:txBody>
          <a:bodyPr vert="eaVert" wrap="none" lIns="0" tIns="36000" rIns="0" bIns="0" rtlCol="0" anchor="t" anchorCtr="0">
            <a:noAutofit/>
          </a:bodyPr>
          <a:lstStyle/>
          <a:p>
            <a:pPr algn="ctr" fontAlgn="t">
              <a:lnSpc>
                <a:spcPts val="1800"/>
              </a:lnSpc>
            </a:pPr>
            <a:r>
              <a:rPr lang="ja-JP" altLang="en-US" sz="1400">
                <a:solidFill>
                  <a:srgbClr val="0000FF"/>
                </a:solidFill>
              </a:rPr>
              <a:t>さといも川</a:t>
            </a:r>
            <a:endParaRPr kumimoji="1" lang="ja-JP" altLang="en-US" sz="1400">
              <a:solidFill>
                <a:srgbClr val="0000FF"/>
              </a:solidFill>
            </a:endParaRPr>
          </a:p>
        </p:txBody>
      </p:sp>
      <p:pic>
        <p:nvPicPr>
          <p:cNvPr id="1027" name="Picture 3"/>
          <p:cNvPicPr>
            <a:picLocks noChangeAspect="1" noChangeArrowheads="1"/>
          </p:cNvPicPr>
          <p:nvPr/>
        </p:nvPicPr>
        <p:blipFill>
          <a:blip r:embed="rId4" cstate="print"/>
          <a:srcRect/>
          <a:stretch>
            <a:fillRect/>
          </a:stretch>
        </p:blipFill>
        <p:spPr bwMode="auto">
          <a:xfrm>
            <a:off x="3326101" y="5326827"/>
            <a:ext cx="2728335" cy="984353"/>
          </a:xfrm>
          <a:prstGeom prst="rect">
            <a:avLst/>
          </a:prstGeom>
          <a:noFill/>
          <a:ln w="9525">
            <a:noFill/>
            <a:miter lim="800000"/>
            <a:headEnd/>
            <a:tailEnd/>
          </a:ln>
          <a:effectLst/>
        </p:spPr>
      </p:pic>
      <p:sp>
        <p:nvSpPr>
          <p:cNvPr id="16" name="正方形/長方形 15"/>
          <p:cNvSpPr/>
          <p:nvPr/>
        </p:nvSpPr>
        <p:spPr>
          <a:xfrm>
            <a:off x="6123709" y="5375564"/>
            <a:ext cx="1039091" cy="131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4" name="表 13"/>
          <p:cNvGraphicFramePr>
            <a:graphicFrameLocks noGrp="1"/>
          </p:cNvGraphicFramePr>
          <p:nvPr/>
        </p:nvGraphicFramePr>
        <p:xfrm>
          <a:off x="2538840" y="5192071"/>
          <a:ext cx="2133600" cy="1146175"/>
        </p:xfrm>
        <a:graphic>
          <a:graphicData uri="http://schemas.openxmlformats.org/drawingml/2006/table">
            <a:tbl>
              <a:tblPr firstRow="1" bandRow="1">
                <a:tableStyleId>{5C22544A-7EE6-4342-B048-85BDC9FD1C3A}</a:tableStyleId>
              </a:tblPr>
              <a:tblGrid>
                <a:gridCol w="1281917">
                  <a:extLst>
                    <a:ext uri="{9D8B030D-6E8A-4147-A177-3AD203B41FA5}">
                      <a16:colId xmlns:a16="http://schemas.microsoft.com/office/drawing/2014/main" val="20000"/>
                    </a:ext>
                  </a:extLst>
                </a:gridCol>
                <a:gridCol w="851683">
                  <a:extLst>
                    <a:ext uri="{9D8B030D-6E8A-4147-A177-3AD203B41FA5}">
                      <a16:colId xmlns:a16="http://schemas.microsoft.com/office/drawing/2014/main" val="20001"/>
                    </a:ext>
                  </a:extLst>
                </a:gridCol>
              </a:tblGrid>
              <a:tr h="229235">
                <a:tc gridSpan="2">
                  <a:txBody>
                    <a:bodyPr/>
                    <a:lstStyle/>
                    <a:p>
                      <a:pPr algn="ctr" fontAlgn="t"/>
                      <a:r>
                        <a:rPr kumimoji="1" lang="ja-JP" altLang="en-US" sz="1200">
                          <a:solidFill>
                            <a:schemeClr val="tx1"/>
                          </a:solidFill>
                          <a:latin typeface="+mj-ea"/>
                          <a:ea typeface="+mj-ea"/>
                        </a:rPr>
                        <a:t>さといも川つる橋　水位観測所</a:t>
                      </a:r>
                    </a:p>
                  </a:txBody>
                  <a:tcPr marL="0" marR="0" marT="36000" marB="0">
                    <a:solidFill>
                      <a:srgbClr val="FFC000"/>
                    </a:solidFill>
                  </a:tcPr>
                </a:tc>
                <a:tc hMerge="1">
                  <a:txBody>
                    <a:bodyPr/>
                    <a:lstStyle/>
                    <a:p>
                      <a:endParaRPr kumimoji="1" lang="ja-JP" altLang="en-US" sz="1400"/>
                    </a:p>
                  </a:txBody>
                  <a:tcPr/>
                </a:tc>
                <a:extLst>
                  <a:ext uri="{0D108BD9-81ED-4DB2-BD59-A6C34878D82A}">
                    <a16:rowId xmlns:a16="http://schemas.microsoft.com/office/drawing/2014/main" val="10000"/>
                  </a:ext>
                </a:extLst>
              </a:tr>
              <a:tr h="229235">
                <a:tc>
                  <a:txBody>
                    <a:bodyPr/>
                    <a:lstStyle/>
                    <a:p>
                      <a:pPr algn="r" fontAlgn="t"/>
                      <a:r>
                        <a:rPr kumimoji="1" lang="ja-JP" altLang="en-US" sz="1200">
                          <a:solidFill>
                            <a:schemeClr val="tx1"/>
                          </a:solidFill>
                          <a:latin typeface="+mj-ea"/>
                          <a:ea typeface="+mj-ea"/>
                        </a:rPr>
                        <a:t>氾濫危険水位</a:t>
                      </a:r>
                    </a:p>
                  </a:txBody>
                  <a:tcPr marT="36000" marB="0">
                    <a:solidFill>
                      <a:srgbClr val="FFC000"/>
                    </a:solidFill>
                  </a:tcPr>
                </a:tc>
                <a:tc>
                  <a:txBody>
                    <a:bodyPr/>
                    <a:lstStyle/>
                    <a:p>
                      <a:pPr fontAlgn="t"/>
                      <a:r>
                        <a:rPr kumimoji="1" lang="en-US" altLang="ja-JP" sz="1200">
                          <a:solidFill>
                            <a:schemeClr val="tx1"/>
                          </a:solidFill>
                          <a:latin typeface="+mj-ea"/>
                          <a:ea typeface="+mj-ea"/>
                        </a:rPr>
                        <a:t>2.20m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1"/>
                  </a:ext>
                </a:extLst>
              </a:tr>
              <a:tr h="229235">
                <a:tc>
                  <a:txBody>
                    <a:bodyPr/>
                    <a:lstStyle/>
                    <a:p>
                      <a:pPr algn="r" fontAlgn="t"/>
                      <a:r>
                        <a:rPr kumimoji="1" lang="ja-JP" altLang="en-US" sz="1200">
                          <a:solidFill>
                            <a:schemeClr val="tx1"/>
                          </a:solidFill>
                          <a:latin typeface="+mj-ea"/>
                          <a:ea typeface="+mj-ea"/>
                        </a:rPr>
                        <a:t>避難判断水位</a:t>
                      </a:r>
                    </a:p>
                  </a:txBody>
                  <a:tcPr marT="36000" marB="0">
                    <a:solidFill>
                      <a:srgbClr val="FFC000"/>
                    </a:solidFill>
                  </a:tcPr>
                </a:tc>
                <a:tc>
                  <a:txBody>
                    <a:bodyPr/>
                    <a:lstStyle/>
                    <a:p>
                      <a:pPr fontAlgn="t"/>
                      <a:r>
                        <a:rPr kumimoji="1" lang="en-US" altLang="ja-JP" sz="1200">
                          <a:solidFill>
                            <a:schemeClr val="tx1"/>
                          </a:solidFill>
                          <a:latin typeface="+mj-ea"/>
                          <a:ea typeface="+mj-ea"/>
                        </a:rPr>
                        <a:t>1.60m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2"/>
                  </a:ext>
                </a:extLst>
              </a:tr>
              <a:tr h="229235">
                <a:tc>
                  <a:txBody>
                    <a:bodyPr/>
                    <a:lstStyle/>
                    <a:p>
                      <a:pPr algn="r" fontAlgn="t"/>
                      <a:r>
                        <a:rPr kumimoji="1" lang="ja-JP" altLang="en-US" sz="1200">
                          <a:solidFill>
                            <a:schemeClr val="tx1"/>
                          </a:solidFill>
                          <a:latin typeface="+mj-ea"/>
                          <a:ea typeface="+mj-ea"/>
                        </a:rPr>
                        <a:t>氾濫注意水位</a:t>
                      </a:r>
                    </a:p>
                  </a:txBody>
                  <a:tcPr marT="36000" marB="0">
                    <a:solidFill>
                      <a:srgbClr val="FFC000"/>
                    </a:solidFill>
                  </a:tcPr>
                </a:tc>
                <a:tc>
                  <a:txBody>
                    <a:bodyPr/>
                    <a:lstStyle/>
                    <a:p>
                      <a:pPr fontAlgn="t"/>
                      <a:r>
                        <a:rPr kumimoji="1" lang="en-US" altLang="ja-JP" sz="1200">
                          <a:solidFill>
                            <a:schemeClr val="tx1"/>
                          </a:solidFill>
                          <a:latin typeface="+mj-ea"/>
                          <a:ea typeface="+mj-ea"/>
                        </a:rPr>
                        <a:t>0.90m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3"/>
                  </a:ext>
                </a:extLst>
              </a:tr>
              <a:tr h="229235">
                <a:tc>
                  <a:txBody>
                    <a:bodyPr/>
                    <a:lstStyle/>
                    <a:p>
                      <a:pPr algn="r" fontAlgn="t"/>
                      <a:r>
                        <a:rPr kumimoji="1" lang="ja-JP" altLang="en-US" sz="1200">
                          <a:solidFill>
                            <a:schemeClr val="tx1"/>
                          </a:solidFill>
                          <a:latin typeface="+mj-ea"/>
                          <a:ea typeface="+mj-ea"/>
                        </a:rPr>
                        <a:t>水防団待機水位</a:t>
                      </a:r>
                    </a:p>
                  </a:txBody>
                  <a:tcPr marT="36000" marB="0">
                    <a:solidFill>
                      <a:srgbClr val="FFC000"/>
                    </a:solidFill>
                  </a:tcPr>
                </a:tc>
                <a:tc>
                  <a:txBody>
                    <a:bodyPr/>
                    <a:lstStyle/>
                    <a:p>
                      <a:pPr fontAlgn="t"/>
                      <a:r>
                        <a:rPr kumimoji="1" lang="en-US" altLang="ja-JP" sz="1200">
                          <a:solidFill>
                            <a:schemeClr val="tx1"/>
                          </a:solidFill>
                          <a:latin typeface="+mj-ea"/>
                          <a:ea typeface="+mj-ea"/>
                        </a:rPr>
                        <a:t>0.60m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4"/>
                  </a:ext>
                </a:extLst>
              </a:tr>
            </a:tbl>
          </a:graphicData>
        </a:graphic>
      </p:graphicFrame>
      <p:graphicFrame>
        <p:nvGraphicFramePr>
          <p:cNvPr id="15" name="表 14"/>
          <p:cNvGraphicFramePr>
            <a:graphicFrameLocks noGrp="1"/>
          </p:cNvGraphicFramePr>
          <p:nvPr/>
        </p:nvGraphicFramePr>
        <p:xfrm>
          <a:off x="4748640" y="5201596"/>
          <a:ext cx="2133600" cy="1146175"/>
        </p:xfrm>
        <a:graphic>
          <a:graphicData uri="http://schemas.openxmlformats.org/drawingml/2006/table">
            <a:tbl>
              <a:tblPr firstRow="1" bandRow="1">
                <a:tableStyleId>{5C22544A-7EE6-4342-B048-85BDC9FD1C3A}</a:tableStyleId>
              </a:tblPr>
              <a:tblGrid>
                <a:gridCol w="1281917">
                  <a:extLst>
                    <a:ext uri="{9D8B030D-6E8A-4147-A177-3AD203B41FA5}">
                      <a16:colId xmlns:a16="http://schemas.microsoft.com/office/drawing/2014/main" val="20000"/>
                    </a:ext>
                  </a:extLst>
                </a:gridCol>
                <a:gridCol w="851683">
                  <a:extLst>
                    <a:ext uri="{9D8B030D-6E8A-4147-A177-3AD203B41FA5}">
                      <a16:colId xmlns:a16="http://schemas.microsoft.com/office/drawing/2014/main" val="20001"/>
                    </a:ext>
                  </a:extLst>
                </a:gridCol>
              </a:tblGrid>
              <a:tr h="229235">
                <a:tc gridSpan="2">
                  <a:txBody>
                    <a:bodyPr/>
                    <a:lstStyle/>
                    <a:p>
                      <a:pPr algn="ctr" fontAlgn="t"/>
                      <a:r>
                        <a:rPr kumimoji="1" lang="ja-JP" altLang="en-US" sz="1200">
                          <a:solidFill>
                            <a:schemeClr val="tx1"/>
                          </a:solidFill>
                          <a:latin typeface="+mj-ea"/>
                          <a:ea typeface="+mj-ea"/>
                        </a:rPr>
                        <a:t>にんじん川かめ橋　水位観測所</a:t>
                      </a:r>
                    </a:p>
                  </a:txBody>
                  <a:tcPr marL="0" marR="0" marT="36000" marB="0">
                    <a:solidFill>
                      <a:srgbClr val="FFC000"/>
                    </a:solidFill>
                  </a:tcPr>
                </a:tc>
                <a:tc hMerge="1">
                  <a:txBody>
                    <a:bodyPr/>
                    <a:lstStyle/>
                    <a:p>
                      <a:endParaRPr kumimoji="1" lang="ja-JP" altLang="en-US" sz="1400"/>
                    </a:p>
                  </a:txBody>
                  <a:tcPr/>
                </a:tc>
                <a:extLst>
                  <a:ext uri="{0D108BD9-81ED-4DB2-BD59-A6C34878D82A}">
                    <a16:rowId xmlns:a16="http://schemas.microsoft.com/office/drawing/2014/main" val="10000"/>
                  </a:ext>
                </a:extLst>
              </a:tr>
              <a:tr h="229235">
                <a:tc>
                  <a:txBody>
                    <a:bodyPr/>
                    <a:lstStyle/>
                    <a:p>
                      <a:pPr algn="r" fontAlgn="t"/>
                      <a:r>
                        <a:rPr kumimoji="1" lang="ja-JP" altLang="en-US" sz="1200">
                          <a:solidFill>
                            <a:schemeClr val="tx1"/>
                          </a:solidFill>
                          <a:latin typeface="+mj-ea"/>
                          <a:ea typeface="+mj-ea"/>
                        </a:rPr>
                        <a:t>氾濫危険水位</a:t>
                      </a:r>
                    </a:p>
                  </a:txBody>
                  <a:tcPr marT="36000" marB="0">
                    <a:solidFill>
                      <a:srgbClr val="FFC000"/>
                    </a:solidFill>
                  </a:tcPr>
                </a:tc>
                <a:tc>
                  <a:txBody>
                    <a:bodyPr/>
                    <a:lstStyle/>
                    <a:p>
                      <a:pPr fontAlgn="t"/>
                      <a:r>
                        <a:rPr kumimoji="1" lang="en-US" altLang="ja-JP" sz="1200">
                          <a:solidFill>
                            <a:schemeClr val="tx1"/>
                          </a:solidFill>
                          <a:latin typeface="+mj-ea"/>
                          <a:ea typeface="+mj-ea"/>
                        </a:rPr>
                        <a:t>1.10m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1"/>
                  </a:ext>
                </a:extLst>
              </a:tr>
              <a:tr h="229235">
                <a:tc>
                  <a:txBody>
                    <a:bodyPr/>
                    <a:lstStyle/>
                    <a:p>
                      <a:pPr algn="r" fontAlgn="t"/>
                      <a:r>
                        <a:rPr kumimoji="1" lang="ja-JP" altLang="en-US" sz="1200">
                          <a:solidFill>
                            <a:schemeClr val="tx1"/>
                          </a:solidFill>
                          <a:latin typeface="+mj-ea"/>
                          <a:ea typeface="+mj-ea"/>
                        </a:rPr>
                        <a:t>避難判断水位</a:t>
                      </a:r>
                    </a:p>
                  </a:txBody>
                  <a:tcPr marT="36000" marB="0">
                    <a:solidFill>
                      <a:srgbClr val="FFC000"/>
                    </a:solidFill>
                  </a:tcPr>
                </a:tc>
                <a:tc>
                  <a:txBody>
                    <a:bodyPr/>
                    <a:lstStyle/>
                    <a:p>
                      <a:pPr fontAlgn="t"/>
                      <a:r>
                        <a:rPr kumimoji="1" lang="en-US" altLang="ja-JP" sz="1200">
                          <a:solidFill>
                            <a:schemeClr val="tx1"/>
                          </a:solidFill>
                          <a:latin typeface="+mj-ea"/>
                          <a:ea typeface="+mj-ea"/>
                        </a:rPr>
                        <a:t>0.80m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2"/>
                  </a:ext>
                </a:extLst>
              </a:tr>
              <a:tr h="229235">
                <a:tc>
                  <a:txBody>
                    <a:bodyPr/>
                    <a:lstStyle/>
                    <a:p>
                      <a:pPr algn="r" fontAlgn="t"/>
                      <a:r>
                        <a:rPr kumimoji="1" lang="ja-JP" altLang="en-US" sz="1200">
                          <a:solidFill>
                            <a:schemeClr val="tx1"/>
                          </a:solidFill>
                          <a:latin typeface="+mj-ea"/>
                          <a:ea typeface="+mj-ea"/>
                        </a:rPr>
                        <a:t>氾濫注意水位</a:t>
                      </a:r>
                    </a:p>
                  </a:txBody>
                  <a:tcPr marT="36000" marB="0">
                    <a:solidFill>
                      <a:srgbClr val="FFC000"/>
                    </a:solidFill>
                  </a:tcPr>
                </a:tc>
                <a:tc>
                  <a:txBody>
                    <a:bodyPr/>
                    <a:lstStyle/>
                    <a:p>
                      <a:pPr fontAlgn="t"/>
                      <a:r>
                        <a:rPr kumimoji="1" lang="en-US" altLang="ja-JP" sz="1200">
                          <a:solidFill>
                            <a:schemeClr val="tx1"/>
                          </a:solidFill>
                          <a:latin typeface="+mj-ea"/>
                          <a:ea typeface="+mj-ea"/>
                        </a:rPr>
                        <a:t>0.70m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3"/>
                  </a:ext>
                </a:extLst>
              </a:tr>
              <a:tr h="229235">
                <a:tc>
                  <a:txBody>
                    <a:bodyPr/>
                    <a:lstStyle/>
                    <a:p>
                      <a:pPr algn="r" fontAlgn="t"/>
                      <a:r>
                        <a:rPr kumimoji="1" lang="ja-JP" altLang="en-US" sz="1200">
                          <a:solidFill>
                            <a:schemeClr val="tx1"/>
                          </a:solidFill>
                          <a:latin typeface="+mj-ea"/>
                          <a:ea typeface="+mj-ea"/>
                        </a:rPr>
                        <a:t>水防団待機水位</a:t>
                      </a:r>
                    </a:p>
                  </a:txBody>
                  <a:tcPr marT="36000" marB="0">
                    <a:solidFill>
                      <a:srgbClr val="FFC000"/>
                    </a:solidFill>
                  </a:tcPr>
                </a:tc>
                <a:tc>
                  <a:txBody>
                    <a:bodyPr/>
                    <a:lstStyle/>
                    <a:p>
                      <a:pPr fontAlgn="t"/>
                      <a:r>
                        <a:rPr kumimoji="1" lang="en-US" altLang="ja-JP" sz="1200">
                          <a:solidFill>
                            <a:schemeClr val="tx1"/>
                          </a:solidFill>
                          <a:latin typeface="+mj-ea"/>
                          <a:ea typeface="+mj-ea"/>
                        </a:rPr>
                        <a:t>0.20m</a:t>
                      </a:r>
                      <a:endParaRPr kumimoji="1" lang="ja-JP" altLang="en-US" sz="1200">
                        <a:solidFill>
                          <a:schemeClr val="tx1"/>
                        </a:solidFill>
                        <a:latin typeface="+mj-ea"/>
                        <a:ea typeface="+mj-ea"/>
                      </a:endParaRPr>
                    </a:p>
                  </a:txBody>
                  <a:tcPr marT="36000" marB="0">
                    <a:solidFill>
                      <a:srgbClr val="FFC000"/>
                    </a:solidFill>
                  </a:tcPr>
                </a:tc>
                <a:extLst>
                  <a:ext uri="{0D108BD9-81ED-4DB2-BD59-A6C34878D82A}">
                    <a16:rowId xmlns:a16="http://schemas.microsoft.com/office/drawing/2014/main" val="10004"/>
                  </a:ext>
                </a:extLst>
              </a:tr>
            </a:tbl>
          </a:graphicData>
        </a:graphic>
      </p:graphicFrame>
      <p:pic>
        <p:nvPicPr>
          <p:cNvPr id="1028" name="Picture 4"/>
          <p:cNvPicPr>
            <a:picLocks noChangeAspect="1" noChangeArrowheads="1"/>
          </p:cNvPicPr>
          <p:nvPr/>
        </p:nvPicPr>
        <p:blipFill>
          <a:blip r:embed="rId5" cstate="print"/>
          <a:srcRect/>
          <a:stretch>
            <a:fillRect/>
          </a:stretch>
        </p:blipFill>
        <p:spPr bwMode="auto">
          <a:xfrm>
            <a:off x="6984422" y="4246180"/>
            <a:ext cx="1868633" cy="2028593"/>
          </a:xfrm>
          <a:prstGeom prst="rect">
            <a:avLst/>
          </a:prstGeom>
          <a:noFill/>
          <a:ln w="9525">
            <a:noFill/>
            <a:miter lim="800000"/>
            <a:headEnd/>
            <a:tailEnd/>
          </a:ln>
        </p:spPr>
      </p:pic>
      <p:sp>
        <p:nvSpPr>
          <p:cNvPr id="17" name="正方形/長方形 16"/>
          <p:cNvSpPr/>
          <p:nvPr/>
        </p:nvSpPr>
        <p:spPr>
          <a:xfrm>
            <a:off x="969005" y="6317650"/>
            <a:ext cx="7478973" cy="507831"/>
          </a:xfrm>
          <a:prstGeom prst="rect">
            <a:avLst/>
          </a:prstGeom>
          <a:solidFill>
            <a:schemeClr val="bg1"/>
          </a:solidFill>
          <a:ln>
            <a:solidFill>
              <a:schemeClr val="bg1">
                <a:lumMod val="50000"/>
              </a:schemeClr>
            </a:solidFill>
          </a:ln>
        </p:spPr>
        <p:txBody>
          <a:bodyPr wrap="square" lIns="0" tIns="36000" rIns="0" bIns="0">
            <a:spAutoFit/>
          </a:bodyPr>
          <a:lstStyle/>
          <a:p>
            <a:pPr marL="82550" indent="-82550">
              <a:lnSpc>
                <a:spcPts val="1200"/>
              </a:lnSpc>
            </a:pPr>
            <a:r>
              <a:rPr lang="en-US" altLang="ja-JP" sz="1200">
                <a:latin typeface="+mn-ea"/>
              </a:rPr>
              <a:t>※B</a:t>
            </a:r>
            <a:r>
              <a:rPr lang="ja-JP" altLang="en-US" sz="1200">
                <a:latin typeface="+mn-ea"/>
              </a:rPr>
              <a:t>市では、河川事務所等と相談の上、以下のように定めている、</a:t>
            </a:r>
            <a:endParaRPr lang="en-US" altLang="ja-JP" sz="1200">
              <a:latin typeface="+mn-ea"/>
            </a:endParaRPr>
          </a:p>
          <a:p>
            <a:pPr marL="180975" indent="-82550">
              <a:lnSpc>
                <a:spcPts val="1200"/>
              </a:lnSpc>
            </a:pPr>
            <a:r>
              <a:rPr lang="ja-JP" altLang="en-US" sz="1200">
                <a:latin typeface="+mn-ea"/>
              </a:rPr>
              <a:t>（</a:t>
            </a:r>
            <a:r>
              <a:rPr lang="en-US" altLang="ja-JP" sz="1200">
                <a:latin typeface="+mn-ea"/>
              </a:rPr>
              <a:t>1</a:t>
            </a:r>
            <a:r>
              <a:rPr lang="ja-JP" altLang="en-US" sz="1200">
                <a:latin typeface="+mn-ea"/>
              </a:rPr>
              <a:t>） 「水防団待機水位」を超えて急激な水位上昇のおそれがある場合には、「</a:t>
            </a:r>
            <a:r>
              <a:rPr lang="ja-JP" altLang="en-US" sz="1200">
                <a:solidFill>
                  <a:srgbClr val="FF0000"/>
                </a:solidFill>
                <a:latin typeface="+mn-ea"/>
              </a:rPr>
              <a:t>警戒レベル３高齢者等避難」</a:t>
            </a:r>
            <a:r>
              <a:rPr lang="ja-JP" altLang="en-US" sz="1200">
                <a:latin typeface="+mn-ea"/>
              </a:rPr>
              <a:t>を発令</a:t>
            </a:r>
            <a:endParaRPr lang="en-US" altLang="ja-JP" sz="1200">
              <a:latin typeface="+mn-ea"/>
            </a:endParaRPr>
          </a:p>
          <a:p>
            <a:pPr marL="180975" indent="-82550">
              <a:lnSpc>
                <a:spcPts val="1200"/>
              </a:lnSpc>
            </a:pPr>
            <a:r>
              <a:rPr lang="ja-JP" altLang="en-US" sz="1200">
                <a:latin typeface="+mn-ea"/>
              </a:rPr>
              <a:t>（</a:t>
            </a:r>
            <a:r>
              <a:rPr lang="en-US" altLang="ja-JP" sz="1200">
                <a:latin typeface="+mn-ea"/>
              </a:rPr>
              <a:t>2</a:t>
            </a:r>
            <a:r>
              <a:rPr lang="ja-JP" altLang="en-US" sz="1200">
                <a:latin typeface="+mn-ea"/>
              </a:rPr>
              <a:t>） 「氾濫注意水位」を 超えて急激な水位上昇のおそれがある場合には、「</a:t>
            </a:r>
            <a:r>
              <a:rPr lang="ja-JP" altLang="en-US" sz="1200">
                <a:solidFill>
                  <a:srgbClr val="7030A0"/>
                </a:solidFill>
                <a:latin typeface="+mn-ea"/>
              </a:rPr>
              <a:t>警戒レベル４避難指示</a:t>
            </a:r>
            <a:r>
              <a:rPr lang="ja-JP" altLang="en-US" sz="1200">
                <a:latin typeface="+mn-ea"/>
              </a:rPr>
              <a:t>」を発令」</a:t>
            </a:r>
            <a:endParaRPr lang="ja-JP" altLang="en-US" sz="1200"/>
          </a:p>
        </p:txBody>
      </p:sp>
    </p:spTree>
    <p:extLst>
      <p:ext uri="{BB962C8B-B14F-4D97-AF65-F5344CB8AC3E}">
        <p14:creationId xmlns:p14="http://schemas.microsoft.com/office/powerpoint/2010/main" val="3590792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75628" y="1235664"/>
            <a:ext cx="7886700" cy="686499"/>
          </a:xfrm>
        </p:spPr>
        <p:txBody>
          <a:bodyPr>
            <a:normAutofit/>
          </a:bodyPr>
          <a:lstStyle/>
          <a:p>
            <a:pPr marL="0" indent="0" algn="just">
              <a:lnSpc>
                <a:spcPct val="100000"/>
              </a:lnSpc>
              <a:spcBef>
                <a:spcPts val="0"/>
              </a:spcBef>
              <a:spcAft>
                <a:spcPts val="1200"/>
              </a:spcAft>
              <a:buNone/>
            </a:pPr>
            <a:r>
              <a:rPr lang="en-US" altLang="ja-JP" sz="2400" b="1" dirty="0">
                <a:solidFill>
                  <a:srgbClr val="0066CC"/>
                </a:solidFill>
                <a:cs typeface="メイリオ" panose="020B0604030504040204" pitchFamily="50" charset="-128"/>
              </a:rPr>
              <a:t>【</a:t>
            </a:r>
            <a:r>
              <a:rPr lang="ja-JP" altLang="en-US" sz="2400" b="1" dirty="0">
                <a:solidFill>
                  <a:srgbClr val="0066CC"/>
                </a:solidFill>
                <a:cs typeface="メイリオ" panose="020B0604030504040204" pitchFamily="50" charset="-128"/>
              </a:rPr>
              <a:t>配備体制</a:t>
            </a:r>
            <a:r>
              <a:rPr lang="en-US" altLang="ja-JP" sz="2400" b="1" dirty="0">
                <a:solidFill>
                  <a:srgbClr val="0066CC"/>
                </a:solidFill>
                <a:cs typeface="メイリオ" panose="020B0604030504040204" pitchFamily="50" charset="-128"/>
              </a:rPr>
              <a:t>】</a:t>
            </a:r>
            <a:endParaRPr lang="en-US" altLang="ja-JP" sz="2400" b="1" dirty="0">
              <a:cs typeface="メイリオ" panose="020B0604030504040204" pitchFamily="50" charset="-128"/>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ja-JP" altLang="en-US"/>
              <a:t>前提条件）　</a:t>
            </a:r>
            <a:r>
              <a:rPr lang="en-US" altLang="ja-JP"/>
              <a:t>B</a:t>
            </a:r>
            <a:r>
              <a:rPr kumimoji="1" lang="en-US" altLang="ja-JP"/>
              <a:t> </a:t>
            </a:r>
            <a:r>
              <a:rPr lang="ja-JP" altLang="en-US"/>
              <a:t>市の</a:t>
            </a:r>
            <a:r>
              <a:rPr kumimoji="1" lang="ja-JP" altLang="en-US" dirty="0"/>
              <a:t>防災体制</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13</a:t>
            </a:fld>
            <a:endParaRPr lang="ja-JP" altLang="en-US"/>
          </a:p>
        </p:txBody>
      </p:sp>
      <p:sp>
        <p:nvSpPr>
          <p:cNvPr id="11" name="コンテンツ プレースホルダー 2">
            <a:extLst>
              <a:ext uri="{FF2B5EF4-FFF2-40B4-BE49-F238E27FC236}">
                <a16:creationId xmlns:a16="http://schemas.microsoft.com/office/drawing/2014/main" id="{E2D27E24-AD75-45E8-9BA8-86174104B737}"/>
              </a:ext>
            </a:extLst>
          </p:cNvPr>
          <p:cNvSpPr txBox="1">
            <a:spLocks/>
          </p:cNvSpPr>
          <p:nvPr/>
        </p:nvSpPr>
        <p:spPr bwMode="auto">
          <a:xfrm>
            <a:off x="107504" y="6588006"/>
            <a:ext cx="9289032" cy="392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100" b="1" dirty="0">
              <a:latin typeface="游ゴシック" panose="020B0400000000000000" pitchFamily="50" charset="-128"/>
              <a:ea typeface="游ゴシック" panose="020B0400000000000000" pitchFamily="50" charset="-128"/>
            </a:endParaRPr>
          </a:p>
        </p:txBody>
      </p:sp>
      <p:graphicFrame>
        <p:nvGraphicFramePr>
          <p:cNvPr id="2" name="表 1">
            <a:extLst>
              <a:ext uri="{FF2B5EF4-FFF2-40B4-BE49-F238E27FC236}">
                <a16:creationId xmlns:a16="http://schemas.microsoft.com/office/drawing/2014/main" id="{E9B05BFA-A449-49A6-9551-83F14C003803}"/>
              </a:ext>
            </a:extLst>
          </p:cNvPr>
          <p:cNvGraphicFramePr>
            <a:graphicFrameLocks noGrp="1"/>
          </p:cNvGraphicFramePr>
          <p:nvPr>
            <p:extLst>
              <p:ext uri="{D42A27DB-BD31-4B8C-83A1-F6EECF244321}">
                <p14:modId xmlns:p14="http://schemas.microsoft.com/office/powerpoint/2010/main" val="1800135070"/>
              </p:ext>
            </p:extLst>
          </p:nvPr>
        </p:nvGraphicFramePr>
        <p:xfrm>
          <a:off x="425219" y="1752600"/>
          <a:ext cx="8293561" cy="4730046"/>
        </p:xfrm>
        <a:graphic>
          <a:graphicData uri="http://schemas.openxmlformats.org/drawingml/2006/table">
            <a:tbl>
              <a:tblPr firstRow="1" bandRow="1">
                <a:tableStyleId>{7DF18680-E054-41AD-8BC1-D1AEF772440D}</a:tableStyleId>
              </a:tblPr>
              <a:tblGrid>
                <a:gridCol w="2261061">
                  <a:extLst>
                    <a:ext uri="{9D8B030D-6E8A-4147-A177-3AD203B41FA5}">
                      <a16:colId xmlns:a16="http://schemas.microsoft.com/office/drawing/2014/main" val="1857405293"/>
                    </a:ext>
                  </a:extLst>
                </a:gridCol>
                <a:gridCol w="6032500">
                  <a:extLst>
                    <a:ext uri="{9D8B030D-6E8A-4147-A177-3AD203B41FA5}">
                      <a16:colId xmlns:a16="http://schemas.microsoft.com/office/drawing/2014/main" val="1288959710"/>
                    </a:ext>
                  </a:extLst>
                </a:gridCol>
              </a:tblGrid>
              <a:tr h="237067">
                <a:tc>
                  <a:txBody>
                    <a:bodyPr/>
                    <a:lstStyle/>
                    <a:p>
                      <a:pPr algn="ctr"/>
                      <a:r>
                        <a:rPr kumimoji="1" lang="ja-JP" altLang="en-US" sz="2000" b="0" dirty="0">
                          <a:latin typeface="ＭＳ Ｐゴシック" panose="020B0600070205080204" pitchFamily="50" charset="-128"/>
                          <a:ea typeface="ＭＳ Ｐゴシック" panose="020B0600070205080204" pitchFamily="50" charset="-128"/>
                        </a:rPr>
                        <a:t>区分</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tcPr>
                </a:tc>
                <a:tc>
                  <a:txBody>
                    <a:bodyPr/>
                    <a:lstStyle/>
                    <a:p>
                      <a:pPr algn="ctr"/>
                      <a:r>
                        <a:rPr kumimoji="1" lang="ja-JP" altLang="en-US" sz="2000" b="0" dirty="0">
                          <a:latin typeface="ＭＳ Ｐゴシック" panose="020B0600070205080204" pitchFamily="50" charset="-128"/>
                          <a:ea typeface="ＭＳ Ｐゴシック" panose="020B0600070205080204" pitchFamily="50" charset="-128"/>
                        </a:rPr>
                        <a:t>配備の内容</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val="2055500042"/>
                  </a:ext>
                </a:extLst>
              </a:tr>
              <a:tr h="1109322">
                <a:tc>
                  <a:txBody>
                    <a:bodyPr/>
                    <a:lstStyle/>
                    <a:p>
                      <a:pPr algn="ct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第 </a:t>
                      </a:r>
                      <a:r>
                        <a:rPr kumimoji="1" lang="en-US" altLang="ja-JP"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1 </a:t>
                      </a: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次</a:t>
                      </a:r>
                      <a:r>
                        <a:rPr kumimoji="1" lang="ja-JP" altLang="en-US"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rPr>
                        <a:t>防災体制</a:t>
                      </a:r>
                      <a:endParaRPr kumimoji="1" lang="en-US" altLang="ja-JP"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（災害準備体制）</a:t>
                      </a:r>
                      <a:endPar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just"/>
                      <a:r>
                        <a:rPr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防災気象情報を入手し、気象状況の進展を見守る連絡要員を配置し、防災気象情報の把握に努める</a:t>
                      </a:r>
                      <a:endParaRPr lang="en-US" altLang="ja-JP"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lgn="just"/>
                      <a:r>
                        <a:rPr lang="ja-JP" altLang="en-US" sz="2000" b="0" dirty="0">
                          <a:solidFill>
                            <a:srgbClr val="E66914"/>
                          </a:solidFill>
                          <a:latin typeface="ＭＳ Ｐゴシック" panose="020B0600070205080204" pitchFamily="50" charset="-128"/>
                          <a:ea typeface="ＭＳ Ｐゴシック" panose="020B0600070205080204" pitchFamily="50" charset="-128"/>
                        </a:rPr>
                        <a:t>（防災課職員</a:t>
                      </a:r>
                      <a:r>
                        <a:rPr lang="en-US" altLang="ja-JP" sz="2000" b="0" dirty="0">
                          <a:solidFill>
                            <a:srgbClr val="E66914"/>
                          </a:solidFill>
                          <a:latin typeface="ＭＳ Ｐゴシック" panose="020B0600070205080204" pitchFamily="50" charset="-128"/>
                          <a:ea typeface="ＭＳ Ｐゴシック" panose="020B0600070205080204" pitchFamily="50" charset="-128"/>
                        </a:rPr>
                        <a:t>1</a:t>
                      </a:r>
                      <a:r>
                        <a:rPr lang="ja-JP" altLang="en-US" sz="2000" b="0" dirty="0">
                          <a:solidFill>
                            <a:srgbClr val="E66914"/>
                          </a:solidFill>
                          <a:latin typeface="ＭＳ Ｐゴシック" panose="020B0600070205080204" pitchFamily="50" charset="-128"/>
                          <a:ea typeface="ＭＳ Ｐゴシック" panose="020B0600070205080204" pitchFamily="50" charset="-128"/>
                        </a:rPr>
                        <a:t>～</a:t>
                      </a:r>
                      <a:r>
                        <a:rPr lang="en-US" altLang="ja-JP" sz="2000" b="0" dirty="0">
                          <a:solidFill>
                            <a:srgbClr val="E66914"/>
                          </a:solidFill>
                          <a:latin typeface="ＭＳ Ｐゴシック" panose="020B0600070205080204" pitchFamily="50" charset="-128"/>
                          <a:ea typeface="ＭＳ Ｐゴシック" panose="020B0600070205080204" pitchFamily="50" charset="-128"/>
                        </a:rPr>
                        <a:t>3</a:t>
                      </a:r>
                      <a:r>
                        <a:rPr lang="ja-JP" altLang="en-US" sz="2000" b="0" dirty="0">
                          <a:solidFill>
                            <a:srgbClr val="E66914"/>
                          </a:solidFill>
                          <a:latin typeface="ＭＳ Ｐゴシック" panose="020B0600070205080204" pitchFamily="50" charset="-128"/>
                          <a:ea typeface="ＭＳ Ｐゴシック" panose="020B0600070205080204" pitchFamily="50" charset="-128"/>
                        </a:rPr>
                        <a:t>名）</a:t>
                      </a:r>
                      <a:endParaRPr kumimoji="1" lang="ja-JP" altLang="en-US" sz="2000" b="0" dirty="0">
                        <a:solidFill>
                          <a:srgbClr val="E66914"/>
                        </a:solidFill>
                        <a:latin typeface="ＭＳ Ｐゴシック" panose="020B0600070205080204" pitchFamily="50" charset="-128"/>
                        <a:ea typeface="ＭＳ Ｐゴシック" panose="020B0600070205080204" pitchFamily="50" charset="-128"/>
                      </a:endParaRP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34748974"/>
                  </a:ext>
                </a:extLst>
              </a:tr>
              <a:tr h="1109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第 </a:t>
                      </a:r>
                      <a:r>
                        <a:rPr kumimoji="1" lang="en-US" altLang="ja-JP"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2 </a:t>
                      </a: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次</a:t>
                      </a:r>
                      <a:r>
                        <a:rPr kumimoji="1" lang="ja-JP" altLang="en-US"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rPr>
                        <a:t>防災体制</a:t>
                      </a:r>
                      <a:endParaRPr kumimoji="1" lang="en-US" altLang="ja-JP"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（災害注意体制）</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r>
                        <a:rPr kumimoji="1" lang="ja-JP" altLang="en-US" sz="2000" b="0" kern="1200">
                          <a:solidFill>
                            <a:srgbClr val="FF0000"/>
                          </a:solidFill>
                          <a:latin typeface="ＭＳ Ｐゴシック" panose="020B0600070205080204" pitchFamily="50" charset="-128"/>
                          <a:ea typeface="ＭＳ Ｐゴシック" panose="020B0600070205080204" pitchFamily="50" charset="-128"/>
                          <a:cs typeface="+mn-cs"/>
                        </a:rPr>
                        <a:t>警戒レベル３高齢者等避難</a:t>
                      </a:r>
                      <a:r>
                        <a:rPr kumimoji="1" lang="ja-JP" altLang="en-US"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の</a:t>
                      </a:r>
                      <a:r>
                        <a:rPr kumimoji="1" lang="ja-JP" altLang="en-US" sz="2000" b="0" kern="120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発令を検討</a:t>
                      </a:r>
                      <a:r>
                        <a:rPr kumimoji="1" lang="ja-JP" altLang="en-US"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する段階</a:t>
                      </a:r>
                      <a:endParaRPr kumimoji="1" lang="en-US" altLang="ja-JP"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endParaRPr>
                    </a:p>
                    <a:p>
                      <a:r>
                        <a:rPr kumimoji="1" lang="ja-JP" altLang="en-US" sz="2000" b="0" kern="1200">
                          <a:solidFill>
                            <a:srgbClr val="E66914"/>
                          </a:solidFill>
                          <a:latin typeface="ＭＳ Ｐゴシック" panose="020B0600070205080204" pitchFamily="50" charset="-128"/>
                          <a:ea typeface="ＭＳ Ｐゴシック" panose="020B0600070205080204" pitchFamily="50" charset="-128"/>
                          <a:cs typeface="+mn-cs"/>
                        </a:rPr>
                        <a:t>（管理職を配置し、</a:t>
                      </a:r>
                      <a:r>
                        <a:rPr kumimoji="1" lang="ja-JP" altLang="en-US" sz="2000" b="0" kern="1200">
                          <a:solidFill>
                            <a:srgbClr val="FF0000"/>
                          </a:solidFill>
                          <a:latin typeface="ＭＳ Ｐゴシック" panose="020B0600070205080204" pitchFamily="50" charset="-128"/>
                          <a:ea typeface="ＭＳ Ｐゴシック" panose="020B0600070205080204" pitchFamily="50" charset="-128"/>
                          <a:cs typeface="+mn-cs"/>
                        </a:rPr>
                        <a:t>警戒レベル３高齢者等避難</a:t>
                      </a:r>
                      <a:r>
                        <a:rPr kumimoji="1" lang="ja-JP" altLang="en-US" sz="2000" b="0" kern="1200">
                          <a:solidFill>
                            <a:srgbClr val="E66914"/>
                          </a:solidFill>
                          <a:latin typeface="ＭＳ Ｐゴシック" panose="020B0600070205080204" pitchFamily="50" charset="-128"/>
                          <a:ea typeface="ＭＳ Ｐゴシック" panose="020B0600070205080204" pitchFamily="50" charset="-128"/>
                          <a:cs typeface="+mn-cs"/>
                        </a:rPr>
                        <a:t>の</a:t>
                      </a:r>
                      <a:r>
                        <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rPr>
                        <a:t>発令を判断できる体制）</a:t>
                      </a: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90525508"/>
                  </a:ext>
                </a:extLst>
              </a:tr>
              <a:tr h="7731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第 </a:t>
                      </a:r>
                      <a:r>
                        <a:rPr kumimoji="1" lang="en-US" altLang="ja-JP"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3 </a:t>
                      </a: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次</a:t>
                      </a:r>
                      <a:r>
                        <a:rPr kumimoji="1" lang="ja-JP" altLang="en-US"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rPr>
                        <a:t>防災体制</a:t>
                      </a:r>
                      <a:endParaRPr kumimoji="1" lang="en-US" altLang="ja-JP"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（災害警戒体制）</a:t>
                      </a: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algn="just"/>
                      <a:r>
                        <a:rPr kumimoji="1" lang="ja-JP" altLang="en-US" sz="2000" b="0" kern="1200">
                          <a:solidFill>
                            <a:srgbClr val="FF0000"/>
                          </a:solidFill>
                          <a:latin typeface="ＭＳ Ｐゴシック" panose="020B0600070205080204" pitchFamily="50" charset="-128"/>
                          <a:ea typeface="ＭＳ Ｐゴシック" panose="020B0600070205080204" pitchFamily="50" charset="-128"/>
                          <a:cs typeface="+mn-cs"/>
                        </a:rPr>
                        <a:t>警戒レベル３高齢者等避難</a:t>
                      </a:r>
                      <a:r>
                        <a:rPr kumimoji="1" lang="ja-JP" altLang="en-US"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を</a:t>
                      </a:r>
                      <a:r>
                        <a:rPr kumimoji="1" lang="ja-JP" altLang="en-US"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発令した段階</a:t>
                      </a:r>
                      <a:endParaRPr kumimoji="1" lang="en-US" altLang="ja-JP" sz="2000" b="0" i="0" u="none" strike="noStrike" kern="1200" baseline="0" dirty="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2000" b="0" kern="1200">
                          <a:solidFill>
                            <a:srgbClr val="E66914"/>
                          </a:solidFill>
                          <a:latin typeface="ＭＳ Ｐゴシック" panose="020B0600070205080204" pitchFamily="50" charset="-128"/>
                          <a:ea typeface="ＭＳ Ｐゴシック" panose="020B0600070205080204" pitchFamily="50" charset="-128"/>
                          <a:cs typeface="+mn-cs"/>
                        </a:rPr>
                        <a:t>（市長あるいは市長の代理が登庁し</a:t>
                      </a:r>
                      <a:r>
                        <a:rPr kumimoji="1" lang="ja-JP" altLang="en-US" sz="2000" b="0" kern="1200">
                          <a:solidFill>
                            <a:srgbClr val="7030A0"/>
                          </a:solidFill>
                          <a:latin typeface="ＭＳ Ｐゴシック" panose="020B0600070205080204" pitchFamily="50" charset="-128"/>
                          <a:ea typeface="ＭＳ Ｐゴシック" panose="020B0600070205080204" pitchFamily="50" charset="-128"/>
                          <a:cs typeface="+mn-cs"/>
                        </a:rPr>
                        <a:t>、警戒レベル４避難指示</a:t>
                      </a:r>
                      <a:r>
                        <a:rPr kumimoji="1" lang="ja-JP" altLang="en-US" sz="2000" b="0" kern="1200">
                          <a:solidFill>
                            <a:srgbClr val="E66914"/>
                          </a:solidFill>
                          <a:latin typeface="ＭＳ Ｐゴシック" panose="020B0600070205080204" pitchFamily="50" charset="-128"/>
                          <a:ea typeface="ＭＳ Ｐゴシック" panose="020B0600070205080204" pitchFamily="50" charset="-128"/>
                          <a:cs typeface="+mn-cs"/>
                        </a:rPr>
                        <a:t>の発令を判断できる体制）</a:t>
                      </a:r>
                      <a:endPar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711902364"/>
                  </a:ext>
                </a:extLst>
              </a:tr>
              <a:tr h="110932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第 </a:t>
                      </a:r>
                      <a:r>
                        <a:rPr kumimoji="1" lang="en-US" altLang="ja-JP"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4 </a:t>
                      </a:r>
                      <a:r>
                        <a:rPr kumimoji="1" lang="ja-JP" altLang="en-US" sz="2000" b="0" i="0" u="none" strike="noStrike" kern="1200" baseline="0">
                          <a:solidFill>
                            <a:srgbClr val="0066CC"/>
                          </a:solidFill>
                          <a:latin typeface="ＭＳ Ｐゴシック" panose="020B0600070205080204" pitchFamily="50" charset="-128"/>
                          <a:ea typeface="ＭＳ Ｐゴシック" panose="020B0600070205080204" pitchFamily="50" charset="-128"/>
                          <a:cs typeface="+mn-cs"/>
                        </a:rPr>
                        <a:t>次</a:t>
                      </a:r>
                      <a:r>
                        <a:rPr kumimoji="1" lang="ja-JP" altLang="en-US"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rPr>
                        <a:t>防災体制</a:t>
                      </a:r>
                      <a:endParaRPr kumimoji="1" lang="en-US" altLang="ja-JP" sz="2000" b="0" i="0" u="none" strike="noStrike" kern="1200" baseline="0" dirty="0">
                        <a:solidFill>
                          <a:srgbClr val="0066CC"/>
                        </a:solidFill>
                        <a:latin typeface="ＭＳ Ｐゴシック" panose="020B0600070205080204" pitchFamily="50" charset="-128"/>
                        <a:ea typeface="ＭＳ Ｐゴシック" panose="020B0600070205080204" pitchFamily="50" charset="-128"/>
                        <a:cs typeface="+mn-cs"/>
                      </a:endParaRPr>
                    </a:p>
                    <a:p>
                      <a:pPr algn="ctr"/>
                      <a:r>
                        <a:rPr kumimoji="1" lang="ja-JP" altLang="en-US"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（非常体制）</a:t>
                      </a:r>
                      <a:endParaRPr kumimoji="1" lang="en-US" altLang="ja-JP" sz="20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lgn="ctr"/>
                      <a:r>
                        <a:rPr kumimoji="1" lang="ja-JP" altLang="en-US" sz="14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kumimoji="1" lang="en-US" altLang="ja-JP" sz="16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a:t>
                      </a:r>
                      <a:r>
                        <a:rPr kumimoji="1" lang="ja-JP" altLang="en-US" sz="1600"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災害対策本部設置</a:t>
                      </a:r>
                      <a:endParaRPr kumimoji="1" lang="ja-JP" altLang="en-US" sz="2400" b="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txBody>
                  <a:tcPr anchor="ct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kumimoji="1" lang="ja-JP" altLang="en-US" sz="2000" b="0" kern="1200">
                          <a:solidFill>
                            <a:srgbClr val="7030A0"/>
                          </a:solidFill>
                          <a:latin typeface="ＭＳ Ｐゴシック" panose="020B0600070205080204" pitchFamily="50" charset="-128"/>
                          <a:ea typeface="ＭＳ Ｐゴシック" panose="020B0600070205080204" pitchFamily="50" charset="-128"/>
                          <a:cs typeface="+mn-cs"/>
                        </a:rPr>
                        <a:t>警戒レベル４避難指示</a:t>
                      </a:r>
                      <a:r>
                        <a:rPr kumimoji="1" lang="ja-JP" altLang="en-US"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rPr>
                        <a:t>を発令した段階</a:t>
                      </a:r>
                      <a:endParaRPr kumimoji="1" lang="en-US" altLang="ja-JP"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endParaRPr>
                    </a:p>
                    <a:p>
                      <a:pPr marL="0" algn="l" defTabSz="914400" rtl="0" eaLnBrk="1" latinLnBrk="0" hangingPunct="1"/>
                      <a:r>
                        <a:rPr kumimoji="1" lang="ja-JP" altLang="en-US" sz="2000" b="0" kern="1200">
                          <a:solidFill>
                            <a:srgbClr val="E66914"/>
                          </a:solidFill>
                          <a:latin typeface="ＭＳ Ｐゴシック" panose="020B0600070205080204" pitchFamily="50" charset="-128"/>
                          <a:ea typeface="ＭＳ Ｐゴシック" panose="020B0600070205080204" pitchFamily="50" charset="-128"/>
                          <a:cs typeface="+mn-cs"/>
                        </a:rPr>
                        <a:t>（あらかじめ定めた防災対応の全職員が体制に入る。災害が切迫・発生した段階もこの体制を引き継ぐ）</a:t>
                      </a:r>
                      <a:endParaRPr kumimoji="1" lang="ja-JP" altLang="en-US" sz="2000" b="0" kern="1200" dirty="0">
                        <a:solidFill>
                          <a:srgbClr val="E66914"/>
                        </a:solidFill>
                        <a:latin typeface="ＭＳ Ｐゴシック" panose="020B0600070205080204" pitchFamily="50" charset="-128"/>
                        <a:ea typeface="ＭＳ Ｐゴシック" panose="020B0600070205080204" pitchFamily="50" charset="-128"/>
                        <a:cs typeface="+mn-cs"/>
                      </a:endParaRPr>
                    </a:p>
                  </a:txBody>
                  <a:tcPr>
                    <a:lnL w="12700" cap="flat" cmpd="sng" algn="ctr">
                      <a:solidFill>
                        <a:schemeClr val="tx1">
                          <a:lumMod val="75000"/>
                          <a:lumOff val="25000"/>
                        </a:schemeClr>
                      </a:solidFill>
                      <a:prstDash val="solid"/>
                      <a:round/>
                      <a:headEnd type="none" w="med" len="med"/>
                      <a:tailEnd type="none" w="med" len="med"/>
                    </a:lnL>
                    <a:lnR w="12700" cap="flat" cmpd="sng" algn="ctr">
                      <a:solidFill>
                        <a:schemeClr val="tx1">
                          <a:lumMod val="75000"/>
                          <a:lumOff val="25000"/>
                        </a:schemeClr>
                      </a:solidFill>
                      <a:prstDash val="solid"/>
                      <a:round/>
                      <a:headEnd type="none" w="med" len="med"/>
                      <a:tailEnd type="none" w="med" len="med"/>
                    </a:lnR>
                    <a:lnT w="12700" cap="flat" cmpd="sng" algn="ctr">
                      <a:solidFill>
                        <a:schemeClr val="tx1">
                          <a:lumMod val="75000"/>
                          <a:lumOff val="25000"/>
                        </a:schemeClr>
                      </a:solidFill>
                      <a:prstDash val="solid"/>
                      <a:round/>
                      <a:headEnd type="none" w="med" len="med"/>
                      <a:tailEnd type="none" w="med" len="med"/>
                    </a:lnT>
                    <a:lnB w="12700" cap="flat" cmpd="sng" algn="ctr">
                      <a:solidFill>
                        <a:schemeClr val="tx1">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90910886"/>
                  </a:ext>
                </a:extLst>
              </a:tr>
            </a:tbl>
          </a:graphicData>
        </a:graphic>
      </p:graphicFrame>
      <p:sp>
        <p:nvSpPr>
          <p:cNvPr id="6" name="コンテンツ プレースホルダー 5">
            <a:extLst>
              <a:ext uri="{FF2B5EF4-FFF2-40B4-BE49-F238E27FC236}">
                <a16:creationId xmlns:a16="http://schemas.microsoft.com/office/drawing/2014/main" id="{D5F02AE4-782F-495D-9E68-E69CA8CDD101}"/>
              </a:ext>
            </a:extLst>
          </p:cNvPr>
          <p:cNvSpPr>
            <a:spLocks noGrp="1"/>
          </p:cNvSpPr>
          <p:nvPr>
            <p:ph idx="13"/>
          </p:nvPr>
        </p:nvSpPr>
        <p:spPr/>
        <p:txBody>
          <a:bodyPr/>
          <a:lstStyle/>
          <a:p>
            <a:endParaRPr lang="ja-JP" altLang="en-US"/>
          </a:p>
        </p:txBody>
      </p:sp>
    </p:spTree>
    <p:extLst>
      <p:ext uri="{BB962C8B-B14F-4D97-AF65-F5344CB8AC3E}">
        <p14:creationId xmlns:p14="http://schemas.microsoft.com/office/powerpoint/2010/main" val="497213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正方形/長方形 65">
            <a:extLst>
              <a:ext uri="{FF2B5EF4-FFF2-40B4-BE49-F238E27FC236}">
                <a16:creationId xmlns:a16="http://schemas.microsoft.com/office/drawing/2014/main" id="{951C5D74-C84E-4F09-AA15-D5D9AD6174E9}"/>
              </a:ext>
            </a:extLst>
          </p:cNvPr>
          <p:cNvSpPr/>
          <p:nvPr/>
        </p:nvSpPr>
        <p:spPr>
          <a:xfrm>
            <a:off x="485775" y="1639514"/>
            <a:ext cx="8031692" cy="2335114"/>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atin typeface="游ゴシック" panose="020B0400000000000000" pitchFamily="50" charset="-128"/>
              <a:ea typeface="游ゴシック" panose="020B0400000000000000" pitchFamily="50" charset="-128"/>
            </a:endParaRPr>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52000" y="1196441"/>
            <a:ext cx="7886700" cy="449708"/>
          </a:xfrm>
        </p:spPr>
        <p:txBody>
          <a:bodyPr>
            <a:normAutofit lnSpcReduction="10000"/>
          </a:bodyPr>
          <a:lstStyle/>
          <a:p>
            <a:pPr marL="0" indent="0" algn="just">
              <a:lnSpc>
                <a:spcPct val="100000"/>
              </a:lnSpc>
              <a:spcBef>
                <a:spcPts val="0"/>
              </a:spcBef>
              <a:spcAft>
                <a:spcPts val="1200"/>
              </a:spcAft>
              <a:buNone/>
            </a:pPr>
            <a:r>
              <a:rPr lang="en-US" altLang="ja-JP" sz="2400" b="1" dirty="0">
                <a:solidFill>
                  <a:srgbClr val="0066CC"/>
                </a:solidFill>
                <a:cs typeface="メイリオ" panose="020B0604030504040204" pitchFamily="50" charset="-128"/>
              </a:rPr>
              <a:t>【</a:t>
            </a:r>
            <a:r>
              <a:rPr lang="ja-JP" altLang="en-US" sz="2400" b="1" dirty="0">
                <a:solidFill>
                  <a:srgbClr val="0066CC"/>
                </a:solidFill>
                <a:cs typeface="メイリオ" panose="020B0604030504040204" pitchFamily="50" charset="-128"/>
              </a:rPr>
              <a:t>災害対策本部の組織図</a:t>
            </a:r>
            <a:r>
              <a:rPr lang="en-US" altLang="ja-JP" sz="2400" b="1" dirty="0">
                <a:solidFill>
                  <a:srgbClr val="0066CC"/>
                </a:solidFill>
                <a:cs typeface="メイリオ" panose="020B0604030504040204" pitchFamily="50" charset="-128"/>
              </a:rPr>
              <a:t>】</a:t>
            </a:r>
            <a:endParaRPr lang="en-US" altLang="ja-JP" sz="2400" b="1" dirty="0">
              <a:cs typeface="メイリオ" panose="020B0604030504040204" pitchFamily="50" charset="-128"/>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ja-JP" altLang="en-US"/>
              <a:t>前提条件）　</a:t>
            </a:r>
            <a:r>
              <a:rPr kumimoji="1" lang="en-US" altLang="ja-JP"/>
              <a:t>B </a:t>
            </a:r>
            <a:r>
              <a:rPr lang="ja-JP" altLang="en-US"/>
              <a:t>市の</a:t>
            </a:r>
            <a:r>
              <a:rPr kumimoji="1" lang="ja-JP" altLang="en-US" dirty="0"/>
              <a:t>災害対策本部</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14</a:t>
            </a:fld>
            <a:endParaRPr lang="ja-JP" altLang="en-US"/>
          </a:p>
        </p:txBody>
      </p:sp>
      <p:sp>
        <p:nvSpPr>
          <p:cNvPr id="11" name="コンテンツ プレースホルダー 2">
            <a:extLst>
              <a:ext uri="{FF2B5EF4-FFF2-40B4-BE49-F238E27FC236}">
                <a16:creationId xmlns:a16="http://schemas.microsoft.com/office/drawing/2014/main" id="{E2D27E24-AD75-45E8-9BA8-86174104B737}"/>
              </a:ext>
            </a:extLst>
          </p:cNvPr>
          <p:cNvSpPr txBox="1">
            <a:spLocks/>
          </p:cNvSpPr>
          <p:nvPr/>
        </p:nvSpPr>
        <p:spPr bwMode="auto">
          <a:xfrm>
            <a:off x="107504" y="6588006"/>
            <a:ext cx="9289032" cy="39290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buFont typeface="Arial" pitchFamily="34" charset="0"/>
              <a:buNone/>
            </a:pPr>
            <a:endParaRPr lang="ja-JP" altLang="en-US" sz="1100" b="1" dirty="0">
              <a:latin typeface="游ゴシック" panose="020B0400000000000000" pitchFamily="50" charset="-128"/>
              <a:ea typeface="游ゴシック" panose="020B0400000000000000" pitchFamily="50" charset="-128"/>
            </a:endParaRPr>
          </a:p>
        </p:txBody>
      </p:sp>
      <p:sp>
        <p:nvSpPr>
          <p:cNvPr id="3" name="正方形/長方形 2">
            <a:extLst>
              <a:ext uri="{FF2B5EF4-FFF2-40B4-BE49-F238E27FC236}">
                <a16:creationId xmlns:a16="http://schemas.microsoft.com/office/drawing/2014/main" id="{0C9E3483-40B5-4B7B-B6A7-16A663057E19}"/>
              </a:ext>
            </a:extLst>
          </p:cNvPr>
          <p:cNvSpPr/>
          <p:nvPr/>
        </p:nvSpPr>
        <p:spPr>
          <a:xfrm>
            <a:off x="2951054" y="1854344"/>
            <a:ext cx="3090333" cy="392908"/>
          </a:xfrm>
          <a:prstGeom prst="rect">
            <a:avLst/>
          </a:prstGeom>
          <a:solidFill>
            <a:schemeClr val="bg1"/>
          </a:solidFill>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本部長</a:t>
            </a:r>
          </a:p>
        </p:txBody>
      </p:sp>
      <p:sp>
        <p:nvSpPr>
          <p:cNvPr id="12" name="正方形/長方形 11">
            <a:extLst>
              <a:ext uri="{FF2B5EF4-FFF2-40B4-BE49-F238E27FC236}">
                <a16:creationId xmlns:a16="http://schemas.microsoft.com/office/drawing/2014/main" id="{29FC47B9-4F07-4387-AA06-473810640E58}"/>
              </a:ext>
            </a:extLst>
          </p:cNvPr>
          <p:cNvSpPr/>
          <p:nvPr/>
        </p:nvSpPr>
        <p:spPr>
          <a:xfrm>
            <a:off x="2951053" y="3402260"/>
            <a:ext cx="3090331" cy="392908"/>
          </a:xfrm>
          <a:prstGeom prst="rect">
            <a:avLst/>
          </a:prstGeom>
          <a:solidFill>
            <a:schemeClr val="bg1"/>
          </a:solidFill>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本部員</a:t>
            </a:r>
          </a:p>
        </p:txBody>
      </p:sp>
      <p:sp>
        <p:nvSpPr>
          <p:cNvPr id="14" name="正方形/長方形 13">
            <a:extLst>
              <a:ext uri="{FF2B5EF4-FFF2-40B4-BE49-F238E27FC236}">
                <a16:creationId xmlns:a16="http://schemas.microsoft.com/office/drawing/2014/main" id="{A52EEC11-4F67-4832-8961-8F259CDE2D34}"/>
              </a:ext>
            </a:extLst>
          </p:cNvPr>
          <p:cNvSpPr/>
          <p:nvPr/>
        </p:nvSpPr>
        <p:spPr>
          <a:xfrm>
            <a:off x="3162171" y="5341532"/>
            <a:ext cx="507996" cy="1151818"/>
          </a:xfrm>
          <a:prstGeom prst="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600" dirty="0">
                <a:latin typeface="ＭＳ Ｐゴシック" panose="020B0600070205080204" pitchFamily="50" charset="-128"/>
                <a:ea typeface="ＭＳ Ｐゴシック" panose="020B0600070205080204" pitchFamily="50" charset="-128"/>
              </a:rPr>
              <a:t>各部各課</a:t>
            </a:r>
          </a:p>
        </p:txBody>
      </p:sp>
      <p:sp>
        <p:nvSpPr>
          <p:cNvPr id="17" name="正方形/長方形 16">
            <a:extLst>
              <a:ext uri="{FF2B5EF4-FFF2-40B4-BE49-F238E27FC236}">
                <a16:creationId xmlns:a16="http://schemas.microsoft.com/office/drawing/2014/main" id="{9227F161-0B91-4DC7-8C0E-B01AB0F5B49E}"/>
              </a:ext>
            </a:extLst>
          </p:cNvPr>
          <p:cNvSpPr/>
          <p:nvPr/>
        </p:nvSpPr>
        <p:spPr>
          <a:xfrm>
            <a:off x="4157590" y="5341532"/>
            <a:ext cx="507996" cy="1151818"/>
          </a:xfrm>
          <a:prstGeom prst="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600" dirty="0">
                <a:latin typeface="ＭＳ Ｐゴシック" panose="020B0600070205080204" pitchFamily="50" charset="-128"/>
                <a:ea typeface="ＭＳ Ｐゴシック" panose="020B0600070205080204" pitchFamily="50" charset="-128"/>
              </a:rPr>
              <a:t>各部各課</a:t>
            </a:r>
          </a:p>
        </p:txBody>
      </p:sp>
      <p:sp>
        <p:nvSpPr>
          <p:cNvPr id="19" name="正方形/長方形 18">
            <a:extLst>
              <a:ext uri="{FF2B5EF4-FFF2-40B4-BE49-F238E27FC236}">
                <a16:creationId xmlns:a16="http://schemas.microsoft.com/office/drawing/2014/main" id="{D96C0F04-F3BB-4305-9083-324495191BB9}"/>
              </a:ext>
            </a:extLst>
          </p:cNvPr>
          <p:cNvSpPr/>
          <p:nvPr/>
        </p:nvSpPr>
        <p:spPr>
          <a:xfrm>
            <a:off x="5153009" y="5341532"/>
            <a:ext cx="507996" cy="1151818"/>
          </a:xfrm>
          <a:prstGeom prst="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600" dirty="0">
                <a:latin typeface="ＭＳ Ｐゴシック" panose="020B0600070205080204" pitchFamily="50" charset="-128"/>
                <a:ea typeface="ＭＳ Ｐゴシック" panose="020B0600070205080204" pitchFamily="50" charset="-128"/>
              </a:rPr>
              <a:t>各部各課</a:t>
            </a:r>
          </a:p>
        </p:txBody>
      </p:sp>
      <p:sp>
        <p:nvSpPr>
          <p:cNvPr id="20" name="正方形/長方形 19">
            <a:extLst>
              <a:ext uri="{FF2B5EF4-FFF2-40B4-BE49-F238E27FC236}">
                <a16:creationId xmlns:a16="http://schemas.microsoft.com/office/drawing/2014/main" id="{AD17047F-5CE2-4917-90FF-1C36B73150E4}"/>
              </a:ext>
            </a:extLst>
          </p:cNvPr>
          <p:cNvSpPr/>
          <p:nvPr/>
        </p:nvSpPr>
        <p:spPr>
          <a:xfrm>
            <a:off x="6148428" y="5341532"/>
            <a:ext cx="507996" cy="1151818"/>
          </a:xfrm>
          <a:prstGeom prst="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600" dirty="0">
                <a:latin typeface="ＭＳ Ｐゴシック" panose="020B0600070205080204" pitchFamily="50" charset="-128"/>
                <a:ea typeface="ＭＳ Ｐゴシック" panose="020B0600070205080204" pitchFamily="50" charset="-128"/>
              </a:rPr>
              <a:t>各部各課</a:t>
            </a:r>
          </a:p>
        </p:txBody>
      </p:sp>
      <p:sp>
        <p:nvSpPr>
          <p:cNvPr id="23" name="正方形/長方形 22">
            <a:extLst>
              <a:ext uri="{FF2B5EF4-FFF2-40B4-BE49-F238E27FC236}">
                <a16:creationId xmlns:a16="http://schemas.microsoft.com/office/drawing/2014/main" id="{1DB8F4BD-8BFB-4B63-A290-3858664FA4C3}"/>
              </a:ext>
            </a:extLst>
          </p:cNvPr>
          <p:cNvSpPr/>
          <p:nvPr/>
        </p:nvSpPr>
        <p:spPr>
          <a:xfrm>
            <a:off x="2166752" y="5341532"/>
            <a:ext cx="507996" cy="1151818"/>
          </a:xfrm>
          <a:prstGeom prst="rect">
            <a:avLst/>
          </a:prstGeom>
          <a:solidFill>
            <a:schemeClr val="accent4">
              <a:lumMod val="20000"/>
              <a:lumOff val="80000"/>
            </a:schemeClr>
          </a:solidFill>
        </p:spPr>
        <p:style>
          <a:lnRef idx="2">
            <a:schemeClr val="accent5"/>
          </a:lnRef>
          <a:fillRef idx="1">
            <a:schemeClr val="lt1"/>
          </a:fillRef>
          <a:effectRef idx="0">
            <a:schemeClr val="accent5"/>
          </a:effectRef>
          <a:fontRef idx="minor">
            <a:schemeClr val="dk1"/>
          </a:fontRef>
        </p:style>
        <p:txBody>
          <a:bodyPr vert="eaVert" rtlCol="0" anchor="ctr"/>
          <a:lstStyle/>
          <a:p>
            <a:pPr algn="ctr"/>
            <a:r>
              <a:rPr kumimoji="1" lang="ja-JP" altLang="en-US" sz="1600" dirty="0">
                <a:latin typeface="ＭＳ Ｐゴシック" panose="020B0600070205080204" pitchFamily="50" charset="-128"/>
                <a:ea typeface="ＭＳ Ｐゴシック" panose="020B0600070205080204" pitchFamily="50" charset="-128"/>
              </a:rPr>
              <a:t>各部各課</a:t>
            </a:r>
          </a:p>
        </p:txBody>
      </p:sp>
      <p:sp>
        <p:nvSpPr>
          <p:cNvPr id="8" name="正方形/長方形 7">
            <a:extLst>
              <a:ext uri="{FF2B5EF4-FFF2-40B4-BE49-F238E27FC236}">
                <a16:creationId xmlns:a16="http://schemas.microsoft.com/office/drawing/2014/main" id="{C9DDC093-F45B-4475-B02C-C8F842062682}"/>
              </a:ext>
            </a:extLst>
          </p:cNvPr>
          <p:cNvSpPr/>
          <p:nvPr/>
        </p:nvSpPr>
        <p:spPr>
          <a:xfrm>
            <a:off x="6225548" y="4103445"/>
            <a:ext cx="1783915" cy="649401"/>
          </a:xfrm>
          <a:prstGeom prst="rect">
            <a:avLst/>
          </a:prstGeom>
          <a:solidFill>
            <a:schemeClr val="bg1"/>
          </a:solidFill>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本部事務局</a:t>
            </a:r>
            <a:endParaRPr kumimoji="1" lang="en-US" altLang="ja-JP" dirty="0">
              <a:latin typeface="ＭＳ Ｐゴシック" panose="020B0600070205080204" pitchFamily="50" charset="-128"/>
              <a:ea typeface="ＭＳ Ｐゴシック" panose="020B0600070205080204" pitchFamily="50" charset="-128"/>
            </a:endParaRPr>
          </a:p>
          <a:p>
            <a:pPr algn="ctr"/>
            <a:r>
              <a:rPr kumimoji="1" lang="ja-JP" altLang="en-US" sz="1400" dirty="0">
                <a:latin typeface="ＭＳ Ｐゴシック" panose="020B0600070205080204" pitchFamily="50" charset="-128"/>
                <a:ea typeface="ＭＳ Ｐゴシック" panose="020B0600070205080204" pitchFamily="50" charset="-128"/>
              </a:rPr>
              <a:t>（防災課を中心に）</a:t>
            </a:r>
          </a:p>
        </p:txBody>
      </p:sp>
      <p:cxnSp>
        <p:nvCxnSpPr>
          <p:cNvPr id="25" name="直線コネクタ 24">
            <a:extLst>
              <a:ext uri="{FF2B5EF4-FFF2-40B4-BE49-F238E27FC236}">
                <a16:creationId xmlns:a16="http://schemas.microsoft.com/office/drawing/2014/main" id="{463CF940-CBB7-434E-9198-2969B43ABB49}"/>
              </a:ext>
            </a:extLst>
          </p:cNvPr>
          <p:cNvCxnSpPr>
            <a:stCxn id="3" idx="2"/>
            <a:endCxn id="12" idx="0"/>
          </p:cNvCxnSpPr>
          <p:nvPr/>
        </p:nvCxnSpPr>
        <p:spPr>
          <a:xfrm flipH="1">
            <a:off x="4496219" y="2247252"/>
            <a:ext cx="2" cy="1155008"/>
          </a:xfrm>
          <a:prstGeom prst="line">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2A46CC6D-C9C5-40DF-99A1-93BE29052628}"/>
              </a:ext>
            </a:extLst>
          </p:cNvPr>
          <p:cNvSpPr/>
          <p:nvPr/>
        </p:nvSpPr>
        <p:spPr>
          <a:xfrm>
            <a:off x="2951054" y="2370316"/>
            <a:ext cx="3090333" cy="392908"/>
          </a:xfrm>
          <a:prstGeom prst="rect">
            <a:avLst/>
          </a:prstGeom>
          <a:solidFill>
            <a:schemeClr val="bg1"/>
          </a:solidFill>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副本部長</a:t>
            </a:r>
          </a:p>
        </p:txBody>
      </p:sp>
      <p:sp>
        <p:nvSpPr>
          <p:cNvPr id="10" name="正方形/長方形 9">
            <a:extLst>
              <a:ext uri="{FF2B5EF4-FFF2-40B4-BE49-F238E27FC236}">
                <a16:creationId xmlns:a16="http://schemas.microsoft.com/office/drawing/2014/main" id="{6796E801-FAE2-4CB3-9CE1-B24EAB145EC9}"/>
              </a:ext>
            </a:extLst>
          </p:cNvPr>
          <p:cNvSpPr/>
          <p:nvPr/>
        </p:nvSpPr>
        <p:spPr>
          <a:xfrm>
            <a:off x="2951054" y="2886288"/>
            <a:ext cx="3090332" cy="392908"/>
          </a:xfrm>
          <a:prstGeom prst="rect">
            <a:avLst/>
          </a:prstGeom>
          <a:solidFill>
            <a:schemeClr val="bg1"/>
          </a:solidFill>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副本部長代理</a:t>
            </a:r>
          </a:p>
        </p:txBody>
      </p:sp>
      <p:sp>
        <p:nvSpPr>
          <p:cNvPr id="26" name="テキスト ボックス 25">
            <a:extLst>
              <a:ext uri="{FF2B5EF4-FFF2-40B4-BE49-F238E27FC236}">
                <a16:creationId xmlns:a16="http://schemas.microsoft.com/office/drawing/2014/main" id="{62BC33E1-9705-42B7-AAAF-E1FEE7F9D07C}"/>
              </a:ext>
            </a:extLst>
          </p:cNvPr>
          <p:cNvSpPr txBox="1"/>
          <p:nvPr/>
        </p:nvSpPr>
        <p:spPr>
          <a:xfrm>
            <a:off x="5965722" y="1912547"/>
            <a:ext cx="723275" cy="307777"/>
          </a:xfrm>
          <a:prstGeom prst="rect">
            <a:avLst/>
          </a:prstGeom>
          <a:noFill/>
        </p:spPr>
        <p:txBody>
          <a:bodyPr wrap="none" rtlCol="0">
            <a:spAutoFit/>
          </a:bodyPr>
          <a:lstStyle/>
          <a:p>
            <a:r>
              <a:rPr lang="ja-JP" altLang="en-US" sz="1400">
                <a:latin typeface="ＭＳ Ｐゴシック" panose="020B0600070205080204" pitchFamily="50" charset="-128"/>
                <a:ea typeface="ＭＳ Ｐゴシック" panose="020B0600070205080204" pitchFamily="50" charset="-128"/>
              </a:rPr>
              <a:t>（市長</a:t>
            </a:r>
            <a:r>
              <a:rPr lang="ja-JP" altLang="en-US" sz="1400" dirty="0">
                <a:latin typeface="ＭＳ Ｐゴシック" panose="020B0600070205080204" pitchFamily="50" charset="-128"/>
                <a:ea typeface="ＭＳ Ｐゴシック" panose="020B0600070205080204" pitchFamily="50" charset="-128"/>
              </a:rPr>
              <a:t>）</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EDEA8F60-E293-4C0B-A82F-ED62F905F6F1}"/>
              </a:ext>
            </a:extLst>
          </p:cNvPr>
          <p:cNvSpPr txBox="1"/>
          <p:nvPr/>
        </p:nvSpPr>
        <p:spPr>
          <a:xfrm>
            <a:off x="5965722" y="2419567"/>
            <a:ext cx="1345240" cy="307777"/>
          </a:xfrm>
          <a:prstGeom prst="rect">
            <a:avLst/>
          </a:prstGeom>
          <a:noFill/>
        </p:spPr>
        <p:txBody>
          <a:bodyPr wrap="none" rtlCol="0">
            <a:spAutoFit/>
          </a:bodyPr>
          <a:lstStyle/>
          <a:p>
            <a:r>
              <a:rPr lang="ja-JP" altLang="en-US" sz="1400">
                <a:latin typeface="ＭＳ Ｐゴシック" panose="020B0600070205080204" pitchFamily="50" charset="-128"/>
                <a:ea typeface="ＭＳ Ｐゴシック" panose="020B0600070205080204" pitchFamily="50" charset="-128"/>
              </a:rPr>
              <a:t>（副市長　</a:t>
            </a:r>
            <a:r>
              <a:rPr lang="en-US" altLang="ja-JP" sz="1400">
                <a:latin typeface="ＭＳ Ｐゴシック" panose="020B0600070205080204" pitchFamily="50" charset="-128"/>
                <a:ea typeface="ＭＳ Ｐゴシック" panose="020B0600070205080204" pitchFamily="50" charset="-128"/>
              </a:rPr>
              <a:t>1 </a:t>
            </a:r>
            <a:r>
              <a:rPr lang="ja-JP" altLang="en-US" sz="1400">
                <a:latin typeface="ＭＳ Ｐゴシック" panose="020B0600070205080204" pitchFamily="50" charset="-128"/>
                <a:ea typeface="ＭＳ Ｐゴシック" panose="020B0600070205080204" pitchFamily="50" charset="-128"/>
              </a:rPr>
              <a:t>名</a:t>
            </a:r>
            <a:r>
              <a:rPr lang="ja-JP" altLang="en-US" sz="1400" dirty="0">
                <a:latin typeface="ＭＳ Ｐゴシック" panose="020B0600070205080204" pitchFamily="50" charset="-128"/>
                <a:ea typeface="ＭＳ Ｐゴシック" panose="020B0600070205080204" pitchFamily="50" charset="-128"/>
              </a:rPr>
              <a:t>）</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28" name="テキスト ボックス 27">
            <a:extLst>
              <a:ext uri="{FF2B5EF4-FFF2-40B4-BE49-F238E27FC236}">
                <a16:creationId xmlns:a16="http://schemas.microsoft.com/office/drawing/2014/main" id="{7FC63833-2472-4CB2-AFFA-93ABE4EDC638}"/>
              </a:ext>
            </a:extLst>
          </p:cNvPr>
          <p:cNvSpPr txBox="1"/>
          <p:nvPr/>
        </p:nvSpPr>
        <p:spPr>
          <a:xfrm>
            <a:off x="5965722" y="2945641"/>
            <a:ext cx="1082348" cy="307777"/>
          </a:xfrm>
          <a:prstGeom prst="rect">
            <a:avLst/>
          </a:prstGeom>
          <a:noFill/>
        </p:spPr>
        <p:txBody>
          <a:bodyPr wrap="none" rtlCol="0">
            <a:spAutoFit/>
          </a:bodyPr>
          <a:lstStyle/>
          <a:p>
            <a:r>
              <a:rPr lang="ja-JP" altLang="en-US" sz="1400" dirty="0">
                <a:latin typeface="ＭＳ Ｐゴシック" panose="020B0600070205080204" pitchFamily="50" charset="-128"/>
                <a:ea typeface="ＭＳ Ｐゴシック" panose="020B0600070205080204" pitchFamily="50" charset="-128"/>
              </a:rPr>
              <a:t>（総務部長）</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29" name="テキスト ボックス 28">
            <a:extLst>
              <a:ext uri="{FF2B5EF4-FFF2-40B4-BE49-F238E27FC236}">
                <a16:creationId xmlns:a16="http://schemas.microsoft.com/office/drawing/2014/main" id="{30D2BAC5-BA0B-494B-966C-A7554E53D587}"/>
              </a:ext>
            </a:extLst>
          </p:cNvPr>
          <p:cNvSpPr txBox="1"/>
          <p:nvPr/>
        </p:nvSpPr>
        <p:spPr>
          <a:xfrm>
            <a:off x="5965722" y="3477568"/>
            <a:ext cx="2220480" cy="307777"/>
          </a:xfrm>
          <a:prstGeom prst="rect">
            <a:avLst/>
          </a:prstGeom>
          <a:noFill/>
        </p:spPr>
        <p:txBody>
          <a:bodyPr wrap="none" rtlCol="0">
            <a:spAutoFit/>
          </a:bodyPr>
          <a:lstStyle/>
          <a:p>
            <a:r>
              <a:rPr lang="ja-JP" altLang="en-US" sz="1400" dirty="0">
                <a:latin typeface="ＭＳ Ｐゴシック" panose="020B0600070205080204" pitchFamily="50" charset="-128"/>
                <a:ea typeface="ＭＳ Ｐゴシック" panose="020B0600070205080204" pitchFamily="50" charset="-128"/>
              </a:rPr>
              <a:t>（各部長、消防長、教育長）</a:t>
            </a:r>
            <a:endParaRPr kumimoji="1" lang="ja-JP" altLang="en-US" sz="1400" dirty="0">
              <a:latin typeface="ＭＳ Ｐゴシック" panose="020B0600070205080204" pitchFamily="50" charset="-128"/>
              <a:ea typeface="ＭＳ Ｐゴシック" panose="020B0600070205080204" pitchFamily="50" charset="-128"/>
            </a:endParaRPr>
          </a:p>
        </p:txBody>
      </p:sp>
      <p:cxnSp>
        <p:nvCxnSpPr>
          <p:cNvPr id="34" name="コネクタ: カギ線 33">
            <a:extLst>
              <a:ext uri="{FF2B5EF4-FFF2-40B4-BE49-F238E27FC236}">
                <a16:creationId xmlns:a16="http://schemas.microsoft.com/office/drawing/2014/main" id="{C5EA79F7-1954-40DE-B5EF-454F2596F0D2}"/>
              </a:ext>
            </a:extLst>
          </p:cNvPr>
          <p:cNvCxnSpPr>
            <a:cxnSpLocks/>
            <a:stCxn id="12" idx="2"/>
            <a:endCxn id="8" idx="1"/>
          </p:cNvCxnSpPr>
          <p:nvPr/>
        </p:nvCxnSpPr>
        <p:spPr>
          <a:xfrm rot="16200000" flipH="1">
            <a:off x="5044394" y="3246992"/>
            <a:ext cx="632978" cy="1729329"/>
          </a:xfrm>
          <a:prstGeom prst="bentConnector2">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a16="http://schemas.microsoft.com/office/drawing/2014/main" id="{58AD2D41-C796-49F2-B608-1CD85596F813}"/>
              </a:ext>
            </a:extLst>
          </p:cNvPr>
          <p:cNvCxnSpPr>
            <a:cxnSpLocks/>
            <a:stCxn id="24" idx="4"/>
            <a:endCxn id="19" idx="0"/>
          </p:cNvCxnSpPr>
          <p:nvPr/>
        </p:nvCxnSpPr>
        <p:spPr>
          <a:xfrm rot="16200000" flipH="1">
            <a:off x="4586922" y="4521447"/>
            <a:ext cx="733904" cy="906265"/>
          </a:xfrm>
          <a:prstGeom prst="bentConnector3">
            <a:avLst>
              <a:gd name="adj1" fmla="val 50000"/>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cxnSp>
        <p:nvCxnSpPr>
          <p:cNvPr id="55" name="コネクタ: カギ線 54">
            <a:extLst>
              <a:ext uri="{FF2B5EF4-FFF2-40B4-BE49-F238E27FC236}">
                <a16:creationId xmlns:a16="http://schemas.microsoft.com/office/drawing/2014/main" id="{237655FE-38DA-462A-BE4F-B2202E6424CB}"/>
              </a:ext>
            </a:extLst>
          </p:cNvPr>
          <p:cNvCxnSpPr>
            <a:cxnSpLocks/>
            <a:stCxn id="14" idx="0"/>
            <a:endCxn id="24" idx="4"/>
          </p:cNvCxnSpPr>
          <p:nvPr/>
        </p:nvCxnSpPr>
        <p:spPr>
          <a:xfrm rot="5400000" flipH="1" flipV="1">
            <a:off x="3591503" y="4432294"/>
            <a:ext cx="733904" cy="1084573"/>
          </a:xfrm>
          <a:prstGeom prst="bentConnector3">
            <a:avLst>
              <a:gd name="adj1" fmla="val 50000"/>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584DFFED-81C2-4D80-BE28-C3B593AA2D4F}"/>
              </a:ext>
            </a:extLst>
          </p:cNvPr>
          <p:cNvCxnSpPr>
            <a:cxnSpLocks/>
            <a:stCxn id="12" idx="2"/>
          </p:cNvCxnSpPr>
          <p:nvPr/>
        </p:nvCxnSpPr>
        <p:spPr>
          <a:xfrm>
            <a:off x="4496219" y="3795168"/>
            <a:ext cx="0" cy="1162505"/>
          </a:xfrm>
          <a:prstGeom prst="line">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sp>
        <p:nvSpPr>
          <p:cNvPr id="13" name="コンテンツ プレースホルダー 12">
            <a:extLst>
              <a:ext uri="{FF2B5EF4-FFF2-40B4-BE49-F238E27FC236}">
                <a16:creationId xmlns:a16="http://schemas.microsoft.com/office/drawing/2014/main" id="{7240D978-E7C1-494F-AD3A-AEAAE019A954}"/>
              </a:ext>
            </a:extLst>
          </p:cNvPr>
          <p:cNvSpPr>
            <a:spLocks noGrp="1"/>
          </p:cNvSpPr>
          <p:nvPr>
            <p:ph idx="13"/>
          </p:nvPr>
        </p:nvSpPr>
        <p:spPr/>
        <p:txBody>
          <a:bodyPr/>
          <a:lstStyle/>
          <a:p>
            <a:endParaRPr lang="ja-JP" altLang="en-US"/>
          </a:p>
        </p:txBody>
      </p:sp>
      <p:sp>
        <p:nvSpPr>
          <p:cNvPr id="24" name="楕円 23">
            <a:extLst>
              <a:ext uri="{FF2B5EF4-FFF2-40B4-BE49-F238E27FC236}">
                <a16:creationId xmlns:a16="http://schemas.microsoft.com/office/drawing/2014/main" id="{FC92056A-DD69-4951-95D6-E2838DE5388A}"/>
              </a:ext>
            </a:extLst>
          </p:cNvPr>
          <p:cNvSpPr/>
          <p:nvPr/>
        </p:nvSpPr>
        <p:spPr>
          <a:xfrm>
            <a:off x="4500741" y="4607627"/>
            <a:ext cx="0" cy="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コネクタ: カギ線 40">
            <a:extLst>
              <a:ext uri="{FF2B5EF4-FFF2-40B4-BE49-F238E27FC236}">
                <a16:creationId xmlns:a16="http://schemas.microsoft.com/office/drawing/2014/main" id="{722695B3-2817-4D1C-8694-26B3F9E0E08C}"/>
              </a:ext>
            </a:extLst>
          </p:cNvPr>
          <p:cNvCxnSpPr>
            <a:cxnSpLocks/>
            <a:stCxn id="24" idx="4"/>
            <a:endCxn id="23" idx="0"/>
          </p:cNvCxnSpPr>
          <p:nvPr/>
        </p:nvCxnSpPr>
        <p:spPr>
          <a:xfrm rot="5400000">
            <a:off x="3093794" y="3934584"/>
            <a:ext cx="733904" cy="2079992"/>
          </a:xfrm>
          <a:prstGeom prst="bentConnector3">
            <a:avLst>
              <a:gd name="adj1" fmla="val 50000"/>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cxnSp>
        <p:nvCxnSpPr>
          <p:cNvPr id="42" name="コネクタ: カギ線 41">
            <a:extLst>
              <a:ext uri="{FF2B5EF4-FFF2-40B4-BE49-F238E27FC236}">
                <a16:creationId xmlns:a16="http://schemas.microsoft.com/office/drawing/2014/main" id="{70447CE6-BC09-441F-A620-6D4B641247B5}"/>
              </a:ext>
            </a:extLst>
          </p:cNvPr>
          <p:cNvCxnSpPr>
            <a:cxnSpLocks/>
            <a:stCxn id="24" idx="4"/>
            <a:endCxn id="20" idx="0"/>
          </p:cNvCxnSpPr>
          <p:nvPr/>
        </p:nvCxnSpPr>
        <p:spPr>
          <a:xfrm rot="16200000" flipH="1">
            <a:off x="5084632" y="4023738"/>
            <a:ext cx="733904" cy="1901684"/>
          </a:xfrm>
          <a:prstGeom prst="bentConnector3">
            <a:avLst>
              <a:gd name="adj1" fmla="val 50000"/>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cxnSp>
        <p:nvCxnSpPr>
          <p:cNvPr id="48" name="コネクタ: カギ線 47">
            <a:extLst>
              <a:ext uri="{FF2B5EF4-FFF2-40B4-BE49-F238E27FC236}">
                <a16:creationId xmlns:a16="http://schemas.microsoft.com/office/drawing/2014/main" id="{DE2101EE-0060-41EA-9642-C8CDBAA3AB18}"/>
              </a:ext>
            </a:extLst>
          </p:cNvPr>
          <p:cNvCxnSpPr>
            <a:cxnSpLocks/>
            <a:stCxn id="17" idx="0"/>
            <a:endCxn id="24" idx="4"/>
          </p:cNvCxnSpPr>
          <p:nvPr/>
        </p:nvCxnSpPr>
        <p:spPr>
          <a:xfrm rot="5400000" flipH="1" flipV="1">
            <a:off x="4089213" y="4930003"/>
            <a:ext cx="733904" cy="89154"/>
          </a:xfrm>
          <a:prstGeom prst="bentConnector3">
            <a:avLst>
              <a:gd name="adj1" fmla="val 50000"/>
            </a:avLst>
          </a:prstGeom>
          <a:ln w="28575">
            <a:solidFill>
              <a:srgbClr val="0066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0565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B7143CEF-A796-4382-8487-B22569904E47}"/>
              </a:ext>
            </a:extLst>
          </p:cNvPr>
          <p:cNvSpPr>
            <a:spLocks noGrp="1"/>
          </p:cNvSpPr>
          <p:nvPr>
            <p:ph type="title"/>
          </p:nvPr>
        </p:nvSpPr>
        <p:spPr/>
        <p:txBody>
          <a:bodyPr>
            <a:normAutofit/>
          </a:bodyPr>
          <a:lstStyle/>
          <a:p>
            <a:r>
              <a:rPr kumimoji="1" lang="ja-JP" altLang="en-US" dirty="0"/>
              <a:t>前提条件） </a:t>
            </a:r>
            <a:r>
              <a:rPr lang="ja-JP" altLang="en-US" dirty="0"/>
              <a:t>これまでの状況　その１</a:t>
            </a:r>
          </a:p>
        </p:txBody>
      </p:sp>
      <p:sp>
        <p:nvSpPr>
          <p:cNvPr id="5" name="スライド番号プレースホルダー 4">
            <a:extLst>
              <a:ext uri="{FF2B5EF4-FFF2-40B4-BE49-F238E27FC236}">
                <a16:creationId xmlns:a16="http://schemas.microsoft.com/office/drawing/2014/main" id="{7523EFB3-8798-43C3-9AC6-6BE54DE602D8}"/>
              </a:ext>
            </a:extLst>
          </p:cNvPr>
          <p:cNvSpPr>
            <a:spLocks noGrp="1"/>
          </p:cNvSpPr>
          <p:nvPr>
            <p:ph type="sldNum" sz="quarter" idx="12"/>
          </p:nvPr>
        </p:nvSpPr>
        <p:spPr/>
        <p:txBody>
          <a:bodyPr/>
          <a:lstStyle/>
          <a:p>
            <a:fld id="{090AECCA-A504-4483-9A84-66AB2E940DB8}" type="slidenum">
              <a:rPr lang="ja-JP" altLang="en-US" smtClean="0"/>
              <a:pPr/>
              <a:t>15</a:t>
            </a:fld>
            <a:endParaRPr lang="ja-JP" altLang="en-US" dirty="0"/>
          </a:p>
        </p:txBody>
      </p:sp>
      <p:sp>
        <p:nvSpPr>
          <p:cNvPr id="11" name="テキスト ボックス 5">
            <a:extLst>
              <a:ext uri="{FF2B5EF4-FFF2-40B4-BE49-F238E27FC236}">
                <a16:creationId xmlns:a16="http://schemas.microsoft.com/office/drawing/2014/main" id="{0F379F67-1653-5E4D-B90B-6F2549F352DD}"/>
              </a:ext>
            </a:extLst>
          </p:cNvPr>
          <p:cNvSpPr txBox="1"/>
          <p:nvPr/>
        </p:nvSpPr>
        <p:spPr>
          <a:xfrm>
            <a:off x="252000" y="1651274"/>
            <a:ext cx="8787827" cy="454639"/>
          </a:xfrm>
          <a:prstGeom prst="rect">
            <a:avLst/>
          </a:prstGeom>
        </p:spPr>
        <p:txBody>
          <a:bodyPr vert="horz" lIns="91440" tIns="45720" rIns="91440" bIns="45720" rtlCol="0">
            <a:noAutofit/>
          </a:bodyPr>
          <a:lstStyle>
            <a:lvl1pPr marL="228600" indent="-228600">
              <a:lnSpc>
                <a:spcPct val="100000"/>
              </a:lnSpc>
              <a:spcBef>
                <a:spcPts val="1000"/>
              </a:spcBef>
              <a:buFont typeface="Arial" panose="020B0604020202020204" pitchFamily="34" charset="0"/>
              <a:buChar char="•"/>
              <a:defRPr sz="2000">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marL="685800" indent="-228600">
              <a:lnSpc>
                <a:spcPct val="100000"/>
              </a:lnSpc>
              <a:spcBef>
                <a:spcPts val="500"/>
              </a:spcBef>
              <a:buFont typeface="Arial" panose="020B0604020202020204" pitchFamily="34" charset="0"/>
              <a:buChar char="•"/>
              <a:defRPr sz="2400" b="0">
                <a:solidFill>
                  <a:schemeClr val="tx1">
                    <a:lumMod val="75000"/>
                    <a:lumOff val="25000"/>
                  </a:schemeClr>
                </a:solidFill>
                <a:latin typeface="ＭＳ Ｐゴシック" panose="020B0600070205080204" pitchFamily="50" charset="-128"/>
                <a:ea typeface="ＭＳ Ｐゴシック" panose="020B0600070205080204" pitchFamily="50" charset="-128"/>
              </a:defRPr>
            </a:lvl2pPr>
            <a:lvl3pPr marL="1143000" indent="-228600">
              <a:lnSpc>
                <a:spcPct val="100000"/>
              </a:lnSpc>
              <a:spcBef>
                <a:spcPts val="500"/>
              </a:spcBef>
              <a:buFont typeface="Arial" panose="020B0604020202020204" pitchFamily="34" charset="0"/>
              <a:buChar char="•"/>
              <a:defRPr sz="2000" b="0">
                <a:solidFill>
                  <a:schemeClr val="tx1">
                    <a:lumMod val="75000"/>
                    <a:lumOff val="25000"/>
                  </a:schemeClr>
                </a:solidFill>
                <a:latin typeface="ＭＳ Ｐゴシック" panose="020B0600070205080204" pitchFamily="50" charset="-128"/>
                <a:ea typeface="ＭＳ Ｐゴシック" panose="020B0600070205080204" pitchFamily="50" charset="-128"/>
              </a:defRPr>
            </a:lvl3pPr>
            <a:lvl4pPr marL="1600200" indent="-228600">
              <a:lnSpc>
                <a:spcPct val="100000"/>
              </a:lnSpc>
              <a:spcBef>
                <a:spcPts val="500"/>
              </a:spcBef>
              <a:buFont typeface="Arial" panose="020B0604020202020204" pitchFamily="34" charset="0"/>
              <a:buChar char="•"/>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4pPr>
            <a:lvl5pPr marL="2057400" indent="-228600">
              <a:lnSpc>
                <a:spcPct val="100000"/>
              </a:lnSpc>
              <a:spcBef>
                <a:spcPts val="500"/>
              </a:spcBef>
              <a:buFont typeface="Arial" panose="020B0604020202020204" pitchFamily="34" charset="0"/>
              <a:buChar char="•"/>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en-US" altLang="ja-JP" sz="1800" dirty="0">
                <a:solidFill>
                  <a:schemeClr val="tx1"/>
                </a:solidFill>
              </a:rPr>
              <a:t>4 </a:t>
            </a:r>
            <a:r>
              <a:rPr lang="ja-JP" altLang="en-US" sz="1800" dirty="0">
                <a:solidFill>
                  <a:schemeClr val="tx1"/>
                </a:solidFill>
              </a:rPr>
              <a:t>日（水）に台風</a:t>
            </a:r>
            <a:r>
              <a:rPr lang="en-US" altLang="ja-JP" sz="1800" dirty="0">
                <a:solidFill>
                  <a:schemeClr val="tx1"/>
                </a:solidFill>
              </a:rPr>
              <a:t> </a:t>
            </a:r>
            <a:r>
              <a:rPr lang="ja-JP" altLang="en-US" sz="1800" dirty="0">
                <a:solidFill>
                  <a:schemeClr val="tx1"/>
                </a:solidFill>
              </a:rPr>
              <a:t>第</a:t>
            </a:r>
            <a:r>
              <a:rPr lang="en-US" altLang="ja-JP" sz="1800" dirty="0">
                <a:solidFill>
                  <a:schemeClr val="tx1"/>
                </a:solidFill>
              </a:rPr>
              <a:t>3 </a:t>
            </a:r>
            <a:r>
              <a:rPr lang="ja-JP" altLang="en-US" sz="1800" dirty="0">
                <a:solidFill>
                  <a:schemeClr val="tx1"/>
                </a:solidFill>
              </a:rPr>
              <a:t>号が九州に上陸し、これから昼頃にかけて </a:t>
            </a:r>
            <a:r>
              <a:rPr lang="en-US" altLang="ja" sz="1800" dirty="0">
                <a:solidFill>
                  <a:schemeClr val="tx1"/>
                </a:solidFill>
              </a:rPr>
              <a:t>A </a:t>
            </a:r>
            <a:r>
              <a:rPr lang="ja" altLang="en-US" sz="1800" dirty="0">
                <a:solidFill>
                  <a:schemeClr val="tx1"/>
                </a:solidFill>
              </a:rPr>
              <a:t>県を通過する見込み。</a:t>
            </a:r>
          </a:p>
        </p:txBody>
      </p:sp>
      <p:sp>
        <p:nvSpPr>
          <p:cNvPr id="15" name="Rectangle 14">
            <a:extLst>
              <a:ext uri="{FF2B5EF4-FFF2-40B4-BE49-F238E27FC236}">
                <a16:creationId xmlns:a16="http://schemas.microsoft.com/office/drawing/2014/main" id="{FBDCCB9B-9147-2440-960F-50B8FA794C92}"/>
              </a:ext>
            </a:extLst>
          </p:cNvPr>
          <p:cNvSpPr/>
          <p:nvPr/>
        </p:nvSpPr>
        <p:spPr>
          <a:xfrm>
            <a:off x="3283867" y="2778736"/>
            <a:ext cx="442210" cy="1358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D5E1BA4-D78A-3748-AAD8-F182F82870F1}"/>
              </a:ext>
            </a:extLst>
          </p:cNvPr>
          <p:cNvSpPr txBox="1"/>
          <p:nvPr/>
        </p:nvSpPr>
        <p:spPr>
          <a:xfrm>
            <a:off x="3213011" y="2714566"/>
            <a:ext cx="594324" cy="261610"/>
          </a:xfrm>
          <a:prstGeom prst="rect">
            <a:avLst/>
          </a:prstGeom>
          <a:noFill/>
        </p:spPr>
        <p:txBody>
          <a:bodyPr wrap="square" rtlCol="0">
            <a:spAutoFit/>
          </a:bodyPr>
          <a:lstStyle/>
          <a:p>
            <a:pPr algn="r"/>
            <a:r>
              <a:rPr lang="en-US" sz="1100">
                <a:latin typeface="MS PGothic" panose="020B0600070205080204" pitchFamily="34" charset="-128"/>
                <a:ea typeface="MS PGothic" panose="020B0600070205080204" pitchFamily="34" charset="-128"/>
              </a:rPr>
              <a:t>A </a:t>
            </a:r>
            <a:r>
              <a:rPr lang="ja-JP" altLang="en-US" sz="1100">
                <a:latin typeface="MS PGothic" panose="020B0600070205080204" pitchFamily="34" charset="-128"/>
                <a:ea typeface="MS PGothic" panose="020B0600070205080204" pitchFamily="34" charset="-128"/>
              </a:rPr>
              <a:t>県</a:t>
            </a:r>
            <a:endParaRPr lang="en-US" sz="1100">
              <a:latin typeface="MS PGothic" panose="020B0600070205080204" pitchFamily="34" charset="-128"/>
              <a:ea typeface="MS PGothic" panose="020B0600070205080204" pitchFamily="34" charset="-128"/>
            </a:endParaRPr>
          </a:p>
        </p:txBody>
      </p:sp>
      <p:sp>
        <p:nvSpPr>
          <p:cNvPr id="4" name="TextBox 3">
            <a:extLst>
              <a:ext uri="{FF2B5EF4-FFF2-40B4-BE49-F238E27FC236}">
                <a16:creationId xmlns:a16="http://schemas.microsoft.com/office/drawing/2014/main" id="{4602F03E-A07F-D744-AB4A-F78EA2F4EBFB}"/>
              </a:ext>
            </a:extLst>
          </p:cNvPr>
          <p:cNvSpPr txBox="1"/>
          <p:nvPr/>
        </p:nvSpPr>
        <p:spPr>
          <a:xfrm>
            <a:off x="104174" y="1231600"/>
            <a:ext cx="8935654" cy="400110"/>
          </a:xfrm>
          <a:prstGeom prst="rect">
            <a:avLst/>
          </a:prstGeom>
          <a:solidFill>
            <a:schemeClr val="bg1">
              <a:lumMod val="85000"/>
            </a:schemeClr>
          </a:solidFill>
        </p:spPr>
        <p:txBody>
          <a:bodyPr wrap="square" rtlCol="0">
            <a:spAutoFit/>
          </a:bodyPr>
          <a:lstStyle/>
          <a:p>
            <a:r>
              <a:rPr lang="en-US" altLang="ja" sz="2000" b="1" dirty="0">
                <a:latin typeface="MS PGothic" panose="020B0600070205080204" pitchFamily="34" charset="-128"/>
                <a:ea typeface="MS PGothic" panose="020B0600070205080204" pitchFamily="34" charset="-128"/>
              </a:rPr>
              <a:t>7 </a:t>
            </a:r>
            <a:r>
              <a:rPr lang="ja" altLang="en-US" sz="2000" b="1" dirty="0">
                <a:latin typeface="MS PGothic" panose="020B0600070205080204" pitchFamily="34" charset="-128"/>
                <a:ea typeface="MS PGothic" panose="020B0600070205080204" pitchFamily="34" charset="-128"/>
              </a:rPr>
              <a:t>月</a:t>
            </a:r>
            <a:r>
              <a:rPr lang="en-US" altLang="ja" sz="2000" b="1" dirty="0">
                <a:latin typeface="MS PGothic" panose="020B0600070205080204" pitchFamily="34" charset="-128"/>
                <a:ea typeface="MS PGothic" panose="020B0600070205080204" pitchFamily="34" charset="-128"/>
              </a:rPr>
              <a:t> 4 </a:t>
            </a:r>
            <a:r>
              <a:rPr lang="ja" altLang="en-US" sz="2000" b="1" dirty="0">
                <a:latin typeface="MS PGothic" panose="020B0600070205080204" pitchFamily="34" charset="-128"/>
                <a:ea typeface="MS PGothic" panose="020B0600070205080204" pitchFamily="34" charset="-128"/>
              </a:rPr>
              <a:t>日（水）</a:t>
            </a:r>
            <a:r>
              <a:rPr lang="en-US" altLang="ja" sz="2000" b="1" dirty="0">
                <a:latin typeface="MS PGothic" panose="020B0600070205080204" pitchFamily="34" charset="-128"/>
                <a:ea typeface="MS PGothic" panose="020B0600070205080204" pitchFamily="34" charset="-128"/>
              </a:rPr>
              <a:t> 9:16 </a:t>
            </a:r>
            <a:r>
              <a:rPr lang="ja" altLang="en-US" sz="2000" b="1">
                <a:latin typeface="MS PGothic" panose="020B0600070205080204" pitchFamily="34" charset="-128"/>
                <a:ea typeface="MS PGothic" panose="020B0600070205080204" pitchFamily="34" charset="-128"/>
              </a:rPr>
              <a:t>発表</a:t>
            </a:r>
            <a:r>
              <a:rPr lang="ja-JP" altLang="en-US" sz="2000" b="1">
                <a:latin typeface="MS PGothic" panose="020B0600070205080204" pitchFamily="34" charset="-128"/>
                <a:ea typeface="MS PGothic" panose="020B0600070205080204" pitchFamily="34" charset="-128"/>
              </a:rPr>
              <a:t> </a:t>
            </a:r>
            <a:r>
              <a:rPr lang="ja" altLang="en-US" sz="2000" b="1">
                <a:latin typeface="MS PGothic" panose="020B0600070205080204" pitchFamily="34" charset="-128"/>
                <a:ea typeface="MS PGothic" panose="020B0600070205080204" pitchFamily="34" charset="-128"/>
              </a:rPr>
              <a:t>「</a:t>
            </a:r>
            <a:r>
              <a:rPr lang="ja-JP" altLang="en-US" sz="2000" b="1">
                <a:latin typeface="MS PGothic" panose="020B0600070205080204" pitchFamily="34" charset="-128"/>
                <a:ea typeface="MS PGothic" panose="020B0600070205080204" pitchFamily="34" charset="-128"/>
              </a:rPr>
              <a:t>令和</a:t>
            </a:r>
            <a:r>
              <a:rPr lang="en-US" altLang="ja-JP" sz="2000" b="1">
                <a:latin typeface="MS PGothic" panose="020B0600070205080204" pitchFamily="34" charset="-128"/>
                <a:ea typeface="MS PGothic" panose="020B0600070205080204" pitchFamily="34" charset="-128"/>
              </a:rPr>
              <a:t>×</a:t>
            </a:r>
            <a:r>
              <a:rPr lang="ja" altLang="en-US" sz="2000" b="1">
                <a:latin typeface="MS PGothic" panose="020B0600070205080204" pitchFamily="34" charset="-128"/>
                <a:ea typeface="MS PGothic" panose="020B0600070205080204" pitchFamily="34" charset="-128"/>
              </a:rPr>
              <a:t>年</a:t>
            </a:r>
            <a:r>
              <a:rPr lang="ja" altLang="en-US" sz="2000" b="1" dirty="0">
                <a:latin typeface="MS PGothic" panose="020B0600070205080204" pitchFamily="34" charset="-128"/>
                <a:ea typeface="MS PGothic" panose="020B0600070205080204" pitchFamily="34" charset="-128"/>
              </a:rPr>
              <a:t>台風第</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3</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号に関する</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A</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県気象情報</a:t>
            </a:r>
            <a:r>
              <a:rPr lang="en-US" altLang="ja"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第</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7</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号」</a:t>
            </a:r>
            <a:endParaRPr lang="en-US" sz="2000" b="1" dirty="0">
              <a:latin typeface="MS PGothic" panose="020B0600070205080204" pitchFamily="34" charset="-128"/>
              <a:ea typeface="MS PGothic" panose="020B0600070205080204" pitchFamily="34" charset="-128"/>
            </a:endParaRPr>
          </a:p>
        </p:txBody>
      </p:sp>
      <p:sp>
        <p:nvSpPr>
          <p:cNvPr id="8" name="TextBox 7">
            <a:extLst>
              <a:ext uri="{FF2B5EF4-FFF2-40B4-BE49-F238E27FC236}">
                <a16:creationId xmlns:a16="http://schemas.microsoft.com/office/drawing/2014/main" id="{90FD5641-B116-A741-A716-C656EBB7956B}"/>
              </a:ext>
            </a:extLst>
          </p:cNvPr>
          <p:cNvSpPr txBox="1"/>
          <p:nvPr/>
        </p:nvSpPr>
        <p:spPr>
          <a:xfrm>
            <a:off x="335009" y="5111093"/>
            <a:ext cx="6156149" cy="1200329"/>
          </a:xfrm>
          <a:prstGeom prst="rect">
            <a:avLst/>
          </a:prstGeom>
        </p:spPr>
        <p:txBody>
          <a:bodyPr vert="horz" lIns="91440" tIns="45720" rIns="91440" bIns="45720" rtlCol="0">
            <a:noAutofit/>
          </a:bodyPr>
          <a:lstStyle>
            <a:defPPr>
              <a:defRPr lang="ja-JP"/>
            </a:defPPr>
            <a:lvl1pPr indent="0">
              <a:lnSpc>
                <a:spcPct val="100000"/>
              </a:lnSpc>
              <a:spcBef>
                <a:spcPts val="1000"/>
              </a:spcBef>
              <a:buFont typeface="Arial" panose="020B0604020202020204" pitchFamily="34" charset="0"/>
              <a:buNone/>
              <a:defRPr sz="1600">
                <a:solidFill>
                  <a:schemeClr val="tx1">
                    <a:lumMod val="75000"/>
                    <a:lumOff val="25000"/>
                  </a:schemeClr>
                </a:solidFill>
                <a:latin typeface="ＭＳ Ｐゴシック" panose="020B0600070205080204" pitchFamily="50" charset="-128"/>
                <a:ea typeface="ＭＳ Ｐゴシック" panose="020B0600070205080204" pitchFamily="50" charset="-128"/>
              </a:defRPr>
            </a:lvl1pPr>
            <a:lvl2pPr marL="685800" indent="-228600">
              <a:lnSpc>
                <a:spcPct val="100000"/>
              </a:lnSpc>
              <a:spcBef>
                <a:spcPts val="500"/>
              </a:spcBef>
              <a:buFont typeface="Arial" panose="020B0604020202020204" pitchFamily="34" charset="0"/>
              <a:buChar char="•"/>
              <a:defRPr sz="2400" b="0">
                <a:solidFill>
                  <a:schemeClr val="tx1">
                    <a:lumMod val="75000"/>
                    <a:lumOff val="25000"/>
                  </a:schemeClr>
                </a:solidFill>
                <a:latin typeface="ＭＳ Ｐゴシック" panose="020B0600070205080204" pitchFamily="50" charset="-128"/>
                <a:ea typeface="ＭＳ Ｐゴシック" panose="020B0600070205080204" pitchFamily="50" charset="-128"/>
              </a:defRPr>
            </a:lvl2pPr>
            <a:lvl3pPr marL="1143000" indent="-228600">
              <a:lnSpc>
                <a:spcPct val="100000"/>
              </a:lnSpc>
              <a:spcBef>
                <a:spcPts val="500"/>
              </a:spcBef>
              <a:buFont typeface="Arial" panose="020B0604020202020204" pitchFamily="34" charset="0"/>
              <a:buChar char="•"/>
              <a:defRPr sz="2000" b="0">
                <a:solidFill>
                  <a:schemeClr val="tx1">
                    <a:lumMod val="75000"/>
                    <a:lumOff val="25000"/>
                  </a:schemeClr>
                </a:solidFill>
                <a:latin typeface="ＭＳ Ｐゴシック" panose="020B0600070205080204" pitchFamily="50" charset="-128"/>
                <a:ea typeface="ＭＳ Ｐゴシック" panose="020B0600070205080204" pitchFamily="50" charset="-128"/>
              </a:defRPr>
            </a:lvl3pPr>
            <a:lvl4pPr marL="1600200" indent="-228600">
              <a:lnSpc>
                <a:spcPct val="100000"/>
              </a:lnSpc>
              <a:spcBef>
                <a:spcPts val="500"/>
              </a:spcBef>
              <a:buFont typeface="Arial" panose="020B0604020202020204" pitchFamily="34" charset="0"/>
              <a:buChar char="•"/>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4pPr>
            <a:lvl5pPr marL="2057400" indent="-228600">
              <a:lnSpc>
                <a:spcPct val="100000"/>
              </a:lnSpc>
              <a:spcBef>
                <a:spcPts val="500"/>
              </a:spcBef>
              <a:buFont typeface="Arial" panose="020B0604020202020204" pitchFamily="34" charset="0"/>
              <a:buChar char="•"/>
              <a:defRPr b="0">
                <a:solidFill>
                  <a:schemeClr val="tx1">
                    <a:lumMod val="75000"/>
                    <a:lumOff val="25000"/>
                  </a:schemeClr>
                </a:solidFill>
                <a:latin typeface="ＭＳ Ｐゴシック" panose="020B0600070205080204" pitchFamily="50" charset="-128"/>
                <a:ea typeface="ＭＳ Ｐゴシック" panose="020B0600070205080204" pitchFamily="50" charset="-128"/>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ja" altLang="en-US" sz="1800" dirty="0">
                <a:solidFill>
                  <a:schemeClr val="tx1"/>
                </a:solidFill>
              </a:rPr>
              <a:t>昼頃に台風が</a:t>
            </a:r>
            <a:r>
              <a:rPr lang="en-US" altLang="ja" sz="1800" dirty="0">
                <a:solidFill>
                  <a:schemeClr val="tx1"/>
                </a:solidFill>
              </a:rPr>
              <a:t> A </a:t>
            </a:r>
            <a:r>
              <a:rPr lang="ja" altLang="en-US" sz="1800" dirty="0">
                <a:solidFill>
                  <a:schemeClr val="tx1"/>
                </a:solidFill>
              </a:rPr>
              <a:t>県を通過した。</a:t>
            </a:r>
            <a:endParaRPr lang="en-US" altLang="ja" sz="1800" dirty="0">
              <a:solidFill>
                <a:schemeClr val="tx1"/>
              </a:solidFill>
            </a:endParaRPr>
          </a:p>
          <a:p>
            <a:r>
              <a:rPr lang="en-US" altLang="ja" sz="1800" dirty="0">
                <a:solidFill>
                  <a:schemeClr val="tx1"/>
                </a:solidFill>
              </a:rPr>
              <a:t>A </a:t>
            </a:r>
            <a:r>
              <a:rPr lang="ja" altLang="en-US" sz="1800" dirty="0">
                <a:solidFill>
                  <a:schemeClr val="tx1"/>
                </a:solidFill>
              </a:rPr>
              <a:t>県中部、南部の海上では</a:t>
            </a:r>
            <a:r>
              <a:rPr lang="en-US" altLang="ja" sz="1800" dirty="0">
                <a:solidFill>
                  <a:schemeClr val="tx1"/>
                </a:solidFill>
              </a:rPr>
              <a:t>4</a:t>
            </a:r>
            <a:r>
              <a:rPr lang="ja" altLang="en-US" sz="1800" dirty="0">
                <a:solidFill>
                  <a:schemeClr val="tx1"/>
                </a:solidFill>
              </a:rPr>
              <a:t>日昼過ぎにかけて暴風のおそれがある。</a:t>
            </a:r>
            <a:r>
              <a:rPr lang="en-US" altLang="ja" sz="1800" dirty="0">
                <a:solidFill>
                  <a:schemeClr val="tx1"/>
                </a:solidFill>
              </a:rPr>
              <a:t>A </a:t>
            </a:r>
            <a:r>
              <a:rPr lang="ja" altLang="en-US" sz="1800" dirty="0">
                <a:solidFill>
                  <a:schemeClr val="tx1"/>
                </a:solidFill>
              </a:rPr>
              <a:t>県では、非常に激しい雨が降るおそれはなくなった。暴風、土砂災害に警戒が必要。</a:t>
            </a:r>
            <a:endParaRPr lang="en-US" sz="1800" dirty="0">
              <a:solidFill>
                <a:schemeClr val="tx1"/>
              </a:solidFill>
            </a:endParaRPr>
          </a:p>
        </p:txBody>
      </p:sp>
      <p:sp>
        <p:nvSpPr>
          <p:cNvPr id="16" name="TextBox 15">
            <a:extLst>
              <a:ext uri="{FF2B5EF4-FFF2-40B4-BE49-F238E27FC236}">
                <a16:creationId xmlns:a16="http://schemas.microsoft.com/office/drawing/2014/main" id="{E5F09CBE-C807-654D-98AF-CE12E5610B94}"/>
              </a:ext>
            </a:extLst>
          </p:cNvPr>
          <p:cNvSpPr txBox="1"/>
          <p:nvPr/>
        </p:nvSpPr>
        <p:spPr>
          <a:xfrm>
            <a:off x="167562" y="4353483"/>
            <a:ext cx="6276122" cy="707886"/>
          </a:xfrm>
          <a:prstGeom prst="rect">
            <a:avLst/>
          </a:prstGeom>
          <a:solidFill>
            <a:schemeClr val="bg1">
              <a:lumMod val="85000"/>
            </a:schemeClr>
          </a:solidFill>
        </p:spPr>
        <p:txBody>
          <a:bodyPr wrap="square" rtlCol="0">
            <a:spAutoFit/>
          </a:bodyPr>
          <a:lstStyle/>
          <a:p>
            <a:r>
              <a:rPr lang="ja" altLang="en-US" sz="2000" b="1" dirty="0">
                <a:latin typeface="MS PGothic" panose="020B0600070205080204" pitchFamily="34" charset="-128"/>
                <a:ea typeface="MS PGothic" panose="020B0600070205080204" pitchFamily="34" charset="-128"/>
              </a:rPr>
              <a:t>同日</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13:05 </a:t>
            </a:r>
            <a:r>
              <a:rPr lang="ja" altLang="en-US" sz="2000" b="1" dirty="0">
                <a:latin typeface="MS PGothic" panose="020B0600070205080204" pitchFamily="34" charset="-128"/>
                <a:ea typeface="MS PGothic" panose="020B0600070205080204" pitchFamily="34" charset="-128"/>
              </a:rPr>
              <a:t>発表</a:t>
            </a:r>
            <a:endParaRPr lang="en-US" altLang="ja" sz="2000" b="1" dirty="0">
              <a:latin typeface="MS PGothic" panose="020B0600070205080204" pitchFamily="34" charset="-128"/>
              <a:ea typeface="MS PGothic" panose="020B0600070205080204" pitchFamily="34" charset="-128"/>
            </a:endParaRPr>
          </a:p>
          <a:p>
            <a:r>
              <a:rPr lang="ja" altLang="en-US" sz="2000" b="1">
                <a:latin typeface="MS PGothic" panose="020B0600070205080204" pitchFamily="34" charset="-128"/>
                <a:ea typeface="MS PGothic" panose="020B0600070205080204" pitchFamily="34" charset="-128"/>
              </a:rPr>
              <a:t>「</a:t>
            </a:r>
            <a:r>
              <a:rPr lang="ja-JP" altLang="en-US" sz="2000" b="1">
                <a:latin typeface="MS PGothic" panose="020B0600070205080204" pitchFamily="34" charset="-128"/>
                <a:ea typeface="MS PGothic" panose="020B0600070205080204" pitchFamily="34" charset="-128"/>
              </a:rPr>
              <a:t>令和</a:t>
            </a:r>
            <a:r>
              <a:rPr lang="en-US" altLang="ja-JP" sz="2000" b="1">
                <a:latin typeface="MS PGothic" panose="020B0600070205080204" pitchFamily="34" charset="-128"/>
                <a:ea typeface="MS PGothic" panose="020B0600070205080204" pitchFamily="34" charset="-128"/>
              </a:rPr>
              <a:t>×</a:t>
            </a:r>
            <a:r>
              <a:rPr lang="ja" altLang="en-US" sz="2000" b="1">
                <a:latin typeface="MS PGothic" panose="020B0600070205080204" pitchFamily="34" charset="-128"/>
                <a:ea typeface="MS PGothic" panose="020B0600070205080204" pitchFamily="34" charset="-128"/>
              </a:rPr>
              <a:t>年</a:t>
            </a:r>
            <a:r>
              <a:rPr lang="ja" altLang="en-US" sz="2000" b="1" dirty="0">
                <a:latin typeface="MS PGothic" panose="020B0600070205080204" pitchFamily="34" charset="-128"/>
                <a:ea typeface="MS PGothic" panose="020B0600070205080204" pitchFamily="34" charset="-128"/>
              </a:rPr>
              <a:t>台風第</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3</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号に関する</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A</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県気象情報</a:t>
            </a:r>
            <a:r>
              <a:rPr lang="en-US" altLang="ja"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第</a:t>
            </a:r>
            <a:r>
              <a:rPr lang="ja-JP" altLang="en-US" sz="2000" b="1" dirty="0">
                <a:latin typeface="MS PGothic" panose="020B0600070205080204" pitchFamily="34" charset="-128"/>
                <a:ea typeface="MS PGothic" panose="020B0600070205080204" pitchFamily="34" charset="-128"/>
              </a:rPr>
              <a:t> </a:t>
            </a:r>
            <a:r>
              <a:rPr lang="en-US" altLang="ja" sz="2000" b="1" dirty="0">
                <a:latin typeface="MS PGothic" panose="020B0600070205080204" pitchFamily="34" charset="-128"/>
                <a:ea typeface="MS PGothic" panose="020B0600070205080204" pitchFamily="34" charset="-128"/>
              </a:rPr>
              <a:t>8</a:t>
            </a:r>
            <a:r>
              <a:rPr lang="ja-JP" altLang="en-US" sz="2000" b="1" dirty="0">
                <a:latin typeface="MS PGothic" panose="020B0600070205080204" pitchFamily="34" charset="-128"/>
                <a:ea typeface="MS PGothic" panose="020B0600070205080204" pitchFamily="34" charset="-128"/>
              </a:rPr>
              <a:t> </a:t>
            </a:r>
            <a:r>
              <a:rPr lang="ja" altLang="en-US" sz="2000" b="1" dirty="0">
                <a:latin typeface="MS PGothic" panose="020B0600070205080204" pitchFamily="34" charset="-128"/>
                <a:ea typeface="MS PGothic" panose="020B0600070205080204" pitchFamily="34" charset="-128"/>
              </a:rPr>
              <a:t>号」</a:t>
            </a:r>
            <a:endParaRPr lang="en-US" sz="2000" b="1" dirty="0">
              <a:latin typeface="MS PGothic" panose="020B0600070205080204" pitchFamily="34" charset="-128"/>
              <a:ea typeface="MS PGothic" panose="020B0600070205080204" pitchFamily="34" charset="-128"/>
            </a:endParaRPr>
          </a:p>
        </p:txBody>
      </p:sp>
      <p:pic>
        <p:nvPicPr>
          <p:cNvPr id="2050" name="Picture 2"/>
          <p:cNvPicPr>
            <a:picLocks noChangeAspect="1" noChangeArrowheads="1"/>
          </p:cNvPicPr>
          <p:nvPr/>
        </p:nvPicPr>
        <p:blipFill>
          <a:blip r:embed="rId3" cstate="print"/>
          <a:srcRect/>
          <a:stretch>
            <a:fillRect/>
          </a:stretch>
        </p:blipFill>
        <p:spPr bwMode="auto">
          <a:xfrm>
            <a:off x="671944" y="1990870"/>
            <a:ext cx="5839691" cy="2360208"/>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6373091" y="4328536"/>
            <a:ext cx="2770909" cy="2248905"/>
          </a:xfrm>
          <a:prstGeom prst="rect">
            <a:avLst/>
          </a:prstGeom>
          <a:noFill/>
          <a:ln w="9525">
            <a:noFill/>
            <a:miter lim="800000"/>
            <a:headEnd/>
            <a:tailEnd/>
          </a:ln>
          <a:effectLst/>
        </p:spPr>
      </p:pic>
    </p:spTree>
    <p:extLst>
      <p:ext uri="{BB962C8B-B14F-4D97-AF65-F5344CB8AC3E}">
        <p14:creationId xmlns:p14="http://schemas.microsoft.com/office/powerpoint/2010/main" val="1349499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7633D1-4733-0F40-856F-C1CA4D9BDF73}"/>
              </a:ext>
            </a:extLst>
          </p:cNvPr>
          <p:cNvSpPr>
            <a:spLocks noGrp="1"/>
          </p:cNvSpPr>
          <p:nvPr>
            <p:ph type="title"/>
          </p:nvPr>
        </p:nvSpPr>
        <p:spPr/>
        <p:txBody>
          <a:bodyPr/>
          <a:lstStyle/>
          <a:p>
            <a:r>
              <a:rPr lang="ja" altLang="en-US" dirty="0"/>
              <a:t>前提条件） これまでの状況</a:t>
            </a:r>
            <a:r>
              <a:rPr lang="ja-JP" altLang="en-US" dirty="0"/>
              <a:t>　その２</a:t>
            </a:r>
            <a:endParaRPr lang="en-US" altLang="en-US" dirty="0"/>
          </a:p>
        </p:txBody>
      </p:sp>
      <p:sp>
        <p:nvSpPr>
          <p:cNvPr id="5" name="Slide Number Placeholder 4">
            <a:extLst>
              <a:ext uri="{FF2B5EF4-FFF2-40B4-BE49-F238E27FC236}">
                <a16:creationId xmlns:a16="http://schemas.microsoft.com/office/drawing/2014/main" id="{B0A25C4E-F0AA-A740-8280-D704C25E1BA4}"/>
              </a:ext>
            </a:extLst>
          </p:cNvPr>
          <p:cNvSpPr>
            <a:spLocks noGrp="1"/>
          </p:cNvSpPr>
          <p:nvPr>
            <p:ph type="sldNum" sz="quarter" idx="12"/>
          </p:nvPr>
        </p:nvSpPr>
        <p:spPr/>
        <p:txBody>
          <a:bodyPr/>
          <a:lstStyle/>
          <a:p>
            <a:fld id="{090AECCA-A504-4483-9A84-66AB2E940DB8}" type="slidenum">
              <a:rPr lang="ja-JP" altLang="en-US" smtClean="0"/>
              <a:pPr/>
              <a:t>16</a:t>
            </a:fld>
            <a:endParaRPr lang="ja-JP" altLang="en-US" dirty="0"/>
          </a:p>
        </p:txBody>
      </p:sp>
      <p:sp>
        <p:nvSpPr>
          <p:cNvPr id="6" name="コンテンツ プレースホルダー 1">
            <a:extLst>
              <a:ext uri="{FF2B5EF4-FFF2-40B4-BE49-F238E27FC236}">
                <a16:creationId xmlns:a16="http://schemas.microsoft.com/office/drawing/2014/main" id="{43EF7AA4-4056-4B4F-AA5B-893F5F379733}"/>
              </a:ext>
            </a:extLst>
          </p:cNvPr>
          <p:cNvSpPr txBox="1">
            <a:spLocks/>
          </p:cNvSpPr>
          <p:nvPr/>
        </p:nvSpPr>
        <p:spPr>
          <a:xfrm>
            <a:off x="128176" y="1223410"/>
            <a:ext cx="8892000" cy="400110"/>
          </a:xfrm>
          <a:prstGeom prst="rect">
            <a:avLst/>
          </a:prstGeom>
          <a:solidFill>
            <a:schemeClr val="bg1">
              <a:lumMod val="85000"/>
            </a:schemeClr>
          </a:solidFill>
        </p:spPr>
        <p:txBody>
          <a:bodyPr wrap="square" rtlCol="0">
            <a:spAutoFit/>
          </a:bodyPr>
          <a:lstStyle>
            <a:defPPr>
              <a:defRPr lang="ja-JP"/>
            </a:defPPr>
            <a:lvl1pPr>
              <a:defRPr sz="2000">
                <a:latin typeface="MS PGothic" panose="020B0600070205080204" pitchFamily="34" charset="-128"/>
                <a:ea typeface="MS PGothic" panose="020B0600070205080204" pitchFamily="34"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b="1" dirty="0"/>
              <a:t>7 </a:t>
            </a:r>
            <a:r>
              <a:rPr lang="ja-JP" altLang="en-US" b="1" dirty="0"/>
              <a:t>月 </a:t>
            </a:r>
            <a:r>
              <a:rPr lang="en-US" altLang="ja-JP" b="1" dirty="0"/>
              <a:t>5 </a:t>
            </a:r>
            <a:r>
              <a:rPr lang="ja-JP" altLang="en-US" b="1" dirty="0"/>
              <a:t>日（木） </a:t>
            </a:r>
            <a:r>
              <a:rPr lang="en-US" altLang="ja-JP" b="1" dirty="0"/>
              <a:t>10:28 </a:t>
            </a:r>
            <a:r>
              <a:rPr lang="ja-JP" altLang="en-US" b="1" dirty="0"/>
              <a:t>発表「</a:t>
            </a:r>
            <a:r>
              <a:rPr lang="ja" altLang="en-US" b="1" dirty="0"/>
              <a:t>大雨と落雷及び突風に関する </a:t>
            </a:r>
            <a:r>
              <a:rPr lang="en-US" altLang="ja-JP" b="1" dirty="0"/>
              <a:t>A </a:t>
            </a:r>
            <a:r>
              <a:rPr lang="ja-JP" altLang="en-US" b="1" dirty="0"/>
              <a:t>県気象情報 第 </a:t>
            </a:r>
            <a:r>
              <a:rPr lang="en-US" altLang="ja-JP" b="1" dirty="0"/>
              <a:t>1 </a:t>
            </a:r>
            <a:r>
              <a:rPr lang="ja-JP" altLang="en-US" b="1" dirty="0"/>
              <a:t>号」</a:t>
            </a:r>
            <a:endParaRPr lang="en-US" altLang="ja-JP" b="1" dirty="0"/>
          </a:p>
        </p:txBody>
      </p:sp>
      <p:sp>
        <p:nvSpPr>
          <p:cNvPr id="7" name="テキスト ボックス 5">
            <a:extLst>
              <a:ext uri="{FF2B5EF4-FFF2-40B4-BE49-F238E27FC236}">
                <a16:creationId xmlns:a16="http://schemas.microsoft.com/office/drawing/2014/main" id="{5C5D03ED-00E8-464E-8348-93BEB4BF6C54}"/>
              </a:ext>
            </a:extLst>
          </p:cNvPr>
          <p:cNvSpPr txBox="1"/>
          <p:nvPr/>
        </p:nvSpPr>
        <p:spPr>
          <a:xfrm>
            <a:off x="821939" y="1713401"/>
            <a:ext cx="7731511" cy="2031325"/>
          </a:xfrm>
          <a:prstGeom prst="rect">
            <a:avLst/>
          </a:prstGeom>
          <a:noFill/>
          <a:ln>
            <a:noFill/>
          </a:ln>
        </p:spPr>
        <p:txBody>
          <a:bodyPr wrap="square" rtlCol="0">
            <a:spAutoFit/>
          </a:bodyPr>
          <a:lstStyle/>
          <a:p>
            <a:pPr algn="just"/>
            <a:r>
              <a:rPr lang="ja-JP" altLang="en-US" dirty="0"/>
              <a:t>　</a:t>
            </a:r>
            <a:r>
              <a:rPr lang="ja" altLang="en-US" dirty="0"/>
              <a:t>中国地方に停滞している梅雨前線に向かって南から暖かく湿った空気が流れ込み、</a:t>
            </a:r>
            <a:r>
              <a:rPr lang="en-US" altLang="ja" dirty="0"/>
              <a:t>A </a:t>
            </a:r>
            <a:r>
              <a:rPr lang="ja" altLang="en-US" dirty="0"/>
              <a:t>県では</a:t>
            </a:r>
            <a:r>
              <a:rPr lang="ja" altLang="en-US" dirty="0">
                <a:solidFill>
                  <a:srgbClr val="0070C0"/>
                </a:solidFill>
              </a:rPr>
              <a:t>大気の状態が非常に不安定</a:t>
            </a:r>
            <a:r>
              <a:rPr lang="ja" altLang="en-US" dirty="0"/>
              <a:t>となっています。</a:t>
            </a:r>
          </a:p>
          <a:p>
            <a:pPr algn="just"/>
            <a:r>
              <a:rPr lang="ja" altLang="en-US" dirty="0"/>
              <a:t>　このため、</a:t>
            </a:r>
            <a:r>
              <a:rPr lang="en-US" altLang="ja" dirty="0"/>
              <a:t>A </a:t>
            </a:r>
            <a:r>
              <a:rPr lang="ja" altLang="en-US" dirty="0"/>
              <a:t>県では、６日にかけて局地的に雷を伴った激しい雨の降るおそれがあります。</a:t>
            </a:r>
          </a:p>
          <a:p>
            <a:pPr algn="just"/>
            <a:r>
              <a:rPr lang="ja" altLang="en-US" dirty="0"/>
              <a:t>　</a:t>
            </a:r>
            <a:r>
              <a:rPr lang="ja" altLang="en-US" dirty="0">
                <a:solidFill>
                  <a:srgbClr val="0070C0"/>
                </a:solidFill>
              </a:rPr>
              <a:t>これまでの大雨で西部を中心に地盤の緩んだ所がある</a:t>
            </a:r>
            <a:r>
              <a:rPr lang="ja" altLang="en-US" dirty="0"/>
              <a:t>ため、土砂災害に警戒してください。</a:t>
            </a:r>
          </a:p>
          <a:p>
            <a:pPr algn="just"/>
            <a:r>
              <a:rPr lang="ja" altLang="en-US" dirty="0"/>
              <a:t>　また、落雷や竜巻などの激しい突風のおそれがあります。</a:t>
            </a:r>
          </a:p>
        </p:txBody>
      </p:sp>
      <p:sp>
        <p:nvSpPr>
          <p:cNvPr id="2" name="Rectangle 1">
            <a:extLst>
              <a:ext uri="{FF2B5EF4-FFF2-40B4-BE49-F238E27FC236}">
                <a16:creationId xmlns:a16="http://schemas.microsoft.com/office/drawing/2014/main" id="{1CFB023E-F33E-B045-A625-CD96C66D1928}"/>
              </a:ext>
            </a:extLst>
          </p:cNvPr>
          <p:cNvSpPr/>
          <p:nvPr/>
        </p:nvSpPr>
        <p:spPr>
          <a:xfrm>
            <a:off x="1643605" y="3738480"/>
            <a:ext cx="2720051" cy="503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コンテンツ プレースホルダー 1">
            <a:extLst>
              <a:ext uri="{FF2B5EF4-FFF2-40B4-BE49-F238E27FC236}">
                <a16:creationId xmlns:a16="http://schemas.microsoft.com/office/drawing/2014/main" id="{A139DDF7-663E-F046-8B92-79D011D8FCA1}"/>
              </a:ext>
            </a:extLst>
          </p:cNvPr>
          <p:cNvSpPr>
            <a:spLocks noGrp="1"/>
          </p:cNvSpPr>
          <p:nvPr>
            <p:ph idx="1"/>
          </p:nvPr>
        </p:nvSpPr>
        <p:spPr>
          <a:xfrm>
            <a:off x="128176" y="3834607"/>
            <a:ext cx="8891999" cy="407058"/>
          </a:xfrm>
          <a:solidFill>
            <a:schemeClr val="bg1">
              <a:lumMod val="85000"/>
            </a:schemeClr>
          </a:solidFill>
        </p:spPr>
        <p:txBody>
          <a:bodyPr wrap="square" rtlCol="0">
            <a:spAutoFit/>
          </a:bodyPr>
          <a:lstStyle/>
          <a:p>
            <a:pPr marL="0" indent="0">
              <a:buNone/>
            </a:pPr>
            <a:r>
              <a:rPr lang="ja-JP" altLang="en-US" sz="2000" b="1" dirty="0">
                <a:solidFill>
                  <a:schemeClr val="tx1"/>
                </a:solidFill>
                <a:latin typeface="MS PGothic" panose="020B0600070205080204" pitchFamily="34" charset="-128"/>
                <a:ea typeface="MS PGothic" panose="020B0600070205080204" pitchFamily="34" charset="-128"/>
              </a:rPr>
              <a:t>同日 </a:t>
            </a:r>
            <a:r>
              <a:rPr lang="en-US" altLang="ja-JP" sz="2000" b="1" dirty="0">
                <a:solidFill>
                  <a:schemeClr val="tx1"/>
                </a:solidFill>
                <a:latin typeface="MS PGothic" panose="020B0600070205080204" pitchFamily="34" charset="-128"/>
                <a:ea typeface="MS PGothic" panose="020B0600070205080204" pitchFamily="34" charset="-128"/>
              </a:rPr>
              <a:t>11:04 </a:t>
            </a:r>
            <a:r>
              <a:rPr lang="ja-JP" altLang="en-US" sz="2000" b="1" dirty="0">
                <a:solidFill>
                  <a:schemeClr val="tx1"/>
                </a:solidFill>
                <a:latin typeface="MS PGothic" panose="020B0600070205080204" pitchFamily="34" charset="-128"/>
                <a:ea typeface="MS PGothic" panose="020B0600070205080204" pitchFamily="34" charset="-128"/>
              </a:rPr>
              <a:t>発表　「</a:t>
            </a:r>
            <a:r>
              <a:rPr lang="ja-JP" altLang="en-US" sz="2000" b="1" u="sng" dirty="0">
                <a:solidFill>
                  <a:srgbClr val="FF0000"/>
                </a:solidFill>
                <a:latin typeface="MS PGothic" panose="020B0600070205080204" pitchFamily="34" charset="-128"/>
                <a:ea typeface="MS PGothic" panose="020B0600070205080204" pitchFamily="34" charset="-128"/>
              </a:rPr>
              <a:t>大雨警報（土砂災害）</a:t>
            </a:r>
            <a:r>
              <a:rPr lang="ja-JP" altLang="en-US" sz="2000" b="1" dirty="0">
                <a:solidFill>
                  <a:schemeClr val="tx1"/>
                </a:solidFill>
                <a:latin typeface="MS PGothic" panose="020B0600070205080204" pitchFamily="34" charset="-128"/>
                <a:ea typeface="MS PGothic" panose="020B0600070205080204" pitchFamily="34" charset="-128"/>
              </a:rPr>
              <a:t>（警戒レベル３相当）」</a:t>
            </a:r>
            <a:endParaRPr lang="en-US" altLang="ja-JP" sz="2000" b="1" dirty="0">
              <a:solidFill>
                <a:schemeClr val="tx1"/>
              </a:solidFill>
              <a:latin typeface="MS PGothic" panose="020B0600070205080204" pitchFamily="34" charset="-128"/>
              <a:ea typeface="MS PGothic" panose="020B0600070205080204" pitchFamily="34" charset="-128"/>
            </a:endParaRPr>
          </a:p>
        </p:txBody>
      </p:sp>
      <p:sp>
        <p:nvSpPr>
          <p:cNvPr id="10" name="Rectangle 9">
            <a:extLst>
              <a:ext uri="{FF2B5EF4-FFF2-40B4-BE49-F238E27FC236}">
                <a16:creationId xmlns:a16="http://schemas.microsoft.com/office/drawing/2014/main" id="{49362A42-3A32-1D4B-AD78-988989F6E4A7}"/>
              </a:ext>
            </a:extLst>
          </p:cNvPr>
          <p:cNvSpPr/>
          <p:nvPr/>
        </p:nvSpPr>
        <p:spPr>
          <a:xfrm>
            <a:off x="2028930" y="4334037"/>
            <a:ext cx="612648" cy="172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1" name="Picture 3"/>
          <p:cNvPicPr>
            <a:picLocks noChangeAspect="1" noChangeArrowheads="1"/>
          </p:cNvPicPr>
          <p:nvPr/>
        </p:nvPicPr>
        <p:blipFill>
          <a:blip r:embed="rId3" cstate="print"/>
          <a:srcRect/>
          <a:stretch>
            <a:fillRect/>
          </a:stretch>
        </p:blipFill>
        <p:spPr bwMode="auto">
          <a:xfrm>
            <a:off x="776653" y="4276847"/>
            <a:ext cx="6802315" cy="2329889"/>
          </a:xfrm>
          <a:prstGeom prst="rect">
            <a:avLst/>
          </a:prstGeom>
          <a:noFill/>
          <a:ln w="9525">
            <a:noFill/>
            <a:miter lim="800000"/>
            <a:headEnd/>
            <a:tailEnd/>
          </a:ln>
          <a:effectLst/>
        </p:spPr>
      </p:pic>
    </p:spTree>
    <p:extLst>
      <p:ext uri="{BB962C8B-B14F-4D97-AF65-F5344CB8AC3E}">
        <p14:creationId xmlns:p14="http://schemas.microsoft.com/office/powerpoint/2010/main" val="3395505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E0D382F-17D2-40B3-A9C6-2C03E8D84907}"/>
              </a:ext>
            </a:extLst>
          </p:cNvPr>
          <p:cNvSpPr>
            <a:spLocks noGrp="1"/>
          </p:cNvSpPr>
          <p:nvPr>
            <p:ph type="title"/>
          </p:nvPr>
        </p:nvSpPr>
        <p:spPr/>
        <p:txBody>
          <a:bodyPr/>
          <a:lstStyle/>
          <a:p>
            <a:r>
              <a:rPr lang="ja" altLang="en-US" dirty="0"/>
              <a:t>前提条件） これまでの状況</a:t>
            </a:r>
            <a:r>
              <a:rPr lang="ja-JP" altLang="en-US" dirty="0"/>
              <a:t>　その３</a:t>
            </a:r>
          </a:p>
        </p:txBody>
      </p:sp>
      <p:sp>
        <p:nvSpPr>
          <p:cNvPr id="5" name="スライド番号プレースホルダー 4">
            <a:extLst>
              <a:ext uri="{FF2B5EF4-FFF2-40B4-BE49-F238E27FC236}">
                <a16:creationId xmlns:a16="http://schemas.microsoft.com/office/drawing/2014/main" id="{6B238E7B-CB06-4394-AE5C-06FBE074C067}"/>
              </a:ext>
            </a:extLst>
          </p:cNvPr>
          <p:cNvSpPr>
            <a:spLocks noGrp="1"/>
          </p:cNvSpPr>
          <p:nvPr>
            <p:ph type="sldNum" sz="quarter" idx="12"/>
          </p:nvPr>
        </p:nvSpPr>
        <p:spPr>
          <a:xfrm>
            <a:off x="7086600" y="6493350"/>
            <a:ext cx="2057400" cy="365125"/>
          </a:xfrm>
        </p:spPr>
        <p:txBody>
          <a:bodyPr/>
          <a:lstStyle/>
          <a:p>
            <a:fld id="{090AECCA-A504-4483-9A84-66AB2E940DB8}" type="slidenum">
              <a:rPr lang="ja-JP" altLang="en-US" smtClean="0"/>
              <a:pPr/>
              <a:t>17</a:t>
            </a:fld>
            <a:endParaRPr lang="ja-JP" altLang="en-US" dirty="0"/>
          </a:p>
        </p:txBody>
      </p:sp>
      <p:sp>
        <p:nvSpPr>
          <p:cNvPr id="4" name="テキスト ボックス 3">
            <a:extLst>
              <a:ext uri="{FF2B5EF4-FFF2-40B4-BE49-F238E27FC236}">
                <a16:creationId xmlns:a16="http://schemas.microsoft.com/office/drawing/2014/main" id="{F8AEFAE7-F53F-4ADC-8445-F52AE67F0B18}"/>
              </a:ext>
            </a:extLst>
          </p:cNvPr>
          <p:cNvSpPr txBox="1"/>
          <p:nvPr/>
        </p:nvSpPr>
        <p:spPr>
          <a:xfrm>
            <a:off x="263633" y="1892457"/>
            <a:ext cx="8535240" cy="646331"/>
          </a:xfrm>
          <a:prstGeom prst="rect">
            <a:avLst/>
          </a:prstGeom>
          <a:noFill/>
          <a:ln>
            <a:solidFill>
              <a:schemeClr val="tx1"/>
            </a:solidFill>
          </a:ln>
        </p:spPr>
        <p:txBody>
          <a:bodyPr wrap="square" rtlCol="0">
            <a:spAutoFit/>
          </a:bodyPr>
          <a:lstStyle/>
          <a:p>
            <a:r>
              <a:rPr lang="ja-JP" altLang="en-US" dirty="0"/>
              <a:t>　西部では、</a:t>
            </a:r>
            <a:r>
              <a:rPr lang="en-US" altLang="ja-JP" dirty="0"/>
              <a:t>6 </a:t>
            </a:r>
            <a:r>
              <a:rPr lang="ja-JP" altLang="en-US" dirty="0"/>
              <a:t>日にかけて、土砂災害に警戒し、低地の浸水、河川の増水、落雷や竜巻などの激しい突風に注意してください。</a:t>
            </a:r>
          </a:p>
        </p:txBody>
      </p:sp>
      <p:sp>
        <p:nvSpPr>
          <p:cNvPr id="17" name="コンテンツ プレースホルダー 1">
            <a:extLst>
              <a:ext uri="{FF2B5EF4-FFF2-40B4-BE49-F238E27FC236}">
                <a16:creationId xmlns:a16="http://schemas.microsoft.com/office/drawing/2014/main" id="{1C8AA9AF-9043-A541-AC7B-87F4D65D1024}"/>
              </a:ext>
            </a:extLst>
          </p:cNvPr>
          <p:cNvSpPr txBox="1">
            <a:spLocks/>
          </p:cNvSpPr>
          <p:nvPr/>
        </p:nvSpPr>
        <p:spPr>
          <a:xfrm>
            <a:off x="123826" y="1271212"/>
            <a:ext cx="8915400" cy="407058"/>
          </a:xfrm>
          <a:prstGeom prst="rect">
            <a:avLst/>
          </a:prstGeom>
          <a:solidFill>
            <a:schemeClr val="bg1">
              <a:lumMod val="85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en-US" altLang="ja-JP" sz="2000" b="1">
                <a:solidFill>
                  <a:schemeClr val="tx1"/>
                </a:solidFill>
              </a:rPr>
              <a:t>5</a:t>
            </a:r>
            <a:r>
              <a:rPr lang="ja-JP" altLang="en-US" sz="2000" b="1">
                <a:solidFill>
                  <a:schemeClr val="tx1"/>
                </a:solidFill>
              </a:rPr>
              <a:t>日</a:t>
            </a:r>
            <a:r>
              <a:rPr lang="ja-JP" altLang="en-US" sz="2000" b="1" dirty="0">
                <a:solidFill>
                  <a:schemeClr val="tx1"/>
                </a:solidFill>
              </a:rPr>
              <a:t>１１</a:t>
            </a:r>
            <a:r>
              <a:rPr lang="en-US" altLang="ja-JP" sz="2000" b="1" dirty="0">
                <a:solidFill>
                  <a:schemeClr val="tx1"/>
                </a:solidFill>
              </a:rPr>
              <a:t>:</a:t>
            </a:r>
            <a:r>
              <a:rPr lang="ja-JP" altLang="en-US" sz="2000" b="1" dirty="0">
                <a:solidFill>
                  <a:schemeClr val="tx1"/>
                </a:solidFill>
              </a:rPr>
              <a:t>３５　発表「大雨と落雷及び突風に関する </a:t>
            </a:r>
            <a:r>
              <a:rPr lang="en-US" altLang="ja-JP" sz="2000" b="1" dirty="0">
                <a:solidFill>
                  <a:schemeClr val="tx1"/>
                </a:solidFill>
              </a:rPr>
              <a:t>A </a:t>
            </a:r>
            <a:r>
              <a:rPr lang="ja-JP" altLang="en-US" sz="2000" b="1" dirty="0">
                <a:solidFill>
                  <a:schemeClr val="tx1"/>
                </a:solidFill>
              </a:rPr>
              <a:t>県気象情報 第 </a:t>
            </a:r>
            <a:r>
              <a:rPr lang="en-US" altLang="ja-JP" sz="2000" b="1" dirty="0">
                <a:solidFill>
                  <a:schemeClr val="tx1"/>
                </a:solidFill>
              </a:rPr>
              <a:t>2</a:t>
            </a:r>
            <a:r>
              <a:rPr lang="ja-JP" altLang="en-US" sz="2000" b="1" dirty="0">
                <a:solidFill>
                  <a:schemeClr val="tx1"/>
                </a:solidFill>
              </a:rPr>
              <a:t> 号」</a:t>
            </a:r>
            <a:endParaRPr lang="en-US" altLang="ja-JP" sz="2400" b="1" dirty="0">
              <a:solidFill>
                <a:schemeClr val="tx1"/>
              </a:solidFill>
            </a:endParaRPr>
          </a:p>
        </p:txBody>
      </p:sp>
      <p:sp>
        <p:nvSpPr>
          <p:cNvPr id="14" name="TextBox 13">
            <a:extLst>
              <a:ext uri="{FF2B5EF4-FFF2-40B4-BE49-F238E27FC236}">
                <a16:creationId xmlns:a16="http://schemas.microsoft.com/office/drawing/2014/main" id="{571E86BE-BAD0-BF4C-88DC-2EA414DD8CB9}"/>
              </a:ext>
            </a:extLst>
          </p:cNvPr>
          <p:cNvSpPr txBox="1"/>
          <p:nvPr/>
        </p:nvSpPr>
        <p:spPr>
          <a:xfrm>
            <a:off x="4616849" y="2710514"/>
            <a:ext cx="396000" cy="276999"/>
          </a:xfrm>
          <a:prstGeom prst="rect">
            <a:avLst/>
          </a:prstGeom>
          <a:solidFill>
            <a:srgbClr val="FFFF03"/>
          </a:solidFill>
        </p:spPr>
        <p:txBody>
          <a:bodyPr wrap="square" lIns="108000" tIns="0" rIns="36000" bIns="0" rtlCol="0">
            <a:spAutoFit/>
          </a:bodyPr>
          <a:lstStyle/>
          <a:p>
            <a:pPr algn="ctr"/>
            <a:r>
              <a:rPr lang="en-US">
                <a:solidFill>
                  <a:srgbClr val="FF0000"/>
                </a:solidFill>
              </a:rPr>
              <a:t>B</a:t>
            </a:r>
          </a:p>
        </p:txBody>
      </p:sp>
      <p:sp>
        <p:nvSpPr>
          <p:cNvPr id="19" name="TextBox 18">
            <a:extLst>
              <a:ext uri="{FF2B5EF4-FFF2-40B4-BE49-F238E27FC236}">
                <a16:creationId xmlns:a16="http://schemas.microsoft.com/office/drawing/2014/main" id="{44226426-E8FF-AC45-A670-90557AD648C9}"/>
              </a:ext>
            </a:extLst>
          </p:cNvPr>
          <p:cNvSpPr txBox="1"/>
          <p:nvPr/>
        </p:nvSpPr>
        <p:spPr>
          <a:xfrm>
            <a:off x="4493859" y="3129458"/>
            <a:ext cx="383414" cy="184666"/>
          </a:xfrm>
          <a:prstGeom prst="rect">
            <a:avLst/>
          </a:prstGeom>
          <a:solidFill>
            <a:schemeClr val="bg1"/>
          </a:solidFill>
        </p:spPr>
        <p:txBody>
          <a:bodyPr wrap="square" lIns="0" tIns="0" rIns="36000" bIns="0" rtlCol="0">
            <a:spAutoFit/>
          </a:bodyPr>
          <a:lstStyle/>
          <a:p>
            <a:pPr algn="r"/>
            <a:r>
              <a:rPr lang="en-US" sz="1200">
                <a:latin typeface="MS PGothic" panose="020B0600070205080204" pitchFamily="34" charset="-128"/>
                <a:ea typeface="MS PGothic" panose="020B0600070205080204" pitchFamily="34" charset="-128"/>
              </a:rPr>
              <a:t>A</a:t>
            </a:r>
          </a:p>
        </p:txBody>
      </p:sp>
      <p:sp>
        <p:nvSpPr>
          <p:cNvPr id="20" name="TextBox 19">
            <a:extLst>
              <a:ext uri="{FF2B5EF4-FFF2-40B4-BE49-F238E27FC236}">
                <a16:creationId xmlns:a16="http://schemas.microsoft.com/office/drawing/2014/main" id="{9F23DA6C-8135-154D-9E0B-AE88483FF022}"/>
              </a:ext>
            </a:extLst>
          </p:cNvPr>
          <p:cNvSpPr txBox="1"/>
          <p:nvPr/>
        </p:nvSpPr>
        <p:spPr>
          <a:xfrm>
            <a:off x="4589928" y="4252289"/>
            <a:ext cx="278812" cy="169277"/>
          </a:xfrm>
          <a:prstGeom prst="rect">
            <a:avLst/>
          </a:prstGeom>
          <a:solidFill>
            <a:schemeClr val="bg1"/>
          </a:solidFill>
        </p:spPr>
        <p:txBody>
          <a:bodyPr wrap="square" lIns="0" tIns="0" rIns="36000" bIns="0" rtlCol="0">
            <a:spAutoFit/>
          </a:bodyPr>
          <a:lstStyle/>
          <a:p>
            <a:pPr algn="r"/>
            <a:r>
              <a:rPr lang="en-US" sz="1100">
                <a:latin typeface="MS PGothic" panose="020B0600070205080204" pitchFamily="34" charset="-128"/>
                <a:ea typeface="MS PGothic" panose="020B0600070205080204" pitchFamily="34" charset="-128"/>
              </a:rPr>
              <a:t>A</a:t>
            </a:r>
          </a:p>
        </p:txBody>
      </p:sp>
      <p:sp>
        <p:nvSpPr>
          <p:cNvPr id="21" name="TextBox 20">
            <a:extLst>
              <a:ext uri="{FF2B5EF4-FFF2-40B4-BE49-F238E27FC236}">
                <a16:creationId xmlns:a16="http://schemas.microsoft.com/office/drawing/2014/main" id="{EFE1BDCF-6A54-7A46-862D-83C58EDBC5F3}"/>
              </a:ext>
            </a:extLst>
          </p:cNvPr>
          <p:cNvSpPr txBox="1"/>
          <p:nvPr/>
        </p:nvSpPr>
        <p:spPr>
          <a:xfrm>
            <a:off x="4604308" y="4734146"/>
            <a:ext cx="278812" cy="169277"/>
          </a:xfrm>
          <a:prstGeom prst="rect">
            <a:avLst/>
          </a:prstGeom>
          <a:solidFill>
            <a:schemeClr val="bg1"/>
          </a:solidFill>
        </p:spPr>
        <p:txBody>
          <a:bodyPr wrap="square" lIns="0" tIns="0" rIns="36000" bIns="0" rtlCol="0">
            <a:spAutoFit/>
          </a:bodyPr>
          <a:lstStyle/>
          <a:p>
            <a:pPr algn="r"/>
            <a:r>
              <a:rPr lang="en-US" sz="1100">
                <a:latin typeface="MS PGothic" panose="020B0600070205080204" pitchFamily="34" charset="-128"/>
                <a:ea typeface="MS PGothic" panose="020B0600070205080204" pitchFamily="34" charset="-128"/>
              </a:rPr>
              <a:t>A</a:t>
            </a:r>
          </a:p>
        </p:txBody>
      </p:sp>
      <p:sp>
        <p:nvSpPr>
          <p:cNvPr id="11" name="コンテンツ プレースホルダー 1">
            <a:extLst>
              <a:ext uri="{FF2B5EF4-FFF2-40B4-BE49-F238E27FC236}">
                <a16:creationId xmlns:a16="http://schemas.microsoft.com/office/drawing/2014/main" id="{15983081-1F0D-41F4-8611-A4545352CE2E}"/>
              </a:ext>
            </a:extLst>
          </p:cNvPr>
          <p:cNvSpPr txBox="1">
            <a:spLocks/>
          </p:cNvSpPr>
          <p:nvPr/>
        </p:nvSpPr>
        <p:spPr>
          <a:xfrm>
            <a:off x="228600" y="6113546"/>
            <a:ext cx="8810626" cy="407058"/>
          </a:xfrm>
          <a:prstGeom prst="rect">
            <a:avLst/>
          </a:prstGeom>
          <a:solidFill>
            <a:schemeClr val="bg1">
              <a:lumMod val="85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a:solidFill>
                  <a:schemeClr val="tx1"/>
                </a:solidFill>
              </a:rPr>
              <a:t>避難情報の</a:t>
            </a:r>
            <a:r>
              <a:rPr lang="ja-JP" altLang="en-US" sz="2000" b="1" dirty="0">
                <a:solidFill>
                  <a:schemeClr val="tx1"/>
                </a:solidFill>
              </a:rPr>
              <a:t>発令はなし</a:t>
            </a:r>
            <a:endParaRPr lang="en-US" altLang="ja-JP" sz="2000" b="1" dirty="0">
              <a:solidFill>
                <a:schemeClr val="tx1"/>
              </a:solidFill>
            </a:endParaRPr>
          </a:p>
        </p:txBody>
      </p:sp>
      <p:pic>
        <p:nvPicPr>
          <p:cNvPr id="3074" name="Picture 2"/>
          <p:cNvPicPr>
            <a:picLocks noGrp="1" noChangeAspect="1" noChangeArrowheads="1"/>
          </p:cNvPicPr>
          <p:nvPr>
            <p:ph idx="13"/>
          </p:nvPr>
        </p:nvPicPr>
        <p:blipFill>
          <a:blip r:embed="rId3" cstate="print"/>
          <a:srcRect/>
          <a:stretch>
            <a:fillRect/>
          </a:stretch>
        </p:blipFill>
        <p:spPr bwMode="auto">
          <a:xfrm>
            <a:off x="278107" y="2575563"/>
            <a:ext cx="8503036" cy="3417887"/>
          </a:xfrm>
          <a:prstGeom prst="rect">
            <a:avLst/>
          </a:prstGeom>
          <a:noFill/>
          <a:ln w="9525">
            <a:noFill/>
            <a:miter lim="800000"/>
            <a:headEnd/>
            <a:tailEnd/>
          </a:ln>
          <a:effectLst/>
        </p:spPr>
      </p:pic>
    </p:spTree>
    <p:extLst>
      <p:ext uri="{BB962C8B-B14F-4D97-AF65-F5344CB8AC3E}">
        <p14:creationId xmlns:p14="http://schemas.microsoft.com/office/powerpoint/2010/main" val="3328329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0">
            <a:extLst>
              <a:ext uri="{FF2B5EF4-FFF2-40B4-BE49-F238E27FC236}">
                <a16:creationId xmlns:a16="http://schemas.microsoft.com/office/drawing/2014/main" id="{0CC9E1A3-AE08-4BC0-A2F2-95BC8F525446}"/>
              </a:ext>
            </a:extLst>
          </p:cNvPr>
          <p:cNvSpPr txBox="1"/>
          <p:nvPr/>
        </p:nvSpPr>
        <p:spPr>
          <a:xfrm>
            <a:off x="86788" y="1091262"/>
            <a:ext cx="4212364" cy="707886"/>
          </a:xfrm>
          <a:prstGeom prst="rect">
            <a:avLst/>
          </a:prstGeom>
          <a:solidFill>
            <a:schemeClr val="bg1">
              <a:lumMod val="85000"/>
            </a:schemeClr>
          </a:solidFill>
        </p:spPr>
        <p:txBody>
          <a:bodyPr wrap="square" lIns="0" rIns="0" rtlCol="0">
            <a:spAutoFit/>
          </a:bodyPr>
          <a:lstStyle/>
          <a:p>
            <a:pPr algn="ctr"/>
            <a:r>
              <a:rPr lang="ja-JP" altLang="en-US" sz="2000" b="1" dirty="0">
                <a:latin typeface="ＭＳ Ｐゴシック" panose="020B0600070205080204" pitchFamily="50" charset="-128"/>
                <a:ea typeface="ＭＳ Ｐゴシック" panose="020B0600070205080204" pitchFamily="50" charset="-128"/>
              </a:rPr>
              <a:t>土砂キキクル</a:t>
            </a:r>
            <a:endParaRPr lang="en-US" altLang="ja-JP" sz="2000" b="1" dirty="0">
              <a:latin typeface="ＭＳ Ｐゴシック" panose="020B0600070205080204" pitchFamily="50" charset="-128"/>
              <a:ea typeface="ＭＳ Ｐゴシック" panose="020B0600070205080204" pitchFamily="50" charset="-128"/>
            </a:endParaRPr>
          </a:p>
          <a:p>
            <a:pPr algn="ctr"/>
            <a:r>
              <a:rPr lang="ja-JP" altLang="en-US" sz="2000" b="1" dirty="0">
                <a:latin typeface="ＭＳ Ｐゴシック" panose="020B0600070205080204" pitchFamily="50" charset="-128"/>
                <a:ea typeface="ＭＳ Ｐゴシック" panose="020B0600070205080204" pitchFamily="50" charset="-128"/>
              </a:rPr>
              <a:t>（大雨警報（土砂災害）の危険度分布）</a:t>
            </a:r>
            <a:endParaRPr lang="en-US" altLang="en-US" sz="2000" b="1" dirty="0">
              <a:latin typeface="ＭＳ Ｐゴシック" panose="020B0600070205080204" pitchFamily="50" charset="-128"/>
              <a:ea typeface="ＭＳ Ｐゴシック" panose="020B0600070205080204" pitchFamily="50" charset="-128"/>
            </a:endParaRPr>
          </a:p>
        </p:txBody>
      </p:sp>
      <p:sp>
        <p:nvSpPr>
          <p:cNvPr id="23" name="TextBox 20">
            <a:extLst>
              <a:ext uri="{FF2B5EF4-FFF2-40B4-BE49-F238E27FC236}">
                <a16:creationId xmlns:a16="http://schemas.microsoft.com/office/drawing/2014/main" id="{57FEB0C1-A19B-4394-837C-F8CFCC649398}"/>
              </a:ext>
            </a:extLst>
          </p:cNvPr>
          <p:cNvSpPr txBox="1"/>
          <p:nvPr/>
        </p:nvSpPr>
        <p:spPr>
          <a:xfrm>
            <a:off x="4694054" y="1099036"/>
            <a:ext cx="4195951" cy="707886"/>
          </a:xfrm>
          <a:prstGeom prst="rect">
            <a:avLst/>
          </a:prstGeom>
          <a:solidFill>
            <a:schemeClr val="bg1">
              <a:lumMod val="85000"/>
            </a:schemeClr>
          </a:solidFill>
        </p:spPr>
        <p:txBody>
          <a:bodyPr wrap="square" rtlCol="0">
            <a:spAutoFit/>
          </a:bodyPr>
          <a:lstStyle/>
          <a:p>
            <a:pPr algn="ctr"/>
            <a:r>
              <a:rPr lang="ja-JP" altLang="en-US" sz="2000" b="1" dirty="0">
                <a:latin typeface="ＭＳ Ｐゴシック" panose="020B0600070205080204" pitchFamily="50" charset="-128"/>
                <a:ea typeface="ＭＳ Ｐゴシック" panose="020B0600070205080204" pitchFamily="50" charset="-128"/>
              </a:rPr>
              <a:t>洪水キキクル</a:t>
            </a:r>
            <a:endParaRPr lang="en-US" altLang="ja-JP" sz="2000" b="1" dirty="0">
              <a:latin typeface="ＭＳ Ｐゴシック" panose="020B0600070205080204" pitchFamily="50" charset="-128"/>
              <a:ea typeface="ＭＳ Ｐゴシック" panose="020B0600070205080204" pitchFamily="50" charset="-128"/>
            </a:endParaRPr>
          </a:p>
          <a:p>
            <a:pPr algn="ctr"/>
            <a:r>
              <a:rPr lang="ja-JP" altLang="en-US" sz="2000" b="1" dirty="0">
                <a:latin typeface="ＭＳ Ｐゴシック" panose="020B0600070205080204" pitchFamily="50" charset="-128"/>
                <a:ea typeface="ＭＳ Ｐゴシック" panose="020B0600070205080204" pitchFamily="50" charset="-128"/>
              </a:rPr>
              <a:t>（洪水警報の危険度分布）</a:t>
            </a:r>
            <a:endParaRPr lang="en-US" altLang="en-US" sz="2000" b="1" dirty="0">
              <a:latin typeface="ＭＳ Ｐゴシック" panose="020B0600070205080204" pitchFamily="50" charset="-128"/>
              <a:ea typeface="ＭＳ Ｐゴシック" panose="020B0600070205080204" pitchFamily="50" charset="-128"/>
            </a:endParaRPr>
          </a:p>
        </p:txBody>
      </p:sp>
      <p:pic>
        <p:nvPicPr>
          <p:cNvPr id="8" name="図 7">
            <a:extLst>
              <a:ext uri="{FF2B5EF4-FFF2-40B4-BE49-F238E27FC236}">
                <a16:creationId xmlns:a16="http://schemas.microsoft.com/office/drawing/2014/main" id="{FB46219B-9AAD-45B5-B900-D05F07CE5861}"/>
              </a:ext>
            </a:extLst>
          </p:cNvPr>
          <p:cNvPicPr>
            <a:picLocks noChangeAspect="1"/>
          </p:cNvPicPr>
          <p:nvPr/>
        </p:nvPicPr>
        <p:blipFill>
          <a:blip r:embed="rId3" cstate="print"/>
          <a:stretch>
            <a:fillRect/>
          </a:stretch>
        </p:blipFill>
        <p:spPr>
          <a:xfrm>
            <a:off x="850122" y="1752124"/>
            <a:ext cx="2768507" cy="2160000"/>
          </a:xfrm>
          <a:prstGeom prst="rect">
            <a:avLst/>
          </a:prstGeom>
        </p:spPr>
      </p:pic>
      <p:pic>
        <p:nvPicPr>
          <p:cNvPr id="2" name="図 1">
            <a:extLst>
              <a:ext uri="{FF2B5EF4-FFF2-40B4-BE49-F238E27FC236}">
                <a16:creationId xmlns:a16="http://schemas.microsoft.com/office/drawing/2014/main" id="{FFD3919A-ADB7-49CF-A584-7DFE00677250}"/>
              </a:ext>
            </a:extLst>
          </p:cNvPr>
          <p:cNvPicPr>
            <a:picLocks noChangeAspect="1"/>
          </p:cNvPicPr>
          <p:nvPr/>
        </p:nvPicPr>
        <p:blipFill>
          <a:blip r:embed="rId4" cstate="print"/>
          <a:stretch>
            <a:fillRect/>
          </a:stretch>
        </p:blipFill>
        <p:spPr>
          <a:xfrm>
            <a:off x="5376079" y="1753117"/>
            <a:ext cx="2762621" cy="2160000"/>
          </a:xfrm>
          <a:prstGeom prst="rect">
            <a:avLst/>
          </a:prstGeom>
        </p:spPr>
      </p:pic>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276521" y="4744026"/>
            <a:ext cx="8590958" cy="789963"/>
          </a:xfrm>
        </p:spPr>
        <p:txBody>
          <a:bodyPr>
            <a:noAutofit/>
          </a:bodyPr>
          <a:lstStyle/>
          <a:p>
            <a:pPr algn="just">
              <a:spcBef>
                <a:spcPts val="0"/>
              </a:spcBef>
            </a:pPr>
            <a:r>
              <a:rPr lang="ja-JP" altLang="en-US" sz="1900" dirty="0">
                <a:solidFill>
                  <a:schemeClr val="tx1"/>
                </a:solidFill>
              </a:rPr>
              <a:t>赤色の区域のうち、災害発生の可能性がある区域に「</a:t>
            </a:r>
            <a:r>
              <a:rPr lang="ja-JP" altLang="en-US" sz="1900" dirty="0">
                <a:solidFill>
                  <a:srgbClr val="FF0000"/>
                </a:solidFill>
              </a:rPr>
              <a:t>警戒</a:t>
            </a:r>
            <a:r>
              <a:rPr lang="ja-JP" altLang="en-US" sz="1900">
                <a:solidFill>
                  <a:srgbClr val="FF0000"/>
                </a:solidFill>
              </a:rPr>
              <a:t>レベル３　高齢者等避難</a:t>
            </a:r>
            <a:r>
              <a:rPr lang="ja-JP" altLang="en-US" sz="1900">
                <a:solidFill>
                  <a:schemeClr val="tx1"/>
                </a:solidFill>
              </a:rPr>
              <a:t>」</a:t>
            </a:r>
            <a:r>
              <a:rPr lang="ja-JP" altLang="en-US" sz="1900" dirty="0">
                <a:solidFill>
                  <a:schemeClr val="tx1"/>
                </a:solidFill>
              </a:rPr>
              <a:t>を発令。それに伴って、 </a:t>
            </a:r>
            <a:r>
              <a:rPr lang="ja-JP" altLang="en-US" sz="1900" dirty="0">
                <a:solidFill>
                  <a:srgbClr val="0070C0"/>
                </a:solidFill>
              </a:rPr>
              <a:t>「</a:t>
            </a:r>
            <a:r>
              <a:rPr lang="ja-JP" altLang="en-US" sz="1900" b="1" u="sng">
                <a:solidFill>
                  <a:srgbClr val="0000FF"/>
                </a:solidFill>
                <a:latin typeface="+mn-lt"/>
                <a:ea typeface="+mn-ea"/>
              </a:rPr>
              <a:t>第</a:t>
            </a:r>
            <a:r>
              <a:rPr lang="en-US" altLang="ja-JP" sz="1900" b="1" u="sng">
                <a:solidFill>
                  <a:srgbClr val="0000FF"/>
                </a:solidFill>
                <a:latin typeface="+mn-lt"/>
                <a:ea typeface="+mn-ea"/>
              </a:rPr>
              <a:t> </a:t>
            </a:r>
            <a:r>
              <a:rPr lang="ja-JP" altLang="en-US" sz="1900" b="1" u="sng">
                <a:solidFill>
                  <a:srgbClr val="0000FF"/>
                </a:solidFill>
                <a:latin typeface="+mn-lt"/>
                <a:ea typeface="+mn-ea"/>
              </a:rPr>
              <a:t>３</a:t>
            </a:r>
            <a:r>
              <a:rPr lang="en-US" altLang="ja-JP" sz="1900" b="1" u="sng">
                <a:solidFill>
                  <a:srgbClr val="0000FF"/>
                </a:solidFill>
                <a:latin typeface="+mn-lt"/>
                <a:ea typeface="+mn-ea"/>
              </a:rPr>
              <a:t> </a:t>
            </a:r>
            <a:r>
              <a:rPr lang="ja-JP" altLang="en-US" sz="1900" b="1" u="sng" dirty="0">
                <a:solidFill>
                  <a:srgbClr val="0000FF"/>
                </a:solidFill>
                <a:latin typeface="+mn-lt"/>
                <a:ea typeface="+mn-ea"/>
              </a:rPr>
              <a:t>次防災体制</a:t>
            </a:r>
            <a:r>
              <a:rPr lang="ja-JP" altLang="en-US" sz="1900" dirty="0">
                <a:solidFill>
                  <a:srgbClr val="0070C0"/>
                </a:solidFill>
              </a:rPr>
              <a:t>」</a:t>
            </a:r>
            <a:r>
              <a:rPr lang="ja-JP" altLang="en-US" sz="1900" dirty="0">
                <a:solidFill>
                  <a:schemeClr val="tx1"/>
                </a:solidFill>
              </a:rPr>
              <a:t>に移行しました。</a:t>
            </a:r>
            <a:endParaRPr lang="en-US" altLang="ja-JP" sz="1900" dirty="0">
              <a:solidFill>
                <a:schemeClr val="tx1"/>
              </a:solidFill>
            </a:endParaRPr>
          </a:p>
          <a:p>
            <a:pPr algn="just">
              <a:spcBef>
                <a:spcPts val="0"/>
              </a:spcBef>
            </a:pPr>
            <a:r>
              <a:rPr lang="en-US" altLang="ja-JP" sz="1900" dirty="0">
                <a:solidFill>
                  <a:schemeClr val="tx1"/>
                </a:solidFill>
              </a:rPr>
              <a:t>13:31</a:t>
            </a:r>
            <a:r>
              <a:rPr lang="ja-JP" altLang="en-US" sz="1900" dirty="0">
                <a:solidFill>
                  <a:schemeClr val="tx1"/>
                </a:solidFill>
              </a:rPr>
              <a:t>に「</a:t>
            </a:r>
            <a:r>
              <a:rPr lang="ja-JP" altLang="en-US" sz="1900" dirty="0">
                <a:solidFill>
                  <a:srgbClr val="FF0000"/>
                </a:solidFill>
              </a:rPr>
              <a:t>洪水警報</a:t>
            </a:r>
            <a:r>
              <a:rPr lang="ja-JP" altLang="en-US" sz="1900" dirty="0">
                <a:solidFill>
                  <a:schemeClr val="tx1"/>
                </a:solidFill>
              </a:rPr>
              <a:t>（警戒レベル３相当）」</a:t>
            </a:r>
            <a:r>
              <a:rPr lang="ja-JP" altLang="en-US" sz="1900">
                <a:solidFill>
                  <a:schemeClr val="tx1"/>
                </a:solidFill>
              </a:rPr>
              <a:t>、</a:t>
            </a:r>
            <a:r>
              <a:rPr lang="en-US" altLang="ja-JP" sz="1900">
                <a:solidFill>
                  <a:schemeClr val="tx1"/>
                </a:solidFill>
              </a:rPr>
              <a:t>13</a:t>
            </a:r>
            <a:r>
              <a:rPr lang="ja-JP" altLang="en-US" sz="1900">
                <a:solidFill>
                  <a:schemeClr val="tx1"/>
                </a:solidFill>
              </a:rPr>
              <a:t>時</a:t>
            </a:r>
            <a:r>
              <a:rPr lang="en-US" altLang="ja-JP" sz="1900">
                <a:solidFill>
                  <a:schemeClr val="tx1"/>
                </a:solidFill>
              </a:rPr>
              <a:t>41</a:t>
            </a:r>
            <a:r>
              <a:rPr lang="ja-JP" altLang="en-US" sz="1900">
                <a:solidFill>
                  <a:schemeClr val="tx1"/>
                </a:solidFill>
              </a:rPr>
              <a:t>分</a:t>
            </a:r>
            <a:r>
              <a:rPr lang="ja-JP" altLang="en-US" sz="1900" dirty="0">
                <a:solidFill>
                  <a:schemeClr val="tx1"/>
                </a:solidFill>
              </a:rPr>
              <a:t>には、「大雨と落雷及び突風に関する </a:t>
            </a:r>
            <a:r>
              <a:rPr lang="en-US" altLang="ja-JP" sz="1900" dirty="0">
                <a:solidFill>
                  <a:schemeClr val="tx1"/>
                </a:solidFill>
              </a:rPr>
              <a:t>A </a:t>
            </a:r>
            <a:r>
              <a:rPr lang="ja-JP" altLang="en-US" sz="1900" dirty="0">
                <a:solidFill>
                  <a:schemeClr val="tx1"/>
                </a:solidFill>
              </a:rPr>
              <a:t>県気象情報 第 </a:t>
            </a:r>
            <a:r>
              <a:rPr lang="en-US" altLang="ja-JP" sz="1900" dirty="0">
                <a:solidFill>
                  <a:schemeClr val="tx1"/>
                </a:solidFill>
              </a:rPr>
              <a:t>3 </a:t>
            </a:r>
            <a:r>
              <a:rPr lang="ja-JP" altLang="en-US" sz="1900" dirty="0">
                <a:solidFill>
                  <a:schemeClr val="tx1"/>
                </a:solidFill>
              </a:rPr>
              <a:t>号」発表されました。</a:t>
            </a:r>
            <a:endParaRPr lang="en-US" altLang="ja-JP" sz="1900" dirty="0">
              <a:solidFill>
                <a:schemeClr val="tx1"/>
              </a:solidFill>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lang="ja" altLang="en-US" dirty="0"/>
              <a:t>前提条件） これまでの状況</a:t>
            </a:r>
            <a:r>
              <a:rPr lang="ja-JP" altLang="en-US" dirty="0"/>
              <a:t>　その４</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18</a:t>
            </a:fld>
            <a:endParaRPr lang="ja-JP" altLang="en-US" dirty="0"/>
          </a:p>
        </p:txBody>
      </p:sp>
      <p:sp>
        <p:nvSpPr>
          <p:cNvPr id="17" name="TextBox 16">
            <a:extLst>
              <a:ext uri="{FF2B5EF4-FFF2-40B4-BE49-F238E27FC236}">
                <a16:creationId xmlns:a16="http://schemas.microsoft.com/office/drawing/2014/main" id="{3F020F52-9B4B-1948-A423-1D9904A89A93}"/>
              </a:ext>
            </a:extLst>
          </p:cNvPr>
          <p:cNvSpPr txBox="1"/>
          <p:nvPr/>
        </p:nvSpPr>
        <p:spPr>
          <a:xfrm>
            <a:off x="5071805" y="3869871"/>
            <a:ext cx="3681211" cy="702130"/>
          </a:xfrm>
          <a:prstGeom prst="rect">
            <a:avLst/>
          </a:prstGeom>
          <a:noFill/>
        </p:spPr>
        <p:txBody>
          <a:bodyPr wrap="square" rtlCol="0" anchor="ctr" anchorCtr="0">
            <a:noAutofit/>
          </a:bodyPr>
          <a:lstStyle/>
          <a:p>
            <a:r>
              <a:rPr lang="ja-JP" altLang="en-US">
                <a:solidFill>
                  <a:srgbClr val="FF0000"/>
                </a:solidFill>
              </a:rPr>
              <a:t>赤色（警戒）の</a:t>
            </a:r>
            <a:r>
              <a:rPr lang="ja-JP" altLang="en-US"/>
              <a:t>ごぼう</a:t>
            </a:r>
            <a:r>
              <a:rPr lang="ja-JP" altLang="en-US" dirty="0"/>
              <a:t>川流域</a:t>
            </a:r>
            <a:r>
              <a:rPr lang="ja-JP" altLang="en-US"/>
              <a:t>のうち</a:t>
            </a:r>
            <a:endParaRPr lang="en-US" altLang="ja-JP"/>
          </a:p>
          <a:p>
            <a:r>
              <a:rPr lang="ja-JP" altLang="en-US">
                <a:solidFill>
                  <a:srgbClr val="FF0000"/>
                </a:solidFill>
              </a:rPr>
              <a:t>洪水</a:t>
            </a:r>
            <a:r>
              <a:rPr lang="ja-JP" altLang="en-US" dirty="0"/>
              <a:t>が発生する可能性が高い区域</a:t>
            </a:r>
            <a:endParaRPr lang="en-US" altLang="ja-JP" dirty="0"/>
          </a:p>
        </p:txBody>
      </p:sp>
      <p:sp>
        <p:nvSpPr>
          <p:cNvPr id="18" name="TextBox 17">
            <a:extLst>
              <a:ext uri="{FF2B5EF4-FFF2-40B4-BE49-F238E27FC236}">
                <a16:creationId xmlns:a16="http://schemas.microsoft.com/office/drawing/2014/main" id="{7BD88916-930B-BE4A-B76C-BD9950EA6621}"/>
              </a:ext>
            </a:extLst>
          </p:cNvPr>
          <p:cNvSpPr txBox="1"/>
          <p:nvPr/>
        </p:nvSpPr>
        <p:spPr>
          <a:xfrm>
            <a:off x="119121" y="3891477"/>
            <a:ext cx="4212000" cy="646331"/>
          </a:xfrm>
          <a:prstGeom prst="rect">
            <a:avLst/>
          </a:prstGeom>
          <a:noFill/>
          <a:ln>
            <a:noFill/>
          </a:ln>
        </p:spPr>
        <p:txBody>
          <a:bodyPr wrap="square" rtlCol="0">
            <a:spAutoFit/>
          </a:bodyPr>
          <a:lstStyle/>
          <a:p>
            <a:pPr algn="just"/>
            <a:r>
              <a:rPr lang="ja-JP" altLang="en-US">
                <a:solidFill>
                  <a:srgbClr val="FF0000"/>
                </a:solidFill>
              </a:rPr>
              <a:t>赤色（警戒）</a:t>
            </a:r>
            <a:r>
              <a:rPr lang="ja-JP" altLang="en-US">
                <a:latin typeface="MS PGothic" panose="020B0600070205080204" pitchFamily="34" charset="-128"/>
                <a:ea typeface="MS PGothic" panose="020B0600070205080204" pitchFamily="34" charset="-128"/>
              </a:rPr>
              <a:t>うち、土砂災害警戒区域等、</a:t>
            </a:r>
            <a:endParaRPr lang="en-US" altLang="ja-JP">
              <a:latin typeface="MS PGothic" panose="020B0600070205080204" pitchFamily="34" charset="-128"/>
              <a:ea typeface="MS PGothic" panose="020B0600070205080204" pitchFamily="34" charset="-128"/>
            </a:endParaRPr>
          </a:p>
          <a:p>
            <a:pPr algn="just"/>
            <a:r>
              <a:rPr lang="ja-JP" altLang="en-US">
                <a:solidFill>
                  <a:srgbClr val="FF0000"/>
                </a:solidFill>
                <a:latin typeface="MS PGothic" panose="020B0600070205080204" pitchFamily="34" charset="-128"/>
                <a:ea typeface="MS PGothic" panose="020B0600070205080204" pitchFamily="34" charset="-128"/>
              </a:rPr>
              <a:t>土砂</a:t>
            </a:r>
            <a:r>
              <a:rPr lang="ja-JP" altLang="en-US" dirty="0">
                <a:solidFill>
                  <a:srgbClr val="FF0000"/>
                </a:solidFill>
                <a:latin typeface="MS PGothic" panose="020B0600070205080204" pitchFamily="34" charset="-128"/>
                <a:ea typeface="MS PGothic" panose="020B0600070205080204" pitchFamily="34" charset="-128"/>
              </a:rPr>
              <a:t>災害</a:t>
            </a:r>
            <a:r>
              <a:rPr lang="ja-JP" altLang="en-US" dirty="0">
                <a:latin typeface="MS PGothic" panose="020B0600070205080204" pitchFamily="34" charset="-128"/>
                <a:ea typeface="MS PGothic" panose="020B0600070205080204" pitchFamily="34" charset="-128"/>
              </a:rPr>
              <a:t>が発生する可能性が高い区域</a:t>
            </a:r>
            <a:endParaRPr lang="en-US" dirty="0"/>
          </a:p>
        </p:txBody>
      </p:sp>
      <p:cxnSp>
        <p:nvCxnSpPr>
          <p:cNvPr id="3" name="Straight Connector 2">
            <a:extLst>
              <a:ext uri="{FF2B5EF4-FFF2-40B4-BE49-F238E27FC236}">
                <a16:creationId xmlns:a16="http://schemas.microsoft.com/office/drawing/2014/main" id="{712D65F1-26FF-B24A-B48A-69A75AA42085}"/>
              </a:ext>
            </a:extLst>
          </p:cNvPr>
          <p:cNvCxnSpPr>
            <a:cxnSpLocks/>
          </p:cNvCxnSpPr>
          <p:nvPr/>
        </p:nvCxnSpPr>
        <p:spPr>
          <a:xfrm flipV="1">
            <a:off x="4395548" y="1091262"/>
            <a:ext cx="0" cy="4032848"/>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Down Arrow 11">
            <a:extLst>
              <a:ext uri="{FF2B5EF4-FFF2-40B4-BE49-F238E27FC236}">
                <a16:creationId xmlns:a16="http://schemas.microsoft.com/office/drawing/2014/main" id="{C00AE915-B6D2-48D5-A8BF-739EE44B3E01}"/>
              </a:ext>
            </a:extLst>
          </p:cNvPr>
          <p:cNvSpPr/>
          <p:nvPr/>
        </p:nvSpPr>
        <p:spPr>
          <a:xfrm>
            <a:off x="1900022" y="4502141"/>
            <a:ext cx="960699" cy="2431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Down Arrow 11">
            <a:extLst>
              <a:ext uri="{FF2B5EF4-FFF2-40B4-BE49-F238E27FC236}">
                <a16:creationId xmlns:a16="http://schemas.microsoft.com/office/drawing/2014/main" id="{92FAEB56-D1F3-415C-9707-003A2C8FB639}"/>
              </a:ext>
            </a:extLst>
          </p:cNvPr>
          <p:cNvSpPr/>
          <p:nvPr/>
        </p:nvSpPr>
        <p:spPr>
          <a:xfrm>
            <a:off x="6432060" y="4493002"/>
            <a:ext cx="960699" cy="2431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吹き出し: 四角形 19">
            <a:extLst>
              <a:ext uri="{FF2B5EF4-FFF2-40B4-BE49-F238E27FC236}">
                <a16:creationId xmlns:a16="http://schemas.microsoft.com/office/drawing/2014/main" id="{A1EA54F3-2FC2-42C1-9A9C-836C9EA8081E}"/>
              </a:ext>
            </a:extLst>
          </p:cNvPr>
          <p:cNvSpPr/>
          <p:nvPr/>
        </p:nvSpPr>
        <p:spPr>
          <a:xfrm flipH="1">
            <a:off x="213569" y="2013909"/>
            <a:ext cx="1273105" cy="369332"/>
          </a:xfrm>
          <a:prstGeom prst="wedgeRectCallout">
            <a:avLst>
              <a:gd name="adj1" fmla="val -57511"/>
              <a:gd name="adj2" fmla="val -89989"/>
            </a:avLst>
          </a:prstGeom>
          <a:solidFill>
            <a:schemeClr val="bg1"/>
          </a:solidFill>
          <a:ln>
            <a:solidFill>
              <a:schemeClr val="accent1"/>
            </a:solidFill>
          </a:ln>
        </p:spPr>
        <p:txBody>
          <a:bodyPr wrap="none">
            <a:spAutoFit/>
          </a:bodyPr>
          <a:lstStyle/>
          <a:p>
            <a:r>
              <a:rPr lang="en-US" altLang="ja-JP" dirty="0"/>
              <a:t>12 </a:t>
            </a:r>
            <a:r>
              <a:rPr lang="ja-JP" altLang="ja-JP" dirty="0"/>
              <a:t>時</a:t>
            </a:r>
            <a:r>
              <a:rPr lang="en-US" altLang="ja-JP" dirty="0"/>
              <a:t> 50 </a:t>
            </a:r>
            <a:r>
              <a:rPr lang="ja-JP" altLang="ja-JP" dirty="0"/>
              <a:t>分</a:t>
            </a:r>
            <a:endParaRPr lang="ja-JP" altLang="en-US" dirty="0"/>
          </a:p>
        </p:txBody>
      </p:sp>
      <p:sp>
        <p:nvSpPr>
          <p:cNvPr id="21" name="吹き出し: 四角形 20">
            <a:extLst>
              <a:ext uri="{FF2B5EF4-FFF2-40B4-BE49-F238E27FC236}">
                <a16:creationId xmlns:a16="http://schemas.microsoft.com/office/drawing/2014/main" id="{5E3CBD6F-83AF-4FCF-AC3B-501269F4AE1C}"/>
              </a:ext>
            </a:extLst>
          </p:cNvPr>
          <p:cNvSpPr/>
          <p:nvPr/>
        </p:nvSpPr>
        <p:spPr>
          <a:xfrm>
            <a:off x="4739526" y="2013909"/>
            <a:ext cx="1273105" cy="369332"/>
          </a:xfrm>
          <a:prstGeom prst="wedgeRectCallout">
            <a:avLst>
              <a:gd name="adj1" fmla="val 74553"/>
              <a:gd name="adj2" fmla="val -89989"/>
            </a:avLst>
          </a:prstGeom>
          <a:solidFill>
            <a:schemeClr val="bg1"/>
          </a:solidFill>
          <a:ln>
            <a:solidFill>
              <a:schemeClr val="accent1">
                <a:shade val="50000"/>
              </a:schemeClr>
            </a:solidFill>
          </a:ln>
        </p:spPr>
        <p:txBody>
          <a:bodyPr wrap="none">
            <a:spAutoFit/>
          </a:bodyPr>
          <a:lstStyle/>
          <a:p>
            <a:r>
              <a:rPr lang="en-US" altLang="ja-JP" dirty="0"/>
              <a:t>13 </a:t>
            </a:r>
            <a:r>
              <a:rPr lang="ja-JP" altLang="en-US" dirty="0"/>
              <a:t>時 </a:t>
            </a:r>
            <a:r>
              <a:rPr lang="en-US" altLang="ja-JP" dirty="0"/>
              <a:t>20 </a:t>
            </a:r>
            <a:r>
              <a:rPr lang="ja-JP" altLang="en-US" dirty="0"/>
              <a:t>分</a:t>
            </a:r>
          </a:p>
        </p:txBody>
      </p:sp>
      <p:sp>
        <p:nvSpPr>
          <p:cNvPr id="28" name="フリーフォーム 27"/>
          <p:cNvSpPr/>
          <p:nvPr/>
        </p:nvSpPr>
        <p:spPr>
          <a:xfrm>
            <a:off x="6908006" y="2528888"/>
            <a:ext cx="61913" cy="250031"/>
          </a:xfrm>
          <a:custGeom>
            <a:avLst/>
            <a:gdLst>
              <a:gd name="connsiteX0" fmla="*/ 0 w 61913"/>
              <a:gd name="connsiteY0" fmla="*/ 0 h 250031"/>
              <a:gd name="connsiteX1" fmla="*/ 28575 w 61913"/>
              <a:gd name="connsiteY1" fmla="*/ 33337 h 250031"/>
              <a:gd name="connsiteX2" fmla="*/ 26194 w 61913"/>
              <a:gd name="connsiteY2" fmla="*/ 64293 h 250031"/>
              <a:gd name="connsiteX3" fmla="*/ 45244 w 61913"/>
              <a:gd name="connsiteY3" fmla="*/ 133350 h 250031"/>
              <a:gd name="connsiteX4" fmla="*/ 54769 w 61913"/>
              <a:gd name="connsiteY4" fmla="*/ 142875 h 250031"/>
              <a:gd name="connsiteX5" fmla="*/ 35719 w 61913"/>
              <a:gd name="connsiteY5" fmla="*/ 176212 h 250031"/>
              <a:gd name="connsiteX6" fmla="*/ 35719 w 61913"/>
              <a:gd name="connsiteY6" fmla="*/ 219075 h 250031"/>
              <a:gd name="connsiteX7" fmla="*/ 47625 w 61913"/>
              <a:gd name="connsiteY7" fmla="*/ 242887 h 250031"/>
              <a:gd name="connsiteX8" fmla="*/ 61913 w 61913"/>
              <a:gd name="connsiteY8" fmla="*/ 250031 h 25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13" h="250031">
                <a:moveTo>
                  <a:pt x="0" y="0"/>
                </a:moveTo>
                <a:lnTo>
                  <a:pt x="28575" y="33337"/>
                </a:lnTo>
                <a:lnTo>
                  <a:pt x="26194" y="64293"/>
                </a:lnTo>
                <a:lnTo>
                  <a:pt x="45244" y="133350"/>
                </a:lnTo>
                <a:lnTo>
                  <a:pt x="54769" y="142875"/>
                </a:lnTo>
                <a:lnTo>
                  <a:pt x="35719" y="176212"/>
                </a:lnTo>
                <a:lnTo>
                  <a:pt x="35719" y="219075"/>
                </a:lnTo>
                <a:lnTo>
                  <a:pt x="47625" y="242887"/>
                </a:lnTo>
                <a:lnTo>
                  <a:pt x="61913" y="250031"/>
                </a:lnTo>
              </a:path>
            </a:pathLst>
          </a:custGeom>
          <a:ln w="38100">
            <a:solidFill>
              <a:srgbClr val="8BC167"/>
            </a:solidFill>
          </a:ln>
          <a:effectLst>
            <a:outerShdw blurRad="1270000" sx="1000" sy="1000" algn="ctr" rotWithShape="0">
              <a:srgbClr val="000000"/>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9" name="フリーフォーム 28"/>
          <p:cNvSpPr/>
          <p:nvPr/>
        </p:nvSpPr>
        <p:spPr>
          <a:xfrm>
            <a:off x="6908022" y="2521760"/>
            <a:ext cx="61913" cy="270000"/>
          </a:xfrm>
          <a:custGeom>
            <a:avLst/>
            <a:gdLst>
              <a:gd name="connsiteX0" fmla="*/ 0 w 61913"/>
              <a:gd name="connsiteY0" fmla="*/ 0 h 250031"/>
              <a:gd name="connsiteX1" fmla="*/ 28575 w 61913"/>
              <a:gd name="connsiteY1" fmla="*/ 33337 h 250031"/>
              <a:gd name="connsiteX2" fmla="*/ 26194 w 61913"/>
              <a:gd name="connsiteY2" fmla="*/ 64293 h 250031"/>
              <a:gd name="connsiteX3" fmla="*/ 45244 w 61913"/>
              <a:gd name="connsiteY3" fmla="*/ 133350 h 250031"/>
              <a:gd name="connsiteX4" fmla="*/ 54769 w 61913"/>
              <a:gd name="connsiteY4" fmla="*/ 142875 h 250031"/>
              <a:gd name="connsiteX5" fmla="*/ 35719 w 61913"/>
              <a:gd name="connsiteY5" fmla="*/ 176212 h 250031"/>
              <a:gd name="connsiteX6" fmla="*/ 35719 w 61913"/>
              <a:gd name="connsiteY6" fmla="*/ 219075 h 250031"/>
              <a:gd name="connsiteX7" fmla="*/ 47625 w 61913"/>
              <a:gd name="connsiteY7" fmla="*/ 242887 h 250031"/>
              <a:gd name="connsiteX8" fmla="*/ 61913 w 61913"/>
              <a:gd name="connsiteY8" fmla="*/ 250031 h 25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913" h="250031">
                <a:moveTo>
                  <a:pt x="0" y="0"/>
                </a:moveTo>
                <a:lnTo>
                  <a:pt x="28575" y="33337"/>
                </a:lnTo>
                <a:lnTo>
                  <a:pt x="26194" y="64293"/>
                </a:lnTo>
                <a:lnTo>
                  <a:pt x="45244" y="133350"/>
                </a:lnTo>
                <a:lnTo>
                  <a:pt x="54769" y="142875"/>
                </a:lnTo>
                <a:lnTo>
                  <a:pt x="35719" y="176212"/>
                </a:lnTo>
                <a:lnTo>
                  <a:pt x="35719" y="219075"/>
                </a:lnTo>
                <a:lnTo>
                  <a:pt x="47625" y="242887"/>
                </a:lnTo>
                <a:lnTo>
                  <a:pt x="61913" y="250031"/>
                </a:lnTo>
              </a:path>
            </a:pathLst>
          </a:custGeom>
          <a:ln w="19050">
            <a:solidFill>
              <a:srgbClr val="FFFF33"/>
            </a:solidFill>
          </a:ln>
          <a:effectLst>
            <a:outerShdw blurRad="1270000" sx="1000" sy="1000" algn="ctr" rotWithShape="0">
              <a:srgbClr val="000000"/>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テキスト ボックス 29"/>
          <p:cNvSpPr txBox="1"/>
          <p:nvPr/>
        </p:nvSpPr>
        <p:spPr>
          <a:xfrm>
            <a:off x="6777036" y="2686985"/>
            <a:ext cx="275717" cy="58596"/>
          </a:xfrm>
          <a:prstGeom prst="rect">
            <a:avLst/>
          </a:prstGeom>
          <a:solidFill>
            <a:schemeClr val="bg1"/>
          </a:solidFill>
        </p:spPr>
        <p:txBody>
          <a:bodyPr wrap="none" lIns="0" tIns="0" rIns="0" bIns="0" rtlCol="0" anchor="t" anchorCtr="0">
            <a:noAutofit/>
          </a:bodyPr>
          <a:lstStyle/>
          <a:p>
            <a:pPr algn="ctr" fontAlgn="t">
              <a:lnSpc>
                <a:spcPts val="600"/>
              </a:lnSpc>
            </a:pPr>
            <a:r>
              <a:rPr lang="ja-JP" altLang="en-US" sz="500"/>
              <a:t>さといも川</a:t>
            </a:r>
          </a:p>
        </p:txBody>
      </p:sp>
      <p:sp>
        <p:nvSpPr>
          <p:cNvPr id="31" name="テキスト ボックス 30"/>
          <p:cNvSpPr txBox="1"/>
          <p:nvPr/>
        </p:nvSpPr>
        <p:spPr>
          <a:xfrm>
            <a:off x="6553211" y="1824020"/>
            <a:ext cx="85725" cy="400050"/>
          </a:xfrm>
          <a:prstGeom prst="rect">
            <a:avLst/>
          </a:prstGeom>
          <a:solidFill>
            <a:schemeClr val="bg1"/>
          </a:solidFill>
        </p:spPr>
        <p:txBody>
          <a:bodyPr vert="eaVert" wrap="none" lIns="0" tIns="36000" rIns="0" bIns="0" rtlCol="0" anchor="t" anchorCtr="0">
            <a:noAutofit/>
          </a:bodyPr>
          <a:lstStyle/>
          <a:p>
            <a:pPr algn="ctr" fontAlgn="t">
              <a:lnSpc>
                <a:spcPts val="800"/>
              </a:lnSpc>
            </a:pPr>
            <a:r>
              <a:rPr lang="ja-JP" altLang="en-US" sz="800"/>
              <a:t>ごぼう川</a:t>
            </a:r>
          </a:p>
        </p:txBody>
      </p:sp>
      <p:sp>
        <p:nvSpPr>
          <p:cNvPr id="32" name="テキスト ボックス 31"/>
          <p:cNvSpPr txBox="1"/>
          <p:nvPr/>
        </p:nvSpPr>
        <p:spPr>
          <a:xfrm>
            <a:off x="6312699" y="2563199"/>
            <a:ext cx="301365" cy="56176"/>
          </a:xfrm>
          <a:prstGeom prst="rect">
            <a:avLst/>
          </a:prstGeom>
          <a:solidFill>
            <a:schemeClr val="bg1"/>
          </a:solidFill>
        </p:spPr>
        <p:txBody>
          <a:bodyPr wrap="none" lIns="0" tIns="0" rIns="0" bIns="0" rtlCol="0" anchor="t" anchorCtr="0">
            <a:noAutofit/>
          </a:bodyPr>
          <a:lstStyle/>
          <a:p>
            <a:pPr algn="ctr" fontAlgn="t">
              <a:lnSpc>
                <a:spcPts val="600"/>
              </a:lnSpc>
            </a:pPr>
            <a:r>
              <a:rPr lang="ja-JP" altLang="en-US" sz="500"/>
              <a:t>れんこん川</a:t>
            </a:r>
            <a:endParaRPr kumimoji="1" lang="ja-JP" altLang="en-US" sz="500"/>
          </a:p>
        </p:txBody>
      </p:sp>
      <p:sp>
        <p:nvSpPr>
          <p:cNvPr id="33" name="テキスト ボックス 32"/>
          <p:cNvSpPr txBox="1"/>
          <p:nvPr/>
        </p:nvSpPr>
        <p:spPr>
          <a:xfrm>
            <a:off x="6074574" y="3141843"/>
            <a:ext cx="301365" cy="56176"/>
          </a:xfrm>
          <a:prstGeom prst="rect">
            <a:avLst/>
          </a:prstGeom>
          <a:solidFill>
            <a:schemeClr val="bg1"/>
          </a:solidFill>
        </p:spPr>
        <p:txBody>
          <a:bodyPr wrap="none" lIns="0" tIns="0" rIns="0" bIns="0" rtlCol="0" anchor="t" anchorCtr="0">
            <a:noAutofit/>
          </a:bodyPr>
          <a:lstStyle/>
          <a:p>
            <a:pPr fontAlgn="t">
              <a:lnSpc>
                <a:spcPts val="600"/>
              </a:lnSpc>
            </a:pPr>
            <a:r>
              <a:rPr lang="ja-JP" altLang="en-US" sz="500"/>
              <a:t>たまねぎ川</a:t>
            </a:r>
            <a:endParaRPr kumimoji="1" lang="ja-JP" altLang="en-US" sz="500"/>
          </a:p>
        </p:txBody>
      </p:sp>
      <p:sp>
        <p:nvSpPr>
          <p:cNvPr id="34" name="テキスト ボックス 33"/>
          <p:cNvSpPr txBox="1"/>
          <p:nvPr/>
        </p:nvSpPr>
        <p:spPr>
          <a:xfrm>
            <a:off x="6436524" y="3503793"/>
            <a:ext cx="301365" cy="56176"/>
          </a:xfrm>
          <a:prstGeom prst="rect">
            <a:avLst/>
          </a:prstGeom>
          <a:solidFill>
            <a:schemeClr val="bg1"/>
          </a:solidFill>
        </p:spPr>
        <p:txBody>
          <a:bodyPr wrap="none" lIns="0" tIns="0" rIns="0" bIns="0" rtlCol="0" anchor="t" anchorCtr="0">
            <a:noAutofit/>
          </a:bodyPr>
          <a:lstStyle/>
          <a:p>
            <a:pPr fontAlgn="t">
              <a:lnSpc>
                <a:spcPts val="600"/>
              </a:lnSpc>
            </a:pPr>
            <a:r>
              <a:rPr lang="ja-JP" altLang="en-US" sz="500"/>
              <a:t>だいこん川</a:t>
            </a:r>
            <a:endParaRPr kumimoji="1" lang="ja-JP" altLang="en-US" sz="500"/>
          </a:p>
        </p:txBody>
      </p:sp>
      <p:sp>
        <p:nvSpPr>
          <p:cNvPr id="35" name="テキスト ボックス 34"/>
          <p:cNvSpPr txBox="1"/>
          <p:nvPr/>
        </p:nvSpPr>
        <p:spPr>
          <a:xfrm>
            <a:off x="6779417" y="3048935"/>
            <a:ext cx="275717" cy="58596"/>
          </a:xfrm>
          <a:prstGeom prst="rect">
            <a:avLst/>
          </a:prstGeom>
          <a:solidFill>
            <a:schemeClr val="bg1"/>
          </a:solidFill>
        </p:spPr>
        <p:txBody>
          <a:bodyPr wrap="none" lIns="0" tIns="0" rIns="0" bIns="0" rtlCol="0" anchor="t" anchorCtr="0">
            <a:noAutofit/>
          </a:bodyPr>
          <a:lstStyle/>
          <a:p>
            <a:pPr fontAlgn="t">
              <a:lnSpc>
                <a:spcPts val="600"/>
              </a:lnSpc>
            </a:pPr>
            <a:r>
              <a:rPr lang="ja-JP" altLang="en-US" sz="500"/>
              <a:t>さといも川</a:t>
            </a:r>
          </a:p>
        </p:txBody>
      </p:sp>
      <p:sp>
        <p:nvSpPr>
          <p:cNvPr id="36" name="テキスト ボックス 35"/>
          <p:cNvSpPr txBox="1"/>
          <p:nvPr/>
        </p:nvSpPr>
        <p:spPr>
          <a:xfrm>
            <a:off x="6934198" y="3279908"/>
            <a:ext cx="275717" cy="58596"/>
          </a:xfrm>
          <a:prstGeom prst="rect">
            <a:avLst/>
          </a:prstGeom>
          <a:solidFill>
            <a:schemeClr val="bg1"/>
          </a:solidFill>
        </p:spPr>
        <p:txBody>
          <a:bodyPr wrap="none" lIns="0" tIns="0" rIns="0" bIns="0" rtlCol="0" anchor="t" anchorCtr="0">
            <a:noAutofit/>
          </a:bodyPr>
          <a:lstStyle/>
          <a:p>
            <a:pPr fontAlgn="t">
              <a:lnSpc>
                <a:spcPts val="600"/>
              </a:lnSpc>
            </a:pPr>
            <a:r>
              <a:rPr lang="ja-JP" altLang="en-US" sz="500"/>
              <a:t>にんじん川</a:t>
            </a:r>
          </a:p>
        </p:txBody>
      </p:sp>
      <p:sp>
        <p:nvSpPr>
          <p:cNvPr id="37" name="テキスト ボックス 36"/>
          <p:cNvSpPr txBox="1"/>
          <p:nvPr/>
        </p:nvSpPr>
        <p:spPr>
          <a:xfrm>
            <a:off x="6415140" y="2927482"/>
            <a:ext cx="275717" cy="58596"/>
          </a:xfrm>
          <a:prstGeom prst="rect">
            <a:avLst/>
          </a:prstGeom>
          <a:solidFill>
            <a:schemeClr val="bg1"/>
          </a:solidFill>
        </p:spPr>
        <p:txBody>
          <a:bodyPr wrap="none" lIns="0" tIns="0" rIns="0" bIns="0" rtlCol="0" anchor="t" anchorCtr="0">
            <a:noAutofit/>
          </a:bodyPr>
          <a:lstStyle/>
          <a:p>
            <a:pPr algn="ctr" fontAlgn="t">
              <a:lnSpc>
                <a:spcPts val="600"/>
              </a:lnSpc>
            </a:pPr>
            <a:r>
              <a:rPr lang="ja-JP" altLang="en-US" sz="500"/>
              <a:t>みつば川</a:t>
            </a:r>
          </a:p>
        </p:txBody>
      </p:sp>
      <p:sp>
        <p:nvSpPr>
          <p:cNvPr id="38" name="テキスト ボックス 37"/>
          <p:cNvSpPr txBox="1"/>
          <p:nvPr/>
        </p:nvSpPr>
        <p:spPr>
          <a:xfrm>
            <a:off x="7005691" y="2875094"/>
            <a:ext cx="202354" cy="58596"/>
          </a:xfrm>
          <a:prstGeom prst="rect">
            <a:avLst/>
          </a:prstGeom>
          <a:solidFill>
            <a:schemeClr val="bg1"/>
          </a:solidFill>
        </p:spPr>
        <p:txBody>
          <a:bodyPr wrap="none" lIns="0" tIns="0" rIns="0" bIns="0" rtlCol="0" anchor="t" anchorCtr="0">
            <a:noAutofit/>
          </a:bodyPr>
          <a:lstStyle/>
          <a:p>
            <a:pPr algn="ctr" fontAlgn="t">
              <a:lnSpc>
                <a:spcPts val="600"/>
              </a:lnSpc>
            </a:pPr>
            <a:r>
              <a:rPr lang="ja-JP" altLang="en-US" sz="500"/>
              <a:t>かぶ川</a:t>
            </a:r>
          </a:p>
        </p:txBody>
      </p:sp>
      <p:sp>
        <p:nvSpPr>
          <p:cNvPr id="39" name="テキスト ボックス 38"/>
          <p:cNvSpPr txBox="1"/>
          <p:nvPr/>
        </p:nvSpPr>
        <p:spPr>
          <a:xfrm>
            <a:off x="7281914" y="3113219"/>
            <a:ext cx="311891" cy="58596"/>
          </a:xfrm>
          <a:prstGeom prst="rect">
            <a:avLst/>
          </a:prstGeom>
          <a:solidFill>
            <a:schemeClr val="bg1"/>
          </a:solidFill>
        </p:spPr>
        <p:txBody>
          <a:bodyPr wrap="none" lIns="0" tIns="0" rIns="0" bIns="0" rtlCol="0" anchor="t" anchorCtr="0">
            <a:noAutofit/>
          </a:bodyPr>
          <a:lstStyle/>
          <a:p>
            <a:pPr algn="ctr" fontAlgn="t">
              <a:lnSpc>
                <a:spcPts val="600"/>
              </a:lnSpc>
            </a:pPr>
            <a:r>
              <a:rPr lang="ja-JP" altLang="en-US" sz="500"/>
              <a:t>あぼがど川</a:t>
            </a:r>
          </a:p>
        </p:txBody>
      </p:sp>
      <p:sp>
        <p:nvSpPr>
          <p:cNvPr id="40" name="テキスト ボックス 39"/>
          <p:cNvSpPr txBox="1"/>
          <p:nvPr/>
        </p:nvSpPr>
        <p:spPr>
          <a:xfrm>
            <a:off x="5988874" y="2687088"/>
            <a:ext cx="301365" cy="56176"/>
          </a:xfrm>
          <a:prstGeom prst="rect">
            <a:avLst/>
          </a:prstGeom>
          <a:solidFill>
            <a:schemeClr val="bg1"/>
          </a:solidFill>
        </p:spPr>
        <p:txBody>
          <a:bodyPr wrap="none" lIns="0" tIns="0" rIns="0" bIns="0" rtlCol="0" anchor="t" anchorCtr="0">
            <a:noAutofit/>
          </a:bodyPr>
          <a:lstStyle/>
          <a:p>
            <a:pPr fontAlgn="t">
              <a:lnSpc>
                <a:spcPts val="600"/>
              </a:lnSpc>
            </a:pPr>
            <a:r>
              <a:rPr lang="ja-JP" altLang="en-US" sz="500"/>
              <a:t>たまねぎ川</a:t>
            </a:r>
            <a:endParaRPr kumimoji="1" lang="ja-JP" altLang="en-US" sz="500"/>
          </a:p>
        </p:txBody>
      </p:sp>
      <p:pic>
        <p:nvPicPr>
          <p:cNvPr id="2050" name="Picture 2"/>
          <p:cNvPicPr>
            <a:picLocks noChangeAspect="1" noChangeArrowheads="1"/>
          </p:cNvPicPr>
          <p:nvPr/>
        </p:nvPicPr>
        <p:blipFill>
          <a:blip r:embed="rId5" cstate="print"/>
          <a:srcRect/>
          <a:stretch>
            <a:fillRect/>
          </a:stretch>
        </p:blipFill>
        <p:spPr bwMode="auto">
          <a:xfrm>
            <a:off x="1368135" y="2076449"/>
            <a:ext cx="1844965" cy="1835151"/>
          </a:xfrm>
          <a:prstGeom prst="rect">
            <a:avLst/>
          </a:prstGeom>
          <a:noFill/>
          <a:ln w="9525">
            <a:noFill/>
            <a:miter lim="800000"/>
            <a:headEnd/>
            <a:tailEnd/>
          </a:ln>
          <a:effectLst/>
        </p:spPr>
      </p:pic>
    </p:spTree>
    <p:extLst>
      <p:ext uri="{BB962C8B-B14F-4D97-AF65-F5344CB8AC3E}">
        <p14:creationId xmlns:p14="http://schemas.microsoft.com/office/powerpoint/2010/main" val="1325574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7633D1-4733-0F40-856F-C1CA4D9BDF73}"/>
              </a:ext>
            </a:extLst>
          </p:cNvPr>
          <p:cNvSpPr>
            <a:spLocks noGrp="1"/>
          </p:cNvSpPr>
          <p:nvPr>
            <p:ph type="title"/>
          </p:nvPr>
        </p:nvSpPr>
        <p:spPr/>
        <p:txBody>
          <a:bodyPr>
            <a:normAutofit/>
          </a:bodyPr>
          <a:lstStyle/>
          <a:p>
            <a:r>
              <a:rPr lang="ja" altLang="en-US" dirty="0"/>
              <a:t>前提条件） これまでの状況</a:t>
            </a:r>
            <a:r>
              <a:rPr lang="ja-JP" altLang="en-US" dirty="0"/>
              <a:t>　その５</a:t>
            </a:r>
            <a:endParaRPr lang="en-US" altLang="en-US" dirty="0"/>
          </a:p>
        </p:txBody>
      </p:sp>
      <p:sp>
        <p:nvSpPr>
          <p:cNvPr id="5" name="Slide Number Placeholder 4">
            <a:extLst>
              <a:ext uri="{FF2B5EF4-FFF2-40B4-BE49-F238E27FC236}">
                <a16:creationId xmlns:a16="http://schemas.microsoft.com/office/drawing/2014/main" id="{B0A25C4E-F0AA-A740-8280-D704C25E1BA4}"/>
              </a:ext>
            </a:extLst>
          </p:cNvPr>
          <p:cNvSpPr>
            <a:spLocks noGrp="1"/>
          </p:cNvSpPr>
          <p:nvPr>
            <p:ph type="sldNum" sz="quarter" idx="12"/>
          </p:nvPr>
        </p:nvSpPr>
        <p:spPr/>
        <p:txBody>
          <a:bodyPr/>
          <a:lstStyle/>
          <a:p>
            <a:fld id="{090AECCA-A504-4483-9A84-66AB2E940DB8}" type="slidenum">
              <a:rPr lang="ja-JP" altLang="en-US" smtClean="0"/>
              <a:pPr/>
              <a:t>19</a:t>
            </a:fld>
            <a:endParaRPr lang="ja-JP" altLang="en-US" dirty="0"/>
          </a:p>
        </p:txBody>
      </p:sp>
      <p:sp>
        <p:nvSpPr>
          <p:cNvPr id="6" name="コンテンツ プレースホルダー 1">
            <a:extLst>
              <a:ext uri="{FF2B5EF4-FFF2-40B4-BE49-F238E27FC236}">
                <a16:creationId xmlns:a16="http://schemas.microsoft.com/office/drawing/2014/main" id="{43EF7AA4-4056-4B4F-AA5B-893F5F379733}"/>
              </a:ext>
            </a:extLst>
          </p:cNvPr>
          <p:cNvSpPr txBox="1">
            <a:spLocks/>
          </p:cNvSpPr>
          <p:nvPr/>
        </p:nvSpPr>
        <p:spPr>
          <a:xfrm>
            <a:off x="128176" y="1223410"/>
            <a:ext cx="8892000" cy="400110"/>
          </a:xfrm>
          <a:prstGeom prst="rect">
            <a:avLst/>
          </a:prstGeom>
          <a:solidFill>
            <a:schemeClr val="bg1">
              <a:lumMod val="85000"/>
            </a:schemeClr>
          </a:solidFill>
        </p:spPr>
        <p:txBody>
          <a:bodyPr wrap="square" rtlCol="0">
            <a:spAutoFit/>
          </a:bodyPr>
          <a:lstStyle>
            <a:defPPr>
              <a:defRPr lang="ja-JP"/>
            </a:defPPr>
            <a:lvl1pPr>
              <a:defRPr sz="2000">
                <a:latin typeface="MS PGothic" panose="020B0600070205080204" pitchFamily="34" charset="-128"/>
                <a:ea typeface="MS PGothic" panose="020B0600070205080204" pitchFamily="34" charset="-128"/>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b="1" dirty="0"/>
              <a:t>同日 </a:t>
            </a:r>
            <a:r>
              <a:rPr lang="zh-TW" altLang="en-US" b="1" dirty="0"/>
              <a:t>１３</a:t>
            </a:r>
            <a:r>
              <a:rPr lang="ja-JP" altLang="en-US" b="1" dirty="0"/>
              <a:t>：</a:t>
            </a:r>
            <a:r>
              <a:rPr lang="zh-TW" altLang="en-US" b="1" dirty="0"/>
              <a:t>３１</a:t>
            </a:r>
            <a:r>
              <a:rPr lang="ja-JP" altLang="en-US" b="1" dirty="0"/>
              <a:t> 発表</a:t>
            </a:r>
            <a:r>
              <a:rPr lang="ja-JP" altLang="en-US" b="1" dirty="0">
                <a:solidFill>
                  <a:srgbClr val="FF0000"/>
                </a:solidFill>
              </a:rPr>
              <a:t>「</a:t>
            </a:r>
            <a:r>
              <a:rPr lang="ja-JP" altLang="en-US" b="1" u="sng" dirty="0">
                <a:solidFill>
                  <a:srgbClr val="FF0000"/>
                </a:solidFill>
              </a:rPr>
              <a:t>洪水警報</a:t>
            </a:r>
            <a:r>
              <a:rPr lang="ja-JP" altLang="en-US" b="1" dirty="0">
                <a:solidFill>
                  <a:srgbClr val="FF0000"/>
                </a:solidFill>
              </a:rPr>
              <a:t>」</a:t>
            </a:r>
            <a:r>
              <a:rPr lang="ja-JP" altLang="en-US" b="1" dirty="0"/>
              <a:t>、継続</a:t>
            </a:r>
            <a:r>
              <a:rPr lang="ja-JP" altLang="en-US" b="1" dirty="0">
                <a:solidFill>
                  <a:srgbClr val="FF0000"/>
                </a:solidFill>
              </a:rPr>
              <a:t>「大雨警報（土砂災害、</a:t>
            </a:r>
            <a:r>
              <a:rPr lang="ja-JP" altLang="en-US" b="1" u="sng" dirty="0">
                <a:solidFill>
                  <a:srgbClr val="FF0000"/>
                </a:solidFill>
              </a:rPr>
              <a:t>浸水害</a:t>
            </a:r>
            <a:r>
              <a:rPr lang="ja-JP" altLang="en-US" b="1" dirty="0">
                <a:solidFill>
                  <a:srgbClr val="FF0000"/>
                </a:solidFill>
              </a:rPr>
              <a:t>）」</a:t>
            </a:r>
            <a:endParaRPr lang="en-US" altLang="ja-JP" b="1" dirty="0">
              <a:solidFill>
                <a:srgbClr val="FF0000"/>
              </a:solidFill>
            </a:endParaRPr>
          </a:p>
        </p:txBody>
      </p:sp>
      <p:sp>
        <p:nvSpPr>
          <p:cNvPr id="2" name="Rectangle 1">
            <a:extLst>
              <a:ext uri="{FF2B5EF4-FFF2-40B4-BE49-F238E27FC236}">
                <a16:creationId xmlns:a16="http://schemas.microsoft.com/office/drawing/2014/main" id="{1CFB023E-F33E-B045-A625-CD96C66D1928}"/>
              </a:ext>
            </a:extLst>
          </p:cNvPr>
          <p:cNvSpPr/>
          <p:nvPr/>
        </p:nvSpPr>
        <p:spPr>
          <a:xfrm>
            <a:off x="1643605" y="3738480"/>
            <a:ext cx="2720051" cy="5031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コンテンツ プレースホルダー 1">
            <a:extLst>
              <a:ext uri="{FF2B5EF4-FFF2-40B4-BE49-F238E27FC236}">
                <a16:creationId xmlns:a16="http://schemas.microsoft.com/office/drawing/2014/main" id="{A139DDF7-663E-F046-8B92-79D011D8FCA1}"/>
              </a:ext>
            </a:extLst>
          </p:cNvPr>
          <p:cNvSpPr>
            <a:spLocks noGrp="1"/>
          </p:cNvSpPr>
          <p:nvPr>
            <p:ph idx="1"/>
          </p:nvPr>
        </p:nvSpPr>
        <p:spPr>
          <a:xfrm>
            <a:off x="128176" y="4788998"/>
            <a:ext cx="8891999" cy="407058"/>
          </a:xfrm>
          <a:solidFill>
            <a:schemeClr val="bg1">
              <a:lumMod val="85000"/>
            </a:schemeClr>
          </a:solidFill>
        </p:spPr>
        <p:txBody>
          <a:bodyPr wrap="square" rtlCol="0">
            <a:spAutoFit/>
          </a:bodyPr>
          <a:lstStyle/>
          <a:p>
            <a:pPr marL="0" indent="0">
              <a:buNone/>
            </a:pPr>
            <a:r>
              <a:rPr lang="ja-JP" altLang="en-US" sz="2000" b="1" dirty="0">
                <a:solidFill>
                  <a:schemeClr val="tx1"/>
                </a:solidFill>
                <a:latin typeface="MS PGothic" panose="020B0600070205080204" pitchFamily="34" charset="-128"/>
                <a:ea typeface="MS PGothic" panose="020B0600070205080204" pitchFamily="34" charset="-128"/>
              </a:rPr>
              <a:t>同日 １３：４１ 発表「大雨と落雷及び突風に関する </a:t>
            </a:r>
            <a:r>
              <a:rPr lang="en-US" altLang="ja-JP" sz="2000" b="1" dirty="0">
                <a:solidFill>
                  <a:schemeClr val="tx1"/>
                </a:solidFill>
                <a:latin typeface="MS PGothic" panose="020B0600070205080204" pitchFamily="34" charset="-128"/>
                <a:ea typeface="MS PGothic" panose="020B0600070205080204" pitchFamily="34" charset="-128"/>
              </a:rPr>
              <a:t>A </a:t>
            </a:r>
            <a:r>
              <a:rPr lang="ja-JP" altLang="en-US" sz="2000" b="1" dirty="0">
                <a:solidFill>
                  <a:schemeClr val="tx1"/>
                </a:solidFill>
                <a:latin typeface="MS PGothic" panose="020B0600070205080204" pitchFamily="34" charset="-128"/>
                <a:ea typeface="MS PGothic" panose="020B0600070205080204" pitchFamily="34" charset="-128"/>
              </a:rPr>
              <a:t>県気象情報　第３号」</a:t>
            </a:r>
            <a:endParaRPr lang="en-US" altLang="ja-JP" sz="2000" b="1" dirty="0">
              <a:solidFill>
                <a:schemeClr val="tx1"/>
              </a:solidFill>
              <a:latin typeface="MS PGothic" panose="020B0600070205080204" pitchFamily="34" charset="-128"/>
              <a:ea typeface="MS PGothic" panose="020B0600070205080204" pitchFamily="34" charset="-128"/>
            </a:endParaRPr>
          </a:p>
        </p:txBody>
      </p:sp>
      <p:sp>
        <p:nvSpPr>
          <p:cNvPr id="10" name="Rectangle 9">
            <a:extLst>
              <a:ext uri="{FF2B5EF4-FFF2-40B4-BE49-F238E27FC236}">
                <a16:creationId xmlns:a16="http://schemas.microsoft.com/office/drawing/2014/main" id="{49362A42-3A32-1D4B-AD78-988989F6E4A7}"/>
              </a:ext>
            </a:extLst>
          </p:cNvPr>
          <p:cNvSpPr/>
          <p:nvPr/>
        </p:nvSpPr>
        <p:spPr>
          <a:xfrm>
            <a:off x="2028930" y="4334037"/>
            <a:ext cx="612648" cy="172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正方形/長方形 11">
            <a:extLst>
              <a:ext uri="{FF2B5EF4-FFF2-40B4-BE49-F238E27FC236}">
                <a16:creationId xmlns:a16="http://schemas.microsoft.com/office/drawing/2014/main" id="{849ACB11-A4D7-43E0-8E57-06CF9ADC648E}"/>
              </a:ext>
            </a:extLst>
          </p:cNvPr>
          <p:cNvSpPr/>
          <p:nvPr/>
        </p:nvSpPr>
        <p:spPr>
          <a:xfrm>
            <a:off x="500060" y="5359200"/>
            <a:ext cx="8143875" cy="1015663"/>
          </a:xfrm>
          <a:prstGeom prst="rect">
            <a:avLst/>
          </a:prstGeom>
        </p:spPr>
        <p:txBody>
          <a:bodyPr wrap="square">
            <a:spAutoFit/>
          </a:bodyPr>
          <a:lstStyle/>
          <a:p>
            <a:pPr indent="216000">
              <a:spcAft>
                <a:spcPts val="0"/>
              </a:spcAft>
            </a:pPr>
            <a:r>
              <a:rPr lang="en-US" altLang="ja-JP" sz="2000" kern="100" dirty="0">
                <a:latin typeface="+mn-ea"/>
                <a:cs typeface="Times New Roman (Body CS)"/>
              </a:rPr>
              <a:t>A </a:t>
            </a:r>
            <a:r>
              <a:rPr lang="ja-JP" altLang="ja-JP" sz="2000" kern="100" dirty="0">
                <a:latin typeface="+mn-ea"/>
                <a:cs typeface="Times New Roman (Body CS)"/>
              </a:rPr>
              <a:t>県では、</a:t>
            </a:r>
            <a:r>
              <a:rPr lang="ja-JP" altLang="ja-JP" sz="2000" u="sng" kern="100" dirty="0">
                <a:solidFill>
                  <a:srgbClr val="0070C0"/>
                </a:solidFill>
                <a:latin typeface="+mn-ea"/>
                <a:cs typeface="Times New Roman (Body CS)"/>
              </a:rPr>
              <a:t>５日夕方まで非常に激しい雨が降り、６日にかけて大雨となるおそれ</a:t>
            </a:r>
            <a:r>
              <a:rPr lang="ja-JP" altLang="ja-JP" sz="2000" kern="100" dirty="0">
                <a:latin typeface="+mn-ea"/>
                <a:cs typeface="Times New Roman (Body CS)"/>
              </a:rPr>
              <a:t>があります。</a:t>
            </a:r>
            <a:r>
              <a:rPr lang="ja-JP" altLang="ja-JP" sz="2000" u="sng" kern="100" dirty="0">
                <a:solidFill>
                  <a:srgbClr val="0070C0"/>
                </a:solidFill>
                <a:latin typeface="+mn-ea"/>
                <a:cs typeface="Times New Roman (Body CS)"/>
              </a:rPr>
              <a:t>土砂災害、低地の浸水、河川の増水や氾濫に警戒</a:t>
            </a:r>
            <a:r>
              <a:rPr lang="ja-JP" altLang="ja-JP" sz="2000" kern="100" dirty="0">
                <a:latin typeface="+mn-ea"/>
                <a:cs typeface="Times New Roman (Body CS)"/>
              </a:rPr>
              <a:t>してください。また、落雷や竜巻などの激しい突風に注意してください。</a:t>
            </a:r>
          </a:p>
        </p:txBody>
      </p:sp>
      <p:sp>
        <p:nvSpPr>
          <p:cNvPr id="9" name="テキスト ボックス 8">
            <a:extLst>
              <a:ext uri="{FF2B5EF4-FFF2-40B4-BE49-F238E27FC236}">
                <a16:creationId xmlns:a16="http://schemas.microsoft.com/office/drawing/2014/main" id="{1A702282-CCB2-42F6-9310-E3281E1E9BF4}"/>
              </a:ext>
            </a:extLst>
          </p:cNvPr>
          <p:cNvSpPr txBox="1"/>
          <p:nvPr/>
        </p:nvSpPr>
        <p:spPr>
          <a:xfrm>
            <a:off x="1724199" y="1899789"/>
            <a:ext cx="529312" cy="215444"/>
          </a:xfrm>
          <a:prstGeom prst="rect">
            <a:avLst/>
          </a:prstGeom>
          <a:solidFill>
            <a:schemeClr val="bg1"/>
          </a:solidFill>
        </p:spPr>
        <p:txBody>
          <a:bodyPr wrap="none" rtlCol="0">
            <a:spAutoFit/>
          </a:bodyPr>
          <a:lstStyle/>
          <a:p>
            <a:r>
              <a:rPr kumimoji="1" lang="ja-JP" altLang="en-US" sz="800" dirty="0"/>
              <a:t>　　　　　</a:t>
            </a:r>
          </a:p>
        </p:txBody>
      </p:sp>
      <p:pic>
        <p:nvPicPr>
          <p:cNvPr id="3075" name="Picture 3"/>
          <p:cNvPicPr>
            <a:picLocks noChangeAspect="1" noChangeArrowheads="1"/>
          </p:cNvPicPr>
          <p:nvPr/>
        </p:nvPicPr>
        <p:blipFill>
          <a:blip r:embed="rId3" cstate="print"/>
          <a:srcRect/>
          <a:stretch>
            <a:fillRect/>
          </a:stretch>
        </p:blipFill>
        <p:spPr bwMode="auto">
          <a:xfrm>
            <a:off x="444010" y="1665776"/>
            <a:ext cx="8261548" cy="2800716"/>
          </a:xfrm>
          <a:prstGeom prst="rect">
            <a:avLst/>
          </a:prstGeom>
          <a:noFill/>
          <a:ln w="9525">
            <a:noFill/>
            <a:miter lim="800000"/>
            <a:headEnd/>
            <a:tailEnd/>
          </a:ln>
          <a:effectLst/>
        </p:spPr>
      </p:pic>
    </p:spTree>
    <p:extLst>
      <p:ext uri="{BB962C8B-B14F-4D97-AF65-F5344CB8AC3E}">
        <p14:creationId xmlns:p14="http://schemas.microsoft.com/office/powerpoint/2010/main" val="2909376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コンテンツ プレースホルダー 3">
            <a:extLst>
              <a:ext uri="{FF2B5EF4-FFF2-40B4-BE49-F238E27FC236}">
                <a16:creationId xmlns:a16="http://schemas.microsoft.com/office/drawing/2014/main" id="{9A5856C3-C09F-43AC-AF4C-B28994FD3B19}"/>
              </a:ext>
            </a:extLst>
          </p:cNvPr>
          <p:cNvSpPr>
            <a:spLocks noGrp="1"/>
          </p:cNvSpPr>
          <p:nvPr>
            <p:ph idx="1"/>
          </p:nvPr>
        </p:nvSpPr>
        <p:spPr>
          <a:xfrm>
            <a:off x="1109867" y="2549977"/>
            <a:ext cx="7560000" cy="3028891"/>
          </a:xfrm>
        </p:spPr>
        <p:txBody>
          <a:bodyPr>
            <a:normAutofit/>
          </a:bodyPr>
          <a:lstStyle/>
          <a:p>
            <a:pPr marL="0" lvl="1" indent="0" algn="just">
              <a:lnSpc>
                <a:spcPct val="110000"/>
              </a:lnSpc>
              <a:spcBef>
                <a:spcPts val="0"/>
              </a:spcBef>
              <a:spcAft>
                <a:spcPts val="300"/>
              </a:spcAft>
              <a:buNone/>
            </a:pPr>
            <a:r>
              <a:rPr lang="ja-JP" altLang="en-US" sz="4000">
                <a:solidFill>
                  <a:schemeClr val="tx1">
                    <a:lumMod val="85000"/>
                    <a:lumOff val="15000"/>
                  </a:schemeClr>
                </a:solidFill>
              </a:rPr>
              <a:t>事前アンケートにご協力ください</a:t>
            </a:r>
            <a:endParaRPr lang="en-US" altLang="ja-JP" sz="4000">
              <a:solidFill>
                <a:schemeClr val="tx1">
                  <a:lumMod val="85000"/>
                  <a:lumOff val="15000"/>
                </a:schemeClr>
              </a:solidFill>
            </a:endParaRPr>
          </a:p>
          <a:p>
            <a:pPr marL="457200" lvl="2" indent="0" algn="just">
              <a:lnSpc>
                <a:spcPct val="110000"/>
              </a:lnSpc>
              <a:spcBef>
                <a:spcPts val="0"/>
              </a:spcBef>
              <a:spcAft>
                <a:spcPts val="300"/>
              </a:spcAft>
              <a:buNone/>
            </a:pPr>
            <a:endParaRPr lang="en-US" altLang="ja-JP" sz="2800">
              <a:solidFill>
                <a:schemeClr val="tx1">
                  <a:lumMod val="85000"/>
                  <a:lumOff val="15000"/>
                </a:schemeClr>
              </a:solidFill>
            </a:endParaRPr>
          </a:p>
          <a:p>
            <a:pPr marL="457200" lvl="2" indent="0" algn="just">
              <a:lnSpc>
                <a:spcPct val="110000"/>
              </a:lnSpc>
              <a:spcBef>
                <a:spcPts val="0"/>
              </a:spcBef>
              <a:spcAft>
                <a:spcPts val="300"/>
              </a:spcAft>
              <a:buNone/>
            </a:pPr>
            <a:endParaRPr lang="en-US" altLang="ja-JP" sz="3200">
              <a:solidFill>
                <a:schemeClr val="tx1">
                  <a:lumMod val="85000"/>
                  <a:lumOff val="15000"/>
                </a:schemeClr>
              </a:solidFill>
            </a:endParaRPr>
          </a:p>
          <a:p>
            <a:pPr marL="457200" lvl="2" indent="0" algn="just">
              <a:lnSpc>
                <a:spcPct val="110000"/>
              </a:lnSpc>
              <a:spcBef>
                <a:spcPts val="0"/>
              </a:spcBef>
              <a:spcAft>
                <a:spcPts val="300"/>
              </a:spcAft>
              <a:buNone/>
            </a:pPr>
            <a:r>
              <a:rPr lang="en-US" altLang="ja-JP" sz="3200">
                <a:solidFill>
                  <a:schemeClr val="tx1">
                    <a:lumMod val="85000"/>
                    <a:lumOff val="15000"/>
                  </a:schemeClr>
                </a:solidFill>
              </a:rPr>
              <a:t>5</a:t>
            </a:r>
            <a:r>
              <a:rPr lang="ja-JP" altLang="en-US" sz="3200">
                <a:solidFill>
                  <a:schemeClr val="tx1">
                    <a:lumMod val="85000"/>
                    <a:lumOff val="15000"/>
                  </a:schemeClr>
                </a:solidFill>
              </a:rPr>
              <a:t> 分程度でご記入ください。</a:t>
            </a:r>
            <a:endParaRPr lang="en-US" altLang="ja-JP" sz="3200">
              <a:solidFill>
                <a:schemeClr val="tx1">
                  <a:lumMod val="85000"/>
                  <a:lumOff val="15000"/>
                </a:schemeClr>
              </a:solidFill>
            </a:endParaRPr>
          </a:p>
          <a:p>
            <a:pPr marL="457200" lvl="2" indent="0" algn="just">
              <a:lnSpc>
                <a:spcPct val="110000"/>
              </a:lnSpc>
              <a:spcBef>
                <a:spcPts val="0"/>
              </a:spcBef>
              <a:spcAft>
                <a:spcPts val="300"/>
              </a:spcAft>
              <a:buNone/>
            </a:pPr>
            <a:r>
              <a:rPr lang="ja-JP" altLang="en-US" sz="3200">
                <a:solidFill>
                  <a:schemeClr val="tx1">
                    <a:lumMod val="85000"/>
                    <a:lumOff val="15000"/>
                  </a:schemeClr>
                </a:solidFill>
              </a:rPr>
              <a:t>ワークショップ終了後に回収します。</a:t>
            </a:r>
            <a:endParaRPr lang="en-US" altLang="ja-JP" sz="3200">
              <a:solidFill>
                <a:schemeClr val="tx1">
                  <a:lumMod val="85000"/>
                  <a:lumOff val="15000"/>
                </a:schemeClr>
              </a:solidFill>
            </a:endParaRPr>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normAutofit/>
          </a:bodyPr>
          <a:lstStyle/>
          <a:p>
            <a:r>
              <a:rPr kumimoji="1" lang="ja-JP" altLang="en-US"/>
              <a:t>事前アンケート</a:t>
            </a:r>
            <a:endParaRPr kumimoji="1" lang="ja-JP" altLang="en-US" dirty="0"/>
          </a:p>
        </p:txBody>
      </p:sp>
      <p:sp>
        <p:nvSpPr>
          <p:cNvPr id="6" name="コンテンツ プレースホルダー 5">
            <a:extLst>
              <a:ext uri="{FF2B5EF4-FFF2-40B4-BE49-F238E27FC236}">
                <a16:creationId xmlns:a16="http://schemas.microsoft.com/office/drawing/2014/main" id="{6529A57D-C251-41FE-B49E-684EC252D902}"/>
              </a:ext>
            </a:extLst>
          </p:cNvPr>
          <p:cNvSpPr>
            <a:spLocks noGrp="1"/>
          </p:cNvSpPr>
          <p:nvPr>
            <p:ph idx="13"/>
          </p:nvPr>
        </p:nvSpPr>
        <p:spPr/>
        <p:txBody>
          <a:bodyPr/>
          <a:lstStyle/>
          <a:p>
            <a:endParaRPr kumimoji="1"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2</a:t>
            </a:fld>
            <a:endParaRPr lang="ja-JP" altLang="en-US"/>
          </a:p>
        </p:txBody>
      </p:sp>
      <p:sp>
        <p:nvSpPr>
          <p:cNvPr id="5" name="四角形: 角を丸くする 4">
            <a:extLst>
              <a:ext uri="{FF2B5EF4-FFF2-40B4-BE49-F238E27FC236}">
                <a16:creationId xmlns:a16="http://schemas.microsoft.com/office/drawing/2014/main" id="{B9E332C4-6BEE-4486-9587-74CAB2C75001}"/>
              </a:ext>
            </a:extLst>
          </p:cNvPr>
          <p:cNvSpPr/>
          <p:nvPr/>
        </p:nvSpPr>
        <p:spPr>
          <a:xfrm>
            <a:off x="423333" y="1447800"/>
            <a:ext cx="8246534" cy="4738991"/>
          </a:xfrm>
          <a:prstGeom prst="roundRect">
            <a:avLst>
              <a:gd name="adj" fmla="val 7673"/>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90313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3E819E53-11A2-4CF1-8608-54D4606E53C5}"/>
              </a:ext>
            </a:extLst>
          </p:cNvPr>
          <p:cNvSpPr>
            <a:spLocks noGrp="1"/>
          </p:cNvSpPr>
          <p:nvPr>
            <p:ph type="sldNum" sz="quarter" idx="12"/>
          </p:nvPr>
        </p:nvSpPr>
        <p:spPr/>
        <p:txBody>
          <a:bodyPr/>
          <a:lstStyle/>
          <a:p>
            <a:fld id="{090AECCA-A504-4483-9A84-66AB2E940DB8}" type="slidenum">
              <a:rPr lang="ja-JP" altLang="en-US" dirty="0" smtClean="0"/>
              <a:pPr/>
              <a:t>20</a:t>
            </a:fld>
            <a:endParaRPr lang="ja-JP" altLang="en-US" dirty="0"/>
          </a:p>
        </p:txBody>
      </p:sp>
      <p:sp>
        <p:nvSpPr>
          <p:cNvPr id="6" name="四角形: 角を丸くする 5">
            <a:extLst>
              <a:ext uri="{FF2B5EF4-FFF2-40B4-BE49-F238E27FC236}">
                <a16:creationId xmlns:a16="http://schemas.microsoft.com/office/drawing/2014/main" id="{40A6FBF9-9E62-4E88-84A9-146BBC9286AD}"/>
              </a:ext>
            </a:extLst>
          </p:cNvPr>
          <p:cNvSpPr/>
          <p:nvPr/>
        </p:nvSpPr>
        <p:spPr>
          <a:xfrm>
            <a:off x="1953491" y="2061556"/>
            <a:ext cx="5611091" cy="3075709"/>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直角三角形 6">
            <a:extLst>
              <a:ext uri="{FF2B5EF4-FFF2-40B4-BE49-F238E27FC236}">
                <a16:creationId xmlns:a16="http://schemas.microsoft.com/office/drawing/2014/main" id="{2A7EF330-02ED-4EF7-B10A-7E7F53286EE4}"/>
              </a:ext>
            </a:extLst>
          </p:cNvPr>
          <p:cNvSpPr/>
          <p:nvPr/>
        </p:nvSpPr>
        <p:spPr>
          <a:xfrm flipH="1">
            <a:off x="1471353" y="2061556"/>
            <a:ext cx="827116" cy="764771"/>
          </a:xfrm>
          <a:prstGeom prst="rtTriangl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CB53E82B-E14A-4BF7-9CF3-30E27FDA93B5}"/>
              </a:ext>
            </a:extLst>
          </p:cNvPr>
          <p:cNvSpPr txBox="1"/>
          <p:nvPr/>
        </p:nvSpPr>
        <p:spPr>
          <a:xfrm>
            <a:off x="2780607" y="2149459"/>
            <a:ext cx="4389121" cy="2756973"/>
          </a:xfrm>
          <a:prstGeom prst="rect">
            <a:avLst/>
          </a:prstGeom>
          <a:noFill/>
        </p:spPr>
        <p:txBody>
          <a:bodyPr wrap="square" rtlCol="0">
            <a:spAutoFit/>
          </a:bodyPr>
          <a:lstStyle/>
          <a:p>
            <a:pPr>
              <a:lnSpc>
                <a:spcPct val="150000"/>
              </a:lnSpc>
            </a:pPr>
            <a:r>
              <a:rPr kumimoji="1" lang="ja-JP" altLang="en-US" sz="4000" dirty="0"/>
              <a:t>グループ内で</a:t>
            </a:r>
            <a:endParaRPr kumimoji="1" lang="en-US" altLang="ja-JP" sz="4000" dirty="0"/>
          </a:p>
          <a:p>
            <a:pPr>
              <a:lnSpc>
                <a:spcPct val="150000"/>
              </a:lnSpc>
            </a:pPr>
            <a:r>
              <a:rPr lang="en-US" altLang="ja-JP" sz="4000" dirty="0"/>
              <a:t>B</a:t>
            </a:r>
            <a:r>
              <a:rPr lang="ja-JP" altLang="en-US" sz="4000" dirty="0"/>
              <a:t>市の</a:t>
            </a:r>
            <a:r>
              <a:rPr kumimoji="1" lang="ja-JP" altLang="en-US" sz="4000" dirty="0"/>
              <a:t>状況</a:t>
            </a:r>
            <a:r>
              <a:rPr lang="ja-JP" altLang="en-US" sz="4000" dirty="0"/>
              <a:t>を</a:t>
            </a:r>
            <a:endParaRPr lang="en-US" altLang="ja-JP" sz="4000" dirty="0"/>
          </a:p>
          <a:p>
            <a:pPr>
              <a:lnSpc>
                <a:spcPct val="150000"/>
              </a:lnSpc>
            </a:pPr>
            <a:r>
              <a:rPr lang="ja-JP" altLang="en-US" sz="4000" dirty="0"/>
              <a:t>把握してください</a:t>
            </a:r>
            <a:endParaRPr kumimoji="1" lang="ja-JP" altLang="en-US" sz="4000" dirty="0"/>
          </a:p>
        </p:txBody>
      </p:sp>
    </p:spTree>
    <p:extLst>
      <p:ext uri="{BB962C8B-B14F-4D97-AF65-F5344CB8AC3E}">
        <p14:creationId xmlns:p14="http://schemas.microsoft.com/office/powerpoint/2010/main" val="1829949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a:xfrm>
            <a:off x="1597306" y="2761796"/>
            <a:ext cx="5966654" cy="1334406"/>
          </a:xfrm>
        </p:spPr>
        <p:txBody>
          <a:bodyPr>
            <a:normAutofit fontScale="90000"/>
          </a:bodyPr>
          <a:lstStyle/>
          <a:p>
            <a:pPr>
              <a:lnSpc>
                <a:spcPct val="140000"/>
              </a:lnSpc>
              <a:spcAft>
                <a:spcPts val="3600"/>
              </a:spcAft>
            </a:pPr>
            <a:r>
              <a:rPr kumimoji="1" lang="en-US" altLang="ja-JP">
                <a:solidFill>
                  <a:srgbClr val="E66914"/>
                </a:solidFill>
                <a:latin typeface="ＭＳ Ｐゴシック" panose="020B0600070205080204" pitchFamily="50" charset="-128"/>
                <a:ea typeface="ＭＳ Ｐゴシック" panose="020B0600070205080204" pitchFamily="50" charset="-128"/>
              </a:rPr>
              <a:t>【</a:t>
            </a:r>
            <a:r>
              <a:rPr kumimoji="1" lang="ja-JP" altLang="en-US">
                <a:solidFill>
                  <a:srgbClr val="E66914"/>
                </a:solidFill>
                <a:latin typeface="ＭＳ Ｐゴシック" panose="020B0600070205080204" pitchFamily="50" charset="-128"/>
                <a:ea typeface="ＭＳ Ｐゴシック" panose="020B0600070205080204" pitchFamily="50" charset="-128"/>
              </a:rPr>
              <a:t>場面 </a:t>
            </a:r>
            <a:r>
              <a:rPr lang="en-US" altLang="ja-JP">
                <a:solidFill>
                  <a:srgbClr val="E66914"/>
                </a:solidFill>
                <a:latin typeface="ＭＳ Ｐゴシック" panose="020B0600070205080204" pitchFamily="50" charset="-128"/>
                <a:ea typeface="ＭＳ Ｐゴシック" panose="020B0600070205080204" pitchFamily="50" charset="-128"/>
              </a:rPr>
              <a:t>1</a:t>
            </a:r>
            <a:r>
              <a:rPr kumimoji="1" lang="en-US" altLang="ja-JP">
                <a:solidFill>
                  <a:srgbClr val="E66914"/>
                </a:solidFill>
                <a:latin typeface="ＭＳ Ｐゴシック" panose="020B0600070205080204" pitchFamily="50" charset="-128"/>
                <a:ea typeface="ＭＳ Ｐゴシック" panose="020B0600070205080204" pitchFamily="50" charset="-128"/>
              </a:rPr>
              <a:t> 】</a:t>
            </a:r>
            <a:br>
              <a:rPr kumimoji="1" lang="en-US" altLang="ja-JP" dirty="0">
                <a:latin typeface="ＭＳ Ｐゴシック" panose="020B0600070205080204" pitchFamily="50" charset="-128"/>
                <a:ea typeface="ＭＳ Ｐゴシック" panose="020B0600070205080204" pitchFamily="50" charset="-128"/>
              </a:rPr>
            </a:br>
            <a:r>
              <a:rPr lang="en-US" altLang="ja-JP" sz="4000" dirty="0">
                <a:latin typeface="ＭＳ Ｐゴシック" panose="020B0600070205080204" pitchFamily="50" charset="-128"/>
                <a:ea typeface="ＭＳ Ｐゴシック" panose="020B0600070205080204" pitchFamily="50" charset="-128"/>
              </a:rPr>
              <a:t>7</a:t>
            </a:r>
            <a:r>
              <a:rPr kumimoji="1" lang="ja-JP" altLang="en-US" sz="4000">
                <a:latin typeface="ＭＳ Ｐゴシック" panose="020B0600070205080204" pitchFamily="50" charset="-128"/>
                <a:ea typeface="ＭＳ Ｐゴシック" panose="020B0600070205080204" pitchFamily="50" charset="-128"/>
              </a:rPr>
              <a:t>月</a:t>
            </a:r>
            <a:r>
              <a:rPr kumimoji="1" lang="en-US" altLang="ja-JP" sz="4000">
                <a:latin typeface="ＭＳ Ｐゴシック" panose="020B0600070205080204" pitchFamily="50" charset="-128"/>
                <a:ea typeface="ＭＳ Ｐゴシック" panose="020B0600070205080204" pitchFamily="50" charset="-128"/>
              </a:rPr>
              <a:t>5</a:t>
            </a:r>
            <a:r>
              <a:rPr lang="ja-JP" altLang="en-US" sz="4000">
                <a:latin typeface="ＭＳ Ｐゴシック" panose="020B0600070205080204" pitchFamily="50" charset="-128"/>
                <a:ea typeface="ＭＳ Ｐゴシック" panose="020B0600070205080204" pitchFamily="50" charset="-128"/>
              </a:rPr>
              <a:t>日（木） </a:t>
            </a:r>
            <a:r>
              <a:rPr lang="en-US" altLang="ja-JP" sz="4000">
                <a:latin typeface="ＭＳ Ｐゴシック" panose="020B0600070205080204" pitchFamily="50" charset="-128"/>
                <a:ea typeface="ＭＳ Ｐゴシック" panose="020B0600070205080204" pitchFamily="50" charset="-128"/>
              </a:rPr>
              <a:t>13</a:t>
            </a:r>
            <a:r>
              <a:rPr lang="ja-JP" altLang="en-US" sz="4000">
                <a:latin typeface="ＭＳ Ｐゴシック" panose="020B0600070205080204" pitchFamily="50" charset="-128"/>
                <a:ea typeface="ＭＳ Ｐゴシック" panose="020B0600070205080204" pitchFamily="50" charset="-128"/>
              </a:rPr>
              <a:t>：</a:t>
            </a:r>
            <a:r>
              <a:rPr lang="en-US" altLang="ja-JP" sz="4000">
                <a:latin typeface="ＭＳ Ｐゴシック" panose="020B0600070205080204" pitchFamily="50" charset="-128"/>
                <a:ea typeface="ＭＳ Ｐゴシック" panose="020B0600070205080204" pitchFamily="50" charset="-128"/>
              </a:rPr>
              <a:t>50</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21</a:t>
            </a:fld>
            <a:endParaRPr lang="ja-JP" altLang="en-US" dirty="0"/>
          </a:p>
        </p:txBody>
      </p:sp>
    </p:spTree>
    <p:extLst>
      <p:ext uri="{BB962C8B-B14F-4D97-AF65-F5344CB8AC3E}">
        <p14:creationId xmlns:p14="http://schemas.microsoft.com/office/powerpoint/2010/main" val="3528224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1D592E8-E604-D042-AB74-1125E8253DCB}"/>
              </a:ext>
            </a:extLst>
          </p:cNvPr>
          <p:cNvSpPr>
            <a:spLocks noGrp="1"/>
          </p:cNvSpPr>
          <p:nvPr>
            <p:ph type="sldNum" sz="quarter" idx="12"/>
          </p:nvPr>
        </p:nvSpPr>
        <p:spPr/>
        <p:txBody>
          <a:bodyPr/>
          <a:lstStyle/>
          <a:p>
            <a:fld id="{090AECCA-A504-4483-9A84-66AB2E940DB8}" type="slidenum">
              <a:rPr lang="ja-JP" altLang="en-US" smtClean="0"/>
              <a:pPr/>
              <a:t>22</a:t>
            </a:fld>
            <a:endParaRPr lang="ja-JP" altLang="en-US" dirty="0"/>
          </a:p>
        </p:txBody>
      </p:sp>
      <p:sp>
        <p:nvSpPr>
          <p:cNvPr id="9" name="Title 7">
            <a:extLst>
              <a:ext uri="{FF2B5EF4-FFF2-40B4-BE49-F238E27FC236}">
                <a16:creationId xmlns:a16="http://schemas.microsoft.com/office/drawing/2014/main" id="{4125508B-90E5-B14B-902C-6F589F9F4898}"/>
              </a:ext>
            </a:extLst>
          </p:cNvPr>
          <p:cNvSpPr>
            <a:spLocks noGrp="1"/>
          </p:cNvSpPr>
          <p:nvPr>
            <p:ph type="title"/>
          </p:nvPr>
        </p:nvSpPr>
        <p:spPr>
          <a:xfrm>
            <a:off x="252000" y="364650"/>
            <a:ext cx="7886700" cy="686499"/>
          </a:xfrm>
        </p:spPr>
        <p:txBody>
          <a:bodyPr/>
          <a:lstStyle/>
          <a:p>
            <a:r>
              <a:rPr lang="en-US" altLang="ja-JP" dirty="0"/>
              <a:t>【</a:t>
            </a:r>
            <a:r>
              <a:rPr lang="ja-JP" altLang="en-US" dirty="0"/>
              <a:t>状況付与</a:t>
            </a:r>
            <a:r>
              <a:rPr lang="en-US" altLang="ja-JP" dirty="0"/>
              <a:t>】</a:t>
            </a:r>
            <a:r>
              <a:rPr lang="ja-JP" altLang="en-US" dirty="0"/>
              <a:t>　</a:t>
            </a:r>
            <a:r>
              <a:rPr lang="en-US" altLang="ja-JP" dirty="0"/>
              <a:t>5 </a:t>
            </a:r>
            <a:r>
              <a:rPr lang="ja-JP" altLang="en-US" dirty="0"/>
              <a:t>日　</a:t>
            </a:r>
            <a:r>
              <a:rPr lang="en-US" altLang="ja-JP" dirty="0"/>
              <a:t>13:50</a:t>
            </a:r>
            <a:endParaRPr lang="en-US" dirty="0"/>
          </a:p>
        </p:txBody>
      </p:sp>
      <p:sp>
        <p:nvSpPr>
          <p:cNvPr id="11" name="Content Placeholder 9">
            <a:extLst>
              <a:ext uri="{FF2B5EF4-FFF2-40B4-BE49-F238E27FC236}">
                <a16:creationId xmlns:a16="http://schemas.microsoft.com/office/drawing/2014/main" id="{706E8219-6796-5F46-91CC-62860DFAF55B}"/>
              </a:ext>
            </a:extLst>
          </p:cNvPr>
          <p:cNvSpPr>
            <a:spLocks noGrp="1"/>
          </p:cNvSpPr>
          <p:nvPr>
            <p:ph idx="13"/>
          </p:nvPr>
        </p:nvSpPr>
        <p:spPr>
          <a:xfrm>
            <a:off x="252000" y="86609"/>
            <a:ext cx="7886700" cy="277566"/>
          </a:xfrm>
        </p:spPr>
        <p:txBody>
          <a:bodyPr/>
          <a:lstStyle/>
          <a:p>
            <a:r>
              <a:rPr lang="en-US" altLang="ja-JP" b="0">
                <a:solidFill>
                  <a:srgbClr val="E66914"/>
                </a:solidFill>
              </a:rPr>
              <a:t>【</a:t>
            </a:r>
            <a:r>
              <a:rPr lang="ja-JP" altLang="en-US" b="0">
                <a:solidFill>
                  <a:srgbClr val="E66914"/>
                </a:solidFill>
              </a:rPr>
              <a:t>場面１</a:t>
            </a:r>
            <a:r>
              <a:rPr lang="en-US" altLang="ja-JP" b="0">
                <a:solidFill>
                  <a:srgbClr val="E66914"/>
                </a:solidFill>
              </a:rPr>
              <a:t>】</a:t>
            </a:r>
            <a:endParaRPr lang="en-US" altLang="ja-JP" b="0" dirty="0">
              <a:solidFill>
                <a:srgbClr val="E66914"/>
              </a:solidFill>
            </a:endParaRPr>
          </a:p>
        </p:txBody>
      </p:sp>
      <p:graphicFrame>
        <p:nvGraphicFramePr>
          <p:cNvPr id="12" name="表 11">
            <a:extLst>
              <a:ext uri="{FF2B5EF4-FFF2-40B4-BE49-F238E27FC236}">
                <a16:creationId xmlns:a16="http://schemas.microsoft.com/office/drawing/2014/main" id="{2930D594-7ACC-44C0-ABE6-72859D5C1AFE}"/>
              </a:ext>
            </a:extLst>
          </p:cNvPr>
          <p:cNvGraphicFramePr>
            <a:graphicFrameLocks noGrp="1"/>
          </p:cNvGraphicFramePr>
          <p:nvPr>
            <p:extLst>
              <p:ext uri="{D42A27DB-BD31-4B8C-83A1-F6EECF244321}">
                <p14:modId xmlns:p14="http://schemas.microsoft.com/office/powerpoint/2010/main" val="2146915441"/>
              </p:ext>
            </p:extLst>
          </p:nvPr>
        </p:nvGraphicFramePr>
        <p:xfrm>
          <a:off x="109716" y="1066670"/>
          <a:ext cx="8875968" cy="5412800"/>
        </p:xfrm>
        <a:graphic>
          <a:graphicData uri="http://schemas.openxmlformats.org/drawingml/2006/table">
            <a:tbl>
              <a:tblPr>
                <a:tableStyleId>{5C22544A-7EE6-4342-B048-85BDC9FD1C3A}</a:tableStyleId>
              </a:tblPr>
              <a:tblGrid>
                <a:gridCol w="438991">
                  <a:extLst>
                    <a:ext uri="{9D8B030D-6E8A-4147-A177-3AD203B41FA5}">
                      <a16:colId xmlns:a16="http://schemas.microsoft.com/office/drawing/2014/main" val="1757480488"/>
                    </a:ext>
                  </a:extLst>
                </a:gridCol>
                <a:gridCol w="1152000">
                  <a:extLst>
                    <a:ext uri="{9D8B030D-6E8A-4147-A177-3AD203B41FA5}">
                      <a16:colId xmlns:a16="http://schemas.microsoft.com/office/drawing/2014/main" val="1632474302"/>
                    </a:ext>
                  </a:extLst>
                </a:gridCol>
                <a:gridCol w="1260000">
                  <a:extLst>
                    <a:ext uri="{9D8B030D-6E8A-4147-A177-3AD203B41FA5}">
                      <a16:colId xmlns:a16="http://schemas.microsoft.com/office/drawing/2014/main" val="2446021021"/>
                    </a:ext>
                  </a:extLst>
                </a:gridCol>
                <a:gridCol w="1224000">
                  <a:extLst>
                    <a:ext uri="{9D8B030D-6E8A-4147-A177-3AD203B41FA5}">
                      <a16:colId xmlns:a16="http://schemas.microsoft.com/office/drawing/2014/main" val="928616946"/>
                    </a:ext>
                  </a:extLst>
                </a:gridCol>
                <a:gridCol w="2268000">
                  <a:extLst>
                    <a:ext uri="{9D8B030D-6E8A-4147-A177-3AD203B41FA5}">
                      <a16:colId xmlns:a16="http://schemas.microsoft.com/office/drawing/2014/main" val="3714366231"/>
                    </a:ext>
                  </a:extLst>
                </a:gridCol>
                <a:gridCol w="543838">
                  <a:extLst>
                    <a:ext uri="{9D8B030D-6E8A-4147-A177-3AD203B41FA5}">
                      <a16:colId xmlns:a16="http://schemas.microsoft.com/office/drawing/2014/main" val="2062107864"/>
                    </a:ext>
                  </a:extLst>
                </a:gridCol>
                <a:gridCol w="1989139">
                  <a:extLst>
                    <a:ext uri="{9D8B030D-6E8A-4147-A177-3AD203B41FA5}">
                      <a16:colId xmlns:a16="http://schemas.microsoft.com/office/drawing/2014/main" val="20006"/>
                    </a:ext>
                  </a:extLst>
                </a:gridCol>
              </a:tblGrid>
              <a:tr h="239526">
                <a:tc gridSpan="3">
                  <a:txBody>
                    <a:bodyPr/>
                    <a:lstStyle/>
                    <a:p>
                      <a:pPr algn="l" fontAlgn="b"/>
                      <a:r>
                        <a:rPr lang="ja-JP" altLang="en-US" sz="1500" u="none" strike="noStrike" dirty="0">
                          <a:effectLst/>
                          <a:latin typeface="HGPｺﾞｼｯｸE" panose="020B0900000000000000" pitchFamily="50" charset="-128"/>
                          <a:ea typeface="HGPｺﾞｼｯｸE" panose="020B0900000000000000" pitchFamily="50" charset="-128"/>
                        </a:rPr>
                        <a:t>＜発表されている情報＞</a:t>
                      </a:r>
                      <a:endParaRPr lang="ja-JP" altLang="en-US" sz="1500" b="0" i="0" u="none" strike="noStrike" dirty="0">
                        <a:solidFill>
                          <a:srgbClr val="000000"/>
                        </a:solidFill>
                        <a:effectLst/>
                        <a:latin typeface="HGPｺﾞｼｯｸE" panose="020B0900000000000000" pitchFamily="50" charset="-128"/>
                        <a:ea typeface="HGPｺﾞｼｯｸE" panose="020B0900000000000000" pitchFamily="50" charset="-128"/>
                      </a:endParaRPr>
                    </a:p>
                  </a:txBody>
                  <a:tcPr marL="6514" marR="6514" marT="6514" marB="0" anchor="b">
                    <a:solidFill>
                      <a:schemeClr val="bg1"/>
                    </a:solidFill>
                  </a:tcPr>
                </a:tc>
                <a:tc hMerge="1">
                  <a:txBody>
                    <a:bodyPr/>
                    <a:lstStyle/>
                    <a:p>
                      <a:endParaRPr kumimoji="1" lang="ja-JP" altLang="en-US"/>
                    </a:p>
                  </a:txBody>
                  <a:tcPr/>
                </a:tc>
                <a:tc hMerge="1">
                  <a:txBody>
                    <a:bodyPr/>
                    <a:lstStyle/>
                    <a:p>
                      <a:pPr algn="ctr" fontAlgn="b"/>
                      <a:endParaRPr lang="ja-JP" altLang="en-US" sz="1800" b="0" i="0" u="none" strike="noStrike" dirty="0">
                        <a:solidFill>
                          <a:srgbClr val="000000"/>
                        </a:solidFill>
                        <a:effectLst/>
                        <a:latin typeface="+mn-ea"/>
                        <a:ea typeface="+mn-ea"/>
                      </a:endParaRPr>
                    </a:p>
                  </a:txBody>
                  <a:tcPr marL="6514" marR="6514" marT="6514" marB="0" anchor="b">
                    <a:noFill/>
                  </a:tcPr>
                </a:tc>
                <a:tc>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solidFill>
                      <a:schemeClr val="bg1"/>
                    </a:solidFill>
                  </a:tcPr>
                </a:tc>
                <a:tc gridSpan="2">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solidFill>
                      <a:schemeClr val="bg1"/>
                    </a:solidFill>
                  </a:tcPr>
                </a:tc>
                <a:tc hMerge="1">
                  <a:txBody>
                    <a:bodyPr/>
                    <a:lstStyle/>
                    <a:p>
                      <a:endParaRPr kumimoji="1" lang="ja-JP" altLang="en-US"/>
                    </a:p>
                  </a:txBody>
                  <a:tcPr/>
                </a:tc>
                <a:extLst>
                  <a:ext uri="{0D108BD9-81ED-4DB2-BD59-A6C34878D82A}">
                    <a16:rowId xmlns:a16="http://schemas.microsoft.com/office/drawing/2014/main" val="4251505987"/>
                  </a:ext>
                </a:extLst>
              </a:tr>
              <a:tr h="53214">
                <a:tc>
                  <a:txBody>
                    <a:bodyPr/>
                    <a:lstStyle/>
                    <a:p>
                      <a:pPr algn="l" fontAlgn="b"/>
                      <a:endParaRPr lang="ja-JP" altLang="en-US" sz="3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300" b="1"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ctr" fontAlgn="b"/>
                      <a:endParaRPr lang="ja-JP" altLang="en-US" sz="300" b="0" i="0" u="none" strike="noStrike" dirty="0">
                        <a:solidFill>
                          <a:srgbClr val="000000"/>
                        </a:solidFill>
                        <a:effectLst/>
                        <a:latin typeface="+mn-ea"/>
                        <a:ea typeface="+mn-ea"/>
                      </a:endParaRPr>
                    </a:p>
                  </a:txBody>
                  <a:tcPr marL="6514" marR="6514" marT="6514" marB="0" anchor="b">
                    <a:lnB w="9525" cap="flat" cmpd="sng" algn="ctr">
                      <a:solidFill>
                        <a:schemeClr val="tx1"/>
                      </a:solidFill>
                      <a:prstDash val="solid"/>
                      <a:round/>
                      <a:headEnd type="none" w="med" len="med"/>
                      <a:tailEnd type="none" w="med" len="med"/>
                    </a:lnB>
                    <a:solidFill>
                      <a:schemeClr val="bg1"/>
                    </a:solidFill>
                  </a:tcPr>
                </a:tc>
                <a:tc gridSpan="4">
                  <a:txBody>
                    <a:bodyPr/>
                    <a:lstStyle/>
                    <a:p>
                      <a:pPr algn="ctr" fontAlgn="b"/>
                      <a:endParaRPr lang="ja-JP" altLang="en-US" sz="300" b="0" i="0" u="none" strike="noStrike" dirty="0">
                        <a:solidFill>
                          <a:srgbClr val="000000"/>
                        </a:solidFill>
                        <a:effectLst/>
                        <a:latin typeface="+mn-ea"/>
                        <a:ea typeface="+mn-ea"/>
                      </a:endParaRPr>
                    </a:p>
                  </a:txBody>
                  <a:tcPr marL="6514" marR="6514" marT="6514" marB="0" anchor="b">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680375696"/>
                  </a:ext>
                </a:extLst>
              </a:tr>
              <a:tr h="224000">
                <a:tc>
                  <a:txBody>
                    <a:bodyPr/>
                    <a:lstStyle/>
                    <a:p>
                      <a:pPr algn="l" fontAlgn="b"/>
                      <a:endParaRPr lang="ja-JP" altLang="en-US" sz="14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l" fontAlgn="b"/>
                      <a:r>
                        <a:rPr lang="ja-JP" altLang="en-US" sz="1400" b="1" u="none" strike="noStrike" dirty="0">
                          <a:effectLst/>
                          <a:latin typeface="+mn-ea"/>
                          <a:ea typeface="+mn-ea"/>
                        </a:rPr>
                        <a:t>気象情報</a:t>
                      </a:r>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ja-JP" altLang="en-US" sz="1400" u="none" strike="noStrike" dirty="0">
                          <a:effectLst/>
                          <a:latin typeface="+mn-ea"/>
                          <a:ea typeface="+mn-ea"/>
                        </a:rPr>
                        <a:t>時　刻</a:t>
                      </a:r>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ctr" fontAlgn="b"/>
                      <a:r>
                        <a:rPr lang="ja-JP" altLang="en-US" sz="1400" u="none" strike="noStrike" dirty="0">
                          <a:effectLst/>
                          <a:latin typeface="+mn-ea"/>
                          <a:ea typeface="+mn-ea"/>
                        </a:rPr>
                        <a:t>種　類</a:t>
                      </a:r>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52675355"/>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4</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9:16</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l" fontAlgn="b"/>
                      <a:r>
                        <a:rPr lang="ja-JP" altLang="en-US" sz="1400" u="none" strike="noStrike" dirty="0">
                          <a:solidFill>
                            <a:schemeClr val="tx1"/>
                          </a:solidFill>
                          <a:effectLst/>
                          <a:latin typeface="+mn-ea"/>
                          <a:ea typeface="+mn-ea"/>
                        </a:rPr>
                        <a:t>平成</a:t>
                      </a:r>
                      <a:r>
                        <a:rPr lang="en-US" altLang="ja-JP" sz="1400" u="none" strike="noStrike" dirty="0">
                          <a:solidFill>
                            <a:schemeClr val="tx1"/>
                          </a:solidFill>
                          <a:effectLst/>
                          <a:latin typeface="+mn-ea"/>
                          <a:ea typeface="+mn-ea"/>
                        </a:rPr>
                        <a:t>29</a:t>
                      </a:r>
                      <a:r>
                        <a:rPr lang="ja-JP" altLang="en-US" sz="1400" u="none" strike="noStrike" dirty="0">
                          <a:solidFill>
                            <a:schemeClr val="tx1"/>
                          </a:solidFill>
                          <a:effectLst/>
                          <a:latin typeface="+mn-ea"/>
                          <a:ea typeface="+mn-ea"/>
                        </a:rPr>
                        <a:t>年台風第 </a:t>
                      </a:r>
                      <a:r>
                        <a:rPr lang="en-US" altLang="ja-JP" sz="1400" u="none" strike="noStrike" dirty="0">
                          <a:solidFill>
                            <a:schemeClr val="tx1"/>
                          </a:solidFill>
                          <a:effectLst/>
                          <a:latin typeface="+mn-ea"/>
                          <a:ea typeface="+mn-ea"/>
                        </a:rPr>
                        <a:t>3 </a:t>
                      </a:r>
                      <a:r>
                        <a:rPr lang="ja-JP" altLang="en-US" sz="1400" u="none" strike="noStrike" dirty="0">
                          <a:solidFill>
                            <a:schemeClr val="tx1"/>
                          </a:solidFill>
                          <a:effectLst/>
                          <a:latin typeface="+mn-ea"/>
                          <a:ea typeface="+mn-ea"/>
                        </a:rPr>
                        <a:t>号に関する </a:t>
                      </a:r>
                      <a:r>
                        <a:rPr lang="en-US" altLang="ja-JP" sz="1400" u="none" strike="noStrike" dirty="0">
                          <a:solidFill>
                            <a:schemeClr val="tx1"/>
                          </a:solidFill>
                          <a:effectLst/>
                          <a:latin typeface="+mn-ea"/>
                          <a:ea typeface="+mn-ea"/>
                        </a:rPr>
                        <a:t>A </a:t>
                      </a:r>
                      <a:r>
                        <a:rPr lang="ja-JP" altLang="en-US" sz="1400" u="none" strike="noStrike" dirty="0">
                          <a:solidFill>
                            <a:schemeClr val="tx1"/>
                          </a:solidFill>
                          <a:effectLst/>
                          <a:latin typeface="+mn-ea"/>
                          <a:ea typeface="+mn-ea"/>
                        </a:rPr>
                        <a:t>県気象情報 第 </a:t>
                      </a:r>
                      <a:r>
                        <a:rPr lang="en-US" altLang="ja-JP" sz="1400" u="none" strike="noStrike" dirty="0">
                          <a:solidFill>
                            <a:schemeClr val="tx1"/>
                          </a:solidFill>
                          <a:effectLst/>
                          <a:latin typeface="+mn-ea"/>
                          <a:ea typeface="+mn-ea"/>
                        </a:rPr>
                        <a:t>7 </a:t>
                      </a:r>
                      <a:r>
                        <a:rPr lang="ja-JP" altLang="en-US" sz="1400" u="none" strike="noStrike" dirty="0">
                          <a:solidFill>
                            <a:schemeClr val="tx1"/>
                          </a:solidFill>
                          <a:effectLst/>
                          <a:latin typeface="+mn-ea"/>
                          <a:ea typeface="+mn-ea"/>
                        </a:rPr>
                        <a:t>号</a:t>
                      </a:r>
                      <a:endParaRPr lang="ja-JP" altLang="en-US" sz="1400" b="0" i="0" u="none" strike="noStrike" dirty="0">
                        <a:solidFill>
                          <a:schemeClr val="tx1"/>
                        </a:solidFill>
                        <a:effectLst/>
                        <a:latin typeface="+mn-ea"/>
                        <a:ea typeface="+mn-ea"/>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91037614"/>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4</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13:05</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l" fontAlgn="b"/>
                      <a:r>
                        <a:rPr lang="ja-JP" altLang="en-US" sz="1400" u="none" strike="noStrike" dirty="0">
                          <a:solidFill>
                            <a:schemeClr val="tx1"/>
                          </a:solidFill>
                          <a:effectLst/>
                          <a:latin typeface="+mn-ea"/>
                          <a:ea typeface="+mn-ea"/>
                        </a:rPr>
                        <a:t>平成</a:t>
                      </a:r>
                      <a:r>
                        <a:rPr lang="en-US" altLang="ja-JP" sz="1400" u="none" strike="noStrike" dirty="0">
                          <a:solidFill>
                            <a:schemeClr val="tx1"/>
                          </a:solidFill>
                          <a:effectLst/>
                          <a:latin typeface="+mn-ea"/>
                          <a:ea typeface="+mn-ea"/>
                        </a:rPr>
                        <a:t>29</a:t>
                      </a:r>
                      <a:r>
                        <a:rPr lang="ja-JP" altLang="en-US" sz="1400" u="none" strike="noStrike" dirty="0">
                          <a:solidFill>
                            <a:schemeClr val="tx1"/>
                          </a:solidFill>
                          <a:effectLst/>
                          <a:latin typeface="+mn-ea"/>
                          <a:ea typeface="+mn-ea"/>
                        </a:rPr>
                        <a:t>年台風第 </a:t>
                      </a:r>
                      <a:r>
                        <a:rPr lang="en-US" altLang="ja-JP" sz="1400" u="none" strike="noStrike" dirty="0">
                          <a:solidFill>
                            <a:schemeClr val="tx1"/>
                          </a:solidFill>
                          <a:effectLst/>
                          <a:latin typeface="+mn-ea"/>
                          <a:ea typeface="+mn-ea"/>
                        </a:rPr>
                        <a:t>3 </a:t>
                      </a:r>
                      <a:r>
                        <a:rPr lang="ja-JP" altLang="en-US" sz="1400" u="none" strike="noStrike" dirty="0">
                          <a:solidFill>
                            <a:schemeClr val="tx1"/>
                          </a:solidFill>
                          <a:effectLst/>
                          <a:latin typeface="+mn-ea"/>
                          <a:ea typeface="+mn-ea"/>
                        </a:rPr>
                        <a:t>号に関する </a:t>
                      </a:r>
                      <a:r>
                        <a:rPr lang="en-US" altLang="ja-JP" sz="1400" u="none" strike="noStrike" dirty="0">
                          <a:solidFill>
                            <a:schemeClr val="tx1"/>
                          </a:solidFill>
                          <a:effectLst/>
                          <a:latin typeface="+mn-ea"/>
                          <a:ea typeface="+mn-ea"/>
                        </a:rPr>
                        <a:t>A </a:t>
                      </a:r>
                      <a:r>
                        <a:rPr lang="ja-JP" altLang="en-US" sz="1400" u="none" strike="noStrike" dirty="0">
                          <a:solidFill>
                            <a:schemeClr val="tx1"/>
                          </a:solidFill>
                          <a:effectLst/>
                          <a:latin typeface="+mn-ea"/>
                          <a:ea typeface="+mn-ea"/>
                        </a:rPr>
                        <a:t>県気象情報 第 </a:t>
                      </a:r>
                      <a:r>
                        <a:rPr lang="en-US" altLang="ja-JP" sz="1400" u="none" strike="noStrike" dirty="0">
                          <a:solidFill>
                            <a:schemeClr val="tx1"/>
                          </a:solidFill>
                          <a:effectLst/>
                          <a:latin typeface="+mn-ea"/>
                          <a:ea typeface="+mn-ea"/>
                        </a:rPr>
                        <a:t>8 </a:t>
                      </a:r>
                      <a:r>
                        <a:rPr lang="ja-JP" altLang="en-US" sz="1400" u="none" strike="noStrike" dirty="0">
                          <a:solidFill>
                            <a:schemeClr val="tx1"/>
                          </a:solidFill>
                          <a:effectLst/>
                          <a:latin typeface="+mn-ea"/>
                          <a:ea typeface="+mn-ea"/>
                        </a:rPr>
                        <a:t>号</a:t>
                      </a:r>
                      <a:endParaRPr lang="ja-JP" altLang="en-US" sz="1400" b="0" i="0" u="none" strike="noStrike" dirty="0">
                        <a:solidFill>
                          <a:schemeClr val="tx1"/>
                        </a:solidFill>
                        <a:effectLst/>
                        <a:latin typeface="+mn-ea"/>
                        <a:ea typeface="+mn-ea"/>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64504328"/>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10:28</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l" fontAlgn="b"/>
                      <a:r>
                        <a:rPr lang="ja-JP" altLang="en-US" sz="1400" u="none" strike="noStrike" dirty="0">
                          <a:solidFill>
                            <a:schemeClr val="tx1"/>
                          </a:solidFill>
                          <a:effectLst/>
                          <a:latin typeface="+mn-ea"/>
                          <a:ea typeface="+mn-ea"/>
                        </a:rPr>
                        <a:t>大雨と落雷及び突風に関する </a:t>
                      </a:r>
                      <a:r>
                        <a:rPr lang="en-US" altLang="ja-JP" sz="1400" u="none" strike="noStrike" dirty="0">
                          <a:solidFill>
                            <a:schemeClr val="tx1"/>
                          </a:solidFill>
                          <a:effectLst/>
                          <a:latin typeface="+mn-ea"/>
                          <a:ea typeface="+mn-ea"/>
                        </a:rPr>
                        <a:t>A </a:t>
                      </a:r>
                      <a:r>
                        <a:rPr lang="ja-JP" altLang="en-US" sz="1400" u="none" strike="noStrike" dirty="0">
                          <a:solidFill>
                            <a:schemeClr val="tx1"/>
                          </a:solidFill>
                          <a:effectLst/>
                          <a:latin typeface="+mn-ea"/>
                          <a:ea typeface="+mn-ea"/>
                        </a:rPr>
                        <a:t>県気象情報 第 </a:t>
                      </a:r>
                      <a:r>
                        <a:rPr lang="en-US" altLang="ja-JP" sz="1400" u="none" strike="noStrike">
                          <a:solidFill>
                            <a:schemeClr val="tx1"/>
                          </a:solidFill>
                          <a:effectLst/>
                          <a:latin typeface="+mn-ea"/>
                          <a:ea typeface="+mn-ea"/>
                        </a:rPr>
                        <a:t>1 </a:t>
                      </a:r>
                      <a:r>
                        <a:rPr lang="ja-JP" altLang="en-US" sz="1400" u="none" strike="noStrike">
                          <a:solidFill>
                            <a:schemeClr val="tx1"/>
                          </a:solidFill>
                          <a:effectLst/>
                          <a:latin typeface="+mn-ea"/>
                          <a:ea typeface="+mn-ea"/>
                        </a:rPr>
                        <a:t>号</a:t>
                      </a:r>
                      <a:endParaRPr kumimoji="1" lang="ja-JP" altLang="en-US" sz="1400" b="1" u="none" strike="noStrike" kern="1200" dirty="0">
                        <a:solidFill>
                          <a:srgbClr val="3B67BC"/>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28651485"/>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11:35</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l" fontAlgn="b"/>
                      <a:r>
                        <a:rPr lang="ja-JP" altLang="en-US" sz="1400" u="none" strike="noStrike" dirty="0">
                          <a:solidFill>
                            <a:schemeClr val="tx1"/>
                          </a:solidFill>
                          <a:effectLst/>
                          <a:latin typeface="+mn-ea"/>
                          <a:ea typeface="+mn-ea"/>
                        </a:rPr>
                        <a:t>大雨と落雷及び突風に関する </a:t>
                      </a:r>
                      <a:r>
                        <a:rPr lang="en-US" altLang="ja-JP" sz="1400" u="none" strike="noStrike" dirty="0">
                          <a:solidFill>
                            <a:schemeClr val="tx1"/>
                          </a:solidFill>
                          <a:effectLst/>
                          <a:latin typeface="+mn-ea"/>
                          <a:ea typeface="+mn-ea"/>
                        </a:rPr>
                        <a:t>A </a:t>
                      </a:r>
                      <a:r>
                        <a:rPr lang="ja-JP" altLang="en-US" sz="1400" u="none" strike="noStrike" dirty="0">
                          <a:solidFill>
                            <a:schemeClr val="tx1"/>
                          </a:solidFill>
                          <a:effectLst/>
                          <a:latin typeface="+mn-ea"/>
                          <a:ea typeface="+mn-ea"/>
                        </a:rPr>
                        <a:t>県気象情報 第 </a:t>
                      </a:r>
                      <a:r>
                        <a:rPr lang="en-US" altLang="ja-JP" sz="1400" u="none" strike="noStrike">
                          <a:solidFill>
                            <a:schemeClr val="tx1"/>
                          </a:solidFill>
                          <a:effectLst/>
                          <a:latin typeface="+mn-ea"/>
                          <a:ea typeface="+mn-ea"/>
                        </a:rPr>
                        <a:t>2 </a:t>
                      </a:r>
                      <a:r>
                        <a:rPr lang="ja-JP" altLang="en-US" sz="1400" u="none" strike="noStrike">
                          <a:solidFill>
                            <a:schemeClr val="tx1"/>
                          </a:solidFill>
                          <a:effectLst/>
                          <a:latin typeface="+mn-ea"/>
                          <a:ea typeface="+mn-ea"/>
                        </a:rPr>
                        <a:t>号</a:t>
                      </a:r>
                      <a:endParaRPr kumimoji="1" lang="ja-JP" altLang="en-US" sz="1400" b="1" u="none" strike="noStrike" kern="1200" dirty="0">
                        <a:solidFill>
                          <a:srgbClr val="3B67BC"/>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53444390"/>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13:41</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u="none" strike="noStrike" dirty="0">
                          <a:solidFill>
                            <a:schemeClr val="tx1"/>
                          </a:solidFill>
                          <a:effectLst/>
                          <a:latin typeface="+mn-ea"/>
                          <a:ea typeface="+mn-ea"/>
                        </a:rPr>
                        <a:t>大雨と落雷及び突風に関する </a:t>
                      </a:r>
                      <a:r>
                        <a:rPr lang="en-US" altLang="ja-JP" sz="1400" u="none" strike="noStrike" dirty="0">
                          <a:solidFill>
                            <a:schemeClr val="tx1"/>
                          </a:solidFill>
                          <a:effectLst/>
                          <a:latin typeface="+mn-ea"/>
                          <a:ea typeface="+mn-ea"/>
                        </a:rPr>
                        <a:t>A </a:t>
                      </a:r>
                      <a:r>
                        <a:rPr lang="ja-JP" altLang="en-US" sz="1400" u="none" strike="noStrike" dirty="0">
                          <a:solidFill>
                            <a:schemeClr val="tx1"/>
                          </a:solidFill>
                          <a:effectLst/>
                          <a:latin typeface="+mn-ea"/>
                          <a:ea typeface="+mn-ea"/>
                        </a:rPr>
                        <a:t>県気象情報 第 </a:t>
                      </a:r>
                      <a:r>
                        <a:rPr lang="en-US" altLang="ja-JP" sz="1400" u="none" strike="noStrike" dirty="0">
                          <a:solidFill>
                            <a:schemeClr val="tx1"/>
                          </a:solidFill>
                          <a:effectLst/>
                          <a:latin typeface="+mn-ea"/>
                          <a:ea typeface="+mn-ea"/>
                        </a:rPr>
                        <a:t>3 </a:t>
                      </a:r>
                      <a:r>
                        <a:rPr lang="ja-JP" altLang="en-US" sz="1400" u="none" strike="noStrike" dirty="0">
                          <a:solidFill>
                            <a:schemeClr val="tx1"/>
                          </a:solidFill>
                          <a:effectLst/>
                          <a:latin typeface="+mn-ea"/>
                          <a:ea typeface="+mn-ea"/>
                        </a:rPr>
                        <a:t>号</a:t>
                      </a:r>
                      <a:r>
                        <a:rPr lang="ja-JP" altLang="en-US" sz="1400" u="none" strike="noStrike">
                          <a:solidFill>
                            <a:schemeClr val="tx1"/>
                          </a:solidFill>
                          <a:effectLst/>
                          <a:latin typeface="+mn-ea"/>
                          <a:ea typeface="+mn-ea"/>
                        </a:rPr>
                        <a:t>　</a:t>
                      </a:r>
                      <a:endParaRPr kumimoji="1" lang="ja-JP" altLang="en-US" sz="1400" b="1" u="none" strike="noStrike" kern="1200" dirty="0">
                        <a:solidFill>
                          <a:srgbClr val="3B67BC"/>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33924823"/>
                  </a:ext>
                </a:extLst>
              </a:tr>
              <a:tr h="110027">
                <a:tc>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500" b="1"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ctr" fontAlgn="b"/>
                      <a:endParaRPr lang="ja-JP" altLang="en-US" sz="500" b="0" i="0" u="none" strike="noStrike" dirty="0">
                        <a:solidFill>
                          <a:schemeClr val="tx1"/>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500" b="0" i="0" u="none" strike="noStrike" dirty="0">
                        <a:solidFill>
                          <a:schemeClr val="tx1"/>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a:txBody>
                    <a:bodyPr/>
                    <a:lstStyle/>
                    <a:p>
                      <a:pPr algn="l" fontAlgn="b"/>
                      <a:endParaRPr lang="ja-JP" altLang="en-US" sz="500" b="0" i="0" u="none" strike="noStrike" dirty="0">
                        <a:solidFill>
                          <a:schemeClr val="tx1"/>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extLst>
                  <a:ext uri="{0D108BD9-81ED-4DB2-BD59-A6C34878D82A}">
                    <a16:rowId xmlns:a16="http://schemas.microsoft.com/office/drawing/2014/main" val="1418533180"/>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r>
                        <a:rPr lang="ja-JP" altLang="en-US" sz="1400" b="1" u="none" strike="noStrike" dirty="0">
                          <a:effectLst/>
                          <a:latin typeface="+mn-ea"/>
                          <a:ea typeface="+mn-ea"/>
                        </a:rPr>
                        <a:t>注意報・警報</a:t>
                      </a:r>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ja-JP" altLang="en-US" sz="1400" u="none" strike="noStrike" dirty="0">
                          <a:solidFill>
                            <a:schemeClr val="tx1"/>
                          </a:solidFill>
                          <a:effectLst/>
                          <a:latin typeface="+mn-ea"/>
                          <a:ea typeface="+mn-ea"/>
                        </a:rPr>
                        <a:t>時　刻</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ctr" fontAlgn="b"/>
                      <a:r>
                        <a:rPr lang="ja-JP" altLang="en-US" sz="1400" u="none" strike="noStrike" dirty="0">
                          <a:solidFill>
                            <a:schemeClr val="tx1"/>
                          </a:solidFill>
                          <a:effectLst/>
                          <a:latin typeface="+mn-ea"/>
                          <a:ea typeface="+mn-ea"/>
                        </a:rPr>
                        <a:t>種　類</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20652617"/>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10:01</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algn="l" fontAlgn="b"/>
                      <a:r>
                        <a:rPr lang="zh-TW"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大雨注意報、洪水注意報</a:t>
                      </a:r>
                      <a:endParaRPr lang="zh-TW"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4966107"/>
                  </a:ext>
                </a:extLst>
              </a:tr>
              <a:tr h="224000">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11:04</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zh-TW" altLang="en-US" sz="1400" b="0" u="none" strike="noStrike" dirty="0">
                          <a:solidFill>
                            <a:srgbClr val="FF0000"/>
                          </a:solidFill>
                          <a:effectLst/>
                          <a:latin typeface="ＭＳ Ｐゴシック" panose="020B0600070205080204" pitchFamily="50" charset="-128"/>
                          <a:ea typeface="ＭＳ Ｐゴシック" panose="020B0600070205080204" pitchFamily="50" charset="-128"/>
                        </a:rPr>
                        <a:t>大雨警報（土砂災害）</a:t>
                      </a:r>
                      <a:r>
                        <a:rPr lang="ja-JP" altLang="en-US" sz="1400" b="0" u="none" strike="noStrike">
                          <a:solidFill>
                            <a:schemeClr val="tx1"/>
                          </a:solidFill>
                          <a:effectLst/>
                          <a:latin typeface="+mn-ea"/>
                          <a:ea typeface="+mn-ea"/>
                        </a:rPr>
                        <a:t>　</a:t>
                      </a:r>
                      <a:endParaRPr kumimoji="1" lang="zh-TW" altLang="en-US" sz="1400" b="0" u="none" strike="noStrike" kern="1200" dirty="0">
                        <a:solidFill>
                          <a:srgbClr val="3B67BC"/>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92207513"/>
                  </a:ext>
                </a:extLst>
              </a:tr>
              <a:tr h="226754">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en-US" altLang="ja-JP" sz="1400" u="none" strike="noStrike" dirty="0">
                          <a:solidFill>
                            <a:schemeClr val="tx1"/>
                          </a:solidFill>
                          <a:effectLst/>
                          <a:latin typeface="+mn-ea"/>
                          <a:ea typeface="+mn-ea"/>
                        </a:rPr>
                        <a:t>7</a:t>
                      </a:r>
                      <a:r>
                        <a:rPr lang="ja-JP" altLang="en-US" sz="1400" u="none" strike="noStrike" dirty="0">
                          <a:solidFill>
                            <a:schemeClr val="tx1"/>
                          </a:solidFill>
                          <a:effectLst/>
                          <a:latin typeface="+mn-ea"/>
                          <a:ea typeface="+mn-ea"/>
                        </a:rPr>
                        <a:t>月</a:t>
                      </a:r>
                      <a:r>
                        <a:rPr lang="en-US" altLang="ja-JP" sz="1400" u="none" strike="noStrike" dirty="0">
                          <a:solidFill>
                            <a:schemeClr val="tx1"/>
                          </a:solidFill>
                          <a:effectLst/>
                          <a:latin typeface="+mn-ea"/>
                          <a:ea typeface="+mn-ea"/>
                        </a:rPr>
                        <a:t>5</a:t>
                      </a:r>
                      <a:r>
                        <a:rPr lang="ja-JP" altLang="en-US" sz="1400" u="none" strike="noStrike" dirty="0">
                          <a:solidFill>
                            <a:schemeClr val="tx1"/>
                          </a:solidFill>
                          <a:effectLst/>
                          <a:latin typeface="+mn-ea"/>
                          <a:ea typeface="+mn-ea"/>
                        </a:rPr>
                        <a:t>日　</a:t>
                      </a:r>
                      <a:r>
                        <a:rPr lang="en-US" altLang="ja-JP" sz="1400" u="none" strike="noStrike" dirty="0">
                          <a:solidFill>
                            <a:schemeClr val="tx1"/>
                          </a:solidFill>
                          <a:effectLst/>
                          <a:latin typeface="+mn-ea"/>
                          <a:ea typeface="+mn-ea"/>
                        </a:rPr>
                        <a:t>13:31</a:t>
                      </a:r>
                      <a:endParaRPr lang="en-US" altLang="ja-JP"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4">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b="0" u="none" strike="noStrike">
                          <a:solidFill>
                            <a:srgbClr val="FF0000"/>
                          </a:solidFill>
                          <a:effectLst/>
                          <a:latin typeface="+mn-ea"/>
                          <a:ea typeface="+mn-ea"/>
                        </a:rPr>
                        <a:t>洪水警報</a:t>
                      </a:r>
                      <a:endParaRPr kumimoji="1" lang="ja-JP" altLang="en-US" sz="1400" b="0" u="none" strike="noStrike" kern="1200" dirty="0">
                        <a:solidFill>
                          <a:srgbClr val="3B67BC"/>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81019759"/>
                  </a:ext>
                </a:extLst>
              </a:tr>
              <a:tr h="239526">
                <a:tc gridSpan="2">
                  <a:txBody>
                    <a:bodyPr/>
                    <a:lstStyle/>
                    <a:p>
                      <a:pPr marL="0" algn="l" defTabSz="914400" rtl="0" eaLnBrk="1" fontAlgn="b" latinLnBrk="0" hangingPunct="1"/>
                      <a:r>
                        <a:rPr kumimoji="1" lang="ja-JP" altLang="en-US" sz="1500" u="none" strike="noStrike" kern="1200" dirty="0">
                          <a:solidFill>
                            <a:schemeClr val="dk1"/>
                          </a:solidFill>
                          <a:effectLst/>
                          <a:latin typeface="HGPｺﾞｼｯｸE" panose="020B0900000000000000" pitchFamily="50" charset="-128"/>
                          <a:ea typeface="HGPｺﾞｼｯｸE" panose="020B0900000000000000" pitchFamily="50" charset="-128"/>
                          <a:cs typeface="+mn-cs"/>
                        </a:rPr>
                        <a:t>＜市の対応＞</a:t>
                      </a:r>
                    </a:p>
                  </a:txBody>
                  <a:tcPr marL="6514" marR="6514" marT="6514" marB="0" anchor="b">
                    <a:solidFill>
                      <a:schemeClr val="bg1"/>
                    </a:solidFill>
                  </a:tcPr>
                </a:tc>
                <a:tc hMerge="1">
                  <a:txBody>
                    <a:bodyPr/>
                    <a:lstStyle/>
                    <a:p>
                      <a:endParaRPr kumimoji="1" lang="ja-JP" altLang="en-US"/>
                    </a:p>
                  </a:txBody>
                  <a:tcPr/>
                </a:tc>
                <a:tc>
                  <a:txBody>
                    <a:bodyPr/>
                    <a:lstStyle/>
                    <a:p>
                      <a:pPr algn="ctr" fontAlgn="b">
                        <a:lnSpc>
                          <a:spcPts val="1000"/>
                        </a:lnSpc>
                      </a:pPr>
                      <a:endParaRPr lang="ja-JP" altLang="en-US" sz="11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solidFill>
                      <a:schemeClr val="bg1"/>
                    </a:solidFill>
                  </a:tcPr>
                </a:tc>
                <a:tc>
                  <a:txBody>
                    <a:bodyPr/>
                    <a:lstStyle/>
                    <a:p>
                      <a:pPr algn="l" fontAlgn="b">
                        <a:lnSpc>
                          <a:spcPts val="1000"/>
                        </a:lnSpc>
                      </a:pPr>
                      <a:endParaRPr lang="ja-JP" altLang="en-US" sz="11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solidFill>
                      <a:schemeClr val="bg1"/>
                    </a:solidFill>
                  </a:tcPr>
                </a:tc>
                <a:tc>
                  <a:txBody>
                    <a:bodyPr/>
                    <a:lstStyle/>
                    <a:p>
                      <a:pPr algn="l" fontAlgn="b">
                        <a:lnSpc>
                          <a:spcPts val="1000"/>
                        </a:lnSpc>
                      </a:pPr>
                      <a:endParaRPr lang="ja-JP" altLang="en-US" sz="11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solidFill>
                      <a:schemeClr val="bg1"/>
                    </a:solidFill>
                  </a:tcPr>
                </a:tc>
                <a:tc gridSpan="2">
                  <a:txBody>
                    <a:bodyPr/>
                    <a:lstStyle/>
                    <a:p>
                      <a:pPr algn="l" fontAlgn="b">
                        <a:lnSpc>
                          <a:spcPts val="1000"/>
                        </a:lnSpc>
                      </a:pPr>
                      <a:endParaRPr lang="ja-JP" altLang="en-US" sz="11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solidFill>
                      <a:schemeClr val="bg1"/>
                    </a:solidFill>
                  </a:tcPr>
                </a:tc>
                <a:tc hMerge="1">
                  <a:txBody>
                    <a:bodyPr/>
                    <a:lstStyle/>
                    <a:p>
                      <a:endParaRPr kumimoji="1" lang="ja-JP" altLang="en-US"/>
                    </a:p>
                  </a:txBody>
                  <a:tcPr/>
                </a:tc>
                <a:extLst>
                  <a:ext uri="{0D108BD9-81ED-4DB2-BD59-A6C34878D82A}">
                    <a16:rowId xmlns:a16="http://schemas.microsoft.com/office/drawing/2014/main" val="4293004871"/>
                  </a:ext>
                </a:extLst>
              </a:tr>
              <a:tr h="0">
                <a:tc>
                  <a:txBody>
                    <a:bodyPr/>
                    <a:lstStyle/>
                    <a:p>
                      <a:pPr algn="l" fontAlgn="b"/>
                      <a:endParaRPr lang="ja-JP" altLang="en-US" sz="3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l" fontAlgn="b"/>
                      <a:endParaRPr lang="ja-JP" altLang="en-US" sz="300" b="1" i="0" u="none" strike="noStrike" dirty="0">
                        <a:solidFill>
                          <a:srgbClr val="000000"/>
                        </a:solidFill>
                        <a:effectLst/>
                        <a:latin typeface="+mn-ea"/>
                        <a:ea typeface="+mn-ea"/>
                      </a:endParaRPr>
                    </a:p>
                  </a:txBody>
                  <a:tcPr marL="6514" marR="6514" marT="6514" marB="0" anchor="b">
                    <a:solidFill>
                      <a:schemeClr val="bg1"/>
                    </a:solidFill>
                  </a:tcPr>
                </a:tc>
                <a:tc>
                  <a:txBody>
                    <a:bodyPr/>
                    <a:lstStyle/>
                    <a:p>
                      <a:pPr algn="ctr" fontAlgn="b"/>
                      <a:endParaRPr lang="ja-JP" altLang="en-US" sz="300" b="0" i="0" u="none" strike="noStrike" dirty="0">
                        <a:solidFill>
                          <a:srgbClr val="000000"/>
                        </a:solidFill>
                        <a:effectLst/>
                        <a:latin typeface="+mn-ea"/>
                        <a:ea typeface="+mn-ea"/>
                      </a:endParaRPr>
                    </a:p>
                  </a:txBody>
                  <a:tcPr marL="6514" marR="6514" marT="6514" marB="0" anchor="b">
                    <a:lnB w="9525" cap="flat" cmpd="sng" algn="ctr">
                      <a:solidFill>
                        <a:schemeClr val="tx1"/>
                      </a:solidFill>
                      <a:prstDash val="solid"/>
                      <a:round/>
                      <a:headEnd type="none" w="med" len="med"/>
                      <a:tailEnd type="none" w="med" len="med"/>
                    </a:lnB>
                    <a:solidFill>
                      <a:schemeClr val="bg1"/>
                    </a:solidFill>
                  </a:tcPr>
                </a:tc>
                <a:tc gridSpan="4">
                  <a:txBody>
                    <a:bodyPr/>
                    <a:lstStyle/>
                    <a:p>
                      <a:pPr algn="ctr" fontAlgn="b"/>
                      <a:endParaRPr lang="ja-JP" altLang="en-US" sz="300" b="0" i="0" u="none" strike="noStrike" dirty="0">
                        <a:solidFill>
                          <a:srgbClr val="000000"/>
                        </a:solidFill>
                        <a:effectLst/>
                        <a:latin typeface="+mn-ea"/>
                        <a:ea typeface="+mn-ea"/>
                      </a:endParaRPr>
                    </a:p>
                  </a:txBody>
                  <a:tcPr marL="6514" marR="6514" marT="6514" marB="0" anchor="b">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noFill/>
                  </a:tcPr>
                </a:tc>
                <a:tc hMerge="1">
                  <a:txBody>
                    <a:bodyPr/>
                    <a:lstStyle/>
                    <a:p>
                      <a:endParaRPr kumimoji="1" lang="ja-JP" altLang="en-US" dirty="0"/>
                    </a:p>
                  </a:txBody>
                  <a:tcPr>
                    <a:noFill/>
                  </a:tcPr>
                </a:tc>
                <a:tc hMerge="1">
                  <a:txBody>
                    <a:bodyPr/>
                    <a:lstStyle/>
                    <a:p>
                      <a:endParaRPr kumimoji="1" lang="ja-JP" altLang="en-US"/>
                    </a:p>
                  </a:txBody>
                  <a:tcPr/>
                </a:tc>
                <a:extLst>
                  <a:ext uri="{0D108BD9-81ED-4DB2-BD59-A6C34878D82A}">
                    <a16:rowId xmlns:a16="http://schemas.microsoft.com/office/drawing/2014/main" val="454656677"/>
                  </a:ext>
                </a:extLst>
              </a:tr>
              <a:tr h="224000">
                <a:tc>
                  <a:txBody>
                    <a:bodyPr/>
                    <a:lstStyle/>
                    <a:p>
                      <a:pPr algn="l" fontAlgn="b"/>
                      <a:endParaRPr lang="ja-JP" altLang="en-US" sz="1400" b="0" i="0" u="none" strike="noStrike" dirty="0">
                        <a:solidFill>
                          <a:srgbClr val="000000"/>
                        </a:solidFill>
                        <a:effectLst/>
                        <a:latin typeface="+mn-ea"/>
                        <a:ea typeface="+mn-ea"/>
                      </a:endParaRPr>
                    </a:p>
                  </a:txBody>
                  <a:tcPr marL="6514" marR="6514" marT="6514" marB="0" anchor="b">
                    <a:solidFill>
                      <a:schemeClr val="bg1"/>
                    </a:solidFill>
                  </a:tcPr>
                </a:tc>
                <a:tc>
                  <a:txBody>
                    <a:bodyPr/>
                    <a:lstStyle/>
                    <a:p>
                      <a:pPr marL="0" algn="l" defTabSz="914400" rtl="0" eaLnBrk="1" fontAlgn="b" latinLnBrk="0" hangingPunct="1"/>
                      <a:r>
                        <a:rPr kumimoji="1" lang="ja-JP" altLang="en-US" sz="1400" b="1" u="none" strike="noStrike" kern="1200">
                          <a:solidFill>
                            <a:schemeClr val="dk1"/>
                          </a:solidFill>
                          <a:effectLst/>
                          <a:latin typeface="+mn-lt"/>
                          <a:ea typeface="+mn-ea"/>
                          <a:cs typeface="+mn-cs"/>
                        </a:rPr>
                        <a:t>避難情報等</a:t>
                      </a:r>
                      <a:endParaRPr kumimoji="1" lang="ja-JP" altLang="en-US" sz="1400" b="1" u="none" strike="noStrike" kern="1200" dirty="0">
                        <a:solidFill>
                          <a:schemeClr val="dk1"/>
                        </a:solidFill>
                        <a:effectLst/>
                        <a:latin typeface="+mn-lt"/>
                        <a:ea typeface="+mn-ea"/>
                        <a:cs typeface="+mn-cs"/>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b"/>
                      <a:r>
                        <a:rPr lang="ja-JP" altLang="en-US" sz="1400" u="none" strike="noStrike" dirty="0">
                          <a:solidFill>
                            <a:schemeClr val="tx1"/>
                          </a:solidFill>
                          <a:effectLst/>
                          <a:latin typeface="+mn-ea"/>
                          <a:ea typeface="+mn-ea"/>
                        </a:rPr>
                        <a:t>時　刻</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ja-JP" altLang="en-US" sz="1400" u="none" strike="noStrike" dirty="0">
                          <a:solidFill>
                            <a:schemeClr val="tx1"/>
                          </a:solidFill>
                          <a:effectLst/>
                          <a:latin typeface="+mn-ea"/>
                          <a:ea typeface="+mn-ea"/>
                        </a:rPr>
                        <a:t>種　類</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a:txBody>
                    <a:bodyPr/>
                    <a:lstStyle/>
                    <a:p>
                      <a:pPr algn="ctr" fontAlgn="b"/>
                      <a:r>
                        <a:rPr lang="ja-JP" altLang="en-US" sz="1400" u="none" strike="noStrike" dirty="0">
                          <a:solidFill>
                            <a:schemeClr val="tx1"/>
                          </a:solidFill>
                          <a:effectLst/>
                          <a:latin typeface="+mn-ea"/>
                          <a:ea typeface="+mn-ea"/>
                        </a:rPr>
                        <a:t>区　域</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algn="ctr" fontAlgn="b"/>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b"/>
                      <a:r>
                        <a:rPr lang="ja-JP" altLang="en-US" sz="1400" u="none" strike="noStrike" dirty="0">
                          <a:solidFill>
                            <a:schemeClr val="tx1"/>
                          </a:solidFill>
                          <a:effectLst/>
                          <a:latin typeface="+mn-ea"/>
                          <a:ea typeface="+mn-ea"/>
                        </a:rPr>
                        <a:t>根　拠</a:t>
                      </a:r>
                      <a:endParaRPr lang="ja-JP" altLang="en-US" sz="1400" b="0" i="0" u="none" strike="noStrike" dirty="0">
                        <a:solidFill>
                          <a:schemeClr val="tx1"/>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12103204"/>
                  </a:ext>
                </a:extLst>
              </a:tr>
              <a:tr h="593431">
                <a:tc>
                  <a:txBody>
                    <a:bodyPr/>
                    <a:lstStyle/>
                    <a:p>
                      <a:pPr algn="l" fontAlgn="b"/>
                      <a:endParaRPr lang="ja-JP" altLang="en-US" sz="1400" b="0" i="0" u="none" strike="noStrike">
                        <a:solidFill>
                          <a:srgbClr val="000000"/>
                        </a:solidFill>
                        <a:effectLst/>
                        <a:latin typeface="+mn-ea"/>
                        <a:ea typeface="+mn-ea"/>
                      </a:endParaRPr>
                    </a:p>
                  </a:txBody>
                  <a:tcPr marL="6514" marR="6514" marT="6514" marB="0" anchor="b">
                    <a:solidFill>
                      <a:schemeClr val="bg1"/>
                    </a:solidFill>
                  </a:tcPr>
                </a:tc>
                <a:tc>
                  <a:txBody>
                    <a:bodyPr/>
                    <a:lstStyle/>
                    <a:p>
                      <a:pPr marL="0" algn="l" defTabSz="914400" rtl="0" eaLnBrk="1" fontAlgn="b" latinLnBrk="0" hangingPunct="1"/>
                      <a:endParaRPr kumimoji="1" lang="ja-JP" altLang="en-US" sz="1400" b="1" u="none" strike="noStrike" kern="1200">
                        <a:solidFill>
                          <a:schemeClr val="dk1"/>
                        </a:solidFill>
                        <a:effectLst/>
                        <a:latin typeface="+mn-lt"/>
                        <a:ea typeface="+mn-ea"/>
                        <a:cs typeface="+mn-cs"/>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t"/>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7</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月</a:t>
                      </a:r>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5</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日　</a:t>
                      </a:r>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12:50</a:t>
                      </a:r>
                      <a:endParaRPr lang="en-US" altLang="ja-JP"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t"/>
                      <a:r>
                        <a:rPr kumimoji="1" lang="ja-JP" altLang="en-US"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rPr>
                        <a:t>警戒レベル３</a:t>
                      </a:r>
                      <a:endParaRPr kumimoji="1" lang="en-US" altLang="ja-JP"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endParaRPr>
                    </a:p>
                    <a:p>
                      <a:pPr algn="ctr" fontAlgn="t"/>
                      <a:r>
                        <a:rPr kumimoji="1" lang="ja-JP" altLang="en-US"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rPr>
                        <a:t>高齢者等避難</a:t>
                      </a:r>
                      <a:endParaRPr kumimoji="1" lang="ja-JP" altLang="en-US" sz="1400" b="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a:txBody>
                    <a:bodyPr/>
                    <a:lstStyle/>
                    <a:p>
                      <a:pPr algn="l" fontAlgn="t"/>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土砂キキクル（大雨警報（土砂災害）の危険度分布）で</a:t>
                      </a:r>
                      <a:r>
                        <a:rPr lang="ja-JP" altLang="en-US" sz="1400" u="none" strike="noStrike" dirty="0">
                          <a:solidFill>
                            <a:srgbClr val="FF0000"/>
                          </a:solidFill>
                          <a:effectLst/>
                          <a:latin typeface="ＭＳ Ｐゴシック" panose="020B0600070205080204" pitchFamily="50" charset="-128"/>
                          <a:ea typeface="ＭＳ Ｐゴシック" panose="020B0600070205080204" pitchFamily="50" charset="-128"/>
                        </a:rPr>
                        <a:t>警戒（赤色）</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となった格子にある土砂</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災害警戒区域等</a:t>
                      </a: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algn="l" fontAlgn="t"/>
                      <a:endParaRPr kumimoji="1" lang="ja-JP" altLang="en-US" sz="1400" b="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t"/>
                      <a:r>
                        <a:rPr kumimoji="1" lang="ja-JP" altLang="en-US" sz="1400" b="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土砂キキクルに</a:t>
                      </a:r>
                      <a:r>
                        <a:rPr kumimoji="1" lang="ja-JP" altLang="en-US" sz="1400" b="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rPr>
                        <a:t>警戒（赤色）</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が出現</a:t>
                      </a:r>
                      <a:endParaRPr kumimoji="1" lang="en-US" altLang="ja-JP"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p>
                      <a:pPr algn="l" fontAlgn="t"/>
                      <a:r>
                        <a:rPr kumimoji="1" lang="ja-JP" altLang="en-US" sz="1400" b="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rPr>
                        <a:t>大雨警報（土砂災害）</a:t>
                      </a:r>
                      <a:r>
                        <a:rPr kumimoji="1" lang="ja-JP" altLang="en-US" sz="1400" b="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発表</a:t>
                      </a:r>
                    </a:p>
                  </a:txBody>
                  <a:tcPr marL="6514" marR="6514" marT="6514"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94804669"/>
                  </a:ext>
                </a:extLst>
              </a:tr>
              <a:tr h="658727">
                <a:tc>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solidFill>
                      <a:schemeClr val="bg1"/>
                    </a:solidFill>
                  </a:tcPr>
                </a:tc>
                <a:tc>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a:txBody>
                    <a:bodyPr/>
                    <a:lstStyle/>
                    <a:p>
                      <a:pPr algn="ctr" fontAlgn="t"/>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7</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月</a:t>
                      </a:r>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5</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日</a:t>
                      </a:r>
                      <a:r>
                        <a:rPr lang="ja-JP" altLang="en-US" sz="1400" u="none" strike="noStrike">
                          <a:solidFill>
                            <a:schemeClr val="tx1"/>
                          </a:solidFill>
                          <a:effectLst/>
                          <a:latin typeface="ＭＳ Ｐゴシック" panose="020B0600070205080204" pitchFamily="50" charset="-128"/>
                          <a:ea typeface="ＭＳ Ｐゴシック" panose="020B0600070205080204" pitchFamily="50" charset="-128"/>
                        </a:rPr>
                        <a:t>　</a:t>
                      </a:r>
                      <a:r>
                        <a:rPr lang="en-US" altLang="ja-JP" sz="1400" u="none" strike="noStrike">
                          <a:solidFill>
                            <a:schemeClr val="tx1"/>
                          </a:solidFill>
                          <a:effectLst/>
                          <a:latin typeface="ＭＳ Ｐゴシック" panose="020B0600070205080204" pitchFamily="50" charset="-128"/>
                          <a:ea typeface="ＭＳ Ｐゴシック" panose="020B0600070205080204" pitchFamily="50" charset="-128"/>
                        </a:rPr>
                        <a:t>13:40</a:t>
                      </a:r>
                      <a:endParaRPr lang="en-US" altLang="ja-JP"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ctr" fontAlgn="t"/>
                      <a:r>
                        <a:rPr kumimoji="1" lang="ja-JP" altLang="en-US"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rPr>
                        <a:t>警戒レベル３</a:t>
                      </a:r>
                      <a:endParaRPr kumimoji="1" lang="en-US" altLang="ja-JP"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endParaRPr>
                    </a:p>
                    <a:p>
                      <a:pPr algn="ctr" fontAlgn="t"/>
                      <a:r>
                        <a:rPr kumimoji="1" lang="ja-JP" altLang="en-US"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rPr>
                        <a:t>高齢者等避難</a:t>
                      </a:r>
                      <a:endParaRPr kumimoji="1" lang="ja-JP" altLang="en-US" sz="1400" b="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a:txBody>
                    <a:bodyPr/>
                    <a:lstStyle/>
                    <a:p>
                      <a:pPr algn="l" fontAlgn="t"/>
                      <a:r>
                        <a:rPr lang="ja-JP" altLang="en-US" sz="1400" u="none" strike="noStrike">
                          <a:solidFill>
                            <a:srgbClr val="FF0000"/>
                          </a:solidFill>
                          <a:effectLst/>
                          <a:latin typeface="ＭＳ Ｐゴシック" panose="020B0600070205080204" pitchFamily="50" charset="-128"/>
                          <a:ea typeface="ＭＳ Ｐゴシック" panose="020B0600070205080204" pitchFamily="50" charset="-128"/>
                        </a:rPr>
                        <a:t>警戒（赤色）</a:t>
                      </a:r>
                      <a:r>
                        <a:rPr lang="ja-JP" altLang="en-US" sz="1400" u="none" strike="noStrike">
                          <a:solidFill>
                            <a:schemeClr val="tx1"/>
                          </a:solidFill>
                          <a:effectLst/>
                          <a:latin typeface="ＭＳ Ｐゴシック" panose="020B0600070205080204" pitchFamily="50" charset="-128"/>
                          <a:ea typeface="ＭＳ Ｐゴシック" panose="020B0600070205080204" pitchFamily="50" charset="-128"/>
                        </a:rPr>
                        <a:t>となったごぼう</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川流域にある洪水危険地域</a:t>
                      </a:r>
                      <a:endPar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algn="l" fontAlgn="t"/>
                      <a:endParaRPr kumimoji="1" lang="en-US" altLang="ja-JP"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t"/>
                      <a:r>
                        <a:rPr kumimoji="1" lang="ja-JP" altLang="en-US" sz="1400" b="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洪水キキクルに</a:t>
                      </a:r>
                      <a:r>
                        <a:rPr kumimoji="1" lang="ja-JP" altLang="en-US" sz="1400" b="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rPr>
                        <a:t>警戒（赤色）</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が出現</a:t>
                      </a:r>
                      <a:endParaRPr kumimoji="1" lang="en-US" altLang="ja-JP"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p>
                      <a:pPr algn="l" fontAlgn="t"/>
                      <a:r>
                        <a:rPr kumimoji="1" lang="ja-JP" altLang="en-US" sz="1400" u="none" strike="noStrike" kern="1200" dirty="0">
                          <a:solidFill>
                            <a:srgbClr val="FF0000"/>
                          </a:solidFill>
                          <a:effectLst/>
                          <a:latin typeface="ＭＳ Ｐゴシック" panose="020B0600070205080204" pitchFamily="50" charset="-128"/>
                          <a:ea typeface="ＭＳ Ｐゴシック" panose="020B0600070205080204" pitchFamily="50" charset="-128"/>
                          <a:cs typeface="+mn-cs"/>
                        </a:rPr>
                        <a:t>洪水警報</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発表</a:t>
                      </a:r>
                      <a:endParaRPr kumimoji="1" lang="en-US" altLang="ja-JP"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93791564"/>
                  </a:ext>
                </a:extLst>
              </a:tr>
              <a:tr h="110027">
                <a:tc>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solidFill>
                      <a:schemeClr val="bg1"/>
                    </a:solidFill>
                  </a:tcPr>
                </a:tc>
                <a:tc>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solidFill>
                      <a:schemeClr val="bg1"/>
                    </a:solidFill>
                  </a:tcPr>
                </a:tc>
                <a:tc>
                  <a:txBody>
                    <a:bodyPr/>
                    <a:lstStyle/>
                    <a:p>
                      <a:pPr algn="ctr"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gridSpan="2">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22451499"/>
                  </a:ext>
                </a:extLst>
              </a:tr>
              <a:tr h="224000">
                <a:tc>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solidFill>
                      <a:schemeClr val="bg1"/>
                    </a:solidFill>
                  </a:tcPr>
                </a:tc>
                <a:tc>
                  <a:txBody>
                    <a:bodyPr/>
                    <a:lstStyle/>
                    <a:p>
                      <a:pPr algn="l" fontAlgn="b"/>
                      <a:r>
                        <a:rPr lang="ja-JP" altLang="en-US" sz="1400" b="1" u="none" strike="noStrike" dirty="0">
                          <a:effectLst/>
                        </a:rPr>
                        <a:t>防災体制</a:t>
                      </a:r>
                      <a:endPar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gridSpan="2">
                  <a:txBody>
                    <a:bodyPr/>
                    <a:lstStyle/>
                    <a:p>
                      <a:pPr algn="ctr" fontAlgn="b"/>
                      <a:r>
                        <a:rPr lang="ja-JP" altLang="en-US" sz="1400" u="none" strike="noStrike" dirty="0">
                          <a:solidFill>
                            <a:schemeClr val="tx1"/>
                          </a:solidFill>
                          <a:effectLst/>
                        </a:rPr>
                        <a:t>種　類</a:t>
                      </a:r>
                      <a:endPar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gridSpan="3">
                  <a:txBody>
                    <a:bodyPr/>
                    <a:lstStyle/>
                    <a:p>
                      <a:pPr algn="ctr" fontAlgn="b"/>
                      <a:r>
                        <a:rPr lang="ja-JP" altLang="en-US" sz="1400" u="none" strike="noStrike" dirty="0">
                          <a:solidFill>
                            <a:schemeClr val="tx1"/>
                          </a:solidFill>
                          <a:effectLst/>
                        </a:rPr>
                        <a:t>根　拠</a:t>
                      </a:r>
                      <a:endPar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36284440"/>
                  </a:ext>
                </a:extLst>
              </a:tr>
              <a:tr h="441364">
                <a:tc>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solidFill>
                      <a:schemeClr val="bg1"/>
                    </a:solidFill>
                  </a:tcPr>
                </a:tc>
                <a:tc>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solidFill>
                      <a:schemeClr val="bg1"/>
                    </a:solidFill>
                  </a:tcPr>
                </a:tc>
                <a:tc gridSpan="2">
                  <a:txBody>
                    <a:bodyPr/>
                    <a:lstStyle/>
                    <a:p>
                      <a:pPr algn="ctr" fontAlgn="t"/>
                      <a:r>
                        <a:rPr lang="zh-TW"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第 </a:t>
                      </a:r>
                      <a:r>
                        <a:rPr lang="en-US" altLang="zh-TW" sz="1400" u="none" strike="noStrike" dirty="0">
                          <a:solidFill>
                            <a:schemeClr val="tx1"/>
                          </a:solidFill>
                          <a:effectLst/>
                          <a:latin typeface="ＭＳ Ｐゴシック" panose="020B0600070205080204" pitchFamily="50" charset="-128"/>
                          <a:ea typeface="ＭＳ Ｐゴシック" panose="020B0600070205080204" pitchFamily="50" charset="-128"/>
                        </a:rPr>
                        <a:t>3 </a:t>
                      </a:r>
                      <a:r>
                        <a:rPr lang="zh-TW"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次防災体制</a:t>
                      </a:r>
                      <a:endParaRPr lang="zh-TW"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gridSpan="3">
                  <a:txBody>
                    <a:bodyPr/>
                    <a:lstStyle/>
                    <a:p>
                      <a:pPr algn="l" fontAlgn="ctr"/>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7</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月</a:t>
                      </a:r>
                      <a:r>
                        <a:rPr lang="en-US" altLang="ja-JP" sz="1400" u="none" strike="noStrike" dirty="0">
                          <a:solidFill>
                            <a:schemeClr val="tx1"/>
                          </a:solidFill>
                          <a:effectLst/>
                          <a:latin typeface="ＭＳ Ｐゴシック" panose="020B0600070205080204" pitchFamily="50" charset="-128"/>
                          <a:ea typeface="ＭＳ Ｐゴシック" panose="020B0600070205080204" pitchFamily="50" charset="-128"/>
                        </a:rPr>
                        <a:t>5</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日　</a:t>
                      </a:r>
                      <a:r>
                        <a:rPr kumimoji="1" lang="en-US" altLang="ja-JP"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12:50</a:t>
                      </a:r>
                      <a:r>
                        <a:rPr kumimoji="1" lang="ja-JP" altLang="en-US" sz="1400" u="none" strike="noStrike" kern="1200">
                          <a:solidFill>
                            <a:schemeClr val="tx1"/>
                          </a:solidFill>
                          <a:effectLst/>
                          <a:latin typeface="ＭＳ Ｐゴシック" panose="020B0600070205080204" pitchFamily="50" charset="-128"/>
                          <a:ea typeface="ＭＳ Ｐゴシック" panose="020B0600070205080204" pitchFamily="50" charset="-128"/>
                          <a:cs typeface="+mn-cs"/>
                        </a:rPr>
                        <a:t>に「</a:t>
                      </a:r>
                      <a:r>
                        <a:rPr kumimoji="1" lang="ja-JP" altLang="en-US" sz="1400" b="0" u="none" strike="noStrike" kern="1200">
                          <a:solidFill>
                            <a:srgbClr val="FF0000"/>
                          </a:solidFill>
                          <a:effectLst/>
                          <a:latin typeface="ＭＳ Ｐゴシック" panose="020B0600070205080204" pitchFamily="50" charset="-128"/>
                          <a:ea typeface="ＭＳ Ｐゴシック" panose="020B0600070205080204" pitchFamily="50" charset="-128"/>
                          <a:cs typeface="+mn-cs"/>
                        </a:rPr>
                        <a:t>警戒レベル３　高齢者等避難</a:t>
                      </a:r>
                      <a:r>
                        <a:rPr kumimoji="1" lang="ja-JP" altLang="en-US" sz="1400" u="none" strike="noStrike" kern="1200">
                          <a:solidFill>
                            <a:schemeClr val="tx1"/>
                          </a:solidFill>
                          <a:effectLst/>
                          <a:latin typeface="ＭＳ Ｐゴシック" panose="020B0600070205080204" pitchFamily="50" charset="-128"/>
                          <a:ea typeface="ＭＳ Ｐゴシック" panose="020B0600070205080204" pitchFamily="50" charset="-128"/>
                          <a:cs typeface="+mn-cs"/>
                        </a:rPr>
                        <a:t>」</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を発令</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したことに伴い移行</a:t>
                      </a:r>
                      <a:endPar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2095974"/>
                  </a:ext>
                </a:extLst>
              </a:tr>
            </a:tbl>
          </a:graphicData>
        </a:graphic>
      </p:graphicFrame>
    </p:spTree>
    <p:extLst>
      <p:ext uri="{BB962C8B-B14F-4D97-AF65-F5344CB8AC3E}">
        <p14:creationId xmlns:p14="http://schemas.microsoft.com/office/powerpoint/2010/main" val="17144799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6">
            <a:extLst>
              <a:ext uri="{FF2B5EF4-FFF2-40B4-BE49-F238E27FC236}">
                <a16:creationId xmlns:a16="http://schemas.microsoft.com/office/drawing/2014/main" id="{301F4FE5-7E37-974C-AEC6-00095066F55C}"/>
              </a:ext>
            </a:extLst>
          </p:cNvPr>
          <p:cNvSpPr txBox="1">
            <a:spLocks/>
          </p:cNvSpPr>
          <p:nvPr/>
        </p:nvSpPr>
        <p:spPr>
          <a:xfrm>
            <a:off x="347931" y="1352262"/>
            <a:ext cx="8590958" cy="462821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spcBef>
                <a:spcPts val="0"/>
              </a:spcBef>
              <a:spcAft>
                <a:spcPts val="1200"/>
              </a:spcAft>
            </a:pPr>
            <a:r>
              <a:rPr lang="en-US" altLang="ja-JP" sz="2400" dirty="0">
                <a:solidFill>
                  <a:schemeClr val="tx1"/>
                </a:solidFill>
              </a:rPr>
              <a:t>13:50 </a:t>
            </a:r>
            <a:r>
              <a:rPr lang="ja-JP" altLang="en-US" sz="2400" dirty="0">
                <a:solidFill>
                  <a:schemeClr val="tx1"/>
                </a:solidFill>
              </a:rPr>
              <a:t>に</a:t>
            </a:r>
            <a:r>
              <a:rPr lang="en-US" altLang="ja-JP" sz="2400" dirty="0">
                <a:solidFill>
                  <a:schemeClr val="tx1"/>
                </a:solidFill>
              </a:rPr>
              <a:t> B </a:t>
            </a:r>
            <a:r>
              <a:rPr lang="ja-JP" altLang="en-US" sz="2400" dirty="0">
                <a:solidFill>
                  <a:schemeClr val="tx1"/>
                </a:solidFill>
              </a:rPr>
              <a:t>市に対して</a:t>
            </a:r>
            <a:r>
              <a:rPr lang="ja-JP" altLang="en-US" sz="2400" dirty="0">
                <a:solidFill>
                  <a:srgbClr val="9933FF"/>
                </a:solidFill>
              </a:rPr>
              <a:t>「土砂災害警戒情報」</a:t>
            </a:r>
            <a:r>
              <a:rPr lang="ja-JP" altLang="en-US" sz="2400" dirty="0">
                <a:solidFill>
                  <a:schemeClr val="tx1"/>
                </a:solidFill>
              </a:rPr>
              <a:t>が発表されました。 </a:t>
            </a:r>
            <a:endParaRPr lang="en-US" altLang="ja-JP" sz="2400" dirty="0">
              <a:solidFill>
                <a:schemeClr val="tx1"/>
              </a:solidFill>
            </a:endParaRPr>
          </a:p>
          <a:p>
            <a:pPr algn="just">
              <a:spcBef>
                <a:spcPts val="0"/>
              </a:spcBef>
              <a:spcAft>
                <a:spcPts val="3000"/>
              </a:spcAft>
            </a:pPr>
            <a:r>
              <a:rPr lang="en-US" altLang="ja-JP" sz="2400" dirty="0">
                <a:solidFill>
                  <a:schemeClr val="tx1"/>
                </a:solidFill>
              </a:rPr>
              <a:t>13:50 </a:t>
            </a:r>
            <a:r>
              <a:rPr lang="ja-JP" altLang="en-US" sz="2400" dirty="0">
                <a:solidFill>
                  <a:schemeClr val="tx1"/>
                </a:solidFill>
              </a:rPr>
              <a:t>の時点で次のデータを入手しました。</a:t>
            </a:r>
            <a:endParaRPr lang="en-US" altLang="ja-JP" sz="2400" dirty="0">
              <a:solidFill>
                <a:schemeClr val="tx1"/>
              </a:solidFill>
            </a:endParaRPr>
          </a:p>
          <a:p>
            <a:pPr lvl="1" algn="just">
              <a:spcBef>
                <a:spcPts val="0"/>
              </a:spcBef>
              <a:spcAft>
                <a:spcPts val="600"/>
              </a:spcAft>
            </a:pPr>
            <a:r>
              <a:rPr lang="ja-JP" altLang="en-US" sz="2000" dirty="0">
                <a:solidFill>
                  <a:schemeClr val="tx1"/>
                </a:solidFill>
              </a:rPr>
              <a:t>解析雨量・今後の雨（降水短時間予報）</a:t>
            </a:r>
            <a:endParaRPr lang="en-US" altLang="ja-JP" sz="2000" dirty="0">
              <a:solidFill>
                <a:schemeClr val="tx1"/>
              </a:solidFill>
            </a:endParaRPr>
          </a:p>
          <a:p>
            <a:pPr lvl="1" algn="just">
              <a:spcBef>
                <a:spcPts val="0"/>
              </a:spcBef>
              <a:spcAft>
                <a:spcPts val="600"/>
              </a:spcAft>
            </a:pPr>
            <a:r>
              <a:rPr lang="ja-JP" altLang="en-US" sz="2000" dirty="0">
                <a:solidFill>
                  <a:schemeClr val="tx1"/>
                </a:solidFill>
              </a:rPr>
              <a:t>雨雲の動き（高解像度降水ナウキャスト）</a:t>
            </a:r>
          </a:p>
          <a:p>
            <a:pPr lvl="1" algn="just">
              <a:spcBef>
                <a:spcPts val="0"/>
              </a:spcBef>
              <a:spcAft>
                <a:spcPts val="600"/>
              </a:spcAft>
            </a:pPr>
            <a:r>
              <a:rPr lang="ja-JP" altLang="en-US" sz="2000" dirty="0">
                <a:solidFill>
                  <a:schemeClr val="tx1"/>
                </a:solidFill>
              </a:rPr>
              <a:t>流域雨量指数の予測値</a:t>
            </a:r>
            <a:endParaRPr lang="en-US" altLang="ja-JP" sz="2000" dirty="0">
              <a:solidFill>
                <a:schemeClr val="tx1"/>
              </a:solidFill>
            </a:endParaRPr>
          </a:p>
          <a:p>
            <a:pPr lvl="1" algn="just">
              <a:spcBef>
                <a:spcPts val="0"/>
              </a:spcBef>
              <a:spcAft>
                <a:spcPts val="600"/>
              </a:spcAft>
            </a:pPr>
            <a:r>
              <a:rPr lang="ja-JP" altLang="en-US" sz="2000" dirty="0">
                <a:solidFill>
                  <a:schemeClr val="tx1"/>
                </a:solidFill>
              </a:rPr>
              <a:t>洪水キキクル（洪水警報の危険度分布）</a:t>
            </a:r>
            <a:endParaRPr lang="en-US" altLang="ja-JP" sz="2000" dirty="0">
              <a:solidFill>
                <a:schemeClr val="tx1"/>
              </a:solidFill>
            </a:endParaRPr>
          </a:p>
          <a:p>
            <a:pPr lvl="1" algn="just">
              <a:spcBef>
                <a:spcPts val="0"/>
              </a:spcBef>
              <a:spcAft>
                <a:spcPts val="600"/>
              </a:spcAft>
            </a:pPr>
            <a:r>
              <a:rPr lang="ja-JP" altLang="en-US" sz="2000" dirty="0">
                <a:solidFill>
                  <a:schemeClr val="tx1"/>
                </a:solidFill>
              </a:rPr>
              <a:t>土砂キキクル（大雨警報（土砂災害）の危険度分布）</a:t>
            </a:r>
            <a:endParaRPr lang="en-US" altLang="ja-JP" sz="2000" dirty="0">
              <a:solidFill>
                <a:schemeClr val="tx1"/>
              </a:solidFill>
            </a:endParaRPr>
          </a:p>
          <a:p>
            <a:pPr lvl="1" algn="just">
              <a:spcBef>
                <a:spcPts val="0"/>
              </a:spcBef>
              <a:spcAft>
                <a:spcPts val="600"/>
              </a:spcAft>
            </a:pPr>
            <a:endParaRPr lang="en-US" altLang="ja-JP" sz="2000" dirty="0">
              <a:solidFill>
                <a:schemeClr val="tx1"/>
              </a:solidFill>
            </a:endParaRPr>
          </a:p>
          <a:p>
            <a:pPr lvl="1" algn="just">
              <a:spcBef>
                <a:spcPts val="0"/>
              </a:spcBef>
              <a:spcAft>
                <a:spcPts val="600"/>
              </a:spcAft>
            </a:pPr>
            <a:r>
              <a:rPr lang="ja-JP" altLang="en-US" sz="2000" dirty="0">
                <a:solidFill>
                  <a:schemeClr val="tx1"/>
                </a:solidFill>
              </a:rPr>
              <a:t>さといも川、にんじん川の水位</a:t>
            </a:r>
          </a:p>
          <a:p>
            <a:pPr lvl="1" algn="just">
              <a:spcBef>
                <a:spcPts val="0"/>
              </a:spcBef>
              <a:spcAft>
                <a:spcPts val="600"/>
              </a:spcAft>
            </a:pPr>
            <a:r>
              <a:rPr lang="ja-JP" altLang="en-US" sz="2000" dirty="0">
                <a:solidFill>
                  <a:schemeClr val="tx1"/>
                </a:solidFill>
              </a:rPr>
              <a:t>各雨量観測点での雨量</a:t>
            </a:r>
          </a:p>
        </p:txBody>
      </p:sp>
      <p:sp>
        <p:nvSpPr>
          <p:cNvPr id="15" name="正方形/長方形 14">
            <a:extLst>
              <a:ext uri="{FF2B5EF4-FFF2-40B4-BE49-F238E27FC236}">
                <a16:creationId xmlns:a16="http://schemas.microsoft.com/office/drawing/2014/main" id="{49E3DAF6-2C4E-4903-ACB1-339440F83FB8}"/>
              </a:ext>
            </a:extLst>
          </p:cNvPr>
          <p:cNvSpPr/>
          <p:nvPr/>
        </p:nvSpPr>
        <p:spPr>
          <a:xfrm>
            <a:off x="685800" y="4940710"/>
            <a:ext cx="7915275" cy="89037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a:extLst>
              <a:ext uri="{FF2B5EF4-FFF2-40B4-BE49-F238E27FC236}">
                <a16:creationId xmlns:a16="http://schemas.microsoft.com/office/drawing/2014/main" id="{89826870-6373-4537-8784-5F1BB352BF3C}"/>
              </a:ext>
            </a:extLst>
          </p:cNvPr>
          <p:cNvSpPr/>
          <p:nvPr/>
        </p:nvSpPr>
        <p:spPr>
          <a:xfrm>
            <a:off x="685800" y="2505075"/>
            <a:ext cx="7915275" cy="2392637"/>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Title 7">
            <a:extLst>
              <a:ext uri="{FF2B5EF4-FFF2-40B4-BE49-F238E27FC236}">
                <a16:creationId xmlns:a16="http://schemas.microsoft.com/office/drawing/2014/main" id="{4125508B-90E5-B14B-902C-6F589F9F4898}"/>
              </a:ext>
            </a:extLst>
          </p:cNvPr>
          <p:cNvSpPr>
            <a:spLocks noGrp="1"/>
          </p:cNvSpPr>
          <p:nvPr>
            <p:ph type="title"/>
          </p:nvPr>
        </p:nvSpPr>
        <p:spPr/>
        <p:txBody>
          <a:bodyPr/>
          <a:lstStyle/>
          <a:p>
            <a:r>
              <a:rPr lang="en-US" altLang="ja-JP" dirty="0"/>
              <a:t>【</a:t>
            </a:r>
            <a:r>
              <a:rPr lang="ja-JP" altLang="en-US" dirty="0"/>
              <a:t>状況付与</a:t>
            </a:r>
            <a:r>
              <a:rPr lang="en-US" altLang="ja-JP" dirty="0"/>
              <a:t>】</a:t>
            </a:r>
            <a:r>
              <a:rPr lang="ja-JP" altLang="en-US"/>
              <a:t>　</a:t>
            </a:r>
            <a:r>
              <a:rPr lang="en-US" altLang="ja-JP"/>
              <a:t>5 </a:t>
            </a:r>
            <a:r>
              <a:rPr lang="ja-JP" altLang="en-US"/>
              <a:t>日　</a:t>
            </a:r>
            <a:r>
              <a:rPr lang="en-US" altLang="ja-JP"/>
              <a:t>13:50</a:t>
            </a:r>
            <a:endParaRPr lang="en-US"/>
          </a:p>
        </p:txBody>
      </p:sp>
      <p:sp>
        <p:nvSpPr>
          <p:cNvPr id="10" name="Content Placeholder 9">
            <a:extLst>
              <a:ext uri="{FF2B5EF4-FFF2-40B4-BE49-F238E27FC236}">
                <a16:creationId xmlns:a16="http://schemas.microsoft.com/office/drawing/2014/main" id="{706E8219-6796-5F46-91CC-62860DFAF55B}"/>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a:t>
            </a:r>
          </a:p>
        </p:txBody>
      </p:sp>
      <p:sp>
        <p:nvSpPr>
          <p:cNvPr id="5" name="Slide Number Placeholder 4">
            <a:extLst>
              <a:ext uri="{FF2B5EF4-FFF2-40B4-BE49-F238E27FC236}">
                <a16:creationId xmlns:a16="http://schemas.microsoft.com/office/drawing/2014/main" id="{91D592E8-E604-D042-AB74-1125E8253DCB}"/>
              </a:ext>
            </a:extLst>
          </p:cNvPr>
          <p:cNvSpPr>
            <a:spLocks noGrp="1"/>
          </p:cNvSpPr>
          <p:nvPr>
            <p:ph type="sldNum" sz="quarter" idx="12"/>
          </p:nvPr>
        </p:nvSpPr>
        <p:spPr/>
        <p:txBody>
          <a:bodyPr/>
          <a:lstStyle/>
          <a:p>
            <a:fld id="{090AECCA-A504-4483-9A84-66AB2E940DB8}" type="slidenum">
              <a:rPr lang="ja-JP" altLang="en-US" smtClean="0"/>
              <a:pPr/>
              <a:t>23</a:t>
            </a:fld>
            <a:endParaRPr lang="ja-JP" altLang="en-US" dirty="0"/>
          </a:p>
        </p:txBody>
      </p:sp>
      <p:sp>
        <p:nvSpPr>
          <p:cNvPr id="11" name="テキスト ボックス 1">
            <a:extLst>
              <a:ext uri="{FF2B5EF4-FFF2-40B4-BE49-F238E27FC236}">
                <a16:creationId xmlns:a16="http://schemas.microsoft.com/office/drawing/2014/main" id="{ACE8BC5E-6A48-0E4D-A787-5EA5AD73912A}"/>
              </a:ext>
            </a:extLst>
          </p:cNvPr>
          <p:cNvSpPr txBox="1"/>
          <p:nvPr/>
        </p:nvSpPr>
        <p:spPr>
          <a:xfrm>
            <a:off x="5633777" y="5028602"/>
            <a:ext cx="3445218" cy="707886"/>
          </a:xfrm>
          <a:prstGeom prst="rect">
            <a:avLst/>
          </a:prstGeom>
          <a:noFill/>
        </p:spPr>
        <p:txBody>
          <a:bodyPr wrap="square" rtlCol="0">
            <a:spAutoFit/>
          </a:bodyPr>
          <a:lstStyle/>
          <a:p>
            <a:r>
              <a:rPr lang="en-US" altLang="ja-JP" sz="2000" b="1" dirty="0">
                <a:solidFill>
                  <a:srgbClr val="0070C0"/>
                </a:solidFill>
                <a:latin typeface="+mn-ea"/>
              </a:rPr>
              <a:t>A </a:t>
            </a:r>
            <a:r>
              <a:rPr lang="ja-JP" altLang="en-US" sz="2000" b="1" dirty="0">
                <a:solidFill>
                  <a:srgbClr val="0070C0"/>
                </a:solidFill>
                <a:latin typeface="+mn-ea"/>
              </a:rPr>
              <a:t>県の県土整備部</a:t>
            </a:r>
            <a:endParaRPr lang="en-US" altLang="ja-JP" sz="2000" b="1" dirty="0">
              <a:solidFill>
                <a:srgbClr val="0070C0"/>
              </a:solidFill>
              <a:latin typeface="+mn-ea"/>
            </a:endParaRPr>
          </a:p>
          <a:p>
            <a:r>
              <a:rPr lang="ja-JP" altLang="en-US" sz="2000" b="1" dirty="0">
                <a:solidFill>
                  <a:srgbClr val="0070C0"/>
                </a:solidFill>
                <a:latin typeface="+mn-ea"/>
              </a:rPr>
              <a:t>「河川情報システム」</a:t>
            </a:r>
          </a:p>
        </p:txBody>
      </p:sp>
      <p:sp>
        <p:nvSpPr>
          <p:cNvPr id="12" name="テキスト ボックス 12">
            <a:extLst>
              <a:ext uri="{FF2B5EF4-FFF2-40B4-BE49-F238E27FC236}">
                <a16:creationId xmlns:a16="http://schemas.microsoft.com/office/drawing/2014/main" id="{4B714559-D95A-4E41-BFC2-BFCDA698ED5D}"/>
              </a:ext>
            </a:extLst>
          </p:cNvPr>
          <p:cNvSpPr txBox="1"/>
          <p:nvPr/>
        </p:nvSpPr>
        <p:spPr>
          <a:xfrm>
            <a:off x="6744851" y="3450058"/>
            <a:ext cx="2139842" cy="707886"/>
          </a:xfrm>
          <a:prstGeom prst="rect">
            <a:avLst/>
          </a:prstGeom>
          <a:noFill/>
        </p:spPr>
        <p:txBody>
          <a:bodyPr wrap="square" rtlCol="0">
            <a:spAutoFit/>
          </a:bodyPr>
          <a:lstStyle/>
          <a:p>
            <a:r>
              <a:rPr lang="ja-JP" altLang="en-US" sz="2000" b="1">
                <a:solidFill>
                  <a:srgbClr val="0070C0"/>
                </a:solidFill>
                <a:latin typeface="+mn-ea"/>
              </a:rPr>
              <a:t>気象庁</a:t>
            </a:r>
            <a:endParaRPr lang="en-US" altLang="ja-JP" sz="2000" b="1">
              <a:solidFill>
                <a:srgbClr val="0070C0"/>
              </a:solidFill>
              <a:latin typeface="+mn-ea"/>
            </a:endParaRPr>
          </a:p>
          <a:p>
            <a:r>
              <a:rPr lang="ja-JP" altLang="en-US" sz="2000" b="1">
                <a:solidFill>
                  <a:srgbClr val="0070C0"/>
                </a:solidFill>
                <a:latin typeface="+mn-ea"/>
              </a:rPr>
              <a:t>ホームページなど</a:t>
            </a:r>
            <a:endParaRPr lang="ja-JP" altLang="en-US" sz="2000" b="1" dirty="0">
              <a:solidFill>
                <a:srgbClr val="0070C0"/>
              </a:solidFill>
              <a:latin typeface="+mn-ea"/>
            </a:endParaRPr>
          </a:p>
        </p:txBody>
      </p:sp>
      <p:sp>
        <p:nvSpPr>
          <p:cNvPr id="13" name="右中かっこ 2">
            <a:extLst>
              <a:ext uri="{FF2B5EF4-FFF2-40B4-BE49-F238E27FC236}">
                <a16:creationId xmlns:a16="http://schemas.microsoft.com/office/drawing/2014/main" id="{41149A00-5206-DE4F-B282-78E3618CEC69}"/>
              </a:ext>
            </a:extLst>
          </p:cNvPr>
          <p:cNvSpPr/>
          <p:nvPr/>
        </p:nvSpPr>
        <p:spPr>
          <a:xfrm>
            <a:off x="6538175" y="2716498"/>
            <a:ext cx="213180" cy="1908000"/>
          </a:xfrm>
          <a:prstGeom prst="rightBrace">
            <a:avLst>
              <a:gd name="adj1" fmla="val 2845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右中かっこ 13">
            <a:extLst>
              <a:ext uri="{FF2B5EF4-FFF2-40B4-BE49-F238E27FC236}">
                <a16:creationId xmlns:a16="http://schemas.microsoft.com/office/drawing/2014/main" id="{EE8B2A27-5463-8F4F-A650-18816783E7D3}"/>
              </a:ext>
            </a:extLst>
          </p:cNvPr>
          <p:cNvSpPr/>
          <p:nvPr/>
        </p:nvSpPr>
        <p:spPr>
          <a:xfrm>
            <a:off x="5420597" y="5009617"/>
            <a:ext cx="140718" cy="745857"/>
          </a:xfrm>
          <a:prstGeom prst="rightBrace">
            <a:avLst>
              <a:gd name="adj1" fmla="val 28450"/>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6575456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7FCE4E78-E0F0-4762-AD3C-5B4D50284EB8}"/>
              </a:ext>
            </a:extLst>
          </p:cNvPr>
          <p:cNvSpPr/>
          <p:nvPr/>
        </p:nvSpPr>
        <p:spPr>
          <a:xfrm>
            <a:off x="252000" y="1130736"/>
            <a:ext cx="8717339" cy="4680486"/>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477521"/>
              <a:gd name="connsiteX1" fmla="*/ 8348133 w 8348133"/>
              <a:gd name="connsiteY1" fmla="*/ 0 h 4477521"/>
              <a:gd name="connsiteX2" fmla="*/ 8348133 w 8348133"/>
              <a:gd name="connsiteY2" fmla="*/ 4248709 h 4477521"/>
              <a:gd name="connsiteX3" fmla="*/ 6214969 w 8348133"/>
              <a:gd name="connsiteY3" fmla="*/ 4241383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500136"/>
              <a:gd name="connsiteX1" fmla="*/ 8348133 w 8348133"/>
              <a:gd name="connsiteY1" fmla="*/ 0 h 4500136"/>
              <a:gd name="connsiteX2" fmla="*/ 8348133 w 8348133"/>
              <a:gd name="connsiteY2" fmla="*/ 4248709 h 4500136"/>
              <a:gd name="connsiteX3" fmla="*/ 6214969 w 8348133"/>
              <a:gd name="connsiteY3" fmla="*/ 4241383 h 4500136"/>
              <a:gd name="connsiteX4" fmla="*/ 6451900 w 8348133"/>
              <a:gd name="connsiteY4" fmla="*/ 4500136 h 4500136"/>
              <a:gd name="connsiteX5" fmla="*/ 4572001 w 8348133"/>
              <a:gd name="connsiteY5" fmla="*/ 4248922 h 4500136"/>
              <a:gd name="connsiteX6" fmla="*/ 0 w 8348133"/>
              <a:gd name="connsiteY6" fmla="*/ 4248709 h 4500136"/>
              <a:gd name="connsiteX7" fmla="*/ 0 w 8348133"/>
              <a:gd name="connsiteY7" fmla="*/ 0 h 4500136"/>
              <a:gd name="connsiteX0" fmla="*/ 0 w 8348133"/>
              <a:gd name="connsiteY0" fmla="*/ 0 h 4500136"/>
              <a:gd name="connsiteX1" fmla="*/ 8348133 w 8348133"/>
              <a:gd name="connsiteY1" fmla="*/ 0 h 4500136"/>
              <a:gd name="connsiteX2" fmla="*/ 8348133 w 8348133"/>
              <a:gd name="connsiteY2" fmla="*/ 4248709 h 4500136"/>
              <a:gd name="connsiteX3" fmla="*/ 6214969 w 8348133"/>
              <a:gd name="connsiteY3" fmla="*/ 4241383 h 4500136"/>
              <a:gd name="connsiteX4" fmla="*/ 6451900 w 8348133"/>
              <a:gd name="connsiteY4" fmla="*/ 4500136 h 4500136"/>
              <a:gd name="connsiteX5" fmla="*/ 5789981 w 8348133"/>
              <a:gd name="connsiteY5" fmla="*/ 4256461 h 4500136"/>
              <a:gd name="connsiteX6" fmla="*/ 0 w 8348133"/>
              <a:gd name="connsiteY6" fmla="*/ 4248709 h 4500136"/>
              <a:gd name="connsiteX7" fmla="*/ 0 w 8348133"/>
              <a:gd name="connsiteY7" fmla="*/ 0 h 450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00136">
                <a:moveTo>
                  <a:pt x="0" y="0"/>
                </a:moveTo>
                <a:lnTo>
                  <a:pt x="8348133" y="0"/>
                </a:lnTo>
                <a:lnTo>
                  <a:pt x="8348133" y="4248709"/>
                </a:lnTo>
                <a:lnTo>
                  <a:pt x="6214969" y="4241383"/>
                </a:lnTo>
                <a:lnTo>
                  <a:pt x="6451900" y="4500136"/>
                </a:lnTo>
                <a:lnTo>
                  <a:pt x="5789981" y="4256461"/>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381000" y="1370410"/>
            <a:ext cx="8511000" cy="3944540"/>
          </a:xfrm>
        </p:spPr>
        <p:txBody>
          <a:bodyPr>
            <a:noAutofit/>
          </a:bodyPr>
          <a:lstStyle/>
          <a:p>
            <a:pPr marL="0" indent="0" algn="just">
              <a:spcBef>
                <a:spcPts val="0"/>
              </a:spcBef>
              <a:spcAft>
                <a:spcPts val="600"/>
              </a:spcAft>
              <a:buNone/>
            </a:pPr>
            <a:r>
              <a:rPr lang="ja-JP" altLang="en-US" sz="2000" dirty="0">
                <a:solidFill>
                  <a:schemeClr val="tx1"/>
                </a:solidFill>
              </a:rPr>
              <a:t>入手した「防災気象情報」等の内容を確認し、次の点について検討してください。</a:t>
            </a:r>
          </a:p>
          <a:p>
            <a:pPr marL="449263" indent="-449263" algn="just">
              <a:spcBef>
                <a:spcPts val="0"/>
              </a:spcBef>
              <a:spcAft>
                <a:spcPts val="600"/>
              </a:spcAft>
              <a:buFont typeface="+mj-ea"/>
              <a:buAutoNum type="circleNumDbPlain"/>
              <a:tabLst>
                <a:tab pos="627063" algn="l"/>
              </a:tabLst>
            </a:pPr>
            <a:r>
              <a:rPr lang="ja-JP" altLang="en-US" sz="2400" b="1" dirty="0">
                <a:solidFill>
                  <a:schemeClr val="tx1"/>
                </a:solidFill>
              </a:rPr>
              <a:t>どのような避難情報を、どの地域に対して発令すべきか？</a:t>
            </a:r>
            <a:endParaRPr lang="en-US" altLang="ja-JP" sz="2400" b="1" dirty="0">
              <a:solidFill>
                <a:schemeClr val="tx1"/>
              </a:solidFill>
            </a:endParaRPr>
          </a:p>
          <a:p>
            <a:pPr marL="0" lvl="1" indent="0" algn="just">
              <a:spcBef>
                <a:spcPts val="0"/>
              </a:spcBef>
              <a:spcAft>
                <a:spcPts val="600"/>
              </a:spcAft>
              <a:buNone/>
              <a:tabLst>
                <a:tab pos="627063" algn="l"/>
              </a:tabLst>
            </a:pPr>
            <a:endParaRPr lang="en-US" altLang="ja-JP" sz="2000">
              <a:solidFill>
                <a:schemeClr val="tx1"/>
              </a:solidFill>
            </a:endParaRPr>
          </a:p>
          <a:p>
            <a:pPr marL="0" lvl="1" indent="0" algn="just">
              <a:spcBef>
                <a:spcPts val="0"/>
              </a:spcBef>
              <a:spcAft>
                <a:spcPts val="600"/>
              </a:spcAft>
              <a:buNone/>
              <a:tabLst>
                <a:tab pos="627063" algn="l"/>
              </a:tabLst>
            </a:pPr>
            <a:endParaRPr lang="en-US" altLang="ja-JP" sz="2000" dirty="0">
              <a:solidFill>
                <a:schemeClr val="tx1"/>
              </a:solidFill>
            </a:endParaRPr>
          </a:p>
          <a:p>
            <a:pPr marL="0" lvl="1" indent="0" algn="just">
              <a:spcBef>
                <a:spcPts val="0"/>
              </a:spcBef>
              <a:spcAft>
                <a:spcPts val="600"/>
              </a:spcAft>
              <a:buFont typeface="Wingdings" panose="05000000000000000000" pitchFamily="2" charset="2"/>
              <a:buChar char="l"/>
              <a:tabLst>
                <a:tab pos="627063" algn="l"/>
              </a:tabLst>
            </a:pPr>
            <a:endParaRPr lang="en-US" altLang="ja-JP" sz="3600" dirty="0">
              <a:solidFill>
                <a:schemeClr val="tx1"/>
              </a:solidFill>
            </a:endParaRPr>
          </a:p>
          <a:p>
            <a:pPr marL="449263" indent="-449263" algn="just">
              <a:spcBef>
                <a:spcPts val="0"/>
              </a:spcBef>
              <a:spcAft>
                <a:spcPts val="600"/>
              </a:spcAft>
              <a:buFont typeface="+mj-ea"/>
              <a:buAutoNum type="circleNumDbPlain"/>
              <a:tabLst>
                <a:tab pos="627063" algn="l"/>
              </a:tabLst>
            </a:pPr>
            <a:r>
              <a:rPr lang="ja" altLang="en-US" sz="2400" b="1" dirty="0">
                <a:solidFill>
                  <a:schemeClr val="tx1"/>
                </a:solidFill>
              </a:rPr>
              <a:t>今後の事態の推移の予測から、この時点で</a:t>
            </a:r>
            <a:r>
              <a:rPr lang="ja-JP" altLang="en-US" sz="2400" b="1" dirty="0">
                <a:solidFill>
                  <a:schemeClr val="tx1"/>
                </a:solidFill>
              </a:rPr>
              <a:t>「</a:t>
            </a:r>
            <a:r>
              <a:rPr lang="ja" altLang="en-US" sz="2400" b="1" dirty="0">
                <a:solidFill>
                  <a:schemeClr val="tx1"/>
                </a:solidFill>
              </a:rPr>
              <a:t>市として実施すべきこと</a:t>
            </a:r>
            <a:r>
              <a:rPr lang="ja-JP" altLang="en-US" sz="2400" b="1" dirty="0">
                <a:solidFill>
                  <a:schemeClr val="tx1"/>
                </a:solidFill>
              </a:rPr>
              <a:t>」</a:t>
            </a:r>
            <a:r>
              <a:rPr lang="ja" altLang="en-US" sz="2400" b="1" dirty="0">
                <a:solidFill>
                  <a:schemeClr val="tx1"/>
                </a:solidFill>
              </a:rPr>
              <a:t>は何か？</a:t>
            </a:r>
            <a:endParaRPr lang="en-US" altLang="ja" sz="2400" b="1" dirty="0">
              <a:solidFill>
                <a:schemeClr val="tx1"/>
              </a:solidFill>
            </a:endParaRPr>
          </a:p>
          <a:p>
            <a:pPr marL="449263" indent="-449263" algn="just">
              <a:spcBef>
                <a:spcPts val="0"/>
              </a:spcBef>
              <a:spcAft>
                <a:spcPts val="600"/>
              </a:spcAft>
              <a:buFont typeface="+mj-ea"/>
              <a:buAutoNum type="circleNumDbPlain"/>
              <a:tabLst>
                <a:tab pos="627063" algn="l"/>
              </a:tabLst>
            </a:pPr>
            <a:r>
              <a:rPr lang="ja-JP" altLang="en-US" sz="2400" b="1" dirty="0">
                <a:solidFill>
                  <a:schemeClr val="tx1"/>
                </a:solidFill>
              </a:rPr>
              <a:t>避難情報を住民に伝達するうえで「伝えるべき事項」と「伝達手段」は？</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グループ検討</a:t>
            </a:r>
            <a:r>
              <a:rPr kumimoji="1" lang="en-US" altLang="ja-JP" dirty="0"/>
              <a:t>】</a:t>
            </a:r>
            <a:r>
              <a:rPr kumimoji="1" lang="ja-JP" altLang="en-US"/>
              <a:t>　</a:t>
            </a:r>
            <a:r>
              <a:rPr lang="en-US" altLang="ja-JP"/>
              <a:t>5 </a:t>
            </a:r>
            <a:r>
              <a:rPr kumimoji="1" lang="ja-JP" altLang="en-US"/>
              <a:t>日　</a:t>
            </a:r>
            <a:r>
              <a:rPr lang="en-US" altLang="ja-JP"/>
              <a:t>13:50</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a:t>
            </a:r>
            <a:endParaRPr lang="ja-JP" altLang="en-US" b="0" dirty="0">
              <a:solidFill>
                <a:srgbClr val="E66914"/>
              </a:solidFill>
            </a:endParaRPr>
          </a:p>
          <a:p>
            <a:endParaRPr kumimoji="1" lang="ja-JP" altLang="en-US" b="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24</a:t>
            </a:fld>
            <a:endParaRPr lang="ja-JP" altLang="en-US"/>
          </a:p>
        </p:txBody>
      </p:sp>
      <p:pic>
        <p:nvPicPr>
          <p:cNvPr id="16" name="Picture 4" descr="先生のイラスト（男性）">
            <a:extLst>
              <a:ext uri="{FF2B5EF4-FFF2-40B4-BE49-F238E27FC236}">
                <a16:creationId xmlns:a16="http://schemas.microsoft.com/office/drawing/2014/main" id="{9DD01960-C0E9-4419-A6BD-C7537F45A77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7272294" y="5727264"/>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F644F20-E0DD-8245-BFF4-5AB7B6F67D4A}"/>
              </a:ext>
            </a:extLst>
          </p:cNvPr>
          <p:cNvSpPr txBox="1"/>
          <p:nvPr/>
        </p:nvSpPr>
        <p:spPr>
          <a:xfrm>
            <a:off x="310551" y="5558264"/>
            <a:ext cx="6159259" cy="707886"/>
          </a:xfrm>
          <a:prstGeom prst="rect">
            <a:avLst/>
          </a:prstGeom>
          <a:noFill/>
        </p:spPr>
        <p:txBody>
          <a:bodyPr wrap="square" rtlCol="0">
            <a:spAutoFit/>
          </a:bodyPr>
          <a:lstStyle/>
          <a:p>
            <a:r>
              <a:rPr lang="ja" altLang="en-US" sz="2000" dirty="0">
                <a:solidFill>
                  <a:srgbClr val="C00000"/>
                </a:solidFill>
              </a:rPr>
              <a:t>市長に対して</a:t>
            </a:r>
            <a:r>
              <a:rPr lang="ja" altLang="en-US" sz="2000" u="sng" dirty="0">
                <a:solidFill>
                  <a:srgbClr val="C00000"/>
                </a:solidFill>
              </a:rPr>
              <a:t>具体的な根拠</a:t>
            </a:r>
            <a:r>
              <a:rPr lang="ja" altLang="en-US" sz="2000" dirty="0">
                <a:solidFill>
                  <a:srgbClr val="C00000"/>
                </a:solidFill>
              </a:rPr>
              <a:t>とともに説明できるよう</a:t>
            </a:r>
            <a:br>
              <a:rPr lang="en-US" altLang="ja" sz="2000" dirty="0">
                <a:solidFill>
                  <a:srgbClr val="C00000"/>
                </a:solidFill>
              </a:rPr>
            </a:br>
            <a:r>
              <a:rPr lang="ja-JP" altLang="en-US" sz="2000" dirty="0">
                <a:solidFill>
                  <a:srgbClr val="C00000"/>
                </a:solidFill>
              </a:rPr>
              <a:t>検討結果を</a:t>
            </a:r>
            <a:r>
              <a:rPr lang="ja" altLang="en-US" sz="2000" dirty="0">
                <a:solidFill>
                  <a:srgbClr val="C00000"/>
                </a:solidFill>
              </a:rPr>
              <a:t>整理してください。</a:t>
            </a:r>
          </a:p>
        </p:txBody>
      </p:sp>
      <p:sp>
        <p:nvSpPr>
          <p:cNvPr id="13" name="テキスト ボックス 12">
            <a:extLst>
              <a:ext uri="{FF2B5EF4-FFF2-40B4-BE49-F238E27FC236}">
                <a16:creationId xmlns:a16="http://schemas.microsoft.com/office/drawing/2014/main" id="{A5A04FF3-0ABB-40BE-8262-044FDA6AA129}"/>
              </a:ext>
            </a:extLst>
          </p:cNvPr>
          <p:cNvSpPr txBox="1"/>
          <p:nvPr/>
        </p:nvSpPr>
        <p:spPr>
          <a:xfrm>
            <a:off x="6327936" y="6055022"/>
            <a:ext cx="912430" cy="461665"/>
          </a:xfrm>
          <a:prstGeom prst="rect">
            <a:avLst/>
          </a:prstGeom>
          <a:noFill/>
          <a:ln>
            <a:solidFill>
              <a:schemeClr val="tx1"/>
            </a:solidFill>
          </a:ln>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ja-JP" altLang="en-US"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３０分</a:t>
            </a:r>
          </a:p>
        </p:txBody>
      </p:sp>
      <p:graphicFrame>
        <p:nvGraphicFramePr>
          <p:cNvPr id="14" name="表 13"/>
          <p:cNvGraphicFramePr>
            <a:graphicFrameLocks noGrp="1"/>
          </p:cNvGraphicFramePr>
          <p:nvPr/>
        </p:nvGraphicFramePr>
        <p:xfrm>
          <a:off x="1195365" y="2325687"/>
          <a:ext cx="4505325" cy="1112520"/>
        </p:xfrm>
        <a:graphic>
          <a:graphicData uri="http://schemas.openxmlformats.org/drawingml/2006/table">
            <a:tbl>
              <a:tblPr firstRow="1" bandRow="1">
                <a:tableStyleId>{5940675A-B579-460E-94D1-54222C63F5DA}</a:tableStyleId>
              </a:tblPr>
              <a:tblGrid>
                <a:gridCol w="4505325">
                  <a:extLst>
                    <a:ext uri="{9D8B030D-6E8A-4147-A177-3AD203B41FA5}">
                      <a16:colId xmlns:a16="http://schemas.microsoft.com/office/drawing/2014/main" val="20000"/>
                    </a:ext>
                  </a:extLst>
                </a:gridCol>
              </a:tblGrid>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警戒レベル５　緊急安全確保</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C000C"/>
                    </a:solidFill>
                  </a:tcPr>
                </a:tc>
                <a:extLst>
                  <a:ext uri="{0D108BD9-81ED-4DB2-BD59-A6C34878D82A}">
                    <a16:rowId xmlns:a16="http://schemas.microsoft.com/office/drawing/2014/main" val="10000"/>
                  </a:ext>
                </a:extLst>
              </a:tr>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警戒レベル４　避難指示</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AA00AA"/>
                    </a:solidFill>
                  </a:tcPr>
                </a:tc>
                <a:extLst>
                  <a:ext uri="{0D108BD9-81ED-4DB2-BD59-A6C34878D82A}">
                    <a16:rowId xmlns:a16="http://schemas.microsoft.com/office/drawing/2014/main" val="10001"/>
                  </a:ext>
                </a:extLst>
              </a:tr>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警戒レベル３　高齢者等避難</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F2800"/>
                    </a:solidFill>
                  </a:tcPr>
                </a:tc>
                <a:extLst>
                  <a:ext uri="{0D108BD9-81ED-4DB2-BD59-A6C34878D82A}">
                    <a16:rowId xmlns:a16="http://schemas.microsoft.com/office/drawing/2014/main" val="10002"/>
                  </a:ext>
                </a:extLst>
              </a:tr>
            </a:tbl>
          </a:graphicData>
        </a:graphic>
      </p:graphicFrame>
      <p:sp>
        <p:nvSpPr>
          <p:cNvPr id="15" name="テキスト ボックス 14"/>
          <p:cNvSpPr txBox="1"/>
          <p:nvPr/>
        </p:nvSpPr>
        <p:spPr>
          <a:xfrm>
            <a:off x="5757856" y="2543175"/>
            <a:ext cx="3074881" cy="307777"/>
          </a:xfrm>
          <a:prstGeom prst="rect">
            <a:avLst/>
          </a:prstGeom>
          <a:noFill/>
        </p:spPr>
        <p:txBody>
          <a:bodyPr wrap="none" rtlCol="0">
            <a:spAutoFit/>
          </a:bodyPr>
          <a:lstStyle/>
          <a:p>
            <a:r>
              <a:rPr kumimoji="1" lang="ja-JP" altLang="en-US" sz="1400" b="1" dirty="0"/>
              <a:t>←</a:t>
            </a:r>
            <a:r>
              <a:rPr kumimoji="1" lang="ja-JP" altLang="en-US" sz="1400" dirty="0"/>
              <a:t>（重要）警戒レベル４までに必ず避難</a:t>
            </a:r>
          </a:p>
        </p:txBody>
      </p:sp>
      <p:cxnSp>
        <p:nvCxnSpPr>
          <p:cNvPr id="6" name="直線コネクタ 5">
            <a:extLst>
              <a:ext uri="{FF2B5EF4-FFF2-40B4-BE49-F238E27FC236}">
                <a16:creationId xmlns:a16="http://schemas.microsoft.com/office/drawing/2014/main" id="{4035346A-62B6-4F28-83C1-69C86FA933A4}"/>
              </a:ext>
            </a:extLst>
          </p:cNvPr>
          <p:cNvCxnSpPr>
            <a:cxnSpLocks/>
          </p:cNvCxnSpPr>
          <p:nvPr/>
        </p:nvCxnSpPr>
        <p:spPr>
          <a:xfrm>
            <a:off x="1028700" y="2679700"/>
            <a:ext cx="4805356" cy="17364"/>
          </a:xfrm>
          <a:prstGeom prst="line">
            <a:avLst/>
          </a:prstGeom>
          <a:ln w="63500" cmpd="dbl"/>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413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B0102DA1-7EF8-46EA-96EB-580B53AB5F9B}"/>
              </a:ext>
            </a:extLst>
          </p:cNvPr>
          <p:cNvSpPr/>
          <p:nvPr/>
        </p:nvSpPr>
        <p:spPr>
          <a:xfrm>
            <a:off x="512233" y="1510301"/>
            <a:ext cx="8305196" cy="3859721"/>
          </a:xfrm>
          <a:custGeom>
            <a:avLst/>
            <a:gdLst>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374192 w 8304313"/>
              <a:gd name="connsiteY6" fmla="*/ 4073943 h 4073943"/>
              <a:gd name="connsiteX7" fmla="*/ 0 w 8304313"/>
              <a:gd name="connsiteY7" fmla="*/ 3699751 h 4073943"/>
              <a:gd name="connsiteX8" fmla="*/ 0 w 8304313"/>
              <a:gd name="connsiteY8"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120606 w 8304313"/>
              <a:gd name="connsiteY6" fmla="*/ 4063786 h 4073943"/>
              <a:gd name="connsiteX7" fmla="*/ 374192 w 8304313"/>
              <a:gd name="connsiteY7" fmla="*/ 4073943 h 4073943"/>
              <a:gd name="connsiteX8" fmla="*/ 0 w 8304313"/>
              <a:gd name="connsiteY8" fmla="*/ 3699751 h 4073943"/>
              <a:gd name="connsiteX9" fmla="*/ 0 w 8304313"/>
              <a:gd name="connsiteY9"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764073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349206 w 8304313"/>
              <a:gd name="connsiteY7" fmla="*/ 4046852 h 4073943"/>
              <a:gd name="connsiteX8" fmla="*/ 5120606 w 8304313"/>
              <a:gd name="connsiteY8" fmla="*/ 4063786 h 4073943"/>
              <a:gd name="connsiteX9" fmla="*/ 374192 w 8304313"/>
              <a:gd name="connsiteY9" fmla="*/ 4073943 h 4073943"/>
              <a:gd name="connsiteX10" fmla="*/ 0 w 8304313"/>
              <a:gd name="connsiteY10" fmla="*/ 3699751 h 4073943"/>
              <a:gd name="connsiteX11" fmla="*/ 0 w 8304313"/>
              <a:gd name="connsiteY11" fmla="*/ 374192 h 4073943"/>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5620140 w 8304313"/>
              <a:gd name="connsiteY6" fmla="*/ 4055319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6087745 w 8304313"/>
              <a:gd name="connsiteY6" fmla="*/ 4075568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 name="connsiteX0" fmla="*/ 0 w 8304313"/>
              <a:gd name="connsiteY0" fmla="*/ 374192 h 4701043"/>
              <a:gd name="connsiteX1" fmla="*/ 374192 w 8304313"/>
              <a:gd name="connsiteY1" fmla="*/ 0 h 4701043"/>
              <a:gd name="connsiteX2" fmla="*/ 7930121 w 8304313"/>
              <a:gd name="connsiteY2" fmla="*/ 0 h 4701043"/>
              <a:gd name="connsiteX3" fmla="*/ 8304313 w 8304313"/>
              <a:gd name="connsiteY3" fmla="*/ 374192 h 4701043"/>
              <a:gd name="connsiteX4" fmla="*/ 8304313 w 8304313"/>
              <a:gd name="connsiteY4" fmla="*/ 3699751 h 4701043"/>
              <a:gd name="connsiteX5" fmla="*/ 7930121 w 8304313"/>
              <a:gd name="connsiteY5" fmla="*/ 4073943 h 4701043"/>
              <a:gd name="connsiteX6" fmla="*/ 6087745 w 8304313"/>
              <a:gd name="connsiteY6" fmla="*/ 4075568 h 4701043"/>
              <a:gd name="connsiteX7" fmla="*/ 6316802 w 8304313"/>
              <a:gd name="connsiteY7" fmla="*/ 4701043 h 4701043"/>
              <a:gd name="connsiteX8" fmla="*/ 5120606 w 8304313"/>
              <a:gd name="connsiteY8" fmla="*/ 4063786 h 4701043"/>
              <a:gd name="connsiteX9" fmla="*/ 374192 w 8304313"/>
              <a:gd name="connsiteY9" fmla="*/ 4073943 h 4701043"/>
              <a:gd name="connsiteX10" fmla="*/ 0 w 8304313"/>
              <a:gd name="connsiteY10" fmla="*/ 3699751 h 4701043"/>
              <a:gd name="connsiteX11" fmla="*/ 0 w 8304313"/>
              <a:gd name="connsiteY11" fmla="*/ 374192 h 4701043"/>
              <a:gd name="connsiteX0" fmla="*/ 0 w 8304313"/>
              <a:gd name="connsiteY0" fmla="*/ 374192 h 4701043"/>
              <a:gd name="connsiteX1" fmla="*/ 374192 w 8304313"/>
              <a:gd name="connsiteY1" fmla="*/ 0 h 4701043"/>
              <a:gd name="connsiteX2" fmla="*/ 7930121 w 8304313"/>
              <a:gd name="connsiteY2" fmla="*/ 0 h 4701043"/>
              <a:gd name="connsiteX3" fmla="*/ 8304313 w 8304313"/>
              <a:gd name="connsiteY3" fmla="*/ 374192 h 4701043"/>
              <a:gd name="connsiteX4" fmla="*/ 8304313 w 8304313"/>
              <a:gd name="connsiteY4" fmla="*/ 3699751 h 4701043"/>
              <a:gd name="connsiteX5" fmla="*/ 7930121 w 8304313"/>
              <a:gd name="connsiteY5" fmla="*/ 4073943 h 4701043"/>
              <a:gd name="connsiteX6" fmla="*/ 6087745 w 8304313"/>
              <a:gd name="connsiteY6" fmla="*/ 4075568 h 4701043"/>
              <a:gd name="connsiteX7" fmla="*/ 6316802 w 8304313"/>
              <a:gd name="connsiteY7" fmla="*/ 4701043 h 4701043"/>
              <a:gd name="connsiteX8" fmla="*/ 5605215 w 8304313"/>
              <a:gd name="connsiteY8" fmla="*/ 4063786 h 4701043"/>
              <a:gd name="connsiteX9" fmla="*/ 374192 w 8304313"/>
              <a:gd name="connsiteY9" fmla="*/ 4073943 h 4701043"/>
              <a:gd name="connsiteX10" fmla="*/ 0 w 8304313"/>
              <a:gd name="connsiteY10" fmla="*/ 3699751 h 4701043"/>
              <a:gd name="connsiteX11" fmla="*/ 0 w 8304313"/>
              <a:gd name="connsiteY11" fmla="*/ 374192 h 470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4313" h="4701043">
                <a:moveTo>
                  <a:pt x="0" y="374192"/>
                </a:moveTo>
                <a:cubicBezTo>
                  <a:pt x="0" y="167531"/>
                  <a:pt x="167531" y="0"/>
                  <a:pt x="374192" y="0"/>
                </a:cubicBezTo>
                <a:lnTo>
                  <a:pt x="7930121" y="0"/>
                </a:lnTo>
                <a:cubicBezTo>
                  <a:pt x="8136782" y="0"/>
                  <a:pt x="8304313" y="167531"/>
                  <a:pt x="8304313" y="374192"/>
                </a:cubicBezTo>
                <a:lnTo>
                  <a:pt x="8304313" y="3699751"/>
                </a:lnTo>
                <a:cubicBezTo>
                  <a:pt x="8304313" y="3906412"/>
                  <a:pt x="8136782" y="4073943"/>
                  <a:pt x="7930121" y="4073943"/>
                </a:cubicBezTo>
                <a:lnTo>
                  <a:pt x="6087745" y="4075568"/>
                </a:lnTo>
                <a:lnTo>
                  <a:pt x="6316802" y="4701043"/>
                </a:lnTo>
                <a:lnTo>
                  <a:pt x="5605215" y="4063786"/>
                </a:lnTo>
                <a:lnTo>
                  <a:pt x="374192" y="4073943"/>
                </a:lnTo>
                <a:cubicBezTo>
                  <a:pt x="167531" y="4073943"/>
                  <a:pt x="0" y="3906412"/>
                  <a:pt x="0" y="3699751"/>
                </a:cubicBezTo>
                <a:lnTo>
                  <a:pt x="0" y="374192"/>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504424" y="1775167"/>
            <a:ext cx="8149715" cy="2939198"/>
          </a:xfrm>
        </p:spPr>
        <p:txBody>
          <a:bodyPr>
            <a:normAutofit fontScale="85000" lnSpcReduction="10000"/>
          </a:bodyPr>
          <a:lstStyle/>
          <a:p>
            <a:pPr marL="0" indent="0" fontAlgn="auto">
              <a:lnSpc>
                <a:spcPct val="120000"/>
              </a:lnSpc>
              <a:spcBef>
                <a:spcPts val="0"/>
              </a:spcBef>
              <a:spcAft>
                <a:spcPts val="600"/>
              </a:spcAft>
              <a:buNone/>
              <a:defRPr/>
            </a:pPr>
            <a:r>
              <a:rPr lang="ja-JP" altLang="en-US" dirty="0">
                <a:solidFill>
                  <a:schemeClr val="tx1"/>
                </a:solidFill>
              </a:rPr>
              <a:t>検討した対策案を、市長に説明してください。</a:t>
            </a:r>
          </a:p>
          <a:p>
            <a:pPr marL="538163" indent="-457200" algn="just">
              <a:lnSpc>
                <a:spcPct val="120000"/>
              </a:lnSpc>
              <a:spcBef>
                <a:spcPts val="0"/>
              </a:spcBef>
              <a:spcAft>
                <a:spcPts val="600"/>
              </a:spcAft>
              <a:buFont typeface="+mj-ea"/>
              <a:buAutoNum type="circleNumDbPlain"/>
              <a:tabLst>
                <a:tab pos="627063" algn="l"/>
              </a:tabLst>
            </a:pPr>
            <a:r>
              <a:rPr lang="ja" altLang="en-US" b="1" dirty="0">
                <a:solidFill>
                  <a:srgbClr val="0066CC"/>
                </a:solidFill>
              </a:rPr>
              <a:t>どのような避難情報を、どの地域に対して発令すべきか？</a:t>
            </a:r>
          </a:p>
          <a:p>
            <a:pPr marL="538163" indent="-457200" algn="just">
              <a:lnSpc>
                <a:spcPct val="120000"/>
              </a:lnSpc>
              <a:spcBef>
                <a:spcPts val="0"/>
              </a:spcBef>
              <a:spcAft>
                <a:spcPts val="600"/>
              </a:spcAft>
              <a:buFont typeface="+mj-ea"/>
              <a:buAutoNum type="circleNumDbPlain"/>
              <a:tabLst>
                <a:tab pos="627063" algn="l"/>
              </a:tabLst>
            </a:pPr>
            <a:r>
              <a:rPr lang="ja" altLang="en-US" b="1" dirty="0">
                <a:solidFill>
                  <a:srgbClr val="0066CC"/>
                </a:solidFill>
              </a:rPr>
              <a:t>今後の事態の推移の予測から、この時点で市として実施すべきことは何か？</a:t>
            </a:r>
            <a:endParaRPr lang="en-US" altLang="ja" b="1" dirty="0">
              <a:solidFill>
                <a:srgbClr val="0066CC"/>
              </a:solidFill>
            </a:endParaRPr>
          </a:p>
          <a:p>
            <a:pPr marL="538163" indent="-457200" algn="just">
              <a:lnSpc>
                <a:spcPct val="120000"/>
              </a:lnSpc>
              <a:spcBef>
                <a:spcPts val="0"/>
              </a:spcBef>
              <a:spcAft>
                <a:spcPts val="600"/>
              </a:spcAft>
              <a:buFont typeface="+mj-ea"/>
              <a:buAutoNum type="circleNumDbPlain"/>
              <a:tabLst>
                <a:tab pos="627063" algn="l"/>
              </a:tabLst>
            </a:pPr>
            <a:r>
              <a:rPr lang="ja-JP" altLang="en-US" b="1" dirty="0">
                <a:solidFill>
                  <a:srgbClr val="0066CC"/>
                </a:solidFill>
              </a:rPr>
              <a:t>避難情報を住民に伝達する上で、伝えるべき事項は？　伝達手段は？</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lang="en-US" altLang="ja-JP" dirty="0"/>
              <a:t>【</a:t>
            </a:r>
            <a:r>
              <a:rPr lang="ja-JP" altLang="en-US" dirty="0"/>
              <a:t>グループ発表</a:t>
            </a:r>
            <a:r>
              <a:rPr lang="en-US" altLang="ja-JP" dirty="0"/>
              <a:t>】</a:t>
            </a:r>
            <a:r>
              <a:rPr lang="ja-JP" altLang="en-US" dirty="0"/>
              <a:t>　</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a:t>
            </a:r>
            <a:r>
              <a:rPr lang="ja-JP" altLang="en-US" b="0" dirty="0"/>
              <a:t>　</a:t>
            </a:r>
            <a:endParaRPr kumimoji="1" lang="ja-JP" altLang="en-US" b="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25</a:t>
            </a:fld>
            <a:endParaRPr lang="ja-JP" altLang="en-US"/>
          </a:p>
        </p:txBody>
      </p:sp>
      <p:pic>
        <p:nvPicPr>
          <p:cNvPr id="16" name="Picture 4" descr="先生のイラスト（男性）">
            <a:extLst>
              <a:ext uri="{FF2B5EF4-FFF2-40B4-BE49-F238E27FC236}">
                <a16:creationId xmlns:a16="http://schemas.microsoft.com/office/drawing/2014/main" id="{9DD01960-C0E9-4419-A6BD-C7537F45A77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6170992" y="5213893"/>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BA16ED10-84C0-43CD-A6DC-595BCBD5957D}"/>
              </a:ext>
            </a:extLst>
          </p:cNvPr>
          <p:cNvSpPr txBox="1"/>
          <p:nvPr/>
        </p:nvSpPr>
        <p:spPr>
          <a:xfrm>
            <a:off x="1120264" y="5049906"/>
            <a:ext cx="4608954" cy="523220"/>
          </a:xfrm>
          <a:prstGeom prst="rect">
            <a:avLst/>
          </a:prstGeom>
          <a:noFill/>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en-US" altLang="ja-JP" sz="2800" dirty="0">
                <a:solidFill>
                  <a:srgbClr val="3338FD"/>
                </a:solidFill>
                <a:latin typeface="ＭＳ Ｐゴシック" panose="020B0600070205080204" pitchFamily="50" charset="-128"/>
                <a:ea typeface="ＭＳ Ｐゴシック" panose="020B0600070205080204" pitchFamily="50" charset="-128"/>
              </a:rPr>
              <a:t>3</a:t>
            </a:r>
            <a:r>
              <a:rPr lang="ja-JP" altLang="en-US" sz="2800" dirty="0">
                <a:solidFill>
                  <a:srgbClr val="3338FD"/>
                </a:solidFill>
                <a:latin typeface="ＭＳ Ｐゴシック" panose="020B0600070205080204" pitchFamily="50" charset="-128"/>
                <a:ea typeface="ＭＳ Ｐゴシック" panose="020B0600070205080204" pitchFamily="50" charset="-128"/>
              </a:rPr>
              <a:t> 分以内で発表してください。</a:t>
            </a:r>
          </a:p>
        </p:txBody>
      </p:sp>
      <p:sp>
        <p:nvSpPr>
          <p:cNvPr id="12" name="テキスト ボックス 11">
            <a:extLst>
              <a:ext uri="{FF2B5EF4-FFF2-40B4-BE49-F238E27FC236}">
                <a16:creationId xmlns:a16="http://schemas.microsoft.com/office/drawing/2014/main" id="{F3D26817-3F73-44A5-8C0D-AD3B2EFD4D1D}"/>
              </a:ext>
            </a:extLst>
          </p:cNvPr>
          <p:cNvSpPr txBox="1"/>
          <p:nvPr/>
        </p:nvSpPr>
        <p:spPr>
          <a:xfrm>
            <a:off x="1153253" y="5662353"/>
            <a:ext cx="4293589" cy="830997"/>
          </a:xfrm>
          <a:prstGeom prst="rect">
            <a:avLst/>
          </a:prstGeom>
          <a:noFill/>
        </p:spPr>
        <p:txBody>
          <a:bodyPr wrap="squar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ja-JP" altLang="en-US" b="0" dirty="0">
                <a:solidFill>
                  <a:srgbClr val="C00000"/>
                </a:solidFill>
                <a:latin typeface="ＭＳ Ｐゴシック" panose="020B0600070205080204" pitchFamily="50" charset="-128"/>
                <a:ea typeface="ＭＳ Ｐゴシック" panose="020B0600070205080204" pitchFamily="50" charset="-128"/>
              </a:rPr>
              <a:t>そのように考える理由も含めて説明してください。</a:t>
            </a:r>
          </a:p>
        </p:txBody>
      </p:sp>
    </p:spTree>
    <p:extLst>
      <p:ext uri="{BB962C8B-B14F-4D97-AF65-F5344CB8AC3E}">
        <p14:creationId xmlns:p14="http://schemas.microsoft.com/office/powerpoint/2010/main" val="34702796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p:txBody>
          <a:bodyPr>
            <a:normAutofit fontScale="90000"/>
          </a:bodyPr>
          <a:lstStyle/>
          <a:p>
            <a:pPr>
              <a:lnSpc>
                <a:spcPct val="140000"/>
              </a:lnSpc>
              <a:spcAft>
                <a:spcPts val="3600"/>
              </a:spcAft>
            </a:pPr>
            <a:r>
              <a:rPr lang="en-US" altLang="ja-JP" sz="3100" dirty="0">
                <a:solidFill>
                  <a:schemeClr val="tx1"/>
                </a:solidFill>
                <a:latin typeface="ＭＳ Ｐゴシック" panose="020B0600070205080204" pitchFamily="50" charset="-128"/>
                <a:ea typeface="ＭＳ Ｐゴシック" panose="020B0600070205080204" pitchFamily="50" charset="-128"/>
              </a:rPr>
              <a:t>【</a:t>
            </a:r>
            <a:r>
              <a:rPr lang="ja-JP" altLang="en-US" sz="3100" dirty="0">
                <a:solidFill>
                  <a:schemeClr val="tx1"/>
                </a:solidFill>
                <a:latin typeface="ＭＳ Ｐゴシック" panose="020B0600070205080204" pitchFamily="50" charset="-128"/>
                <a:ea typeface="ＭＳ Ｐゴシック" panose="020B0600070205080204" pitchFamily="50" charset="-128"/>
              </a:rPr>
              <a:t>場面 </a:t>
            </a:r>
            <a:r>
              <a:rPr lang="en-US" altLang="ja-JP" sz="3100" dirty="0">
                <a:solidFill>
                  <a:schemeClr val="tx1"/>
                </a:solidFill>
                <a:latin typeface="ＭＳ Ｐゴシック" panose="020B0600070205080204" pitchFamily="50" charset="-128"/>
                <a:ea typeface="ＭＳ Ｐゴシック" panose="020B0600070205080204" pitchFamily="50" charset="-128"/>
              </a:rPr>
              <a:t>1 】</a:t>
            </a:r>
            <a:br>
              <a:rPr lang="en-US" altLang="ja-JP" sz="3100" dirty="0">
                <a:solidFill>
                  <a:schemeClr val="tx1"/>
                </a:solidFill>
                <a:latin typeface="ＭＳ Ｐゴシック" panose="020B0600070205080204" pitchFamily="50" charset="-128"/>
                <a:ea typeface="ＭＳ Ｐゴシック" panose="020B0600070205080204" pitchFamily="50" charset="-128"/>
              </a:rPr>
            </a:br>
            <a:r>
              <a:rPr lang="ja-JP" altLang="en-US" sz="4400" b="1" dirty="0">
                <a:solidFill>
                  <a:srgbClr val="E66914"/>
                </a:solidFill>
                <a:latin typeface="ＭＳ Ｐゴシック" panose="020B0600070205080204" pitchFamily="50" charset="-128"/>
                <a:ea typeface="ＭＳ Ｐゴシック" panose="020B0600070205080204" pitchFamily="50" charset="-128"/>
              </a:rPr>
              <a:t>解　　説</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26</a:t>
            </a:fld>
            <a:endParaRPr lang="ja-JP" altLang="en-US" dirty="0"/>
          </a:p>
        </p:txBody>
      </p:sp>
    </p:spTree>
    <p:extLst>
      <p:ext uri="{BB962C8B-B14F-4D97-AF65-F5344CB8AC3E}">
        <p14:creationId xmlns:p14="http://schemas.microsoft.com/office/powerpoint/2010/main" val="26438458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CFAE50E1-1CEB-4289-81CA-27C480B16A09}"/>
              </a:ext>
            </a:extLst>
          </p:cNvPr>
          <p:cNvSpPr>
            <a:spLocks noGrp="1"/>
          </p:cNvSpPr>
          <p:nvPr>
            <p:ph idx="1"/>
          </p:nvPr>
        </p:nvSpPr>
        <p:spPr>
          <a:xfrm>
            <a:off x="695323" y="1632886"/>
            <a:ext cx="8271256" cy="4846661"/>
          </a:xfrm>
        </p:spPr>
        <p:txBody>
          <a:bodyPr>
            <a:noAutofit/>
          </a:bodyPr>
          <a:lstStyle/>
          <a:p>
            <a:pPr marL="756000" indent="-756000" algn="just">
              <a:spcBef>
                <a:spcPts val="0"/>
              </a:spcBef>
              <a:spcAft>
                <a:spcPts val="600"/>
              </a:spcAft>
              <a:buNone/>
            </a:pPr>
            <a:r>
              <a:rPr lang="en-US" altLang="ja-JP" sz="2000" dirty="0">
                <a:solidFill>
                  <a:schemeClr val="tx1"/>
                </a:solidFill>
              </a:rPr>
              <a:t>10:28  </a:t>
            </a:r>
            <a:r>
              <a:rPr lang="ja-JP" altLang="en-US" sz="2000" dirty="0">
                <a:solidFill>
                  <a:schemeClr val="tx1"/>
                </a:solidFill>
              </a:rPr>
              <a:t>「</a:t>
            </a:r>
            <a:r>
              <a:rPr lang="en-US" altLang="ja-JP" sz="2000" dirty="0">
                <a:solidFill>
                  <a:schemeClr val="tx1"/>
                </a:solidFill>
              </a:rPr>
              <a:t>A </a:t>
            </a:r>
            <a:r>
              <a:rPr lang="ja-JP" altLang="en-US" sz="2000" dirty="0">
                <a:solidFill>
                  <a:schemeClr val="tx1"/>
                </a:solidFill>
              </a:rPr>
              <a:t>県気象情報第 </a:t>
            </a:r>
            <a:r>
              <a:rPr lang="en-US" altLang="ja-JP" sz="2000" dirty="0">
                <a:solidFill>
                  <a:schemeClr val="tx1"/>
                </a:solidFill>
              </a:rPr>
              <a:t>1 </a:t>
            </a:r>
            <a:r>
              <a:rPr lang="ja-JP" altLang="en-US" sz="2000" dirty="0">
                <a:solidFill>
                  <a:schemeClr val="tx1"/>
                </a:solidFill>
              </a:rPr>
              <a:t>号」で、今日から翌日（</a:t>
            </a:r>
            <a:r>
              <a:rPr lang="en-US" altLang="ja-JP" sz="2000" dirty="0">
                <a:solidFill>
                  <a:schemeClr val="tx1"/>
                </a:solidFill>
              </a:rPr>
              <a:t>6 </a:t>
            </a:r>
            <a:r>
              <a:rPr lang="ja-JP" altLang="en-US" sz="2000" dirty="0">
                <a:solidFill>
                  <a:schemeClr val="tx1"/>
                </a:solidFill>
              </a:rPr>
              <a:t>日）にかけて土砂災害、浸水、河川の増水などに対する注意が呼びかけられた</a:t>
            </a:r>
            <a:endParaRPr lang="en-US" altLang="ja-JP" sz="2000" dirty="0">
              <a:solidFill>
                <a:schemeClr val="tx1"/>
              </a:solidFill>
            </a:endParaRPr>
          </a:p>
          <a:p>
            <a:pPr marL="714375" indent="-714375" algn="just">
              <a:spcBef>
                <a:spcPts val="0"/>
              </a:spcBef>
              <a:spcAft>
                <a:spcPts val="600"/>
              </a:spcAft>
              <a:buNone/>
            </a:pPr>
            <a:r>
              <a:rPr lang="en-US" altLang="ja-JP" sz="2000" dirty="0">
                <a:solidFill>
                  <a:schemeClr val="tx1"/>
                </a:solidFill>
              </a:rPr>
              <a:t>11:04</a:t>
            </a:r>
            <a:r>
              <a:rPr lang="ja-JP" altLang="en-US" sz="2000" dirty="0">
                <a:solidFill>
                  <a:schemeClr val="tx1"/>
                </a:solidFill>
              </a:rPr>
              <a:t>　「</a:t>
            </a:r>
            <a:r>
              <a:rPr lang="ja-JP" altLang="en-US" sz="2000" dirty="0">
                <a:solidFill>
                  <a:srgbClr val="FF0000"/>
                </a:solidFill>
              </a:rPr>
              <a:t>大雨警報（土砂災害）</a:t>
            </a:r>
            <a:r>
              <a:rPr lang="ja-JP" altLang="en-US" sz="2000" dirty="0">
                <a:solidFill>
                  <a:schemeClr val="tx1"/>
                </a:solidFill>
              </a:rPr>
              <a:t>（警戒レベル３相当）」が発表された</a:t>
            </a:r>
            <a:endParaRPr lang="en-US" altLang="ja-JP" sz="2000" dirty="0">
              <a:solidFill>
                <a:schemeClr val="tx1"/>
              </a:solidFill>
            </a:endParaRPr>
          </a:p>
          <a:p>
            <a:pPr lvl="1" algn="just">
              <a:spcBef>
                <a:spcPts val="0"/>
              </a:spcBef>
              <a:spcAft>
                <a:spcPts val="600"/>
              </a:spcAft>
            </a:pPr>
            <a:r>
              <a:rPr lang="ja-JP" altLang="en-US" sz="2000" dirty="0">
                <a:solidFill>
                  <a:schemeClr val="tx1"/>
                </a:solidFill>
              </a:rPr>
              <a:t>既に多くの地域で「</a:t>
            </a:r>
            <a:r>
              <a:rPr lang="ja-JP" altLang="en-US" sz="2000" dirty="0">
                <a:solidFill>
                  <a:srgbClr val="FF0000"/>
                </a:solidFill>
              </a:rPr>
              <a:t>警戒レベル３高齢者等避難</a:t>
            </a:r>
            <a:r>
              <a:rPr lang="ja-JP" altLang="en-US" sz="2000" dirty="0">
                <a:solidFill>
                  <a:schemeClr val="tx1"/>
                </a:solidFill>
              </a:rPr>
              <a:t>」が発令されている</a:t>
            </a:r>
            <a:endParaRPr lang="en-US" altLang="ja-JP" sz="2000" dirty="0">
              <a:solidFill>
                <a:schemeClr val="tx1"/>
              </a:solidFill>
            </a:endParaRPr>
          </a:p>
          <a:p>
            <a:pPr marL="714375" indent="-714375" algn="just">
              <a:spcBef>
                <a:spcPts val="0"/>
              </a:spcBef>
              <a:spcAft>
                <a:spcPts val="600"/>
              </a:spcAft>
              <a:buNone/>
            </a:pPr>
            <a:r>
              <a:rPr lang="en-US" altLang="ja-JP" sz="2000" dirty="0">
                <a:solidFill>
                  <a:schemeClr val="tx1"/>
                </a:solidFill>
              </a:rPr>
              <a:t>13:31</a:t>
            </a:r>
            <a:r>
              <a:rPr lang="ja-JP" altLang="en-US" sz="2000" dirty="0">
                <a:solidFill>
                  <a:schemeClr val="tx1"/>
                </a:solidFill>
              </a:rPr>
              <a:t>　「</a:t>
            </a:r>
            <a:r>
              <a:rPr lang="ja-JP" altLang="en-US" sz="2000" dirty="0">
                <a:solidFill>
                  <a:srgbClr val="FF0000"/>
                </a:solidFill>
              </a:rPr>
              <a:t>洪水警報</a:t>
            </a:r>
            <a:r>
              <a:rPr lang="ja-JP" altLang="en-US" sz="2000" dirty="0">
                <a:solidFill>
                  <a:schemeClr val="tx1"/>
                </a:solidFill>
              </a:rPr>
              <a:t>（警戒レベル３相当）」が発表された</a:t>
            </a:r>
            <a:endParaRPr lang="en-US" altLang="ja-JP" sz="2000" dirty="0">
              <a:solidFill>
                <a:schemeClr val="tx1"/>
              </a:solidFill>
            </a:endParaRPr>
          </a:p>
          <a:p>
            <a:pPr marL="756000" indent="-756000" algn="just">
              <a:spcBef>
                <a:spcPts val="0"/>
              </a:spcBef>
              <a:spcAft>
                <a:spcPts val="600"/>
              </a:spcAft>
              <a:buNone/>
            </a:pPr>
            <a:r>
              <a:rPr lang="en-US" altLang="ja-JP" sz="2000" dirty="0">
                <a:solidFill>
                  <a:schemeClr val="tx1"/>
                </a:solidFill>
              </a:rPr>
              <a:t>13:50</a:t>
            </a:r>
            <a:r>
              <a:rPr lang="ja-JP" altLang="en-US" sz="2000" dirty="0">
                <a:solidFill>
                  <a:schemeClr val="tx1"/>
                </a:solidFill>
              </a:rPr>
              <a:t>　</a:t>
            </a:r>
            <a:r>
              <a:rPr lang="en-US" altLang="ja-JP" sz="2000" dirty="0">
                <a:solidFill>
                  <a:schemeClr val="tx1"/>
                </a:solidFill>
              </a:rPr>
              <a:t>B</a:t>
            </a:r>
            <a:r>
              <a:rPr lang="ja-JP" altLang="en-US" sz="2000" dirty="0">
                <a:solidFill>
                  <a:schemeClr val="tx1"/>
                </a:solidFill>
              </a:rPr>
              <a:t>市に対して「</a:t>
            </a:r>
            <a:r>
              <a:rPr lang="ja-JP" altLang="en-US" sz="2000" dirty="0">
                <a:solidFill>
                  <a:srgbClr val="AA00AA"/>
                </a:solidFill>
              </a:rPr>
              <a:t>土砂災害警戒情報</a:t>
            </a:r>
            <a:r>
              <a:rPr lang="ja-JP" altLang="en-US" sz="2000" dirty="0">
                <a:solidFill>
                  <a:schemeClr val="tx1"/>
                </a:solidFill>
              </a:rPr>
              <a:t>（警戒レベル４相当）」が発表された</a:t>
            </a:r>
            <a:endParaRPr lang="en-US" altLang="ja-JP" sz="2000" dirty="0">
              <a:solidFill>
                <a:schemeClr val="tx1"/>
              </a:solidFill>
            </a:endParaRPr>
          </a:p>
          <a:p>
            <a:pPr marL="714375" indent="-714375" algn="just">
              <a:spcBef>
                <a:spcPts val="0"/>
              </a:spcBef>
              <a:spcAft>
                <a:spcPts val="600"/>
              </a:spcAft>
              <a:buNone/>
            </a:pPr>
            <a:endParaRPr lang="en-US" altLang="ja-JP" sz="2000" dirty="0">
              <a:solidFill>
                <a:schemeClr val="tx1">
                  <a:lumMod val="85000"/>
                  <a:lumOff val="15000"/>
                </a:schemeClr>
              </a:solidFill>
            </a:endParaRPr>
          </a:p>
          <a:p>
            <a:pPr lvl="1" algn="just">
              <a:spcBef>
                <a:spcPts val="0"/>
              </a:spcBef>
              <a:spcAft>
                <a:spcPts val="600"/>
              </a:spcAft>
            </a:pPr>
            <a:endParaRPr lang="en-US" altLang="ja-JP" sz="1400" dirty="0">
              <a:solidFill>
                <a:schemeClr val="tx1">
                  <a:lumMod val="85000"/>
                  <a:lumOff val="15000"/>
                </a:schemeClr>
              </a:solidFill>
            </a:endParaRPr>
          </a:p>
          <a:p>
            <a:pPr lvl="1" algn="just">
              <a:spcBef>
                <a:spcPts val="0"/>
              </a:spcBef>
              <a:spcAft>
                <a:spcPts val="600"/>
              </a:spcAft>
            </a:pPr>
            <a:endParaRPr lang="en-US" altLang="ja-JP" sz="1400" dirty="0">
              <a:solidFill>
                <a:schemeClr val="tx1">
                  <a:lumMod val="85000"/>
                  <a:lumOff val="15000"/>
                </a:schemeClr>
              </a:solidFill>
            </a:endParaRPr>
          </a:p>
          <a:p>
            <a:pPr lvl="1" algn="just">
              <a:spcBef>
                <a:spcPts val="0"/>
              </a:spcBef>
              <a:spcAft>
                <a:spcPts val="600"/>
              </a:spcAft>
            </a:pPr>
            <a:endParaRPr lang="en-US" altLang="ja-JP" sz="1400" dirty="0">
              <a:solidFill>
                <a:schemeClr val="tx1">
                  <a:lumMod val="85000"/>
                  <a:lumOff val="15000"/>
                </a:schemeClr>
              </a:solidFill>
            </a:endParaRPr>
          </a:p>
          <a:p>
            <a:pPr algn="just">
              <a:spcBef>
                <a:spcPts val="0"/>
              </a:spcBef>
              <a:spcAft>
                <a:spcPts val="600"/>
              </a:spcAft>
            </a:pPr>
            <a:r>
              <a:rPr lang="ja-JP" altLang="ja-JP" sz="2000" dirty="0">
                <a:solidFill>
                  <a:schemeClr val="tx1"/>
                </a:solidFill>
              </a:rPr>
              <a:t>土砂災害に関しては翌日未明まで</a:t>
            </a:r>
            <a:r>
              <a:rPr lang="ja-JP" altLang="en-US" sz="2000" dirty="0">
                <a:solidFill>
                  <a:schemeClr val="tx1"/>
                </a:solidFill>
              </a:rPr>
              <a:t>警報級の状況が続く見込み</a:t>
            </a:r>
            <a:endParaRPr lang="en-US" altLang="ja-JP" sz="2000" dirty="0">
              <a:solidFill>
                <a:schemeClr val="tx1"/>
              </a:solidFill>
            </a:endParaRPr>
          </a:p>
          <a:p>
            <a:pPr algn="just">
              <a:spcBef>
                <a:spcPts val="0"/>
              </a:spcBef>
              <a:spcAft>
                <a:spcPts val="600"/>
              </a:spcAft>
            </a:pPr>
            <a:r>
              <a:rPr lang="ja-JP" altLang="en-US" sz="2000" dirty="0">
                <a:solidFill>
                  <a:schemeClr val="tx1"/>
                </a:solidFill>
              </a:rPr>
              <a:t>流域雨量指数の予測値から、今後の各河川の水位が上昇傾向にあることがわかる</a:t>
            </a:r>
            <a:endParaRPr lang="en-US" altLang="ja-JP" sz="2000" dirty="0">
              <a:solidFill>
                <a:schemeClr val="tx1"/>
              </a:solidFill>
            </a:endParaRPr>
          </a:p>
        </p:txBody>
      </p:sp>
      <p:sp>
        <p:nvSpPr>
          <p:cNvPr id="4" name="タイトル 3">
            <a:extLst>
              <a:ext uri="{FF2B5EF4-FFF2-40B4-BE49-F238E27FC236}">
                <a16:creationId xmlns:a16="http://schemas.microsoft.com/office/drawing/2014/main" id="{DAC3E796-73DD-4BB6-A1FA-58F2E615FE8C}"/>
              </a:ext>
            </a:extLst>
          </p:cNvPr>
          <p:cNvSpPr>
            <a:spLocks noGrp="1"/>
          </p:cNvSpPr>
          <p:nvPr>
            <p:ph type="title"/>
          </p:nvPr>
        </p:nvSpPr>
        <p:spPr/>
        <p:txBody>
          <a:bodyPr/>
          <a:lstStyle/>
          <a:p>
            <a:r>
              <a:rPr kumimoji="1" lang="ja-JP" altLang="en-US"/>
              <a:t>現状と今後の見通し</a:t>
            </a:r>
          </a:p>
        </p:txBody>
      </p:sp>
      <p:sp>
        <p:nvSpPr>
          <p:cNvPr id="6" name="コンテンツ プレースホルダー 5">
            <a:extLst>
              <a:ext uri="{FF2B5EF4-FFF2-40B4-BE49-F238E27FC236}">
                <a16:creationId xmlns:a16="http://schemas.microsoft.com/office/drawing/2014/main" id="{6CA52A9B-576B-497B-8B06-C012547ECA9A}"/>
              </a:ext>
            </a:extLst>
          </p:cNvPr>
          <p:cNvSpPr>
            <a:spLocks noGrp="1"/>
          </p:cNvSpPr>
          <p:nvPr>
            <p:ph idx="13"/>
          </p:nvPr>
        </p:nvSpPr>
        <p:spPr/>
        <p:txBody>
          <a:bodyPr/>
          <a:lstStyle/>
          <a:p>
            <a:r>
              <a:rPr lang="ja-JP" altLang="en-US" b="0" dirty="0">
                <a:solidFill>
                  <a:srgbClr val="E66914"/>
                </a:solidFill>
              </a:rPr>
              <a:t>解説</a:t>
            </a:r>
          </a:p>
        </p:txBody>
      </p:sp>
      <p:sp>
        <p:nvSpPr>
          <p:cNvPr id="3" name="スライド番号プレースホルダー 2">
            <a:extLst>
              <a:ext uri="{FF2B5EF4-FFF2-40B4-BE49-F238E27FC236}">
                <a16:creationId xmlns:a16="http://schemas.microsoft.com/office/drawing/2014/main" id="{112FEDF7-F2B3-48C3-9509-B4E0DE4E9189}"/>
              </a:ext>
            </a:extLst>
          </p:cNvPr>
          <p:cNvSpPr>
            <a:spLocks noGrp="1"/>
          </p:cNvSpPr>
          <p:nvPr>
            <p:ph type="sldNum" sz="quarter" idx="12"/>
          </p:nvPr>
        </p:nvSpPr>
        <p:spPr/>
        <p:txBody>
          <a:bodyPr/>
          <a:lstStyle/>
          <a:p>
            <a:fld id="{090AECCA-A504-4483-9A84-66AB2E940DB8}" type="slidenum">
              <a:rPr lang="ja-JP" altLang="en-US" smtClean="0"/>
              <a:pPr/>
              <a:t>27</a:t>
            </a:fld>
            <a:endParaRPr lang="ja-JP" altLang="en-US"/>
          </a:p>
        </p:txBody>
      </p:sp>
      <p:sp>
        <p:nvSpPr>
          <p:cNvPr id="2" name="Down Arrow 1">
            <a:extLst>
              <a:ext uri="{FF2B5EF4-FFF2-40B4-BE49-F238E27FC236}">
                <a16:creationId xmlns:a16="http://schemas.microsoft.com/office/drawing/2014/main" id="{9C376802-30E5-6343-99BC-BB7783EEDBDA}"/>
              </a:ext>
            </a:extLst>
          </p:cNvPr>
          <p:cNvSpPr/>
          <p:nvPr/>
        </p:nvSpPr>
        <p:spPr>
          <a:xfrm>
            <a:off x="3897774" y="4048125"/>
            <a:ext cx="1348451" cy="3612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7A7C935-E889-B143-A8BC-A5724631E76E}"/>
              </a:ext>
            </a:extLst>
          </p:cNvPr>
          <p:cNvSpPr txBox="1"/>
          <p:nvPr/>
        </p:nvSpPr>
        <p:spPr>
          <a:xfrm>
            <a:off x="308243" y="1162755"/>
            <a:ext cx="8527513" cy="461665"/>
          </a:xfrm>
          <a:prstGeom prst="rect">
            <a:avLst/>
          </a:prstGeom>
          <a:solidFill>
            <a:schemeClr val="accent5">
              <a:lumMod val="20000"/>
              <a:lumOff val="80000"/>
            </a:schemeClr>
          </a:solidFill>
        </p:spPr>
        <p:txBody>
          <a:bodyPr wrap="square" rtlCol="0">
            <a:spAutoFit/>
          </a:bodyPr>
          <a:lstStyle/>
          <a:p>
            <a:r>
              <a:rPr lang="en-US" sz="2400">
                <a:latin typeface="MS PGothic" panose="020B0600070205080204" pitchFamily="34" charset="-128"/>
                <a:ea typeface="MS PGothic" panose="020B0600070205080204" pitchFamily="34" charset="-128"/>
              </a:rPr>
              <a:t>13:50 </a:t>
            </a:r>
            <a:r>
              <a:rPr lang="ja-JP" altLang="en-US" sz="2400">
                <a:latin typeface="MS PGothic" panose="020B0600070205080204" pitchFamily="34" charset="-128"/>
                <a:ea typeface="MS PGothic" panose="020B0600070205080204" pitchFamily="34" charset="-128"/>
              </a:rPr>
              <a:t>時点での現状</a:t>
            </a:r>
            <a:endParaRPr lang="en-US" sz="2400">
              <a:latin typeface="MS PGothic" panose="020B0600070205080204" pitchFamily="34" charset="-128"/>
              <a:ea typeface="MS PGothic" panose="020B0600070205080204" pitchFamily="34" charset="-128"/>
            </a:endParaRPr>
          </a:p>
        </p:txBody>
      </p:sp>
      <p:sp>
        <p:nvSpPr>
          <p:cNvPr id="8" name="TextBox 7">
            <a:extLst>
              <a:ext uri="{FF2B5EF4-FFF2-40B4-BE49-F238E27FC236}">
                <a16:creationId xmlns:a16="http://schemas.microsoft.com/office/drawing/2014/main" id="{CC9EC27D-F7AF-B64C-B13F-091E4FB38C11}"/>
              </a:ext>
            </a:extLst>
          </p:cNvPr>
          <p:cNvSpPr txBox="1"/>
          <p:nvPr/>
        </p:nvSpPr>
        <p:spPr>
          <a:xfrm>
            <a:off x="308242" y="4529451"/>
            <a:ext cx="8527513" cy="461665"/>
          </a:xfrm>
          <a:prstGeom prst="rect">
            <a:avLst/>
          </a:prstGeom>
          <a:solidFill>
            <a:schemeClr val="accent5">
              <a:lumMod val="20000"/>
              <a:lumOff val="80000"/>
            </a:schemeClr>
          </a:solidFill>
        </p:spPr>
        <p:txBody>
          <a:bodyPr wrap="square" rtlCol="0">
            <a:spAutoFit/>
          </a:bodyPr>
          <a:lstStyle>
            <a:defPPr>
              <a:defRPr lang="ja-JP"/>
            </a:defPPr>
            <a:lvl1pPr>
              <a:defRPr sz="2400">
                <a:latin typeface="MS PGothic" panose="020B0600070205080204" pitchFamily="34" charset="-128"/>
                <a:ea typeface="MS PGothic" panose="020B0600070205080204" pitchFamily="34" charset="-128"/>
              </a:defRPr>
            </a:lvl1pPr>
          </a:lstStyle>
          <a:p>
            <a:r>
              <a:rPr lang="ja-JP" altLang="en-US" dirty="0"/>
              <a:t>今後の見通し</a:t>
            </a:r>
            <a:endParaRPr lang="en-US" dirty="0"/>
          </a:p>
        </p:txBody>
      </p:sp>
    </p:spTree>
    <p:extLst>
      <p:ext uri="{BB962C8B-B14F-4D97-AF65-F5344CB8AC3E}">
        <p14:creationId xmlns:p14="http://schemas.microsoft.com/office/powerpoint/2010/main" val="720803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6FBDA91B-D1FE-4357-9421-CFF30C0AC482}"/>
              </a:ext>
            </a:extLst>
          </p:cNvPr>
          <p:cNvSpPr/>
          <p:nvPr/>
        </p:nvSpPr>
        <p:spPr>
          <a:xfrm>
            <a:off x="403980" y="1541797"/>
            <a:ext cx="8439078" cy="4586618"/>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547968"/>
              <a:gd name="connsiteX1" fmla="*/ 8348133 w 8348133"/>
              <a:gd name="connsiteY1" fmla="*/ 0 h 4547968"/>
              <a:gd name="connsiteX2" fmla="*/ 8348133 w 8348133"/>
              <a:gd name="connsiteY2" fmla="*/ 4248709 h 4547968"/>
              <a:gd name="connsiteX3" fmla="*/ 6842802 w 8348133"/>
              <a:gd name="connsiteY3" fmla="*/ 423800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569807"/>
              <a:gd name="connsiteX1" fmla="*/ 8348133 w 8348133"/>
              <a:gd name="connsiteY1" fmla="*/ 0 h 4569807"/>
              <a:gd name="connsiteX2" fmla="*/ 8348133 w 8348133"/>
              <a:gd name="connsiteY2" fmla="*/ 4248709 h 4569807"/>
              <a:gd name="connsiteX3" fmla="*/ 6842802 w 8348133"/>
              <a:gd name="connsiteY3" fmla="*/ 4238001 h 4569807"/>
              <a:gd name="connsiteX4" fmla="*/ 7059383 w 8348133"/>
              <a:gd name="connsiteY4" fmla="*/ 4569807 h 4569807"/>
              <a:gd name="connsiteX5" fmla="*/ 4572001 w 8348133"/>
              <a:gd name="connsiteY5" fmla="*/ 4248922 h 4569807"/>
              <a:gd name="connsiteX6" fmla="*/ 0 w 8348133"/>
              <a:gd name="connsiteY6" fmla="*/ 4248709 h 4569807"/>
              <a:gd name="connsiteX7" fmla="*/ 0 w 8348133"/>
              <a:gd name="connsiteY7" fmla="*/ 0 h 4569807"/>
              <a:gd name="connsiteX0" fmla="*/ 0 w 8348133"/>
              <a:gd name="connsiteY0" fmla="*/ 0 h 4569807"/>
              <a:gd name="connsiteX1" fmla="*/ 8348133 w 8348133"/>
              <a:gd name="connsiteY1" fmla="*/ 0 h 4569807"/>
              <a:gd name="connsiteX2" fmla="*/ 8348133 w 8348133"/>
              <a:gd name="connsiteY2" fmla="*/ 4248709 h 4569807"/>
              <a:gd name="connsiteX3" fmla="*/ 6842802 w 8348133"/>
              <a:gd name="connsiteY3" fmla="*/ 4238001 h 4569807"/>
              <a:gd name="connsiteX4" fmla="*/ 7059383 w 8348133"/>
              <a:gd name="connsiteY4" fmla="*/ 4569807 h 4569807"/>
              <a:gd name="connsiteX5" fmla="*/ 6409360 w 8348133"/>
              <a:gd name="connsiteY5" fmla="*/ 4259841 h 4569807"/>
              <a:gd name="connsiteX6" fmla="*/ 0 w 8348133"/>
              <a:gd name="connsiteY6" fmla="*/ 4248709 h 4569807"/>
              <a:gd name="connsiteX7" fmla="*/ 0 w 8348133"/>
              <a:gd name="connsiteY7" fmla="*/ 0 h 4569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69807">
                <a:moveTo>
                  <a:pt x="0" y="0"/>
                </a:moveTo>
                <a:lnTo>
                  <a:pt x="8348133" y="0"/>
                </a:lnTo>
                <a:lnTo>
                  <a:pt x="8348133" y="4248709"/>
                </a:lnTo>
                <a:lnTo>
                  <a:pt x="6842802" y="4238001"/>
                </a:lnTo>
                <a:lnTo>
                  <a:pt x="7059383" y="4569807"/>
                </a:lnTo>
                <a:lnTo>
                  <a:pt x="6409360" y="4259841"/>
                </a:lnTo>
                <a:lnTo>
                  <a:pt x="0" y="4248709"/>
                </a:lnTo>
                <a:lnTo>
                  <a:pt x="0" y="0"/>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コンテンツ プレースホルダー 1">
            <a:extLst>
              <a:ext uri="{FF2B5EF4-FFF2-40B4-BE49-F238E27FC236}">
                <a16:creationId xmlns:a16="http://schemas.microsoft.com/office/drawing/2014/main" id="{05B9E395-28F0-44FC-9398-49E5CA15A288}"/>
              </a:ext>
            </a:extLst>
          </p:cNvPr>
          <p:cNvSpPr>
            <a:spLocks noGrp="1"/>
          </p:cNvSpPr>
          <p:nvPr>
            <p:ph idx="1"/>
          </p:nvPr>
        </p:nvSpPr>
        <p:spPr>
          <a:xfrm>
            <a:off x="457200" y="1645153"/>
            <a:ext cx="8385858" cy="3769813"/>
          </a:xfrm>
        </p:spPr>
        <p:txBody>
          <a:bodyPr>
            <a:noAutofit/>
          </a:bodyPr>
          <a:lstStyle/>
          <a:p>
            <a:pPr>
              <a:spcBef>
                <a:spcPts val="0"/>
              </a:spcBef>
              <a:spcAft>
                <a:spcPts val="600"/>
              </a:spcAft>
              <a:buFont typeface="Wingdings" panose="05000000000000000000" pitchFamily="2" charset="2"/>
              <a:buChar char="l"/>
            </a:pPr>
            <a:r>
              <a:rPr lang="ja" altLang="en-US" sz="2400" dirty="0">
                <a:solidFill>
                  <a:schemeClr val="tx1"/>
                </a:solidFill>
              </a:rPr>
              <a:t>「</a:t>
            </a:r>
            <a:r>
              <a:rPr lang="ja" altLang="en-US" sz="2400" b="1" dirty="0">
                <a:solidFill>
                  <a:srgbClr val="CC00FF"/>
                </a:solidFill>
              </a:rPr>
              <a:t>土砂災害警戒情報</a:t>
            </a:r>
            <a:r>
              <a:rPr lang="ja-JP" altLang="en-US" sz="2400" dirty="0">
                <a:solidFill>
                  <a:schemeClr val="tx1"/>
                </a:solidFill>
              </a:rPr>
              <a:t>（警戒レベル４相当）</a:t>
            </a:r>
            <a:r>
              <a:rPr lang="ja" altLang="en-US" sz="2400" dirty="0">
                <a:solidFill>
                  <a:schemeClr val="tx1"/>
                </a:solidFill>
              </a:rPr>
              <a:t>」発表</a:t>
            </a:r>
            <a:r>
              <a:rPr lang="en-US" altLang="ja" sz="2400" dirty="0">
                <a:solidFill>
                  <a:schemeClr val="tx1"/>
                </a:solidFill>
              </a:rPr>
              <a:t> </a:t>
            </a:r>
          </a:p>
          <a:p>
            <a:pPr marL="0" indent="0">
              <a:spcBef>
                <a:spcPts val="0"/>
              </a:spcBef>
              <a:spcAft>
                <a:spcPts val="600"/>
              </a:spcAft>
              <a:buNone/>
            </a:pPr>
            <a:r>
              <a:rPr lang="ja-JP" altLang="en-US" sz="2400" dirty="0">
                <a:solidFill>
                  <a:schemeClr val="tx1"/>
                </a:solidFill>
              </a:rPr>
              <a:t>　　→</a:t>
            </a:r>
            <a:r>
              <a:rPr lang="en-US" altLang="ja" sz="2400" dirty="0">
                <a:solidFill>
                  <a:schemeClr val="tx1"/>
                </a:solidFill>
              </a:rPr>
              <a:t> </a:t>
            </a:r>
            <a:r>
              <a:rPr lang="ja" altLang="en-US" sz="2400" dirty="0">
                <a:solidFill>
                  <a:schemeClr val="tx1"/>
                </a:solidFill>
              </a:rPr>
              <a:t>直ちに「</a:t>
            </a:r>
            <a:r>
              <a:rPr lang="ja-JP" altLang="en-US" sz="2400" dirty="0">
                <a:solidFill>
                  <a:srgbClr val="CC00FF"/>
                </a:solidFill>
              </a:rPr>
              <a:t>警戒レベル４　</a:t>
            </a:r>
            <a:r>
              <a:rPr lang="ja" altLang="en-US" sz="2400" dirty="0">
                <a:solidFill>
                  <a:srgbClr val="CC00FF"/>
                </a:solidFill>
              </a:rPr>
              <a:t>避難</a:t>
            </a:r>
            <a:r>
              <a:rPr lang="ja-JP" altLang="en-US" sz="2400" dirty="0">
                <a:solidFill>
                  <a:srgbClr val="CC00FF"/>
                </a:solidFill>
              </a:rPr>
              <a:t>指示</a:t>
            </a:r>
            <a:r>
              <a:rPr lang="ja" altLang="en-US" sz="2400" dirty="0">
                <a:solidFill>
                  <a:schemeClr val="tx1"/>
                </a:solidFill>
              </a:rPr>
              <a:t>」を発令する</a:t>
            </a:r>
            <a:endParaRPr lang="en-US" altLang="ja" sz="2400" dirty="0">
              <a:solidFill>
                <a:schemeClr val="tx1"/>
              </a:solidFill>
            </a:endParaRPr>
          </a:p>
          <a:p>
            <a:pPr lvl="1">
              <a:spcBef>
                <a:spcPts val="0"/>
              </a:spcBef>
              <a:spcAft>
                <a:spcPts val="600"/>
              </a:spcAft>
            </a:pPr>
            <a:r>
              <a:rPr kumimoji="1" lang="ja-JP" altLang="en-US" sz="2000" dirty="0">
                <a:solidFill>
                  <a:schemeClr val="tx1"/>
                </a:solidFill>
              </a:rPr>
              <a:t>ただし「土砂災害警戒情報」は市町村単位で発表されるので、「警戒レベル４避難指示」の</a:t>
            </a:r>
            <a:r>
              <a:rPr lang="ja-JP" altLang="en-US" sz="2000" u="sng" dirty="0">
                <a:solidFill>
                  <a:schemeClr val="tx1"/>
                </a:solidFill>
              </a:rPr>
              <a:t>発令の対象範囲を具体的に絞り込む</a:t>
            </a:r>
            <a:r>
              <a:rPr lang="ja-JP" altLang="en-US" sz="2000" dirty="0">
                <a:solidFill>
                  <a:schemeClr val="tx1"/>
                </a:solidFill>
              </a:rPr>
              <a:t>必要がある。</a:t>
            </a:r>
            <a:endParaRPr lang="en-US" altLang="ja-JP" sz="2000" dirty="0">
              <a:solidFill>
                <a:schemeClr val="tx1"/>
              </a:solidFill>
            </a:endParaRPr>
          </a:p>
          <a:p>
            <a:pPr lvl="2">
              <a:spcBef>
                <a:spcPts val="0"/>
              </a:spcBef>
              <a:spcAft>
                <a:spcPts val="600"/>
              </a:spcAft>
            </a:pPr>
            <a:endParaRPr lang="en-US" altLang="ja-JP" sz="1400" dirty="0">
              <a:solidFill>
                <a:schemeClr val="tx1"/>
              </a:solidFill>
            </a:endParaRPr>
          </a:p>
          <a:p>
            <a:pPr lvl="2">
              <a:spcBef>
                <a:spcPts val="0"/>
              </a:spcBef>
              <a:spcAft>
                <a:spcPts val="600"/>
              </a:spcAft>
            </a:pPr>
            <a:endParaRPr lang="en-US" altLang="ja-JP" sz="1400" dirty="0">
              <a:solidFill>
                <a:schemeClr val="tx1"/>
              </a:solidFill>
            </a:endParaRPr>
          </a:p>
          <a:p>
            <a:pPr>
              <a:spcBef>
                <a:spcPts val="0"/>
              </a:spcBef>
              <a:buFont typeface="Wingdings" panose="05000000000000000000" pitchFamily="2" charset="2"/>
              <a:buChar char="l"/>
            </a:pPr>
            <a:r>
              <a:rPr lang="ja-JP" altLang="en-US" sz="2400" dirty="0">
                <a:solidFill>
                  <a:schemeClr val="tx1"/>
                </a:solidFill>
              </a:rPr>
              <a:t>土砂キキクル（大雨警報（土砂災害）の</a:t>
            </a:r>
            <a:endParaRPr lang="en-US" altLang="ja-JP" sz="2400" dirty="0">
              <a:solidFill>
                <a:schemeClr val="tx1"/>
              </a:solidFill>
            </a:endParaRPr>
          </a:p>
          <a:p>
            <a:pPr>
              <a:spcBef>
                <a:spcPts val="0"/>
              </a:spcBef>
              <a:buNone/>
            </a:pPr>
            <a:r>
              <a:rPr lang="ja-JP" altLang="en-US" sz="2400" dirty="0">
                <a:solidFill>
                  <a:schemeClr val="tx1"/>
                </a:solidFill>
              </a:rPr>
              <a:t>　危険度分布）で、「</a:t>
            </a:r>
            <a:r>
              <a:rPr lang="ja-JP" altLang="en-US" sz="2400" dirty="0">
                <a:solidFill>
                  <a:srgbClr val="CC00FF"/>
                </a:solidFill>
              </a:rPr>
              <a:t>危険（紫）</a:t>
            </a:r>
            <a:r>
              <a:rPr lang="ja-JP" altLang="en-US" sz="2400" dirty="0">
                <a:solidFill>
                  <a:schemeClr val="tx1"/>
                </a:solidFill>
              </a:rPr>
              <a:t>」</a:t>
            </a:r>
            <a:endParaRPr lang="en-US" altLang="ja-JP" sz="2400" dirty="0">
              <a:solidFill>
                <a:schemeClr val="tx1"/>
              </a:solidFill>
            </a:endParaRPr>
          </a:p>
          <a:p>
            <a:pPr>
              <a:spcBef>
                <a:spcPts val="0"/>
              </a:spcBef>
              <a:buNone/>
            </a:pPr>
            <a:r>
              <a:rPr lang="ja-JP" altLang="en-US" sz="2400" dirty="0">
                <a:solidFill>
                  <a:schemeClr val="tx1"/>
                </a:solidFill>
              </a:rPr>
              <a:t>　のメッシュが出現し、そのメッシュが</a:t>
            </a:r>
            <a:endParaRPr lang="en-US" altLang="ja-JP" sz="2400" dirty="0">
              <a:solidFill>
                <a:schemeClr val="tx1"/>
              </a:solidFill>
            </a:endParaRPr>
          </a:p>
          <a:p>
            <a:pPr>
              <a:spcBef>
                <a:spcPts val="0"/>
              </a:spcBef>
              <a:buNone/>
            </a:pPr>
            <a:r>
              <a:rPr lang="ja-JP" altLang="en-US" sz="2400" dirty="0">
                <a:solidFill>
                  <a:schemeClr val="tx1"/>
                </a:solidFill>
              </a:rPr>
              <a:t>　土砂災害警戒区域等と重なった区域</a:t>
            </a:r>
            <a:endParaRPr lang="en-US" altLang="ja-JP" sz="2400" dirty="0">
              <a:solidFill>
                <a:schemeClr val="tx1"/>
              </a:solidFill>
            </a:endParaRPr>
          </a:p>
        </p:txBody>
      </p:sp>
      <p:sp>
        <p:nvSpPr>
          <p:cNvPr id="3" name="タイトル 2">
            <a:extLst>
              <a:ext uri="{FF2B5EF4-FFF2-40B4-BE49-F238E27FC236}">
                <a16:creationId xmlns:a16="http://schemas.microsoft.com/office/drawing/2014/main" id="{29519DFE-3BD8-4D27-832F-1167BBBB169F}"/>
              </a:ext>
            </a:extLst>
          </p:cNvPr>
          <p:cNvSpPr>
            <a:spLocks noGrp="1"/>
          </p:cNvSpPr>
          <p:nvPr>
            <p:ph type="title"/>
          </p:nvPr>
        </p:nvSpPr>
        <p:spPr>
          <a:xfrm>
            <a:off x="252000" y="364650"/>
            <a:ext cx="8713870" cy="686499"/>
          </a:xfrm>
        </p:spPr>
        <p:txBody>
          <a:bodyPr>
            <a:normAutofit/>
          </a:bodyPr>
          <a:lstStyle/>
          <a:p>
            <a:r>
              <a:rPr lang="ja-JP" altLang="en-US"/>
              <a:t>①</a:t>
            </a:r>
            <a:r>
              <a:rPr lang="en-US" altLang="ja-JP"/>
              <a:t> </a:t>
            </a:r>
            <a:r>
              <a:rPr lang="ja" altLang="en-US"/>
              <a:t>どのような避難情報を、どの地域に対して発令すべきか？</a:t>
            </a:r>
            <a:endParaRPr kumimoji="1" lang="ja-JP" altLang="en-US"/>
          </a:p>
        </p:txBody>
      </p:sp>
      <p:sp>
        <p:nvSpPr>
          <p:cNvPr id="4" name="コンテンツ プレースホルダー 3">
            <a:extLst>
              <a:ext uri="{FF2B5EF4-FFF2-40B4-BE49-F238E27FC236}">
                <a16:creationId xmlns:a16="http://schemas.microsoft.com/office/drawing/2014/main" id="{40A90303-C80A-4A6B-A0F3-53E042688774}"/>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45CD7B1-E132-4EDF-81F5-F5A2C9F2E23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0AECCA-A504-4483-9A84-66AB2E940DB8}" type="slidenum">
              <a:rPr kumimoji="1" lang="ja-JP" altLang="en-US" sz="1600" b="0" i="0" u="none" strike="noStrike" kern="120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16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テキスト ボックス 6">
            <a:extLst>
              <a:ext uri="{FF2B5EF4-FFF2-40B4-BE49-F238E27FC236}">
                <a16:creationId xmlns:a16="http://schemas.microsoft.com/office/drawing/2014/main" id="{F165481B-F3AD-4233-81E7-82E4287A35C7}"/>
              </a:ext>
            </a:extLst>
          </p:cNvPr>
          <p:cNvSpPr txBox="1"/>
          <p:nvPr/>
        </p:nvSpPr>
        <p:spPr>
          <a:xfrm>
            <a:off x="313406" y="1129274"/>
            <a:ext cx="8591058"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effectLst/>
                <a:uLnTx/>
                <a:uFillTx/>
                <a:latin typeface="ＭＳ Ｐゴシック" panose="020B0600070205080204" pitchFamily="50" charset="-128"/>
                <a:ea typeface="ＭＳ Ｐゴシック" panose="020B0600070205080204" pitchFamily="50" charset="-128"/>
                <a:cs typeface="+mn-cs"/>
              </a:rPr>
              <a:t>内閣府</a:t>
            </a:r>
            <a:r>
              <a:rPr kumimoji="1" lang="ja-JP" altLang="en-US" sz="2000" b="0"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のガイドラインに基づいて考えると、土砂災害の観点からは </a:t>
            </a:r>
            <a:r>
              <a:rPr kumimoji="1" lang="en-US" altLang="ja-JP" sz="2000" b="0"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rPr>
              <a:t>...</a:t>
            </a:r>
            <a:endParaRPr kumimoji="1" lang="ja-JP" altLang="en-US" sz="2000" b="0" i="0" u="none" strike="noStrike" kern="1200" cap="none" spc="0" normalizeH="0" baseline="0" noProof="0" dirty="0">
              <a:ln>
                <a:noFill/>
              </a:ln>
              <a:effectLst/>
              <a:uLnTx/>
              <a:uFillTx/>
              <a:latin typeface="ＭＳ Ｐゴシック" panose="020B0600070205080204" pitchFamily="50" charset="-128"/>
              <a:ea typeface="ＭＳ Ｐゴシック" panose="020B0600070205080204" pitchFamily="50" charset="-128"/>
              <a:cs typeface="+mn-cs"/>
            </a:endParaRPr>
          </a:p>
        </p:txBody>
      </p:sp>
      <p:sp>
        <p:nvSpPr>
          <p:cNvPr id="12" name="Down Arrow 11">
            <a:extLst>
              <a:ext uri="{FF2B5EF4-FFF2-40B4-BE49-F238E27FC236}">
                <a16:creationId xmlns:a16="http://schemas.microsoft.com/office/drawing/2014/main" id="{3F763B59-EA4D-2544-94E7-E93F624E724E}"/>
              </a:ext>
            </a:extLst>
          </p:cNvPr>
          <p:cNvSpPr/>
          <p:nvPr/>
        </p:nvSpPr>
        <p:spPr>
          <a:xfrm>
            <a:off x="3454897" y="3218257"/>
            <a:ext cx="1008000" cy="425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2" descr="おじさんのイラスト（中年男性）３">
            <a:extLst>
              <a:ext uri="{FF2B5EF4-FFF2-40B4-BE49-F238E27FC236}">
                <a16:creationId xmlns:a16="http://schemas.microsoft.com/office/drawing/2014/main" id="{61319D90-ACB5-4B7F-B313-46435E19A0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2294" y="5723237"/>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4" name="吹き出し: 角を丸めた四角形 13">
            <a:extLst>
              <a:ext uri="{FF2B5EF4-FFF2-40B4-BE49-F238E27FC236}">
                <a16:creationId xmlns:a16="http://schemas.microsoft.com/office/drawing/2014/main" id="{335C3730-F51D-4D36-BD36-0DE28018BA86}"/>
              </a:ext>
            </a:extLst>
          </p:cNvPr>
          <p:cNvSpPr/>
          <p:nvPr/>
        </p:nvSpPr>
        <p:spPr>
          <a:xfrm>
            <a:off x="403980" y="5906730"/>
            <a:ext cx="6476742" cy="623564"/>
          </a:xfrm>
          <a:prstGeom prst="wedgeRoundRectCallout">
            <a:avLst>
              <a:gd name="adj1" fmla="val -3304"/>
              <a:gd name="adj2" fmla="val -36011"/>
              <a:gd name="adj3" fmla="val 16667"/>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36000" rIns="108000" bIns="36000" rtlCol="0" anchor="ctr"/>
          <a:lstStyle/>
          <a:p>
            <a:pPr marL="331787" marR="0" lvl="0" indent="-285750" algn="l" defTabSz="914400" rtl="0" eaLnBrk="1" fontAlgn="auto" latinLnBrk="0" hangingPunct="1">
              <a:lnSpc>
                <a:spcPct val="100000"/>
              </a:lnSpc>
              <a:spcBef>
                <a:spcPts val="0"/>
              </a:spcBef>
              <a:spcAft>
                <a:spcPts val="200"/>
              </a:spcAft>
              <a:buClrTx/>
              <a:buSzTx/>
              <a:buFont typeface="Wingdings" panose="05000000000000000000" pitchFamily="2" charset="2"/>
              <a:buChar char="l"/>
              <a:tabLst/>
              <a:defRPr/>
            </a:pPr>
            <a:r>
              <a:rPr lang="ja-JP" altLang="en-US" sz="2000" b="1" dirty="0">
                <a:solidFill>
                  <a:schemeClr val="tx1"/>
                </a:solidFill>
                <a:latin typeface="ＭＳ Ｐゴシック" panose="020B0600070205080204" pitchFamily="50" charset="-128"/>
                <a:ea typeface="ＭＳ Ｐゴシック" panose="020B0600070205080204" pitchFamily="50" charset="-128"/>
              </a:rPr>
              <a:t>ハザードマップで示されている土砂災害</a:t>
            </a:r>
            <a:r>
              <a:rPr lang="ja-JP" altLang="en-US" sz="2000" b="1">
                <a:solidFill>
                  <a:schemeClr val="tx1"/>
                </a:solidFill>
                <a:latin typeface="ＭＳ Ｐゴシック" panose="020B0600070205080204" pitchFamily="50" charset="-128"/>
                <a:ea typeface="ＭＳ Ｐゴシック" panose="020B0600070205080204" pitchFamily="50" charset="-128"/>
              </a:rPr>
              <a:t>警戒区域等</a:t>
            </a:r>
            <a:endParaRPr lang="ja-JP" altLang="en-US" sz="2000" b="1" dirty="0">
              <a:solidFill>
                <a:schemeClr val="tx1"/>
              </a:solidFill>
              <a:latin typeface="ＭＳ Ｐゴシック" panose="020B0600070205080204" pitchFamily="50" charset="-128"/>
              <a:ea typeface="ＭＳ Ｐゴシック" panose="020B0600070205080204" pitchFamily="50" charset="-128"/>
            </a:endParaRPr>
          </a:p>
          <a:p>
            <a:pPr marL="331787" marR="0" lvl="0" indent="-285750" algn="l" defTabSz="914400" rtl="0" eaLnBrk="1" fontAlgn="auto" latinLnBrk="0" hangingPunct="1">
              <a:lnSpc>
                <a:spcPct val="100000"/>
              </a:lnSpc>
              <a:spcBef>
                <a:spcPts val="0"/>
              </a:spcBef>
              <a:spcAft>
                <a:spcPts val="200"/>
              </a:spcAft>
              <a:buClrTx/>
              <a:buSzTx/>
              <a:buFont typeface="Wingdings" panose="05000000000000000000" pitchFamily="2" charset="2"/>
              <a:buChar char="l"/>
              <a:tabLst/>
              <a:defRPr/>
            </a:pPr>
            <a:r>
              <a:rPr lang="ja-JP" altLang="en-US" sz="2000" b="1" dirty="0">
                <a:solidFill>
                  <a:schemeClr val="tx1"/>
                </a:solidFill>
                <a:latin typeface="ＭＳ Ｐゴシック" panose="020B0600070205080204" pitchFamily="50" charset="-128"/>
                <a:ea typeface="ＭＳ Ｐゴシック" panose="020B0600070205080204" pitchFamily="50" charset="-128"/>
              </a:rPr>
              <a:t>上記の区域に隣接した場所など</a:t>
            </a:r>
          </a:p>
        </p:txBody>
      </p:sp>
      <p:pic>
        <p:nvPicPr>
          <p:cNvPr id="2050" name="Picture 2"/>
          <p:cNvPicPr>
            <a:picLocks noChangeAspect="1" noChangeArrowheads="1"/>
          </p:cNvPicPr>
          <p:nvPr/>
        </p:nvPicPr>
        <p:blipFill>
          <a:blip r:embed="rId4" cstate="print"/>
          <a:srcRect/>
          <a:stretch>
            <a:fillRect/>
          </a:stretch>
        </p:blipFill>
        <p:spPr bwMode="auto">
          <a:xfrm>
            <a:off x="6103211" y="3369349"/>
            <a:ext cx="2399104" cy="1934161"/>
          </a:xfrm>
          <a:prstGeom prst="rect">
            <a:avLst/>
          </a:prstGeom>
          <a:noFill/>
          <a:ln w="9525">
            <a:noFill/>
            <a:miter lim="800000"/>
            <a:headEnd/>
            <a:tailEnd/>
          </a:ln>
        </p:spPr>
      </p:pic>
      <p:sp>
        <p:nvSpPr>
          <p:cNvPr id="13" name="テキスト ボックス 12"/>
          <p:cNvSpPr txBox="1"/>
          <p:nvPr/>
        </p:nvSpPr>
        <p:spPr>
          <a:xfrm>
            <a:off x="6577264" y="5035723"/>
            <a:ext cx="1596591" cy="215444"/>
          </a:xfrm>
          <a:prstGeom prst="rect">
            <a:avLst/>
          </a:prstGeom>
          <a:solidFill>
            <a:schemeClr val="bg1"/>
          </a:solidFill>
        </p:spPr>
        <p:txBody>
          <a:bodyPr wrap="none" lIns="0" tIns="0" rIns="0" bIns="0" rtlCol="0">
            <a:spAutoFit/>
          </a:bodyPr>
          <a:lstStyle/>
          <a:p>
            <a:r>
              <a:rPr kumimoji="1" lang="ja-JP" altLang="en-US" sz="1400" dirty="0">
                <a:latin typeface="+mj-ea"/>
                <a:ea typeface="+mj-ea"/>
              </a:rPr>
              <a:t>土砂キキクル　</a:t>
            </a:r>
            <a:r>
              <a:rPr kumimoji="1" lang="en-US" altLang="ja-JP" sz="1400" dirty="0">
                <a:latin typeface="+mj-ea"/>
                <a:ea typeface="+mj-ea"/>
              </a:rPr>
              <a:t>13</a:t>
            </a:r>
            <a:r>
              <a:rPr kumimoji="1" lang="ja-JP" altLang="en-US" sz="1400" dirty="0">
                <a:latin typeface="+mj-ea"/>
                <a:ea typeface="+mj-ea"/>
              </a:rPr>
              <a:t>：</a:t>
            </a:r>
            <a:r>
              <a:rPr kumimoji="1" lang="en-US" altLang="ja-JP" sz="1400" dirty="0">
                <a:latin typeface="+mj-ea"/>
                <a:ea typeface="+mj-ea"/>
              </a:rPr>
              <a:t>50</a:t>
            </a:r>
            <a:endParaRPr kumimoji="1" lang="ja-JP" altLang="en-US" sz="1400" dirty="0">
              <a:latin typeface="+mj-ea"/>
              <a:ea typeface="+mj-ea"/>
            </a:endParaRPr>
          </a:p>
        </p:txBody>
      </p:sp>
    </p:spTree>
    <p:extLst>
      <p:ext uri="{BB962C8B-B14F-4D97-AF65-F5344CB8AC3E}">
        <p14:creationId xmlns:p14="http://schemas.microsoft.com/office/powerpoint/2010/main" val="20078151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6FBDA91B-D1FE-4357-9421-CFF30C0AC482}"/>
              </a:ext>
            </a:extLst>
          </p:cNvPr>
          <p:cNvSpPr/>
          <p:nvPr/>
        </p:nvSpPr>
        <p:spPr>
          <a:xfrm>
            <a:off x="170977" y="1507958"/>
            <a:ext cx="8892000" cy="502211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810469"/>
              <a:gd name="connsiteX1" fmla="*/ 8348133 w 8348133"/>
              <a:gd name="connsiteY1" fmla="*/ 0 h 4810469"/>
              <a:gd name="connsiteX2" fmla="*/ 8348133 w 8348133"/>
              <a:gd name="connsiteY2" fmla="*/ 4248709 h 4810469"/>
              <a:gd name="connsiteX3" fmla="*/ 5156201 w 8348133"/>
              <a:gd name="connsiteY3" fmla="*/ 4248921 h 4810469"/>
              <a:gd name="connsiteX4" fmla="*/ 5436052 w 8348133"/>
              <a:gd name="connsiteY4" fmla="*/ 4810469 h 4810469"/>
              <a:gd name="connsiteX5" fmla="*/ 4572001 w 8348133"/>
              <a:gd name="connsiteY5" fmla="*/ 4248922 h 4810469"/>
              <a:gd name="connsiteX6" fmla="*/ 0 w 8348133"/>
              <a:gd name="connsiteY6" fmla="*/ 4248709 h 4810469"/>
              <a:gd name="connsiteX7" fmla="*/ 0 w 8348133"/>
              <a:gd name="connsiteY7" fmla="*/ 0 h 4810469"/>
              <a:gd name="connsiteX0" fmla="*/ 0 w 8348133"/>
              <a:gd name="connsiteY0" fmla="*/ 0 h 4580626"/>
              <a:gd name="connsiteX1" fmla="*/ 8348133 w 8348133"/>
              <a:gd name="connsiteY1" fmla="*/ 0 h 4580626"/>
              <a:gd name="connsiteX2" fmla="*/ 8348133 w 8348133"/>
              <a:gd name="connsiteY2" fmla="*/ 4248709 h 4580626"/>
              <a:gd name="connsiteX3" fmla="*/ 5156201 w 8348133"/>
              <a:gd name="connsiteY3" fmla="*/ 4248921 h 4580626"/>
              <a:gd name="connsiteX4" fmla="*/ 5447533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 name="connsiteX0" fmla="*/ 0 w 8348133"/>
              <a:gd name="connsiteY0" fmla="*/ 0 h 4580626"/>
              <a:gd name="connsiteX1" fmla="*/ 8348133 w 8348133"/>
              <a:gd name="connsiteY1" fmla="*/ 0 h 4580626"/>
              <a:gd name="connsiteX2" fmla="*/ 8348133 w 8348133"/>
              <a:gd name="connsiteY2" fmla="*/ 4248709 h 4580626"/>
              <a:gd name="connsiteX3" fmla="*/ 6081567 w 8348133"/>
              <a:gd name="connsiteY3" fmla="*/ 4238325 h 4580626"/>
              <a:gd name="connsiteX4" fmla="*/ 5447533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 name="connsiteX0" fmla="*/ 0 w 8348133"/>
              <a:gd name="connsiteY0" fmla="*/ 0 h 4580626"/>
              <a:gd name="connsiteX1" fmla="*/ 8348133 w 8348133"/>
              <a:gd name="connsiteY1" fmla="*/ 0 h 4580626"/>
              <a:gd name="connsiteX2" fmla="*/ 8348133 w 8348133"/>
              <a:gd name="connsiteY2" fmla="*/ 4248709 h 4580626"/>
              <a:gd name="connsiteX3" fmla="*/ 6081567 w 8348133"/>
              <a:gd name="connsiteY3" fmla="*/ 4238325 h 4580626"/>
              <a:gd name="connsiteX4" fmla="*/ 5447533 w 8348133"/>
              <a:gd name="connsiteY4" fmla="*/ 4580626 h 4580626"/>
              <a:gd name="connsiteX5" fmla="*/ 5709198 w 8348133"/>
              <a:gd name="connsiteY5" fmla="*/ 4238325 h 4580626"/>
              <a:gd name="connsiteX6" fmla="*/ 0 w 8348133"/>
              <a:gd name="connsiteY6" fmla="*/ 4248709 h 4580626"/>
              <a:gd name="connsiteX7" fmla="*/ 0 w 8348133"/>
              <a:gd name="connsiteY7" fmla="*/ 0 h 4580626"/>
              <a:gd name="connsiteX0" fmla="*/ 0 w 8348133"/>
              <a:gd name="connsiteY0" fmla="*/ 0 h 4485254"/>
              <a:gd name="connsiteX1" fmla="*/ 8348133 w 8348133"/>
              <a:gd name="connsiteY1" fmla="*/ 0 h 4485254"/>
              <a:gd name="connsiteX2" fmla="*/ 8348133 w 8348133"/>
              <a:gd name="connsiteY2" fmla="*/ 4248709 h 4485254"/>
              <a:gd name="connsiteX3" fmla="*/ 6081567 w 8348133"/>
              <a:gd name="connsiteY3" fmla="*/ 4238325 h 4485254"/>
              <a:gd name="connsiteX4" fmla="*/ 6272558 w 8348133"/>
              <a:gd name="connsiteY4" fmla="*/ 4485254 h 4485254"/>
              <a:gd name="connsiteX5" fmla="*/ 5709198 w 8348133"/>
              <a:gd name="connsiteY5" fmla="*/ 4238325 h 4485254"/>
              <a:gd name="connsiteX6" fmla="*/ 0 w 8348133"/>
              <a:gd name="connsiteY6" fmla="*/ 4248709 h 4485254"/>
              <a:gd name="connsiteX7" fmla="*/ 0 w 8348133"/>
              <a:gd name="connsiteY7" fmla="*/ 0 h 448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85254">
                <a:moveTo>
                  <a:pt x="0" y="0"/>
                </a:moveTo>
                <a:lnTo>
                  <a:pt x="8348133" y="0"/>
                </a:lnTo>
                <a:lnTo>
                  <a:pt x="8348133" y="4248709"/>
                </a:lnTo>
                <a:lnTo>
                  <a:pt x="6081567" y="4238325"/>
                </a:lnTo>
                <a:lnTo>
                  <a:pt x="6272558" y="4485254"/>
                </a:lnTo>
                <a:lnTo>
                  <a:pt x="5709198" y="4238325"/>
                </a:lnTo>
                <a:lnTo>
                  <a:pt x="0" y="4248709"/>
                </a:lnTo>
                <a:lnTo>
                  <a:pt x="0" y="0"/>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コンテンツ プレースホルダー 1">
            <a:extLst>
              <a:ext uri="{FF2B5EF4-FFF2-40B4-BE49-F238E27FC236}">
                <a16:creationId xmlns:a16="http://schemas.microsoft.com/office/drawing/2014/main" id="{05B9E395-28F0-44FC-9398-49E5CA15A288}"/>
              </a:ext>
            </a:extLst>
          </p:cNvPr>
          <p:cNvSpPr>
            <a:spLocks noGrp="1"/>
          </p:cNvSpPr>
          <p:nvPr>
            <p:ph idx="1"/>
          </p:nvPr>
        </p:nvSpPr>
        <p:spPr>
          <a:xfrm>
            <a:off x="252000" y="1696159"/>
            <a:ext cx="8810977" cy="3935938"/>
          </a:xfrm>
        </p:spPr>
        <p:txBody>
          <a:bodyPr rIns="0">
            <a:noAutofit/>
          </a:bodyPr>
          <a:lstStyle/>
          <a:p>
            <a:pPr marL="355600" indent="-355600">
              <a:spcBef>
                <a:spcPts val="0"/>
              </a:spcBef>
              <a:spcAft>
                <a:spcPts val="1200"/>
              </a:spcAft>
              <a:buFont typeface="Wingdings" panose="05000000000000000000" pitchFamily="2" charset="2"/>
              <a:buChar char="l"/>
              <a:tabLst>
                <a:tab pos="355600" algn="l"/>
              </a:tabLst>
            </a:pPr>
            <a:r>
              <a:rPr lang="ja" altLang="en-US" sz="2400" b="1" dirty="0">
                <a:solidFill>
                  <a:schemeClr val="tx1"/>
                </a:solidFill>
              </a:rPr>
              <a:t>「れんこん川」の上流部分</a:t>
            </a:r>
            <a:r>
              <a:rPr lang="ja-JP" altLang="en-US" sz="2400" b="1" dirty="0">
                <a:solidFill>
                  <a:schemeClr val="tx1"/>
                </a:solidFill>
              </a:rPr>
              <a:t>と</a:t>
            </a:r>
            <a:r>
              <a:rPr lang="ja" altLang="en-US" sz="2400" b="1" dirty="0">
                <a:solidFill>
                  <a:schemeClr val="tx1"/>
                </a:solidFill>
              </a:rPr>
              <a:t>「ごぼう川」に</a:t>
            </a:r>
            <a:r>
              <a:rPr lang="ja-JP" altLang="en-US" sz="2400" b="1" dirty="0">
                <a:solidFill>
                  <a:srgbClr val="7030A0"/>
                </a:solidFill>
              </a:rPr>
              <a:t>「紫」</a:t>
            </a:r>
            <a:r>
              <a:rPr lang="ja" altLang="en-US" sz="2400" b="1" dirty="0">
                <a:solidFill>
                  <a:schemeClr val="tx1"/>
                </a:solidFill>
              </a:rPr>
              <a:t>が現れている</a:t>
            </a:r>
            <a:endParaRPr lang="en-US" altLang="ja" sz="2400" b="1" dirty="0">
              <a:solidFill>
                <a:schemeClr val="tx1"/>
              </a:solidFill>
            </a:endParaRPr>
          </a:p>
          <a:p>
            <a:pPr marL="504000" lvl="1" indent="-144000">
              <a:lnSpc>
                <a:spcPts val="2160"/>
              </a:lnSpc>
              <a:spcBef>
                <a:spcPts val="0"/>
              </a:spcBef>
            </a:pPr>
            <a:r>
              <a:rPr lang="ja-JP" altLang="en-US" sz="1800" dirty="0">
                <a:solidFill>
                  <a:srgbClr val="7030A0"/>
                </a:solidFill>
              </a:rPr>
              <a:t>紫</a:t>
            </a:r>
            <a:r>
              <a:rPr lang="ja-JP" altLang="en-US" sz="1800" dirty="0">
                <a:solidFill>
                  <a:schemeClr val="tx1"/>
                </a:solidFill>
              </a:rPr>
              <a:t>は</a:t>
            </a:r>
            <a:r>
              <a:rPr lang="ja-JP" altLang="en-US" sz="1800" u="sng" dirty="0">
                <a:solidFill>
                  <a:srgbClr val="7030A0"/>
                </a:solidFill>
              </a:rPr>
              <a:t>「危険」</a:t>
            </a:r>
            <a:r>
              <a:rPr lang="ja-JP" altLang="en-US" sz="1800" dirty="0">
                <a:solidFill>
                  <a:schemeClr val="tx1"/>
                </a:solidFill>
              </a:rPr>
              <a:t>、</a:t>
            </a:r>
            <a:r>
              <a:rPr lang="en-US" altLang="ja-JP" sz="1800" dirty="0">
                <a:solidFill>
                  <a:schemeClr val="tx1"/>
                </a:solidFill>
              </a:rPr>
              <a:t>3</a:t>
            </a:r>
            <a:r>
              <a:rPr lang="ja-JP" altLang="en-US" sz="1800" dirty="0">
                <a:solidFill>
                  <a:schemeClr val="tx1"/>
                </a:solidFill>
              </a:rPr>
              <a:t>時間先までに警報</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基準を大きく超過した基準に達すると予想</a:t>
            </a:r>
            <a:endParaRPr lang="en-US" altLang="ja-JP" sz="1800" dirty="0">
              <a:solidFill>
                <a:schemeClr val="tx1"/>
              </a:solidFill>
            </a:endParaRPr>
          </a:p>
          <a:p>
            <a:pPr marL="504000" lvl="1" indent="-144000">
              <a:lnSpc>
                <a:spcPts val="1000"/>
              </a:lnSpc>
              <a:spcBef>
                <a:spcPts val="0"/>
              </a:spcBef>
              <a:buNone/>
            </a:pPr>
            <a:endParaRPr lang="en-US" altLang="ja-JP" sz="1000" dirty="0">
              <a:solidFill>
                <a:schemeClr val="tx1"/>
              </a:solidFill>
            </a:endParaRPr>
          </a:p>
          <a:p>
            <a:pPr marL="504000" lvl="1" indent="-144000">
              <a:lnSpc>
                <a:spcPts val="2160"/>
              </a:lnSpc>
              <a:spcBef>
                <a:spcPts val="0"/>
              </a:spcBef>
            </a:pPr>
            <a:r>
              <a:rPr lang="ja-JP" altLang="en-US" sz="1800" u="sng" dirty="0">
                <a:solidFill>
                  <a:srgbClr val="3B67BC"/>
                </a:solidFill>
              </a:rPr>
              <a:t>その他河川（水位が観測されていない河川）の場合</a:t>
            </a:r>
            <a:r>
              <a:rPr lang="ja-JP" altLang="en-US" sz="1800" dirty="0">
                <a:solidFill>
                  <a:schemeClr val="tx1"/>
                </a:solidFill>
              </a:rPr>
              <a:t>、</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a:t>
            </a:r>
            <a:r>
              <a:rPr lang="ja-JP" altLang="ja-JP" sz="1800" dirty="0">
                <a:solidFill>
                  <a:schemeClr val="tx1"/>
                </a:solidFill>
              </a:rPr>
              <a:t>現地情報を活用した上で、洪水キキクル（洪水警報</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a:t>
            </a:r>
            <a:r>
              <a:rPr lang="ja-JP" altLang="ja-JP" sz="1800" dirty="0">
                <a:solidFill>
                  <a:schemeClr val="tx1"/>
                </a:solidFill>
              </a:rPr>
              <a:t>の危険度分布</a:t>
            </a:r>
            <a:r>
              <a:rPr lang="ja-JP" altLang="en-US" sz="1800" dirty="0">
                <a:solidFill>
                  <a:schemeClr val="tx1"/>
                </a:solidFill>
              </a:rPr>
              <a:t>）</a:t>
            </a:r>
            <a:r>
              <a:rPr lang="ja-JP" altLang="ja-JP" sz="1800" dirty="0">
                <a:solidFill>
                  <a:schemeClr val="tx1"/>
                </a:solidFill>
              </a:rPr>
              <a:t>（流域雨量指数の予測値）や雨量情報</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a:t>
            </a:r>
            <a:r>
              <a:rPr lang="ja-JP" altLang="ja-JP" sz="1800" dirty="0">
                <a:solidFill>
                  <a:schemeClr val="tx1"/>
                </a:solidFill>
              </a:rPr>
              <a:t>による降雨の見込みを、</a:t>
            </a:r>
            <a:r>
              <a:rPr lang="ja-JP" altLang="ja-JP" sz="1800" dirty="0">
                <a:solidFill>
                  <a:srgbClr val="7030A0"/>
                </a:solidFill>
              </a:rPr>
              <a:t>警戒レベル４避難指示</a:t>
            </a:r>
            <a:r>
              <a:rPr lang="ja-JP" altLang="ja-JP" sz="1800" dirty="0">
                <a:solidFill>
                  <a:schemeClr val="tx1"/>
                </a:solidFill>
              </a:rPr>
              <a:t>の</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a:t>
            </a:r>
            <a:r>
              <a:rPr lang="ja-JP" altLang="ja-JP" sz="1800" dirty="0">
                <a:solidFill>
                  <a:schemeClr val="tx1"/>
                </a:solidFill>
              </a:rPr>
              <a:t>発令の参考とする</a:t>
            </a:r>
            <a:r>
              <a:rPr lang="ja-JP" altLang="en-US" sz="1800" dirty="0">
                <a:solidFill>
                  <a:schemeClr val="tx1"/>
                </a:solidFill>
              </a:rPr>
              <a:t>。</a:t>
            </a:r>
            <a:endParaRPr lang="en-US" altLang="ja-JP" sz="1800" dirty="0">
              <a:solidFill>
                <a:schemeClr val="tx1"/>
              </a:solidFill>
            </a:endParaRPr>
          </a:p>
          <a:p>
            <a:pPr marL="504000" lvl="1" indent="-144000">
              <a:lnSpc>
                <a:spcPts val="1000"/>
              </a:lnSpc>
              <a:spcBef>
                <a:spcPts val="0"/>
              </a:spcBef>
              <a:buNone/>
            </a:pPr>
            <a:endParaRPr lang="en-US" altLang="ja-JP" sz="1800" dirty="0">
              <a:solidFill>
                <a:schemeClr val="tx1"/>
              </a:solidFill>
            </a:endParaRPr>
          </a:p>
          <a:p>
            <a:pPr marL="504000" lvl="1" indent="-144000">
              <a:lnSpc>
                <a:spcPts val="2160"/>
              </a:lnSpc>
              <a:spcBef>
                <a:spcPts val="0"/>
              </a:spcBef>
            </a:pPr>
            <a:r>
              <a:rPr lang="ja-JP" altLang="en-US" sz="1800" dirty="0">
                <a:solidFill>
                  <a:schemeClr val="tx1"/>
                </a:solidFill>
              </a:rPr>
              <a:t>「今後の雨（降水短時間予報）」や「雨雲の動き（高解</a:t>
            </a:r>
            <a:endParaRPr lang="en-US" altLang="ja-JP" sz="1800" dirty="0">
              <a:solidFill>
                <a:schemeClr val="tx1"/>
              </a:solidFill>
            </a:endParaRPr>
          </a:p>
          <a:p>
            <a:pPr marL="504000" lvl="1" indent="-144000">
              <a:lnSpc>
                <a:spcPts val="2160"/>
              </a:lnSpc>
              <a:spcBef>
                <a:spcPts val="0"/>
              </a:spcBef>
              <a:buNone/>
            </a:pPr>
            <a:r>
              <a:rPr lang="ja-JP" altLang="en-US" sz="1800" dirty="0">
                <a:solidFill>
                  <a:schemeClr val="tx1"/>
                </a:solidFill>
              </a:rPr>
              <a:t>　像度降水ナウキャスト）」のデータを見ると、 </a:t>
            </a:r>
            <a:r>
              <a:rPr lang="ja-JP" altLang="en-US" sz="1800" u="sng" dirty="0">
                <a:solidFill>
                  <a:srgbClr val="3B67BC"/>
                </a:solidFill>
              </a:rPr>
              <a:t>「れんこん</a:t>
            </a:r>
            <a:endParaRPr lang="en-US" altLang="ja-JP" sz="1800" u="sng" dirty="0">
              <a:solidFill>
                <a:srgbClr val="3B67BC"/>
              </a:solidFill>
            </a:endParaRPr>
          </a:p>
          <a:p>
            <a:pPr marL="504000" lvl="1" indent="-144000">
              <a:lnSpc>
                <a:spcPts val="2160"/>
              </a:lnSpc>
              <a:spcBef>
                <a:spcPts val="0"/>
              </a:spcBef>
              <a:buNone/>
            </a:pPr>
            <a:r>
              <a:rPr lang="ja-JP" altLang="en-US" sz="1800" u="sng" dirty="0">
                <a:solidFill>
                  <a:srgbClr val="3B67BC"/>
                </a:solidFill>
              </a:rPr>
              <a:t>　川」の流域の上流側および「ごぼう川」で </a:t>
            </a:r>
            <a:r>
              <a:rPr lang="en-US" altLang="ja-JP" sz="1800" u="sng" dirty="0">
                <a:solidFill>
                  <a:srgbClr val="3B67BC"/>
                </a:solidFill>
              </a:rPr>
              <a:t>1 </a:t>
            </a:r>
            <a:r>
              <a:rPr lang="ja-JP" altLang="en-US" sz="1800" u="sng" dirty="0">
                <a:solidFill>
                  <a:srgbClr val="3B67BC"/>
                </a:solidFill>
              </a:rPr>
              <a:t>時間あたり</a:t>
            </a:r>
            <a:endParaRPr lang="en-US" altLang="ja-JP" sz="1800" u="sng" dirty="0">
              <a:solidFill>
                <a:srgbClr val="3B67BC"/>
              </a:solidFill>
            </a:endParaRPr>
          </a:p>
          <a:p>
            <a:pPr marL="504000" lvl="1" indent="-144000">
              <a:lnSpc>
                <a:spcPts val="2160"/>
              </a:lnSpc>
              <a:spcBef>
                <a:spcPts val="0"/>
              </a:spcBef>
              <a:buNone/>
            </a:pPr>
            <a:r>
              <a:rPr lang="ja-JP" altLang="en-US" sz="1800" u="sng" dirty="0">
                <a:solidFill>
                  <a:srgbClr val="3B67BC"/>
                </a:solidFill>
              </a:rPr>
              <a:t>　</a:t>
            </a:r>
            <a:r>
              <a:rPr lang="en-US" altLang="ja-JP" sz="1800" u="sng" dirty="0" err="1">
                <a:solidFill>
                  <a:srgbClr val="3B67BC"/>
                </a:solidFill>
              </a:rPr>
              <a:t>50mm</a:t>
            </a:r>
            <a:r>
              <a:rPr lang="ja-JP" altLang="en-US" sz="1800" u="sng" dirty="0">
                <a:solidFill>
                  <a:srgbClr val="3B67BC"/>
                </a:solidFill>
              </a:rPr>
              <a:t>以上の雨が今後 </a:t>
            </a:r>
            <a:r>
              <a:rPr lang="en-US" altLang="ja-JP" sz="1800" u="sng" dirty="0">
                <a:solidFill>
                  <a:srgbClr val="3B67BC"/>
                </a:solidFill>
              </a:rPr>
              <a:t>1 </a:t>
            </a:r>
            <a:r>
              <a:rPr lang="ja-JP" altLang="en-US" sz="1800" u="sng" dirty="0">
                <a:solidFill>
                  <a:srgbClr val="3B67BC"/>
                </a:solidFill>
              </a:rPr>
              <a:t>時間程度続く見通し</a:t>
            </a:r>
            <a:r>
              <a:rPr lang="ja-JP" altLang="en-US" sz="1800" dirty="0">
                <a:solidFill>
                  <a:schemeClr val="tx1"/>
                </a:solidFill>
              </a:rPr>
              <a:t>。</a:t>
            </a:r>
            <a:endParaRPr lang="en-US" altLang="ja-JP" sz="1800" dirty="0">
              <a:solidFill>
                <a:schemeClr val="tx1"/>
              </a:solidFill>
            </a:endParaRPr>
          </a:p>
        </p:txBody>
      </p:sp>
      <p:sp>
        <p:nvSpPr>
          <p:cNvPr id="3" name="タイトル 2">
            <a:extLst>
              <a:ext uri="{FF2B5EF4-FFF2-40B4-BE49-F238E27FC236}">
                <a16:creationId xmlns:a16="http://schemas.microsoft.com/office/drawing/2014/main" id="{29519DFE-3BD8-4D27-832F-1167BBBB169F}"/>
              </a:ext>
            </a:extLst>
          </p:cNvPr>
          <p:cNvSpPr>
            <a:spLocks noGrp="1"/>
          </p:cNvSpPr>
          <p:nvPr>
            <p:ph type="title"/>
          </p:nvPr>
        </p:nvSpPr>
        <p:spPr>
          <a:xfrm>
            <a:off x="252000" y="364650"/>
            <a:ext cx="8892000" cy="686499"/>
          </a:xfrm>
        </p:spPr>
        <p:txBody>
          <a:bodyPr>
            <a:noAutofit/>
          </a:bodyPr>
          <a:lstStyle/>
          <a:p>
            <a:r>
              <a:rPr lang="ja-JP" altLang="en-US"/>
              <a:t>①</a:t>
            </a:r>
            <a:r>
              <a:rPr lang="en-US" altLang="ja-JP"/>
              <a:t> </a:t>
            </a:r>
            <a:r>
              <a:rPr lang="ja" altLang="en-US"/>
              <a:t>どのような避難情報を、どの地域に対して発令すべきか？</a:t>
            </a:r>
            <a:endParaRPr lang="ja-JP" altLang="en-US"/>
          </a:p>
        </p:txBody>
      </p:sp>
      <p:sp>
        <p:nvSpPr>
          <p:cNvPr id="4" name="コンテンツ プレースホルダー 3">
            <a:extLst>
              <a:ext uri="{FF2B5EF4-FFF2-40B4-BE49-F238E27FC236}">
                <a16:creationId xmlns:a16="http://schemas.microsoft.com/office/drawing/2014/main" id="{40A90303-C80A-4A6B-A0F3-53E042688774}"/>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45CD7B1-E132-4EDF-81F5-F5A2C9F2E23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0AECCA-A504-4483-9A84-66AB2E940DB8}" type="slidenum">
              <a:rPr kumimoji="1" lang="ja-JP" altLang="en-US" sz="1600" b="0" i="0" u="none" strike="noStrike" kern="120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16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テキスト ボックス 6">
            <a:extLst>
              <a:ext uri="{FF2B5EF4-FFF2-40B4-BE49-F238E27FC236}">
                <a16:creationId xmlns:a16="http://schemas.microsoft.com/office/drawing/2014/main" id="{F165481B-F3AD-4233-81E7-82E4287A35C7}"/>
              </a:ext>
            </a:extLst>
          </p:cNvPr>
          <p:cNvSpPr txBox="1"/>
          <p:nvPr/>
        </p:nvSpPr>
        <p:spPr>
          <a:xfrm>
            <a:off x="0" y="1115885"/>
            <a:ext cx="914400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200" dirty="0">
                <a:latin typeface="ＭＳ Ｐゴシック" panose="020B0600070205080204" pitchFamily="50" charset="-128"/>
                <a:ea typeface="ＭＳ Ｐゴシック" panose="020B0600070205080204" pitchFamily="50" charset="-128"/>
              </a:rPr>
              <a:t>洪水の観点からは、洪水キキクル（</a:t>
            </a:r>
            <a:r>
              <a:rPr lang="ja" altLang="en-US" sz="2200" dirty="0">
                <a:latin typeface="ＭＳ Ｐゴシック" panose="020B0600070205080204" pitchFamily="50" charset="-128"/>
                <a:ea typeface="ＭＳ Ｐゴシック" panose="020B0600070205080204" pitchFamily="50" charset="-128"/>
              </a:rPr>
              <a:t>洪水警報の危険度分布</a:t>
            </a:r>
            <a:r>
              <a:rPr lang="ja-JP" altLang="en-US" sz="2200" dirty="0">
                <a:latin typeface="ＭＳ Ｐゴシック" panose="020B0600070205080204" pitchFamily="50" charset="-128"/>
                <a:ea typeface="ＭＳ Ｐゴシック" panose="020B0600070205080204" pitchFamily="50" charset="-128"/>
              </a:rPr>
              <a:t>）</a:t>
            </a:r>
            <a:r>
              <a:rPr lang="ja" altLang="en-US" sz="2200" dirty="0">
                <a:latin typeface="ＭＳ Ｐゴシック" panose="020B0600070205080204" pitchFamily="50" charset="-128"/>
                <a:ea typeface="ＭＳ Ｐゴシック" panose="020B0600070205080204" pitchFamily="50" charset="-128"/>
              </a:rPr>
              <a:t>から検討する</a:t>
            </a:r>
            <a:endParaRPr lang="ja-JP" altLang="en-US" sz="2200" dirty="0">
              <a:latin typeface="ＭＳ Ｐゴシック" panose="020B0600070205080204" pitchFamily="50" charset="-128"/>
              <a:ea typeface="ＭＳ Ｐゴシック" panose="020B0600070205080204" pitchFamily="50" charset="-128"/>
            </a:endParaRPr>
          </a:p>
        </p:txBody>
      </p:sp>
      <p:pic>
        <p:nvPicPr>
          <p:cNvPr id="9" name="Picture 2" descr="おじさんのイラスト（中年男性）３">
            <a:extLst>
              <a:ext uri="{FF2B5EF4-FFF2-40B4-BE49-F238E27FC236}">
                <a16:creationId xmlns:a16="http://schemas.microsoft.com/office/drawing/2014/main" id="{61319D90-ACB5-4B7F-B313-46435E19A0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6369" y="5949827"/>
            <a:ext cx="719923" cy="9472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srcRect/>
          <a:stretch>
            <a:fillRect/>
          </a:stretch>
        </p:blipFill>
        <p:spPr bwMode="auto">
          <a:xfrm>
            <a:off x="6224337" y="2387764"/>
            <a:ext cx="2448677" cy="2065845"/>
          </a:xfrm>
          <a:prstGeom prst="rect">
            <a:avLst/>
          </a:prstGeom>
          <a:noFill/>
          <a:ln w="9525">
            <a:noFill/>
            <a:miter lim="800000"/>
            <a:headEnd/>
            <a:tailEnd/>
          </a:ln>
        </p:spPr>
      </p:pic>
      <p:sp>
        <p:nvSpPr>
          <p:cNvPr id="12" name="テキスト ボックス 11"/>
          <p:cNvSpPr txBox="1"/>
          <p:nvPr/>
        </p:nvSpPr>
        <p:spPr>
          <a:xfrm>
            <a:off x="6673516" y="4106777"/>
            <a:ext cx="1596591" cy="215444"/>
          </a:xfrm>
          <a:prstGeom prst="rect">
            <a:avLst/>
          </a:prstGeom>
          <a:solidFill>
            <a:schemeClr val="bg1"/>
          </a:solidFill>
        </p:spPr>
        <p:txBody>
          <a:bodyPr wrap="none" lIns="0" tIns="0" rIns="0" bIns="0" rtlCol="0">
            <a:spAutoFit/>
          </a:bodyPr>
          <a:lstStyle/>
          <a:p>
            <a:r>
              <a:rPr kumimoji="1" lang="ja-JP" altLang="en-US" sz="1400" dirty="0">
                <a:latin typeface="+mj-ea"/>
                <a:ea typeface="+mj-ea"/>
              </a:rPr>
              <a:t>洪水キキクル　</a:t>
            </a:r>
            <a:r>
              <a:rPr kumimoji="1" lang="en-US" altLang="ja-JP" sz="1400" dirty="0">
                <a:latin typeface="+mj-ea"/>
                <a:ea typeface="+mj-ea"/>
              </a:rPr>
              <a:t>13</a:t>
            </a:r>
            <a:r>
              <a:rPr kumimoji="1" lang="ja-JP" altLang="en-US" sz="1400" dirty="0">
                <a:latin typeface="+mj-ea"/>
                <a:ea typeface="+mj-ea"/>
              </a:rPr>
              <a:t>：</a:t>
            </a:r>
            <a:r>
              <a:rPr kumimoji="1" lang="en-US" altLang="ja-JP" sz="1400" dirty="0">
                <a:latin typeface="+mj-ea"/>
                <a:ea typeface="+mj-ea"/>
              </a:rPr>
              <a:t>50</a:t>
            </a:r>
            <a:endParaRPr kumimoji="1" lang="ja-JP" altLang="en-US" sz="1400" dirty="0">
              <a:latin typeface="+mj-ea"/>
              <a:ea typeface="+mj-ea"/>
            </a:endParaRPr>
          </a:p>
        </p:txBody>
      </p:sp>
      <p:sp>
        <p:nvSpPr>
          <p:cNvPr id="13" name="テキスト ボックス 12"/>
          <p:cNvSpPr txBox="1"/>
          <p:nvPr/>
        </p:nvSpPr>
        <p:spPr>
          <a:xfrm>
            <a:off x="7005637" y="2385760"/>
            <a:ext cx="121252" cy="585787"/>
          </a:xfrm>
          <a:prstGeom prst="rect">
            <a:avLst/>
          </a:prstGeom>
          <a:solidFill>
            <a:schemeClr val="bg1"/>
          </a:solidFill>
        </p:spPr>
        <p:txBody>
          <a:bodyPr vert="eaVert" wrap="square" lIns="0" tIns="0" rIns="0" bIns="0" rtlCol="0">
            <a:noAutofit/>
          </a:bodyPr>
          <a:lstStyle/>
          <a:p>
            <a:pPr algn="ctr" fontAlgn="t">
              <a:lnSpc>
                <a:spcPts val="1200"/>
              </a:lnSpc>
            </a:pPr>
            <a:r>
              <a:rPr kumimoji="1" lang="ja-JP" altLang="en-US" sz="1100"/>
              <a:t>ごぼう川</a:t>
            </a:r>
          </a:p>
        </p:txBody>
      </p:sp>
      <p:sp>
        <p:nvSpPr>
          <p:cNvPr id="17" name="テキスト ボックス 16"/>
          <p:cNvSpPr txBox="1"/>
          <p:nvPr/>
        </p:nvSpPr>
        <p:spPr>
          <a:xfrm>
            <a:off x="6724649" y="2504822"/>
            <a:ext cx="109537" cy="695324"/>
          </a:xfrm>
          <a:prstGeom prst="rect">
            <a:avLst/>
          </a:prstGeom>
          <a:solidFill>
            <a:schemeClr val="bg1"/>
          </a:solidFill>
        </p:spPr>
        <p:txBody>
          <a:bodyPr vert="eaVert" wrap="square" lIns="0" tIns="0" rIns="0" bIns="0" rtlCol="0">
            <a:noAutofit/>
          </a:bodyPr>
          <a:lstStyle/>
          <a:p>
            <a:pPr algn="ctr" fontAlgn="t">
              <a:lnSpc>
                <a:spcPts val="1200"/>
              </a:lnSpc>
            </a:pPr>
            <a:r>
              <a:rPr kumimoji="1" lang="ja-JP" altLang="en-US" sz="1100"/>
              <a:t>れんこん川</a:t>
            </a:r>
          </a:p>
        </p:txBody>
      </p:sp>
    </p:spTree>
    <p:extLst>
      <p:ext uri="{BB962C8B-B14F-4D97-AF65-F5344CB8AC3E}">
        <p14:creationId xmlns:p14="http://schemas.microsoft.com/office/powerpoint/2010/main" val="82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コンテンツ プレースホルダー 3">
            <a:extLst>
              <a:ext uri="{FF2B5EF4-FFF2-40B4-BE49-F238E27FC236}">
                <a16:creationId xmlns:a16="http://schemas.microsoft.com/office/drawing/2014/main" id="{9A5856C3-C09F-43AC-AF4C-B28994FD3B19}"/>
              </a:ext>
            </a:extLst>
          </p:cNvPr>
          <p:cNvSpPr>
            <a:spLocks noGrp="1"/>
          </p:cNvSpPr>
          <p:nvPr>
            <p:ph idx="1"/>
          </p:nvPr>
        </p:nvSpPr>
        <p:spPr>
          <a:xfrm>
            <a:off x="681567" y="1668969"/>
            <a:ext cx="7560000" cy="4381635"/>
          </a:xfrm>
        </p:spPr>
        <p:txBody>
          <a:bodyPr>
            <a:normAutofit/>
          </a:bodyPr>
          <a:lstStyle/>
          <a:p>
            <a:pPr marL="0" lvl="1" indent="0" algn="just">
              <a:lnSpc>
                <a:spcPct val="110000"/>
              </a:lnSpc>
              <a:spcBef>
                <a:spcPts val="0"/>
              </a:spcBef>
              <a:spcAft>
                <a:spcPts val="300"/>
              </a:spcAft>
              <a:buNone/>
            </a:pPr>
            <a:r>
              <a:rPr lang="ja-JP" altLang="en-US" sz="4400"/>
              <a:t>住民の命を災害から守る</a:t>
            </a:r>
            <a:endParaRPr lang="en-US" altLang="ja-JP" sz="4400"/>
          </a:p>
          <a:p>
            <a:pPr marL="457200" lvl="2" indent="0" algn="just">
              <a:lnSpc>
                <a:spcPct val="110000"/>
              </a:lnSpc>
              <a:spcBef>
                <a:spcPts val="0"/>
              </a:spcBef>
              <a:spcAft>
                <a:spcPts val="300"/>
              </a:spcAft>
              <a:buNone/>
            </a:pPr>
            <a:endParaRPr lang="en-US" altLang="ja-JP" sz="2800"/>
          </a:p>
          <a:p>
            <a:pPr marL="457200" lvl="2" indent="0" algn="just">
              <a:lnSpc>
                <a:spcPct val="110000"/>
              </a:lnSpc>
              <a:spcBef>
                <a:spcPts val="0"/>
              </a:spcBef>
              <a:spcAft>
                <a:spcPts val="300"/>
              </a:spcAft>
              <a:buNone/>
            </a:pPr>
            <a:r>
              <a:rPr lang="ja-JP" altLang="en-US" sz="3200"/>
              <a:t>そのために、防災気象情報を</a:t>
            </a:r>
            <a:endParaRPr lang="en-US" altLang="ja-JP" sz="3200"/>
          </a:p>
          <a:p>
            <a:pPr marL="457200" lvl="2" indent="0" algn="just">
              <a:lnSpc>
                <a:spcPct val="110000"/>
              </a:lnSpc>
              <a:spcBef>
                <a:spcPts val="0"/>
              </a:spcBef>
              <a:spcAft>
                <a:spcPts val="300"/>
              </a:spcAft>
              <a:buNone/>
            </a:pPr>
            <a:r>
              <a:rPr lang="ja-JP" altLang="en-US" sz="3200"/>
              <a:t>どのように活用し、</a:t>
            </a:r>
            <a:endParaRPr lang="en-US" altLang="ja-JP" sz="3200"/>
          </a:p>
          <a:p>
            <a:pPr marL="457200" lvl="2" indent="0" algn="just">
              <a:lnSpc>
                <a:spcPct val="110000"/>
              </a:lnSpc>
              <a:spcBef>
                <a:spcPts val="0"/>
              </a:spcBef>
              <a:spcAft>
                <a:spcPts val="300"/>
              </a:spcAft>
              <a:buNone/>
            </a:pPr>
            <a:r>
              <a:rPr lang="ja-JP" altLang="en-US" sz="3200"/>
              <a:t>市町村の災害対応として</a:t>
            </a:r>
            <a:endParaRPr lang="en-US" altLang="ja-JP" sz="3200"/>
          </a:p>
          <a:p>
            <a:pPr marL="457200" lvl="2" indent="0" algn="just">
              <a:lnSpc>
                <a:spcPct val="110000"/>
              </a:lnSpc>
              <a:spcBef>
                <a:spcPts val="0"/>
              </a:spcBef>
              <a:spcAft>
                <a:spcPts val="300"/>
              </a:spcAft>
              <a:buNone/>
            </a:pPr>
            <a:r>
              <a:rPr lang="ja-JP" altLang="en-US" sz="3200"/>
              <a:t>どのように対処すべきか、</a:t>
            </a:r>
            <a:endParaRPr lang="en-US" altLang="ja-JP" sz="3200"/>
          </a:p>
          <a:p>
            <a:pPr marL="457200" lvl="2" indent="0" algn="just">
              <a:lnSpc>
                <a:spcPct val="110000"/>
              </a:lnSpc>
              <a:spcBef>
                <a:spcPts val="0"/>
              </a:spcBef>
              <a:spcAft>
                <a:spcPts val="300"/>
              </a:spcAft>
              <a:buNone/>
            </a:pPr>
            <a:r>
              <a:rPr lang="ja-JP" altLang="en-US" sz="3200"/>
              <a:t>ワークショップを通して考える</a:t>
            </a:r>
            <a:endParaRPr lang="en-US" altLang="ja-JP" sz="3200" dirty="0"/>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normAutofit/>
          </a:bodyPr>
          <a:lstStyle/>
          <a:p>
            <a:r>
              <a:rPr kumimoji="1" lang="ja-JP" altLang="en-US"/>
              <a:t>本ワークショップの趣旨</a:t>
            </a:r>
            <a:endParaRPr kumimoji="1" lang="ja-JP" altLang="en-US" dirty="0"/>
          </a:p>
        </p:txBody>
      </p:sp>
      <p:sp>
        <p:nvSpPr>
          <p:cNvPr id="6" name="コンテンツ プレースホルダー 5">
            <a:extLst>
              <a:ext uri="{FF2B5EF4-FFF2-40B4-BE49-F238E27FC236}">
                <a16:creationId xmlns:a16="http://schemas.microsoft.com/office/drawing/2014/main" id="{6529A57D-C251-41FE-B49E-684EC252D902}"/>
              </a:ext>
            </a:extLst>
          </p:cNvPr>
          <p:cNvSpPr>
            <a:spLocks noGrp="1"/>
          </p:cNvSpPr>
          <p:nvPr>
            <p:ph idx="13"/>
          </p:nvPr>
        </p:nvSpPr>
        <p:spPr/>
        <p:txBody>
          <a:bodyPr/>
          <a:lstStyle/>
          <a:p>
            <a:endParaRPr kumimoji="1"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3</a:t>
            </a:fld>
            <a:endParaRPr lang="ja-JP" altLang="en-US"/>
          </a:p>
        </p:txBody>
      </p:sp>
      <p:sp>
        <p:nvSpPr>
          <p:cNvPr id="5" name="四角形: 角を丸くする 4">
            <a:extLst>
              <a:ext uri="{FF2B5EF4-FFF2-40B4-BE49-F238E27FC236}">
                <a16:creationId xmlns:a16="http://schemas.microsoft.com/office/drawing/2014/main" id="{B9E332C4-6BEE-4486-9587-74CAB2C75001}"/>
              </a:ext>
            </a:extLst>
          </p:cNvPr>
          <p:cNvSpPr/>
          <p:nvPr/>
        </p:nvSpPr>
        <p:spPr>
          <a:xfrm>
            <a:off x="423333" y="1447800"/>
            <a:ext cx="8246534" cy="4738991"/>
          </a:xfrm>
          <a:prstGeom prst="roundRect">
            <a:avLst>
              <a:gd name="adj" fmla="val 7673"/>
            </a:avLst>
          </a:pr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33658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6FBDA91B-D1FE-4357-9421-CFF30C0AC482}"/>
              </a:ext>
            </a:extLst>
          </p:cNvPr>
          <p:cNvSpPr/>
          <p:nvPr/>
        </p:nvSpPr>
        <p:spPr>
          <a:xfrm>
            <a:off x="509517" y="3477491"/>
            <a:ext cx="8208000" cy="2780141"/>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810469"/>
              <a:gd name="connsiteX1" fmla="*/ 8348133 w 8348133"/>
              <a:gd name="connsiteY1" fmla="*/ 0 h 4810469"/>
              <a:gd name="connsiteX2" fmla="*/ 8348133 w 8348133"/>
              <a:gd name="connsiteY2" fmla="*/ 4248709 h 4810469"/>
              <a:gd name="connsiteX3" fmla="*/ 5156201 w 8348133"/>
              <a:gd name="connsiteY3" fmla="*/ 4248921 h 4810469"/>
              <a:gd name="connsiteX4" fmla="*/ 5436052 w 8348133"/>
              <a:gd name="connsiteY4" fmla="*/ 4810469 h 4810469"/>
              <a:gd name="connsiteX5" fmla="*/ 4572001 w 8348133"/>
              <a:gd name="connsiteY5" fmla="*/ 4248922 h 4810469"/>
              <a:gd name="connsiteX6" fmla="*/ 0 w 8348133"/>
              <a:gd name="connsiteY6" fmla="*/ 4248709 h 4810469"/>
              <a:gd name="connsiteX7" fmla="*/ 0 w 8348133"/>
              <a:gd name="connsiteY7" fmla="*/ 0 h 4810469"/>
              <a:gd name="connsiteX0" fmla="*/ 0 w 8348133"/>
              <a:gd name="connsiteY0" fmla="*/ 0 h 4580626"/>
              <a:gd name="connsiteX1" fmla="*/ 8348133 w 8348133"/>
              <a:gd name="connsiteY1" fmla="*/ 0 h 4580626"/>
              <a:gd name="connsiteX2" fmla="*/ 8348133 w 8348133"/>
              <a:gd name="connsiteY2" fmla="*/ 4248709 h 4580626"/>
              <a:gd name="connsiteX3" fmla="*/ 5156201 w 8348133"/>
              <a:gd name="connsiteY3" fmla="*/ 4248921 h 4580626"/>
              <a:gd name="connsiteX4" fmla="*/ 5447533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80626">
                <a:moveTo>
                  <a:pt x="0" y="0"/>
                </a:moveTo>
                <a:lnTo>
                  <a:pt x="8348133" y="0"/>
                </a:lnTo>
                <a:lnTo>
                  <a:pt x="8348133" y="4248709"/>
                </a:lnTo>
                <a:lnTo>
                  <a:pt x="5156201" y="4248921"/>
                </a:lnTo>
                <a:lnTo>
                  <a:pt x="5447533" y="4580626"/>
                </a:lnTo>
                <a:lnTo>
                  <a:pt x="4572001" y="4248922"/>
                </a:lnTo>
                <a:lnTo>
                  <a:pt x="0" y="4248709"/>
                </a:lnTo>
                <a:lnTo>
                  <a:pt x="0" y="0"/>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ja-JP" altLang="en-US" sz="1662">
              <a:solidFill>
                <a:prstClr val="white"/>
              </a:solidFill>
              <a:latin typeface="ＭＳ Ｐゴシック" panose="020B0600070205080204" pitchFamily="50" charset="-128"/>
              <a:ea typeface="ＭＳ Ｐゴシック" panose="020B0600070205080204" pitchFamily="50" charset="-128"/>
            </a:endParaRPr>
          </a:p>
        </p:txBody>
      </p:sp>
      <p:sp>
        <p:nvSpPr>
          <p:cNvPr id="2" name="コンテンツ プレースホルダー 1">
            <a:extLst>
              <a:ext uri="{FF2B5EF4-FFF2-40B4-BE49-F238E27FC236}">
                <a16:creationId xmlns:a16="http://schemas.microsoft.com/office/drawing/2014/main" id="{05B9E395-28F0-44FC-9398-49E5CA15A288}"/>
              </a:ext>
            </a:extLst>
          </p:cNvPr>
          <p:cNvSpPr>
            <a:spLocks noGrp="1"/>
          </p:cNvSpPr>
          <p:nvPr>
            <p:ph idx="1"/>
          </p:nvPr>
        </p:nvSpPr>
        <p:spPr>
          <a:xfrm>
            <a:off x="473471" y="3566559"/>
            <a:ext cx="8133210" cy="2630079"/>
          </a:xfrm>
        </p:spPr>
        <p:txBody>
          <a:bodyPr>
            <a:noAutofit/>
          </a:bodyPr>
          <a:lstStyle/>
          <a:p>
            <a:pPr marL="252052" indent="-252052">
              <a:spcBef>
                <a:spcPts val="0"/>
              </a:spcBef>
              <a:spcAft>
                <a:spcPts val="600"/>
              </a:spcAft>
              <a:buFont typeface="Wingdings" panose="05000000000000000000" pitchFamily="2" charset="2"/>
              <a:buChar char="l"/>
            </a:pPr>
            <a:r>
              <a:rPr lang="ja-JP" altLang="en-US" sz="2000" dirty="0">
                <a:solidFill>
                  <a:schemeClr val="tx1"/>
                </a:solidFill>
              </a:rPr>
              <a:t>「たまねぎ川」上流、 「ごぼう川」下流、「さといも川」</a:t>
            </a:r>
            <a:r>
              <a:rPr lang="ja-JP" altLang="en-US" sz="2000">
                <a:solidFill>
                  <a:schemeClr val="tx1"/>
                </a:solidFill>
              </a:rPr>
              <a:t>上流に</a:t>
            </a:r>
            <a:r>
              <a:rPr lang="ja-JP" altLang="en-US" sz="2000">
                <a:solidFill>
                  <a:srgbClr val="FF0000"/>
                </a:solidFill>
              </a:rPr>
              <a:t>赤</a:t>
            </a:r>
            <a:r>
              <a:rPr lang="ja-JP" altLang="en-US" sz="2000" dirty="0">
                <a:solidFill>
                  <a:schemeClr val="tx1"/>
                </a:solidFill>
              </a:rPr>
              <a:t>　　　</a:t>
            </a:r>
            <a:endParaRPr lang="en-US" altLang="ja-JP" sz="2000" dirty="0">
              <a:solidFill>
                <a:schemeClr val="tx1"/>
              </a:solidFill>
            </a:endParaRPr>
          </a:p>
          <a:p>
            <a:pPr marL="465242" lvl="1" indent="-132926">
              <a:spcBef>
                <a:spcPts val="0"/>
              </a:spcBef>
              <a:spcAft>
                <a:spcPts val="369"/>
              </a:spcAft>
            </a:pPr>
            <a:r>
              <a:rPr lang="ja-JP" altLang="en-US" sz="2000">
                <a:solidFill>
                  <a:schemeClr val="tx1"/>
                </a:solidFill>
              </a:rPr>
              <a:t>　</a:t>
            </a:r>
            <a:r>
              <a:rPr lang="ja-JP" altLang="en-US" sz="2000">
                <a:solidFill>
                  <a:srgbClr val="FF0000"/>
                </a:solidFill>
              </a:rPr>
              <a:t>赤</a:t>
            </a:r>
            <a:r>
              <a:rPr lang="ja-JP" altLang="en-US" sz="2000" dirty="0">
                <a:solidFill>
                  <a:schemeClr val="tx1"/>
                </a:solidFill>
              </a:rPr>
              <a:t>　は</a:t>
            </a:r>
            <a:r>
              <a:rPr lang="ja-JP" altLang="en-US" sz="2000" dirty="0">
                <a:solidFill>
                  <a:srgbClr val="FF0000"/>
                </a:solidFill>
              </a:rPr>
              <a:t>「警戒</a:t>
            </a:r>
            <a:r>
              <a:rPr lang="ja-JP" altLang="en-US" sz="2000" dirty="0">
                <a:solidFill>
                  <a:schemeClr val="tx1"/>
                </a:solidFill>
              </a:rPr>
              <a:t>」、</a:t>
            </a:r>
            <a:r>
              <a:rPr lang="en-US" altLang="ja-JP" sz="2000" dirty="0">
                <a:solidFill>
                  <a:schemeClr val="tx1"/>
                </a:solidFill>
              </a:rPr>
              <a:t> 3</a:t>
            </a:r>
            <a:r>
              <a:rPr lang="ja-JP" altLang="en-US" sz="2000" dirty="0">
                <a:solidFill>
                  <a:schemeClr val="tx1"/>
                </a:solidFill>
              </a:rPr>
              <a:t>時間先までに警報基準に到達すると予想</a:t>
            </a:r>
            <a:endParaRPr lang="en-US" altLang="ja-JP" sz="2000" dirty="0">
              <a:solidFill>
                <a:schemeClr val="tx1"/>
              </a:solidFill>
            </a:endParaRPr>
          </a:p>
          <a:p>
            <a:pPr marL="465242" lvl="1" indent="-132926">
              <a:spcBef>
                <a:spcPts val="0"/>
              </a:spcBef>
              <a:spcAft>
                <a:spcPts val="369"/>
              </a:spcAft>
            </a:pPr>
            <a:r>
              <a:rPr lang="ja-JP" altLang="en-US" sz="2000" u="sng">
                <a:solidFill>
                  <a:srgbClr val="3B67BC"/>
                </a:solidFill>
              </a:rPr>
              <a:t>「</a:t>
            </a:r>
            <a:r>
              <a:rPr lang="ja-JP" altLang="en-US" sz="2000" u="sng" dirty="0">
                <a:solidFill>
                  <a:srgbClr val="3B67BC"/>
                </a:solidFill>
              </a:rPr>
              <a:t>流域雨量指数の予測値」</a:t>
            </a:r>
            <a:r>
              <a:rPr lang="ja-JP" altLang="en-US" sz="2000" dirty="0">
                <a:solidFill>
                  <a:schemeClr val="tx1"/>
                </a:solidFill>
              </a:rPr>
              <a:t>では、ごぼう川は警戒基準値をやや超え、たまねぎ川は注意報基準を超え、要注意</a:t>
            </a:r>
            <a:endParaRPr lang="en-US" altLang="ja-JP" sz="2000" dirty="0">
              <a:solidFill>
                <a:schemeClr val="tx1"/>
              </a:solidFill>
            </a:endParaRPr>
          </a:p>
          <a:p>
            <a:pPr marL="465242" lvl="1" indent="-132926">
              <a:spcBef>
                <a:spcPts val="0"/>
              </a:spcBef>
              <a:spcAft>
                <a:spcPts val="369"/>
              </a:spcAft>
            </a:pPr>
            <a:endParaRPr lang="en-US" altLang="ja-JP" sz="2000" b="1" dirty="0">
              <a:solidFill>
                <a:schemeClr val="tx1"/>
              </a:solidFill>
              <a:effectLst>
                <a:outerShdw blurRad="38100" dist="38100" dir="2700000" algn="tl">
                  <a:srgbClr val="000000">
                    <a:alpha val="43137"/>
                  </a:srgbClr>
                </a:outerShdw>
              </a:effectLst>
            </a:endParaRPr>
          </a:p>
          <a:p>
            <a:pPr marL="332316" lvl="1" indent="0" algn="ctr">
              <a:spcBef>
                <a:spcPts val="0"/>
              </a:spcBef>
              <a:spcAft>
                <a:spcPts val="369"/>
              </a:spcAft>
              <a:buNone/>
            </a:pPr>
            <a:r>
              <a:rPr lang="ja-JP" altLang="en-US" sz="2000" b="1" dirty="0">
                <a:solidFill>
                  <a:schemeClr val="tx1"/>
                </a:solidFill>
              </a:rPr>
              <a:t>水位が観測されていない場合、</a:t>
            </a:r>
            <a:endParaRPr lang="en-US" altLang="ja-JP" sz="2000" b="1" dirty="0">
              <a:solidFill>
                <a:schemeClr val="tx1"/>
              </a:solidFill>
            </a:endParaRPr>
          </a:p>
          <a:p>
            <a:pPr marL="332316" lvl="1" indent="0" algn="ctr">
              <a:spcBef>
                <a:spcPts val="0"/>
              </a:spcBef>
              <a:spcAft>
                <a:spcPts val="369"/>
              </a:spcAft>
              <a:buNone/>
            </a:pPr>
            <a:r>
              <a:rPr lang="ja-JP" altLang="en-US" sz="2000" b="1" dirty="0">
                <a:solidFill>
                  <a:srgbClr val="3B67BC"/>
                </a:solidFill>
              </a:rPr>
              <a:t>流域雨量指数の予測値</a:t>
            </a:r>
            <a:r>
              <a:rPr lang="ja-JP" altLang="en-US" sz="2000" b="1" dirty="0">
                <a:solidFill>
                  <a:schemeClr val="tx1"/>
                </a:solidFill>
              </a:rPr>
              <a:t>や</a:t>
            </a:r>
            <a:r>
              <a:rPr lang="ja-JP" altLang="en-US" sz="2000" b="1" dirty="0">
                <a:solidFill>
                  <a:srgbClr val="3B67BC"/>
                </a:solidFill>
              </a:rPr>
              <a:t>今後の雨の見通し</a:t>
            </a:r>
            <a:r>
              <a:rPr lang="ja-JP" altLang="en-US" sz="2000" b="1" dirty="0">
                <a:solidFill>
                  <a:schemeClr val="tx1"/>
                </a:solidFill>
              </a:rPr>
              <a:t>と合わせて判断</a:t>
            </a:r>
          </a:p>
        </p:txBody>
      </p:sp>
      <p:sp>
        <p:nvSpPr>
          <p:cNvPr id="3" name="タイトル 2">
            <a:extLst>
              <a:ext uri="{FF2B5EF4-FFF2-40B4-BE49-F238E27FC236}">
                <a16:creationId xmlns:a16="http://schemas.microsoft.com/office/drawing/2014/main" id="{29519DFE-3BD8-4D27-832F-1167BBBB169F}"/>
              </a:ext>
            </a:extLst>
          </p:cNvPr>
          <p:cNvSpPr>
            <a:spLocks noGrp="1"/>
          </p:cNvSpPr>
          <p:nvPr>
            <p:ph type="title"/>
          </p:nvPr>
        </p:nvSpPr>
        <p:spPr>
          <a:xfrm>
            <a:off x="584308" y="434904"/>
            <a:ext cx="8208000" cy="633691"/>
          </a:xfrm>
        </p:spPr>
        <p:txBody>
          <a:bodyPr>
            <a:noAutofit/>
          </a:bodyPr>
          <a:lstStyle/>
          <a:p>
            <a:r>
              <a:rPr lang="ja-JP" altLang="en-US" dirty="0"/>
              <a:t>①</a:t>
            </a:r>
            <a:r>
              <a:rPr lang="en-US" altLang="ja-JP" dirty="0"/>
              <a:t> </a:t>
            </a:r>
            <a:r>
              <a:rPr lang="ja" altLang="en-US" dirty="0"/>
              <a:t>どのような避難情報を、どの地域に対して発令すべきか？</a:t>
            </a:r>
            <a:endParaRPr lang="ja-JP" altLang="en-US" dirty="0"/>
          </a:p>
        </p:txBody>
      </p:sp>
      <p:sp>
        <p:nvSpPr>
          <p:cNvPr id="4" name="コンテンツ プレースホルダー 3">
            <a:extLst>
              <a:ext uri="{FF2B5EF4-FFF2-40B4-BE49-F238E27FC236}">
                <a16:creationId xmlns:a16="http://schemas.microsoft.com/office/drawing/2014/main" id="{40A90303-C80A-4A6B-A0F3-53E042688774}"/>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45CD7B1-E132-4EDF-81F5-F5A2C9F2E235}"/>
              </a:ext>
            </a:extLst>
          </p:cNvPr>
          <p:cNvSpPr>
            <a:spLocks noGrp="1"/>
          </p:cNvSpPr>
          <p:nvPr>
            <p:ph type="sldNum" sz="quarter" idx="12"/>
          </p:nvPr>
        </p:nvSpPr>
        <p:spPr/>
        <p:txBody>
          <a:bodyPr/>
          <a:lstStyle/>
          <a:p>
            <a:pPr>
              <a:defRPr/>
            </a:pPr>
            <a:fld id="{090AECCA-A504-4483-9A84-66AB2E940DB8}" type="slidenum">
              <a:rPr lang="ja-JP" altLang="en-US">
                <a:solidFill>
                  <a:prstClr val="white"/>
                </a:solidFill>
                <a:latin typeface="Calibri" panose="020F0502020204030204"/>
                <a:ea typeface="ＭＳ Ｐゴシック" panose="020B0600070205080204" pitchFamily="50" charset="-128"/>
              </a:rPr>
              <a:pPr>
                <a:defRPr/>
              </a:pPr>
              <a:t>30</a:t>
            </a:fld>
            <a:endParaRPr lang="ja-JP" altLang="en-US" dirty="0">
              <a:solidFill>
                <a:prstClr val="white"/>
              </a:solidFill>
              <a:latin typeface="Calibri" panose="020F0502020204030204"/>
              <a:ea typeface="ＭＳ Ｐゴシック" panose="020B0600070205080204" pitchFamily="50" charset="-128"/>
            </a:endParaRPr>
          </a:p>
        </p:txBody>
      </p:sp>
      <p:pic>
        <p:nvPicPr>
          <p:cNvPr id="9" name="Picture 2" descr="おじさんのイラスト（中年男性）３">
            <a:extLst>
              <a:ext uri="{FF2B5EF4-FFF2-40B4-BE49-F238E27FC236}">
                <a16:creationId xmlns:a16="http://schemas.microsoft.com/office/drawing/2014/main" id="{61319D90-ACB5-4B7F-B313-46435E19A0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70517" y="5662543"/>
            <a:ext cx="664544" cy="874401"/>
          </a:xfrm>
          <a:prstGeom prst="rect">
            <a:avLst/>
          </a:prstGeom>
          <a:noFill/>
          <a:extLst>
            <a:ext uri="{909E8E84-426E-40DD-AFC4-6F175D3DCCD1}">
              <a14:hiddenFill xmlns:a14="http://schemas.microsoft.com/office/drawing/2010/main">
                <a:solidFill>
                  <a:srgbClr val="FFFFFF"/>
                </a:solidFill>
              </a14:hiddenFill>
            </a:ext>
          </a:extLst>
        </p:spPr>
      </p:pic>
      <p:sp>
        <p:nvSpPr>
          <p:cNvPr id="11" name="Down Arrow 11">
            <a:extLst>
              <a:ext uri="{FF2B5EF4-FFF2-40B4-BE49-F238E27FC236}">
                <a16:creationId xmlns:a16="http://schemas.microsoft.com/office/drawing/2014/main" id="{047D7BD2-54CC-46EA-8987-92374CA0DFCF}"/>
              </a:ext>
            </a:extLst>
          </p:cNvPr>
          <p:cNvSpPr/>
          <p:nvPr/>
        </p:nvSpPr>
        <p:spPr>
          <a:xfrm>
            <a:off x="4017146" y="5040674"/>
            <a:ext cx="971058" cy="2640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62">
              <a:latin typeface="ＭＳ Ｐゴシック" panose="020B0600070205080204" pitchFamily="50" charset="-128"/>
              <a:ea typeface="ＭＳ Ｐゴシック" panose="020B0600070205080204" pitchFamily="50" charset="-128"/>
            </a:endParaRPr>
          </a:p>
        </p:txBody>
      </p:sp>
      <p:pic>
        <p:nvPicPr>
          <p:cNvPr id="25" name="Picture 2"/>
          <p:cNvPicPr>
            <a:picLocks noChangeAspect="1" noChangeArrowheads="1"/>
          </p:cNvPicPr>
          <p:nvPr/>
        </p:nvPicPr>
        <p:blipFill>
          <a:blip r:embed="rId4" cstate="print"/>
          <a:srcRect/>
          <a:stretch>
            <a:fillRect/>
          </a:stretch>
        </p:blipFill>
        <p:spPr bwMode="auto">
          <a:xfrm>
            <a:off x="6548221" y="1232007"/>
            <a:ext cx="2448677" cy="2065845"/>
          </a:xfrm>
          <a:prstGeom prst="rect">
            <a:avLst/>
          </a:prstGeom>
          <a:noFill/>
          <a:ln w="9525">
            <a:noFill/>
            <a:miter lim="800000"/>
            <a:headEnd/>
            <a:tailEnd/>
          </a:ln>
        </p:spPr>
      </p:pic>
      <p:sp>
        <p:nvSpPr>
          <p:cNvPr id="26" name="テキスト ボックス 25"/>
          <p:cNvSpPr txBox="1"/>
          <p:nvPr/>
        </p:nvSpPr>
        <p:spPr>
          <a:xfrm>
            <a:off x="6997400" y="2951020"/>
            <a:ext cx="1596591" cy="215444"/>
          </a:xfrm>
          <a:prstGeom prst="rect">
            <a:avLst/>
          </a:prstGeom>
          <a:solidFill>
            <a:schemeClr val="bg1"/>
          </a:solidFill>
        </p:spPr>
        <p:txBody>
          <a:bodyPr wrap="none" lIns="0" tIns="0" rIns="0" bIns="0" rtlCol="0">
            <a:spAutoFit/>
          </a:bodyPr>
          <a:lstStyle/>
          <a:p>
            <a:r>
              <a:rPr kumimoji="1" lang="ja-JP" altLang="en-US" sz="1400" dirty="0">
                <a:latin typeface="+mj-ea"/>
                <a:ea typeface="+mj-ea"/>
              </a:rPr>
              <a:t>洪水キキクル　</a:t>
            </a:r>
            <a:r>
              <a:rPr kumimoji="1" lang="en-US" altLang="ja-JP" sz="1400" dirty="0">
                <a:latin typeface="+mj-ea"/>
                <a:ea typeface="+mj-ea"/>
              </a:rPr>
              <a:t>13</a:t>
            </a:r>
            <a:r>
              <a:rPr kumimoji="1" lang="ja-JP" altLang="en-US" sz="1400" dirty="0">
                <a:latin typeface="+mj-ea"/>
                <a:ea typeface="+mj-ea"/>
              </a:rPr>
              <a:t>：</a:t>
            </a:r>
            <a:r>
              <a:rPr kumimoji="1" lang="en-US" altLang="ja-JP" sz="1400" dirty="0">
                <a:latin typeface="+mj-ea"/>
                <a:ea typeface="+mj-ea"/>
              </a:rPr>
              <a:t>50</a:t>
            </a:r>
            <a:endParaRPr kumimoji="1" lang="ja-JP" altLang="en-US" sz="1400" dirty="0">
              <a:latin typeface="+mj-ea"/>
              <a:ea typeface="+mj-ea"/>
            </a:endParaRPr>
          </a:p>
        </p:txBody>
      </p:sp>
      <p:sp>
        <p:nvSpPr>
          <p:cNvPr id="27" name="テキスト ボックス 26"/>
          <p:cNvSpPr txBox="1"/>
          <p:nvPr/>
        </p:nvSpPr>
        <p:spPr>
          <a:xfrm>
            <a:off x="7591486" y="1334789"/>
            <a:ext cx="121252" cy="585787"/>
          </a:xfrm>
          <a:prstGeom prst="rect">
            <a:avLst/>
          </a:prstGeom>
          <a:solidFill>
            <a:schemeClr val="bg1"/>
          </a:solidFill>
        </p:spPr>
        <p:txBody>
          <a:bodyPr vert="eaVert" wrap="square" lIns="0" tIns="0" rIns="0" bIns="0" rtlCol="0">
            <a:noAutofit/>
          </a:bodyPr>
          <a:lstStyle/>
          <a:p>
            <a:pPr algn="ctr" fontAlgn="t">
              <a:lnSpc>
                <a:spcPts val="1200"/>
              </a:lnSpc>
            </a:pPr>
            <a:r>
              <a:rPr kumimoji="1" lang="ja-JP" altLang="en-US" sz="1100"/>
              <a:t>ごぼう川</a:t>
            </a:r>
          </a:p>
        </p:txBody>
      </p:sp>
      <p:sp>
        <p:nvSpPr>
          <p:cNvPr id="29" name="テキスト ボックス 28"/>
          <p:cNvSpPr txBox="1"/>
          <p:nvPr/>
        </p:nvSpPr>
        <p:spPr>
          <a:xfrm>
            <a:off x="6829435" y="1677712"/>
            <a:ext cx="109537" cy="695324"/>
          </a:xfrm>
          <a:prstGeom prst="rect">
            <a:avLst/>
          </a:prstGeom>
          <a:solidFill>
            <a:schemeClr val="bg1"/>
          </a:solidFill>
        </p:spPr>
        <p:txBody>
          <a:bodyPr vert="eaVert" wrap="square" lIns="0" tIns="0" rIns="0" bIns="0" rtlCol="0">
            <a:noAutofit/>
          </a:bodyPr>
          <a:lstStyle/>
          <a:p>
            <a:pPr algn="ctr" fontAlgn="t">
              <a:lnSpc>
                <a:spcPts val="1200"/>
              </a:lnSpc>
            </a:pPr>
            <a:r>
              <a:rPr kumimoji="1" lang="ja-JP" altLang="en-US" sz="1100"/>
              <a:t>たまねぎ川</a:t>
            </a:r>
          </a:p>
        </p:txBody>
      </p:sp>
      <p:sp>
        <p:nvSpPr>
          <p:cNvPr id="30" name="テキスト ボックス 29"/>
          <p:cNvSpPr txBox="1"/>
          <p:nvPr/>
        </p:nvSpPr>
        <p:spPr>
          <a:xfrm>
            <a:off x="8015377" y="1677709"/>
            <a:ext cx="121252" cy="687550"/>
          </a:xfrm>
          <a:prstGeom prst="rect">
            <a:avLst/>
          </a:prstGeom>
          <a:solidFill>
            <a:schemeClr val="bg1"/>
          </a:solidFill>
        </p:spPr>
        <p:txBody>
          <a:bodyPr vert="eaVert" wrap="square" lIns="0" tIns="0" rIns="0" bIns="0" rtlCol="0">
            <a:noAutofit/>
          </a:bodyPr>
          <a:lstStyle/>
          <a:p>
            <a:pPr algn="ctr" fontAlgn="t">
              <a:lnSpc>
                <a:spcPts val="1200"/>
              </a:lnSpc>
            </a:pPr>
            <a:r>
              <a:rPr kumimoji="1" lang="ja-JP" altLang="en-US" sz="1100"/>
              <a:t>さといも川</a:t>
            </a:r>
          </a:p>
        </p:txBody>
      </p:sp>
      <p:sp>
        <p:nvSpPr>
          <p:cNvPr id="33" name="テキスト ボックス 32"/>
          <p:cNvSpPr txBox="1"/>
          <p:nvPr/>
        </p:nvSpPr>
        <p:spPr>
          <a:xfrm>
            <a:off x="153249" y="1219205"/>
            <a:ext cx="1644681" cy="215444"/>
          </a:xfrm>
          <a:prstGeom prst="rect">
            <a:avLst/>
          </a:prstGeom>
          <a:solidFill>
            <a:schemeClr val="bg1"/>
          </a:solidFill>
        </p:spPr>
        <p:txBody>
          <a:bodyPr wrap="none" lIns="0" tIns="0" rIns="0" bIns="0" rtlCol="0">
            <a:spAutoFit/>
          </a:bodyPr>
          <a:lstStyle/>
          <a:p>
            <a:r>
              <a:rPr kumimoji="1" lang="ja-JP" altLang="en-US" sz="1400">
                <a:latin typeface="+mj-ea"/>
                <a:ea typeface="+mj-ea"/>
              </a:rPr>
              <a:t>流域雨量指数　</a:t>
            </a:r>
            <a:r>
              <a:rPr kumimoji="1" lang="en-US" altLang="ja-JP" sz="1400">
                <a:latin typeface="+mj-ea"/>
                <a:ea typeface="+mj-ea"/>
              </a:rPr>
              <a:t>13</a:t>
            </a:r>
            <a:r>
              <a:rPr kumimoji="1" lang="ja-JP" altLang="en-US" sz="1400">
                <a:latin typeface="+mj-ea"/>
                <a:ea typeface="+mj-ea"/>
              </a:rPr>
              <a:t>：</a:t>
            </a:r>
            <a:r>
              <a:rPr kumimoji="1" lang="en-US" altLang="ja-JP" sz="1400">
                <a:latin typeface="+mj-ea"/>
                <a:ea typeface="+mj-ea"/>
              </a:rPr>
              <a:t>50</a:t>
            </a:r>
            <a:endParaRPr kumimoji="1" lang="ja-JP" altLang="en-US" sz="1400">
              <a:latin typeface="+mj-ea"/>
              <a:ea typeface="+mj-ea"/>
            </a:endParaRPr>
          </a:p>
        </p:txBody>
      </p:sp>
      <p:sp>
        <p:nvSpPr>
          <p:cNvPr id="37" name="テキスト ボックス 36"/>
          <p:cNvSpPr txBox="1"/>
          <p:nvPr/>
        </p:nvSpPr>
        <p:spPr>
          <a:xfrm>
            <a:off x="3048853" y="1233065"/>
            <a:ext cx="718145" cy="215444"/>
          </a:xfrm>
          <a:prstGeom prst="rect">
            <a:avLst/>
          </a:prstGeom>
          <a:solidFill>
            <a:schemeClr val="bg1"/>
          </a:solidFill>
        </p:spPr>
        <p:txBody>
          <a:bodyPr wrap="none" lIns="0" tIns="0" rIns="0" bIns="0" rtlCol="0">
            <a:spAutoFit/>
          </a:bodyPr>
          <a:lstStyle/>
          <a:p>
            <a:r>
              <a:rPr kumimoji="1" lang="ja-JP" altLang="en-US" sz="1400">
                <a:latin typeface="+mj-ea"/>
                <a:ea typeface="+mj-ea"/>
              </a:rPr>
              <a:t>（予測値）</a:t>
            </a:r>
          </a:p>
        </p:txBody>
      </p:sp>
      <p:sp>
        <p:nvSpPr>
          <p:cNvPr id="38" name="テキスト ボックス 37"/>
          <p:cNvSpPr txBox="1"/>
          <p:nvPr/>
        </p:nvSpPr>
        <p:spPr>
          <a:xfrm>
            <a:off x="4780667" y="1233059"/>
            <a:ext cx="1394613" cy="215444"/>
          </a:xfrm>
          <a:prstGeom prst="rect">
            <a:avLst/>
          </a:prstGeom>
          <a:solidFill>
            <a:schemeClr val="bg1"/>
          </a:solidFill>
        </p:spPr>
        <p:txBody>
          <a:bodyPr wrap="none" lIns="0" tIns="0" rIns="0" bIns="0" rtlCol="0">
            <a:spAutoFit/>
          </a:bodyPr>
          <a:lstStyle/>
          <a:p>
            <a:r>
              <a:rPr kumimoji="1" lang="ja-JP" altLang="en-US" sz="1400">
                <a:latin typeface="+mj-ea"/>
                <a:ea typeface="+mj-ea"/>
              </a:rPr>
              <a:t>今後の雨の見通し</a:t>
            </a:r>
            <a:endParaRPr kumimoji="1" lang="en-US" altLang="ja-JP" sz="1400">
              <a:latin typeface="+mj-ea"/>
              <a:ea typeface="+mj-ea"/>
            </a:endParaRPr>
          </a:p>
        </p:txBody>
      </p:sp>
      <p:sp>
        <p:nvSpPr>
          <p:cNvPr id="39" name="テキスト ボックス 38"/>
          <p:cNvSpPr txBox="1"/>
          <p:nvPr/>
        </p:nvSpPr>
        <p:spPr>
          <a:xfrm>
            <a:off x="4517428" y="2951019"/>
            <a:ext cx="1913985" cy="215444"/>
          </a:xfrm>
          <a:prstGeom prst="rect">
            <a:avLst/>
          </a:prstGeom>
          <a:solidFill>
            <a:schemeClr val="bg1"/>
          </a:solidFill>
        </p:spPr>
        <p:txBody>
          <a:bodyPr wrap="none" lIns="0" tIns="0" rIns="0" bIns="0" rtlCol="0">
            <a:spAutoFit/>
          </a:bodyPr>
          <a:lstStyle/>
          <a:p>
            <a:r>
              <a:rPr kumimoji="1" lang="en-US" altLang="ja-JP" sz="1400">
                <a:latin typeface="+mj-ea"/>
                <a:ea typeface="+mj-ea"/>
              </a:rPr>
              <a:t>13</a:t>
            </a:r>
            <a:r>
              <a:rPr kumimoji="1" lang="ja-JP" altLang="en-US" sz="1400">
                <a:latin typeface="+mj-ea"/>
                <a:ea typeface="+mj-ea"/>
              </a:rPr>
              <a:t>：</a:t>
            </a:r>
            <a:r>
              <a:rPr kumimoji="1" lang="en-US" altLang="ja-JP" sz="1400">
                <a:latin typeface="+mj-ea"/>
                <a:ea typeface="+mj-ea"/>
              </a:rPr>
              <a:t>30</a:t>
            </a:r>
            <a:r>
              <a:rPr kumimoji="1" lang="ja-JP" altLang="en-US" sz="1400">
                <a:latin typeface="+mj-ea"/>
                <a:ea typeface="+mj-ea"/>
              </a:rPr>
              <a:t>時点　</a:t>
            </a:r>
            <a:r>
              <a:rPr kumimoji="1" lang="en-US" altLang="ja-JP" sz="1400">
                <a:latin typeface="+mj-ea"/>
                <a:ea typeface="+mj-ea"/>
              </a:rPr>
              <a:t>14</a:t>
            </a:r>
            <a:r>
              <a:rPr kumimoji="1" lang="ja-JP" altLang="en-US" sz="1400">
                <a:latin typeface="+mj-ea"/>
                <a:ea typeface="+mj-ea"/>
              </a:rPr>
              <a:t>：</a:t>
            </a:r>
            <a:r>
              <a:rPr kumimoji="1" lang="en-US" altLang="ja-JP" sz="1400">
                <a:latin typeface="+mj-ea"/>
                <a:ea typeface="+mj-ea"/>
              </a:rPr>
              <a:t>30</a:t>
            </a:r>
            <a:r>
              <a:rPr kumimoji="1" lang="ja-JP" altLang="en-US" sz="1400">
                <a:latin typeface="+mj-ea"/>
                <a:ea typeface="+mj-ea"/>
              </a:rPr>
              <a:t>の予想</a:t>
            </a:r>
            <a:endParaRPr kumimoji="1" lang="en-US" altLang="ja-JP" sz="1400">
              <a:latin typeface="+mj-ea"/>
              <a:ea typeface="+mj-ea"/>
            </a:endParaRPr>
          </a:p>
        </p:txBody>
      </p:sp>
      <p:pic>
        <p:nvPicPr>
          <p:cNvPr id="6146" name="Picture 2"/>
          <p:cNvPicPr>
            <a:picLocks noChangeAspect="1" noChangeArrowheads="1"/>
          </p:cNvPicPr>
          <p:nvPr/>
        </p:nvPicPr>
        <p:blipFill>
          <a:blip r:embed="rId5" cstate="print"/>
          <a:srcRect/>
          <a:stretch>
            <a:fillRect/>
          </a:stretch>
        </p:blipFill>
        <p:spPr bwMode="auto">
          <a:xfrm>
            <a:off x="0" y="1431865"/>
            <a:ext cx="2811463" cy="1554163"/>
          </a:xfrm>
          <a:prstGeom prst="rect">
            <a:avLst/>
          </a:prstGeom>
          <a:noFill/>
          <a:ln w="9525">
            <a:noFill/>
            <a:miter lim="800000"/>
            <a:headEnd/>
            <a:tailEnd/>
          </a:ln>
          <a:effectLst/>
        </p:spPr>
      </p:pic>
      <p:pic>
        <p:nvPicPr>
          <p:cNvPr id="6147" name="Picture 3"/>
          <p:cNvPicPr>
            <a:picLocks noChangeAspect="1" noChangeArrowheads="1"/>
          </p:cNvPicPr>
          <p:nvPr/>
        </p:nvPicPr>
        <p:blipFill>
          <a:blip r:embed="rId6" cstate="print"/>
          <a:srcRect/>
          <a:stretch>
            <a:fillRect/>
          </a:stretch>
        </p:blipFill>
        <p:spPr bwMode="auto">
          <a:xfrm>
            <a:off x="2859665" y="1456833"/>
            <a:ext cx="1760537" cy="1531937"/>
          </a:xfrm>
          <a:prstGeom prst="rect">
            <a:avLst/>
          </a:prstGeom>
          <a:noFill/>
          <a:ln w="9525">
            <a:noFill/>
            <a:miter lim="800000"/>
            <a:headEnd/>
            <a:tailEnd/>
          </a:ln>
          <a:effectLst/>
        </p:spPr>
      </p:pic>
      <p:pic>
        <p:nvPicPr>
          <p:cNvPr id="6148" name="Picture 4"/>
          <p:cNvPicPr>
            <a:picLocks noChangeAspect="1" noChangeArrowheads="1"/>
          </p:cNvPicPr>
          <p:nvPr/>
        </p:nvPicPr>
        <p:blipFill>
          <a:blip r:embed="rId7" cstate="print"/>
          <a:srcRect/>
          <a:stretch>
            <a:fillRect/>
          </a:stretch>
        </p:blipFill>
        <p:spPr bwMode="auto">
          <a:xfrm>
            <a:off x="4726131" y="1434379"/>
            <a:ext cx="1714500" cy="1493837"/>
          </a:xfrm>
          <a:prstGeom prst="rect">
            <a:avLst/>
          </a:prstGeom>
          <a:noFill/>
          <a:ln w="9525">
            <a:noFill/>
            <a:miter lim="800000"/>
            <a:headEnd/>
            <a:tailEnd/>
          </a:ln>
          <a:effectLst/>
        </p:spPr>
      </p:pic>
    </p:spTree>
    <p:extLst>
      <p:ext uri="{BB962C8B-B14F-4D97-AF65-F5344CB8AC3E}">
        <p14:creationId xmlns:p14="http://schemas.microsoft.com/office/powerpoint/2010/main" val="2526441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6FBDA91B-D1FE-4357-9421-CFF30C0AC482}"/>
              </a:ext>
            </a:extLst>
          </p:cNvPr>
          <p:cNvSpPr/>
          <p:nvPr/>
        </p:nvSpPr>
        <p:spPr>
          <a:xfrm>
            <a:off x="170976" y="1538396"/>
            <a:ext cx="8892000" cy="4711837"/>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810469"/>
              <a:gd name="connsiteX1" fmla="*/ 8348133 w 8348133"/>
              <a:gd name="connsiteY1" fmla="*/ 0 h 4810469"/>
              <a:gd name="connsiteX2" fmla="*/ 8348133 w 8348133"/>
              <a:gd name="connsiteY2" fmla="*/ 4248709 h 4810469"/>
              <a:gd name="connsiteX3" fmla="*/ 5156201 w 8348133"/>
              <a:gd name="connsiteY3" fmla="*/ 4248921 h 4810469"/>
              <a:gd name="connsiteX4" fmla="*/ 5436052 w 8348133"/>
              <a:gd name="connsiteY4" fmla="*/ 4810469 h 4810469"/>
              <a:gd name="connsiteX5" fmla="*/ 4572001 w 8348133"/>
              <a:gd name="connsiteY5" fmla="*/ 4248922 h 4810469"/>
              <a:gd name="connsiteX6" fmla="*/ 0 w 8348133"/>
              <a:gd name="connsiteY6" fmla="*/ 4248709 h 4810469"/>
              <a:gd name="connsiteX7" fmla="*/ 0 w 8348133"/>
              <a:gd name="connsiteY7" fmla="*/ 0 h 4810469"/>
              <a:gd name="connsiteX0" fmla="*/ 0 w 8348133"/>
              <a:gd name="connsiteY0" fmla="*/ 0 h 4580626"/>
              <a:gd name="connsiteX1" fmla="*/ 8348133 w 8348133"/>
              <a:gd name="connsiteY1" fmla="*/ 0 h 4580626"/>
              <a:gd name="connsiteX2" fmla="*/ 8348133 w 8348133"/>
              <a:gd name="connsiteY2" fmla="*/ 4248709 h 4580626"/>
              <a:gd name="connsiteX3" fmla="*/ 5156201 w 8348133"/>
              <a:gd name="connsiteY3" fmla="*/ 4248921 h 4580626"/>
              <a:gd name="connsiteX4" fmla="*/ 5447533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 name="connsiteX0" fmla="*/ 0 w 8348133"/>
              <a:gd name="connsiteY0" fmla="*/ 0 h 4580626"/>
              <a:gd name="connsiteX1" fmla="*/ 8348133 w 8348133"/>
              <a:gd name="connsiteY1" fmla="*/ 0 h 4580626"/>
              <a:gd name="connsiteX2" fmla="*/ 8348133 w 8348133"/>
              <a:gd name="connsiteY2" fmla="*/ 4248709 h 4580626"/>
              <a:gd name="connsiteX3" fmla="*/ 6565633 w 8348133"/>
              <a:gd name="connsiteY3" fmla="*/ 4234615 h 4580626"/>
              <a:gd name="connsiteX4" fmla="*/ 5447533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 name="connsiteX0" fmla="*/ 0 w 8348133"/>
              <a:gd name="connsiteY0" fmla="*/ 0 h 4580626"/>
              <a:gd name="connsiteX1" fmla="*/ 8348133 w 8348133"/>
              <a:gd name="connsiteY1" fmla="*/ 0 h 4580626"/>
              <a:gd name="connsiteX2" fmla="*/ 8348133 w 8348133"/>
              <a:gd name="connsiteY2" fmla="*/ 4248709 h 4580626"/>
              <a:gd name="connsiteX3" fmla="*/ 6565633 w 8348133"/>
              <a:gd name="connsiteY3" fmla="*/ 4234615 h 4580626"/>
              <a:gd name="connsiteX4" fmla="*/ 6741648 w 8348133"/>
              <a:gd name="connsiteY4" fmla="*/ 4580626 h 4580626"/>
              <a:gd name="connsiteX5" fmla="*/ 4572001 w 8348133"/>
              <a:gd name="connsiteY5" fmla="*/ 4248922 h 4580626"/>
              <a:gd name="connsiteX6" fmla="*/ 0 w 8348133"/>
              <a:gd name="connsiteY6" fmla="*/ 4248709 h 4580626"/>
              <a:gd name="connsiteX7" fmla="*/ 0 w 8348133"/>
              <a:gd name="connsiteY7" fmla="*/ 0 h 4580626"/>
              <a:gd name="connsiteX0" fmla="*/ 0 w 8348133"/>
              <a:gd name="connsiteY0" fmla="*/ 0 h 4580626"/>
              <a:gd name="connsiteX1" fmla="*/ 8348133 w 8348133"/>
              <a:gd name="connsiteY1" fmla="*/ 0 h 4580626"/>
              <a:gd name="connsiteX2" fmla="*/ 8348133 w 8348133"/>
              <a:gd name="connsiteY2" fmla="*/ 4248709 h 4580626"/>
              <a:gd name="connsiteX3" fmla="*/ 6565633 w 8348133"/>
              <a:gd name="connsiteY3" fmla="*/ 4234615 h 4580626"/>
              <a:gd name="connsiteX4" fmla="*/ 6741648 w 8348133"/>
              <a:gd name="connsiteY4" fmla="*/ 4580626 h 4580626"/>
              <a:gd name="connsiteX5" fmla="*/ 6173628 w 8348133"/>
              <a:gd name="connsiteY5" fmla="*/ 4263228 h 4580626"/>
              <a:gd name="connsiteX6" fmla="*/ 0 w 8348133"/>
              <a:gd name="connsiteY6" fmla="*/ 4248709 h 4580626"/>
              <a:gd name="connsiteX7" fmla="*/ 0 w 8348133"/>
              <a:gd name="connsiteY7" fmla="*/ 0 h 4580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80626">
                <a:moveTo>
                  <a:pt x="0" y="0"/>
                </a:moveTo>
                <a:lnTo>
                  <a:pt x="8348133" y="0"/>
                </a:lnTo>
                <a:lnTo>
                  <a:pt x="8348133" y="4248709"/>
                </a:lnTo>
                <a:lnTo>
                  <a:pt x="6565633" y="4234615"/>
                </a:lnTo>
                <a:lnTo>
                  <a:pt x="6741648" y="4580626"/>
                </a:lnTo>
                <a:lnTo>
                  <a:pt x="6173628" y="4263228"/>
                </a:lnTo>
                <a:lnTo>
                  <a:pt x="0" y="4248709"/>
                </a:lnTo>
                <a:lnTo>
                  <a:pt x="0" y="0"/>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コンテンツ プレースホルダー 1">
            <a:extLst>
              <a:ext uri="{FF2B5EF4-FFF2-40B4-BE49-F238E27FC236}">
                <a16:creationId xmlns:a16="http://schemas.microsoft.com/office/drawing/2014/main" id="{05B9E395-28F0-44FC-9398-49E5CA15A288}"/>
              </a:ext>
            </a:extLst>
          </p:cNvPr>
          <p:cNvSpPr>
            <a:spLocks noGrp="1"/>
          </p:cNvSpPr>
          <p:nvPr>
            <p:ph idx="1"/>
          </p:nvPr>
        </p:nvSpPr>
        <p:spPr>
          <a:xfrm>
            <a:off x="255457" y="1529391"/>
            <a:ext cx="8723035" cy="3856425"/>
          </a:xfrm>
        </p:spPr>
        <p:txBody>
          <a:bodyPr>
            <a:noAutofit/>
          </a:bodyPr>
          <a:lstStyle/>
          <a:p>
            <a:pPr marL="265113" lvl="1" indent="-265113">
              <a:spcBef>
                <a:spcPts val="0"/>
              </a:spcBef>
              <a:spcAft>
                <a:spcPts val="600"/>
              </a:spcAft>
            </a:pPr>
            <a:r>
              <a:rPr lang="ja" altLang="en-US" dirty="0">
                <a:solidFill>
                  <a:schemeClr val="tx1"/>
                </a:solidFill>
              </a:rPr>
              <a:t>「れんこん川」上流</a:t>
            </a:r>
            <a:r>
              <a:rPr lang="ja-JP" altLang="en-US" dirty="0">
                <a:solidFill>
                  <a:schemeClr val="tx1"/>
                </a:solidFill>
              </a:rPr>
              <a:t>と</a:t>
            </a:r>
            <a:r>
              <a:rPr lang="ja" altLang="en-US" dirty="0">
                <a:solidFill>
                  <a:schemeClr val="tx1"/>
                </a:solidFill>
              </a:rPr>
              <a:t>「ごぼう</a:t>
            </a:r>
            <a:r>
              <a:rPr lang="ja" altLang="en-US">
                <a:solidFill>
                  <a:schemeClr val="tx1"/>
                </a:solidFill>
              </a:rPr>
              <a:t>川」</a:t>
            </a:r>
            <a:r>
              <a:rPr lang="ja-JP" altLang="en-US">
                <a:solidFill>
                  <a:schemeClr val="tx1"/>
                </a:solidFill>
              </a:rPr>
              <a:t>上流</a:t>
            </a:r>
            <a:r>
              <a:rPr lang="ja" altLang="en-US">
                <a:solidFill>
                  <a:schemeClr val="tx1"/>
                </a:solidFill>
              </a:rPr>
              <a:t>には</a:t>
            </a:r>
            <a:r>
              <a:rPr lang="ja-JP" altLang="en-US" dirty="0">
                <a:solidFill>
                  <a:schemeClr val="tx1"/>
                </a:solidFill>
              </a:rPr>
              <a:t>、「</a:t>
            </a:r>
            <a:r>
              <a:rPr lang="ja-JP" altLang="en-US" dirty="0">
                <a:solidFill>
                  <a:srgbClr val="7030A0"/>
                </a:solidFill>
              </a:rPr>
              <a:t>警戒</a:t>
            </a:r>
            <a:r>
              <a:rPr lang="ja-JP" altLang="en-US">
                <a:solidFill>
                  <a:srgbClr val="7030A0"/>
                </a:solidFill>
              </a:rPr>
              <a:t>レベル４　避難指示</a:t>
            </a:r>
            <a:r>
              <a:rPr lang="ja-JP" altLang="en-US">
                <a:solidFill>
                  <a:schemeClr val="tx1"/>
                </a:solidFill>
              </a:rPr>
              <a:t>」</a:t>
            </a:r>
            <a:r>
              <a:rPr lang="ja-JP" altLang="en-US" dirty="0">
                <a:solidFill>
                  <a:schemeClr val="tx1"/>
                </a:solidFill>
              </a:rPr>
              <a:t>を発令</a:t>
            </a:r>
            <a:endParaRPr lang="en-US" altLang="ja-JP" dirty="0">
              <a:solidFill>
                <a:schemeClr val="tx1"/>
              </a:solidFill>
            </a:endParaRPr>
          </a:p>
          <a:p>
            <a:pPr marL="265113" lvl="1" indent="-265113">
              <a:spcBef>
                <a:spcPts val="0"/>
              </a:spcBef>
              <a:spcAft>
                <a:spcPts val="600"/>
              </a:spcAft>
            </a:pPr>
            <a:r>
              <a:rPr lang="ja-JP" altLang="en-US" dirty="0">
                <a:solidFill>
                  <a:schemeClr val="tx1"/>
                </a:solidFill>
              </a:rPr>
              <a:t>「たまねぎ川」上流 、 「ごぼう川」下流、 「さといも川」上流には</a:t>
            </a:r>
            <a:br>
              <a:rPr lang="en-US" altLang="ja-JP" dirty="0">
                <a:solidFill>
                  <a:schemeClr val="tx1"/>
                </a:solidFill>
              </a:rPr>
            </a:br>
            <a:r>
              <a:rPr lang="ja" altLang="en-US" dirty="0">
                <a:solidFill>
                  <a:schemeClr val="tx1"/>
                </a:solidFill>
              </a:rPr>
              <a:t>「</a:t>
            </a:r>
            <a:r>
              <a:rPr lang="ja-JP" altLang="en-US" dirty="0">
                <a:solidFill>
                  <a:srgbClr val="FF0000"/>
                </a:solidFill>
              </a:rPr>
              <a:t>警戒</a:t>
            </a:r>
            <a:r>
              <a:rPr lang="ja-JP" altLang="en-US">
                <a:solidFill>
                  <a:srgbClr val="FF0000"/>
                </a:solidFill>
              </a:rPr>
              <a:t>レベル３　</a:t>
            </a:r>
            <a:r>
              <a:rPr lang="ja" altLang="en-US">
                <a:solidFill>
                  <a:srgbClr val="FF0000"/>
                </a:solidFill>
              </a:rPr>
              <a:t>高齢者等避難</a:t>
            </a:r>
            <a:r>
              <a:rPr lang="ja" altLang="en-US">
                <a:solidFill>
                  <a:schemeClr val="tx1"/>
                </a:solidFill>
              </a:rPr>
              <a:t>」</a:t>
            </a:r>
            <a:r>
              <a:rPr lang="ja-JP" altLang="en-US" dirty="0">
                <a:solidFill>
                  <a:schemeClr val="tx1"/>
                </a:solidFill>
              </a:rPr>
              <a:t>を</a:t>
            </a:r>
            <a:r>
              <a:rPr lang="ja" altLang="en-US" dirty="0">
                <a:solidFill>
                  <a:schemeClr val="tx1"/>
                </a:solidFill>
              </a:rPr>
              <a:t>発令</a:t>
            </a:r>
            <a:endParaRPr lang="en-US" altLang="ja" dirty="0">
              <a:solidFill>
                <a:schemeClr val="tx1"/>
              </a:solidFill>
            </a:endParaRPr>
          </a:p>
          <a:p>
            <a:pPr marL="265113" lvl="1" indent="-265113">
              <a:spcBef>
                <a:spcPts val="0"/>
              </a:spcBef>
              <a:spcAft>
                <a:spcPts val="600"/>
              </a:spcAft>
            </a:pPr>
            <a:r>
              <a:rPr lang="ja" altLang="en-US" dirty="0">
                <a:solidFill>
                  <a:schemeClr val="tx1"/>
                </a:solidFill>
              </a:rPr>
              <a:t>これらの流域のなか</a:t>
            </a:r>
            <a:r>
              <a:rPr lang="ja" altLang="en-US">
                <a:solidFill>
                  <a:schemeClr val="tx1"/>
                </a:solidFill>
              </a:rPr>
              <a:t>で</a:t>
            </a:r>
            <a:r>
              <a:rPr lang="ja-JP" altLang="en-US">
                <a:solidFill>
                  <a:schemeClr val="tx1"/>
                </a:solidFill>
              </a:rPr>
              <a:t>、</a:t>
            </a:r>
            <a:r>
              <a:rPr lang="ja" altLang="en-US">
                <a:solidFill>
                  <a:srgbClr val="0000FF"/>
                </a:solidFill>
              </a:rPr>
              <a:t>洪水</a:t>
            </a:r>
            <a:r>
              <a:rPr lang="ja" altLang="en-US" dirty="0">
                <a:solidFill>
                  <a:srgbClr val="0000FF"/>
                </a:solidFill>
              </a:rPr>
              <a:t>の危険性が高いと考えられる区域を発令</a:t>
            </a:r>
            <a:r>
              <a:rPr lang="ja-JP" altLang="en-US" dirty="0">
                <a:solidFill>
                  <a:srgbClr val="0000FF"/>
                </a:solidFill>
              </a:rPr>
              <a:t>の</a:t>
            </a:r>
            <a:r>
              <a:rPr lang="ja" altLang="en-US" dirty="0">
                <a:solidFill>
                  <a:srgbClr val="0000FF"/>
                </a:solidFill>
              </a:rPr>
              <a:t>対象</a:t>
            </a:r>
            <a:r>
              <a:rPr lang="ja-JP" altLang="en-US" dirty="0">
                <a:solidFill>
                  <a:srgbClr val="0000FF"/>
                </a:solidFill>
              </a:rPr>
              <a:t>範囲</a:t>
            </a:r>
            <a:r>
              <a:rPr lang="ja" altLang="en-US" dirty="0">
                <a:solidFill>
                  <a:schemeClr val="tx1"/>
                </a:solidFill>
              </a:rPr>
              <a:t>とする</a:t>
            </a:r>
            <a:endParaRPr lang="en-US" altLang="ja-JP" dirty="0">
              <a:solidFill>
                <a:schemeClr val="tx1"/>
              </a:solidFill>
            </a:endParaRPr>
          </a:p>
        </p:txBody>
      </p:sp>
      <p:sp>
        <p:nvSpPr>
          <p:cNvPr id="3" name="タイトル 2">
            <a:extLst>
              <a:ext uri="{FF2B5EF4-FFF2-40B4-BE49-F238E27FC236}">
                <a16:creationId xmlns:a16="http://schemas.microsoft.com/office/drawing/2014/main" id="{29519DFE-3BD8-4D27-832F-1167BBBB169F}"/>
              </a:ext>
            </a:extLst>
          </p:cNvPr>
          <p:cNvSpPr>
            <a:spLocks noGrp="1"/>
          </p:cNvSpPr>
          <p:nvPr>
            <p:ph type="title"/>
          </p:nvPr>
        </p:nvSpPr>
        <p:spPr>
          <a:xfrm>
            <a:off x="252000" y="364650"/>
            <a:ext cx="8892000" cy="686499"/>
          </a:xfrm>
        </p:spPr>
        <p:txBody>
          <a:bodyPr>
            <a:noAutofit/>
          </a:bodyPr>
          <a:lstStyle/>
          <a:p>
            <a:r>
              <a:rPr lang="ja-JP" altLang="en-US"/>
              <a:t>①</a:t>
            </a:r>
            <a:r>
              <a:rPr lang="en-US" altLang="ja-JP"/>
              <a:t> </a:t>
            </a:r>
            <a:r>
              <a:rPr lang="ja" altLang="en-US"/>
              <a:t>どのような避難情報を、どの地域に対して発令すべきか？</a:t>
            </a:r>
            <a:endParaRPr lang="ja-JP" altLang="en-US"/>
          </a:p>
        </p:txBody>
      </p:sp>
      <p:sp>
        <p:nvSpPr>
          <p:cNvPr id="4" name="コンテンツ プレースホルダー 3">
            <a:extLst>
              <a:ext uri="{FF2B5EF4-FFF2-40B4-BE49-F238E27FC236}">
                <a16:creationId xmlns:a16="http://schemas.microsoft.com/office/drawing/2014/main" id="{40A90303-C80A-4A6B-A0F3-53E042688774}"/>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45CD7B1-E132-4EDF-81F5-F5A2C9F2E235}"/>
              </a:ext>
            </a:extLst>
          </p:cNvPr>
          <p:cNvSpPr>
            <a:spLocks noGrp="1"/>
          </p:cNvSpPr>
          <p:nvPr>
            <p:ph type="sldNum" sz="quarter" idx="12"/>
          </p:nvPr>
        </p:nvSpPr>
        <p:spPr/>
        <p:txBody>
          <a:bodyPr/>
          <a:lstStyle/>
          <a:p>
            <a:fld id="{090AECCA-A504-4483-9A84-66AB2E940DB8}" type="slidenum">
              <a:rPr lang="ja-JP" altLang="en-US" smtClean="0"/>
              <a:pPr/>
              <a:t>31</a:t>
            </a:fld>
            <a:endParaRPr lang="ja-JP" altLang="en-US" dirty="0"/>
          </a:p>
        </p:txBody>
      </p:sp>
      <p:sp>
        <p:nvSpPr>
          <p:cNvPr id="7" name="テキスト ボックス 6">
            <a:extLst>
              <a:ext uri="{FF2B5EF4-FFF2-40B4-BE49-F238E27FC236}">
                <a16:creationId xmlns:a16="http://schemas.microsoft.com/office/drawing/2014/main" id="{F165481B-F3AD-4233-81E7-82E4287A35C7}"/>
              </a:ext>
            </a:extLst>
          </p:cNvPr>
          <p:cNvSpPr txBox="1"/>
          <p:nvPr/>
        </p:nvSpPr>
        <p:spPr>
          <a:xfrm>
            <a:off x="480580" y="1084746"/>
            <a:ext cx="8182840" cy="461665"/>
          </a:xfrm>
          <a:prstGeom prst="rect">
            <a:avLst/>
          </a:prstGeom>
          <a:noFill/>
        </p:spPr>
        <p:txBody>
          <a:bodyPr wrap="square" rtlCol="0">
            <a:spAutoFit/>
          </a:bodyPr>
          <a:lstStyle/>
          <a:p>
            <a:r>
              <a:rPr lang="ja-JP" altLang="en-US" sz="2400" dirty="0">
                <a:latin typeface="+mn-ea"/>
              </a:rPr>
              <a:t>以上のことから、</a:t>
            </a:r>
            <a:endParaRPr kumimoji="1" lang="ja-JP" altLang="en-US" sz="2400" dirty="0">
              <a:latin typeface="+mn-ea"/>
            </a:endParaRPr>
          </a:p>
        </p:txBody>
      </p:sp>
      <p:sp>
        <p:nvSpPr>
          <p:cNvPr id="21" name="Rounded Rectangular Callout 12">
            <a:extLst>
              <a:ext uri="{FF2B5EF4-FFF2-40B4-BE49-F238E27FC236}">
                <a16:creationId xmlns:a16="http://schemas.microsoft.com/office/drawing/2014/main" id="{4E44BD60-2F49-1E46-B8C4-E64CE8FD5F2F}"/>
              </a:ext>
            </a:extLst>
          </p:cNvPr>
          <p:cNvSpPr/>
          <p:nvPr/>
        </p:nvSpPr>
        <p:spPr>
          <a:xfrm>
            <a:off x="673625" y="4325274"/>
            <a:ext cx="8224190" cy="696731"/>
          </a:xfrm>
          <a:prstGeom prst="round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marL="184150" indent="-138113">
              <a:lnSpc>
                <a:spcPts val="1900"/>
              </a:lnSpc>
              <a:spcAft>
                <a:spcPts val="600"/>
              </a:spcAft>
              <a:buFont typeface="Arial" panose="020B0604020202020204" pitchFamily="34" charset="0"/>
              <a:buChar char="•"/>
            </a:pPr>
            <a:r>
              <a:rPr lang="ja" altLang="en-US" sz="2000" dirty="0">
                <a:solidFill>
                  <a:schemeClr val="tx1"/>
                </a:solidFill>
              </a:rPr>
              <a:t>ハザードマップで示されている浸水想定区域</a:t>
            </a:r>
            <a:endParaRPr lang="en-US" altLang="ja" sz="2000" dirty="0">
              <a:solidFill>
                <a:schemeClr val="tx1"/>
              </a:solidFill>
            </a:endParaRPr>
          </a:p>
          <a:p>
            <a:pPr marL="184150" indent="-138113">
              <a:lnSpc>
                <a:spcPts val="1900"/>
              </a:lnSpc>
              <a:buFont typeface="Arial" panose="020B0604020202020204" pitchFamily="34" charset="0"/>
              <a:buChar char="•"/>
            </a:pPr>
            <a:r>
              <a:rPr lang="ja" altLang="en-US" sz="2000" dirty="0">
                <a:solidFill>
                  <a:schemeClr val="tx1"/>
                </a:solidFill>
              </a:rPr>
              <a:t>谷底低地、緩扇状地、氾濫平野など洪水の危険性が高い地形の区域</a:t>
            </a:r>
          </a:p>
        </p:txBody>
      </p:sp>
      <p:sp>
        <p:nvSpPr>
          <p:cNvPr id="11" name="Down Arrow 11">
            <a:extLst>
              <a:ext uri="{FF2B5EF4-FFF2-40B4-BE49-F238E27FC236}">
                <a16:creationId xmlns:a16="http://schemas.microsoft.com/office/drawing/2014/main" id="{E879A339-8B9B-451D-8F05-CE97AF20195F}"/>
              </a:ext>
            </a:extLst>
          </p:cNvPr>
          <p:cNvSpPr/>
          <p:nvPr/>
        </p:nvSpPr>
        <p:spPr>
          <a:xfrm>
            <a:off x="4090986" y="3868060"/>
            <a:ext cx="1051979" cy="4022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テキスト ボックス 11">
            <a:extLst>
              <a:ext uri="{FF2B5EF4-FFF2-40B4-BE49-F238E27FC236}">
                <a16:creationId xmlns:a16="http://schemas.microsoft.com/office/drawing/2014/main" id="{77C041A8-81CD-4378-B622-F025451D3F00}"/>
              </a:ext>
            </a:extLst>
          </p:cNvPr>
          <p:cNvSpPr txBox="1"/>
          <p:nvPr/>
        </p:nvSpPr>
        <p:spPr>
          <a:xfrm>
            <a:off x="230228" y="5072338"/>
            <a:ext cx="8805508" cy="738664"/>
          </a:xfrm>
          <a:prstGeom prst="rect">
            <a:avLst/>
          </a:prstGeom>
          <a:solidFill>
            <a:srgbClr val="FFFF99"/>
          </a:solidFill>
        </p:spPr>
        <p:txBody>
          <a:bodyPr wrap="square" rtlCol="0">
            <a:spAutoFit/>
          </a:bodyPr>
          <a:lstStyle/>
          <a:p>
            <a:pPr algn="ctr"/>
            <a:r>
              <a:rPr lang="ja-JP" altLang="en-US" sz="2400" b="1" u="sng">
                <a:latin typeface="ＭＳ Ｐゴシック" panose="020B0600070205080204" pitchFamily="50" charset="-128"/>
                <a:ea typeface="ＭＳ Ｐゴシック" panose="020B0600070205080204" pitchFamily="50" charset="-128"/>
              </a:rPr>
              <a:t>警戒レベル５</a:t>
            </a:r>
            <a:r>
              <a:rPr lang="ja-JP" altLang="en-US" sz="2400" b="1">
                <a:latin typeface="ＭＳ Ｐゴシック" panose="020B0600070205080204" pitchFamily="50" charset="-128"/>
                <a:ea typeface="ＭＳ Ｐゴシック" panose="020B0600070205080204" pitchFamily="50" charset="-128"/>
              </a:rPr>
              <a:t>は、命の危険！　</a:t>
            </a:r>
            <a:r>
              <a:rPr lang="ja-JP" altLang="en-US" sz="2400" b="1">
                <a:solidFill>
                  <a:srgbClr val="7030A0"/>
                </a:solidFill>
                <a:latin typeface="ＭＳ Ｐゴシック" panose="020B0600070205080204" pitchFamily="50" charset="-128"/>
                <a:ea typeface="ＭＳ Ｐゴシック" panose="020B0600070205080204" pitchFamily="50" charset="-128"/>
              </a:rPr>
              <a:t>警戒レベル４</a:t>
            </a:r>
            <a:r>
              <a:rPr lang="ja-JP" altLang="en-US" sz="2400" b="1">
                <a:latin typeface="ＭＳ Ｐゴシック" panose="020B0600070205080204" pitchFamily="50" charset="-128"/>
                <a:ea typeface="ＭＳ Ｐゴシック" panose="020B0600070205080204" pitchFamily="50" charset="-128"/>
              </a:rPr>
              <a:t>までに避難</a:t>
            </a:r>
            <a:endParaRPr lang="en-US" altLang="ja-JP" sz="2400" b="1">
              <a:latin typeface="ＭＳ Ｐゴシック" panose="020B0600070205080204" pitchFamily="50" charset="-128"/>
              <a:ea typeface="ＭＳ Ｐゴシック" panose="020B0600070205080204" pitchFamily="50" charset="-128"/>
            </a:endParaRPr>
          </a:p>
          <a:p>
            <a:pPr algn="ctr"/>
            <a:r>
              <a:rPr lang="ja-JP" altLang="en-US" u="sng">
                <a:latin typeface="ＭＳ Ｐゴシック" panose="020B0600070205080204" pitchFamily="50" charset="-128"/>
                <a:ea typeface="ＭＳ Ｐゴシック" panose="020B0600070205080204" pitchFamily="50" charset="-128"/>
              </a:rPr>
              <a:t>警戒レベル５</a:t>
            </a:r>
            <a:r>
              <a:rPr lang="ja-JP" altLang="en-US">
                <a:latin typeface="ＭＳ Ｐゴシック" panose="020B0600070205080204" pitchFamily="50" charset="-128"/>
                <a:ea typeface="ＭＳ Ｐゴシック" panose="020B0600070205080204" pitchFamily="50" charset="-128"/>
              </a:rPr>
              <a:t>：緊急安全確保　</a:t>
            </a:r>
            <a:r>
              <a:rPr lang="ja-JP" altLang="en-US" u="sng">
                <a:latin typeface="ＭＳ Ｐゴシック" panose="020B0600070205080204" pitchFamily="50" charset="-128"/>
                <a:ea typeface="ＭＳ Ｐゴシック" panose="020B0600070205080204" pitchFamily="50" charset="-128"/>
              </a:rPr>
              <a:t>警戒レベル５相当</a:t>
            </a:r>
            <a:r>
              <a:rPr lang="ja-JP" altLang="en-US">
                <a:latin typeface="ＭＳ Ｐゴシック" panose="020B0600070205080204" pitchFamily="50" charset="-128"/>
                <a:ea typeface="ＭＳ Ｐゴシック" panose="020B0600070205080204" pitchFamily="50" charset="-128"/>
              </a:rPr>
              <a:t>：氾濫発生情報、大雨特別警報</a:t>
            </a:r>
            <a:endParaRPr lang="ja-JP" altLang="en-US" dirty="0">
              <a:latin typeface="ＭＳ Ｐゴシック" panose="020B0600070205080204" pitchFamily="50" charset="-128"/>
              <a:ea typeface="ＭＳ Ｐゴシック" panose="020B0600070205080204" pitchFamily="50" charset="-128"/>
            </a:endParaRPr>
          </a:p>
        </p:txBody>
      </p:sp>
      <p:pic>
        <p:nvPicPr>
          <p:cNvPr id="9" name="Picture 2" descr="おじさんのイラスト（中年男性）３">
            <a:extLst>
              <a:ext uri="{FF2B5EF4-FFF2-40B4-BE49-F238E27FC236}">
                <a16:creationId xmlns:a16="http://schemas.microsoft.com/office/drawing/2014/main" id="{61319D90-ACB5-4B7F-B313-46435E19A0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42405" y="5737199"/>
            <a:ext cx="719923" cy="94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28318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a:stretch>
            <a:fillRect/>
          </a:stretch>
        </p:blipFill>
        <p:spPr bwMode="auto">
          <a:xfrm>
            <a:off x="1066800" y="1138193"/>
            <a:ext cx="3283527" cy="5304816"/>
          </a:xfrm>
          <a:prstGeom prst="rect">
            <a:avLst/>
          </a:prstGeom>
          <a:noFill/>
          <a:ln w="9525">
            <a:noFill/>
            <a:miter lim="800000"/>
            <a:headEnd/>
            <a:tailEnd/>
          </a:ln>
          <a:effectLst/>
        </p:spPr>
      </p:pic>
      <p:sp>
        <p:nvSpPr>
          <p:cNvPr id="3" name="Title 2">
            <a:extLst>
              <a:ext uri="{FF2B5EF4-FFF2-40B4-BE49-F238E27FC236}">
                <a16:creationId xmlns:a16="http://schemas.microsoft.com/office/drawing/2014/main" id="{9A806AA3-DBCE-AC4C-96AE-B6D8E899244A}"/>
              </a:ext>
            </a:extLst>
          </p:cNvPr>
          <p:cNvSpPr>
            <a:spLocks noGrp="1"/>
          </p:cNvSpPr>
          <p:nvPr>
            <p:ph type="title"/>
          </p:nvPr>
        </p:nvSpPr>
        <p:spPr>
          <a:xfrm>
            <a:off x="252000" y="364650"/>
            <a:ext cx="8892000" cy="686499"/>
          </a:xfrm>
        </p:spPr>
        <p:txBody>
          <a:bodyPr>
            <a:normAutofit/>
          </a:bodyPr>
          <a:lstStyle/>
          <a:p>
            <a:r>
              <a:rPr lang="ja" altLang="en-US" dirty="0"/>
              <a:t>避難情報の発令対象区域を決め、伝達する際の注意</a:t>
            </a:r>
            <a:endParaRPr lang="en-US" dirty="0"/>
          </a:p>
        </p:txBody>
      </p:sp>
      <p:sp>
        <p:nvSpPr>
          <p:cNvPr id="4" name="Content Placeholder 3">
            <a:extLst>
              <a:ext uri="{FF2B5EF4-FFF2-40B4-BE49-F238E27FC236}">
                <a16:creationId xmlns:a16="http://schemas.microsoft.com/office/drawing/2014/main" id="{F75D69C5-F602-0147-B7F2-ADBDA4FF3146}"/>
              </a:ext>
            </a:extLst>
          </p:cNvPr>
          <p:cNvSpPr>
            <a:spLocks noGrp="1"/>
          </p:cNvSpPr>
          <p:nvPr>
            <p:ph idx="13"/>
          </p:nvPr>
        </p:nvSpPr>
        <p:spPr/>
        <p:txBody>
          <a:bodyPr/>
          <a:lstStyle/>
          <a:p>
            <a:r>
              <a:rPr lang="ja-JP" altLang="en-US" b="0" dirty="0">
                <a:solidFill>
                  <a:srgbClr val="E66914"/>
                </a:solidFill>
              </a:rPr>
              <a:t>解説</a:t>
            </a:r>
          </a:p>
        </p:txBody>
      </p:sp>
      <p:sp>
        <p:nvSpPr>
          <p:cNvPr id="5" name="Slide Number Placeholder 4">
            <a:extLst>
              <a:ext uri="{FF2B5EF4-FFF2-40B4-BE49-F238E27FC236}">
                <a16:creationId xmlns:a16="http://schemas.microsoft.com/office/drawing/2014/main" id="{F1F2FEE7-8E71-F446-AA44-51180635A77F}"/>
              </a:ext>
            </a:extLst>
          </p:cNvPr>
          <p:cNvSpPr>
            <a:spLocks noGrp="1"/>
          </p:cNvSpPr>
          <p:nvPr>
            <p:ph type="sldNum" sz="quarter" idx="12"/>
          </p:nvPr>
        </p:nvSpPr>
        <p:spPr/>
        <p:txBody>
          <a:bodyPr/>
          <a:lstStyle/>
          <a:p>
            <a:fld id="{090AECCA-A504-4483-9A84-66AB2E940DB8}" type="slidenum">
              <a:rPr lang="ja-JP" altLang="en-US" smtClean="0"/>
              <a:pPr/>
              <a:t>32</a:t>
            </a:fld>
            <a:endParaRPr lang="ja-JP" altLang="en-US" dirty="0"/>
          </a:p>
        </p:txBody>
      </p:sp>
      <p:sp>
        <p:nvSpPr>
          <p:cNvPr id="6" name="TextBox 5">
            <a:extLst>
              <a:ext uri="{FF2B5EF4-FFF2-40B4-BE49-F238E27FC236}">
                <a16:creationId xmlns:a16="http://schemas.microsoft.com/office/drawing/2014/main" id="{E48D05BC-F9B0-8E49-BA8A-5BCD499FE911}"/>
              </a:ext>
            </a:extLst>
          </p:cNvPr>
          <p:cNvSpPr txBox="1"/>
          <p:nvPr/>
        </p:nvSpPr>
        <p:spPr>
          <a:xfrm>
            <a:off x="5704563" y="4529791"/>
            <a:ext cx="3041246" cy="1631216"/>
          </a:xfrm>
          <a:prstGeom prst="rect">
            <a:avLst/>
          </a:prstGeom>
          <a:solidFill>
            <a:schemeClr val="accent1">
              <a:lumMod val="20000"/>
              <a:lumOff val="80000"/>
            </a:schemeClr>
          </a:solidFill>
          <a:ln>
            <a:solidFill>
              <a:srgbClr val="3B67BC"/>
            </a:solidFill>
          </a:ln>
        </p:spPr>
        <p:txBody>
          <a:bodyPr wrap="square" rtlCol="0">
            <a:spAutoFit/>
          </a:bodyPr>
          <a:lstStyle/>
          <a:p>
            <a:pPr algn="just"/>
            <a:r>
              <a:rPr lang="ja" altLang="en-US" sz="2000" dirty="0"/>
              <a:t>土砂災害と浸水の両方の危険性が想定される区域の人は、両方の災害から避難することを考える必要がある</a:t>
            </a:r>
          </a:p>
        </p:txBody>
      </p:sp>
      <p:sp>
        <p:nvSpPr>
          <p:cNvPr id="7" name="テキスト ボックス 6">
            <a:extLst>
              <a:ext uri="{FF2B5EF4-FFF2-40B4-BE49-F238E27FC236}">
                <a16:creationId xmlns:a16="http://schemas.microsoft.com/office/drawing/2014/main" id="{C137F66E-BF21-C747-A7F2-9533DFF0C88B}"/>
              </a:ext>
            </a:extLst>
          </p:cNvPr>
          <p:cNvSpPr txBox="1"/>
          <p:nvPr/>
        </p:nvSpPr>
        <p:spPr>
          <a:xfrm>
            <a:off x="4363655" y="1382040"/>
            <a:ext cx="4560442" cy="1938992"/>
          </a:xfrm>
          <a:prstGeom prst="rect">
            <a:avLst/>
          </a:prstGeom>
          <a:noFill/>
        </p:spPr>
        <p:txBody>
          <a:bodyPr wrap="square" rtlCol="0">
            <a:spAutoFit/>
          </a:bodyPr>
          <a:lstStyle/>
          <a:p>
            <a:r>
              <a:rPr lang="ja-JP" altLang="en-US" sz="2000" dirty="0">
                <a:latin typeface="+mn-ea"/>
              </a:rPr>
              <a:t>土砂災害が発生する危険性の高い区域と、洪水が発生する危険性の高い区域が、同じ川の流域に混在しているので、</a:t>
            </a:r>
            <a:r>
              <a:rPr lang="ja-JP" altLang="en-US" sz="2000" u="sng" dirty="0">
                <a:solidFill>
                  <a:srgbClr val="0000FF"/>
                </a:solidFill>
                <a:latin typeface="+mn-ea"/>
              </a:rPr>
              <a:t>どの区域にいる人が、どのような災害を警戒して避難すべきなのか</a:t>
            </a:r>
            <a:r>
              <a:rPr lang="ja-JP" altLang="en-US" sz="2000" dirty="0">
                <a:latin typeface="+mn-ea"/>
              </a:rPr>
              <a:t>を的確に伝える必要がある。</a:t>
            </a:r>
          </a:p>
        </p:txBody>
      </p:sp>
      <p:sp>
        <p:nvSpPr>
          <p:cNvPr id="17" name="TextBox 16">
            <a:extLst>
              <a:ext uri="{FF2B5EF4-FFF2-40B4-BE49-F238E27FC236}">
                <a16:creationId xmlns:a16="http://schemas.microsoft.com/office/drawing/2014/main" id="{5060F5C6-ACE4-2F4A-8607-A7BE44742712}"/>
              </a:ext>
            </a:extLst>
          </p:cNvPr>
          <p:cNvSpPr txBox="1"/>
          <p:nvPr/>
        </p:nvSpPr>
        <p:spPr>
          <a:xfrm>
            <a:off x="196753" y="1540039"/>
            <a:ext cx="1145894" cy="646331"/>
          </a:xfrm>
          <a:prstGeom prst="rect">
            <a:avLst/>
          </a:prstGeom>
          <a:noFill/>
        </p:spPr>
        <p:txBody>
          <a:bodyPr wrap="square" rtlCol="0">
            <a:spAutoFit/>
          </a:bodyPr>
          <a:lstStyle/>
          <a:p>
            <a:r>
              <a:rPr lang="ja-JP" altLang="en-US"/>
              <a:t>土砂災害</a:t>
            </a:r>
            <a:endParaRPr lang="en-US" altLang="ja-JP"/>
          </a:p>
          <a:p>
            <a:r>
              <a:rPr lang="ja-JP" altLang="en-US"/>
              <a:t>危険箇所</a:t>
            </a:r>
            <a:endParaRPr lang="en-US"/>
          </a:p>
        </p:txBody>
      </p:sp>
      <p:sp>
        <p:nvSpPr>
          <p:cNvPr id="18" name="TextBox 17">
            <a:extLst>
              <a:ext uri="{FF2B5EF4-FFF2-40B4-BE49-F238E27FC236}">
                <a16:creationId xmlns:a16="http://schemas.microsoft.com/office/drawing/2014/main" id="{3A4E4EBD-9396-5648-9353-9B7E57D7EC29}"/>
              </a:ext>
            </a:extLst>
          </p:cNvPr>
          <p:cNvSpPr txBox="1"/>
          <p:nvPr/>
        </p:nvSpPr>
        <p:spPr>
          <a:xfrm>
            <a:off x="3109418" y="5356836"/>
            <a:ext cx="1145894" cy="646331"/>
          </a:xfrm>
          <a:prstGeom prst="rect">
            <a:avLst/>
          </a:prstGeom>
          <a:noFill/>
        </p:spPr>
        <p:txBody>
          <a:bodyPr wrap="square" rtlCol="0">
            <a:spAutoFit/>
          </a:bodyPr>
          <a:lstStyle/>
          <a:p>
            <a:r>
              <a:rPr lang="ja-JP" altLang="en-US"/>
              <a:t>土砂災害</a:t>
            </a:r>
            <a:endParaRPr lang="en-US" altLang="ja-JP"/>
          </a:p>
          <a:p>
            <a:r>
              <a:rPr lang="ja-JP" altLang="en-US"/>
              <a:t>危険箇所</a:t>
            </a:r>
            <a:endParaRPr lang="en-US"/>
          </a:p>
        </p:txBody>
      </p:sp>
      <p:sp>
        <p:nvSpPr>
          <p:cNvPr id="19" name="TextBox 18">
            <a:extLst>
              <a:ext uri="{FF2B5EF4-FFF2-40B4-BE49-F238E27FC236}">
                <a16:creationId xmlns:a16="http://schemas.microsoft.com/office/drawing/2014/main" id="{5166319B-6745-B741-865E-C1522665358E}"/>
              </a:ext>
            </a:extLst>
          </p:cNvPr>
          <p:cNvSpPr txBox="1"/>
          <p:nvPr/>
        </p:nvSpPr>
        <p:spPr>
          <a:xfrm>
            <a:off x="422270" y="3022878"/>
            <a:ext cx="1310139" cy="923330"/>
          </a:xfrm>
          <a:prstGeom prst="rect">
            <a:avLst/>
          </a:prstGeom>
          <a:noFill/>
        </p:spPr>
        <p:txBody>
          <a:bodyPr wrap="square" rtlCol="0">
            <a:spAutoFit/>
          </a:bodyPr>
          <a:lstStyle/>
          <a:p>
            <a:r>
              <a:rPr lang="ja-JP" altLang="en-US"/>
              <a:t>洪水による</a:t>
            </a:r>
            <a:endParaRPr lang="en-US" altLang="ja-JP"/>
          </a:p>
          <a:p>
            <a:r>
              <a:rPr lang="ja-JP" altLang="en-US"/>
              <a:t>浸水想定区域</a:t>
            </a:r>
            <a:endParaRPr lang="en-US"/>
          </a:p>
        </p:txBody>
      </p:sp>
      <p:sp>
        <p:nvSpPr>
          <p:cNvPr id="20" name="TextBox 19">
            <a:extLst>
              <a:ext uri="{FF2B5EF4-FFF2-40B4-BE49-F238E27FC236}">
                <a16:creationId xmlns:a16="http://schemas.microsoft.com/office/drawing/2014/main" id="{387CE330-70EA-F24C-B79B-A309013A5734}"/>
              </a:ext>
            </a:extLst>
          </p:cNvPr>
          <p:cNvSpPr txBox="1"/>
          <p:nvPr/>
        </p:nvSpPr>
        <p:spPr>
          <a:xfrm>
            <a:off x="3841881" y="4427038"/>
            <a:ext cx="1862682" cy="923330"/>
          </a:xfrm>
          <a:prstGeom prst="rect">
            <a:avLst/>
          </a:prstGeom>
          <a:noFill/>
        </p:spPr>
        <p:txBody>
          <a:bodyPr wrap="square" rtlCol="0">
            <a:spAutoFit/>
          </a:bodyPr>
          <a:lstStyle/>
          <a:p>
            <a:r>
              <a:rPr lang="ja-JP" altLang="en-US" dirty="0"/>
              <a:t>土砂災害と</a:t>
            </a:r>
            <a:endParaRPr lang="en-US" altLang="ja-JP" dirty="0"/>
          </a:p>
          <a:p>
            <a:r>
              <a:rPr lang="ja-JP" altLang="en-US" dirty="0"/>
              <a:t>洪水の両方が</a:t>
            </a:r>
            <a:endParaRPr lang="en-US" altLang="ja-JP" dirty="0"/>
          </a:p>
          <a:p>
            <a:r>
              <a:rPr lang="ja-JP" altLang="en-US" dirty="0"/>
              <a:t>想定される区域</a:t>
            </a:r>
            <a:endParaRPr lang="en-US" dirty="0"/>
          </a:p>
        </p:txBody>
      </p:sp>
      <p:sp>
        <p:nvSpPr>
          <p:cNvPr id="21" name="Right Arrow 20">
            <a:extLst>
              <a:ext uri="{FF2B5EF4-FFF2-40B4-BE49-F238E27FC236}">
                <a16:creationId xmlns:a16="http://schemas.microsoft.com/office/drawing/2014/main" id="{3D55E177-7AF0-FA40-8693-DEAFB11E38F1}"/>
              </a:ext>
            </a:extLst>
          </p:cNvPr>
          <p:cNvSpPr/>
          <p:nvPr/>
        </p:nvSpPr>
        <p:spPr>
          <a:xfrm rot="1395537">
            <a:off x="1227474" y="1985285"/>
            <a:ext cx="1018572" cy="2643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a:extLst>
              <a:ext uri="{FF2B5EF4-FFF2-40B4-BE49-F238E27FC236}">
                <a16:creationId xmlns:a16="http://schemas.microsoft.com/office/drawing/2014/main" id="{2EF123A8-03F4-504A-B824-C5DE549AA5A0}"/>
              </a:ext>
            </a:extLst>
          </p:cNvPr>
          <p:cNvSpPr/>
          <p:nvPr/>
        </p:nvSpPr>
        <p:spPr>
          <a:xfrm rot="794591">
            <a:off x="1672914" y="3296851"/>
            <a:ext cx="1018572" cy="2643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a:extLst>
              <a:ext uri="{FF2B5EF4-FFF2-40B4-BE49-F238E27FC236}">
                <a16:creationId xmlns:a16="http://schemas.microsoft.com/office/drawing/2014/main" id="{1A005620-D48B-C844-A638-94061C1B4E56}"/>
              </a:ext>
            </a:extLst>
          </p:cNvPr>
          <p:cNvSpPr/>
          <p:nvPr/>
        </p:nvSpPr>
        <p:spPr>
          <a:xfrm rot="13496904">
            <a:off x="3226936" y="3944317"/>
            <a:ext cx="1018572" cy="2643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a:extLst>
              <a:ext uri="{FF2B5EF4-FFF2-40B4-BE49-F238E27FC236}">
                <a16:creationId xmlns:a16="http://schemas.microsoft.com/office/drawing/2014/main" id="{3E4A3349-09A5-B34A-9946-08D121F86366}"/>
              </a:ext>
            </a:extLst>
          </p:cNvPr>
          <p:cNvSpPr/>
          <p:nvPr/>
        </p:nvSpPr>
        <p:spPr>
          <a:xfrm rot="15136272">
            <a:off x="2957718" y="4755570"/>
            <a:ext cx="1018572" cy="2643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11F9399-60EF-B841-9512-B2CF2F373D27}"/>
              </a:ext>
            </a:extLst>
          </p:cNvPr>
          <p:cNvSpPr txBox="1"/>
          <p:nvPr/>
        </p:nvSpPr>
        <p:spPr>
          <a:xfrm>
            <a:off x="4485197" y="3404933"/>
            <a:ext cx="4317357" cy="646331"/>
          </a:xfrm>
          <a:prstGeom prst="rect">
            <a:avLst/>
          </a:prstGeom>
          <a:solidFill>
            <a:schemeClr val="accent2">
              <a:lumMod val="20000"/>
              <a:lumOff val="80000"/>
            </a:schemeClr>
          </a:solidFill>
          <a:ln w="28575">
            <a:solidFill>
              <a:srgbClr val="C00000"/>
            </a:solidFill>
          </a:ln>
        </p:spPr>
        <p:txBody>
          <a:bodyPr wrap="square" rtlCol="0">
            <a:spAutoFit/>
          </a:bodyPr>
          <a:lstStyle/>
          <a:p>
            <a:r>
              <a:rPr lang="ja-JP" altLang="en-US" dirty="0"/>
              <a:t>災害の種類に応じて、適切な避難方法が</a:t>
            </a:r>
            <a:endParaRPr lang="en-US" altLang="ja-JP" dirty="0"/>
          </a:p>
          <a:p>
            <a:r>
              <a:rPr lang="ja-JP" altLang="en-US" dirty="0"/>
              <a:t>異なる場合があるため</a:t>
            </a:r>
            <a:endParaRPr lang="en-US" altLang="ja-JP" dirty="0"/>
          </a:p>
        </p:txBody>
      </p:sp>
    </p:spTree>
    <p:extLst>
      <p:ext uri="{BB962C8B-B14F-4D97-AF65-F5344CB8AC3E}">
        <p14:creationId xmlns:p14="http://schemas.microsoft.com/office/powerpoint/2010/main" val="20779966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11">
            <a:extLst>
              <a:ext uri="{FF2B5EF4-FFF2-40B4-BE49-F238E27FC236}">
                <a16:creationId xmlns:a16="http://schemas.microsoft.com/office/drawing/2014/main" id="{7007DEF6-37BB-8345-A018-5C8E8EB957B7}"/>
              </a:ext>
            </a:extLst>
          </p:cNvPr>
          <p:cNvSpPr/>
          <p:nvPr/>
        </p:nvSpPr>
        <p:spPr>
          <a:xfrm>
            <a:off x="486136" y="1445389"/>
            <a:ext cx="8148577" cy="4405644"/>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47968">
                <a:moveTo>
                  <a:pt x="0" y="0"/>
                </a:moveTo>
                <a:lnTo>
                  <a:pt x="8348133" y="0"/>
                </a:lnTo>
                <a:lnTo>
                  <a:pt x="8348133" y="4248709"/>
                </a:lnTo>
                <a:lnTo>
                  <a:pt x="5156201" y="4248921"/>
                </a:lnTo>
                <a:lnTo>
                  <a:pt x="5240868" y="4547968"/>
                </a:lnTo>
                <a:lnTo>
                  <a:pt x="4572001" y="4248922"/>
                </a:lnTo>
                <a:lnTo>
                  <a:pt x="0" y="4248709"/>
                </a:lnTo>
                <a:lnTo>
                  <a:pt x="0" y="0"/>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ja-JP" altLang="en-US" dirty="0"/>
          </a:p>
        </p:txBody>
      </p:sp>
      <p:pic>
        <p:nvPicPr>
          <p:cNvPr id="7" name="Picture 2" descr="おじさんのイラスト（中年男性）３">
            <a:extLst>
              <a:ext uri="{FF2B5EF4-FFF2-40B4-BE49-F238E27FC236}">
                <a16:creationId xmlns:a16="http://schemas.microsoft.com/office/drawing/2014/main" id="{3EEFF80F-F50B-2046-A634-849052AB39B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9506" y="5672180"/>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2" name="コンテンツ プレースホルダー 1">
            <a:extLst>
              <a:ext uri="{FF2B5EF4-FFF2-40B4-BE49-F238E27FC236}">
                <a16:creationId xmlns:a16="http://schemas.microsoft.com/office/drawing/2014/main" id="{D7E3C6D6-E7DC-475F-81BD-47648EF104E9}"/>
              </a:ext>
            </a:extLst>
          </p:cNvPr>
          <p:cNvSpPr>
            <a:spLocks noGrp="1"/>
          </p:cNvSpPr>
          <p:nvPr>
            <p:ph idx="1"/>
          </p:nvPr>
        </p:nvSpPr>
        <p:spPr>
          <a:xfrm>
            <a:off x="628650" y="1596528"/>
            <a:ext cx="7751075" cy="3664944"/>
          </a:xfrm>
        </p:spPr>
        <p:txBody>
          <a:bodyPr>
            <a:normAutofit lnSpcReduction="10000"/>
          </a:bodyPr>
          <a:lstStyle/>
          <a:p>
            <a:pPr algn="just">
              <a:lnSpc>
                <a:spcPct val="110000"/>
              </a:lnSpc>
            </a:pPr>
            <a:r>
              <a:rPr lang="ja-JP" altLang="en-US" sz="2400" dirty="0"/>
              <a:t>既</a:t>
            </a:r>
            <a:r>
              <a:rPr lang="ja-JP" altLang="en-US" sz="2400" dirty="0">
                <a:solidFill>
                  <a:schemeClr val="tx1"/>
                </a:solidFill>
              </a:rPr>
              <a:t>に多くの地域に</a:t>
            </a:r>
            <a:r>
              <a:rPr lang="ja-JP" altLang="en-US" sz="2400" b="1" dirty="0">
                <a:solidFill>
                  <a:srgbClr val="FF0000"/>
                </a:solidFill>
              </a:rPr>
              <a:t>「警戒</a:t>
            </a:r>
            <a:r>
              <a:rPr lang="ja-JP" altLang="en-US" sz="2400" b="1">
                <a:solidFill>
                  <a:srgbClr val="FF0000"/>
                </a:solidFill>
              </a:rPr>
              <a:t>レベル３　高齢者等避難」</a:t>
            </a:r>
            <a:r>
              <a:rPr lang="ja-JP" altLang="en-US" sz="2400" dirty="0">
                <a:solidFill>
                  <a:schemeClr val="tx1"/>
                </a:solidFill>
              </a:rPr>
              <a:t>や</a:t>
            </a:r>
            <a:r>
              <a:rPr lang="ja-JP" altLang="en-US" sz="2400" b="1" dirty="0">
                <a:solidFill>
                  <a:srgbClr val="CC00FF"/>
                </a:solidFill>
              </a:rPr>
              <a:t>「警戒</a:t>
            </a:r>
            <a:r>
              <a:rPr lang="ja-JP" altLang="en-US" sz="2400" b="1">
                <a:solidFill>
                  <a:srgbClr val="CC00FF"/>
                </a:solidFill>
              </a:rPr>
              <a:t>レベル４　避難指示」</a:t>
            </a:r>
            <a:r>
              <a:rPr lang="ja-JP" altLang="en-US" sz="2400" dirty="0">
                <a:solidFill>
                  <a:schemeClr val="tx1"/>
                </a:solidFill>
              </a:rPr>
              <a:t>が発令されており、今後さらに対象地域が広がる可能性が想定されるので、</a:t>
            </a:r>
            <a:r>
              <a:rPr lang="ja-JP" altLang="en-US" sz="2400" u="sng" dirty="0">
                <a:solidFill>
                  <a:srgbClr val="3338FD"/>
                </a:solidFill>
              </a:rPr>
              <a:t>避難所の開設や運営に必要な人手を確保</a:t>
            </a:r>
            <a:r>
              <a:rPr lang="ja-JP" altLang="en-US" sz="2400" dirty="0">
                <a:solidFill>
                  <a:schemeClr val="tx1"/>
                </a:solidFill>
              </a:rPr>
              <a:t>する。</a:t>
            </a:r>
            <a:endParaRPr lang="en-US" altLang="ja-JP" sz="2400" dirty="0">
              <a:solidFill>
                <a:schemeClr val="tx1"/>
              </a:solidFill>
            </a:endParaRPr>
          </a:p>
          <a:p>
            <a:pPr algn="just">
              <a:lnSpc>
                <a:spcPct val="110000"/>
              </a:lnSpc>
            </a:pPr>
            <a:r>
              <a:rPr lang="ja-JP" altLang="en-US" sz="2400" dirty="0">
                <a:solidFill>
                  <a:schemeClr val="tx1"/>
                </a:solidFill>
              </a:rPr>
              <a:t>避難情報の発令が今後も増える可能性があるので、市民に対する</a:t>
            </a:r>
            <a:r>
              <a:rPr lang="ja-JP" altLang="en-US" sz="2400" u="sng" dirty="0">
                <a:solidFill>
                  <a:srgbClr val="3338FD"/>
                </a:solidFill>
              </a:rPr>
              <a:t>情報伝達手段を十分確保（情報伝達のための人手を含む）</a:t>
            </a:r>
            <a:r>
              <a:rPr lang="ja-JP" altLang="en-US" sz="2400" dirty="0">
                <a:solidFill>
                  <a:schemeClr val="tx1"/>
                </a:solidFill>
              </a:rPr>
              <a:t>し、伝えるべき情報についてもあらかじめ整理しておく。</a:t>
            </a:r>
            <a:endParaRPr lang="en-US" altLang="ja-JP" sz="2400" dirty="0">
              <a:solidFill>
                <a:schemeClr val="tx1"/>
              </a:solidFill>
            </a:endParaRPr>
          </a:p>
          <a:p>
            <a:pPr algn="just">
              <a:lnSpc>
                <a:spcPct val="110000"/>
              </a:lnSpc>
            </a:pPr>
            <a:r>
              <a:rPr lang="ja-JP" altLang="en-US" sz="2400" dirty="0">
                <a:solidFill>
                  <a:schemeClr val="tx1"/>
                </a:solidFill>
              </a:rPr>
              <a:t>市民に対する</a:t>
            </a:r>
            <a:r>
              <a:rPr lang="ja-JP" altLang="en-US" sz="2400" u="sng" dirty="0">
                <a:solidFill>
                  <a:srgbClr val="3338FD"/>
                </a:solidFill>
              </a:rPr>
              <a:t>注意喚起を様々な方法で継続的</a:t>
            </a:r>
            <a:r>
              <a:rPr lang="ja-JP" altLang="en-US" sz="2400" dirty="0">
                <a:solidFill>
                  <a:schemeClr val="tx1"/>
                </a:solidFill>
              </a:rPr>
              <a:t>に行う。</a:t>
            </a:r>
          </a:p>
        </p:txBody>
      </p:sp>
      <p:sp>
        <p:nvSpPr>
          <p:cNvPr id="3" name="タイトル 2">
            <a:extLst>
              <a:ext uri="{FF2B5EF4-FFF2-40B4-BE49-F238E27FC236}">
                <a16:creationId xmlns:a16="http://schemas.microsoft.com/office/drawing/2014/main" id="{92621E85-A8D5-4765-8EED-CA0361281369}"/>
              </a:ext>
            </a:extLst>
          </p:cNvPr>
          <p:cNvSpPr>
            <a:spLocks noGrp="1"/>
          </p:cNvSpPr>
          <p:nvPr>
            <p:ph type="title"/>
          </p:nvPr>
        </p:nvSpPr>
        <p:spPr>
          <a:xfrm>
            <a:off x="252000" y="364650"/>
            <a:ext cx="8892000" cy="686499"/>
          </a:xfrm>
        </p:spPr>
        <p:txBody>
          <a:bodyPr>
            <a:normAutofit/>
          </a:bodyPr>
          <a:lstStyle/>
          <a:p>
            <a:r>
              <a:rPr lang="ja-JP" altLang="en-US" dirty="0"/>
              <a:t>② </a:t>
            </a:r>
            <a:r>
              <a:rPr lang="ja" altLang="en-US" dirty="0"/>
              <a:t>この時点で</a:t>
            </a:r>
            <a:r>
              <a:rPr lang="ja-JP" altLang="en-US" dirty="0"/>
              <a:t> 「</a:t>
            </a:r>
            <a:r>
              <a:rPr lang="ja" altLang="en-US" dirty="0"/>
              <a:t>市として実施すべきこと</a:t>
            </a:r>
            <a:r>
              <a:rPr lang="ja-JP" altLang="en-US" dirty="0"/>
              <a:t>」 </a:t>
            </a:r>
            <a:r>
              <a:rPr lang="ja" altLang="en-US" dirty="0"/>
              <a:t>は何か？</a:t>
            </a:r>
            <a:endParaRPr lang="ja-JP" altLang="en-US" dirty="0"/>
          </a:p>
        </p:txBody>
      </p:sp>
      <p:sp>
        <p:nvSpPr>
          <p:cNvPr id="4" name="コンテンツ プレースホルダー 3">
            <a:extLst>
              <a:ext uri="{FF2B5EF4-FFF2-40B4-BE49-F238E27FC236}">
                <a16:creationId xmlns:a16="http://schemas.microsoft.com/office/drawing/2014/main" id="{B464445E-8E55-4F8E-8F7D-151F739D7CCB}"/>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17B967D-ADE8-4925-9C33-494BDE898DA4}"/>
              </a:ext>
            </a:extLst>
          </p:cNvPr>
          <p:cNvSpPr>
            <a:spLocks noGrp="1"/>
          </p:cNvSpPr>
          <p:nvPr>
            <p:ph type="sldNum" sz="quarter" idx="12"/>
          </p:nvPr>
        </p:nvSpPr>
        <p:spPr/>
        <p:txBody>
          <a:bodyPr/>
          <a:lstStyle/>
          <a:p>
            <a:fld id="{090AECCA-A504-4483-9A84-66AB2E940DB8}" type="slidenum">
              <a:rPr lang="ja-JP" altLang="en-US" smtClean="0"/>
              <a:pPr/>
              <a:t>33</a:t>
            </a:fld>
            <a:endParaRPr lang="ja-JP" altLang="en-US" dirty="0"/>
          </a:p>
        </p:txBody>
      </p:sp>
    </p:spTree>
    <p:extLst>
      <p:ext uri="{BB962C8B-B14F-4D97-AF65-F5344CB8AC3E}">
        <p14:creationId xmlns:p14="http://schemas.microsoft.com/office/powerpoint/2010/main" val="36296715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2621E85-A8D5-4765-8EED-CA0361281369}"/>
              </a:ext>
            </a:extLst>
          </p:cNvPr>
          <p:cNvSpPr>
            <a:spLocks noGrp="1"/>
          </p:cNvSpPr>
          <p:nvPr>
            <p:ph type="title"/>
          </p:nvPr>
        </p:nvSpPr>
        <p:spPr>
          <a:xfrm>
            <a:off x="252000" y="364650"/>
            <a:ext cx="8892000" cy="686499"/>
          </a:xfrm>
        </p:spPr>
        <p:txBody>
          <a:bodyPr>
            <a:normAutofit fontScale="90000"/>
          </a:bodyPr>
          <a:lstStyle/>
          <a:p>
            <a:r>
              <a:rPr lang="ja-JP" altLang="en-US" dirty="0"/>
              <a:t>③ 避難情報を住民に伝達するうえで「伝えるべき事項」「伝達手段」は？</a:t>
            </a:r>
          </a:p>
        </p:txBody>
      </p:sp>
      <p:sp>
        <p:nvSpPr>
          <p:cNvPr id="4" name="コンテンツ プレースホルダー 3">
            <a:extLst>
              <a:ext uri="{FF2B5EF4-FFF2-40B4-BE49-F238E27FC236}">
                <a16:creationId xmlns:a16="http://schemas.microsoft.com/office/drawing/2014/main" id="{B464445E-8E55-4F8E-8F7D-151F739D7CCB}"/>
              </a:ext>
            </a:extLst>
          </p:cNvPr>
          <p:cNvSpPr>
            <a:spLocks noGrp="1"/>
          </p:cNvSpPr>
          <p:nvPr>
            <p:ph idx="13"/>
          </p:nvPr>
        </p:nvSpPr>
        <p:spPr/>
        <p:txBody>
          <a:bodyPr/>
          <a:lstStyle/>
          <a:p>
            <a:r>
              <a:rPr lang="ja-JP" altLang="en-US" b="0" dirty="0">
                <a:solidFill>
                  <a:srgbClr val="E66914"/>
                </a:solidFill>
              </a:rPr>
              <a:t>解説</a:t>
            </a:r>
          </a:p>
        </p:txBody>
      </p:sp>
      <p:sp>
        <p:nvSpPr>
          <p:cNvPr id="5" name="スライド番号プレースホルダー 4">
            <a:extLst>
              <a:ext uri="{FF2B5EF4-FFF2-40B4-BE49-F238E27FC236}">
                <a16:creationId xmlns:a16="http://schemas.microsoft.com/office/drawing/2014/main" id="{017B967D-ADE8-4925-9C33-494BDE898DA4}"/>
              </a:ext>
            </a:extLst>
          </p:cNvPr>
          <p:cNvSpPr>
            <a:spLocks noGrp="1"/>
          </p:cNvSpPr>
          <p:nvPr>
            <p:ph type="sldNum" sz="quarter" idx="12"/>
          </p:nvPr>
        </p:nvSpPr>
        <p:spPr/>
        <p:txBody>
          <a:bodyPr/>
          <a:lstStyle/>
          <a:p>
            <a:fld id="{090AECCA-A504-4483-9A84-66AB2E940DB8}" type="slidenum">
              <a:rPr lang="ja-JP" altLang="en-US" smtClean="0"/>
              <a:pPr/>
              <a:t>34</a:t>
            </a:fld>
            <a:endParaRPr lang="ja-JP" altLang="en-US" dirty="0"/>
          </a:p>
        </p:txBody>
      </p:sp>
      <p:sp>
        <p:nvSpPr>
          <p:cNvPr id="17" name="テキスト ボックス 16">
            <a:extLst>
              <a:ext uri="{FF2B5EF4-FFF2-40B4-BE49-F238E27FC236}">
                <a16:creationId xmlns:a16="http://schemas.microsoft.com/office/drawing/2014/main" id="{7EA0FFB2-5CB0-4CC8-ACBF-A6A5A2737AAA}"/>
              </a:ext>
            </a:extLst>
          </p:cNvPr>
          <p:cNvSpPr txBox="1"/>
          <p:nvPr/>
        </p:nvSpPr>
        <p:spPr>
          <a:xfrm>
            <a:off x="639933" y="1981411"/>
            <a:ext cx="8151313" cy="810478"/>
          </a:xfrm>
          <a:prstGeom prst="rect">
            <a:avLst/>
          </a:prstGeom>
          <a:noFill/>
        </p:spPr>
        <p:txBody>
          <a:bodyPr wrap="square" rtlCol="0">
            <a:spAutoFit/>
          </a:bodyPr>
          <a:lstStyle/>
          <a:p>
            <a:pPr marL="342900" indent="-250825" algn="just">
              <a:lnSpc>
                <a:spcPts val="2800"/>
              </a:lnSpc>
              <a:buFont typeface="Arial" panose="020B0604020202020204" pitchFamily="34" charset="0"/>
              <a:buChar char="•"/>
            </a:pPr>
            <a:r>
              <a:rPr lang="ja-JP" altLang="en-US" sz="2400" dirty="0">
                <a:latin typeface="ＭＳ Ｐゴシック" panose="020B0600070205080204" pitchFamily="50" charset="-128"/>
                <a:ea typeface="ＭＳ Ｐゴシック" panose="020B0600070205080204" pitchFamily="50" charset="-128"/>
              </a:rPr>
              <a:t>避難すべき人に情報が伝わり</a:t>
            </a:r>
            <a:endParaRPr lang="en-US" altLang="ja-JP" sz="2400" dirty="0">
              <a:latin typeface="ＭＳ Ｐゴシック" panose="020B0600070205080204" pitchFamily="50" charset="-128"/>
              <a:ea typeface="ＭＳ Ｐゴシック" panose="020B0600070205080204" pitchFamily="50" charset="-128"/>
            </a:endParaRPr>
          </a:p>
          <a:p>
            <a:pPr marL="342900" indent="-250825" algn="just">
              <a:lnSpc>
                <a:spcPts val="2800"/>
              </a:lnSpc>
              <a:buFont typeface="Arial" panose="020B0604020202020204" pitchFamily="34" charset="0"/>
              <a:buChar char="•"/>
            </a:pPr>
            <a:r>
              <a:rPr lang="ja-JP" altLang="en-US" sz="2400" dirty="0">
                <a:latin typeface="ＭＳ Ｐゴシック" panose="020B0600070205080204" pitchFamily="50" charset="-128"/>
                <a:ea typeface="ＭＳ Ｐゴシック" panose="020B0600070205080204" pitchFamily="50" charset="-128"/>
              </a:rPr>
              <a:t>その方たちに適切な避難行動をとっていただくこと</a:t>
            </a:r>
          </a:p>
        </p:txBody>
      </p:sp>
      <p:sp>
        <p:nvSpPr>
          <p:cNvPr id="18" name="テキスト ボックス 17">
            <a:extLst>
              <a:ext uri="{FF2B5EF4-FFF2-40B4-BE49-F238E27FC236}">
                <a16:creationId xmlns:a16="http://schemas.microsoft.com/office/drawing/2014/main" id="{1370DD22-A8EA-4867-8713-414FE925F3D0}"/>
              </a:ext>
            </a:extLst>
          </p:cNvPr>
          <p:cNvSpPr txBox="1"/>
          <p:nvPr/>
        </p:nvSpPr>
        <p:spPr>
          <a:xfrm>
            <a:off x="472717" y="1541960"/>
            <a:ext cx="5646602"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避難に関する情報伝達の目的</a:t>
            </a:r>
            <a:endParaRPr kumimoji="1" lang="ja-JP" altLang="en-US" sz="2400" b="1" dirty="0">
              <a:latin typeface="ＭＳ Ｐゴシック" panose="020B0600070205080204" pitchFamily="50" charset="-128"/>
              <a:ea typeface="ＭＳ Ｐゴシック" panose="020B0600070205080204" pitchFamily="50" charset="-128"/>
            </a:endParaRPr>
          </a:p>
        </p:txBody>
      </p:sp>
      <p:sp>
        <p:nvSpPr>
          <p:cNvPr id="19" name="正方形/長方形 18">
            <a:extLst>
              <a:ext uri="{FF2B5EF4-FFF2-40B4-BE49-F238E27FC236}">
                <a16:creationId xmlns:a16="http://schemas.microsoft.com/office/drawing/2014/main" id="{9349156C-AC61-42C9-A318-1A301CD2DA50}"/>
              </a:ext>
            </a:extLst>
          </p:cNvPr>
          <p:cNvSpPr/>
          <p:nvPr/>
        </p:nvSpPr>
        <p:spPr>
          <a:xfrm>
            <a:off x="378124" y="1491194"/>
            <a:ext cx="8387751" cy="1394609"/>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0" name="矢印: 下 19">
            <a:extLst>
              <a:ext uri="{FF2B5EF4-FFF2-40B4-BE49-F238E27FC236}">
                <a16:creationId xmlns:a16="http://schemas.microsoft.com/office/drawing/2014/main" id="{AB54AEAF-1CF6-4E27-BAC2-807AE07D73EE}"/>
              </a:ext>
            </a:extLst>
          </p:cNvPr>
          <p:cNvSpPr/>
          <p:nvPr/>
        </p:nvSpPr>
        <p:spPr>
          <a:xfrm>
            <a:off x="4098458" y="2944007"/>
            <a:ext cx="947082" cy="397503"/>
          </a:xfrm>
          <a:prstGeom prst="downArrow">
            <a:avLst/>
          </a:prstGeom>
        </p:spPr>
        <p:style>
          <a:lnRef idx="3">
            <a:schemeClr val="lt1"/>
          </a:lnRef>
          <a:fillRef idx="1">
            <a:schemeClr val="accent1"/>
          </a:fillRef>
          <a:effectRef idx="1">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48972F28-ABCC-42A8-8F2C-0E53E5E095ED}"/>
              </a:ext>
            </a:extLst>
          </p:cNvPr>
          <p:cNvSpPr txBox="1"/>
          <p:nvPr/>
        </p:nvSpPr>
        <p:spPr>
          <a:xfrm>
            <a:off x="472716" y="3415018"/>
            <a:ext cx="7536751" cy="461665"/>
          </a:xfrm>
          <a:prstGeom prst="rect">
            <a:avLst/>
          </a:prstGeom>
          <a:noFill/>
        </p:spPr>
        <p:txBody>
          <a:bodyPr wrap="square" rtlCol="0">
            <a:spAutoFit/>
          </a:bodyPr>
          <a:lstStyle/>
          <a:p>
            <a:r>
              <a:rPr lang="ja-JP" altLang="en-US" sz="2400" b="1" dirty="0">
                <a:latin typeface="ＭＳ Ｐゴシック" panose="020B0600070205080204" pitchFamily="50" charset="-128"/>
                <a:ea typeface="ＭＳ Ｐゴシック" panose="020B0600070205080204" pitchFamily="50" charset="-128"/>
              </a:rPr>
              <a:t>避難情報に関する伝達文の基本的な項目</a:t>
            </a:r>
          </a:p>
        </p:txBody>
      </p:sp>
      <p:sp>
        <p:nvSpPr>
          <p:cNvPr id="24" name="正方形/長方形 23">
            <a:extLst>
              <a:ext uri="{FF2B5EF4-FFF2-40B4-BE49-F238E27FC236}">
                <a16:creationId xmlns:a16="http://schemas.microsoft.com/office/drawing/2014/main" id="{38663608-EAE5-4E58-8A67-FD5A88E0D5B5}"/>
              </a:ext>
            </a:extLst>
          </p:cNvPr>
          <p:cNvSpPr/>
          <p:nvPr/>
        </p:nvSpPr>
        <p:spPr>
          <a:xfrm>
            <a:off x="378124" y="3369855"/>
            <a:ext cx="8387751" cy="312349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grpSp>
        <p:nvGrpSpPr>
          <p:cNvPr id="27" name="グループ化 26">
            <a:extLst>
              <a:ext uri="{FF2B5EF4-FFF2-40B4-BE49-F238E27FC236}">
                <a16:creationId xmlns:a16="http://schemas.microsoft.com/office/drawing/2014/main" id="{02D87B2E-DC1E-4BA5-959A-A8E5A6515585}"/>
              </a:ext>
            </a:extLst>
          </p:cNvPr>
          <p:cNvGrpSpPr/>
          <p:nvPr/>
        </p:nvGrpSpPr>
        <p:grpSpPr>
          <a:xfrm>
            <a:off x="918997" y="3839185"/>
            <a:ext cx="7799701" cy="2577499"/>
            <a:chOff x="918997" y="3906560"/>
            <a:chExt cx="7799701" cy="2577499"/>
          </a:xfrm>
        </p:grpSpPr>
        <p:sp>
          <p:nvSpPr>
            <p:cNvPr id="21" name="テキスト ボックス 20">
              <a:extLst>
                <a:ext uri="{FF2B5EF4-FFF2-40B4-BE49-F238E27FC236}">
                  <a16:creationId xmlns:a16="http://schemas.microsoft.com/office/drawing/2014/main" id="{BDED6AC6-48BC-401A-AE80-FE50F73C404B}"/>
                </a:ext>
              </a:extLst>
            </p:cNvPr>
            <p:cNvSpPr txBox="1"/>
            <p:nvPr/>
          </p:nvSpPr>
          <p:spPr>
            <a:xfrm>
              <a:off x="918997" y="3906560"/>
              <a:ext cx="7762875" cy="1723549"/>
            </a:xfrm>
            <a:prstGeom prst="rect">
              <a:avLst/>
            </a:prstGeom>
            <a:noFill/>
          </p:spPr>
          <p:txBody>
            <a:bodyPr wrap="square" rtlCol="0">
              <a:spAutoFit/>
            </a:bodyPr>
            <a:lstStyle/>
            <a:p>
              <a:r>
                <a:rPr kumimoji="1" lang="ja-JP" altLang="en-US" sz="2400" b="1" dirty="0">
                  <a:solidFill>
                    <a:srgbClr val="0000FF"/>
                  </a:solidFill>
                  <a:latin typeface="ＭＳ Ｐゴシック" panose="020B0600070205080204" pitchFamily="50" charset="-128"/>
                  <a:ea typeface="ＭＳ Ｐゴシック" panose="020B0600070205080204" pitchFamily="50" charset="-128"/>
                </a:rPr>
                <a:t>① どのような</a:t>
              </a:r>
              <a:r>
                <a:rPr lang="ja-JP" altLang="en-US" sz="2400" b="1" dirty="0">
                  <a:solidFill>
                    <a:srgbClr val="0000FF"/>
                  </a:solidFill>
                  <a:latin typeface="ＭＳ Ｐゴシック" panose="020B0600070205080204" pitchFamily="50" charset="-128"/>
                  <a:ea typeface="ＭＳ Ｐゴシック" panose="020B0600070205080204" pitchFamily="50" charset="-128"/>
                </a:rPr>
                <a:t>避難情報を発令したか</a:t>
              </a:r>
              <a:endParaRPr lang="en-US" altLang="ja-JP" sz="2400" b="1" dirty="0">
                <a:solidFill>
                  <a:srgbClr val="0000FF"/>
                </a:solidFill>
                <a:latin typeface="ＭＳ Ｐゴシック" panose="020B0600070205080204" pitchFamily="50" charset="-128"/>
                <a:ea typeface="ＭＳ Ｐゴシック" panose="020B0600070205080204" pitchFamily="50" charset="-128"/>
              </a:endParaRPr>
            </a:p>
            <a:p>
              <a:endPar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endParaRPr kumimoji="1" lang="en-US" altLang="ja-JP" sz="24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pPr>
                <a:spcBef>
                  <a:spcPts val="1200"/>
                </a:spcBef>
              </a:pPr>
              <a:r>
                <a:rPr lang="ja-JP" altLang="en-US" sz="2400" b="1" dirty="0">
                  <a:solidFill>
                    <a:srgbClr val="0000FF"/>
                  </a:solidFill>
                  <a:latin typeface="ＭＳ Ｐゴシック" panose="020B0600070205080204" pitchFamily="50" charset="-128"/>
                  <a:ea typeface="ＭＳ Ｐゴシック" panose="020B0600070205080204" pitchFamily="50" charset="-128"/>
                </a:rPr>
                <a:t>② 誰が、どのような避難行動をとるべきか</a:t>
              </a:r>
            </a:p>
          </p:txBody>
        </p:sp>
        <p:sp>
          <p:nvSpPr>
            <p:cNvPr id="25" name="テキスト ボックス 24">
              <a:extLst>
                <a:ext uri="{FF2B5EF4-FFF2-40B4-BE49-F238E27FC236}">
                  <a16:creationId xmlns:a16="http://schemas.microsoft.com/office/drawing/2014/main" id="{7E345B6F-BE78-4195-90F0-11553D141F3F}"/>
                </a:ext>
              </a:extLst>
            </p:cNvPr>
            <p:cNvSpPr txBox="1"/>
            <p:nvPr/>
          </p:nvSpPr>
          <p:spPr>
            <a:xfrm>
              <a:off x="1084522" y="5560729"/>
              <a:ext cx="7634176" cy="923330"/>
            </a:xfrm>
            <a:prstGeom prst="rect">
              <a:avLst/>
            </a:prstGeom>
            <a:noFill/>
          </p:spPr>
          <p:txBody>
            <a:bodyPr wrap="square" rtlCol="0">
              <a:spAutoFit/>
            </a:bodyPr>
            <a:lstStyle/>
            <a:p>
              <a:pPr marL="177800" indent="-177800">
                <a:buFont typeface="Arial" panose="020B0604020202020204" pitchFamily="34" charset="0"/>
                <a:buChar char="•"/>
              </a:pPr>
              <a:r>
                <a:rPr kumimoji="1" lang="ja-JP" altLang="en-US" dirty="0">
                  <a:latin typeface="ＭＳ Ｐゴシック" panose="020B0600070205080204" pitchFamily="50" charset="-128"/>
                  <a:ea typeface="ＭＳ Ｐゴシック" panose="020B0600070205080204" pitchFamily="50" charset="-128"/>
                </a:rPr>
                <a:t>指定緊急避難場所への立退き避難</a:t>
              </a:r>
              <a:endParaRPr kumimoji="1" lang="en-US" altLang="ja-JP" dirty="0">
                <a:latin typeface="ＭＳ Ｐゴシック" panose="020B0600070205080204" pitchFamily="50" charset="-128"/>
                <a:ea typeface="ＭＳ Ｐゴシック" panose="020B0600070205080204" pitchFamily="50" charset="-128"/>
              </a:endParaRPr>
            </a:p>
            <a:p>
              <a:pPr marL="177800" indent="-177800">
                <a:buFont typeface="Arial" panose="020B0604020202020204" pitchFamily="34" charset="0"/>
                <a:buChar char="•"/>
              </a:pPr>
              <a:r>
                <a:rPr lang="ja-JP" altLang="en-US">
                  <a:latin typeface="ＭＳ Ｐゴシック" panose="020B0600070205080204" pitchFamily="50" charset="-128"/>
                  <a:ea typeface="ＭＳ Ｐゴシック" panose="020B0600070205080204" pitchFamily="50" charset="-128"/>
                </a:rPr>
                <a:t>安全な親戚・知人宅、ホテル・旅館等の自主的な避難先への立退き避難</a:t>
              </a:r>
              <a:endParaRPr lang="en-US" altLang="ja-JP">
                <a:latin typeface="ＭＳ Ｐゴシック" panose="020B0600070205080204" pitchFamily="50" charset="-128"/>
                <a:ea typeface="ＭＳ Ｐゴシック" panose="020B0600070205080204" pitchFamily="50" charset="-128"/>
              </a:endParaRPr>
            </a:p>
            <a:p>
              <a:pPr marL="177800" indent="-177800">
                <a:buFont typeface="Arial" panose="020B0604020202020204" pitchFamily="34" charset="0"/>
                <a:buChar char="•"/>
              </a:pPr>
              <a:r>
                <a:rPr lang="ja-JP" altLang="en-US">
                  <a:latin typeface="ＭＳ Ｐゴシック" panose="020B0600070205080204" pitchFamily="50" charset="-128"/>
                  <a:ea typeface="ＭＳ Ｐゴシック" panose="020B0600070205080204" pitchFamily="50" charset="-128"/>
                </a:rPr>
                <a:t>屋内安全確保　　　・緊急安全確保</a:t>
              </a:r>
              <a:endParaRPr lang="ja-JP" altLang="en-US" dirty="0">
                <a:latin typeface="ＭＳ Ｐゴシック" panose="020B0600070205080204" pitchFamily="50" charset="-128"/>
                <a:ea typeface="ＭＳ Ｐゴシック" panose="020B0600070205080204" pitchFamily="50" charset="-128"/>
              </a:endParaRPr>
            </a:p>
          </p:txBody>
        </p:sp>
      </p:grpSp>
      <p:sp>
        <p:nvSpPr>
          <p:cNvPr id="26" name="正方形/長方形 25">
            <a:extLst>
              <a:ext uri="{FF2B5EF4-FFF2-40B4-BE49-F238E27FC236}">
                <a16:creationId xmlns:a16="http://schemas.microsoft.com/office/drawing/2014/main" id="{355297A4-EB69-41EB-B243-AAF230EB823D}"/>
              </a:ext>
            </a:extLst>
          </p:cNvPr>
          <p:cNvSpPr/>
          <p:nvPr/>
        </p:nvSpPr>
        <p:spPr>
          <a:xfrm>
            <a:off x="378124" y="1103970"/>
            <a:ext cx="1941557" cy="369332"/>
          </a:xfrm>
          <a:prstGeom prst="rect">
            <a:avLst/>
          </a:prstGeom>
        </p:spPr>
        <p:txBody>
          <a:bodyPr wrap="none">
            <a:spAutoFit/>
          </a:bodyPr>
          <a:lstStyle/>
          <a:p>
            <a:r>
              <a:rPr lang="ja-JP" altLang="en-US" dirty="0">
                <a:latin typeface="HGP創英角ｺﾞｼｯｸUB" panose="020B0900000000000000" pitchFamily="50" charset="-128"/>
                <a:ea typeface="HGP創英角ｺﾞｼｯｸUB" panose="020B0900000000000000" pitchFamily="50" charset="-128"/>
              </a:rPr>
              <a:t>「伝えるべき事項」</a:t>
            </a:r>
          </a:p>
        </p:txBody>
      </p:sp>
      <p:graphicFrame>
        <p:nvGraphicFramePr>
          <p:cNvPr id="16" name="表 15"/>
          <p:cNvGraphicFramePr>
            <a:graphicFrameLocks noGrp="1"/>
          </p:cNvGraphicFramePr>
          <p:nvPr/>
        </p:nvGraphicFramePr>
        <p:xfrm>
          <a:off x="1133371" y="4293963"/>
          <a:ext cx="4505325" cy="856080"/>
        </p:xfrm>
        <a:graphic>
          <a:graphicData uri="http://schemas.openxmlformats.org/drawingml/2006/table">
            <a:tbl>
              <a:tblPr firstRow="1" bandRow="1">
                <a:tableStyleId>{5940675A-B579-460E-94D1-54222C63F5DA}</a:tableStyleId>
              </a:tblPr>
              <a:tblGrid>
                <a:gridCol w="4505325">
                  <a:extLst>
                    <a:ext uri="{9D8B030D-6E8A-4147-A177-3AD203B41FA5}">
                      <a16:colId xmlns:a16="http://schemas.microsoft.com/office/drawing/2014/main" val="20000"/>
                    </a:ext>
                  </a:extLst>
                </a:gridCol>
              </a:tblGrid>
              <a:tr h="123675">
                <a:tc>
                  <a:txBody>
                    <a:bodyPr/>
                    <a:lstStyle/>
                    <a:p>
                      <a:pPr marL="0" marR="0" indent="0" algn="l" defTabSz="914400" rtl="0" eaLnBrk="1" fontAlgn="t" latinLnBrk="0" hangingPunct="1">
                        <a:lnSpc>
                          <a:spcPts val="1600"/>
                        </a:lnSpc>
                        <a:spcBef>
                          <a:spcPts val="0"/>
                        </a:spcBef>
                        <a:spcAft>
                          <a:spcPts val="0"/>
                        </a:spcAft>
                        <a:buClrTx/>
                        <a:buSzTx/>
                        <a:buFontTx/>
                        <a:buNone/>
                        <a:tabLst/>
                        <a:defRPr/>
                      </a:pPr>
                      <a:r>
                        <a:rPr kumimoji="1" lang="ja-JP" altLang="en-US" sz="1600" b="1">
                          <a:solidFill>
                            <a:schemeClr val="bg1"/>
                          </a:solidFill>
                        </a:rPr>
                        <a:t>警戒レベル５　緊急安全確保</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C000C"/>
                    </a:solidFill>
                  </a:tcPr>
                </a:tc>
                <a:extLst>
                  <a:ext uri="{0D108BD9-81ED-4DB2-BD59-A6C34878D82A}">
                    <a16:rowId xmlns:a16="http://schemas.microsoft.com/office/drawing/2014/main" val="10000"/>
                  </a:ext>
                </a:extLst>
              </a:tr>
              <a:tr h="123675">
                <a:tc>
                  <a:txBody>
                    <a:bodyPr/>
                    <a:lstStyle/>
                    <a:p>
                      <a:pPr marL="0" marR="0" indent="0" algn="l" defTabSz="914400" rtl="0" eaLnBrk="1" fontAlgn="t" latinLnBrk="0" hangingPunct="1">
                        <a:lnSpc>
                          <a:spcPts val="1600"/>
                        </a:lnSpc>
                        <a:spcBef>
                          <a:spcPts val="0"/>
                        </a:spcBef>
                        <a:spcAft>
                          <a:spcPts val="0"/>
                        </a:spcAft>
                        <a:buClrTx/>
                        <a:buSzTx/>
                        <a:buFontTx/>
                        <a:buNone/>
                        <a:tabLst/>
                        <a:defRPr/>
                      </a:pPr>
                      <a:r>
                        <a:rPr kumimoji="1" lang="ja-JP" altLang="en-US" sz="1600" b="1">
                          <a:solidFill>
                            <a:schemeClr val="bg1"/>
                          </a:solidFill>
                        </a:rPr>
                        <a:t>警戒レベル４　避難指示</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AA00AA"/>
                    </a:solidFill>
                  </a:tcPr>
                </a:tc>
                <a:extLst>
                  <a:ext uri="{0D108BD9-81ED-4DB2-BD59-A6C34878D82A}">
                    <a16:rowId xmlns:a16="http://schemas.microsoft.com/office/drawing/2014/main" val="10001"/>
                  </a:ext>
                </a:extLst>
              </a:tr>
              <a:tr h="123675">
                <a:tc>
                  <a:txBody>
                    <a:bodyPr/>
                    <a:lstStyle/>
                    <a:p>
                      <a:pPr marL="0" marR="0" indent="0" algn="l" defTabSz="914400" rtl="0" eaLnBrk="1" fontAlgn="t" latinLnBrk="0" hangingPunct="1">
                        <a:lnSpc>
                          <a:spcPts val="1600"/>
                        </a:lnSpc>
                        <a:spcBef>
                          <a:spcPts val="0"/>
                        </a:spcBef>
                        <a:spcAft>
                          <a:spcPts val="0"/>
                        </a:spcAft>
                        <a:buClrTx/>
                        <a:buSzTx/>
                        <a:buFontTx/>
                        <a:buNone/>
                        <a:tabLst/>
                        <a:defRPr/>
                      </a:pPr>
                      <a:r>
                        <a:rPr kumimoji="1" lang="ja-JP" altLang="en-US" sz="1600" b="1">
                          <a:solidFill>
                            <a:schemeClr val="bg1"/>
                          </a:solidFill>
                        </a:rPr>
                        <a:t>警戒レベル３　高齢者等避難</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F2800"/>
                    </a:solidFill>
                  </a:tcPr>
                </a:tc>
                <a:extLst>
                  <a:ext uri="{0D108BD9-81ED-4DB2-BD59-A6C34878D82A}">
                    <a16:rowId xmlns:a16="http://schemas.microsoft.com/office/drawing/2014/main" val="10002"/>
                  </a:ext>
                </a:extLst>
              </a:tr>
            </a:tbl>
          </a:graphicData>
        </a:graphic>
      </p:graphicFrame>
      <p:sp>
        <p:nvSpPr>
          <p:cNvPr id="28" name="テキスト ボックス 27"/>
          <p:cNvSpPr txBox="1"/>
          <p:nvPr/>
        </p:nvSpPr>
        <p:spPr>
          <a:xfrm>
            <a:off x="5732456" y="4415635"/>
            <a:ext cx="3074881" cy="307777"/>
          </a:xfrm>
          <a:prstGeom prst="rect">
            <a:avLst/>
          </a:prstGeom>
          <a:noFill/>
        </p:spPr>
        <p:txBody>
          <a:bodyPr wrap="none" rtlCol="0">
            <a:spAutoFit/>
          </a:bodyPr>
          <a:lstStyle/>
          <a:p>
            <a:r>
              <a:rPr kumimoji="1" lang="ja-JP" altLang="en-US" sz="1400" b="1" dirty="0"/>
              <a:t>←</a:t>
            </a:r>
            <a:r>
              <a:rPr kumimoji="1" lang="ja-JP" altLang="en-US" sz="1400" dirty="0"/>
              <a:t>（重要）警戒レベル４までに必ず避難</a:t>
            </a:r>
          </a:p>
        </p:txBody>
      </p:sp>
      <p:cxnSp>
        <p:nvCxnSpPr>
          <p:cNvPr id="6" name="直線コネクタ 5">
            <a:extLst>
              <a:ext uri="{FF2B5EF4-FFF2-40B4-BE49-F238E27FC236}">
                <a16:creationId xmlns:a16="http://schemas.microsoft.com/office/drawing/2014/main" id="{FA02966D-BF90-4928-8CD8-805B3D5B4C08}"/>
              </a:ext>
            </a:extLst>
          </p:cNvPr>
          <p:cNvCxnSpPr/>
          <p:nvPr/>
        </p:nvCxnSpPr>
        <p:spPr>
          <a:xfrm>
            <a:off x="918997" y="4572000"/>
            <a:ext cx="4897603" cy="0"/>
          </a:xfrm>
          <a:prstGeom prst="line">
            <a:avLst/>
          </a:prstGeom>
          <a:ln w="63500" cmpd="dbl"/>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56364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2000" y="364175"/>
            <a:ext cx="8892000" cy="686499"/>
          </a:xfrm>
        </p:spPr>
        <p:txBody>
          <a:bodyPr>
            <a:normAutofit fontScale="90000"/>
          </a:bodyPr>
          <a:lstStyle/>
          <a:p>
            <a:r>
              <a:rPr lang="ja-JP" altLang="en-US" dirty="0"/>
              <a:t>③ 避難情報を住民に伝達するうえで「伝えるべき事項」「伝達手段」は？</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35</a:t>
            </a:fld>
            <a:endParaRPr lang="ja-JP" altLang="en-US"/>
          </a:p>
        </p:txBody>
      </p:sp>
      <p:sp>
        <p:nvSpPr>
          <p:cNvPr id="12" name="テキスト ボックス 11">
            <a:extLst>
              <a:ext uri="{FF2B5EF4-FFF2-40B4-BE49-F238E27FC236}">
                <a16:creationId xmlns:a16="http://schemas.microsoft.com/office/drawing/2014/main" id="{18096AA9-5F97-4672-8854-DB3A9C3519CF}"/>
              </a:ext>
            </a:extLst>
          </p:cNvPr>
          <p:cNvSpPr txBox="1"/>
          <p:nvPr/>
        </p:nvSpPr>
        <p:spPr>
          <a:xfrm>
            <a:off x="296838" y="1613973"/>
            <a:ext cx="4149163" cy="2585323"/>
          </a:xfrm>
          <a:prstGeom prst="rect">
            <a:avLst/>
          </a:prstGeom>
          <a:noFill/>
        </p:spPr>
        <p:txBody>
          <a:bodyPr wrap="square" rtlCol="0">
            <a:spAutoFit/>
          </a:bodyPr>
          <a:lstStyle/>
          <a:p>
            <a:pPr marL="174625" indent="-174625" algn="just">
              <a:spcAft>
                <a:spcPts val="1200"/>
              </a:spcAft>
              <a:buFont typeface="Arial" panose="020B0604020202020204" pitchFamily="34" charset="0"/>
              <a:buChar char="•"/>
            </a:pPr>
            <a:r>
              <a:rPr lang="ja-JP" altLang="en-US" sz="2800" b="1" dirty="0">
                <a:solidFill>
                  <a:srgbClr val="0000FF"/>
                </a:solidFill>
                <a:latin typeface="ＭＳ Ｐゴシック" panose="020B0600070205080204" pitchFamily="50" charset="-128"/>
                <a:ea typeface="ＭＳ Ｐゴシック" panose="020B0600070205080204" pitchFamily="50" charset="-128"/>
              </a:rPr>
              <a:t>多様な伝達手段</a:t>
            </a:r>
            <a:r>
              <a:rPr lang="ja-JP" altLang="en-US" sz="2800" dirty="0">
                <a:latin typeface="ＭＳ Ｐゴシック" panose="020B0600070205080204" pitchFamily="50" charset="-128"/>
                <a:ea typeface="ＭＳ Ｐゴシック" panose="020B0600070205080204" pitchFamily="50" charset="-128"/>
              </a:rPr>
              <a:t>を用いる</a:t>
            </a:r>
            <a:endParaRPr lang="en-US" altLang="ja-JP" sz="2800" dirty="0">
              <a:latin typeface="ＭＳ Ｐゴシック" panose="020B0600070205080204" pitchFamily="50" charset="-128"/>
              <a:ea typeface="ＭＳ Ｐゴシック" panose="020B0600070205080204" pitchFamily="50" charset="-128"/>
            </a:endParaRPr>
          </a:p>
          <a:p>
            <a:pPr marL="800100" lvl="1" indent="-342900" algn="just">
              <a:spcAft>
                <a:spcPts val="1200"/>
              </a:spcAft>
              <a:buFont typeface="Wingdings" panose="05000000000000000000" pitchFamily="2" charset="2"/>
              <a:buChar char="Ø"/>
            </a:pPr>
            <a:r>
              <a:rPr lang="ja-JP" altLang="en-US" sz="2400" dirty="0">
                <a:latin typeface="ＭＳ Ｐゴシック" panose="020B0600070205080204" pitchFamily="50" charset="-128"/>
                <a:ea typeface="ＭＳ Ｐゴシック" panose="020B0600070205080204" pitchFamily="50" charset="-128"/>
              </a:rPr>
              <a:t>受け取る方々の事情に配慮</a:t>
            </a:r>
            <a:endParaRPr lang="en-US" altLang="ja-JP" sz="2400" dirty="0">
              <a:latin typeface="ＭＳ Ｐゴシック" panose="020B0600070205080204" pitchFamily="50" charset="-128"/>
              <a:ea typeface="ＭＳ Ｐゴシック" panose="020B0600070205080204" pitchFamily="50" charset="-128"/>
            </a:endParaRPr>
          </a:p>
          <a:p>
            <a:pPr marL="174625" indent="-174625" algn="just">
              <a:spcBef>
                <a:spcPts val="1200"/>
              </a:spcBef>
              <a:spcAft>
                <a:spcPts val="2400"/>
              </a:spcAft>
              <a:buFont typeface="Arial" panose="020B0604020202020204" pitchFamily="34" charset="0"/>
              <a:buChar char="•"/>
            </a:pPr>
            <a:r>
              <a:rPr lang="ja-JP" altLang="en-US" sz="2800" dirty="0">
                <a:latin typeface="ＭＳ Ｐゴシック" panose="020B0600070205080204" pitchFamily="50" charset="-128"/>
                <a:ea typeface="ＭＳ Ｐゴシック" panose="020B0600070205080204" pitchFamily="50" charset="-128"/>
              </a:rPr>
              <a:t>多様な手段を使うためには、</a:t>
            </a:r>
            <a:r>
              <a:rPr lang="ja-JP" altLang="en-US" sz="2800" b="1" dirty="0">
                <a:solidFill>
                  <a:srgbClr val="0000FF"/>
                </a:solidFill>
                <a:latin typeface="ＭＳ Ｐゴシック" panose="020B0600070205080204" pitchFamily="50" charset="-128"/>
                <a:ea typeface="ＭＳ Ｐゴシック" panose="020B0600070205080204" pitchFamily="50" charset="-128"/>
              </a:rPr>
              <a:t>要員確保も不可欠</a:t>
            </a:r>
            <a:endParaRPr lang="en-US" altLang="ja-JP" sz="2800" b="1" dirty="0">
              <a:solidFill>
                <a:srgbClr val="0000FF"/>
              </a:solidFill>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2DF8F3BD-E339-48F2-B101-227F2433AC87}"/>
              </a:ext>
            </a:extLst>
          </p:cNvPr>
          <p:cNvSpPr/>
          <p:nvPr/>
        </p:nvSpPr>
        <p:spPr>
          <a:xfrm>
            <a:off x="4698001" y="1386115"/>
            <a:ext cx="4149161" cy="4835375"/>
          </a:xfrm>
          <a:prstGeom prst="rect">
            <a:avLst/>
          </a:prstGeom>
          <a:ln w="9525">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lIns="144000" rIns="144000" rtlCol="0" anchor="ctr"/>
          <a:lstStyle/>
          <a:p>
            <a:pPr algn="ctr">
              <a:spcAft>
                <a:spcPts val="600"/>
              </a:spcAft>
            </a:pPr>
            <a:r>
              <a:rPr lang="ja-JP" altLang="en-US" sz="2000" b="1" dirty="0">
                <a:latin typeface="ＭＳ Ｐゴシック" panose="020B0600070205080204" pitchFamily="50" charset="-128"/>
                <a:ea typeface="ＭＳ Ｐゴシック" panose="020B0600070205080204" pitchFamily="50" charset="-128"/>
              </a:rPr>
              <a:t>主</a:t>
            </a:r>
            <a:r>
              <a:rPr lang="ja-JP" altLang="en-US" sz="2000" b="1" dirty="0">
                <a:solidFill>
                  <a:schemeClr val="tx1"/>
                </a:solidFill>
                <a:latin typeface="ＭＳ Ｐゴシック" panose="020B0600070205080204" pitchFamily="50" charset="-128"/>
                <a:ea typeface="ＭＳ Ｐゴシック" panose="020B0600070205080204" pitchFamily="50" charset="-128"/>
              </a:rPr>
              <a:t>な手段</a:t>
            </a:r>
            <a:endParaRPr lang="en-US" altLang="ja-JP" b="1" dirty="0">
              <a:solidFill>
                <a:schemeClr val="tx1"/>
              </a:solidFill>
              <a:latin typeface="ＭＳ Ｐゴシック" panose="020B0600070205080204" pitchFamily="50" charset="-128"/>
              <a:ea typeface="ＭＳ Ｐゴシック" panose="020B0600070205080204" pitchFamily="50" charset="-128"/>
            </a:endParaRPr>
          </a:p>
          <a:p>
            <a:pPr marL="342900" indent="-342900" algn="just">
              <a:spcAft>
                <a:spcPts val="600"/>
              </a:spcAft>
              <a:buFont typeface="+mj-ea"/>
              <a:buAutoNum type="circleNumDbPlain"/>
            </a:pPr>
            <a:r>
              <a:rPr lang="en-US" altLang="ja-JP" dirty="0">
                <a:solidFill>
                  <a:schemeClr val="tx1"/>
                </a:solidFill>
                <a:latin typeface="ＭＳ Ｐゴシック" panose="020B0600070205080204" pitchFamily="50" charset="-128"/>
                <a:ea typeface="ＭＳ Ｐゴシック" panose="020B0600070205080204" pitchFamily="50" charset="-128"/>
              </a:rPr>
              <a:t>TV </a:t>
            </a:r>
            <a:r>
              <a:rPr lang="ja-JP" altLang="en-US" dirty="0">
                <a:solidFill>
                  <a:schemeClr val="tx1"/>
                </a:solidFill>
                <a:latin typeface="ＭＳ Ｐゴシック" panose="020B0600070205080204" pitchFamily="50" charset="-128"/>
                <a:ea typeface="ＭＳ Ｐゴシック" panose="020B0600070205080204" pitchFamily="50" charset="-128"/>
              </a:rPr>
              <a:t>放送（ケーブルテレビを含む）</a:t>
            </a:r>
          </a:p>
          <a:p>
            <a:pPr marL="342900" indent="-342900" algn="just">
              <a:spcAft>
                <a:spcPts val="600"/>
              </a:spcAft>
              <a:buFont typeface="+mj-ea"/>
              <a:buAutoNum type="circleNumDbPlain"/>
            </a:pPr>
            <a:r>
              <a:rPr lang="ja-JP" altLang="en-US" dirty="0">
                <a:solidFill>
                  <a:schemeClr val="tx1"/>
                </a:solidFill>
                <a:latin typeface="ＭＳ Ｐゴシック" panose="020B0600070205080204" pitchFamily="50" charset="-128"/>
                <a:ea typeface="ＭＳ Ｐゴシック" panose="020B0600070205080204" pitchFamily="50" charset="-128"/>
              </a:rPr>
              <a:t>ラジオ放送（コミュニティ </a:t>
            </a:r>
            <a:r>
              <a:rPr lang="en-US" altLang="ja-JP" dirty="0">
                <a:solidFill>
                  <a:schemeClr val="tx1"/>
                </a:solidFill>
                <a:latin typeface="ＭＳ Ｐゴシック" panose="020B0600070205080204" pitchFamily="50" charset="-128"/>
                <a:ea typeface="ＭＳ Ｐゴシック" panose="020B0600070205080204" pitchFamily="50" charset="-128"/>
              </a:rPr>
              <a:t>FM </a:t>
            </a:r>
            <a:r>
              <a:rPr lang="ja-JP" altLang="en-US" dirty="0">
                <a:solidFill>
                  <a:schemeClr val="tx1"/>
                </a:solidFill>
                <a:latin typeface="ＭＳ Ｐゴシック" panose="020B0600070205080204" pitchFamily="50" charset="-128"/>
                <a:ea typeface="ＭＳ Ｐゴシック" panose="020B0600070205080204" pitchFamily="50" charset="-128"/>
              </a:rPr>
              <a:t>を含む）</a:t>
            </a:r>
          </a:p>
          <a:p>
            <a:pPr marL="342900" indent="-342900" algn="just">
              <a:spcAft>
                <a:spcPts val="600"/>
              </a:spcAft>
              <a:buFont typeface="+mj-ea"/>
              <a:buAutoNum type="circleNumDbPlain"/>
            </a:pPr>
            <a:r>
              <a:rPr lang="zh-TW" altLang="en-US" dirty="0">
                <a:solidFill>
                  <a:schemeClr val="tx1"/>
                </a:solidFill>
                <a:latin typeface="ＭＳ Ｐゴシック" panose="020B0600070205080204" pitchFamily="50" charset="-128"/>
                <a:ea typeface="ＭＳ Ｐゴシック" panose="020B0600070205080204" pitchFamily="50" charset="-128"/>
              </a:rPr>
              <a:t>市町村防災行政無線（同報系）（屋外拡声器、戸別受信機）</a:t>
            </a:r>
          </a:p>
          <a:p>
            <a:pPr marL="342900" indent="-342900" algn="just">
              <a:spcAft>
                <a:spcPts val="600"/>
              </a:spcAft>
              <a:buFont typeface="+mj-ea"/>
              <a:buAutoNum type="circleNumDbPlain"/>
            </a:pPr>
            <a:r>
              <a:rPr lang="en-US" altLang="ja-JP" dirty="0">
                <a:solidFill>
                  <a:schemeClr val="tx1"/>
                </a:solidFill>
                <a:latin typeface="ＭＳ Ｐゴシック" panose="020B0600070205080204" pitchFamily="50" charset="-128"/>
                <a:ea typeface="ＭＳ Ｐゴシック" panose="020B0600070205080204" pitchFamily="50" charset="-128"/>
              </a:rPr>
              <a:t>IP </a:t>
            </a:r>
            <a:r>
              <a:rPr lang="ja-JP" altLang="en-US" dirty="0">
                <a:solidFill>
                  <a:schemeClr val="tx1"/>
                </a:solidFill>
                <a:latin typeface="ＭＳ Ｐゴシック" panose="020B0600070205080204" pitchFamily="50" charset="-128"/>
                <a:ea typeface="ＭＳ Ｐゴシック" panose="020B0600070205080204" pitchFamily="50" charset="-128"/>
              </a:rPr>
              <a:t>告知システム</a:t>
            </a:r>
          </a:p>
          <a:p>
            <a:pPr marL="342900" indent="-342900" algn="just">
              <a:spcAft>
                <a:spcPts val="600"/>
              </a:spcAft>
              <a:buFont typeface="+mj-ea"/>
              <a:buAutoNum type="circleNumDbPlain"/>
            </a:pPr>
            <a:r>
              <a:rPr lang="ja-JP" altLang="en-US" dirty="0">
                <a:solidFill>
                  <a:schemeClr val="tx1"/>
                </a:solidFill>
                <a:latin typeface="ＭＳ Ｐゴシック" panose="020B0600070205080204" pitchFamily="50" charset="-128"/>
                <a:ea typeface="ＭＳ Ｐゴシック" panose="020B0600070205080204" pitchFamily="50" charset="-128"/>
              </a:rPr>
              <a:t>緊急速報メール</a:t>
            </a:r>
          </a:p>
          <a:p>
            <a:pPr marL="342900" indent="-342900" algn="just">
              <a:spcAft>
                <a:spcPts val="600"/>
              </a:spcAft>
              <a:buFont typeface="+mj-ea"/>
              <a:buAutoNum type="circleNumDbPlain"/>
            </a:pPr>
            <a:r>
              <a:rPr lang="en-US" altLang="ja-JP" dirty="0">
                <a:solidFill>
                  <a:schemeClr val="tx1"/>
                </a:solidFill>
                <a:latin typeface="ＭＳ Ｐゴシック" panose="020B0600070205080204" pitchFamily="50" charset="-128"/>
                <a:ea typeface="ＭＳ Ｐゴシック" panose="020B0600070205080204" pitchFamily="50" charset="-128"/>
              </a:rPr>
              <a:t>twitter </a:t>
            </a:r>
            <a:r>
              <a:rPr lang="ja-JP" altLang="en-US" dirty="0">
                <a:solidFill>
                  <a:schemeClr val="tx1"/>
                </a:solidFill>
                <a:latin typeface="ＭＳ Ｐゴシック" panose="020B0600070205080204" pitchFamily="50" charset="-128"/>
                <a:ea typeface="ＭＳ Ｐゴシック" panose="020B0600070205080204" pitchFamily="50" charset="-128"/>
              </a:rPr>
              <a:t>等の</a:t>
            </a:r>
            <a:r>
              <a:rPr lang="en-US" altLang="ja-JP" dirty="0">
                <a:solidFill>
                  <a:schemeClr val="tx1"/>
                </a:solidFill>
                <a:latin typeface="ＭＳ Ｐゴシック" panose="020B0600070205080204" pitchFamily="50" charset="-128"/>
                <a:ea typeface="ＭＳ Ｐゴシック" panose="020B0600070205080204" pitchFamily="50" charset="-128"/>
              </a:rPr>
              <a:t>SNS</a:t>
            </a:r>
            <a:r>
              <a:rPr lang="ja-JP" altLang="en-US" dirty="0">
                <a:solidFill>
                  <a:schemeClr val="tx1"/>
                </a:solidFill>
                <a:latin typeface="ＭＳ Ｐゴシック" panose="020B0600070205080204" pitchFamily="50" charset="-128"/>
                <a:ea typeface="ＭＳ Ｐゴシック" panose="020B0600070205080204" pitchFamily="50" charset="-128"/>
              </a:rPr>
              <a:t>（</a:t>
            </a:r>
            <a:r>
              <a:rPr lang="en-US" altLang="ja-JP" dirty="0">
                <a:solidFill>
                  <a:schemeClr val="tx1"/>
                </a:solidFill>
                <a:latin typeface="ＭＳ Ｐゴシック" panose="020B0600070205080204" pitchFamily="50" charset="-128"/>
                <a:ea typeface="ＭＳ Ｐゴシック" panose="020B0600070205080204" pitchFamily="50" charset="-128"/>
              </a:rPr>
              <a:t>Social Networking Service</a:t>
            </a:r>
            <a:r>
              <a:rPr lang="ja-JP" altLang="en-US" dirty="0">
                <a:solidFill>
                  <a:schemeClr val="tx1"/>
                </a:solidFill>
                <a:latin typeface="ＭＳ Ｐゴシック" panose="020B0600070205080204" pitchFamily="50" charset="-128"/>
                <a:ea typeface="ＭＳ Ｐゴシック" panose="020B0600070205080204" pitchFamily="50" charset="-128"/>
              </a:rPr>
              <a:t>）</a:t>
            </a:r>
          </a:p>
          <a:p>
            <a:pPr marL="342900" indent="-342900" algn="just">
              <a:spcAft>
                <a:spcPts val="600"/>
              </a:spcAft>
              <a:buFont typeface="+mj-ea"/>
              <a:buAutoNum type="circleNumDbPlain"/>
            </a:pPr>
            <a:r>
              <a:rPr lang="ja-JP" altLang="en-US" dirty="0">
                <a:solidFill>
                  <a:schemeClr val="tx1"/>
                </a:solidFill>
                <a:latin typeface="ＭＳ Ｐゴシック" panose="020B0600070205080204" pitchFamily="50" charset="-128"/>
                <a:ea typeface="ＭＳ Ｐゴシック" panose="020B0600070205080204" pitchFamily="50" charset="-128"/>
              </a:rPr>
              <a:t>広報車、消防団による広報</a:t>
            </a:r>
          </a:p>
          <a:p>
            <a:pPr marL="342900" indent="-342900" algn="just">
              <a:spcAft>
                <a:spcPts val="600"/>
              </a:spcAft>
              <a:buFont typeface="+mj-ea"/>
              <a:buAutoNum type="circleNumDbPlain"/>
            </a:pPr>
            <a:r>
              <a:rPr lang="ja-JP" altLang="en-US" dirty="0">
                <a:solidFill>
                  <a:schemeClr val="tx1"/>
                </a:solidFill>
                <a:latin typeface="ＭＳ Ｐゴシック" panose="020B0600070205080204" pitchFamily="50" charset="-128"/>
                <a:ea typeface="ＭＳ Ｐゴシック" panose="020B0600070205080204" pitchFamily="50" charset="-128"/>
              </a:rPr>
              <a:t>電話、</a:t>
            </a:r>
            <a:r>
              <a:rPr lang="en-US" altLang="ja-JP" dirty="0">
                <a:solidFill>
                  <a:schemeClr val="tx1"/>
                </a:solidFill>
                <a:latin typeface="ＭＳ Ｐゴシック" panose="020B0600070205080204" pitchFamily="50" charset="-128"/>
                <a:ea typeface="ＭＳ Ｐゴシック" panose="020B0600070205080204" pitchFamily="50" charset="-128"/>
              </a:rPr>
              <a:t>FAX</a:t>
            </a:r>
            <a:r>
              <a:rPr lang="ja-JP" altLang="en-US" dirty="0" err="1">
                <a:solidFill>
                  <a:schemeClr val="tx1"/>
                </a:solidFill>
                <a:latin typeface="ＭＳ Ｐゴシック" panose="020B0600070205080204" pitchFamily="50" charset="-128"/>
                <a:ea typeface="ＭＳ Ｐゴシック" panose="020B0600070205080204" pitchFamily="50" charset="-128"/>
              </a:rPr>
              <a:t>、</a:t>
            </a:r>
            <a:r>
              <a:rPr lang="ja-JP" altLang="en-US" dirty="0">
                <a:solidFill>
                  <a:schemeClr val="tx1"/>
                </a:solidFill>
                <a:latin typeface="ＭＳ Ｐゴシック" panose="020B0600070205080204" pitchFamily="50" charset="-128"/>
                <a:ea typeface="ＭＳ Ｐゴシック" panose="020B0600070205080204" pitchFamily="50" charset="-128"/>
              </a:rPr>
              <a:t>登録制メール</a:t>
            </a:r>
          </a:p>
          <a:p>
            <a:pPr marL="342900" indent="-342900" algn="just">
              <a:spcAft>
                <a:spcPts val="600"/>
              </a:spcAft>
              <a:buFont typeface="+mj-ea"/>
              <a:buAutoNum type="circleNumDbPlain"/>
            </a:pPr>
            <a:r>
              <a:rPr lang="ja-JP" altLang="en-US" dirty="0">
                <a:solidFill>
                  <a:schemeClr val="tx1"/>
                </a:solidFill>
                <a:latin typeface="ＭＳ Ｐゴシック" panose="020B0600070205080204" pitchFamily="50" charset="-128"/>
                <a:ea typeface="ＭＳ Ｐゴシック" panose="020B0600070205080204" pitchFamily="50" charset="-128"/>
              </a:rPr>
              <a:t>消防団、警察、自主防災組織、近隣の居住者等による直接的な声かけ</a:t>
            </a:r>
            <a:endParaRPr kumimoji="1" lang="ja-JP" altLang="en-US" dirty="0">
              <a:solidFill>
                <a:schemeClr val="tx1"/>
              </a:solidFill>
              <a:latin typeface="ＭＳ Ｐゴシック" panose="020B0600070205080204" pitchFamily="50" charset="-128"/>
              <a:ea typeface="ＭＳ Ｐゴシック" panose="020B0600070205080204" pitchFamily="50" charset="-128"/>
            </a:endParaRPr>
          </a:p>
        </p:txBody>
      </p:sp>
      <p:sp>
        <p:nvSpPr>
          <p:cNvPr id="10" name="コンテンツ プレースホルダー 3">
            <a:extLst>
              <a:ext uri="{FF2B5EF4-FFF2-40B4-BE49-F238E27FC236}">
                <a16:creationId xmlns:a16="http://schemas.microsoft.com/office/drawing/2014/main" id="{3E21A81A-C54A-42FA-8D7C-132ED2BC1FF2}"/>
              </a:ext>
            </a:extLst>
          </p:cNvPr>
          <p:cNvSpPr txBox="1">
            <a:spLocks/>
          </p:cNvSpPr>
          <p:nvPr/>
        </p:nvSpPr>
        <p:spPr>
          <a:xfrm>
            <a:off x="252000" y="86609"/>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b="0">
                <a:solidFill>
                  <a:srgbClr val="E66914"/>
                </a:solidFill>
              </a:rPr>
              <a:t>解説</a:t>
            </a:r>
            <a:endParaRPr lang="ja-JP" altLang="en-US" b="0" dirty="0">
              <a:solidFill>
                <a:srgbClr val="E66914"/>
              </a:solidFill>
            </a:endParaRPr>
          </a:p>
        </p:txBody>
      </p:sp>
      <p:sp>
        <p:nvSpPr>
          <p:cNvPr id="11" name="正方形/長方形 10">
            <a:extLst>
              <a:ext uri="{FF2B5EF4-FFF2-40B4-BE49-F238E27FC236}">
                <a16:creationId xmlns:a16="http://schemas.microsoft.com/office/drawing/2014/main" id="{D465E8AA-2D97-4714-B779-BCD7F91AB688}"/>
              </a:ext>
            </a:extLst>
          </p:cNvPr>
          <p:cNvSpPr/>
          <p:nvPr/>
        </p:nvSpPr>
        <p:spPr>
          <a:xfrm>
            <a:off x="252000" y="1217301"/>
            <a:ext cx="1338828" cy="369332"/>
          </a:xfrm>
          <a:prstGeom prst="rect">
            <a:avLst/>
          </a:prstGeom>
        </p:spPr>
        <p:txBody>
          <a:bodyPr wrap="none">
            <a:spAutoFit/>
          </a:bodyPr>
          <a:lstStyle/>
          <a:p>
            <a:r>
              <a:rPr lang="ja-JP" altLang="en-US" dirty="0">
                <a:latin typeface="HGP創英角ｺﾞｼｯｸUB" panose="020B0900000000000000" pitchFamily="50" charset="-128"/>
                <a:ea typeface="HGP創英角ｺﾞｼｯｸUB" panose="020B0900000000000000" pitchFamily="50" charset="-128"/>
              </a:rPr>
              <a:t>「伝達手段」</a:t>
            </a:r>
          </a:p>
        </p:txBody>
      </p:sp>
    </p:spTree>
    <p:extLst>
      <p:ext uri="{BB962C8B-B14F-4D97-AF65-F5344CB8AC3E}">
        <p14:creationId xmlns:p14="http://schemas.microsoft.com/office/powerpoint/2010/main" val="38508749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a:xfrm>
            <a:off x="1608881" y="2761796"/>
            <a:ext cx="5937813" cy="1334406"/>
          </a:xfrm>
        </p:spPr>
        <p:txBody>
          <a:bodyPr>
            <a:normAutofit fontScale="90000"/>
          </a:bodyPr>
          <a:lstStyle/>
          <a:p>
            <a:pPr>
              <a:lnSpc>
                <a:spcPct val="140000"/>
              </a:lnSpc>
              <a:spcAft>
                <a:spcPts val="3600"/>
              </a:spcAft>
            </a:pPr>
            <a:r>
              <a:rPr kumimoji="1" lang="en-US" altLang="ja-JP" dirty="0">
                <a:solidFill>
                  <a:srgbClr val="E66914"/>
                </a:solidFill>
                <a:latin typeface="ＭＳ Ｐゴシック" panose="020B0600070205080204" pitchFamily="50" charset="-128"/>
                <a:ea typeface="ＭＳ Ｐゴシック" panose="020B0600070205080204" pitchFamily="50" charset="-128"/>
              </a:rPr>
              <a:t>【</a:t>
            </a:r>
            <a:r>
              <a:rPr kumimoji="1" lang="ja-JP" altLang="en-US" dirty="0">
                <a:solidFill>
                  <a:srgbClr val="E66914"/>
                </a:solidFill>
                <a:latin typeface="ＭＳ Ｐゴシック" panose="020B0600070205080204" pitchFamily="50" charset="-128"/>
                <a:ea typeface="ＭＳ Ｐゴシック" panose="020B0600070205080204" pitchFamily="50" charset="-128"/>
              </a:rPr>
              <a:t>場面 </a:t>
            </a:r>
            <a:r>
              <a:rPr kumimoji="1" lang="en-US" altLang="ja-JP" dirty="0">
                <a:solidFill>
                  <a:srgbClr val="E66914"/>
                </a:solidFill>
                <a:latin typeface="ＭＳ Ｐゴシック" panose="020B0600070205080204" pitchFamily="50" charset="-128"/>
                <a:ea typeface="ＭＳ Ｐゴシック" panose="020B0600070205080204" pitchFamily="50" charset="-128"/>
              </a:rPr>
              <a:t>2 】</a:t>
            </a:r>
            <a:br>
              <a:rPr kumimoji="1" lang="en-US" altLang="ja-JP" dirty="0">
                <a:solidFill>
                  <a:srgbClr val="E66914"/>
                </a:solidFill>
                <a:latin typeface="ＭＳ Ｐゴシック" panose="020B0600070205080204" pitchFamily="50" charset="-128"/>
                <a:ea typeface="ＭＳ Ｐゴシック" panose="020B0600070205080204" pitchFamily="50" charset="-128"/>
              </a:rPr>
            </a:br>
            <a:r>
              <a:rPr kumimoji="1" lang="ja-JP" altLang="en-US" dirty="0">
                <a:latin typeface="ＭＳ Ｐゴシック" panose="020B0600070205080204" pitchFamily="50" charset="-128"/>
                <a:ea typeface="ＭＳ Ｐゴシック" panose="020B0600070205080204" pitchFamily="50" charset="-128"/>
              </a:rPr>
              <a:t>　</a:t>
            </a:r>
            <a:r>
              <a:rPr kumimoji="1" lang="en-US" altLang="ja-JP" sz="4000" dirty="0">
                <a:latin typeface="ＭＳ Ｐゴシック" panose="020B0600070205080204" pitchFamily="50" charset="-128"/>
                <a:ea typeface="ＭＳ Ｐゴシック" panose="020B0600070205080204" pitchFamily="50" charset="-128"/>
              </a:rPr>
              <a:t>7</a:t>
            </a:r>
            <a:r>
              <a:rPr kumimoji="1" lang="ja-JP" altLang="en-US" sz="4000" dirty="0">
                <a:latin typeface="ＭＳ Ｐゴシック" panose="020B0600070205080204" pitchFamily="50" charset="-128"/>
                <a:ea typeface="ＭＳ Ｐゴシック" panose="020B0600070205080204" pitchFamily="50" charset="-128"/>
              </a:rPr>
              <a:t>月</a:t>
            </a:r>
            <a:r>
              <a:rPr kumimoji="1" lang="en-US" altLang="ja-JP" sz="4000" dirty="0">
                <a:latin typeface="ＭＳ Ｐゴシック" panose="020B0600070205080204" pitchFamily="50" charset="-128"/>
                <a:ea typeface="ＭＳ Ｐゴシック" panose="020B0600070205080204" pitchFamily="50" charset="-128"/>
              </a:rPr>
              <a:t>5</a:t>
            </a:r>
            <a:r>
              <a:rPr lang="ja-JP" altLang="en-US" sz="4000" dirty="0">
                <a:latin typeface="ＭＳ Ｐゴシック" panose="020B0600070205080204" pitchFamily="50" charset="-128"/>
                <a:ea typeface="ＭＳ Ｐゴシック" panose="020B0600070205080204" pitchFamily="50" charset="-128"/>
              </a:rPr>
              <a:t>日</a:t>
            </a:r>
            <a:r>
              <a:rPr lang="en-US" altLang="ja-JP" sz="4000" dirty="0">
                <a:latin typeface="ＭＳ Ｐゴシック" panose="020B0600070205080204" pitchFamily="50" charset="-128"/>
                <a:ea typeface="ＭＳ Ｐゴシック" panose="020B0600070205080204" pitchFamily="50" charset="-128"/>
              </a:rPr>
              <a:t>(</a:t>
            </a:r>
            <a:r>
              <a:rPr lang="ja-JP" altLang="en-US" sz="4000" dirty="0">
                <a:latin typeface="ＭＳ Ｐゴシック" panose="020B0600070205080204" pitchFamily="50" charset="-128"/>
                <a:ea typeface="ＭＳ Ｐゴシック" panose="020B0600070205080204" pitchFamily="50" charset="-128"/>
              </a:rPr>
              <a:t>木</a:t>
            </a:r>
            <a:r>
              <a:rPr lang="en-US" altLang="ja-JP" sz="4000" dirty="0">
                <a:latin typeface="ＭＳ Ｐゴシック" panose="020B0600070205080204" pitchFamily="50" charset="-128"/>
                <a:ea typeface="ＭＳ Ｐゴシック" panose="020B0600070205080204" pitchFamily="50" charset="-128"/>
              </a:rPr>
              <a:t>)</a:t>
            </a:r>
            <a:r>
              <a:rPr lang="ja-JP" altLang="en-US" sz="4000" dirty="0">
                <a:latin typeface="ＭＳ Ｐゴシック" panose="020B0600070205080204" pitchFamily="50" charset="-128"/>
                <a:ea typeface="ＭＳ Ｐゴシック" panose="020B0600070205080204" pitchFamily="50" charset="-128"/>
              </a:rPr>
              <a:t>　</a:t>
            </a:r>
            <a:r>
              <a:rPr lang="en-US" altLang="ja-JP" sz="4000" dirty="0">
                <a:latin typeface="ＭＳ Ｐゴシック" panose="020B0600070205080204" pitchFamily="50" charset="-128"/>
                <a:ea typeface="ＭＳ Ｐゴシック" panose="020B0600070205080204" pitchFamily="50" charset="-128"/>
              </a:rPr>
              <a:t>15:40</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36</a:t>
            </a:fld>
            <a:endParaRPr lang="ja-JP" altLang="en-US" dirty="0"/>
          </a:p>
        </p:txBody>
      </p:sp>
    </p:spTree>
    <p:extLst>
      <p:ext uri="{BB962C8B-B14F-4D97-AF65-F5344CB8AC3E}">
        <p14:creationId xmlns:p14="http://schemas.microsoft.com/office/powerpoint/2010/main" val="6134952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6AC3082-DA9D-4A1F-A333-3E3BB85A0D10}"/>
              </a:ext>
            </a:extLst>
          </p:cNvPr>
          <p:cNvSpPr>
            <a:spLocks noGrp="1"/>
          </p:cNvSpPr>
          <p:nvPr>
            <p:ph type="title"/>
          </p:nvPr>
        </p:nvSpPr>
        <p:spPr>
          <a:xfrm>
            <a:off x="251999" y="378000"/>
            <a:ext cx="8099521" cy="686499"/>
          </a:xfrm>
        </p:spPr>
        <p:txBody>
          <a:bodyPr>
            <a:noAutofit/>
          </a:bodyPr>
          <a:lstStyle/>
          <a:p>
            <a:r>
              <a:rPr lang="ja-JP" altLang="en-US" sz="2000" dirty="0"/>
              <a:t>土砂キキクル（大雨警報（土砂災害）の危険度分布）</a:t>
            </a:r>
            <a:br>
              <a:rPr lang="en-US" altLang="ja-JP" sz="2000" dirty="0"/>
            </a:br>
            <a:r>
              <a:rPr lang="ja-JP" altLang="en-US" sz="2000" dirty="0"/>
              <a:t>洪水キキクル（洪水警報の危険度分布）　　　　　　　　（</a:t>
            </a:r>
            <a:r>
              <a:rPr lang="en-US" altLang="ja-JP" sz="2000" dirty="0"/>
              <a:t>14:20</a:t>
            </a:r>
            <a:r>
              <a:rPr lang="ja-JP" altLang="en-US" sz="2000" dirty="0"/>
              <a:t>、</a:t>
            </a:r>
            <a:r>
              <a:rPr lang="en-US" altLang="ja-JP" sz="2000" dirty="0"/>
              <a:t>50</a:t>
            </a:r>
            <a:r>
              <a:rPr lang="ja-JP" altLang="en-US" sz="2000" dirty="0"/>
              <a:t>）</a:t>
            </a:r>
          </a:p>
        </p:txBody>
      </p:sp>
      <p:sp>
        <p:nvSpPr>
          <p:cNvPr id="5" name="スライド番号プレースホルダー 4">
            <a:extLst>
              <a:ext uri="{FF2B5EF4-FFF2-40B4-BE49-F238E27FC236}">
                <a16:creationId xmlns:a16="http://schemas.microsoft.com/office/drawing/2014/main" id="{D2436E09-D564-46CE-B055-A239B091E887}"/>
              </a:ext>
            </a:extLst>
          </p:cNvPr>
          <p:cNvSpPr>
            <a:spLocks noGrp="1"/>
          </p:cNvSpPr>
          <p:nvPr>
            <p:ph type="sldNum" sz="quarter" idx="12"/>
          </p:nvPr>
        </p:nvSpPr>
        <p:spPr/>
        <p:txBody>
          <a:bodyPr/>
          <a:lstStyle/>
          <a:p>
            <a:fld id="{090AECCA-A504-4483-9A84-66AB2E940DB8}" type="slidenum">
              <a:rPr lang="ja-JP" altLang="en-US" smtClean="0"/>
              <a:pPr/>
              <a:t>37</a:t>
            </a:fld>
            <a:endParaRPr lang="ja-JP" altLang="en-US" dirty="0"/>
          </a:p>
        </p:txBody>
      </p:sp>
      <p:cxnSp>
        <p:nvCxnSpPr>
          <p:cNvPr id="4" name="直線コネクタ 3">
            <a:extLst>
              <a:ext uri="{FF2B5EF4-FFF2-40B4-BE49-F238E27FC236}">
                <a16:creationId xmlns:a16="http://schemas.microsoft.com/office/drawing/2014/main" id="{2F2D9B5A-699A-46BD-8C4B-277379D1FB7B}"/>
              </a:ext>
            </a:extLst>
          </p:cNvPr>
          <p:cNvCxnSpPr/>
          <p:nvPr/>
        </p:nvCxnSpPr>
        <p:spPr>
          <a:xfrm>
            <a:off x="251999" y="3817257"/>
            <a:ext cx="8688801"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191EA97E-4FF6-4736-80A3-BCFA32AF3B77}"/>
              </a:ext>
            </a:extLst>
          </p:cNvPr>
          <p:cNvSpPr/>
          <p:nvPr/>
        </p:nvSpPr>
        <p:spPr>
          <a:xfrm>
            <a:off x="251999" y="1207241"/>
            <a:ext cx="1628972" cy="461665"/>
          </a:xfrm>
          <a:prstGeom prst="rect">
            <a:avLst/>
          </a:prstGeom>
        </p:spPr>
        <p:txBody>
          <a:bodyPr wrap="none">
            <a:spAutoFit/>
          </a:bodyPr>
          <a:lstStyle/>
          <a:p>
            <a:r>
              <a:rPr lang="en-US" altLang="ja-JP" sz="2400" dirty="0"/>
              <a:t>14 </a:t>
            </a:r>
            <a:r>
              <a:rPr lang="ja-JP" altLang="ja-JP" sz="2400" dirty="0"/>
              <a:t>時 </a:t>
            </a:r>
            <a:r>
              <a:rPr lang="en-US" altLang="ja-JP" sz="2400" dirty="0"/>
              <a:t>20 </a:t>
            </a:r>
            <a:r>
              <a:rPr lang="ja-JP" altLang="ja-JP" sz="2400" dirty="0"/>
              <a:t>分</a:t>
            </a:r>
            <a:endParaRPr lang="ja-JP" altLang="en-US" sz="2400" dirty="0"/>
          </a:p>
        </p:txBody>
      </p:sp>
      <p:sp>
        <p:nvSpPr>
          <p:cNvPr id="14" name="正方形/長方形 13">
            <a:extLst>
              <a:ext uri="{FF2B5EF4-FFF2-40B4-BE49-F238E27FC236}">
                <a16:creationId xmlns:a16="http://schemas.microsoft.com/office/drawing/2014/main" id="{5ACB0F65-79CB-443A-AF90-9BC1F510C74C}"/>
              </a:ext>
            </a:extLst>
          </p:cNvPr>
          <p:cNvSpPr/>
          <p:nvPr/>
        </p:nvSpPr>
        <p:spPr>
          <a:xfrm>
            <a:off x="251999" y="3960031"/>
            <a:ext cx="1628972" cy="461665"/>
          </a:xfrm>
          <a:prstGeom prst="rect">
            <a:avLst/>
          </a:prstGeom>
        </p:spPr>
        <p:txBody>
          <a:bodyPr wrap="none">
            <a:spAutoFit/>
          </a:bodyPr>
          <a:lstStyle/>
          <a:p>
            <a:r>
              <a:rPr lang="en-US" altLang="ja-JP" sz="2400" dirty="0"/>
              <a:t>14 </a:t>
            </a:r>
            <a:r>
              <a:rPr lang="ja-JP" altLang="ja-JP" sz="2400" dirty="0"/>
              <a:t>時 </a:t>
            </a:r>
            <a:r>
              <a:rPr lang="en-US" altLang="ja-JP" sz="2400" dirty="0"/>
              <a:t>50 </a:t>
            </a:r>
            <a:r>
              <a:rPr lang="ja-JP" altLang="ja-JP" sz="2400" dirty="0"/>
              <a:t>分</a:t>
            </a:r>
            <a:endParaRPr lang="ja-JP" altLang="en-US" sz="2400" dirty="0"/>
          </a:p>
        </p:txBody>
      </p:sp>
      <p:sp>
        <p:nvSpPr>
          <p:cNvPr id="15" name="TextBox 1">
            <a:extLst>
              <a:ext uri="{FF2B5EF4-FFF2-40B4-BE49-F238E27FC236}">
                <a16:creationId xmlns:a16="http://schemas.microsoft.com/office/drawing/2014/main" id="{3E688433-D8BD-4E3D-9FFA-AE1A2A00418D}"/>
              </a:ext>
            </a:extLst>
          </p:cNvPr>
          <p:cNvSpPr txBox="1"/>
          <p:nvPr/>
        </p:nvSpPr>
        <p:spPr>
          <a:xfrm>
            <a:off x="0" y="5075316"/>
            <a:ext cx="2231998" cy="1015663"/>
          </a:xfrm>
          <a:prstGeom prst="rect">
            <a:avLst/>
          </a:prstGeom>
          <a:noFill/>
        </p:spPr>
        <p:txBody>
          <a:bodyPr wrap="square" rtlCol="0">
            <a:spAutoFit/>
          </a:bodyPr>
          <a:lstStyle/>
          <a:p>
            <a:pPr marL="185738" indent="-185738"/>
            <a:r>
              <a:rPr lang="en-US" altLang="ja-JP" sz="2000" dirty="0">
                <a:latin typeface="MS PGothic" panose="020B0600070205080204" pitchFamily="34" charset="-128"/>
                <a:ea typeface="MS PGothic" panose="020B0600070205080204" pitchFamily="34" charset="-128"/>
              </a:rPr>
              <a:t>※</a:t>
            </a:r>
            <a:r>
              <a:rPr lang="ja-JP" altLang="en-US" sz="2000" dirty="0">
                <a:latin typeface="MS PGothic" panose="020B0600070205080204" pitchFamily="34" charset="-128"/>
                <a:ea typeface="MS PGothic" panose="020B0600070205080204" pitchFamily="34" charset="-128"/>
              </a:rPr>
              <a:t>「さといも川」の水位が水防団待機水位を超過</a:t>
            </a:r>
            <a:endParaRPr lang="en-US" sz="2000" dirty="0">
              <a:latin typeface="MS PGothic" panose="020B0600070205080204" pitchFamily="34" charset="-128"/>
              <a:ea typeface="MS PGothic" panose="020B0600070205080204" pitchFamily="34" charset="-128"/>
            </a:endParaRPr>
          </a:p>
        </p:txBody>
      </p:sp>
      <p:pic>
        <p:nvPicPr>
          <p:cNvPr id="11" name="図 10">
            <a:extLst>
              <a:ext uri="{FF2B5EF4-FFF2-40B4-BE49-F238E27FC236}">
                <a16:creationId xmlns:a16="http://schemas.microsoft.com/office/drawing/2014/main" id="{35FEA9CF-2982-4180-963F-B2B98BC729E0}"/>
              </a:ext>
            </a:extLst>
          </p:cNvPr>
          <p:cNvPicPr>
            <a:picLocks noChangeAspect="1"/>
          </p:cNvPicPr>
          <p:nvPr/>
        </p:nvPicPr>
        <p:blipFill>
          <a:blip r:embed="rId3" cstate="print"/>
          <a:srcRect l="17454" t="13333" r="15083"/>
          <a:stretch>
            <a:fillRect/>
          </a:stretch>
        </p:blipFill>
        <p:spPr>
          <a:xfrm>
            <a:off x="5704764" y="1083326"/>
            <a:ext cx="2743200" cy="2734748"/>
          </a:xfrm>
          <a:prstGeom prst="rect">
            <a:avLst/>
          </a:prstGeom>
        </p:spPr>
      </p:pic>
      <p:pic>
        <p:nvPicPr>
          <p:cNvPr id="13" name="図 12">
            <a:extLst>
              <a:ext uri="{FF2B5EF4-FFF2-40B4-BE49-F238E27FC236}">
                <a16:creationId xmlns:a16="http://schemas.microsoft.com/office/drawing/2014/main" id="{9AC1D072-D207-4A8A-9567-C6B21A0CAC48}"/>
              </a:ext>
            </a:extLst>
          </p:cNvPr>
          <p:cNvPicPr>
            <a:picLocks noChangeAspect="1"/>
          </p:cNvPicPr>
          <p:nvPr/>
        </p:nvPicPr>
        <p:blipFill>
          <a:blip r:embed="rId4" cstate="print"/>
          <a:srcRect l="17573" t="13450" r="14703"/>
          <a:stretch>
            <a:fillRect/>
          </a:stretch>
        </p:blipFill>
        <p:spPr>
          <a:xfrm>
            <a:off x="5709086" y="3882939"/>
            <a:ext cx="2696732" cy="2692597"/>
          </a:xfrm>
          <a:prstGeom prst="rect">
            <a:avLst/>
          </a:prstGeom>
        </p:spPr>
      </p:pic>
      <p:pic>
        <p:nvPicPr>
          <p:cNvPr id="16" name="図 15">
            <a:extLst>
              <a:ext uri="{FF2B5EF4-FFF2-40B4-BE49-F238E27FC236}">
                <a16:creationId xmlns:a16="http://schemas.microsoft.com/office/drawing/2014/main" id="{3A289F20-7F4A-4686-BF45-C72439447DA1}"/>
              </a:ext>
            </a:extLst>
          </p:cNvPr>
          <p:cNvPicPr>
            <a:picLocks noChangeAspect="1"/>
          </p:cNvPicPr>
          <p:nvPr/>
        </p:nvPicPr>
        <p:blipFill>
          <a:blip r:embed="rId5" cstate="print"/>
          <a:srcRect l="18953" t="13585" r="14801"/>
          <a:stretch>
            <a:fillRect/>
          </a:stretch>
        </p:blipFill>
        <p:spPr>
          <a:xfrm>
            <a:off x="2339377" y="1090958"/>
            <a:ext cx="2663687" cy="2726796"/>
          </a:xfrm>
          <a:prstGeom prst="rect">
            <a:avLst/>
          </a:prstGeom>
        </p:spPr>
      </p:pic>
      <p:pic>
        <p:nvPicPr>
          <p:cNvPr id="17" name="図 16">
            <a:extLst>
              <a:ext uri="{FF2B5EF4-FFF2-40B4-BE49-F238E27FC236}">
                <a16:creationId xmlns:a16="http://schemas.microsoft.com/office/drawing/2014/main" id="{C7F17FF7-F942-4DA6-9BD1-909479EE8C8E}"/>
              </a:ext>
            </a:extLst>
          </p:cNvPr>
          <p:cNvPicPr>
            <a:picLocks noChangeAspect="1"/>
          </p:cNvPicPr>
          <p:nvPr/>
        </p:nvPicPr>
        <p:blipFill>
          <a:blip r:embed="rId6" cstate="print"/>
          <a:srcRect l="19095" t="13954" r="14655"/>
          <a:stretch>
            <a:fillRect/>
          </a:stretch>
        </p:blipFill>
        <p:spPr>
          <a:xfrm>
            <a:off x="2347415" y="3898618"/>
            <a:ext cx="2634018" cy="2676918"/>
          </a:xfrm>
          <a:prstGeom prst="rect">
            <a:avLst/>
          </a:prstGeom>
        </p:spPr>
      </p:pic>
      <p:pic>
        <p:nvPicPr>
          <p:cNvPr id="1026" name="Picture 2"/>
          <p:cNvPicPr>
            <a:picLocks noChangeAspect="1" noChangeArrowheads="1"/>
          </p:cNvPicPr>
          <p:nvPr/>
        </p:nvPicPr>
        <p:blipFill>
          <a:blip r:embed="rId7" cstate="print"/>
          <a:srcRect l="7407" t="15000" b="10715"/>
          <a:stretch>
            <a:fillRect/>
          </a:stretch>
        </p:blipFill>
        <p:spPr bwMode="auto">
          <a:xfrm>
            <a:off x="3071813" y="1807370"/>
            <a:ext cx="158750" cy="133350"/>
          </a:xfrm>
          <a:prstGeom prst="rect">
            <a:avLst/>
          </a:prstGeom>
          <a:noFill/>
          <a:ln w="9525">
            <a:noFill/>
            <a:miter lim="800000"/>
            <a:headEnd/>
            <a:tailEnd/>
          </a:ln>
          <a:effectLst/>
        </p:spPr>
      </p:pic>
      <p:pic>
        <p:nvPicPr>
          <p:cNvPr id="20" name="Picture 2"/>
          <p:cNvPicPr>
            <a:picLocks noChangeAspect="1" noChangeArrowheads="1"/>
          </p:cNvPicPr>
          <p:nvPr/>
        </p:nvPicPr>
        <p:blipFill>
          <a:blip r:embed="rId7" cstate="print"/>
          <a:srcRect l="7407" t="15000" r="13154" b="10715"/>
          <a:stretch>
            <a:fillRect/>
          </a:stretch>
        </p:blipFill>
        <p:spPr bwMode="auto">
          <a:xfrm>
            <a:off x="3071893" y="1207295"/>
            <a:ext cx="421481" cy="261936"/>
          </a:xfrm>
          <a:prstGeom prst="rect">
            <a:avLst/>
          </a:prstGeom>
          <a:noFill/>
          <a:ln w="9525">
            <a:noFill/>
            <a:miter lim="800000"/>
            <a:headEnd/>
            <a:tailEnd/>
          </a:ln>
          <a:effectLst/>
        </p:spPr>
      </p:pic>
      <p:pic>
        <p:nvPicPr>
          <p:cNvPr id="21" name="Picture 2"/>
          <p:cNvPicPr>
            <a:picLocks noChangeAspect="1" noChangeArrowheads="1"/>
          </p:cNvPicPr>
          <p:nvPr/>
        </p:nvPicPr>
        <p:blipFill>
          <a:blip r:embed="rId7" cstate="print"/>
          <a:srcRect l="7407" t="15000" r="13154" b="10715"/>
          <a:stretch>
            <a:fillRect/>
          </a:stretch>
        </p:blipFill>
        <p:spPr bwMode="auto">
          <a:xfrm>
            <a:off x="2917033" y="1457325"/>
            <a:ext cx="164306" cy="128587"/>
          </a:xfrm>
          <a:prstGeom prst="rect">
            <a:avLst/>
          </a:prstGeom>
          <a:noFill/>
          <a:ln w="9525">
            <a:noFill/>
            <a:miter lim="800000"/>
            <a:headEnd/>
            <a:tailEnd/>
          </a:ln>
          <a:effectLst/>
        </p:spPr>
      </p:pic>
      <p:pic>
        <p:nvPicPr>
          <p:cNvPr id="22" name="Picture 2"/>
          <p:cNvPicPr>
            <a:picLocks noChangeAspect="1" noChangeArrowheads="1"/>
          </p:cNvPicPr>
          <p:nvPr/>
        </p:nvPicPr>
        <p:blipFill>
          <a:blip r:embed="rId7" cstate="print"/>
          <a:srcRect l="7407" t="15000" r="13154" b="10715"/>
          <a:stretch>
            <a:fillRect/>
          </a:stretch>
        </p:blipFill>
        <p:spPr bwMode="auto">
          <a:xfrm>
            <a:off x="2917033" y="1804987"/>
            <a:ext cx="164306" cy="369094"/>
          </a:xfrm>
          <a:prstGeom prst="rect">
            <a:avLst/>
          </a:prstGeom>
          <a:noFill/>
          <a:ln w="9525">
            <a:noFill/>
            <a:miter lim="800000"/>
            <a:headEnd/>
            <a:tailEnd/>
          </a:ln>
          <a:effectLst/>
        </p:spPr>
      </p:pic>
      <p:pic>
        <p:nvPicPr>
          <p:cNvPr id="23" name="Picture 2"/>
          <p:cNvPicPr>
            <a:picLocks noChangeAspect="1" noChangeArrowheads="1"/>
          </p:cNvPicPr>
          <p:nvPr/>
        </p:nvPicPr>
        <p:blipFill>
          <a:blip r:embed="rId7" cstate="print"/>
          <a:srcRect l="7407" t="15000" r="13154" b="10715"/>
          <a:stretch>
            <a:fillRect/>
          </a:stretch>
        </p:blipFill>
        <p:spPr bwMode="auto">
          <a:xfrm>
            <a:off x="3062288" y="4000501"/>
            <a:ext cx="421483" cy="726280"/>
          </a:xfrm>
          <a:prstGeom prst="rect">
            <a:avLst/>
          </a:prstGeom>
          <a:noFill/>
          <a:ln w="9525">
            <a:noFill/>
            <a:miter lim="800000"/>
            <a:headEnd/>
            <a:tailEnd/>
          </a:ln>
          <a:effectLst/>
        </p:spPr>
      </p:pic>
      <p:pic>
        <p:nvPicPr>
          <p:cNvPr id="24" name="Picture 2"/>
          <p:cNvPicPr>
            <a:picLocks noChangeAspect="1" noChangeArrowheads="1"/>
          </p:cNvPicPr>
          <p:nvPr/>
        </p:nvPicPr>
        <p:blipFill>
          <a:blip r:embed="rId7" cstate="print"/>
          <a:srcRect l="7407" t="15000" r="13154" b="10715"/>
          <a:stretch>
            <a:fillRect/>
          </a:stretch>
        </p:blipFill>
        <p:spPr bwMode="auto">
          <a:xfrm>
            <a:off x="3193257" y="3900487"/>
            <a:ext cx="145255" cy="104775"/>
          </a:xfrm>
          <a:prstGeom prst="rect">
            <a:avLst/>
          </a:prstGeom>
          <a:noFill/>
          <a:ln w="9525">
            <a:noFill/>
            <a:miter lim="800000"/>
            <a:headEnd/>
            <a:tailEnd/>
          </a:ln>
          <a:effectLst/>
        </p:spPr>
      </p:pic>
      <p:pic>
        <p:nvPicPr>
          <p:cNvPr id="25" name="Picture 2"/>
          <p:cNvPicPr>
            <a:picLocks noChangeAspect="1" noChangeArrowheads="1"/>
          </p:cNvPicPr>
          <p:nvPr/>
        </p:nvPicPr>
        <p:blipFill>
          <a:blip r:embed="rId7" cstate="print"/>
          <a:srcRect l="7407" t="15000" r="13154" b="10715"/>
          <a:stretch>
            <a:fillRect/>
          </a:stretch>
        </p:blipFill>
        <p:spPr bwMode="auto">
          <a:xfrm>
            <a:off x="2919414" y="4250531"/>
            <a:ext cx="145255" cy="473869"/>
          </a:xfrm>
          <a:prstGeom prst="rect">
            <a:avLst/>
          </a:prstGeom>
          <a:noFill/>
          <a:ln w="9525">
            <a:noFill/>
            <a:miter lim="800000"/>
            <a:headEnd/>
            <a:tailEnd/>
          </a:ln>
          <a:effectLst/>
        </p:spPr>
      </p:pic>
      <p:pic>
        <p:nvPicPr>
          <p:cNvPr id="26" name="Picture 2"/>
          <p:cNvPicPr>
            <a:picLocks noChangeAspect="1" noChangeArrowheads="1"/>
          </p:cNvPicPr>
          <p:nvPr/>
        </p:nvPicPr>
        <p:blipFill>
          <a:blip r:embed="rId7" cstate="print"/>
          <a:srcRect l="7407" t="15000" r="13154" b="10715"/>
          <a:stretch>
            <a:fillRect/>
          </a:stretch>
        </p:blipFill>
        <p:spPr bwMode="auto">
          <a:xfrm>
            <a:off x="2926558" y="4826795"/>
            <a:ext cx="145255" cy="130968"/>
          </a:xfrm>
          <a:prstGeom prst="rect">
            <a:avLst/>
          </a:prstGeom>
          <a:noFill/>
          <a:ln w="9525">
            <a:noFill/>
            <a:miter lim="800000"/>
            <a:headEnd/>
            <a:tailEnd/>
          </a:ln>
          <a:effectLst/>
        </p:spPr>
      </p:pic>
      <p:sp>
        <p:nvSpPr>
          <p:cNvPr id="27" name="フリーフォーム 26"/>
          <p:cNvSpPr/>
          <p:nvPr/>
        </p:nvSpPr>
        <p:spPr>
          <a:xfrm>
            <a:off x="2351779" y="1125822"/>
            <a:ext cx="2628000" cy="2663917"/>
          </a:xfrm>
          <a:custGeom>
            <a:avLst/>
            <a:gdLst>
              <a:gd name="connsiteX0" fmla="*/ 237850 w 2663917"/>
              <a:gd name="connsiteY0" fmla="*/ 2663917 h 2663917"/>
              <a:gd name="connsiteX1" fmla="*/ 243136 w 2663917"/>
              <a:gd name="connsiteY1" fmla="*/ 2611061 h 2663917"/>
              <a:gd name="connsiteX2" fmla="*/ 190280 w 2663917"/>
              <a:gd name="connsiteY2" fmla="*/ 2579348 h 2663917"/>
              <a:gd name="connsiteX3" fmla="*/ 243136 w 2663917"/>
              <a:gd name="connsiteY3" fmla="*/ 2468351 h 2663917"/>
              <a:gd name="connsiteX4" fmla="*/ 290706 w 2663917"/>
              <a:gd name="connsiteY4" fmla="*/ 2420781 h 2663917"/>
              <a:gd name="connsiteX5" fmla="*/ 343561 w 2663917"/>
              <a:gd name="connsiteY5" fmla="*/ 2389068 h 2663917"/>
              <a:gd name="connsiteX6" fmla="*/ 359418 w 2663917"/>
              <a:gd name="connsiteY6" fmla="*/ 2352069 h 2663917"/>
              <a:gd name="connsiteX7" fmla="*/ 322419 w 2663917"/>
              <a:gd name="connsiteY7" fmla="*/ 2293928 h 2663917"/>
              <a:gd name="connsiteX8" fmla="*/ 295991 w 2663917"/>
              <a:gd name="connsiteY8" fmla="*/ 2230502 h 2663917"/>
              <a:gd name="connsiteX9" fmla="*/ 311848 w 2663917"/>
              <a:gd name="connsiteY9" fmla="*/ 2188217 h 2663917"/>
              <a:gd name="connsiteX10" fmla="*/ 290706 w 2663917"/>
              <a:gd name="connsiteY10" fmla="*/ 2087792 h 2663917"/>
              <a:gd name="connsiteX11" fmla="*/ 248421 w 2663917"/>
              <a:gd name="connsiteY11" fmla="*/ 1997938 h 2663917"/>
              <a:gd name="connsiteX12" fmla="*/ 211422 w 2663917"/>
              <a:gd name="connsiteY12" fmla="*/ 1908083 h 2663917"/>
              <a:gd name="connsiteX13" fmla="*/ 243136 w 2663917"/>
              <a:gd name="connsiteY13" fmla="*/ 1871084 h 2663917"/>
              <a:gd name="connsiteX14" fmla="*/ 243136 w 2663917"/>
              <a:gd name="connsiteY14" fmla="*/ 1844657 h 2663917"/>
              <a:gd name="connsiteX15" fmla="*/ 211422 w 2663917"/>
              <a:gd name="connsiteY15" fmla="*/ 1818229 h 2663917"/>
              <a:gd name="connsiteX16" fmla="*/ 206137 w 2663917"/>
              <a:gd name="connsiteY16" fmla="*/ 1738946 h 2663917"/>
              <a:gd name="connsiteX17" fmla="*/ 158567 w 2663917"/>
              <a:gd name="connsiteY17" fmla="*/ 1701947 h 2663917"/>
              <a:gd name="connsiteX18" fmla="*/ 126854 w 2663917"/>
              <a:gd name="connsiteY18" fmla="*/ 1696661 h 2663917"/>
              <a:gd name="connsiteX19" fmla="*/ 153281 w 2663917"/>
              <a:gd name="connsiteY19" fmla="*/ 1744231 h 2663917"/>
              <a:gd name="connsiteX20" fmla="*/ 121568 w 2663917"/>
              <a:gd name="connsiteY20" fmla="*/ 1765373 h 2663917"/>
              <a:gd name="connsiteX21" fmla="*/ 47570 w 2663917"/>
              <a:gd name="connsiteY21" fmla="*/ 1686090 h 2663917"/>
              <a:gd name="connsiteX22" fmla="*/ 0 w 2663917"/>
              <a:gd name="connsiteY22" fmla="*/ 1638520 h 2663917"/>
              <a:gd name="connsiteX23" fmla="*/ 58141 w 2663917"/>
              <a:gd name="connsiteY23" fmla="*/ 1569808 h 2663917"/>
              <a:gd name="connsiteX24" fmla="*/ 84569 w 2663917"/>
              <a:gd name="connsiteY24" fmla="*/ 1511667 h 2663917"/>
              <a:gd name="connsiteX25" fmla="*/ 163852 w 2663917"/>
              <a:gd name="connsiteY25" fmla="*/ 1501096 h 2663917"/>
              <a:gd name="connsiteX26" fmla="*/ 216708 w 2663917"/>
              <a:gd name="connsiteY26" fmla="*/ 1427098 h 2663917"/>
              <a:gd name="connsiteX27" fmla="*/ 243136 w 2663917"/>
              <a:gd name="connsiteY27" fmla="*/ 1379528 h 2663917"/>
              <a:gd name="connsiteX28" fmla="*/ 301277 w 2663917"/>
              <a:gd name="connsiteY28" fmla="*/ 1363672 h 2663917"/>
              <a:gd name="connsiteX29" fmla="*/ 295991 w 2663917"/>
              <a:gd name="connsiteY29" fmla="*/ 1215676 h 2663917"/>
              <a:gd name="connsiteX30" fmla="*/ 322419 w 2663917"/>
              <a:gd name="connsiteY30" fmla="*/ 1146964 h 2663917"/>
              <a:gd name="connsiteX31" fmla="*/ 396417 w 2663917"/>
              <a:gd name="connsiteY31" fmla="*/ 1136393 h 2663917"/>
              <a:gd name="connsiteX32" fmla="*/ 475700 w 2663917"/>
              <a:gd name="connsiteY32" fmla="*/ 1131107 h 2663917"/>
              <a:gd name="connsiteX33" fmla="*/ 502128 w 2663917"/>
              <a:gd name="connsiteY33" fmla="*/ 1136393 h 2663917"/>
              <a:gd name="connsiteX34" fmla="*/ 581411 w 2663917"/>
              <a:gd name="connsiteY34" fmla="*/ 1109965 h 2663917"/>
              <a:gd name="connsiteX35" fmla="*/ 591982 w 2663917"/>
              <a:gd name="connsiteY35" fmla="*/ 1088823 h 2663917"/>
              <a:gd name="connsiteX36" fmla="*/ 576125 w 2663917"/>
              <a:gd name="connsiteY36" fmla="*/ 1004254 h 2663917"/>
              <a:gd name="connsiteX37" fmla="*/ 560269 w 2663917"/>
              <a:gd name="connsiteY37" fmla="*/ 946113 h 2663917"/>
              <a:gd name="connsiteX38" fmla="*/ 581411 w 2663917"/>
              <a:gd name="connsiteY38" fmla="*/ 893258 h 2663917"/>
              <a:gd name="connsiteX39" fmla="*/ 597268 w 2663917"/>
              <a:gd name="connsiteY39" fmla="*/ 824546 h 2663917"/>
              <a:gd name="connsiteX40" fmla="*/ 586696 w 2663917"/>
              <a:gd name="connsiteY40" fmla="*/ 776976 h 2663917"/>
              <a:gd name="connsiteX41" fmla="*/ 581411 w 2663917"/>
              <a:gd name="connsiteY41" fmla="*/ 708264 h 2663917"/>
              <a:gd name="connsiteX42" fmla="*/ 634266 w 2663917"/>
              <a:gd name="connsiteY42" fmla="*/ 681836 h 2663917"/>
              <a:gd name="connsiteX43" fmla="*/ 644837 w 2663917"/>
              <a:gd name="connsiteY43" fmla="*/ 623695 h 2663917"/>
              <a:gd name="connsiteX44" fmla="*/ 623695 w 2663917"/>
              <a:gd name="connsiteY44" fmla="*/ 591981 h 2663917"/>
              <a:gd name="connsiteX45" fmla="*/ 618410 w 2663917"/>
              <a:gd name="connsiteY45" fmla="*/ 533840 h 2663917"/>
              <a:gd name="connsiteX46" fmla="*/ 639552 w 2663917"/>
              <a:gd name="connsiteY46" fmla="*/ 496842 h 2663917"/>
              <a:gd name="connsiteX47" fmla="*/ 650123 w 2663917"/>
              <a:gd name="connsiteY47" fmla="*/ 443986 h 2663917"/>
              <a:gd name="connsiteX48" fmla="*/ 639552 w 2663917"/>
              <a:gd name="connsiteY48" fmla="*/ 369988 h 2663917"/>
              <a:gd name="connsiteX49" fmla="*/ 639552 w 2663917"/>
              <a:gd name="connsiteY49" fmla="*/ 343561 h 2663917"/>
              <a:gd name="connsiteX50" fmla="*/ 676551 w 2663917"/>
              <a:gd name="connsiteY50" fmla="*/ 306562 h 2663917"/>
              <a:gd name="connsiteX51" fmla="*/ 692407 w 2663917"/>
              <a:gd name="connsiteY51" fmla="*/ 269563 h 2663917"/>
              <a:gd name="connsiteX52" fmla="*/ 713550 w 2663917"/>
              <a:gd name="connsiteY52" fmla="*/ 253706 h 2663917"/>
              <a:gd name="connsiteX53" fmla="*/ 708264 w 2663917"/>
              <a:gd name="connsiteY53" fmla="*/ 179709 h 2663917"/>
              <a:gd name="connsiteX54" fmla="*/ 676551 w 2663917"/>
              <a:gd name="connsiteY54" fmla="*/ 142710 h 2663917"/>
              <a:gd name="connsiteX55" fmla="*/ 724121 w 2663917"/>
              <a:gd name="connsiteY55" fmla="*/ 79283 h 2663917"/>
              <a:gd name="connsiteX56" fmla="*/ 803404 w 2663917"/>
              <a:gd name="connsiteY56" fmla="*/ 63427 h 2663917"/>
              <a:gd name="connsiteX57" fmla="*/ 835117 w 2663917"/>
              <a:gd name="connsiteY57" fmla="*/ 68712 h 2663917"/>
              <a:gd name="connsiteX58" fmla="*/ 866831 w 2663917"/>
              <a:gd name="connsiteY58" fmla="*/ 84569 h 2663917"/>
              <a:gd name="connsiteX59" fmla="*/ 909115 w 2663917"/>
              <a:gd name="connsiteY59" fmla="*/ 36999 h 2663917"/>
              <a:gd name="connsiteX60" fmla="*/ 967256 w 2663917"/>
              <a:gd name="connsiteY60" fmla="*/ 26428 h 2663917"/>
              <a:gd name="connsiteX61" fmla="*/ 1020111 w 2663917"/>
              <a:gd name="connsiteY61" fmla="*/ 0 h 2663917"/>
              <a:gd name="connsiteX62" fmla="*/ 1062396 w 2663917"/>
              <a:gd name="connsiteY62" fmla="*/ 89854 h 2663917"/>
              <a:gd name="connsiteX63" fmla="*/ 1146965 w 2663917"/>
              <a:gd name="connsiteY63" fmla="*/ 89854 h 2663917"/>
              <a:gd name="connsiteX64" fmla="*/ 1157536 w 2663917"/>
              <a:gd name="connsiteY64" fmla="*/ 105711 h 2663917"/>
              <a:gd name="connsiteX65" fmla="*/ 1178678 w 2663917"/>
              <a:gd name="connsiteY65" fmla="*/ 147995 h 2663917"/>
              <a:gd name="connsiteX66" fmla="*/ 1199820 w 2663917"/>
              <a:gd name="connsiteY66" fmla="*/ 153281 h 2663917"/>
              <a:gd name="connsiteX67" fmla="*/ 1189249 w 2663917"/>
              <a:gd name="connsiteY67" fmla="*/ 216707 h 2663917"/>
              <a:gd name="connsiteX68" fmla="*/ 1236819 w 2663917"/>
              <a:gd name="connsiteY68" fmla="*/ 200851 h 2663917"/>
              <a:gd name="connsiteX69" fmla="*/ 1247390 w 2663917"/>
              <a:gd name="connsiteY69" fmla="*/ 248421 h 2663917"/>
              <a:gd name="connsiteX70" fmla="*/ 1231533 w 2663917"/>
              <a:gd name="connsiteY70" fmla="*/ 280134 h 2663917"/>
              <a:gd name="connsiteX71" fmla="*/ 1236819 w 2663917"/>
              <a:gd name="connsiteY71" fmla="*/ 306562 h 2663917"/>
              <a:gd name="connsiteX72" fmla="*/ 1252676 w 2663917"/>
              <a:gd name="connsiteY72" fmla="*/ 338275 h 2663917"/>
              <a:gd name="connsiteX73" fmla="*/ 1294960 w 2663917"/>
              <a:gd name="connsiteY73" fmla="*/ 354132 h 2663917"/>
              <a:gd name="connsiteX74" fmla="*/ 1347815 w 2663917"/>
              <a:gd name="connsiteY74" fmla="*/ 364703 h 2663917"/>
              <a:gd name="connsiteX75" fmla="*/ 1374243 w 2663917"/>
              <a:gd name="connsiteY75" fmla="*/ 375274 h 2663917"/>
              <a:gd name="connsiteX76" fmla="*/ 1374243 w 2663917"/>
              <a:gd name="connsiteY76" fmla="*/ 375274 h 2663917"/>
              <a:gd name="connsiteX77" fmla="*/ 1416528 w 2663917"/>
              <a:gd name="connsiteY77" fmla="*/ 354132 h 2663917"/>
              <a:gd name="connsiteX78" fmla="*/ 1458812 w 2663917"/>
              <a:gd name="connsiteY78" fmla="*/ 369988 h 2663917"/>
              <a:gd name="connsiteX79" fmla="*/ 1453526 w 2663917"/>
              <a:gd name="connsiteY79" fmla="*/ 428129 h 2663917"/>
              <a:gd name="connsiteX80" fmla="*/ 1464098 w 2663917"/>
              <a:gd name="connsiteY80" fmla="*/ 459843 h 2663917"/>
              <a:gd name="connsiteX81" fmla="*/ 1479954 w 2663917"/>
              <a:gd name="connsiteY81" fmla="*/ 502127 h 2663917"/>
              <a:gd name="connsiteX82" fmla="*/ 1511668 w 2663917"/>
              <a:gd name="connsiteY82" fmla="*/ 523269 h 2663917"/>
              <a:gd name="connsiteX83" fmla="*/ 1532810 w 2663917"/>
              <a:gd name="connsiteY83" fmla="*/ 554983 h 2663917"/>
              <a:gd name="connsiteX84" fmla="*/ 1569809 w 2663917"/>
              <a:gd name="connsiteY84" fmla="*/ 576125 h 2663917"/>
              <a:gd name="connsiteX85" fmla="*/ 1580380 w 2663917"/>
              <a:gd name="connsiteY85" fmla="*/ 623695 h 2663917"/>
              <a:gd name="connsiteX86" fmla="*/ 1580380 w 2663917"/>
              <a:gd name="connsiteY86" fmla="*/ 644837 h 2663917"/>
              <a:gd name="connsiteX87" fmla="*/ 1654377 w 2663917"/>
              <a:gd name="connsiteY87" fmla="*/ 650123 h 2663917"/>
              <a:gd name="connsiteX88" fmla="*/ 1691376 w 2663917"/>
              <a:gd name="connsiteY88" fmla="*/ 697692 h 2663917"/>
              <a:gd name="connsiteX89" fmla="*/ 1717804 w 2663917"/>
              <a:gd name="connsiteY89" fmla="*/ 739977 h 2663917"/>
              <a:gd name="connsiteX90" fmla="*/ 1728375 w 2663917"/>
              <a:gd name="connsiteY90" fmla="*/ 787547 h 2663917"/>
              <a:gd name="connsiteX91" fmla="*/ 1749517 w 2663917"/>
              <a:gd name="connsiteY91" fmla="*/ 829831 h 2663917"/>
              <a:gd name="connsiteX92" fmla="*/ 1818229 w 2663917"/>
              <a:gd name="connsiteY92" fmla="*/ 824546 h 2663917"/>
              <a:gd name="connsiteX93" fmla="*/ 1860514 w 2663917"/>
              <a:gd name="connsiteY93" fmla="*/ 877401 h 2663917"/>
              <a:gd name="connsiteX94" fmla="*/ 1918655 w 2663917"/>
              <a:gd name="connsiteY94" fmla="*/ 898543 h 2663917"/>
              <a:gd name="connsiteX95" fmla="*/ 1939797 w 2663917"/>
              <a:gd name="connsiteY95" fmla="*/ 914400 h 2663917"/>
              <a:gd name="connsiteX96" fmla="*/ 1945083 w 2663917"/>
              <a:gd name="connsiteY96" fmla="*/ 967255 h 2663917"/>
              <a:gd name="connsiteX97" fmla="*/ 1960939 w 2663917"/>
              <a:gd name="connsiteY97" fmla="*/ 993683 h 2663917"/>
              <a:gd name="connsiteX98" fmla="*/ 1976796 w 2663917"/>
              <a:gd name="connsiteY98" fmla="*/ 1025396 h 2663917"/>
              <a:gd name="connsiteX99" fmla="*/ 1955654 w 2663917"/>
              <a:gd name="connsiteY99" fmla="*/ 1067681 h 2663917"/>
              <a:gd name="connsiteX100" fmla="*/ 1950368 w 2663917"/>
              <a:gd name="connsiteY100" fmla="*/ 1120536 h 2663917"/>
              <a:gd name="connsiteX101" fmla="*/ 1971510 w 2663917"/>
              <a:gd name="connsiteY101" fmla="*/ 1136393 h 2663917"/>
              <a:gd name="connsiteX102" fmla="*/ 2082507 w 2663917"/>
              <a:gd name="connsiteY102" fmla="*/ 1210391 h 2663917"/>
              <a:gd name="connsiteX103" fmla="*/ 2093078 w 2663917"/>
              <a:gd name="connsiteY103" fmla="*/ 1273817 h 2663917"/>
              <a:gd name="connsiteX104" fmla="*/ 2098363 w 2663917"/>
              <a:gd name="connsiteY104" fmla="*/ 1326673 h 2663917"/>
              <a:gd name="connsiteX105" fmla="*/ 2098363 w 2663917"/>
              <a:gd name="connsiteY105" fmla="*/ 1363672 h 2663917"/>
              <a:gd name="connsiteX106" fmla="*/ 2108935 w 2663917"/>
              <a:gd name="connsiteY106" fmla="*/ 1416527 h 2663917"/>
              <a:gd name="connsiteX107" fmla="*/ 2119506 w 2663917"/>
              <a:gd name="connsiteY107" fmla="*/ 1432384 h 2663917"/>
              <a:gd name="connsiteX108" fmla="*/ 2172361 w 2663917"/>
              <a:gd name="connsiteY108" fmla="*/ 1390099 h 2663917"/>
              <a:gd name="connsiteX109" fmla="*/ 2251644 w 2663917"/>
              <a:gd name="connsiteY109" fmla="*/ 1379528 h 2663917"/>
              <a:gd name="connsiteX110" fmla="*/ 2251644 w 2663917"/>
              <a:gd name="connsiteY110" fmla="*/ 1379528 h 2663917"/>
              <a:gd name="connsiteX111" fmla="*/ 2383783 w 2663917"/>
              <a:gd name="connsiteY111" fmla="*/ 1358386 h 2663917"/>
              <a:gd name="connsiteX112" fmla="*/ 2457781 w 2663917"/>
              <a:gd name="connsiteY112" fmla="*/ 1368957 h 2663917"/>
              <a:gd name="connsiteX113" fmla="*/ 2494780 w 2663917"/>
              <a:gd name="connsiteY113" fmla="*/ 1363672 h 2663917"/>
              <a:gd name="connsiteX114" fmla="*/ 2552921 w 2663917"/>
              <a:gd name="connsiteY114" fmla="*/ 1390099 h 2663917"/>
              <a:gd name="connsiteX115" fmla="*/ 2558206 w 2663917"/>
              <a:gd name="connsiteY115" fmla="*/ 1421813 h 2663917"/>
              <a:gd name="connsiteX116" fmla="*/ 2531778 w 2663917"/>
              <a:gd name="connsiteY116" fmla="*/ 1458812 h 2663917"/>
              <a:gd name="connsiteX117" fmla="*/ 2515922 w 2663917"/>
              <a:gd name="connsiteY117" fmla="*/ 1548666 h 2663917"/>
              <a:gd name="connsiteX118" fmla="*/ 2510636 w 2663917"/>
              <a:gd name="connsiteY118" fmla="*/ 1612092 h 2663917"/>
              <a:gd name="connsiteX119" fmla="*/ 2510636 w 2663917"/>
              <a:gd name="connsiteY119" fmla="*/ 1675519 h 2663917"/>
              <a:gd name="connsiteX120" fmla="*/ 2494780 w 2663917"/>
              <a:gd name="connsiteY120" fmla="*/ 1707232 h 2663917"/>
              <a:gd name="connsiteX121" fmla="*/ 2463066 w 2663917"/>
              <a:gd name="connsiteY121" fmla="*/ 1728375 h 2663917"/>
              <a:gd name="connsiteX122" fmla="*/ 2531778 w 2663917"/>
              <a:gd name="connsiteY122" fmla="*/ 1754802 h 2663917"/>
              <a:gd name="connsiteX123" fmla="*/ 2574063 w 2663917"/>
              <a:gd name="connsiteY123" fmla="*/ 1701947 h 2663917"/>
              <a:gd name="connsiteX124" fmla="*/ 2626918 w 2663917"/>
              <a:gd name="connsiteY124" fmla="*/ 1707232 h 2663917"/>
              <a:gd name="connsiteX125" fmla="*/ 2626918 w 2663917"/>
              <a:gd name="connsiteY125" fmla="*/ 1770659 h 2663917"/>
              <a:gd name="connsiteX126" fmla="*/ 2621633 w 2663917"/>
              <a:gd name="connsiteY126" fmla="*/ 1812943 h 2663917"/>
              <a:gd name="connsiteX127" fmla="*/ 2605776 w 2663917"/>
              <a:gd name="connsiteY127" fmla="*/ 1855228 h 2663917"/>
              <a:gd name="connsiteX128" fmla="*/ 2632204 w 2663917"/>
              <a:gd name="connsiteY128" fmla="*/ 1860513 h 2663917"/>
              <a:gd name="connsiteX129" fmla="*/ 2663917 w 2663917"/>
              <a:gd name="connsiteY129" fmla="*/ 1897512 h 2663917"/>
              <a:gd name="connsiteX130" fmla="*/ 2648061 w 2663917"/>
              <a:gd name="connsiteY130" fmla="*/ 1918654 h 2663917"/>
              <a:gd name="connsiteX131" fmla="*/ 2589920 w 2663917"/>
              <a:gd name="connsiteY131" fmla="*/ 1881655 h 2663917"/>
              <a:gd name="connsiteX132" fmla="*/ 2552921 w 2663917"/>
              <a:gd name="connsiteY132" fmla="*/ 1960939 h 2663917"/>
              <a:gd name="connsiteX133" fmla="*/ 2547635 w 2663917"/>
              <a:gd name="connsiteY133" fmla="*/ 1982081 h 2663917"/>
              <a:gd name="connsiteX134" fmla="*/ 2452495 w 2663917"/>
              <a:gd name="connsiteY134" fmla="*/ 2034936 h 2663917"/>
              <a:gd name="connsiteX135" fmla="*/ 2473637 w 2663917"/>
              <a:gd name="connsiteY135" fmla="*/ 2151218 h 2663917"/>
              <a:gd name="connsiteX136" fmla="*/ 2452495 w 2663917"/>
              <a:gd name="connsiteY136" fmla="*/ 2182932 h 2663917"/>
              <a:gd name="connsiteX137" fmla="*/ 2399640 w 2663917"/>
              <a:gd name="connsiteY137" fmla="*/ 2151218 h 2663917"/>
              <a:gd name="connsiteX138" fmla="*/ 2346784 w 2663917"/>
              <a:gd name="connsiteY138" fmla="*/ 2151218 h 2663917"/>
              <a:gd name="connsiteX139" fmla="*/ 2267501 w 2663917"/>
              <a:gd name="connsiteY139" fmla="*/ 2151218 h 2663917"/>
              <a:gd name="connsiteX140" fmla="*/ 2267501 w 2663917"/>
              <a:gd name="connsiteY140" fmla="*/ 2177646 h 2663917"/>
              <a:gd name="connsiteX141" fmla="*/ 2267501 w 2663917"/>
              <a:gd name="connsiteY141" fmla="*/ 2214645 h 2663917"/>
              <a:gd name="connsiteX142" fmla="*/ 2288643 w 2663917"/>
              <a:gd name="connsiteY142" fmla="*/ 2256929 h 2663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63917" h="2663917">
                <a:moveTo>
                  <a:pt x="237850" y="2663917"/>
                </a:moveTo>
                <a:lnTo>
                  <a:pt x="243136" y="2611061"/>
                </a:lnTo>
                <a:lnTo>
                  <a:pt x="190280" y="2579348"/>
                </a:lnTo>
                <a:lnTo>
                  <a:pt x="243136" y="2468351"/>
                </a:lnTo>
                <a:lnTo>
                  <a:pt x="290706" y="2420781"/>
                </a:lnTo>
                <a:lnTo>
                  <a:pt x="343561" y="2389068"/>
                </a:lnTo>
                <a:lnTo>
                  <a:pt x="359418" y="2352069"/>
                </a:lnTo>
                <a:lnTo>
                  <a:pt x="322419" y="2293928"/>
                </a:lnTo>
                <a:lnTo>
                  <a:pt x="295991" y="2230502"/>
                </a:lnTo>
                <a:lnTo>
                  <a:pt x="311848" y="2188217"/>
                </a:lnTo>
                <a:lnTo>
                  <a:pt x="290706" y="2087792"/>
                </a:lnTo>
                <a:lnTo>
                  <a:pt x="248421" y="1997938"/>
                </a:lnTo>
                <a:lnTo>
                  <a:pt x="211422" y="1908083"/>
                </a:lnTo>
                <a:lnTo>
                  <a:pt x="243136" y="1871084"/>
                </a:lnTo>
                <a:lnTo>
                  <a:pt x="243136" y="1844657"/>
                </a:lnTo>
                <a:lnTo>
                  <a:pt x="211422" y="1818229"/>
                </a:lnTo>
                <a:lnTo>
                  <a:pt x="206137" y="1738946"/>
                </a:lnTo>
                <a:lnTo>
                  <a:pt x="158567" y="1701947"/>
                </a:lnTo>
                <a:lnTo>
                  <a:pt x="126854" y="1696661"/>
                </a:lnTo>
                <a:lnTo>
                  <a:pt x="153281" y="1744231"/>
                </a:lnTo>
                <a:lnTo>
                  <a:pt x="121568" y="1765373"/>
                </a:lnTo>
                <a:lnTo>
                  <a:pt x="47570" y="1686090"/>
                </a:lnTo>
                <a:lnTo>
                  <a:pt x="0" y="1638520"/>
                </a:lnTo>
                <a:lnTo>
                  <a:pt x="58141" y="1569808"/>
                </a:lnTo>
                <a:lnTo>
                  <a:pt x="84569" y="1511667"/>
                </a:lnTo>
                <a:lnTo>
                  <a:pt x="163852" y="1501096"/>
                </a:lnTo>
                <a:lnTo>
                  <a:pt x="216708" y="1427098"/>
                </a:lnTo>
                <a:lnTo>
                  <a:pt x="243136" y="1379528"/>
                </a:lnTo>
                <a:lnTo>
                  <a:pt x="301277" y="1363672"/>
                </a:lnTo>
                <a:lnTo>
                  <a:pt x="295991" y="1215676"/>
                </a:lnTo>
                <a:lnTo>
                  <a:pt x="322419" y="1146964"/>
                </a:lnTo>
                <a:lnTo>
                  <a:pt x="396417" y="1136393"/>
                </a:lnTo>
                <a:lnTo>
                  <a:pt x="475700" y="1131107"/>
                </a:lnTo>
                <a:lnTo>
                  <a:pt x="502128" y="1136393"/>
                </a:lnTo>
                <a:lnTo>
                  <a:pt x="581411" y="1109965"/>
                </a:lnTo>
                <a:lnTo>
                  <a:pt x="591982" y="1088823"/>
                </a:lnTo>
                <a:lnTo>
                  <a:pt x="576125" y="1004254"/>
                </a:lnTo>
                <a:lnTo>
                  <a:pt x="560269" y="946113"/>
                </a:lnTo>
                <a:lnTo>
                  <a:pt x="581411" y="893258"/>
                </a:lnTo>
                <a:lnTo>
                  <a:pt x="597268" y="824546"/>
                </a:lnTo>
                <a:lnTo>
                  <a:pt x="586696" y="776976"/>
                </a:lnTo>
                <a:lnTo>
                  <a:pt x="581411" y="708264"/>
                </a:lnTo>
                <a:lnTo>
                  <a:pt x="634266" y="681836"/>
                </a:lnTo>
                <a:lnTo>
                  <a:pt x="644837" y="623695"/>
                </a:lnTo>
                <a:lnTo>
                  <a:pt x="623695" y="591981"/>
                </a:lnTo>
                <a:lnTo>
                  <a:pt x="618410" y="533840"/>
                </a:lnTo>
                <a:lnTo>
                  <a:pt x="639552" y="496842"/>
                </a:lnTo>
                <a:lnTo>
                  <a:pt x="650123" y="443986"/>
                </a:lnTo>
                <a:lnTo>
                  <a:pt x="639552" y="369988"/>
                </a:lnTo>
                <a:lnTo>
                  <a:pt x="639552" y="343561"/>
                </a:lnTo>
                <a:lnTo>
                  <a:pt x="676551" y="306562"/>
                </a:lnTo>
                <a:lnTo>
                  <a:pt x="692407" y="269563"/>
                </a:lnTo>
                <a:lnTo>
                  <a:pt x="713550" y="253706"/>
                </a:lnTo>
                <a:lnTo>
                  <a:pt x="708264" y="179709"/>
                </a:lnTo>
                <a:lnTo>
                  <a:pt x="676551" y="142710"/>
                </a:lnTo>
                <a:lnTo>
                  <a:pt x="724121" y="79283"/>
                </a:lnTo>
                <a:lnTo>
                  <a:pt x="803404" y="63427"/>
                </a:lnTo>
                <a:lnTo>
                  <a:pt x="835117" y="68712"/>
                </a:lnTo>
                <a:lnTo>
                  <a:pt x="866831" y="84569"/>
                </a:lnTo>
                <a:lnTo>
                  <a:pt x="909115" y="36999"/>
                </a:lnTo>
                <a:lnTo>
                  <a:pt x="967256" y="26428"/>
                </a:lnTo>
                <a:lnTo>
                  <a:pt x="1020111" y="0"/>
                </a:lnTo>
                <a:lnTo>
                  <a:pt x="1062396" y="89854"/>
                </a:lnTo>
                <a:lnTo>
                  <a:pt x="1146965" y="89854"/>
                </a:lnTo>
                <a:lnTo>
                  <a:pt x="1157536" y="105711"/>
                </a:lnTo>
                <a:lnTo>
                  <a:pt x="1178678" y="147995"/>
                </a:lnTo>
                <a:lnTo>
                  <a:pt x="1199820" y="153281"/>
                </a:lnTo>
                <a:lnTo>
                  <a:pt x="1189249" y="216707"/>
                </a:lnTo>
                <a:lnTo>
                  <a:pt x="1236819" y="200851"/>
                </a:lnTo>
                <a:lnTo>
                  <a:pt x="1247390" y="248421"/>
                </a:lnTo>
                <a:lnTo>
                  <a:pt x="1231533" y="280134"/>
                </a:lnTo>
                <a:lnTo>
                  <a:pt x="1236819" y="306562"/>
                </a:lnTo>
                <a:lnTo>
                  <a:pt x="1252676" y="338275"/>
                </a:lnTo>
                <a:lnTo>
                  <a:pt x="1294960" y="354132"/>
                </a:lnTo>
                <a:lnTo>
                  <a:pt x="1347815" y="364703"/>
                </a:lnTo>
                <a:lnTo>
                  <a:pt x="1374243" y="375274"/>
                </a:lnTo>
                <a:lnTo>
                  <a:pt x="1374243" y="375274"/>
                </a:lnTo>
                <a:lnTo>
                  <a:pt x="1416528" y="354132"/>
                </a:lnTo>
                <a:lnTo>
                  <a:pt x="1458812" y="369988"/>
                </a:lnTo>
                <a:lnTo>
                  <a:pt x="1453526" y="428129"/>
                </a:lnTo>
                <a:lnTo>
                  <a:pt x="1464098" y="459843"/>
                </a:lnTo>
                <a:lnTo>
                  <a:pt x="1479954" y="502127"/>
                </a:lnTo>
                <a:lnTo>
                  <a:pt x="1511668" y="523269"/>
                </a:lnTo>
                <a:lnTo>
                  <a:pt x="1532810" y="554983"/>
                </a:lnTo>
                <a:lnTo>
                  <a:pt x="1569809" y="576125"/>
                </a:lnTo>
                <a:lnTo>
                  <a:pt x="1580380" y="623695"/>
                </a:lnTo>
                <a:lnTo>
                  <a:pt x="1580380" y="644837"/>
                </a:lnTo>
                <a:lnTo>
                  <a:pt x="1654377" y="650123"/>
                </a:lnTo>
                <a:lnTo>
                  <a:pt x="1691376" y="697692"/>
                </a:lnTo>
                <a:lnTo>
                  <a:pt x="1717804" y="739977"/>
                </a:lnTo>
                <a:lnTo>
                  <a:pt x="1728375" y="787547"/>
                </a:lnTo>
                <a:lnTo>
                  <a:pt x="1749517" y="829831"/>
                </a:lnTo>
                <a:lnTo>
                  <a:pt x="1818229" y="824546"/>
                </a:lnTo>
                <a:lnTo>
                  <a:pt x="1860514" y="877401"/>
                </a:lnTo>
                <a:lnTo>
                  <a:pt x="1918655" y="898543"/>
                </a:lnTo>
                <a:lnTo>
                  <a:pt x="1939797" y="914400"/>
                </a:lnTo>
                <a:lnTo>
                  <a:pt x="1945083" y="967255"/>
                </a:lnTo>
                <a:lnTo>
                  <a:pt x="1960939" y="993683"/>
                </a:lnTo>
                <a:lnTo>
                  <a:pt x="1976796" y="1025396"/>
                </a:lnTo>
                <a:lnTo>
                  <a:pt x="1955654" y="1067681"/>
                </a:lnTo>
                <a:lnTo>
                  <a:pt x="1950368" y="1120536"/>
                </a:lnTo>
                <a:lnTo>
                  <a:pt x="1971510" y="1136393"/>
                </a:lnTo>
                <a:lnTo>
                  <a:pt x="2082507" y="1210391"/>
                </a:lnTo>
                <a:lnTo>
                  <a:pt x="2093078" y="1273817"/>
                </a:lnTo>
                <a:lnTo>
                  <a:pt x="2098363" y="1326673"/>
                </a:lnTo>
                <a:lnTo>
                  <a:pt x="2098363" y="1363672"/>
                </a:lnTo>
                <a:lnTo>
                  <a:pt x="2108935" y="1416527"/>
                </a:lnTo>
                <a:lnTo>
                  <a:pt x="2119506" y="1432384"/>
                </a:lnTo>
                <a:lnTo>
                  <a:pt x="2172361" y="1390099"/>
                </a:lnTo>
                <a:lnTo>
                  <a:pt x="2251644" y="1379528"/>
                </a:lnTo>
                <a:lnTo>
                  <a:pt x="2251644" y="1379528"/>
                </a:lnTo>
                <a:lnTo>
                  <a:pt x="2383783" y="1358386"/>
                </a:lnTo>
                <a:lnTo>
                  <a:pt x="2457781" y="1368957"/>
                </a:lnTo>
                <a:lnTo>
                  <a:pt x="2494780" y="1363672"/>
                </a:lnTo>
                <a:lnTo>
                  <a:pt x="2552921" y="1390099"/>
                </a:lnTo>
                <a:lnTo>
                  <a:pt x="2558206" y="1421813"/>
                </a:lnTo>
                <a:lnTo>
                  <a:pt x="2531778" y="1458812"/>
                </a:lnTo>
                <a:lnTo>
                  <a:pt x="2515922" y="1548666"/>
                </a:lnTo>
                <a:lnTo>
                  <a:pt x="2510636" y="1612092"/>
                </a:lnTo>
                <a:lnTo>
                  <a:pt x="2510636" y="1675519"/>
                </a:lnTo>
                <a:lnTo>
                  <a:pt x="2494780" y="1707232"/>
                </a:lnTo>
                <a:lnTo>
                  <a:pt x="2463066" y="1728375"/>
                </a:lnTo>
                <a:lnTo>
                  <a:pt x="2531778" y="1754802"/>
                </a:lnTo>
                <a:lnTo>
                  <a:pt x="2574063" y="1701947"/>
                </a:lnTo>
                <a:lnTo>
                  <a:pt x="2626918" y="1707232"/>
                </a:lnTo>
                <a:lnTo>
                  <a:pt x="2626918" y="1770659"/>
                </a:lnTo>
                <a:lnTo>
                  <a:pt x="2621633" y="1812943"/>
                </a:lnTo>
                <a:lnTo>
                  <a:pt x="2605776" y="1855228"/>
                </a:lnTo>
                <a:lnTo>
                  <a:pt x="2632204" y="1860513"/>
                </a:lnTo>
                <a:lnTo>
                  <a:pt x="2663917" y="1897512"/>
                </a:lnTo>
                <a:lnTo>
                  <a:pt x="2648061" y="1918654"/>
                </a:lnTo>
                <a:lnTo>
                  <a:pt x="2589920" y="1881655"/>
                </a:lnTo>
                <a:lnTo>
                  <a:pt x="2552921" y="1960939"/>
                </a:lnTo>
                <a:lnTo>
                  <a:pt x="2547635" y="1982081"/>
                </a:lnTo>
                <a:lnTo>
                  <a:pt x="2452495" y="2034936"/>
                </a:lnTo>
                <a:lnTo>
                  <a:pt x="2473637" y="2151218"/>
                </a:lnTo>
                <a:lnTo>
                  <a:pt x="2452495" y="2182932"/>
                </a:lnTo>
                <a:lnTo>
                  <a:pt x="2399640" y="2151218"/>
                </a:lnTo>
                <a:lnTo>
                  <a:pt x="2346784" y="2151218"/>
                </a:lnTo>
                <a:lnTo>
                  <a:pt x="2267501" y="2151218"/>
                </a:lnTo>
                <a:lnTo>
                  <a:pt x="2267501" y="2177646"/>
                </a:lnTo>
                <a:lnTo>
                  <a:pt x="2267501" y="2214645"/>
                </a:lnTo>
                <a:lnTo>
                  <a:pt x="2288643" y="2256929"/>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8" name="フリーフォーム 27"/>
          <p:cNvSpPr/>
          <p:nvPr/>
        </p:nvSpPr>
        <p:spPr>
          <a:xfrm>
            <a:off x="3630881" y="3166044"/>
            <a:ext cx="993684" cy="628980"/>
          </a:xfrm>
          <a:custGeom>
            <a:avLst/>
            <a:gdLst>
              <a:gd name="connsiteX0" fmla="*/ 993684 w 993684"/>
              <a:gd name="connsiteY0" fmla="*/ 211422 h 628980"/>
              <a:gd name="connsiteX1" fmla="*/ 930257 w 993684"/>
              <a:gd name="connsiteY1" fmla="*/ 269563 h 628980"/>
              <a:gd name="connsiteX2" fmla="*/ 882687 w 993684"/>
              <a:gd name="connsiteY2" fmla="*/ 253706 h 628980"/>
              <a:gd name="connsiteX3" fmla="*/ 845688 w 993684"/>
              <a:gd name="connsiteY3" fmla="*/ 200851 h 628980"/>
              <a:gd name="connsiteX4" fmla="*/ 808689 w 993684"/>
              <a:gd name="connsiteY4" fmla="*/ 190280 h 628980"/>
              <a:gd name="connsiteX5" fmla="*/ 766405 w 993684"/>
              <a:gd name="connsiteY5" fmla="*/ 163852 h 628980"/>
              <a:gd name="connsiteX6" fmla="*/ 671265 w 993684"/>
              <a:gd name="connsiteY6" fmla="*/ 169138 h 628980"/>
              <a:gd name="connsiteX7" fmla="*/ 618410 w 993684"/>
              <a:gd name="connsiteY7" fmla="*/ 105711 h 628980"/>
              <a:gd name="connsiteX8" fmla="*/ 602553 w 993684"/>
              <a:gd name="connsiteY8" fmla="*/ 84569 h 628980"/>
              <a:gd name="connsiteX9" fmla="*/ 607839 w 993684"/>
              <a:gd name="connsiteY9" fmla="*/ 31713 h 628980"/>
              <a:gd name="connsiteX10" fmla="*/ 554983 w 993684"/>
              <a:gd name="connsiteY10" fmla="*/ 10571 h 628980"/>
              <a:gd name="connsiteX11" fmla="*/ 512699 w 993684"/>
              <a:gd name="connsiteY11" fmla="*/ 0 h 628980"/>
              <a:gd name="connsiteX12" fmla="*/ 406988 w 993684"/>
              <a:gd name="connsiteY12" fmla="*/ 73998 h 628980"/>
              <a:gd name="connsiteX13" fmla="*/ 375274 w 993684"/>
              <a:gd name="connsiteY13" fmla="*/ 105711 h 628980"/>
              <a:gd name="connsiteX14" fmla="*/ 327704 w 993684"/>
              <a:gd name="connsiteY14" fmla="*/ 132139 h 628980"/>
              <a:gd name="connsiteX15" fmla="*/ 306562 w 993684"/>
              <a:gd name="connsiteY15" fmla="*/ 126853 h 628980"/>
              <a:gd name="connsiteX16" fmla="*/ 306562 w 993684"/>
              <a:gd name="connsiteY16" fmla="*/ 179709 h 628980"/>
              <a:gd name="connsiteX17" fmla="*/ 258992 w 993684"/>
              <a:gd name="connsiteY17" fmla="*/ 232564 h 628980"/>
              <a:gd name="connsiteX18" fmla="*/ 290706 w 993684"/>
              <a:gd name="connsiteY18" fmla="*/ 258992 h 628980"/>
              <a:gd name="connsiteX19" fmla="*/ 290706 w 993684"/>
              <a:gd name="connsiteY19" fmla="*/ 295991 h 628980"/>
              <a:gd name="connsiteX20" fmla="*/ 290706 w 993684"/>
              <a:gd name="connsiteY20" fmla="*/ 295991 h 628980"/>
              <a:gd name="connsiteX21" fmla="*/ 216708 w 993684"/>
              <a:gd name="connsiteY21" fmla="*/ 221993 h 628980"/>
              <a:gd name="connsiteX22" fmla="*/ 137425 w 993684"/>
              <a:gd name="connsiteY22" fmla="*/ 243135 h 628980"/>
              <a:gd name="connsiteX23" fmla="*/ 63427 w 993684"/>
              <a:gd name="connsiteY23" fmla="*/ 285420 h 628980"/>
              <a:gd name="connsiteX24" fmla="*/ 21143 w 993684"/>
              <a:gd name="connsiteY24" fmla="*/ 322418 h 628980"/>
              <a:gd name="connsiteX25" fmla="*/ 5286 w 993684"/>
              <a:gd name="connsiteY25" fmla="*/ 348846 h 628980"/>
              <a:gd name="connsiteX26" fmla="*/ 47570 w 993684"/>
              <a:gd name="connsiteY26" fmla="*/ 433415 h 628980"/>
              <a:gd name="connsiteX27" fmla="*/ 36999 w 993684"/>
              <a:gd name="connsiteY27" fmla="*/ 496842 h 628980"/>
              <a:gd name="connsiteX28" fmla="*/ 21143 w 993684"/>
              <a:gd name="connsiteY28" fmla="*/ 517984 h 628980"/>
              <a:gd name="connsiteX29" fmla="*/ 15857 w 993684"/>
              <a:gd name="connsiteY29" fmla="*/ 565554 h 628980"/>
              <a:gd name="connsiteX30" fmla="*/ 0 w 993684"/>
              <a:gd name="connsiteY30" fmla="*/ 628980 h 62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93684" h="628980">
                <a:moveTo>
                  <a:pt x="993684" y="211422"/>
                </a:moveTo>
                <a:lnTo>
                  <a:pt x="930257" y="269563"/>
                </a:lnTo>
                <a:lnTo>
                  <a:pt x="882687" y="253706"/>
                </a:lnTo>
                <a:lnTo>
                  <a:pt x="845688" y="200851"/>
                </a:lnTo>
                <a:lnTo>
                  <a:pt x="808689" y="190280"/>
                </a:lnTo>
                <a:lnTo>
                  <a:pt x="766405" y="163852"/>
                </a:lnTo>
                <a:lnTo>
                  <a:pt x="671265" y="169138"/>
                </a:lnTo>
                <a:lnTo>
                  <a:pt x="618410" y="105711"/>
                </a:lnTo>
                <a:lnTo>
                  <a:pt x="602553" y="84569"/>
                </a:lnTo>
                <a:lnTo>
                  <a:pt x="607839" y="31713"/>
                </a:lnTo>
                <a:lnTo>
                  <a:pt x="554983" y="10571"/>
                </a:lnTo>
                <a:lnTo>
                  <a:pt x="512699" y="0"/>
                </a:lnTo>
                <a:lnTo>
                  <a:pt x="406988" y="73998"/>
                </a:lnTo>
                <a:lnTo>
                  <a:pt x="375274" y="105711"/>
                </a:lnTo>
                <a:lnTo>
                  <a:pt x="327704" y="132139"/>
                </a:lnTo>
                <a:lnTo>
                  <a:pt x="306562" y="126853"/>
                </a:lnTo>
                <a:lnTo>
                  <a:pt x="306562" y="179709"/>
                </a:lnTo>
                <a:lnTo>
                  <a:pt x="258992" y="232564"/>
                </a:lnTo>
                <a:lnTo>
                  <a:pt x="290706" y="258992"/>
                </a:lnTo>
                <a:lnTo>
                  <a:pt x="290706" y="295991"/>
                </a:lnTo>
                <a:lnTo>
                  <a:pt x="290706" y="295991"/>
                </a:lnTo>
                <a:lnTo>
                  <a:pt x="216708" y="221993"/>
                </a:lnTo>
                <a:lnTo>
                  <a:pt x="137425" y="243135"/>
                </a:lnTo>
                <a:lnTo>
                  <a:pt x="63427" y="285420"/>
                </a:lnTo>
                <a:lnTo>
                  <a:pt x="21143" y="322418"/>
                </a:lnTo>
                <a:lnTo>
                  <a:pt x="5286" y="348846"/>
                </a:lnTo>
                <a:lnTo>
                  <a:pt x="47570" y="433415"/>
                </a:lnTo>
                <a:lnTo>
                  <a:pt x="36999" y="496842"/>
                </a:lnTo>
                <a:lnTo>
                  <a:pt x="21143" y="517984"/>
                </a:lnTo>
                <a:lnTo>
                  <a:pt x="15857" y="565554"/>
                </a:lnTo>
                <a:lnTo>
                  <a:pt x="0" y="62898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9" name="フリーフォーム 28"/>
          <p:cNvSpPr/>
          <p:nvPr/>
        </p:nvSpPr>
        <p:spPr>
          <a:xfrm>
            <a:off x="2354051" y="3925934"/>
            <a:ext cx="2628000" cy="2663917"/>
          </a:xfrm>
          <a:custGeom>
            <a:avLst/>
            <a:gdLst>
              <a:gd name="connsiteX0" fmla="*/ 237850 w 2663917"/>
              <a:gd name="connsiteY0" fmla="*/ 2663917 h 2663917"/>
              <a:gd name="connsiteX1" fmla="*/ 243136 w 2663917"/>
              <a:gd name="connsiteY1" fmla="*/ 2611061 h 2663917"/>
              <a:gd name="connsiteX2" fmla="*/ 190280 w 2663917"/>
              <a:gd name="connsiteY2" fmla="*/ 2579348 h 2663917"/>
              <a:gd name="connsiteX3" fmla="*/ 243136 w 2663917"/>
              <a:gd name="connsiteY3" fmla="*/ 2468351 h 2663917"/>
              <a:gd name="connsiteX4" fmla="*/ 290706 w 2663917"/>
              <a:gd name="connsiteY4" fmla="*/ 2420781 h 2663917"/>
              <a:gd name="connsiteX5" fmla="*/ 343561 w 2663917"/>
              <a:gd name="connsiteY5" fmla="*/ 2389068 h 2663917"/>
              <a:gd name="connsiteX6" fmla="*/ 359418 w 2663917"/>
              <a:gd name="connsiteY6" fmla="*/ 2352069 h 2663917"/>
              <a:gd name="connsiteX7" fmla="*/ 322419 w 2663917"/>
              <a:gd name="connsiteY7" fmla="*/ 2293928 h 2663917"/>
              <a:gd name="connsiteX8" fmla="*/ 295991 w 2663917"/>
              <a:gd name="connsiteY8" fmla="*/ 2230502 h 2663917"/>
              <a:gd name="connsiteX9" fmla="*/ 311848 w 2663917"/>
              <a:gd name="connsiteY9" fmla="*/ 2188217 h 2663917"/>
              <a:gd name="connsiteX10" fmla="*/ 290706 w 2663917"/>
              <a:gd name="connsiteY10" fmla="*/ 2087792 h 2663917"/>
              <a:gd name="connsiteX11" fmla="*/ 248421 w 2663917"/>
              <a:gd name="connsiteY11" fmla="*/ 1997938 h 2663917"/>
              <a:gd name="connsiteX12" fmla="*/ 211422 w 2663917"/>
              <a:gd name="connsiteY12" fmla="*/ 1908083 h 2663917"/>
              <a:gd name="connsiteX13" fmla="*/ 243136 w 2663917"/>
              <a:gd name="connsiteY13" fmla="*/ 1871084 h 2663917"/>
              <a:gd name="connsiteX14" fmla="*/ 243136 w 2663917"/>
              <a:gd name="connsiteY14" fmla="*/ 1844657 h 2663917"/>
              <a:gd name="connsiteX15" fmla="*/ 211422 w 2663917"/>
              <a:gd name="connsiteY15" fmla="*/ 1818229 h 2663917"/>
              <a:gd name="connsiteX16" fmla="*/ 206137 w 2663917"/>
              <a:gd name="connsiteY16" fmla="*/ 1738946 h 2663917"/>
              <a:gd name="connsiteX17" fmla="*/ 158567 w 2663917"/>
              <a:gd name="connsiteY17" fmla="*/ 1701947 h 2663917"/>
              <a:gd name="connsiteX18" fmla="*/ 126854 w 2663917"/>
              <a:gd name="connsiteY18" fmla="*/ 1696661 h 2663917"/>
              <a:gd name="connsiteX19" fmla="*/ 153281 w 2663917"/>
              <a:gd name="connsiteY19" fmla="*/ 1744231 h 2663917"/>
              <a:gd name="connsiteX20" fmla="*/ 121568 w 2663917"/>
              <a:gd name="connsiteY20" fmla="*/ 1765373 h 2663917"/>
              <a:gd name="connsiteX21" fmla="*/ 47570 w 2663917"/>
              <a:gd name="connsiteY21" fmla="*/ 1686090 h 2663917"/>
              <a:gd name="connsiteX22" fmla="*/ 0 w 2663917"/>
              <a:gd name="connsiteY22" fmla="*/ 1638520 h 2663917"/>
              <a:gd name="connsiteX23" fmla="*/ 58141 w 2663917"/>
              <a:gd name="connsiteY23" fmla="*/ 1569808 h 2663917"/>
              <a:gd name="connsiteX24" fmla="*/ 84569 w 2663917"/>
              <a:gd name="connsiteY24" fmla="*/ 1511667 h 2663917"/>
              <a:gd name="connsiteX25" fmla="*/ 163852 w 2663917"/>
              <a:gd name="connsiteY25" fmla="*/ 1501096 h 2663917"/>
              <a:gd name="connsiteX26" fmla="*/ 216708 w 2663917"/>
              <a:gd name="connsiteY26" fmla="*/ 1427098 h 2663917"/>
              <a:gd name="connsiteX27" fmla="*/ 243136 w 2663917"/>
              <a:gd name="connsiteY27" fmla="*/ 1379528 h 2663917"/>
              <a:gd name="connsiteX28" fmla="*/ 301277 w 2663917"/>
              <a:gd name="connsiteY28" fmla="*/ 1363672 h 2663917"/>
              <a:gd name="connsiteX29" fmla="*/ 295991 w 2663917"/>
              <a:gd name="connsiteY29" fmla="*/ 1215676 h 2663917"/>
              <a:gd name="connsiteX30" fmla="*/ 322419 w 2663917"/>
              <a:gd name="connsiteY30" fmla="*/ 1146964 h 2663917"/>
              <a:gd name="connsiteX31" fmla="*/ 396417 w 2663917"/>
              <a:gd name="connsiteY31" fmla="*/ 1136393 h 2663917"/>
              <a:gd name="connsiteX32" fmla="*/ 475700 w 2663917"/>
              <a:gd name="connsiteY32" fmla="*/ 1131107 h 2663917"/>
              <a:gd name="connsiteX33" fmla="*/ 502128 w 2663917"/>
              <a:gd name="connsiteY33" fmla="*/ 1136393 h 2663917"/>
              <a:gd name="connsiteX34" fmla="*/ 581411 w 2663917"/>
              <a:gd name="connsiteY34" fmla="*/ 1109965 h 2663917"/>
              <a:gd name="connsiteX35" fmla="*/ 591982 w 2663917"/>
              <a:gd name="connsiteY35" fmla="*/ 1088823 h 2663917"/>
              <a:gd name="connsiteX36" fmla="*/ 576125 w 2663917"/>
              <a:gd name="connsiteY36" fmla="*/ 1004254 h 2663917"/>
              <a:gd name="connsiteX37" fmla="*/ 560269 w 2663917"/>
              <a:gd name="connsiteY37" fmla="*/ 946113 h 2663917"/>
              <a:gd name="connsiteX38" fmla="*/ 581411 w 2663917"/>
              <a:gd name="connsiteY38" fmla="*/ 893258 h 2663917"/>
              <a:gd name="connsiteX39" fmla="*/ 597268 w 2663917"/>
              <a:gd name="connsiteY39" fmla="*/ 824546 h 2663917"/>
              <a:gd name="connsiteX40" fmla="*/ 586696 w 2663917"/>
              <a:gd name="connsiteY40" fmla="*/ 776976 h 2663917"/>
              <a:gd name="connsiteX41" fmla="*/ 581411 w 2663917"/>
              <a:gd name="connsiteY41" fmla="*/ 708264 h 2663917"/>
              <a:gd name="connsiteX42" fmla="*/ 634266 w 2663917"/>
              <a:gd name="connsiteY42" fmla="*/ 681836 h 2663917"/>
              <a:gd name="connsiteX43" fmla="*/ 644837 w 2663917"/>
              <a:gd name="connsiteY43" fmla="*/ 623695 h 2663917"/>
              <a:gd name="connsiteX44" fmla="*/ 623695 w 2663917"/>
              <a:gd name="connsiteY44" fmla="*/ 591981 h 2663917"/>
              <a:gd name="connsiteX45" fmla="*/ 618410 w 2663917"/>
              <a:gd name="connsiteY45" fmla="*/ 533840 h 2663917"/>
              <a:gd name="connsiteX46" fmla="*/ 639552 w 2663917"/>
              <a:gd name="connsiteY46" fmla="*/ 496842 h 2663917"/>
              <a:gd name="connsiteX47" fmla="*/ 650123 w 2663917"/>
              <a:gd name="connsiteY47" fmla="*/ 443986 h 2663917"/>
              <a:gd name="connsiteX48" fmla="*/ 639552 w 2663917"/>
              <a:gd name="connsiteY48" fmla="*/ 369988 h 2663917"/>
              <a:gd name="connsiteX49" fmla="*/ 639552 w 2663917"/>
              <a:gd name="connsiteY49" fmla="*/ 343561 h 2663917"/>
              <a:gd name="connsiteX50" fmla="*/ 676551 w 2663917"/>
              <a:gd name="connsiteY50" fmla="*/ 306562 h 2663917"/>
              <a:gd name="connsiteX51" fmla="*/ 692407 w 2663917"/>
              <a:gd name="connsiteY51" fmla="*/ 269563 h 2663917"/>
              <a:gd name="connsiteX52" fmla="*/ 713550 w 2663917"/>
              <a:gd name="connsiteY52" fmla="*/ 253706 h 2663917"/>
              <a:gd name="connsiteX53" fmla="*/ 708264 w 2663917"/>
              <a:gd name="connsiteY53" fmla="*/ 179709 h 2663917"/>
              <a:gd name="connsiteX54" fmla="*/ 676551 w 2663917"/>
              <a:gd name="connsiteY54" fmla="*/ 142710 h 2663917"/>
              <a:gd name="connsiteX55" fmla="*/ 724121 w 2663917"/>
              <a:gd name="connsiteY55" fmla="*/ 79283 h 2663917"/>
              <a:gd name="connsiteX56" fmla="*/ 803404 w 2663917"/>
              <a:gd name="connsiteY56" fmla="*/ 63427 h 2663917"/>
              <a:gd name="connsiteX57" fmla="*/ 835117 w 2663917"/>
              <a:gd name="connsiteY57" fmla="*/ 68712 h 2663917"/>
              <a:gd name="connsiteX58" fmla="*/ 866831 w 2663917"/>
              <a:gd name="connsiteY58" fmla="*/ 84569 h 2663917"/>
              <a:gd name="connsiteX59" fmla="*/ 909115 w 2663917"/>
              <a:gd name="connsiteY59" fmla="*/ 36999 h 2663917"/>
              <a:gd name="connsiteX60" fmla="*/ 967256 w 2663917"/>
              <a:gd name="connsiteY60" fmla="*/ 26428 h 2663917"/>
              <a:gd name="connsiteX61" fmla="*/ 1020111 w 2663917"/>
              <a:gd name="connsiteY61" fmla="*/ 0 h 2663917"/>
              <a:gd name="connsiteX62" fmla="*/ 1062396 w 2663917"/>
              <a:gd name="connsiteY62" fmla="*/ 89854 h 2663917"/>
              <a:gd name="connsiteX63" fmla="*/ 1146965 w 2663917"/>
              <a:gd name="connsiteY63" fmla="*/ 89854 h 2663917"/>
              <a:gd name="connsiteX64" fmla="*/ 1157536 w 2663917"/>
              <a:gd name="connsiteY64" fmla="*/ 105711 h 2663917"/>
              <a:gd name="connsiteX65" fmla="*/ 1178678 w 2663917"/>
              <a:gd name="connsiteY65" fmla="*/ 147995 h 2663917"/>
              <a:gd name="connsiteX66" fmla="*/ 1199820 w 2663917"/>
              <a:gd name="connsiteY66" fmla="*/ 153281 h 2663917"/>
              <a:gd name="connsiteX67" fmla="*/ 1189249 w 2663917"/>
              <a:gd name="connsiteY67" fmla="*/ 216707 h 2663917"/>
              <a:gd name="connsiteX68" fmla="*/ 1236819 w 2663917"/>
              <a:gd name="connsiteY68" fmla="*/ 200851 h 2663917"/>
              <a:gd name="connsiteX69" fmla="*/ 1247390 w 2663917"/>
              <a:gd name="connsiteY69" fmla="*/ 248421 h 2663917"/>
              <a:gd name="connsiteX70" fmla="*/ 1231533 w 2663917"/>
              <a:gd name="connsiteY70" fmla="*/ 280134 h 2663917"/>
              <a:gd name="connsiteX71" fmla="*/ 1236819 w 2663917"/>
              <a:gd name="connsiteY71" fmla="*/ 306562 h 2663917"/>
              <a:gd name="connsiteX72" fmla="*/ 1252676 w 2663917"/>
              <a:gd name="connsiteY72" fmla="*/ 338275 h 2663917"/>
              <a:gd name="connsiteX73" fmla="*/ 1294960 w 2663917"/>
              <a:gd name="connsiteY73" fmla="*/ 354132 h 2663917"/>
              <a:gd name="connsiteX74" fmla="*/ 1347815 w 2663917"/>
              <a:gd name="connsiteY74" fmla="*/ 364703 h 2663917"/>
              <a:gd name="connsiteX75" fmla="*/ 1374243 w 2663917"/>
              <a:gd name="connsiteY75" fmla="*/ 375274 h 2663917"/>
              <a:gd name="connsiteX76" fmla="*/ 1374243 w 2663917"/>
              <a:gd name="connsiteY76" fmla="*/ 375274 h 2663917"/>
              <a:gd name="connsiteX77" fmla="*/ 1416528 w 2663917"/>
              <a:gd name="connsiteY77" fmla="*/ 354132 h 2663917"/>
              <a:gd name="connsiteX78" fmla="*/ 1458812 w 2663917"/>
              <a:gd name="connsiteY78" fmla="*/ 369988 h 2663917"/>
              <a:gd name="connsiteX79" fmla="*/ 1453526 w 2663917"/>
              <a:gd name="connsiteY79" fmla="*/ 428129 h 2663917"/>
              <a:gd name="connsiteX80" fmla="*/ 1464098 w 2663917"/>
              <a:gd name="connsiteY80" fmla="*/ 459843 h 2663917"/>
              <a:gd name="connsiteX81" fmla="*/ 1479954 w 2663917"/>
              <a:gd name="connsiteY81" fmla="*/ 502127 h 2663917"/>
              <a:gd name="connsiteX82" fmla="*/ 1511668 w 2663917"/>
              <a:gd name="connsiteY82" fmla="*/ 523269 h 2663917"/>
              <a:gd name="connsiteX83" fmla="*/ 1532810 w 2663917"/>
              <a:gd name="connsiteY83" fmla="*/ 554983 h 2663917"/>
              <a:gd name="connsiteX84" fmla="*/ 1569809 w 2663917"/>
              <a:gd name="connsiteY84" fmla="*/ 576125 h 2663917"/>
              <a:gd name="connsiteX85" fmla="*/ 1580380 w 2663917"/>
              <a:gd name="connsiteY85" fmla="*/ 623695 h 2663917"/>
              <a:gd name="connsiteX86" fmla="*/ 1580380 w 2663917"/>
              <a:gd name="connsiteY86" fmla="*/ 644837 h 2663917"/>
              <a:gd name="connsiteX87" fmla="*/ 1654377 w 2663917"/>
              <a:gd name="connsiteY87" fmla="*/ 650123 h 2663917"/>
              <a:gd name="connsiteX88" fmla="*/ 1691376 w 2663917"/>
              <a:gd name="connsiteY88" fmla="*/ 697692 h 2663917"/>
              <a:gd name="connsiteX89" fmla="*/ 1717804 w 2663917"/>
              <a:gd name="connsiteY89" fmla="*/ 739977 h 2663917"/>
              <a:gd name="connsiteX90" fmla="*/ 1728375 w 2663917"/>
              <a:gd name="connsiteY90" fmla="*/ 787547 h 2663917"/>
              <a:gd name="connsiteX91" fmla="*/ 1749517 w 2663917"/>
              <a:gd name="connsiteY91" fmla="*/ 829831 h 2663917"/>
              <a:gd name="connsiteX92" fmla="*/ 1818229 w 2663917"/>
              <a:gd name="connsiteY92" fmla="*/ 824546 h 2663917"/>
              <a:gd name="connsiteX93" fmla="*/ 1860514 w 2663917"/>
              <a:gd name="connsiteY93" fmla="*/ 877401 h 2663917"/>
              <a:gd name="connsiteX94" fmla="*/ 1918655 w 2663917"/>
              <a:gd name="connsiteY94" fmla="*/ 898543 h 2663917"/>
              <a:gd name="connsiteX95" fmla="*/ 1939797 w 2663917"/>
              <a:gd name="connsiteY95" fmla="*/ 914400 h 2663917"/>
              <a:gd name="connsiteX96" fmla="*/ 1945083 w 2663917"/>
              <a:gd name="connsiteY96" fmla="*/ 967255 h 2663917"/>
              <a:gd name="connsiteX97" fmla="*/ 1960939 w 2663917"/>
              <a:gd name="connsiteY97" fmla="*/ 993683 h 2663917"/>
              <a:gd name="connsiteX98" fmla="*/ 1976796 w 2663917"/>
              <a:gd name="connsiteY98" fmla="*/ 1025396 h 2663917"/>
              <a:gd name="connsiteX99" fmla="*/ 1955654 w 2663917"/>
              <a:gd name="connsiteY99" fmla="*/ 1067681 h 2663917"/>
              <a:gd name="connsiteX100" fmla="*/ 1950368 w 2663917"/>
              <a:gd name="connsiteY100" fmla="*/ 1120536 h 2663917"/>
              <a:gd name="connsiteX101" fmla="*/ 1971510 w 2663917"/>
              <a:gd name="connsiteY101" fmla="*/ 1136393 h 2663917"/>
              <a:gd name="connsiteX102" fmla="*/ 2082507 w 2663917"/>
              <a:gd name="connsiteY102" fmla="*/ 1210391 h 2663917"/>
              <a:gd name="connsiteX103" fmla="*/ 2093078 w 2663917"/>
              <a:gd name="connsiteY103" fmla="*/ 1273817 h 2663917"/>
              <a:gd name="connsiteX104" fmla="*/ 2098363 w 2663917"/>
              <a:gd name="connsiteY104" fmla="*/ 1326673 h 2663917"/>
              <a:gd name="connsiteX105" fmla="*/ 2098363 w 2663917"/>
              <a:gd name="connsiteY105" fmla="*/ 1363672 h 2663917"/>
              <a:gd name="connsiteX106" fmla="*/ 2108935 w 2663917"/>
              <a:gd name="connsiteY106" fmla="*/ 1416527 h 2663917"/>
              <a:gd name="connsiteX107" fmla="*/ 2119506 w 2663917"/>
              <a:gd name="connsiteY107" fmla="*/ 1432384 h 2663917"/>
              <a:gd name="connsiteX108" fmla="*/ 2172361 w 2663917"/>
              <a:gd name="connsiteY108" fmla="*/ 1390099 h 2663917"/>
              <a:gd name="connsiteX109" fmla="*/ 2251644 w 2663917"/>
              <a:gd name="connsiteY109" fmla="*/ 1379528 h 2663917"/>
              <a:gd name="connsiteX110" fmla="*/ 2251644 w 2663917"/>
              <a:gd name="connsiteY110" fmla="*/ 1379528 h 2663917"/>
              <a:gd name="connsiteX111" fmla="*/ 2383783 w 2663917"/>
              <a:gd name="connsiteY111" fmla="*/ 1358386 h 2663917"/>
              <a:gd name="connsiteX112" fmla="*/ 2457781 w 2663917"/>
              <a:gd name="connsiteY112" fmla="*/ 1368957 h 2663917"/>
              <a:gd name="connsiteX113" fmla="*/ 2494780 w 2663917"/>
              <a:gd name="connsiteY113" fmla="*/ 1363672 h 2663917"/>
              <a:gd name="connsiteX114" fmla="*/ 2552921 w 2663917"/>
              <a:gd name="connsiteY114" fmla="*/ 1390099 h 2663917"/>
              <a:gd name="connsiteX115" fmla="*/ 2558206 w 2663917"/>
              <a:gd name="connsiteY115" fmla="*/ 1421813 h 2663917"/>
              <a:gd name="connsiteX116" fmla="*/ 2531778 w 2663917"/>
              <a:gd name="connsiteY116" fmla="*/ 1458812 h 2663917"/>
              <a:gd name="connsiteX117" fmla="*/ 2515922 w 2663917"/>
              <a:gd name="connsiteY117" fmla="*/ 1548666 h 2663917"/>
              <a:gd name="connsiteX118" fmla="*/ 2510636 w 2663917"/>
              <a:gd name="connsiteY118" fmla="*/ 1612092 h 2663917"/>
              <a:gd name="connsiteX119" fmla="*/ 2510636 w 2663917"/>
              <a:gd name="connsiteY119" fmla="*/ 1675519 h 2663917"/>
              <a:gd name="connsiteX120" fmla="*/ 2494780 w 2663917"/>
              <a:gd name="connsiteY120" fmla="*/ 1707232 h 2663917"/>
              <a:gd name="connsiteX121" fmla="*/ 2463066 w 2663917"/>
              <a:gd name="connsiteY121" fmla="*/ 1728375 h 2663917"/>
              <a:gd name="connsiteX122" fmla="*/ 2531778 w 2663917"/>
              <a:gd name="connsiteY122" fmla="*/ 1754802 h 2663917"/>
              <a:gd name="connsiteX123" fmla="*/ 2574063 w 2663917"/>
              <a:gd name="connsiteY123" fmla="*/ 1701947 h 2663917"/>
              <a:gd name="connsiteX124" fmla="*/ 2626918 w 2663917"/>
              <a:gd name="connsiteY124" fmla="*/ 1707232 h 2663917"/>
              <a:gd name="connsiteX125" fmla="*/ 2626918 w 2663917"/>
              <a:gd name="connsiteY125" fmla="*/ 1770659 h 2663917"/>
              <a:gd name="connsiteX126" fmla="*/ 2621633 w 2663917"/>
              <a:gd name="connsiteY126" fmla="*/ 1812943 h 2663917"/>
              <a:gd name="connsiteX127" fmla="*/ 2605776 w 2663917"/>
              <a:gd name="connsiteY127" fmla="*/ 1855228 h 2663917"/>
              <a:gd name="connsiteX128" fmla="*/ 2632204 w 2663917"/>
              <a:gd name="connsiteY128" fmla="*/ 1860513 h 2663917"/>
              <a:gd name="connsiteX129" fmla="*/ 2663917 w 2663917"/>
              <a:gd name="connsiteY129" fmla="*/ 1897512 h 2663917"/>
              <a:gd name="connsiteX130" fmla="*/ 2648061 w 2663917"/>
              <a:gd name="connsiteY130" fmla="*/ 1918654 h 2663917"/>
              <a:gd name="connsiteX131" fmla="*/ 2589920 w 2663917"/>
              <a:gd name="connsiteY131" fmla="*/ 1881655 h 2663917"/>
              <a:gd name="connsiteX132" fmla="*/ 2552921 w 2663917"/>
              <a:gd name="connsiteY132" fmla="*/ 1960939 h 2663917"/>
              <a:gd name="connsiteX133" fmla="*/ 2547635 w 2663917"/>
              <a:gd name="connsiteY133" fmla="*/ 1982081 h 2663917"/>
              <a:gd name="connsiteX134" fmla="*/ 2452495 w 2663917"/>
              <a:gd name="connsiteY134" fmla="*/ 2034936 h 2663917"/>
              <a:gd name="connsiteX135" fmla="*/ 2473637 w 2663917"/>
              <a:gd name="connsiteY135" fmla="*/ 2151218 h 2663917"/>
              <a:gd name="connsiteX136" fmla="*/ 2452495 w 2663917"/>
              <a:gd name="connsiteY136" fmla="*/ 2182932 h 2663917"/>
              <a:gd name="connsiteX137" fmla="*/ 2399640 w 2663917"/>
              <a:gd name="connsiteY137" fmla="*/ 2151218 h 2663917"/>
              <a:gd name="connsiteX138" fmla="*/ 2346784 w 2663917"/>
              <a:gd name="connsiteY138" fmla="*/ 2151218 h 2663917"/>
              <a:gd name="connsiteX139" fmla="*/ 2267501 w 2663917"/>
              <a:gd name="connsiteY139" fmla="*/ 2151218 h 2663917"/>
              <a:gd name="connsiteX140" fmla="*/ 2267501 w 2663917"/>
              <a:gd name="connsiteY140" fmla="*/ 2177646 h 2663917"/>
              <a:gd name="connsiteX141" fmla="*/ 2267501 w 2663917"/>
              <a:gd name="connsiteY141" fmla="*/ 2214645 h 2663917"/>
              <a:gd name="connsiteX142" fmla="*/ 2288643 w 2663917"/>
              <a:gd name="connsiteY142" fmla="*/ 2256929 h 2663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63917" h="2663917">
                <a:moveTo>
                  <a:pt x="237850" y="2663917"/>
                </a:moveTo>
                <a:lnTo>
                  <a:pt x="243136" y="2611061"/>
                </a:lnTo>
                <a:lnTo>
                  <a:pt x="190280" y="2579348"/>
                </a:lnTo>
                <a:lnTo>
                  <a:pt x="243136" y="2468351"/>
                </a:lnTo>
                <a:lnTo>
                  <a:pt x="290706" y="2420781"/>
                </a:lnTo>
                <a:lnTo>
                  <a:pt x="343561" y="2389068"/>
                </a:lnTo>
                <a:lnTo>
                  <a:pt x="359418" y="2352069"/>
                </a:lnTo>
                <a:lnTo>
                  <a:pt x="322419" y="2293928"/>
                </a:lnTo>
                <a:lnTo>
                  <a:pt x="295991" y="2230502"/>
                </a:lnTo>
                <a:lnTo>
                  <a:pt x="311848" y="2188217"/>
                </a:lnTo>
                <a:lnTo>
                  <a:pt x="290706" y="2087792"/>
                </a:lnTo>
                <a:lnTo>
                  <a:pt x="248421" y="1997938"/>
                </a:lnTo>
                <a:lnTo>
                  <a:pt x="211422" y="1908083"/>
                </a:lnTo>
                <a:lnTo>
                  <a:pt x="243136" y="1871084"/>
                </a:lnTo>
                <a:lnTo>
                  <a:pt x="243136" y="1844657"/>
                </a:lnTo>
                <a:lnTo>
                  <a:pt x="211422" y="1818229"/>
                </a:lnTo>
                <a:lnTo>
                  <a:pt x="206137" y="1738946"/>
                </a:lnTo>
                <a:lnTo>
                  <a:pt x="158567" y="1701947"/>
                </a:lnTo>
                <a:lnTo>
                  <a:pt x="126854" y="1696661"/>
                </a:lnTo>
                <a:lnTo>
                  <a:pt x="153281" y="1744231"/>
                </a:lnTo>
                <a:lnTo>
                  <a:pt x="121568" y="1765373"/>
                </a:lnTo>
                <a:lnTo>
                  <a:pt x="47570" y="1686090"/>
                </a:lnTo>
                <a:lnTo>
                  <a:pt x="0" y="1638520"/>
                </a:lnTo>
                <a:lnTo>
                  <a:pt x="58141" y="1569808"/>
                </a:lnTo>
                <a:lnTo>
                  <a:pt x="84569" y="1511667"/>
                </a:lnTo>
                <a:lnTo>
                  <a:pt x="163852" y="1501096"/>
                </a:lnTo>
                <a:lnTo>
                  <a:pt x="216708" y="1427098"/>
                </a:lnTo>
                <a:lnTo>
                  <a:pt x="243136" y="1379528"/>
                </a:lnTo>
                <a:lnTo>
                  <a:pt x="301277" y="1363672"/>
                </a:lnTo>
                <a:lnTo>
                  <a:pt x="295991" y="1215676"/>
                </a:lnTo>
                <a:lnTo>
                  <a:pt x="322419" y="1146964"/>
                </a:lnTo>
                <a:lnTo>
                  <a:pt x="396417" y="1136393"/>
                </a:lnTo>
                <a:lnTo>
                  <a:pt x="475700" y="1131107"/>
                </a:lnTo>
                <a:lnTo>
                  <a:pt x="502128" y="1136393"/>
                </a:lnTo>
                <a:lnTo>
                  <a:pt x="581411" y="1109965"/>
                </a:lnTo>
                <a:lnTo>
                  <a:pt x="591982" y="1088823"/>
                </a:lnTo>
                <a:lnTo>
                  <a:pt x="576125" y="1004254"/>
                </a:lnTo>
                <a:lnTo>
                  <a:pt x="560269" y="946113"/>
                </a:lnTo>
                <a:lnTo>
                  <a:pt x="581411" y="893258"/>
                </a:lnTo>
                <a:lnTo>
                  <a:pt x="597268" y="824546"/>
                </a:lnTo>
                <a:lnTo>
                  <a:pt x="586696" y="776976"/>
                </a:lnTo>
                <a:lnTo>
                  <a:pt x="581411" y="708264"/>
                </a:lnTo>
                <a:lnTo>
                  <a:pt x="634266" y="681836"/>
                </a:lnTo>
                <a:lnTo>
                  <a:pt x="644837" y="623695"/>
                </a:lnTo>
                <a:lnTo>
                  <a:pt x="623695" y="591981"/>
                </a:lnTo>
                <a:lnTo>
                  <a:pt x="618410" y="533840"/>
                </a:lnTo>
                <a:lnTo>
                  <a:pt x="639552" y="496842"/>
                </a:lnTo>
                <a:lnTo>
                  <a:pt x="650123" y="443986"/>
                </a:lnTo>
                <a:lnTo>
                  <a:pt x="639552" y="369988"/>
                </a:lnTo>
                <a:lnTo>
                  <a:pt x="639552" y="343561"/>
                </a:lnTo>
                <a:lnTo>
                  <a:pt x="676551" y="306562"/>
                </a:lnTo>
                <a:lnTo>
                  <a:pt x="692407" y="269563"/>
                </a:lnTo>
                <a:lnTo>
                  <a:pt x="713550" y="253706"/>
                </a:lnTo>
                <a:lnTo>
                  <a:pt x="708264" y="179709"/>
                </a:lnTo>
                <a:lnTo>
                  <a:pt x="676551" y="142710"/>
                </a:lnTo>
                <a:lnTo>
                  <a:pt x="724121" y="79283"/>
                </a:lnTo>
                <a:lnTo>
                  <a:pt x="803404" y="63427"/>
                </a:lnTo>
                <a:lnTo>
                  <a:pt x="835117" y="68712"/>
                </a:lnTo>
                <a:lnTo>
                  <a:pt x="866831" y="84569"/>
                </a:lnTo>
                <a:lnTo>
                  <a:pt x="909115" y="36999"/>
                </a:lnTo>
                <a:lnTo>
                  <a:pt x="967256" y="26428"/>
                </a:lnTo>
                <a:lnTo>
                  <a:pt x="1020111" y="0"/>
                </a:lnTo>
                <a:lnTo>
                  <a:pt x="1062396" y="89854"/>
                </a:lnTo>
                <a:lnTo>
                  <a:pt x="1146965" y="89854"/>
                </a:lnTo>
                <a:lnTo>
                  <a:pt x="1157536" y="105711"/>
                </a:lnTo>
                <a:lnTo>
                  <a:pt x="1178678" y="147995"/>
                </a:lnTo>
                <a:lnTo>
                  <a:pt x="1199820" y="153281"/>
                </a:lnTo>
                <a:lnTo>
                  <a:pt x="1189249" y="216707"/>
                </a:lnTo>
                <a:lnTo>
                  <a:pt x="1236819" y="200851"/>
                </a:lnTo>
                <a:lnTo>
                  <a:pt x="1247390" y="248421"/>
                </a:lnTo>
                <a:lnTo>
                  <a:pt x="1231533" y="280134"/>
                </a:lnTo>
                <a:lnTo>
                  <a:pt x="1236819" y="306562"/>
                </a:lnTo>
                <a:lnTo>
                  <a:pt x="1252676" y="338275"/>
                </a:lnTo>
                <a:lnTo>
                  <a:pt x="1294960" y="354132"/>
                </a:lnTo>
                <a:lnTo>
                  <a:pt x="1347815" y="364703"/>
                </a:lnTo>
                <a:lnTo>
                  <a:pt x="1374243" y="375274"/>
                </a:lnTo>
                <a:lnTo>
                  <a:pt x="1374243" y="375274"/>
                </a:lnTo>
                <a:lnTo>
                  <a:pt x="1416528" y="354132"/>
                </a:lnTo>
                <a:lnTo>
                  <a:pt x="1458812" y="369988"/>
                </a:lnTo>
                <a:lnTo>
                  <a:pt x="1453526" y="428129"/>
                </a:lnTo>
                <a:lnTo>
                  <a:pt x="1464098" y="459843"/>
                </a:lnTo>
                <a:lnTo>
                  <a:pt x="1479954" y="502127"/>
                </a:lnTo>
                <a:lnTo>
                  <a:pt x="1511668" y="523269"/>
                </a:lnTo>
                <a:lnTo>
                  <a:pt x="1532810" y="554983"/>
                </a:lnTo>
                <a:lnTo>
                  <a:pt x="1569809" y="576125"/>
                </a:lnTo>
                <a:lnTo>
                  <a:pt x="1580380" y="623695"/>
                </a:lnTo>
                <a:lnTo>
                  <a:pt x="1580380" y="644837"/>
                </a:lnTo>
                <a:lnTo>
                  <a:pt x="1654377" y="650123"/>
                </a:lnTo>
                <a:lnTo>
                  <a:pt x="1691376" y="697692"/>
                </a:lnTo>
                <a:lnTo>
                  <a:pt x="1717804" y="739977"/>
                </a:lnTo>
                <a:lnTo>
                  <a:pt x="1728375" y="787547"/>
                </a:lnTo>
                <a:lnTo>
                  <a:pt x="1749517" y="829831"/>
                </a:lnTo>
                <a:lnTo>
                  <a:pt x="1818229" y="824546"/>
                </a:lnTo>
                <a:lnTo>
                  <a:pt x="1860514" y="877401"/>
                </a:lnTo>
                <a:lnTo>
                  <a:pt x="1918655" y="898543"/>
                </a:lnTo>
                <a:lnTo>
                  <a:pt x="1939797" y="914400"/>
                </a:lnTo>
                <a:lnTo>
                  <a:pt x="1945083" y="967255"/>
                </a:lnTo>
                <a:lnTo>
                  <a:pt x="1960939" y="993683"/>
                </a:lnTo>
                <a:lnTo>
                  <a:pt x="1976796" y="1025396"/>
                </a:lnTo>
                <a:lnTo>
                  <a:pt x="1955654" y="1067681"/>
                </a:lnTo>
                <a:lnTo>
                  <a:pt x="1950368" y="1120536"/>
                </a:lnTo>
                <a:lnTo>
                  <a:pt x="1971510" y="1136393"/>
                </a:lnTo>
                <a:lnTo>
                  <a:pt x="2082507" y="1210391"/>
                </a:lnTo>
                <a:lnTo>
                  <a:pt x="2093078" y="1273817"/>
                </a:lnTo>
                <a:lnTo>
                  <a:pt x="2098363" y="1326673"/>
                </a:lnTo>
                <a:lnTo>
                  <a:pt x="2098363" y="1363672"/>
                </a:lnTo>
                <a:lnTo>
                  <a:pt x="2108935" y="1416527"/>
                </a:lnTo>
                <a:lnTo>
                  <a:pt x="2119506" y="1432384"/>
                </a:lnTo>
                <a:lnTo>
                  <a:pt x="2172361" y="1390099"/>
                </a:lnTo>
                <a:lnTo>
                  <a:pt x="2251644" y="1379528"/>
                </a:lnTo>
                <a:lnTo>
                  <a:pt x="2251644" y="1379528"/>
                </a:lnTo>
                <a:lnTo>
                  <a:pt x="2383783" y="1358386"/>
                </a:lnTo>
                <a:lnTo>
                  <a:pt x="2457781" y="1368957"/>
                </a:lnTo>
                <a:lnTo>
                  <a:pt x="2494780" y="1363672"/>
                </a:lnTo>
                <a:lnTo>
                  <a:pt x="2552921" y="1390099"/>
                </a:lnTo>
                <a:lnTo>
                  <a:pt x="2558206" y="1421813"/>
                </a:lnTo>
                <a:lnTo>
                  <a:pt x="2531778" y="1458812"/>
                </a:lnTo>
                <a:lnTo>
                  <a:pt x="2515922" y="1548666"/>
                </a:lnTo>
                <a:lnTo>
                  <a:pt x="2510636" y="1612092"/>
                </a:lnTo>
                <a:lnTo>
                  <a:pt x="2510636" y="1675519"/>
                </a:lnTo>
                <a:lnTo>
                  <a:pt x="2494780" y="1707232"/>
                </a:lnTo>
                <a:lnTo>
                  <a:pt x="2463066" y="1728375"/>
                </a:lnTo>
                <a:lnTo>
                  <a:pt x="2531778" y="1754802"/>
                </a:lnTo>
                <a:lnTo>
                  <a:pt x="2574063" y="1701947"/>
                </a:lnTo>
                <a:lnTo>
                  <a:pt x="2626918" y="1707232"/>
                </a:lnTo>
                <a:lnTo>
                  <a:pt x="2626918" y="1770659"/>
                </a:lnTo>
                <a:lnTo>
                  <a:pt x="2621633" y="1812943"/>
                </a:lnTo>
                <a:lnTo>
                  <a:pt x="2605776" y="1855228"/>
                </a:lnTo>
                <a:lnTo>
                  <a:pt x="2632204" y="1860513"/>
                </a:lnTo>
                <a:lnTo>
                  <a:pt x="2663917" y="1897512"/>
                </a:lnTo>
                <a:lnTo>
                  <a:pt x="2648061" y="1918654"/>
                </a:lnTo>
                <a:lnTo>
                  <a:pt x="2589920" y="1881655"/>
                </a:lnTo>
                <a:lnTo>
                  <a:pt x="2552921" y="1960939"/>
                </a:lnTo>
                <a:lnTo>
                  <a:pt x="2547635" y="1982081"/>
                </a:lnTo>
                <a:lnTo>
                  <a:pt x="2452495" y="2034936"/>
                </a:lnTo>
                <a:lnTo>
                  <a:pt x="2473637" y="2151218"/>
                </a:lnTo>
                <a:lnTo>
                  <a:pt x="2452495" y="2182932"/>
                </a:lnTo>
                <a:lnTo>
                  <a:pt x="2399640" y="2151218"/>
                </a:lnTo>
                <a:lnTo>
                  <a:pt x="2346784" y="2151218"/>
                </a:lnTo>
                <a:lnTo>
                  <a:pt x="2267501" y="2151218"/>
                </a:lnTo>
                <a:lnTo>
                  <a:pt x="2267501" y="2177646"/>
                </a:lnTo>
                <a:lnTo>
                  <a:pt x="2267501" y="2214645"/>
                </a:lnTo>
                <a:lnTo>
                  <a:pt x="2288643" y="2256929"/>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フリーフォーム 29"/>
          <p:cNvSpPr/>
          <p:nvPr/>
        </p:nvSpPr>
        <p:spPr>
          <a:xfrm>
            <a:off x="3633153" y="5966156"/>
            <a:ext cx="993684" cy="628980"/>
          </a:xfrm>
          <a:custGeom>
            <a:avLst/>
            <a:gdLst>
              <a:gd name="connsiteX0" fmla="*/ 993684 w 993684"/>
              <a:gd name="connsiteY0" fmla="*/ 211422 h 628980"/>
              <a:gd name="connsiteX1" fmla="*/ 930257 w 993684"/>
              <a:gd name="connsiteY1" fmla="*/ 269563 h 628980"/>
              <a:gd name="connsiteX2" fmla="*/ 882687 w 993684"/>
              <a:gd name="connsiteY2" fmla="*/ 253706 h 628980"/>
              <a:gd name="connsiteX3" fmla="*/ 845688 w 993684"/>
              <a:gd name="connsiteY3" fmla="*/ 200851 h 628980"/>
              <a:gd name="connsiteX4" fmla="*/ 808689 w 993684"/>
              <a:gd name="connsiteY4" fmla="*/ 190280 h 628980"/>
              <a:gd name="connsiteX5" fmla="*/ 766405 w 993684"/>
              <a:gd name="connsiteY5" fmla="*/ 163852 h 628980"/>
              <a:gd name="connsiteX6" fmla="*/ 671265 w 993684"/>
              <a:gd name="connsiteY6" fmla="*/ 169138 h 628980"/>
              <a:gd name="connsiteX7" fmla="*/ 618410 w 993684"/>
              <a:gd name="connsiteY7" fmla="*/ 105711 h 628980"/>
              <a:gd name="connsiteX8" fmla="*/ 602553 w 993684"/>
              <a:gd name="connsiteY8" fmla="*/ 84569 h 628980"/>
              <a:gd name="connsiteX9" fmla="*/ 607839 w 993684"/>
              <a:gd name="connsiteY9" fmla="*/ 31713 h 628980"/>
              <a:gd name="connsiteX10" fmla="*/ 554983 w 993684"/>
              <a:gd name="connsiteY10" fmla="*/ 10571 h 628980"/>
              <a:gd name="connsiteX11" fmla="*/ 512699 w 993684"/>
              <a:gd name="connsiteY11" fmla="*/ 0 h 628980"/>
              <a:gd name="connsiteX12" fmla="*/ 406988 w 993684"/>
              <a:gd name="connsiteY12" fmla="*/ 73998 h 628980"/>
              <a:gd name="connsiteX13" fmla="*/ 375274 w 993684"/>
              <a:gd name="connsiteY13" fmla="*/ 105711 h 628980"/>
              <a:gd name="connsiteX14" fmla="*/ 327704 w 993684"/>
              <a:gd name="connsiteY14" fmla="*/ 132139 h 628980"/>
              <a:gd name="connsiteX15" fmla="*/ 306562 w 993684"/>
              <a:gd name="connsiteY15" fmla="*/ 126853 h 628980"/>
              <a:gd name="connsiteX16" fmla="*/ 306562 w 993684"/>
              <a:gd name="connsiteY16" fmla="*/ 179709 h 628980"/>
              <a:gd name="connsiteX17" fmla="*/ 258992 w 993684"/>
              <a:gd name="connsiteY17" fmla="*/ 232564 h 628980"/>
              <a:gd name="connsiteX18" fmla="*/ 290706 w 993684"/>
              <a:gd name="connsiteY18" fmla="*/ 258992 h 628980"/>
              <a:gd name="connsiteX19" fmla="*/ 290706 w 993684"/>
              <a:gd name="connsiteY19" fmla="*/ 295991 h 628980"/>
              <a:gd name="connsiteX20" fmla="*/ 290706 w 993684"/>
              <a:gd name="connsiteY20" fmla="*/ 295991 h 628980"/>
              <a:gd name="connsiteX21" fmla="*/ 216708 w 993684"/>
              <a:gd name="connsiteY21" fmla="*/ 221993 h 628980"/>
              <a:gd name="connsiteX22" fmla="*/ 137425 w 993684"/>
              <a:gd name="connsiteY22" fmla="*/ 243135 h 628980"/>
              <a:gd name="connsiteX23" fmla="*/ 63427 w 993684"/>
              <a:gd name="connsiteY23" fmla="*/ 285420 h 628980"/>
              <a:gd name="connsiteX24" fmla="*/ 21143 w 993684"/>
              <a:gd name="connsiteY24" fmla="*/ 322418 h 628980"/>
              <a:gd name="connsiteX25" fmla="*/ 5286 w 993684"/>
              <a:gd name="connsiteY25" fmla="*/ 348846 h 628980"/>
              <a:gd name="connsiteX26" fmla="*/ 47570 w 993684"/>
              <a:gd name="connsiteY26" fmla="*/ 433415 h 628980"/>
              <a:gd name="connsiteX27" fmla="*/ 36999 w 993684"/>
              <a:gd name="connsiteY27" fmla="*/ 496842 h 628980"/>
              <a:gd name="connsiteX28" fmla="*/ 21143 w 993684"/>
              <a:gd name="connsiteY28" fmla="*/ 517984 h 628980"/>
              <a:gd name="connsiteX29" fmla="*/ 15857 w 993684"/>
              <a:gd name="connsiteY29" fmla="*/ 565554 h 628980"/>
              <a:gd name="connsiteX30" fmla="*/ 0 w 993684"/>
              <a:gd name="connsiteY30" fmla="*/ 628980 h 62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93684" h="628980">
                <a:moveTo>
                  <a:pt x="993684" y="211422"/>
                </a:moveTo>
                <a:lnTo>
                  <a:pt x="930257" y="269563"/>
                </a:lnTo>
                <a:lnTo>
                  <a:pt x="882687" y="253706"/>
                </a:lnTo>
                <a:lnTo>
                  <a:pt x="845688" y="200851"/>
                </a:lnTo>
                <a:lnTo>
                  <a:pt x="808689" y="190280"/>
                </a:lnTo>
                <a:lnTo>
                  <a:pt x="766405" y="163852"/>
                </a:lnTo>
                <a:lnTo>
                  <a:pt x="671265" y="169138"/>
                </a:lnTo>
                <a:lnTo>
                  <a:pt x="618410" y="105711"/>
                </a:lnTo>
                <a:lnTo>
                  <a:pt x="602553" y="84569"/>
                </a:lnTo>
                <a:lnTo>
                  <a:pt x="607839" y="31713"/>
                </a:lnTo>
                <a:lnTo>
                  <a:pt x="554983" y="10571"/>
                </a:lnTo>
                <a:lnTo>
                  <a:pt x="512699" y="0"/>
                </a:lnTo>
                <a:lnTo>
                  <a:pt x="406988" y="73998"/>
                </a:lnTo>
                <a:lnTo>
                  <a:pt x="375274" y="105711"/>
                </a:lnTo>
                <a:lnTo>
                  <a:pt x="327704" y="132139"/>
                </a:lnTo>
                <a:lnTo>
                  <a:pt x="306562" y="126853"/>
                </a:lnTo>
                <a:lnTo>
                  <a:pt x="306562" y="179709"/>
                </a:lnTo>
                <a:lnTo>
                  <a:pt x="258992" y="232564"/>
                </a:lnTo>
                <a:lnTo>
                  <a:pt x="290706" y="258992"/>
                </a:lnTo>
                <a:lnTo>
                  <a:pt x="290706" y="295991"/>
                </a:lnTo>
                <a:lnTo>
                  <a:pt x="290706" y="295991"/>
                </a:lnTo>
                <a:lnTo>
                  <a:pt x="216708" y="221993"/>
                </a:lnTo>
                <a:lnTo>
                  <a:pt x="137425" y="243135"/>
                </a:lnTo>
                <a:lnTo>
                  <a:pt x="63427" y="285420"/>
                </a:lnTo>
                <a:lnTo>
                  <a:pt x="21143" y="322418"/>
                </a:lnTo>
                <a:lnTo>
                  <a:pt x="5286" y="348846"/>
                </a:lnTo>
                <a:lnTo>
                  <a:pt x="47570" y="433415"/>
                </a:lnTo>
                <a:lnTo>
                  <a:pt x="36999" y="496842"/>
                </a:lnTo>
                <a:lnTo>
                  <a:pt x="21143" y="517984"/>
                </a:lnTo>
                <a:lnTo>
                  <a:pt x="15857" y="565554"/>
                </a:lnTo>
                <a:lnTo>
                  <a:pt x="0" y="62898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 name="正方形/長方形 1">
            <a:extLst>
              <a:ext uri="{FF2B5EF4-FFF2-40B4-BE49-F238E27FC236}">
                <a16:creationId xmlns:a16="http://schemas.microsoft.com/office/drawing/2014/main" id="{0F9372ED-A3A5-4EBC-90E9-0E3E22D2FA46}"/>
              </a:ext>
            </a:extLst>
          </p:cNvPr>
          <p:cNvSpPr/>
          <p:nvPr/>
        </p:nvSpPr>
        <p:spPr>
          <a:xfrm>
            <a:off x="3469480" y="3898618"/>
            <a:ext cx="278606" cy="1047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99A2BD64-0283-4B15-9337-EA47F428B50F}"/>
              </a:ext>
            </a:extLst>
          </p:cNvPr>
          <p:cNvSpPr/>
          <p:nvPr/>
        </p:nvSpPr>
        <p:spPr>
          <a:xfrm>
            <a:off x="5715000" y="4767263"/>
            <a:ext cx="128588" cy="219439"/>
          </a:xfrm>
          <a:custGeom>
            <a:avLst/>
            <a:gdLst>
              <a:gd name="connsiteX0" fmla="*/ 0 w 128588"/>
              <a:gd name="connsiteY0" fmla="*/ 0 h 219439"/>
              <a:gd name="connsiteX1" fmla="*/ 28575 w 128588"/>
              <a:gd name="connsiteY1" fmla="*/ 38100 h 219439"/>
              <a:gd name="connsiteX2" fmla="*/ 33338 w 128588"/>
              <a:gd name="connsiteY2" fmla="*/ 61912 h 219439"/>
              <a:gd name="connsiteX3" fmla="*/ 71438 w 128588"/>
              <a:gd name="connsiteY3" fmla="*/ 80962 h 219439"/>
              <a:gd name="connsiteX4" fmla="*/ 95250 w 128588"/>
              <a:gd name="connsiteY4" fmla="*/ 104775 h 219439"/>
              <a:gd name="connsiteX5" fmla="*/ 104775 w 128588"/>
              <a:gd name="connsiteY5" fmla="*/ 185737 h 219439"/>
              <a:gd name="connsiteX6" fmla="*/ 128588 w 128588"/>
              <a:gd name="connsiteY6" fmla="*/ 219075 h 21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88" h="219439">
                <a:moveTo>
                  <a:pt x="0" y="0"/>
                </a:moveTo>
                <a:cubicBezTo>
                  <a:pt x="452" y="565"/>
                  <a:pt x="25898" y="30962"/>
                  <a:pt x="28575" y="38100"/>
                </a:cubicBezTo>
                <a:cubicBezTo>
                  <a:pt x="31417" y="45679"/>
                  <a:pt x="29718" y="54672"/>
                  <a:pt x="33338" y="61912"/>
                </a:cubicBezTo>
                <a:cubicBezTo>
                  <a:pt x="42233" y="79701"/>
                  <a:pt x="54381" y="77551"/>
                  <a:pt x="71438" y="80962"/>
                </a:cubicBezTo>
                <a:cubicBezTo>
                  <a:pt x="79905" y="86607"/>
                  <a:pt x="93133" y="92780"/>
                  <a:pt x="95250" y="104775"/>
                </a:cubicBezTo>
                <a:cubicBezTo>
                  <a:pt x="116373" y="224466"/>
                  <a:pt x="89362" y="139496"/>
                  <a:pt x="104775" y="185737"/>
                </a:cubicBezTo>
                <a:cubicBezTo>
                  <a:pt x="110436" y="225361"/>
                  <a:pt x="98312" y="219075"/>
                  <a:pt x="128588" y="219075"/>
                </a:cubicBezTo>
              </a:path>
            </a:pathLst>
          </a:custGeom>
          <a:noFill/>
          <a:ln w="25400">
            <a:solidFill>
              <a:schemeClr val="tx1">
                <a:lumMod val="85000"/>
                <a:lumOff val="15000"/>
              </a:schemeClr>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40887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6AC3082-DA9D-4A1F-A333-3E3BB85A0D10}"/>
              </a:ext>
            </a:extLst>
          </p:cNvPr>
          <p:cNvSpPr>
            <a:spLocks noGrp="1"/>
          </p:cNvSpPr>
          <p:nvPr>
            <p:ph type="title"/>
          </p:nvPr>
        </p:nvSpPr>
        <p:spPr>
          <a:xfrm>
            <a:off x="252000" y="364650"/>
            <a:ext cx="8003726" cy="686499"/>
          </a:xfrm>
        </p:spPr>
        <p:txBody>
          <a:bodyPr>
            <a:noAutofit/>
          </a:bodyPr>
          <a:lstStyle/>
          <a:p>
            <a:r>
              <a:rPr lang="ja-JP" altLang="en-US" sz="2000" dirty="0"/>
              <a:t>土砂キキクル（大雨警報（土砂災害）の危険度分布）</a:t>
            </a:r>
            <a:br>
              <a:rPr lang="en-US" altLang="ja-JP" sz="2000" dirty="0"/>
            </a:br>
            <a:r>
              <a:rPr lang="ja-JP" altLang="en-US" sz="2000" dirty="0"/>
              <a:t>洪水キキクル（洪水警報の危険度分布）　　　　　　　　　　</a:t>
            </a:r>
            <a:r>
              <a:rPr kumimoji="1" lang="ja-JP" altLang="en-US" sz="2000" dirty="0"/>
              <a:t>（</a:t>
            </a:r>
            <a:r>
              <a:rPr kumimoji="1" lang="en-US" altLang="ja-JP" sz="2000" dirty="0"/>
              <a:t>15:10</a:t>
            </a:r>
            <a:r>
              <a:rPr kumimoji="1" lang="ja-JP" altLang="en-US" sz="2000" dirty="0"/>
              <a:t>）</a:t>
            </a:r>
          </a:p>
        </p:txBody>
      </p:sp>
      <p:sp>
        <p:nvSpPr>
          <p:cNvPr id="5" name="スライド番号プレースホルダー 4">
            <a:extLst>
              <a:ext uri="{FF2B5EF4-FFF2-40B4-BE49-F238E27FC236}">
                <a16:creationId xmlns:a16="http://schemas.microsoft.com/office/drawing/2014/main" id="{D2436E09-D564-46CE-B055-A239B091E887}"/>
              </a:ext>
            </a:extLst>
          </p:cNvPr>
          <p:cNvSpPr>
            <a:spLocks noGrp="1"/>
          </p:cNvSpPr>
          <p:nvPr>
            <p:ph type="sldNum" sz="quarter" idx="12"/>
          </p:nvPr>
        </p:nvSpPr>
        <p:spPr/>
        <p:txBody>
          <a:bodyPr/>
          <a:lstStyle/>
          <a:p>
            <a:fld id="{090AECCA-A504-4483-9A84-66AB2E940DB8}" type="slidenum">
              <a:rPr lang="ja-JP" altLang="en-US" smtClean="0"/>
              <a:pPr/>
              <a:t>38</a:t>
            </a:fld>
            <a:endParaRPr lang="ja-JP" altLang="en-US" dirty="0"/>
          </a:p>
        </p:txBody>
      </p:sp>
      <p:sp>
        <p:nvSpPr>
          <p:cNvPr id="12" name="正方形/長方形 11">
            <a:extLst>
              <a:ext uri="{FF2B5EF4-FFF2-40B4-BE49-F238E27FC236}">
                <a16:creationId xmlns:a16="http://schemas.microsoft.com/office/drawing/2014/main" id="{69EA2034-416B-4635-B2B7-CF88CAC25E4F}"/>
              </a:ext>
            </a:extLst>
          </p:cNvPr>
          <p:cNvSpPr/>
          <p:nvPr/>
        </p:nvSpPr>
        <p:spPr>
          <a:xfrm>
            <a:off x="251999" y="1207241"/>
            <a:ext cx="1628972" cy="461665"/>
          </a:xfrm>
          <a:prstGeom prst="rect">
            <a:avLst/>
          </a:prstGeom>
        </p:spPr>
        <p:txBody>
          <a:bodyPr wrap="none">
            <a:spAutoFit/>
          </a:bodyPr>
          <a:lstStyle/>
          <a:p>
            <a:r>
              <a:rPr lang="en-US" altLang="ja-JP" sz="2400" dirty="0"/>
              <a:t>15 </a:t>
            </a:r>
            <a:r>
              <a:rPr lang="ja-JP" altLang="ja-JP" sz="2400" dirty="0"/>
              <a:t>時 </a:t>
            </a:r>
            <a:r>
              <a:rPr lang="en-US" altLang="ja-JP" sz="2400" dirty="0"/>
              <a:t>10 </a:t>
            </a:r>
            <a:r>
              <a:rPr lang="ja-JP" altLang="ja-JP" sz="2400" dirty="0"/>
              <a:t>分</a:t>
            </a:r>
            <a:endParaRPr lang="ja-JP" altLang="en-US" sz="2400" dirty="0"/>
          </a:p>
        </p:txBody>
      </p:sp>
      <p:sp>
        <p:nvSpPr>
          <p:cNvPr id="13" name="コンテンツ プレースホルダー 6">
            <a:extLst>
              <a:ext uri="{FF2B5EF4-FFF2-40B4-BE49-F238E27FC236}">
                <a16:creationId xmlns:a16="http://schemas.microsoft.com/office/drawing/2014/main" id="{0CA8B66A-83A6-4FD0-BC9F-02DB4A01DACF}"/>
              </a:ext>
            </a:extLst>
          </p:cNvPr>
          <p:cNvSpPr txBox="1">
            <a:spLocks/>
          </p:cNvSpPr>
          <p:nvPr/>
        </p:nvSpPr>
        <p:spPr>
          <a:xfrm>
            <a:off x="347931" y="4163816"/>
            <a:ext cx="8590958" cy="2119481"/>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spcBef>
                <a:spcPts val="0"/>
              </a:spcBef>
              <a:spcAft>
                <a:spcPts val="400"/>
              </a:spcAft>
            </a:pPr>
            <a:r>
              <a:rPr lang="en-US" altLang="ja-JP" sz="2400" dirty="0">
                <a:solidFill>
                  <a:schemeClr val="tx1"/>
                </a:solidFill>
              </a:rPr>
              <a:t>15:13</a:t>
            </a:r>
            <a:r>
              <a:rPr lang="ja-JP" altLang="en-US" sz="2400" dirty="0">
                <a:solidFill>
                  <a:schemeClr val="tx1"/>
                </a:solidFill>
              </a:rPr>
              <a:t>には、気象台からの</a:t>
            </a:r>
            <a:r>
              <a:rPr lang="ja-JP" altLang="en-US" sz="2400" b="1" u="sng" dirty="0">
                <a:solidFill>
                  <a:schemeClr val="tx1"/>
                </a:solidFill>
              </a:rPr>
              <a:t>ホットライン</a:t>
            </a:r>
            <a:r>
              <a:rPr lang="ja-JP" altLang="en-US" sz="2400" dirty="0">
                <a:solidFill>
                  <a:schemeClr val="tx1"/>
                </a:solidFill>
              </a:rPr>
              <a:t>で、「</a:t>
            </a:r>
            <a:r>
              <a:rPr lang="en-US" altLang="ja-JP" sz="2400" dirty="0">
                <a:solidFill>
                  <a:schemeClr val="tx1"/>
                </a:solidFill>
              </a:rPr>
              <a:t>B</a:t>
            </a:r>
            <a:r>
              <a:rPr lang="ja-JP" altLang="en-US" sz="2400" dirty="0">
                <a:solidFill>
                  <a:schemeClr val="tx1"/>
                </a:solidFill>
              </a:rPr>
              <a:t>市に隣接する市に</a:t>
            </a:r>
            <a:r>
              <a:rPr lang="ja-JP" altLang="en-US" sz="2400" b="1" u="sng" dirty="0">
                <a:solidFill>
                  <a:schemeClr val="tx1"/>
                </a:solidFill>
              </a:rPr>
              <a:t>記録的短時間大雨情報</a:t>
            </a:r>
            <a:r>
              <a:rPr lang="ja-JP" altLang="en-US" sz="2400" dirty="0">
                <a:solidFill>
                  <a:schemeClr val="tx1"/>
                </a:solidFill>
              </a:rPr>
              <a:t>を発表した。しばらくは雨の降り方に一層警戒してほしい」と連絡がありました。</a:t>
            </a:r>
            <a:endParaRPr lang="en-US" altLang="ja-JP" sz="2400" dirty="0">
              <a:solidFill>
                <a:schemeClr val="tx1"/>
              </a:solidFill>
            </a:endParaRPr>
          </a:p>
          <a:p>
            <a:pPr algn="just">
              <a:spcBef>
                <a:spcPts val="0"/>
              </a:spcBef>
              <a:spcAft>
                <a:spcPts val="400"/>
              </a:spcAft>
            </a:pPr>
            <a:r>
              <a:rPr lang="en-US" altLang="ja-JP" sz="2400">
                <a:solidFill>
                  <a:schemeClr val="tx1"/>
                </a:solidFill>
              </a:rPr>
              <a:t>15:40 </a:t>
            </a:r>
            <a:r>
              <a:rPr lang="ja-JP" altLang="en-US" sz="2400" dirty="0">
                <a:solidFill>
                  <a:schemeClr val="tx1"/>
                </a:solidFill>
              </a:rPr>
              <a:t>に「さといも川」の水位が</a:t>
            </a:r>
            <a:r>
              <a:rPr lang="ja-JP" altLang="en-US" sz="2400" b="1" u="sng" dirty="0">
                <a:solidFill>
                  <a:schemeClr val="tx1"/>
                </a:solidFill>
              </a:rPr>
              <a:t>氾濫注意水位</a:t>
            </a:r>
            <a:r>
              <a:rPr lang="ja-JP" altLang="en-US" sz="2400" dirty="0">
                <a:solidFill>
                  <a:schemeClr val="tx1"/>
                </a:solidFill>
              </a:rPr>
              <a:t>に達しました。</a:t>
            </a:r>
          </a:p>
          <a:p>
            <a:pPr algn="just">
              <a:spcBef>
                <a:spcPts val="0"/>
              </a:spcBef>
              <a:spcAft>
                <a:spcPts val="400"/>
              </a:spcAft>
            </a:pPr>
            <a:r>
              <a:rPr lang="en-US" altLang="ja-JP" sz="2400" dirty="0">
                <a:solidFill>
                  <a:schemeClr val="tx1"/>
                </a:solidFill>
              </a:rPr>
              <a:t>15:40 </a:t>
            </a:r>
            <a:r>
              <a:rPr lang="ja-JP" altLang="en-US" sz="2400" dirty="0">
                <a:solidFill>
                  <a:schemeClr val="tx1"/>
                </a:solidFill>
              </a:rPr>
              <a:t>の時点で各種防災気象情報を確認しました。</a:t>
            </a:r>
          </a:p>
        </p:txBody>
      </p:sp>
      <p:pic>
        <p:nvPicPr>
          <p:cNvPr id="2" name="図 1">
            <a:extLst>
              <a:ext uri="{FF2B5EF4-FFF2-40B4-BE49-F238E27FC236}">
                <a16:creationId xmlns:a16="http://schemas.microsoft.com/office/drawing/2014/main" id="{95C9CE91-47F0-4135-BA2C-17B03C4DD434}"/>
              </a:ext>
            </a:extLst>
          </p:cNvPr>
          <p:cNvPicPr>
            <a:picLocks noChangeAspect="1"/>
          </p:cNvPicPr>
          <p:nvPr/>
        </p:nvPicPr>
        <p:blipFill>
          <a:blip r:embed="rId3" cstate="print"/>
          <a:srcRect l="17723" t="13585" r="14927"/>
          <a:stretch>
            <a:fillRect/>
          </a:stretch>
        </p:blipFill>
        <p:spPr>
          <a:xfrm>
            <a:off x="5701432" y="1092362"/>
            <a:ext cx="2756814" cy="2756308"/>
          </a:xfrm>
          <a:prstGeom prst="rect">
            <a:avLst/>
          </a:prstGeom>
        </p:spPr>
      </p:pic>
      <p:pic>
        <p:nvPicPr>
          <p:cNvPr id="4" name="図 3">
            <a:extLst>
              <a:ext uri="{FF2B5EF4-FFF2-40B4-BE49-F238E27FC236}">
                <a16:creationId xmlns:a16="http://schemas.microsoft.com/office/drawing/2014/main" id="{E6285A64-9E88-4C51-9D50-F5D5A4B5DBA3}"/>
              </a:ext>
            </a:extLst>
          </p:cNvPr>
          <p:cNvPicPr>
            <a:picLocks noChangeAspect="1"/>
          </p:cNvPicPr>
          <p:nvPr/>
        </p:nvPicPr>
        <p:blipFill>
          <a:blip r:embed="rId4" cstate="print"/>
          <a:srcRect l="19059" t="14159" r="15011"/>
          <a:stretch>
            <a:fillRect/>
          </a:stretch>
        </p:blipFill>
        <p:spPr>
          <a:xfrm>
            <a:off x="2333767" y="1103607"/>
            <a:ext cx="2692516" cy="2737999"/>
          </a:xfrm>
          <a:prstGeom prst="rect">
            <a:avLst/>
          </a:prstGeom>
        </p:spPr>
      </p:pic>
      <p:pic>
        <p:nvPicPr>
          <p:cNvPr id="8" name="Picture 2"/>
          <p:cNvPicPr>
            <a:picLocks noChangeAspect="1" noChangeArrowheads="1"/>
          </p:cNvPicPr>
          <p:nvPr/>
        </p:nvPicPr>
        <p:blipFill>
          <a:blip r:embed="rId5" cstate="print"/>
          <a:srcRect l="7407" t="15000" r="13154" b="10715"/>
          <a:stretch>
            <a:fillRect/>
          </a:stretch>
        </p:blipFill>
        <p:spPr bwMode="auto">
          <a:xfrm>
            <a:off x="3055534" y="1207615"/>
            <a:ext cx="430616" cy="621185"/>
          </a:xfrm>
          <a:prstGeom prst="rect">
            <a:avLst/>
          </a:prstGeom>
          <a:noFill/>
          <a:ln w="9525">
            <a:noFill/>
            <a:miter lim="800000"/>
            <a:headEnd/>
            <a:tailEnd/>
          </a:ln>
          <a:effectLst/>
        </p:spPr>
      </p:pic>
      <p:pic>
        <p:nvPicPr>
          <p:cNvPr id="9" name="Picture 2"/>
          <p:cNvPicPr>
            <a:picLocks noChangeAspect="1" noChangeArrowheads="1"/>
          </p:cNvPicPr>
          <p:nvPr/>
        </p:nvPicPr>
        <p:blipFill>
          <a:blip r:embed="rId5" cstate="print"/>
          <a:srcRect l="7407" t="15000" r="13154" b="10715"/>
          <a:stretch>
            <a:fillRect/>
          </a:stretch>
        </p:blipFill>
        <p:spPr bwMode="auto">
          <a:xfrm>
            <a:off x="2912659" y="1457325"/>
            <a:ext cx="157566" cy="495300"/>
          </a:xfrm>
          <a:prstGeom prst="rect">
            <a:avLst/>
          </a:prstGeom>
          <a:noFill/>
          <a:ln w="9525">
            <a:noFill/>
            <a:miter lim="800000"/>
            <a:headEnd/>
            <a:tailEnd/>
          </a:ln>
          <a:effectLst/>
        </p:spPr>
      </p:pic>
      <p:pic>
        <p:nvPicPr>
          <p:cNvPr id="10" name="Picture 2"/>
          <p:cNvPicPr>
            <a:picLocks noChangeAspect="1" noChangeArrowheads="1"/>
          </p:cNvPicPr>
          <p:nvPr/>
        </p:nvPicPr>
        <p:blipFill>
          <a:blip r:embed="rId5" cstate="print"/>
          <a:srcRect l="7407" t="15000" r="13154" b="10715"/>
          <a:stretch>
            <a:fillRect/>
          </a:stretch>
        </p:blipFill>
        <p:spPr bwMode="auto">
          <a:xfrm>
            <a:off x="3480984" y="1327150"/>
            <a:ext cx="157566" cy="146050"/>
          </a:xfrm>
          <a:prstGeom prst="rect">
            <a:avLst/>
          </a:prstGeom>
          <a:noFill/>
          <a:ln w="9525">
            <a:noFill/>
            <a:miter lim="800000"/>
            <a:headEnd/>
            <a:tailEnd/>
          </a:ln>
          <a:effectLst/>
        </p:spPr>
      </p:pic>
      <p:pic>
        <p:nvPicPr>
          <p:cNvPr id="11" name="Picture 2"/>
          <p:cNvPicPr>
            <a:picLocks noChangeAspect="1" noChangeArrowheads="1"/>
          </p:cNvPicPr>
          <p:nvPr/>
        </p:nvPicPr>
        <p:blipFill>
          <a:blip r:embed="rId5" cstate="print"/>
          <a:srcRect l="7407" t="15000" r="13154" b="10715"/>
          <a:stretch>
            <a:fillRect/>
          </a:stretch>
        </p:blipFill>
        <p:spPr bwMode="auto">
          <a:xfrm>
            <a:off x="3195234" y="1108075"/>
            <a:ext cx="157566" cy="111125"/>
          </a:xfrm>
          <a:prstGeom prst="rect">
            <a:avLst/>
          </a:prstGeom>
          <a:noFill/>
          <a:ln w="9525">
            <a:noFill/>
            <a:miter lim="800000"/>
            <a:headEnd/>
            <a:tailEnd/>
          </a:ln>
          <a:effectLst/>
        </p:spPr>
      </p:pic>
      <p:pic>
        <p:nvPicPr>
          <p:cNvPr id="14" name="Picture 2"/>
          <p:cNvPicPr>
            <a:picLocks noChangeAspect="1" noChangeArrowheads="1"/>
          </p:cNvPicPr>
          <p:nvPr/>
        </p:nvPicPr>
        <p:blipFill>
          <a:blip r:embed="rId5" cstate="print"/>
          <a:srcRect l="7407" t="15000" r="13154" b="10715"/>
          <a:stretch>
            <a:fillRect/>
          </a:stretch>
        </p:blipFill>
        <p:spPr bwMode="auto">
          <a:xfrm>
            <a:off x="2912659" y="2047875"/>
            <a:ext cx="157566" cy="133350"/>
          </a:xfrm>
          <a:prstGeom prst="rect">
            <a:avLst/>
          </a:prstGeom>
          <a:noFill/>
          <a:ln w="9525">
            <a:noFill/>
            <a:miter lim="800000"/>
            <a:headEnd/>
            <a:tailEnd/>
          </a:ln>
          <a:effectLst/>
        </p:spPr>
      </p:pic>
      <p:sp>
        <p:nvSpPr>
          <p:cNvPr id="15" name="フリーフォーム 14"/>
          <p:cNvSpPr/>
          <p:nvPr/>
        </p:nvSpPr>
        <p:spPr>
          <a:xfrm>
            <a:off x="2354051" y="1141742"/>
            <a:ext cx="2628000" cy="2663917"/>
          </a:xfrm>
          <a:custGeom>
            <a:avLst/>
            <a:gdLst>
              <a:gd name="connsiteX0" fmla="*/ 237850 w 2663917"/>
              <a:gd name="connsiteY0" fmla="*/ 2663917 h 2663917"/>
              <a:gd name="connsiteX1" fmla="*/ 243136 w 2663917"/>
              <a:gd name="connsiteY1" fmla="*/ 2611061 h 2663917"/>
              <a:gd name="connsiteX2" fmla="*/ 190280 w 2663917"/>
              <a:gd name="connsiteY2" fmla="*/ 2579348 h 2663917"/>
              <a:gd name="connsiteX3" fmla="*/ 243136 w 2663917"/>
              <a:gd name="connsiteY3" fmla="*/ 2468351 h 2663917"/>
              <a:gd name="connsiteX4" fmla="*/ 290706 w 2663917"/>
              <a:gd name="connsiteY4" fmla="*/ 2420781 h 2663917"/>
              <a:gd name="connsiteX5" fmla="*/ 343561 w 2663917"/>
              <a:gd name="connsiteY5" fmla="*/ 2389068 h 2663917"/>
              <a:gd name="connsiteX6" fmla="*/ 359418 w 2663917"/>
              <a:gd name="connsiteY6" fmla="*/ 2352069 h 2663917"/>
              <a:gd name="connsiteX7" fmla="*/ 322419 w 2663917"/>
              <a:gd name="connsiteY7" fmla="*/ 2293928 h 2663917"/>
              <a:gd name="connsiteX8" fmla="*/ 295991 w 2663917"/>
              <a:gd name="connsiteY8" fmla="*/ 2230502 h 2663917"/>
              <a:gd name="connsiteX9" fmla="*/ 311848 w 2663917"/>
              <a:gd name="connsiteY9" fmla="*/ 2188217 h 2663917"/>
              <a:gd name="connsiteX10" fmla="*/ 290706 w 2663917"/>
              <a:gd name="connsiteY10" fmla="*/ 2087792 h 2663917"/>
              <a:gd name="connsiteX11" fmla="*/ 248421 w 2663917"/>
              <a:gd name="connsiteY11" fmla="*/ 1997938 h 2663917"/>
              <a:gd name="connsiteX12" fmla="*/ 211422 w 2663917"/>
              <a:gd name="connsiteY12" fmla="*/ 1908083 h 2663917"/>
              <a:gd name="connsiteX13" fmla="*/ 243136 w 2663917"/>
              <a:gd name="connsiteY13" fmla="*/ 1871084 h 2663917"/>
              <a:gd name="connsiteX14" fmla="*/ 243136 w 2663917"/>
              <a:gd name="connsiteY14" fmla="*/ 1844657 h 2663917"/>
              <a:gd name="connsiteX15" fmla="*/ 211422 w 2663917"/>
              <a:gd name="connsiteY15" fmla="*/ 1818229 h 2663917"/>
              <a:gd name="connsiteX16" fmla="*/ 206137 w 2663917"/>
              <a:gd name="connsiteY16" fmla="*/ 1738946 h 2663917"/>
              <a:gd name="connsiteX17" fmla="*/ 158567 w 2663917"/>
              <a:gd name="connsiteY17" fmla="*/ 1701947 h 2663917"/>
              <a:gd name="connsiteX18" fmla="*/ 126854 w 2663917"/>
              <a:gd name="connsiteY18" fmla="*/ 1696661 h 2663917"/>
              <a:gd name="connsiteX19" fmla="*/ 153281 w 2663917"/>
              <a:gd name="connsiteY19" fmla="*/ 1744231 h 2663917"/>
              <a:gd name="connsiteX20" fmla="*/ 121568 w 2663917"/>
              <a:gd name="connsiteY20" fmla="*/ 1765373 h 2663917"/>
              <a:gd name="connsiteX21" fmla="*/ 47570 w 2663917"/>
              <a:gd name="connsiteY21" fmla="*/ 1686090 h 2663917"/>
              <a:gd name="connsiteX22" fmla="*/ 0 w 2663917"/>
              <a:gd name="connsiteY22" fmla="*/ 1638520 h 2663917"/>
              <a:gd name="connsiteX23" fmla="*/ 58141 w 2663917"/>
              <a:gd name="connsiteY23" fmla="*/ 1569808 h 2663917"/>
              <a:gd name="connsiteX24" fmla="*/ 84569 w 2663917"/>
              <a:gd name="connsiteY24" fmla="*/ 1511667 h 2663917"/>
              <a:gd name="connsiteX25" fmla="*/ 163852 w 2663917"/>
              <a:gd name="connsiteY25" fmla="*/ 1501096 h 2663917"/>
              <a:gd name="connsiteX26" fmla="*/ 216708 w 2663917"/>
              <a:gd name="connsiteY26" fmla="*/ 1427098 h 2663917"/>
              <a:gd name="connsiteX27" fmla="*/ 243136 w 2663917"/>
              <a:gd name="connsiteY27" fmla="*/ 1379528 h 2663917"/>
              <a:gd name="connsiteX28" fmla="*/ 301277 w 2663917"/>
              <a:gd name="connsiteY28" fmla="*/ 1363672 h 2663917"/>
              <a:gd name="connsiteX29" fmla="*/ 295991 w 2663917"/>
              <a:gd name="connsiteY29" fmla="*/ 1215676 h 2663917"/>
              <a:gd name="connsiteX30" fmla="*/ 322419 w 2663917"/>
              <a:gd name="connsiteY30" fmla="*/ 1146964 h 2663917"/>
              <a:gd name="connsiteX31" fmla="*/ 396417 w 2663917"/>
              <a:gd name="connsiteY31" fmla="*/ 1136393 h 2663917"/>
              <a:gd name="connsiteX32" fmla="*/ 475700 w 2663917"/>
              <a:gd name="connsiteY32" fmla="*/ 1131107 h 2663917"/>
              <a:gd name="connsiteX33" fmla="*/ 502128 w 2663917"/>
              <a:gd name="connsiteY33" fmla="*/ 1136393 h 2663917"/>
              <a:gd name="connsiteX34" fmla="*/ 581411 w 2663917"/>
              <a:gd name="connsiteY34" fmla="*/ 1109965 h 2663917"/>
              <a:gd name="connsiteX35" fmla="*/ 591982 w 2663917"/>
              <a:gd name="connsiteY35" fmla="*/ 1088823 h 2663917"/>
              <a:gd name="connsiteX36" fmla="*/ 576125 w 2663917"/>
              <a:gd name="connsiteY36" fmla="*/ 1004254 h 2663917"/>
              <a:gd name="connsiteX37" fmla="*/ 560269 w 2663917"/>
              <a:gd name="connsiteY37" fmla="*/ 946113 h 2663917"/>
              <a:gd name="connsiteX38" fmla="*/ 581411 w 2663917"/>
              <a:gd name="connsiteY38" fmla="*/ 893258 h 2663917"/>
              <a:gd name="connsiteX39" fmla="*/ 597268 w 2663917"/>
              <a:gd name="connsiteY39" fmla="*/ 824546 h 2663917"/>
              <a:gd name="connsiteX40" fmla="*/ 586696 w 2663917"/>
              <a:gd name="connsiteY40" fmla="*/ 776976 h 2663917"/>
              <a:gd name="connsiteX41" fmla="*/ 581411 w 2663917"/>
              <a:gd name="connsiteY41" fmla="*/ 708264 h 2663917"/>
              <a:gd name="connsiteX42" fmla="*/ 634266 w 2663917"/>
              <a:gd name="connsiteY42" fmla="*/ 681836 h 2663917"/>
              <a:gd name="connsiteX43" fmla="*/ 644837 w 2663917"/>
              <a:gd name="connsiteY43" fmla="*/ 623695 h 2663917"/>
              <a:gd name="connsiteX44" fmla="*/ 623695 w 2663917"/>
              <a:gd name="connsiteY44" fmla="*/ 591981 h 2663917"/>
              <a:gd name="connsiteX45" fmla="*/ 618410 w 2663917"/>
              <a:gd name="connsiteY45" fmla="*/ 533840 h 2663917"/>
              <a:gd name="connsiteX46" fmla="*/ 639552 w 2663917"/>
              <a:gd name="connsiteY46" fmla="*/ 496842 h 2663917"/>
              <a:gd name="connsiteX47" fmla="*/ 650123 w 2663917"/>
              <a:gd name="connsiteY47" fmla="*/ 443986 h 2663917"/>
              <a:gd name="connsiteX48" fmla="*/ 639552 w 2663917"/>
              <a:gd name="connsiteY48" fmla="*/ 369988 h 2663917"/>
              <a:gd name="connsiteX49" fmla="*/ 639552 w 2663917"/>
              <a:gd name="connsiteY49" fmla="*/ 343561 h 2663917"/>
              <a:gd name="connsiteX50" fmla="*/ 676551 w 2663917"/>
              <a:gd name="connsiteY50" fmla="*/ 306562 h 2663917"/>
              <a:gd name="connsiteX51" fmla="*/ 692407 w 2663917"/>
              <a:gd name="connsiteY51" fmla="*/ 269563 h 2663917"/>
              <a:gd name="connsiteX52" fmla="*/ 713550 w 2663917"/>
              <a:gd name="connsiteY52" fmla="*/ 253706 h 2663917"/>
              <a:gd name="connsiteX53" fmla="*/ 708264 w 2663917"/>
              <a:gd name="connsiteY53" fmla="*/ 179709 h 2663917"/>
              <a:gd name="connsiteX54" fmla="*/ 676551 w 2663917"/>
              <a:gd name="connsiteY54" fmla="*/ 142710 h 2663917"/>
              <a:gd name="connsiteX55" fmla="*/ 724121 w 2663917"/>
              <a:gd name="connsiteY55" fmla="*/ 79283 h 2663917"/>
              <a:gd name="connsiteX56" fmla="*/ 803404 w 2663917"/>
              <a:gd name="connsiteY56" fmla="*/ 63427 h 2663917"/>
              <a:gd name="connsiteX57" fmla="*/ 835117 w 2663917"/>
              <a:gd name="connsiteY57" fmla="*/ 68712 h 2663917"/>
              <a:gd name="connsiteX58" fmla="*/ 866831 w 2663917"/>
              <a:gd name="connsiteY58" fmla="*/ 84569 h 2663917"/>
              <a:gd name="connsiteX59" fmla="*/ 909115 w 2663917"/>
              <a:gd name="connsiteY59" fmla="*/ 36999 h 2663917"/>
              <a:gd name="connsiteX60" fmla="*/ 967256 w 2663917"/>
              <a:gd name="connsiteY60" fmla="*/ 26428 h 2663917"/>
              <a:gd name="connsiteX61" fmla="*/ 1020111 w 2663917"/>
              <a:gd name="connsiteY61" fmla="*/ 0 h 2663917"/>
              <a:gd name="connsiteX62" fmla="*/ 1062396 w 2663917"/>
              <a:gd name="connsiteY62" fmla="*/ 89854 h 2663917"/>
              <a:gd name="connsiteX63" fmla="*/ 1146965 w 2663917"/>
              <a:gd name="connsiteY63" fmla="*/ 89854 h 2663917"/>
              <a:gd name="connsiteX64" fmla="*/ 1157536 w 2663917"/>
              <a:gd name="connsiteY64" fmla="*/ 105711 h 2663917"/>
              <a:gd name="connsiteX65" fmla="*/ 1178678 w 2663917"/>
              <a:gd name="connsiteY65" fmla="*/ 147995 h 2663917"/>
              <a:gd name="connsiteX66" fmla="*/ 1199820 w 2663917"/>
              <a:gd name="connsiteY66" fmla="*/ 153281 h 2663917"/>
              <a:gd name="connsiteX67" fmla="*/ 1189249 w 2663917"/>
              <a:gd name="connsiteY67" fmla="*/ 216707 h 2663917"/>
              <a:gd name="connsiteX68" fmla="*/ 1236819 w 2663917"/>
              <a:gd name="connsiteY68" fmla="*/ 200851 h 2663917"/>
              <a:gd name="connsiteX69" fmla="*/ 1247390 w 2663917"/>
              <a:gd name="connsiteY69" fmla="*/ 248421 h 2663917"/>
              <a:gd name="connsiteX70" fmla="*/ 1231533 w 2663917"/>
              <a:gd name="connsiteY70" fmla="*/ 280134 h 2663917"/>
              <a:gd name="connsiteX71" fmla="*/ 1236819 w 2663917"/>
              <a:gd name="connsiteY71" fmla="*/ 306562 h 2663917"/>
              <a:gd name="connsiteX72" fmla="*/ 1252676 w 2663917"/>
              <a:gd name="connsiteY72" fmla="*/ 338275 h 2663917"/>
              <a:gd name="connsiteX73" fmla="*/ 1294960 w 2663917"/>
              <a:gd name="connsiteY73" fmla="*/ 354132 h 2663917"/>
              <a:gd name="connsiteX74" fmla="*/ 1347815 w 2663917"/>
              <a:gd name="connsiteY74" fmla="*/ 364703 h 2663917"/>
              <a:gd name="connsiteX75" fmla="*/ 1374243 w 2663917"/>
              <a:gd name="connsiteY75" fmla="*/ 375274 h 2663917"/>
              <a:gd name="connsiteX76" fmla="*/ 1374243 w 2663917"/>
              <a:gd name="connsiteY76" fmla="*/ 375274 h 2663917"/>
              <a:gd name="connsiteX77" fmla="*/ 1416528 w 2663917"/>
              <a:gd name="connsiteY77" fmla="*/ 354132 h 2663917"/>
              <a:gd name="connsiteX78" fmla="*/ 1458812 w 2663917"/>
              <a:gd name="connsiteY78" fmla="*/ 369988 h 2663917"/>
              <a:gd name="connsiteX79" fmla="*/ 1453526 w 2663917"/>
              <a:gd name="connsiteY79" fmla="*/ 428129 h 2663917"/>
              <a:gd name="connsiteX80" fmla="*/ 1464098 w 2663917"/>
              <a:gd name="connsiteY80" fmla="*/ 459843 h 2663917"/>
              <a:gd name="connsiteX81" fmla="*/ 1479954 w 2663917"/>
              <a:gd name="connsiteY81" fmla="*/ 502127 h 2663917"/>
              <a:gd name="connsiteX82" fmla="*/ 1511668 w 2663917"/>
              <a:gd name="connsiteY82" fmla="*/ 523269 h 2663917"/>
              <a:gd name="connsiteX83" fmla="*/ 1532810 w 2663917"/>
              <a:gd name="connsiteY83" fmla="*/ 554983 h 2663917"/>
              <a:gd name="connsiteX84" fmla="*/ 1569809 w 2663917"/>
              <a:gd name="connsiteY84" fmla="*/ 576125 h 2663917"/>
              <a:gd name="connsiteX85" fmla="*/ 1580380 w 2663917"/>
              <a:gd name="connsiteY85" fmla="*/ 623695 h 2663917"/>
              <a:gd name="connsiteX86" fmla="*/ 1580380 w 2663917"/>
              <a:gd name="connsiteY86" fmla="*/ 644837 h 2663917"/>
              <a:gd name="connsiteX87" fmla="*/ 1654377 w 2663917"/>
              <a:gd name="connsiteY87" fmla="*/ 650123 h 2663917"/>
              <a:gd name="connsiteX88" fmla="*/ 1691376 w 2663917"/>
              <a:gd name="connsiteY88" fmla="*/ 697692 h 2663917"/>
              <a:gd name="connsiteX89" fmla="*/ 1717804 w 2663917"/>
              <a:gd name="connsiteY89" fmla="*/ 739977 h 2663917"/>
              <a:gd name="connsiteX90" fmla="*/ 1728375 w 2663917"/>
              <a:gd name="connsiteY90" fmla="*/ 787547 h 2663917"/>
              <a:gd name="connsiteX91" fmla="*/ 1749517 w 2663917"/>
              <a:gd name="connsiteY91" fmla="*/ 829831 h 2663917"/>
              <a:gd name="connsiteX92" fmla="*/ 1818229 w 2663917"/>
              <a:gd name="connsiteY92" fmla="*/ 824546 h 2663917"/>
              <a:gd name="connsiteX93" fmla="*/ 1860514 w 2663917"/>
              <a:gd name="connsiteY93" fmla="*/ 877401 h 2663917"/>
              <a:gd name="connsiteX94" fmla="*/ 1918655 w 2663917"/>
              <a:gd name="connsiteY94" fmla="*/ 898543 h 2663917"/>
              <a:gd name="connsiteX95" fmla="*/ 1939797 w 2663917"/>
              <a:gd name="connsiteY95" fmla="*/ 914400 h 2663917"/>
              <a:gd name="connsiteX96" fmla="*/ 1945083 w 2663917"/>
              <a:gd name="connsiteY96" fmla="*/ 967255 h 2663917"/>
              <a:gd name="connsiteX97" fmla="*/ 1960939 w 2663917"/>
              <a:gd name="connsiteY97" fmla="*/ 993683 h 2663917"/>
              <a:gd name="connsiteX98" fmla="*/ 1976796 w 2663917"/>
              <a:gd name="connsiteY98" fmla="*/ 1025396 h 2663917"/>
              <a:gd name="connsiteX99" fmla="*/ 1955654 w 2663917"/>
              <a:gd name="connsiteY99" fmla="*/ 1067681 h 2663917"/>
              <a:gd name="connsiteX100" fmla="*/ 1950368 w 2663917"/>
              <a:gd name="connsiteY100" fmla="*/ 1120536 h 2663917"/>
              <a:gd name="connsiteX101" fmla="*/ 1971510 w 2663917"/>
              <a:gd name="connsiteY101" fmla="*/ 1136393 h 2663917"/>
              <a:gd name="connsiteX102" fmla="*/ 2082507 w 2663917"/>
              <a:gd name="connsiteY102" fmla="*/ 1210391 h 2663917"/>
              <a:gd name="connsiteX103" fmla="*/ 2093078 w 2663917"/>
              <a:gd name="connsiteY103" fmla="*/ 1273817 h 2663917"/>
              <a:gd name="connsiteX104" fmla="*/ 2098363 w 2663917"/>
              <a:gd name="connsiteY104" fmla="*/ 1326673 h 2663917"/>
              <a:gd name="connsiteX105" fmla="*/ 2098363 w 2663917"/>
              <a:gd name="connsiteY105" fmla="*/ 1363672 h 2663917"/>
              <a:gd name="connsiteX106" fmla="*/ 2108935 w 2663917"/>
              <a:gd name="connsiteY106" fmla="*/ 1416527 h 2663917"/>
              <a:gd name="connsiteX107" fmla="*/ 2119506 w 2663917"/>
              <a:gd name="connsiteY107" fmla="*/ 1432384 h 2663917"/>
              <a:gd name="connsiteX108" fmla="*/ 2172361 w 2663917"/>
              <a:gd name="connsiteY108" fmla="*/ 1390099 h 2663917"/>
              <a:gd name="connsiteX109" fmla="*/ 2251644 w 2663917"/>
              <a:gd name="connsiteY109" fmla="*/ 1379528 h 2663917"/>
              <a:gd name="connsiteX110" fmla="*/ 2251644 w 2663917"/>
              <a:gd name="connsiteY110" fmla="*/ 1379528 h 2663917"/>
              <a:gd name="connsiteX111" fmla="*/ 2383783 w 2663917"/>
              <a:gd name="connsiteY111" fmla="*/ 1358386 h 2663917"/>
              <a:gd name="connsiteX112" fmla="*/ 2457781 w 2663917"/>
              <a:gd name="connsiteY112" fmla="*/ 1368957 h 2663917"/>
              <a:gd name="connsiteX113" fmla="*/ 2494780 w 2663917"/>
              <a:gd name="connsiteY113" fmla="*/ 1363672 h 2663917"/>
              <a:gd name="connsiteX114" fmla="*/ 2552921 w 2663917"/>
              <a:gd name="connsiteY114" fmla="*/ 1390099 h 2663917"/>
              <a:gd name="connsiteX115" fmla="*/ 2558206 w 2663917"/>
              <a:gd name="connsiteY115" fmla="*/ 1421813 h 2663917"/>
              <a:gd name="connsiteX116" fmla="*/ 2531778 w 2663917"/>
              <a:gd name="connsiteY116" fmla="*/ 1458812 h 2663917"/>
              <a:gd name="connsiteX117" fmla="*/ 2515922 w 2663917"/>
              <a:gd name="connsiteY117" fmla="*/ 1548666 h 2663917"/>
              <a:gd name="connsiteX118" fmla="*/ 2510636 w 2663917"/>
              <a:gd name="connsiteY118" fmla="*/ 1612092 h 2663917"/>
              <a:gd name="connsiteX119" fmla="*/ 2510636 w 2663917"/>
              <a:gd name="connsiteY119" fmla="*/ 1675519 h 2663917"/>
              <a:gd name="connsiteX120" fmla="*/ 2494780 w 2663917"/>
              <a:gd name="connsiteY120" fmla="*/ 1707232 h 2663917"/>
              <a:gd name="connsiteX121" fmla="*/ 2463066 w 2663917"/>
              <a:gd name="connsiteY121" fmla="*/ 1728375 h 2663917"/>
              <a:gd name="connsiteX122" fmla="*/ 2531778 w 2663917"/>
              <a:gd name="connsiteY122" fmla="*/ 1754802 h 2663917"/>
              <a:gd name="connsiteX123" fmla="*/ 2574063 w 2663917"/>
              <a:gd name="connsiteY123" fmla="*/ 1701947 h 2663917"/>
              <a:gd name="connsiteX124" fmla="*/ 2626918 w 2663917"/>
              <a:gd name="connsiteY124" fmla="*/ 1707232 h 2663917"/>
              <a:gd name="connsiteX125" fmla="*/ 2626918 w 2663917"/>
              <a:gd name="connsiteY125" fmla="*/ 1770659 h 2663917"/>
              <a:gd name="connsiteX126" fmla="*/ 2621633 w 2663917"/>
              <a:gd name="connsiteY126" fmla="*/ 1812943 h 2663917"/>
              <a:gd name="connsiteX127" fmla="*/ 2605776 w 2663917"/>
              <a:gd name="connsiteY127" fmla="*/ 1855228 h 2663917"/>
              <a:gd name="connsiteX128" fmla="*/ 2632204 w 2663917"/>
              <a:gd name="connsiteY128" fmla="*/ 1860513 h 2663917"/>
              <a:gd name="connsiteX129" fmla="*/ 2663917 w 2663917"/>
              <a:gd name="connsiteY129" fmla="*/ 1897512 h 2663917"/>
              <a:gd name="connsiteX130" fmla="*/ 2648061 w 2663917"/>
              <a:gd name="connsiteY130" fmla="*/ 1918654 h 2663917"/>
              <a:gd name="connsiteX131" fmla="*/ 2589920 w 2663917"/>
              <a:gd name="connsiteY131" fmla="*/ 1881655 h 2663917"/>
              <a:gd name="connsiteX132" fmla="*/ 2552921 w 2663917"/>
              <a:gd name="connsiteY132" fmla="*/ 1960939 h 2663917"/>
              <a:gd name="connsiteX133" fmla="*/ 2547635 w 2663917"/>
              <a:gd name="connsiteY133" fmla="*/ 1982081 h 2663917"/>
              <a:gd name="connsiteX134" fmla="*/ 2452495 w 2663917"/>
              <a:gd name="connsiteY134" fmla="*/ 2034936 h 2663917"/>
              <a:gd name="connsiteX135" fmla="*/ 2473637 w 2663917"/>
              <a:gd name="connsiteY135" fmla="*/ 2151218 h 2663917"/>
              <a:gd name="connsiteX136" fmla="*/ 2452495 w 2663917"/>
              <a:gd name="connsiteY136" fmla="*/ 2182932 h 2663917"/>
              <a:gd name="connsiteX137" fmla="*/ 2399640 w 2663917"/>
              <a:gd name="connsiteY137" fmla="*/ 2151218 h 2663917"/>
              <a:gd name="connsiteX138" fmla="*/ 2346784 w 2663917"/>
              <a:gd name="connsiteY138" fmla="*/ 2151218 h 2663917"/>
              <a:gd name="connsiteX139" fmla="*/ 2267501 w 2663917"/>
              <a:gd name="connsiteY139" fmla="*/ 2151218 h 2663917"/>
              <a:gd name="connsiteX140" fmla="*/ 2267501 w 2663917"/>
              <a:gd name="connsiteY140" fmla="*/ 2177646 h 2663917"/>
              <a:gd name="connsiteX141" fmla="*/ 2267501 w 2663917"/>
              <a:gd name="connsiteY141" fmla="*/ 2214645 h 2663917"/>
              <a:gd name="connsiteX142" fmla="*/ 2288643 w 2663917"/>
              <a:gd name="connsiteY142" fmla="*/ 2256929 h 2663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63917" h="2663917">
                <a:moveTo>
                  <a:pt x="237850" y="2663917"/>
                </a:moveTo>
                <a:lnTo>
                  <a:pt x="243136" y="2611061"/>
                </a:lnTo>
                <a:lnTo>
                  <a:pt x="190280" y="2579348"/>
                </a:lnTo>
                <a:lnTo>
                  <a:pt x="243136" y="2468351"/>
                </a:lnTo>
                <a:lnTo>
                  <a:pt x="290706" y="2420781"/>
                </a:lnTo>
                <a:lnTo>
                  <a:pt x="343561" y="2389068"/>
                </a:lnTo>
                <a:lnTo>
                  <a:pt x="359418" y="2352069"/>
                </a:lnTo>
                <a:lnTo>
                  <a:pt x="322419" y="2293928"/>
                </a:lnTo>
                <a:lnTo>
                  <a:pt x="295991" y="2230502"/>
                </a:lnTo>
                <a:lnTo>
                  <a:pt x="311848" y="2188217"/>
                </a:lnTo>
                <a:lnTo>
                  <a:pt x="290706" y="2087792"/>
                </a:lnTo>
                <a:lnTo>
                  <a:pt x="248421" y="1997938"/>
                </a:lnTo>
                <a:lnTo>
                  <a:pt x="211422" y="1908083"/>
                </a:lnTo>
                <a:lnTo>
                  <a:pt x="243136" y="1871084"/>
                </a:lnTo>
                <a:lnTo>
                  <a:pt x="243136" y="1844657"/>
                </a:lnTo>
                <a:lnTo>
                  <a:pt x="211422" y="1818229"/>
                </a:lnTo>
                <a:lnTo>
                  <a:pt x="206137" y="1738946"/>
                </a:lnTo>
                <a:lnTo>
                  <a:pt x="158567" y="1701947"/>
                </a:lnTo>
                <a:lnTo>
                  <a:pt x="126854" y="1696661"/>
                </a:lnTo>
                <a:lnTo>
                  <a:pt x="153281" y="1744231"/>
                </a:lnTo>
                <a:lnTo>
                  <a:pt x="121568" y="1765373"/>
                </a:lnTo>
                <a:lnTo>
                  <a:pt x="47570" y="1686090"/>
                </a:lnTo>
                <a:lnTo>
                  <a:pt x="0" y="1638520"/>
                </a:lnTo>
                <a:lnTo>
                  <a:pt x="58141" y="1569808"/>
                </a:lnTo>
                <a:lnTo>
                  <a:pt x="84569" y="1511667"/>
                </a:lnTo>
                <a:lnTo>
                  <a:pt x="163852" y="1501096"/>
                </a:lnTo>
                <a:lnTo>
                  <a:pt x="216708" y="1427098"/>
                </a:lnTo>
                <a:lnTo>
                  <a:pt x="243136" y="1379528"/>
                </a:lnTo>
                <a:lnTo>
                  <a:pt x="301277" y="1363672"/>
                </a:lnTo>
                <a:lnTo>
                  <a:pt x="295991" y="1215676"/>
                </a:lnTo>
                <a:lnTo>
                  <a:pt x="322419" y="1146964"/>
                </a:lnTo>
                <a:lnTo>
                  <a:pt x="396417" y="1136393"/>
                </a:lnTo>
                <a:lnTo>
                  <a:pt x="475700" y="1131107"/>
                </a:lnTo>
                <a:lnTo>
                  <a:pt x="502128" y="1136393"/>
                </a:lnTo>
                <a:lnTo>
                  <a:pt x="581411" y="1109965"/>
                </a:lnTo>
                <a:lnTo>
                  <a:pt x="591982" y="1088823"/>
                </a:lnTo>
                <a:lnTo>
                  <a:pt x="576125" y="1004254"/>
                </a:lnTo>
                <a:lnTo>
                  <a:pt x="560269" y="946113"/>
                </a:lnTo>
                <a:lnTo>
                  <a:pt x="581411" y="893258"/>
                </a:lnTo>
                <a:lnTo>
                  <a:pt x="597268" y="824546"/>
                </a:lnTo>
                <a:lnTo>
                  <a:pt x="586696" y="776976"/>
                </a:lnTo>
                <a:lnTo>
                  <a:pt x="581411" y="708264"/>
                </a:lnTo>
                <a:lnTo>
                  <a:pt x="634266" y="681836"/>
                </a:lnTo>
                <a:lnTo>
                  <a:pt x="644837" y="623695"/>
                </a:lnTo>
                <a:lnTo>
                  <a:pt x="623695" y="591981"/>
                </a:lnTo>
                <a:lnTo>
                  <a:pt x="618410" y="533840"/>
                </a:lnTo>
                <a:lnTo>
                  <a:pt x="639552" y="496842"/>
                </a:lnTo>
                <a:lnTo>
                  <a:pt x="650123" y="443986"/>
                </a:lnTo>
                <a:lnTo>
                  <a:pt x="639552" y="369988"/>
                </a:lnTo>
                <a:lnTo>
                  <a:pt x="639552" y="343561"/>
                </a:lnTo>
                <a:lnTo>
                  <a:pt x="676551" y="306562"/>
                </a:lnTo>
                <a:lnTo>
                  <a:pt x="692407" y="269563"/>
                </a:lnTo>
                <a:lnTo>
                  <a:pt x="713550" y="253706"/>
                </a:lnTo>
                <a:lnTo>
                  <a:pt x="708264" y="179709"/>
                </a:lnTo>
                <a:lnTo>
                  <a:pt x="676551" y="142710"/>
                </a:lnTo>
                <a:lnTo>
                  <a:pt x="724121" y="79283"/>
                </a:lnTo>
                <a:lnTo>
                  <a:pt x="803404" y="63427"/>
                </a:lnTo>
                <a:lnTo>
                  <a:pt x="835117" y="68712"/>
                </a:lnTo>
                <a:lnTo>
                  <a:pt x="866831" y="84569"/>
                </a:lnTo>
                <a:lnTo>
                  <a:pt x="909115" y="36999"/>
                </a:lnTo>
                <a:lnTo>
                  <a:pt x="967256" y="26428"/>
                </a:lnTo>
                <a:lnTo>
                  <a:pt x="1020111" y="0"/>
                </a:lnTo>
                <a:lnTo>
                  <a:pt x="1062396" y="89854"/>
                </a:lnTo>
                <a:lnTo>
                  <a:pt x="1146965" y="89854"/>
                </a:lnTo>
                <a:lnTo>
                  <a:pt x="1157536" y="105711"/>
                </a:lnTo>
                <a:lnTo>
                  <a:pt x="1178678" y="147995"/>
                </a:lnTo>
                <a:lnTo>
                  <a:pt x="1199820" y="153281"/>
                </a:lnTo>
                <a:lnTo>
                  <a:pt x="1189249" y="216707"/>
                </a:lnTo>
                <a:lnTo>
                  <a:pt x="1236819" y="200851"/>
                </a:lnTo>
                <a:lnTo>
                  <a:pt x="1247390" y="248421"/>
                </a:lnTo>
                <a:lnTo>
                  <a:pt x="1231533" y="280134"/>
                </a:lnTo>
                <a:lnTo>
                  <a:pt x="1236819" y="306562"/>
                </a:lnTo>
                <a:lnTo>
                  <a:pt x="1252676" y="338275"/>
                </a:lnTo>
                <a:lnTo>
                  <a:pt x="1294960" y="354132"/>
                </a:lnTo>
                <a:lnTo>
                  <a:pt x="1347815" y="364703"/>
                </a:lnTo>
                <a:lnTo>
                  <a:pt x="1374243" y="375274"/>
                </a:lnTo>
                <a:lnTo>
                  <a:pt x="1374243" y="375274"/>
                </a:lnTo>
                <a:lnTo>
                  <a:pt x="1416528" y="354132"/>
                </a:lnTo>
                <a:lnTo>
                  <a:pt x="1458812" y="369988"/>
                </a:lnTo>
                <a:lnTo>
                  <a:pt x="1453526" y="428129"/>
                </a:lnTo>
                <a:lnTo>
                  <a:pt x="1464098" y="459843"/>
                </a:lnTo>
                <a:lnTo>
                  <a:pt x="1479954" y="502127"/>
                </a:lnTo>
                <a:lnTo>
                  <a:pt x="1511668" y="523269"/>
                </a:lnTo>
                <a:lnTo>
                  <a:pt x="1532810" y="554983"/>
                </a:lnTo>
                <a:lnTo>
                  <a:pt x="1569809" y="576125"/>
                </a:lnTo>
                <a:lnTo>
                  <a:pt x="1580380" y="623695"/>
                </a:lnTo>
                <a:lnTo>
                  <a:pt x="1580380" y="644837"/>
                </a:lnTo>
                <a:lnTo>
                  <a:pt x="1654377" y="650123"/>
                </a:lnTo>
                <a:lnTo>
                  <a:pt x="1691376" y="697692"/>
                </a:lnTo>
                <a:lnTo>
                  <a:pt x="1717804" y="739977"/>
                </a:lnTo>
                <a:lnTo>
                  <a:pt x="1728375" y="787547"/>
                </a:lnTo>
                <a:lnTo>
                  <a:pt x="1749517" y="829831"/>
                </a:lnTo>
                <a:lnTo>
                  <a:pt x="1818229" y="824546"/>
                </a:lnTo>
                <a:lnTo>
                  <a:pt x="1860514" y="877401"/>
                </a:lnTo>
                <a:lnTo>
                  <a:pt x="1918655" y="898543"/>
                </a:lnTo>
                <a:lnTo>
                  <a:pt x="1939797" y="914400"/>
                </a:lnTo>
                <a:lnTo>
                  <a:pt x="1945083" y="967255"/>
                </a:lnTo>
                <a:lnTo>
                  <a:pt x="1960939" y="993683"/>
                </a:lnTo>
                <a:lnTo>
                  <a:pt x="1976796" y="1025396"/>
                </a:lnTo>
                <a:lnTo>
                  <a:pt x="1955654" y="1067681"/>
                </a:lnTo>
                <a:lnTo>
                  <a:pt x="1950368" y="1120536"/>
                </a:lnTo>
                <a:lnTo>
                  <a:pt x="1971510" y="1136393"/>
                </a:lnTo>
                <a:lnTo>
                  <a:pt x="2082507" y="1210391"/>
                </a:lnTo>
                <a:lnTo>
                  <a:pt x="2093078" y="1273817"/>
                </a:lnTo>
                <a:lnTo>
                  <a:pt x="2098363" y="1326673"/>
                </a:lnTo>
                <a:lnTo>
                  <a:pt x="2098363" y="1363672"/>
                </a:lnTo>
                <a:lnTo>
                  <a:pt x="2108935" y="1416527"/>
                </a:lnTo>
                <a:lnTo>
                  <a:pt x="2119506" y="1432384"/>
                </a:lnTo>
                <a:lnTo>
                  <a:pt x="2172361" y="1390099"/>
                </a:lnTo>
                <a:lnTo>
                  <a:pt x="2251644" y="1379528"/>
                </a:lnTo>
                <a:lnTo>
                  <a:pt x="2251644" y="1379528"/>
                </a:lnTo>
                <a:lnTo>
                  <a:pt x="2383783" y="1358386"/>
                </a:lnTo>
                <a:lnTo>
                  <a:pt x="2457781" y="1368957"/>
                </a:lnTo>
                <a:lnTo>
                  <a:pt x="2494780" y="1363672"/>
                </a:lnTo>
                <a:lnTo>
                  <a:pt x="2552921" y="1390099"/>
                </a:lnTo>
                <a:lnTo>
                  <a:pt x="2558206" y="1421813"/>
                </a:lnTo>
                <a:lnTo>
                  <a:pt x="2531778" y="1458812"/>
                </a:lnTo>
                <a:lnTo>
                  <a:pt x="2515922" y="1548666"/>
                </a:lnTo>
                <a:lnTo>
                  <a:pt x="2510636" y="1612092"/>
                </a:lnTo>
                <a:lnTo>
                  <a:pt x="2510636" y="1675519"/>
                </a:lnTo>
                <a:lnTo>
                  <a:pt x="2494780" y="1707232"/>
                </a:lnTo>
                <a:lnTo>
                  <a:pt x="2463066" y="1728375"/>
                </a:lnTo>
                <a:lnTo>
                  <a:pt x="2531778" y="1754802"/>
                </a:lnTo>
                <a:lnTo>
                  <a:pt x="2574063" y="1701947"/>
                </a:lnTo>
                <a:lnTo>
                  <a:pt x="2626918" y="1707232"/>
                </a:lnTo>
                <a:lnTo>
                  <a:pt x="2626918" y="1770659"/>
                </a:lnTo>
                <a:lnTo>
                  <a:pt x="2621633" y="1812943"/>
                </a:lnTo>
                <a:lnTo>
                  <a:pt x="2605776" y="1855228"/>
                </a:lnTo>
                <a:lnTo>
                  <a:pt x="2632204" y="1860513"/>
                </a:lnTo>
                <a:lnTo>
                  <a:pt x="2663917" y="1897512"/>
                </a:lnTo>
                <a:lnTo>
                  <a:pt x="2648061" y="1918654"/>
                </a:lnTo>
                <a:lnTo>
                  <a:pt x="2589920" y="1881655"/>
                </a:lnTo>
                <a:lnTo>
                  <a:pt x="2552921" y="1960939"/>
                </a:lnTo>
                <a:lnTo>
                  <a:pt x="2547635" y="1982081"/>
                </a:lnTo>
                <a:lnTo>
                  <a:pt x="2452495" y="2034936"/>
                </a:lnTo>
                <a:lnTo>
                  <a:pt x="2473637" y="2151218"/>
                </a:lnTo>
                <a:lnTo>
                  <a:pt x="2452495" y="2182932"/>
                </a:lnTo>
                <a:lnTo>
                  <a:pt x="2399640" y="2151218"/>
                </a:lnTo>
                <a:lnTo>
                  <a:pt x="2346784" y="2151218"/>
                </a:lnTo>
                <a:lnTo>
                  <a:pt x="2267501" y="2151218"/>
                </a:lnTo>
                <a:lnTo>
                  <a:pt x="2267501" y="2177646"/>
                </a:lnTo>
                <a:lnTo>
                  <a:pt x="2267501" y="2214645"/>
                </a:lnTo>
                <a:lnTo>
                  <a:pt x="2288643" y="2256929"/>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フリーフォーム 15"/>
          <p:cNvSpPr/>
          <p:nvPr/>
        </p:nvSpPr>
        <p:spPr>
          <a:xfrm>
            <a:off x="3633153" y="3181964"/>
            <a:ext cx="993684" cy="628980"/>
          </a:xfrm>
          <a:custGeom>
            <a:avLst/>
            <a:gdLst>
              <a:gd name="connsiteX0" fmla="*/ 993684 w 993684"/>
              <a:gd name="connsiteY0" fmla="*/ 211422 h 628980"/>
              <a:gd name="connsiteX1" fmla="*/ 930257 w 993684"/>
              <a:gd name="connsiteY1" fmla="*/ 269563 h 628980"/>
              <a:gd name="connsiteX2" fmla="*/ 882687 w 993684"/>
              <a:gd name="connsiteY2" fmla="*/ 253706 h 628980"/>
              <a:gd name="connsiteX3" fmla="*/ 845688 w 993684"/>
              <a:gd name="connsiteY3" fmla="*/ 200851 h 628980"/>
              <a:gd name="connsiteX4" fmla="*/ 808689 w 993684"/>
              <a:gd name="connsiteY4" fmla="*/ 190280 h 628980"/>
              <a:gd name="connsiteX5" fmla="*/ 766405 w 993684"/>
              <a:gd name="connsiteY5" fmla="*/ 163852 h 628980"/>
              <a:gd name="connsiteX6" fmla="*/ 671265 w 993684"/>
              <a:gd name="connsiteY6" fmla="*/ 169138 h 628980"/>
              <a:gd name="connsiteX7" fmla="*/ 618410 w 993684"/>
              <a:gd name="connsiteY7" fmla="*/ 105711 h 628980"/>
              <a:gd name="connsiteX8" fmla="*/ 602553 w 993684"/>
              <a:gd name="connsiteY8" fmla="*/ 84569 h 628980"/>
              <a:gd name="connsiteX9" fmla="*/ 607839 w 993684"/>
              <a:gd name="connsiteY9" fmla="*/ 31713 h 628980"/>
              <a:gd name="connsiteX10" fmla="*/ 554983 w 993684"/>
              <a:gd name="connsiteY10" fmla="*/ 10571 h 628980"/>
              <a:gd name="connsiteX11" fmla="*/ 512699 w 993684"/>
              <a:gd name="connsiteY11" fmla="*/ 0 h 628980"/>
              <a:gd name="connsiteX12" fmla="*/ 406988 w 993684"/>
              <a:gd name="connsiteY12" fmla="*/ 73998 h 628980"/>
              <a:gd name="connsiteX13" fmla="*/ 375274 w 993684"/>
              <a:gd name="connsiteY13" fmla="*/ 105711 h 628980"/>
              <a:gd name="connsiteX14" fmla="*/ 327704 w 993684"/>
              <a:gd name="connsiteY14" fmla="*/ 132139 h 628980"/>
              <a:gd name="connsiteX15" fmla="*/ 306562 w 993684"/>
              <a:gd name="connsiteY15" fmla="*/ 126853 h 628980"/>
              <a:gd name="connsiteX16" fmla="*/ 306562 w 993684"/>
              <a:gd name="connsiteY16" fmla="*/ 179709 h 628980"/>
              <a:gd name="connsiteX17" fmla="*/ 258992 w 993684"/>
              <a:gd name="connsiteY17" fmla="*/ 232564 h 628980"/>
              <a:gd name="connsiteX18" fmla="*/ 290706 w 993684"/>
              <a:gd name="connsiteY18" fmla="*/ 258992 h 628980"/>
              <a:gd name="connsiteX19" fmla="*/ 290706 w 993684"/>
              <a:gd name="connsiteY19" fmla="*/ 295991 h 628980"/>
              <a:gd name="connsiteX20" fmla="*/ 290706 w 993684"/>
              <a:gd name="connsiteY20" fmla="*/ 295991 h 628980"/>
              <a:gd name="connsiteX21" fmla="*/ 216708 w 993684"/>
              <a:gd name="connsiteY21" fmla="*/ 221993 h 628980"/>
              <a:gd name="connsiteX22" fmla="*/ 137425 w 993684"/>
              <a:gd name="connsiteY22" fmla="*/ 243135 h 628980"/>
              <a:gd name="connsiteX23" fmla="*/ 63427 w 993684"/>
              <a:gd name="connsiteY23" fmla="*/ 285420 h 628980"/>
              <a:gd name="connsiteX24" fmla="*/ 21143 w 993684"/>
              <a:gd name="connsiteY24" fmla="*/ 322418 h 628980"/>
              <a:gd name="connsiteX25" fmla="*/ 5286 w 993684"/>
              <a:gd name="connsiteY25" fmla="*/ 348846 h 628980"/>
              <a:gd name="connsiteX26" fmla="*/ 47570 w 993684"/>
              <a:gd name="connsiteY26" fmla="*/ 433415 h 628980"/>
              <a:gd name="connsiteX27" fmla="*/ 36999 w 993684"/>
              <a:gd name="connsiteY27" fmla="*/ 496842 h 628980"/>
              <a:gd name="connsiteX28" fmla="*/ 21143 w 993684"/>
              <a:gd name="connsiteY28" fmla="*/ 517984 h 628980"/>
              <a:gd name="connsiteX29" fmla="*/ 15857 w 993684"/>
              <a:gd name="connsiteY29" fmla="*/ 565554 h 628980"/>
              <a:gd name="connsiteX30" fmla="*/ 0 w 993684"/>
              <a:gd name="connsiteY30" fmla="*/ 628980 h 628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93684" h="628980">
                <a:moveTo>
                  <a:pt x="993684" y="211422"/>
                </a:moveTo>
                <a:lnTo>
                  <a:pt x="930257" y="269563"/>
                </a:lnTo>
                <a:lnTo>
                  <a:pt x="882687" y="253706"/>
                </a:lnTo>
                <a:lnTo>
                  <a:pt x="845688" y="200851"/>
                </a:lnTo>
                <a:lnTo>
                  <a:pt x="808689" y="190280"/>
                </a:lnTo>
                <a:lnTo>
                  <a:pt x="766405" y="163852"/>
                </a:lnTo>
                <a:lnTo>
                  <a:pt x="671265" y="169138"/>
                </a:lnTo>
                <a:lnTo>
                  <a:pt x="618410" y="105711"/>
                </a:lnTo>
                <a:lnTo>
                  <a:pt x="602553" y="84569"/>
                </a:lnTo>
                <a:lnTo>
                  <a:pt x="607839" y="31713"/>
                </a:lnTo>
                <a:lnTo>
                  <a:pt x="554983" y="10571"/>
                </a:lnTo>
                <a:lnTo>
                  <a:pt x="512699" y="0"/>
                </a:lnTo>
                <a:lnTo>
                  <a:pt x="406988" y="73998"/>
                </a:lnTo>
                <a:lnTo>
                  <a:pt x="375274" y="105711"/>
                </a:lnTo>
                <a:lnTo>
                  <a:pt x="327704" y="132139"/>
                </a:lnTo>
                <a:lnTo>
                  <a:pt x="306562" y="126853"/>
                </a:lnTo>
                <a:lnTo>
                  <a:pt x="306562" y="179709"/>
                </a:lnTo>
                <a:lnTo>
                  <a:pt x="258992" y="232564"/>
                </a:lnTo>
                <a:lnTo>
                  <a:pt x="290706" y="258992"/>
                </a:lnTo>
                <a:lnTo>
                  <a:pt x="290706" y="295991"/>
                </a:lnTo>
                <a:lnTo>
                  <a:pt x="290706" y="295991"/>
                </a:lnTo>
                <a:lnTo>
                  <a:pt x="216708" y="221993"/>
                </a:lnTo>
                <a:lnTo>
                  <a:pt x="137425" y="243135"/>
                </a:lnTo>
                <a:lnTo>
                  <a:pt x="63427" y="285420"/>
                </a:lnTo>
                <a:lnTo>
                  <a:pt x="21143" y="322418"/>
                </a:lnTo>
                <a:lnTo>
                  <a:pt x="5286" y="348846"/>
                </a:lnTo>
                <a:lnTo>
                  <a:pt x="47570" y="433415"/>
                </a:lnTo>
                <a:lnTo>
                  <a:pt x="36999" y="496842"/>
                </a:lnTo>
                <a:lnTo>
                  <a:pt x="21143" y="517984"/>
                </a:lnTo>
                <a:lnTo>
                  <a:pt x="15857" y="565554"/>
                </a:lnTo>
                <a:lnTo>
                  <a:pt x="0" y="628980"/>
                </a:ln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7" name="正方形/長方形 16">
            <a:extLst>
              <a:ext uri="{FF2B5EF4-FFF2-40B4-BE49-F238E27FC236}">
                <a16:creationId xmlns:a16="http://schemas.microsoft.com/office/drawing/2014/main" id="{BA9DE245-55C0-4C84-9A1F-7B53D445323B}"/>
              </a:ext>
            </a:extLst>
          </p:cNvPr>
          <p:cNvSpPr/>
          <p:nvPr/>
        </p:nvSpPr>
        <p:spPr>
          <a:xfrm>
            <a:off x="3474556" y="1110220"/>
            <a:ext cx="278606" cy="1047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図形 5">
            <a:extLst>
              <a:ext uri="{FF2B5EF4-FFF2-40B4-BE49-F238E27FC236}">
                <a16:creationId xmlns:a16="http://schemas.microsoft.com/office/drawing/2014/main" id="{AF25DA33-975C-4F4E-A902-B86E969B027A}"/>
              </a:ext>
            </a:extLst>
          </p:cNvPr>
          <p:cNvSpPr/>
          <p:nvPr/>
        </p:nvSpPr>
        <p:spPr>
          <a:xfrm>
            <a:off x="5727495" y="1104900"/>
            <a:ext cx="470105" cy="908050"/>
          </a:xfrm>
          <a:custGeom>
            <a:avLst/>
            <a:gdLst>
              <a:gd name="connsiteX0" fmla="*/ 6555 w 470105"/>
              <a:gd name="connsiteY0" fmla="*/ 0 h 908050"/>
              <a:gd name="connsiteX1" fmla="*/ 205 w 470105"/>
              <a:gd name="connsiteY1" fmla="*/ 31750 h 908050"/>
              <a:gd name="connsiteX2" fmla="*/ 12905 w 470105"/>
              <a:gd name="connsiteY2" fmla="*/ 50800 h 908050"/>
              <a:gd name="connsiteX3" fmla="*/ 25605 w 470105"/>
              <a:gd name="connsiteY3" fmla="*/ 95250 h 908050"/>
              <a:gd name="connsiteX4" fmla="*/ 38305 w 470105"/>
              <a:gd name="connsiteY4" fmla="*/ 114300 h 908050"/>
              <a:gd name="connsiteX5" fmla="*/ 57355 w 470105"/>
              <a:gd name="connsiteY5" fmla="*/ 146050 h 908050"/>
              <a:gd name="connsiteX6" fmla="*/ 82755 w 470105"/>
              <a:gd name="connsiteY6" fmla="*/ 152400 h 908050"/>
              <a:gd name="connsiteX7" fmla="*/ 101805 w 470105"/>
              <a:gd name="connsiteY7" fmla="*/ 165100 h 908050"/>
              <a:gd name="connsiteX8" fmla="*/ 114505 w 470105"/>
              <a:gd name="connsiteY8" fmla="*/ 203200 h 908050"/>
              <a:gd name="connsiteX9" fmla="*/ 127205 w 470105"/>
              <a:gd name="connsiteY9" fmla="*/ 285750 h 908050"/>
              <a:gd name="connsiteX10" fmla="*/ 139905 w 470105"/>
              <a:gd name="connsiteY10" fmla="*/ 336550 h 908050"/>
              <a:gd name="connsiteX11" fmla="*/ 152605 w 470105"/>
              <a:gd name="connsiteY11" fmla="*/ 368300 h 908050"/>
              <a:gd name="connsiteX12" fmla="*/ 178005 w 470105"/>
              <a:gd name="connsiteY12" fmla="*/ 406400 h 908050"/>
              <a:gd name="connsiteX13" fmla="*/ 184355 w 470105"/>
              <a:gd name="connsiteY13" fmla="*/ 431800 h 908050"/>
              <a:gd name="connsiteX14" fmla="*/ 190705 w 470105"/>
              <a:gd name="connsiteY14" fmla="*/ 463550 h 908050"/>
              <a:gd name="connsiteX15" fmla="*/ 203405 w 470105"/>
              <a:gd name="connsiteY15" fmla="*/ 514350 h 908050"/>
              <a:gd name="connsiteX16" fmla="*/ 209755 w 470105"/>
              <a:gd name="connsiteY16" fmla="*/ 571500 h 908050"/>
              <a:gd name="connsiteX17" fmla="*/ 228805 w 470105"/>
              <a:gd name="connsiteY17" fmla="*/ 590550 h 908050"/>
              <a:gd name="connsiteX18" fmla="*/ 235155 w 470105"/>
              <a:gd name="connsiteY18" fmla="*/ 679450 h 908050"/>
              <a:gd name="connsiteX19" fmla="*/ 279605 w 470105"/>
              <a:gd name="connsiteY19" fmla="*/ 730250 h 908050"/>
              <a:gd name="connsiteX20" fmla="*/ 305005 w 470105"/>
              <a:gd name="connsiteY20" fmla="*/ 749300 h 908050"/>
              <a:gd name="connsiteX21" fmla="*/ 324055 w 470105"/>
              <a:gd name="connsiteY21" fmla="*/ 787400 h 908050"/>
              <a:gd name="connsiteX22" fmla="*/ 343105 w 470105"/>
              <a:gd name="connsiteY22" fmla="*/ 806450 h 908050"/>
              <a:gd name="connsiteX23" fmla="*/ 362155 w 470105"/>
              <a:gd name="connsiteY23" fmla="*/ 844550 h 908050"/>
              <a:gd name="connsiteX24" fmla="*/ 400255 w 470105"/>
              <a:gd name="connsiteY24" fmla="*/ 857250 h 908050"/>
              <a:gd name="connsiteX25" fmla="*/ 419305 w 470105"/>
              <a:gd name="connsiteY25" fmla="*/ 863600 h 908050"/>
              <a:gd name="connsiteX26" fmla="*/ 438355 w 470105"/>
              <a:gd name="connsiteY26" fmla="*/ 876300 h 908050"/>
              <a:gd name="connsiteX27" fmla="*/ 470105 w 470105"/>
              <a:gd name="connsiteY27" fmla="*/ 908050 h 908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0105" h="908050">
                <a:moveTo>
                  <a:pt x="6555" y="0"/>
                </a:moveTo>
                <a:cubicBezTo>
                  <a:pt x="4438" y="10583"/>
                  <a:pt x="-1134" y="21040"/>
                  <a:pt x="205" y="31750"/>
                </a:cubicBezTo>
                <a:cubicBezTo>
                  <a:pt x="1152" y="39323"/>
                  <a:pt x="9492" y="43974"/>
                  <a:pt x="12905" y="50800"/>
                </a:cubicBezTo>
                <a:cubicBezTo>
                  <a:pt x="25262" y="75514"/>
                  <a:pt x="13398" y="66766"/>
                  <a:pt x="25605" y="95250"/>
                </a:cubicBezTo>
                <a:cubicBezTo>
                  <a:pt x="28611" y="102265"/>
                  <a:pt x="34260" y="107828"/>
                  <a:pt x="38305" y="114300"/>
                </a:cubicBezTo>
                <a:cubicBezTo>
                  <a:pt x="44846" y="124766"/>
                  <a:pt x="47984" y="138018"/>
                  <a:pt x="57355" y="146050"/>
                </a:cubicBezTo>
                <a:cubicBezTo>
                  <a:pt x="63981" y="151730"/>
                  <a:pt x="74288" y="150283"/>
                  <a:pt x="82755" y="152400"/>
                </a:cubicBezTo>
                <a:cubicBezTo>
                  <a:pt x="89105" y="156633"/>
                  <a:pt x="97760" y="158628"/>
                  <a:pt x="101805" y="165100"/>
                </a:cubicBezTo>
                <a:cubicBezTo>
                  <a:pt x="108900" y="176452"/>
                  <a:pt x="114505" y="203200"/>
                  <a:pt x="114505" y="203200"/>
                </a:cubicBezTo>
                <a:cubicBezTo>
                  <a:pt x="125896" y="317107"/>
                  <a:pt x="112752" y="232754"/>
                  <a:pt x="127205" y="285750"/>
                </a:cubicBezTo>
                <a:cubicBezTo>
                  <a:pt x="131798" y="302589"/>
                  <a:pt x="133423" y="320344"/>
                  <a:pt x="139905" y="336550"/>
                </a:cubicBezTo>
                <a:cubicBezTo>
                  <a:pt x="144138" y="347133"/>
                  <a:pt x="147147" y="358293"/>
                  <a:pt x="152605" y="368300"/>
                </a:cubicBezTo>
                <a:cubicBezTo>
                  <a:pt x="159914" y="381700"/>
                  <a:pt x="178005" y="406400"/>
                  <a:pt x="178005" y="406400"/>
                </a:cubicBezTo>
                <a:cubicBezTo>
                  <a:pt x="180122" y="414867"/>
                  <a:pt x="182462" y="423281"/>
                  <a:pt x="184355" y="431800"/>
                </a:cubicBezTo>
                <a:cubicBezTo>
                  <a:pt x="186696" y="442336"/>
                  <a:pt x="188278" y="453033"/>
                  <a:pt x="190705" y="463550"/>
                </a:cubicBezTo>
                <a:cubicBezTo>
                  <a:pt x="194630" y="480557"/>
                  <a:pt x="203405" y="514350"/>
                  <a:pt x="203405" y="514350"/>
                </a:cubicBezTo>
                <a:cubicBezTo>
                  <a:pt x="205522" y="533400"/>
                  <a:pt x="203694" y="553316"/>
                  <a:pt x="209755" y="571500"/>
                </a:cubicBezTo>
                <a:cubicBezTo>
                  <a:pt x="212595" y="580019"/>
                  <a:pt x="226748" y="581808"/>
                  <a:pt x="228805" y="590550"/>
                </a:cubicBezTo>
                <a:cubicBezTo>
                  <a:pt x="235609" y="619469"/>
                  <a:pt x="227950" y="650628"/>
                  <a:pt x="235155" y="679450"/>
                </a:cubicBezTo>
                <a:cubicBezTo>
                  <a:pt x="243162" y="711476"/>
                  <a:pt x="258668" y="715295"/>
                  <a:pt x="279605" y="730250"/>
                </a:cubicBezTo>
                <a:cubicBezTo>
                  <a:pt x="288217" y="736401"/>
                  <a:pt x="297521" y="741816"/>
                  <a:pt x="305005" y="749300"/>
                </a:cubicBezTo>
                <a:cubicBezTo>
                  <a:pt x="334980" y="779275"/>
                  <a:pt x="303397" y="756412"/>
                  <a:pt x="324055" y="787400"/>
                </a:cubicBezTo>
                <a:cubicBezTo>
                  <a:pt x="329036" y="794872"/>
                  <a:pt x="336755" y="800100"/>
                  <a:pt x="343105" y="806450"/>
                </a:cubicBezTo>
                <a:cubicBezTo>
                  <a:pt x="346565" y="816830"/>
                  <a:pt x="351789" y="838071"/>
                  <a:pt x="362155" y="844550"/>
                </a:cubicBezTo>
                <a:cubicBezTo>
                  <a:pt x="373507" y="851645"/>
                  <a:pt x="387555" y="853017"/>
                  <a:pt x="400255" y="857250"/>
                </a:cubicBezTo>
                <a:cubicBezTo>
                  <a:pt x="406605" y="859367"/>
                  <a:pt x="413736" y="859887"/>
                  <a:pt x="419305" y="863600"/>
                </a:cubicBezTo>
                <a:cubicBezTo>
                  <a:pt x="425655" y="867833"/>
                  <a:pt x="432492" y="871414"/>
                  <a:pt x="438355" y="876300"/>
                </a:cubicBezTo>
                <a:lnTo>
                  <a:pt x="470105" y="908050"/>
                </a:ln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図形 6">
            <a:extLst>
              <a:ext uri="{FF2B5EF4-FFF2-40B4-BE49-F238E27FC236}">
                <a16:creationId xmlns:a16="http://schemas.microsoft.com/office/drawing/2014/main" id="{B8394C27-990F-4A2C-A13A-0A951A8639F3}"/>
              </a:ext>
            </a:extLst>
          </p:cNvPr>
          <p:cNvSpPr/>
          <p:nvPr/>
        </p:nvSpPr>
        <p:spPr>
          <a:xfrm>
            <a:off x="6146800" y="1352550"/>
            <a:ext cx="165100" cy="850900"/>
          </a:xfrm>
          <a:custGeom>
            <a:avLst/>
            <a:gdLst>
              <a:gd name="connsiteX0" fmla="*/ 0 w 165100"/>
              <a:gd name="connsiteY0" fmla="*/ 0 h 850900"/>
              <a:gd name="connsiteX1" fmla="*/ 57150 w 165100"/>
              <a:gd name="connsiteY1" fmla="*/ 57150 h 850900"/>
              <a:gd name="connsiteX2" fmla="*/ 69850 w 165100"/>
              <a:gd name="connsiteY2" fmla="*/ 76200 h 850900"/>
              <a:gd name="connsiteX3" fmla="*/ 82550 w 165100"/>
              <a:gd name="connsiteY3" fmla="*/ 101600 h 850900"/>
              <a:gd name="connsiteX4" fmla="*/ 120650 w 165100"/>
              <a:gd name="connsiteY4" fmla="*/ 107950 h 850900"/>
              <a:gd name="connsiteX5" fmla="*/ 133350 w 165100"/>
              <a:gd name="connsiteY5" fmla="*/ 127000 h 850900"/>
              <a:gd name="connsiteX6" fmla="*/ 139700 w 165100"/>
              <a:gd name="connsiteY6" fmla="*/ 158750 h 850900"/>
              <a:gd name="connsiteX7" fmla="*/ 165100 w 165100"/>
              <a:gd name="connsiteY7" fmla="*/ 215900 h 850900"/>
              <a:gd name="connsiteX8" fmla="*/ 158750 w 165100"/>
              <a:gd name="connsiteY8" fmla="*/ 292100 h 850900"/>
              <a:gd name="connsiteX9" fmla="*/ 133350 w 165100"/>
              <a:gd name="connsiteY9" fmla="*/ 304800 h 850900"/>
              <a:gd name="connsiteX10" fmla="*/ 127000 w 165100"/>
              <a:gd name="connsiteY10" fmla="*/ 323850 h 850900"/>
              <a:gd name="connsiteX11" fmla="*/ 107950 w 165100"/>
              <a:gd name="connsiteY11" fmla="*/ 431800 h 850900"/>
              <a:gd name="connsiteX12" fmla="*/ 95250 w 165100"/>
              <a:gd name="connsiteY12" fmla="*/ 476250 h 850900"/>
              <a:gd name="connsiteX13" fmla="*/ 82550 w 165100"/>
              <a:gd name="connsiteY13" fmla="*/ 495300 h 850900"/>
              <a:gd name="connsiteX14" fmla="*/ 63500 w 165100"/>
              <a:gd name="connsiteY14" fmla="*/ 552450 h 850900"/>
              <a:gd name="connsiteX15" fmla="*/ 44450 w 165100"/>
              <a:gd name="connsiteY15" fmla="*/ 565150 h 850900"/>
              <a:gd name="connsiteX16" fmla="*/ 50800 w 165100"/>
              <a:gd name="connsiteY16" fmla="*/ 679450 h 850900"/>
              <a:gd name="connsiteX17" fmla="*/ 76200 w 165100"/>
              <a:gd name="connsiteY17" fmla="*/ 717550 h 850900"/>
              <a:gd name="connsiteX18" fmla="*/ 82550 w 165100"/>
              <a:gd name="connsiteY18" fmla="*/ 742950 h 850900"/>
              <a:gd name="connsiteX19" fmla="*/ 95250 w 165100"/>
              <a:gd name="connsiteY19" fmla="*/ 768350 h 850900"/>
              <a:gd name="connsiteX20" fmla="*/ 101600 w 165100"/>
              <a:gd name="connsiteY20" fmla="*/ 825500 h 850900"/>
              <a:gd name="connsiteX21" fmla="*/ 107950 w 165100"/>
              <a:gd name="connsiteY21" fmla="*/ 850900 h 85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5100" h="850900">
                <a:moveTo>
                  <a:pt x="0" y="0"/>
                </a:moveTo>
                <a:cubicBezTo>
                  <a:pt x="44838" y="26903"/>
                  <a:pt x="24904" y="8781"/>
                  <a:pt x="57150" y="57150"/>
                </a:cubicBezTo>
                <a:cubicBezTo>
                  <a:pt x="61383" y="63500"/>
                  <a:pt x="66437" y="69374"/>
                  <a:pt x="69850" y="76200"/>
                </a:cubicBezTo>
                <a:cubicBezTo>
                  <a:pt x="74083" y="84667"/>
                  <a:pt x="74523" y="96583"/>
                  <a:pt x="82550" y="101600"/>
                </a:cubicBezTo>
                <a:cubicBezTo>
                  <a:pt x="93468" y="108424"/>
                  <a:pt x="107950" y="105833"/>
                  <a:pt x="120650" y="107950"/>
                </a:cubicBezTo>
                <a:cubicBezTo>
                  <a:pt x="124883" y="114300"/>
                  <a:pt x="130670" y="119854"/>
                  <a:pt x="133350" y="127000"/>
                </a:cubicBezTo>
                <a:cubicBezTo>
                  <a:pt x="137140" y="137106"/>
                  <a:pt x="136860" y="148337"/>
                  <a:pt x="139700" y="158750"/>
                </a:cubicBezTo>
                <a:cubicBezTo>
                  <a:pt x="150163" y="197115"/>
                  <a:pt x="147625" y="189688"/>
                  <a:pt x="165100" y="215900"/>
                </a:cubicBezTo>
                <a:cubicBezTo>
                  <a:pt x="162983" y="241300"/>
                  <a:pt x="167323" y="268097"/>
                  <a:pt x="158750" y="292100"/>
                </a:cubicBezTo>
                <a:cubicBezTo>
                  <a:pt x="155566" y="301015"/>
                  <a:pt x="140043" y="298107"/>
                  <a:pt x="133350" y="304800"/>
                </a:cubicBezTo>
                <a:cubicBezTo>
                  <a:pt x="128617" y="309533"/>
                  <a:pt x="128623" y="317356"/>
                  <a:pt x="127000" y="323850"/>
                </a:cubicBezTo>
                <a:cubicBezTo>
                  <a:pt x="118138" y="359298"/>
                  <a:pt x="116812" y="396352"/>
                  <a:pt x="107950" y="431800"/>
                </a:cubicBezTo>
                <a:cubicBezTo>
                  <a:pt x="105915" y="439938"/>
                  <a:pt x="99805" y="467140"/>
                  <a:pt x="95250" y="476250"/>
                </a:cubicBezTo>
                <a:cubicBezTo>
                  <a:pt x="91837" y="483076"/>
                  <a:pt x="86783" y="488950"/>
                  <a:pt x="82550" y="495300"/>
                </a:cubicBezTo>
                <a:cubicBezTo>
                  <a:pt x="78551" y="515297"/>
                  <a:pt x="77337" y="535846"/>
                  <a:pt x="63500" y="552450"/>
                </a:cubicBezTo>
                <a:cubicBezTo>
                  <a:pt x="58614" y="558313"/>
                  <a:pt x="50800" y="560917"/>
                  <a:pt x="44450" y="565150"/>
                </a:cubicBezTo>
                <a:cubicBezTo>
                  <a:pt x="46567" y="603250"/>
                  <a:pt x="43017" y="642093"/>
                  <a:pt x="50800" y="679450"/>
                </a:cubicBezTo>
                <a:cubicBezTo>
                  <a:pt x="53913" y="694393"/>
                  <a:pt x="76200" y="717550"/>
                  <a:pt x="76200" y="717550"/>
                </a:cubicBezTo>
                <a:cubicBezTo>
                  <a:pt x="78317" y="726017"/>
                  <a:pt x="79486" y="734778"/>
                  <a:pt x="82550" y="742950"/>
                </a:cubicBezTo>
                <a:cubicBezTo>
                  <a:pt x="85874" y="751813"/>
                  <a:pt x="93121" y="759126"/>
                  <a:pt x="95250" y="768350"/>
                </a:cubicBezTo>
                <a:cubicBezTo>
                  <a:pt x="99560" y="787026"/>
                  <a:pt x="98449" y="806594"/>
                  <a:pt x="101600" y="825500"/>
                </a:cubicBezTo>
                <a:cubicBezTo>
                  <a:pt x="108619" y="867616"/>
                  <a:pt x="107950" y="831197"/>
                  <a:pt x="107950" y="85090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8" name="フリーフォーム: 図形 17">
            <a:extLst>
              <a:ext uri="{FF2B5EF4-FFF2-40B4-BE49-F238E27FC236}">
                <a16:creationId xmlns:a16="http://schemas.microsoft.com/office/drawing/2014/main" id="{0129F727-EF54-4084-9E64-A66F88384F5B}"/>
              </a:ext>
            </a:extLst>
          </p:cNvPr>
          <p:cNvSpPr/>
          <p:nvPr/>
        </p:nvSpPr>
        <p:spPr>
          <a:xfrm>
            <a:off x="6734095" y="1206500"/>
            <a:ext cx="196850" cy="692378"/>
          </a:xfrm>
          <a:custGeom>
            <a:avLst/>
            <a:gdLst>
              <a:gd name="connsiteX0" fmla="*/ 0 w 196850"/>
              <a:gd name="connsiteY0" fmla="*/ 0 h 692378"/>
              <a:gd name="connsiteX1" fmla="*/ 6350 w 196850"/>
              <a:gd name="connsiteY1" fmla="*/ 44450 h 692378"/>
              <a:gd name="connsiteX2" fmla="*/ 44450 w 196850"/>
              <a:gd name="connsiteY2" fmla="*/ 82550 h 692378"/>
              <a:gd name="connsiteX3" fmla="*/ 50800 w 196850"/>
              <a:gd name="connsiteY3" fmla="*/ 101600 h 692378"/>
              <a:gd name="connsiteX4" fmla="*/ 69850 w 196850"/>
              <a:gd name="connsiteY4" fmla="*/ 120650 h 692378"/>
              <a:gd name="connsiteX5" fmla="*/ 38100 w 196850"/>
              <a:gd name="connsiteY5" fmla="*/ 222250 h 692378"/>
              <a:gd name="connsiteX6" fmla="*/ 38100 w 196850"/>
              <a:gd name="connsiteY6" fmla="*/ 330200 h 692378"/>
              <a:gd name="connsiteX7" fmla="*/ 50800 w 196850"/>
              <a:gd name="connsiteY7" fmla="*/ 349250 h 692378"/>
              <a:gd name="connsiteX8" fmla="*/ 57150 w 196850"/>
              <a:gd name="connsiteY8" fmla="*/ 368300 h 692378"/>
              <a:gd name="connsiteX9" fmla="*/ 57150 w 196850"/>
              <a:gd name="connsiteY9" fmla="*/ 419100 h 692378"/>
              <a:gd name="connsiteX10" fmla="*/ 95250 w 196850"/>
              <a:gd name="connsiteY10" fmla="*/ 431800 h 692378"/>
              <a:gd name="connsiteX11" fmla="*/ 114300 w 196850"/>
              <a:gd name="connsiteY11" fmla="*/ 488950 h 692378"/>
              <a:gd name="connsiteX12" fmla="*/ 127000 w 196850"/>
              <a:gd name="connsiteY12" fmla="*/ 533400 h 692378"/>
              <a:gd name="connsiteX13" fmla="*/ 133350 w 196850"/>
              <a:gd name="connsiteY13" fmla="*/ 577850 h 692378"/>
              <a:gd name="connsiteX14" fmla="*/ 146050 w 196850"/>
              <a:gd name="connsiteY14" fmla="*/ 647700 h 692378"/>
              <a:gd name="connsiteX15" fmla="*/ 152400 w 196850"/>
              <a:gd name="connsiteY15" fmla="*/ 673100 h 692378"/>
              <a:gd name="connsiteX16" fmla="*/ 190500 w 196850"/>
              <a:gd name="connsiteY16" fmla="*/ 692150 h 692378"/>
              <a:gd name="connsiteX17" fmla="*/ 196850 w 196850"/>
              <a:gd name="connsiteY17" fmla="*/ 692150 h 692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6850" h="692378">
                <a:moveTo>
                  <a:pt x="0" y="0"/>
                </a:moveTo>
                <a:cubicBezTo>
                  <a:pt x="2117" y="14817"/>
                  <a:pt x="-746" y="31272"/>
                  <a:pt x="6350" y="44450"/>
                </a:cubicBezTo>
                <a:cubicBezTo>
                  <a:pt x="14865" y="60264"/>
                  <a:pt x="44450" y="82550"/>
                  <a:pt x="44450" y="82550"/>
                </a:cubicBezTo>
                <a:cubicBezTo>
                  <a:pt x="46567" y="88900"/>
                  <a:pt x="47087" y="96031"/>
                  <a:pt x="50800" y="101600"/>
                </a:cubicBezTo>
                <a:cubicBezTo>
                  <a:pt x="55781" y="109072"/>
                  <a:pt x="69290" y="111687"/>
                  <a:pt x="69850" y="120650"/>
                </a:cubicBezTo>
                <a:cubicBezTo>
                  <a:pt x="74401" y="193460"/>
                  <a:pt x="70831" y="189519"/>
                  <a:pt x="38100" y="222250"/>
                </a:cubicBezTo>
                <a:cubicBezTo>
                  <a:pt x="33918" y="264066"/>
                  <a:pt x="26168" y="290427"/>
                  <a:pt x="38100" y="330200"/>
                </a:cubicBezTo>
                <a:cubicBezTo>
                  <a:pt x="40293" y="337510"/>
                  <a:pt x="47387" y="342424"/>
                  <a:pt x="50800" y="349250"/>
                </a:cubicBezTo>
                <a:cubicBezTo>
                  <a:pt x="53793" y="355237"/>
                  <a:pt x="55033" y="361950"/>
                  <a:pt x="57150" y="368300"/>
                </a:cubicBezTo>
                <a:cubicBezTo>
                  <a:pt x="52139" y="383332"/>
                  <a:pt x="41825" y="403775"/>
                  <a:pt x="57150" y="419100"/>
                </a:cubicBezTo>
                <a:cubicBezTo>
                  <a:pt x="66616" y="428566"/>
                  <a:pt x="95250" y="431800"/>
                  <a:pt x="95250" y="431800"/>
                </a:cubicBezTo>
                <a:lnTo>
                  <a:pt x="114300" y="488950"/>
                </a:lnTo>
                <a:cubicBezTo>
                  <a:pt x="119741" y="505272"/>
                  <a:pt x="123811" y="515858"/>
                  <a:pt x="127000" y="533400"/>
                </a:cubicBezTo>
                <a:cubicBezTo>
                  <a:pt x="129677" y="548126"/>
                  <a:pt x="130889" y="563087"/>
                  <a:pt x="133350" y="577850"/>
                </a:cubicBezTo>
                <a:cubicBezTo>
                  <a:pt x="137241" y="601193"/>
                  <a:pt x="141409" y="624495"/>
                  <a:pt x="146050" y="647700"/>
                </a:cubicBezTo>
                <a:cubicBezTo>
                  <a:pt x="147762" y="656258"/>
                  <a:pt x="147559" y="665838"/>
                  <a:pt x="152400" y="673100"/>
                </a:cubicBezTo>
                <a:cubicBezTo>
                  <a:pt x="158608" y="682412"/>
                  <a:pt x="180358" y="689614"/>
                  <a:pt x="190500" y="692150"/>
                </a:cubicBezTo>
                <a:cubicBezTo>
                  <a:pt x="192553" y="692663"/>
                  <a:pt x="194733" y="692150"/>
                  <a:pt x="196850" y="69215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フリーフォーム: 図形 18">
            <a:extLst>
              <a:ext uri="{FF2B5EF4-FFF2-40B4-BE49-F238E27FC236}">
                <a16:creationId xmlns:a16="http://schemas.microsoft.com/office/drawing/2014/main" id="{D4D0BCF5-1886-470B-9CDC-5F8E21A71D08}"/>
              </a:ext>
            </a:extLst>
          </p:cNvPr>
          <p:cNvSpPr/>
          <p:nvPr/>
        </p:nvSpPr>
        <p:spPr>
          <a:xfrm>
            <a:off x="6483350" y="1352550"/>
            <a:ext cx="31750" cy="44678"/>
          </a:xfrm>
          <a:custGeom>
            <a:avLst/>
            <a:gdLst>
              <a:gd name="connsiteX0" fmla="*/ 31750 w 31750"/>
              <a:gd name="connsiteY0" fmla="*/ 0 h 44678"/>
              <a:gd name="connsiteX1" fmla="*/ 6350 w 31750"/>
              <a:gd name="connsiteY1" fmla="*/ 44450 h 44678"/>
              <a:gd name="connsiteX2" fmla="*/ 0 w 31750"/>
              <a:gd name="connsiteY2" fmla="*/ 44450 h 44678"/>
            </a:gdLst>
            <a:ahLst/>
            <a:cxnLst>
              <a:cxn ang="0">
                <a:pos x="connsiteX0" y="connsiteY0"/>
              </a:cxn>
              <a:cxn ang="0">
                <a:pos x="connsiteX1" y="connsiteY1"/>
              </a:cxn>
              <a:cxn ang="0">
                <a:pos x="connsiteX2" y="connsiteY2"/>
              </a:cxn>
            </a:cxnLst>
            <a:rect l="l" t="t" r="r" b="b"/>
            <a:pathLst>
              <a:path w="31750" h="44678">
                <a:moveTo>
                  <a:pt x="31750" y="0"/>
                </a:moveTo>
                <a:cubicBezTo>
                  <a:pt x="25171" y="39473"/>
                  <a:pt x="37161" y="36747"/>
                  <a:pt x="6350" y="44450"/>
                </a:cubicBezTo>
                <a:cubicBezTo>
                  <a:pt x="4297" y="44963"/>
                  <a:pt x="2117" y="44450"/>
                  <a:pt x="0" y="4445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 name="フリーフォーム: 図形 19">
            <a:extLst>
              <a:ext uri="{FF2B5EF4-FFF2-40B4-BE49-F238E27FC236}">
                <a16:creationId xmlns:a16="http://schemas.microsoft.com/office/drawing/2014/main" id="{B9BDF815-2320-4C18-BC81-DB4E8B5E52BA}"/>
              </a:ext>
            </a:extLst>
          </p:cNvPr>
          <p:cNvSpPr/>
          <p:nvPr/>
        </p:nvSpPr>
        <p:spPr>
          <a:xfrm>
            <a:off x="5695950" y="1987550"/>
            <a:ext cx="88900" cy="82550"/>
          </a:xfrm>
          <a:custGeom>
            <a:avLst/>
            <a:gdLst>
              <a:gd name="connsiteX0" fmla="*/ 88900 w 88900"/>
              <a:gd name="connsiteY0" fmla="*/ 82550 h 82550"/>
              <a:gd name="connsiteX1" fmla="*/ 57150 w 88900"/>
              <a:gd name="connsiteY1" fmla="*/ 57150 h 82550"/>
              <a:gd name="connsiteX2" fmla="*/ 38100 w 88900"/>
              <a:gd name="connsiteY2" fmla="*/ 50800 h 82550"/>
              <a:gd name="connsiteX3" fmla="*/ 12700 w 88900"/>
              <a:gd name="connsiteY3" fmla="*/ 31750 h 82550"/>
              <a:gd name="connsiteX4" fmla="*/ 0 w 88900"/>
              <a:gd name="connsiteY4" fmla="*/ 0 h 82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00" h="82550">
                <a:moveTo>
                  <a:pt x="88900" y="82550"/>
                </a:moveTo>
                <a:cubicBezTo>
                  <a:pt x="78317" y="74083"/>
                  <a:pt x="68643" y="64333"/>
                  <a:pt x="57150" y="57150"/>
                </a:cubicBezTo>
                <a:cubicBezTo>
                  <a:pt x="51474" y="53602"/>
                  <a:pt x="43912" y="54121"/>
                  <a:pt x="38100" y="50800"/>
                </a:cubicBezTo>
                <a:cubicBezTo>
                  <a:pt x="28911" y="45549"/>
                  <a:pt x="21167" y="38100"/>
                  <a:pt x="12700" y="31750"/>
                </a:cubicBezTo>
                <a:cubicBezTo>
                  <a:pt x="5624" y="3446"/>
                  <a:pt x="12521" y="12521"/>
                  <a:pt x="0" y="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2" name="フリーフォーム: 図形 21">
            <a:extLst>
              <a:ext uri="{FF2B5EF4-FFF2-40B4-BE49-F238E27FC236}">
                <a16:creationId xmlns:a16="http://schemas.microsoft.com/office/drawing/2014/main" id="{7E6890BA-39C6-4B8D-8B9A-DDEECA57DD0E}"/>
              </a:ext>
            </a:extLst>
          </p:cNvPr>
          <p:cNvSpPr/>
          <p:nvPr/>
        </p:nvSpPr>
        <p:spPr>
          <a:xfrm>
            <a:off x="6902450" y="1123950"/>
            <a:ext cx="152400" cy="26070"/>
          </a:xfrm>
          <a:custGeom>
            <a:avLst/>
            <a:gdLst>
              <a:gd name="connsiteX0" fmla="*/ 0 w 152400"/>
              <a:gd name="connsiteY0" fmla="*/ 0 h 26070"/>
              <a:gd name="connsiteX1" fmla="*/ 44450 w 152400"/>
              <a:gd name="connsiteY1" fmla="*/ 6350 h 26070"/>
              <a:gd name="connsiteX2" fmla="*/ 88900 w 152400"/>
              <a:gd name="connsiteY2" fmla="*/ 25400 h 26070"/>
              <a:gd name="connsiteX3" fmla="*/ 152400 w 152400"/>
              <a:gd name="connsiteY3" fmla="*/ 25400 h 26070"/>
            </a:gdLst>
            <a:ahLst/>
            <a:cxnLst>
              <a:cxn ang="0">
                <a:pos x="connsiteX0" y="connsiteY0"/>
              </a:cxn>
              <a:cxn ang="0">
                <a:pos x="connsiteX1" y="connsiteY1"/>
              </a:cxn>
              <a:cxn ang="0">
                <a:pos x="connsiteX2" y="connsiteY2"/>
              </a:cxn>
              <a:cxn ang="0">
                <a:pos x="connsiteX3" y="connsiteY3"/>
              </a:cxn>
            </a:cxnLst>
            <a:rect l="l" t="t" r="r" b="b"/>
            <a:pathLst>
              <a:path w="152400" h="26070">
                <a:moveTo>
                  <a:pt x="0" y="0"/>
                </a:moveTo>
                <a:cubicBezTo>
                  <a:pt x="14817" y="2117"/>
                  <a:pt x="30114" y="2049"/>
                  <a:pt x="44450" y="6350"/>
                </a:cubicBezTo>
                <a:cubicBezTo>
                  <a:pt x="90558" y="20183"/>
                  <a:pt x="33457" y="21440"/>
                  <a:pt x="88900" y="25400"/>
                </a:cubicBezTo>
                <a:cubicBezTo>
                  <a:pt x="110013" y="26908"/>
                  <a:pt x="131233" y="25400"/>
                  <a:pt x="152400" y="2540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3" name="フリーフォーム: 図形 22">
            <a:extLst>
              <a:ext uri="{FF2B5EF4-FFF2-40B4-BE49-F238E27FC236}">
                <a16:creationId xmlns:a16="http://schemas.microsoft.com/office/drawing/2014/main" id="{07EB8892-B0AC-4CDE-8C60-9448B70F4EE7}"/>
              </a:ext>
            </a:extLst>
          </p:cNvPr>
          <p:cNvSpPr/>
          <p:nvPr/>
        </p:nvSpPr>
        <p:spPr>
          <a:xfrm>
            <a:off x="6464300" y="1104900"/>
            <a:ext cx="31896" cy="19050"/>
          </a:xfrm>
          <a:custGeom>
            <a:avLst/>
            <a:gdLst>
              <a:gd name="connsiteX0" fmla="*/ 0 w 31896"/>
              <a:gd name="connsiteY0" fmla="*/ 0 h 19050"/>
              <a:gd name="connsiteX1" fmla="*/ 31750 w 31896"/>
              <a:gd name="connsiteY1" fmla="*/ 19050 h 19050"/>
            </a:gdLst>
            <a:ahLst/>
            <a:cxnLst>
              <a:cxn ang="0">
                <a:pos x="connsiteX0" y="connsiteY0"/>
              </a:cxn>
              <a:cxn ang="0">
                <a:pos x="connsiteX1" y="connsiteY1"/>
              </a:cxn>
            </a:cxnLst>
            <a:rect l="l" t="t" r="r" b="b"/>
            <a:pathLst>
              <a:path w="31896" h="19050">
                <a:moveTo>
                  <a:pt x="0" y="0"/>
                </a:moveTo>
                <a:cubicBezTo>
                  <a:pt x="35901" y="7180"/>
                  <a:pt x="31750" y="-4443"/>
                  <a:pt x="31750" y="1905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フリーフォーム: 図形 23">
            <a:extLst>
              <a:ext uri="{FF2B5EF4-FFF2-40B4-BE49-F238E27FC236}">
                <a16:creationId xmlns:a16="http://schemas.microsoft.com/office/drawing/2014/main" id="{CBEBD23F-63D7-4480-81EE-E3B28592F178}"/>
              </a:ext>
            </a:extLst>
          </p:cNvPr>
          <p:cNvSpPr/>
          <p:nvPr/>
        </p:nvSpPr>
        <p:spPr>
          <a:xfrm>
            <a:off x="5708650" y="1657350"/>
            <a:ext cx="50800" cy="31750"/>
          </a:xfrm>
          <a:custGeom>
            <a:avLst/>
            <a:gdLst>
              <a:gd name="connsiteX0" fmla="*/ 0 w 50800"/>
              <a:gd name="connsiteY0" fmla="*/ 0 h 31750"/>
              <a:gd name="connsiteX1" fmla="*/ 31750 w 50800"/>
              <a:gd name="connsiteY1" fmla="*/ 12700 h 31750"/>
              <a:gd name="connsiteX2" fmla="*/ 50800 w 50800"/>
              <a:gd name="connsiteY2" fmla="*/ 31750 h 31750"/>
            </a:gdLst>
            <a:ahLst/>
            <a:cxnLst>
              <a:cxn ang="0">
                <a:pos x="connsiteX0" y="connsiteY0"/>
              </a:cxn>
              <a:cxn ang="0">
                <a:pos x="connsiteX1" y="connsiteY1"/>
              </a:cxn>
              <a:cxn ang="0">
                <a:pos x="connsiteX2" y="connsiteY2"/>
              </a:cxn>
            </a:cxnLst>
            <a:rect l="l" t="t" r="r" b="b"/>
            <a:pathLst>
              <a:path w="50800" h="31750">
                <a:moveTo>
                  <a:pt x="0" y="0"/>
                </a:moveTo>
                <a:cubicBezTo>
                  <a:pt x="10583" y="4233"/>
                  <a:pt x="22084" y="6659"/>
                  <a:pt x="31750" y="12700"/>
                </a:cubicBezTo>
                <a:cubicBezTo>
                  <a:pt x="39365" y="17460"/>
                  <a:pt x="50800" y="31750"/>
                  <a:pt x="50800" y="31750"/>
                </a:cubicBezTo>
              </a:path>
            </a:pathLst>
          </a:custGeom>
          <a:noFill/>
          <a:ln w="254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16223705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125508B-90E5-B14B-902C-6F589F9F4898}"/>
              </a:ext>
            </a:extLst>
          </p:cNvPr>
          <p:cNvSpPr>
            <a:spLocks noGrp="1"/>
          </p:cNvSpPr>
          <p:nvPr>
            <p:ph type="title"/>
          </p:nvPr>
        </p:nvSpPr>
        <p:spPr/>
        <p:txBody>
          <a:bodyPr/>
          <a:lstStyle/>
          <a:p>
            <a:r>
              <a:rPr lang="en-US" altLang="ja-JP" dirty="0"/>
              <a:t>【</a:t>
            </a:r>
            <a:r>
              <a:rPr lang="ja-JP" altLang="en-US" dirty="0"/>
              <a:t>状況付与</a:t>
            </a:r>
            <a:r>
              <a:rPr lang="en-US" altLang="ja-JP" dirty="0"/>
              <a:t>】</a:t>
            </a:r>
            <a:r>
              <a:rPr lang="ja-JP" altLang="en-US" dirty="0"/>
              <a:t>　</a:t>
            </a:r>
            <a:r>
              <a:rPr lang="en-US" altLang="ja-JP" dirty="0"/>
              <a:t> 5 </a:t>
            </a:r>
            <a:r>
              <a:rPr lang="ja-JP" altLang="en-US" dirty="0"/>
              <a:t>日　</a:t>
            </a:r>
            <a:r>
              <a:rPr lang="en-US" altLang="ja-JP" dirty="0"/>
              <a:t>15:40</a:t>
            </a:r>
            <a:endParaRPr lang="en-US" dirty="0"/>
          </a:p>
        </p:txBody>
      </p:sp>
      <p:sp>
        <p:nvSpPr>
          <p:cNvPr id="10" name="Content Placeholder 9">
            <a:extLst>
              <a:ext uri="{FF2B5EF4-FFF2-40B4-BE49-F238E27FC236}">
                <a16:creationId xmlns:a16="http://schemas.microsoft.com/office/drawing/2014/main" id="{706E8219-6796-5F46-91CC-62860DFAF55B}"/>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 2 】</a:t>
            </a:r>
          </a:p>
        </p:txBody>
      </p:sp>
      <p:sp>
        <p:nvSpPr>
          <p:cNvPr id="5" name="Slide Number Placeholder 4">
            <a:extLst>
              <a:ext uri="{FF2B5EF4-FFF2-40B4-BE49-F238E27FC236}">
                <a16:creationId xmlns:a16="http://schemas.microsoft.com/office/drawing/2014/main" id="{91D592E8-E604-D042-AB74-1125E8253D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0AECCA-A504-4483-9A84-66AB2E940DB8}" type="slidenum">
              <a:rPr kumimoji="1" lang="ja-JP" altLang="en-US" sz="1600" b="0" i="0" u="none" strike="noStrike" kern="120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16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graphicFrame>
        <p:nvGraphicFramePr>
          <p:cNvPr id="7" name="表 6">
            <a:extLst>
              <a:ext uri="{FF2B5EF4-FFF2-40B4-BE49-F238E27FC236}">
                <a16:creationId xmlns:a16="http://schemas.microsoft.com/office/drawing/2014/main" id="{7BDFF2F9-F950-4EAF-BE89-53005D68C9AE}"/>
              </a:ext>
            </a:extLst>
          </p:cNvPr>
          <p:cNvGraphicFramePr>
            <a:graphicFrameLocks noGrp="1"/>
          </p:cNvGraphicFramePr>
          <p:nvPr>
            <p:extLst>
              <p:ext uri="{D42A27DB-BD31-4B8C-83A1-F6EECF244321}">
                <p14:modId xmlns:p14="http://schemas.microsoft.com/office/powerpoint/2010/main" val="3172263801"/>
              </p:ext>
            </p:extLst>
          </p:nvPr>
        </p:nvGraphicFramePr>
        <p:xfrm>
          <a:off x="95916" y="1139069"/>
          <a:ext cx="8875969" cy="4754651"/>
        </p:xfrm>
        <a:graphic>
          <a:graphicData uri="http://schemas.openxmlformats.org/drawingml/2006/table">
            <a:tbl>
              <a:tblPr>
                <a:tableStyleId>{5C22544A-7EE6-4342-B048-85BDC9FD1C3A}</a:tableStyleId>
              </a:tblPr>
              <a:tblGrid>
                <a:gridCol w="438991">
                  <a:extLst>
                    <a:ext uri="{9D8B030D-6E8A-4147-A177-3AD203B41FA5}">
                      <a16:colId xmlns:a16="http://schemas.microsoft.com/office/drawing/2014/main" val="1757480488"/>
                    </a:ext>
                  </a:extLst>
                </a:gridCol>
                <a:gridCol w="608093">
                  <a:extLst>
                    <a:ext uri="{9D8B030D-6E8A-4147-A177-3AD203B41FA5}">
                      <a16:colId xmlns:a16="http://schemas.microsoft.com/office/drawing/2014/main" val="1632474302"/>
                    </a:ext>
                  </a:extLst>
                </a:gridCol>
                <a:gridCol w="1257300">
                  <a:extLst>
                    <a:ext uri="{9D8B030D-6E8A-4147-A177-3AD203B41FA5}">
                      <a16:colId xmlns:a16="http://schemas.microsoft.com/office/drawing/2014/main" val="2446021021"/>
                    </a:ext>
                  </a:extLst>
                </a:gridCol>
                <a:gridCol w="546608">
                  <a:extLst>
                    <a:ext uri="{9D8B030D-6E8A-4147-A177-3AD203B41FA5}">
                      <a16:colId xmlns:a16="http://schemas.microsoft.com/office/drawing/2014/main" val="20003"/>
                    </a:ext>
                  </a:extLst>
                </a:gridCol>
                <a:gridCol w="739267">
                  <a:extLst>
                    <a:ext uri="{9D8B030D-6E8A-4147-A177-3AD203B41FA5}">
                      <a16:colId xmlns:a16="http://schemas.microsoft.com/office/drawing/2014/main" val="928616946"/>
                    </a:ext>
                  </a:extLst>
                </a:gridCol>
                <a:gridCol w="484733">
                  <a:extLst>
                    <a:ext uri="{9D8B030D-6E8A-4147-A177-3AD203B41FA5}">
                      <a16:colId xmlns:a16="http://schemas.microsoft.com/office/drawing/2014/main" val="20005"/>
                    </a:ext>
                  </a:extLst>
                </a:gridCol>
                <a:gridCol w="2268000">
                  <a:extLst>
                    <a:ext uri="{9D8B030D-6E8A-4147-A177-3AD203B41FA5}">
                      <a16:colId xmlns:a16="http://schemas.microsoft.com/office/drawing/2014/main" val="3714366231"/>
                    </a:ext>
                  </a:extLst>
                </a:gridCol>
                <a:gridCol w="289438">
                  <a:extLst>
                    <a:ext uri="{9D8B030D-6E8A-4147-A177-3AD203B41FA5}">
                      <a16:colId xmlns:a16="http://schemas.microsoft.com/office/drawing/2014/main" val="2062107864"/>
                    </a:ext>
                  </a:extLst>
                </a:gridCol>
                <a:gridCol w="2243539">
                  <a:extLst>
                    <a:ext uri="{9D8B030D-6E8A-4147-A177-3AD203B41FA5}">
                      <a16:colId xmlns:a16="http://schemas.microsoft.com/office/drawing/2014/main" val="20008"/>
                    </a:ext>
                  </a:extLst>
                </a:gridCol>
              </a:tblGrid>
              <a:tr h="152427">
                <a:tc gridSpan="3">
                  <a:txBody>
                    <a:bodyPr/>
                    <a:lstStyle/>
                    <a:p>
                      <a:pPr algn="l" fontAlgn="b"/>
                      <a:r>
                        <a:rPr lang="ja-JP" altLang="en-US" sz="1500" u="none" strike="noStrike" dirty="0">
                          <a:effectLst/>
                          <a:latin typeface="HGPｺﾞｼｯｸE" panose="020B0900000000000000" pitchFamily="50" charset="-128"/>
                          <a:ea typeface="HGPｺﾞｼｯｸE" panose="020B0900000000000000" pitchFamily="50" charset="-128"/>
                        </a:rPr>
                        <a:t>＜発表されている情報＞</a:t>
                      </a:r>
                      <a:endParaRPr lang="ja-JP" altLang="en-US" sz="1500" b="0" i="0" u="none" strike="noStrike" dirty="0">
                        <a:solidFill>
                          <a:srgbClr val="000000"/>
                        </a:solidFill>
                        <a:effectLst/>
                        <a:latin typeface="HGPｺﾞｼｯｸE" panose="020B0900000000000000" pitchFamily="50" charset="-128"/>
                        <a:ea typeface="HGPｺﾞｼｯｸE" panose="020B0900000000000000" pitchFamily="50" charset="-128"/>
                      </a:endParaRPr>
                    </a:p>
                  </a:txBody>
                  <a:tcPr marL="6514" marR="6514" marT="6514" marB="0" anchor="b">
                    <a:noFill/>
                  </a:tcPr>
                </a:tc>
                <a:tc hMerge="1">
                  <a:txBody>
                    <a:bodyPr/>
                    <a:lstStyle/>
                    <a:p>
                      <a:endParaRPr kumimoji="1" lang="ja-JP" altLang="en-US"/>
                    </a:p>
                  </a:txBody>
                  <a:tcPr/>
                </a:tc>
                <a:tc hMerge="1">
                  <a:txBody>
                    <a:bodyPr/>
                    <a:lstStyle/>
                    <a:p>
                      <a:pPr algn="ctr" fontAlgn="b"/>
                      <a:endParaRPr lang="ja-JP" altLang="en-US" sz="1800" b="0" i="0" u="none" strike="noStrike" dirty="0">
                        <a:solidFill>
                          <a:srgbClr val="000000"/>
                        </a:solidFill>
                        <a:effectLst/>
                        <a:latin typeface="+mn-ea"/>
                        <a:ea typeface="+mn-ea"/>
                      </a:endParaRPr>
                    </a:p>
                  </a:txBody>
                  <a:tcPr marL="6514" marR="6514" marT="6514" marB="0" anchor="b">
                    <a:noFill/>
                  </a:tcPr>
                </a:tc>
                <a:tc gridSpan="3">
                  <a:txBody>
                    <a:bodyPr/>
                    <a:lstStyle/>
                    <a:p>
                      <a:endParaRPr kumimoji="1" lang="ja-JP" altLang="en-US"/>
                    </a:p>
                  </a:txBody>
                  <a:tcPr marL="6514" marR="6514" marT="6514" marB="0" anchor="b">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noFill/>
                  </a:tcPr>
                </a:tc>
                <a:tc hMerge="1">
                  <a:txBody>
                    <a:bodyPr/>
                    <a:lstStyle/>
                    <a:p>
                      <a:endParaRPr kumimoji="1" lang="ja-JP" altLang="en-US"/>
                    </a:p>
                  </a:txBody>
                  <a:tcPr/>
                </a:tc>
                <a:tc>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lnB w="12700" cap="flat" cmpd="sng" algn="ctr">
                      <a:solidFill>
                        <a:schemeClr val="tx1"/>
                      </a:solidFill>
                      <a:prstDash val="solid"/>
                      <a:round/>
                      <a:headEnd type="none" w="med" len="med"/>
                      <a:tailEnd type="none" w="med" len="med"/>
                    </a:lnB>
                    <a:noFill/>
                  </a:tcPr>
                </a:tc>
                <a:tc gridSpan="2">
                  <a:txBody>
                    <a:bodyPr/>
                    <a:lstStyle/>
                    <a:p>
                      <a:pPr algn="l" fontAlgn="b"/>
                      <a:endParaRPr lang="ja-JP" altLang="en-US" sz="1500" b="0" i="0" u="none" strike="noStrike" dirty="0">
                        <a:solidFill>
                          <a:srgbClr val="000000"/>
                        </a:solidFill>
                        <a:effectLst/>
                        <a:latin typeface="+mn-ea"/>
                        <a:ea typeface="+mn-ea"/>
                      </a:endParaRPr>
                    </a:p>
                  </a:txBody>
                  <a:tcPr marL="6514" marR="6514" marT="6514" marB="0" anchor="b">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4251505987"/>
                  </a:ext>
                </a:extLst>
              </a:tr>
              <a:tr h="152427">
                <a:tc rowSpan="3" gridSpan="2">
                  <a:txBody>
                    <a:bodyPr/>
                    <a:lstStyle/>
                    <a:p>
                      <a:pPr algn="l" fontAlgn="b"/>
                      <a:r>
                        <a:rPr lang="ja-JP" altLang="en-US" sz="1400" b="1" u="none" strike="noStrike" dirty="0">
                          <a:effectLst/>
                          <a:latin typeface="+mn-ea"/>
                          <a:ea typeface="+mn-ea"/>
                        </a:rPr>
                        <a:t>気象情報</a:t>
                      </a:r>
                      <a:endParaRPr lang="ja-JP" altLang="en-US" sz="1400" b="1" i="0" u="none" strike="noStrike" dirty="0">
                        <a:solidFill>
                          <a:srgbClr val="000000"/>
                        </a:solidFill>
                        <a:effectLst/>
                        <a:latin typeface="+mn-ea"/>
                        <a:ea typeface="+mn-ea"/>
                      </a:endParaRPr>
                    </a:p>
                  </a:txBody>
                  <a:tcPr marL="6514" marR="6514" marT="6514" marB="0" anchor="ctr">
                    <a:lnR w="12700" cap="flat" cmpd="sng" algn="ctr">
                      <a:solidFill>
                        <a:schemeClr val="tx1"/>
                      </a:solidFill>
                      <a:prstDash val="solid"/>
                      <a:round/>
                      <a:headEnd type="none" w="med" len="med"/>
                      <a:tailEnd type="none" w="med" len="med"/>
                    </a:lnR>
                    <a:noFill/>
                  </a:tcPr>
                </a:tc>
                <a:tc rowSpan="3" hMerge="1">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a:txBody>
                    <a:bodyPr/>
                    <a:lstStyle/>
                    <a:p>
                      <a:pPr algn="ctr" fontAlgn="b"/>
                      <a:r>
                        <a:rPr lang="ja-JP" altLang="en-US" sz="1400" u="none" strike="noStrike" dirty="0">
                          <a:effectLst/>
                          <a:latin typeface="+mn-ea"/>
                          <a:ea typeface="+mn-ea"/>
                        </a:rPr>
                        <a:t>時　刻</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gridSpan="6">
                  <a:txBody>
                    <a:bodyPr/>
                    <a:lstStyle/>
                    <a:p>
                      <a:pPr algn="ctr" fontAlgn="b"/>
                      <a:r>
                        <a:rPr lang="ja-JP" altLang="en-US" sz="1400" u="none" strike="noStrike" dirty="0">
                          <a:effectLst/>
                          <a:latin typeface="+mn-ea"/>
                          <a:ea typeface="+mn-ea"/>
                        </a:rPr>
                        <a:t>種　類</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852675355"/>
                  </a:ext>
                </a:extLst>
              </a:tr>
              <a:tr h="217143">
                <a:tc gridSpan="2" v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noFill/>
                  </a:tcPr>
                </a:tc>
                <a:tc hMerge="1" vMerge="1">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ja-JP" sz="1400" u="none" strike="noStrike" dirty="0">
                          <a:effectLst/>
                          <a:latin typeface="+mn-ea"/>
                          <a:ea typeface="+mn-ea"/>
                        </a:rPr>
                        <a:t>7</a:t>
                      </a:r>
                      <a:r>
                        <a:rPr lang="ja-JP" altLang="en-US" sz="1400" u="none" strike="noStrike" dirty="0">
                          <a:effectLst/>
                          <a:latin typeface="+mn-ea"/>
                          <a:ea typeface="+mn-ea"/>
                        </a:rPr>
                        <a:t>月</a:t>
                      </a:r>
                      <a:r>
                        <a:rPr lang="en-US" altLang="ja-JP" sz="1400" u="none" strike="noStrike" dirty="0">
                          <a:effectLst/>
                          <a:latin typeface="+mn-ea"/>
                          <a:ea typeface="+mn-ea"/>
                        </a:rPr>
                        <a:t>5</a:t>
                      </a:r>
                      <a:r>
                        <a:rPr lang="ja-JP" altLang="en-US" sz="1400" u="none" strike="noStrike" dirty="0">
                          <a:effectLst/>
                          <a:latin typeface="+mn-ea"/>
                          <a:ea typeface="+mn-ea"/>
                        </a:rPr>
                        <a:t>日　</a:t>
                      </a:r>
                      <a:r>
                        <a:rPr lang="en-US" altLang="ja-JP" sz="1400" u="none" strike="noStrike" dirty="0">
                          <a:effectLst/>
                          <a:latin typeface="+mn-ea"/>
                          <a:ea typeface="+mn-ea"/>
                        </a:rPr>
                        <a:t>15:03</a:t>
                      </a:r>
                      <a:endParaRPr lang="en-US" altLang="ja-JP"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6">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ja-JP" altLang="en-US" sz="1400" u="none" strike="noStrike" dirty="0">
                          <a:effectLst/>
                          <a:latin typeface="+mn-ea"/>
                          <a:ea typeface="+mn-ea"/>
                        </a:rPr>
                        <a:t>大雨と落雷及び突風に関する </a:t>
                      </a:r>
                      <a:r>
                        <a:rPr lang="en-US" altLang="ja-JP" sz="1400" u="none" strike="noStrike" dirty="0">
                          <a:effectLst/>
                          <a:latin typeface="+mn-ea"/>
                          <a:ea typeface="+mn-ea"/>
                        </a:rPr>
                        <a:t>A </a:t>
                      </a:r>
                      <a:r>
                        <a:rPr lang="ja-JP" altLang="en-US" sz="1400" u="none" strike="noStrike" dirty="0">
                          <a:effectLst/>
                          <a:latin typeface="+mn-ea"/>
                          <a:ea typeface="+mn-ea"/>
                        </a:rPr>
                        <a:t>県気象情報 第 </a:t>
                      </a:r>
                      <a:r>
                        <a:rPr lang="en-US" altLang="ja-JP" sz="1400" u="none" strike="noStrike">
                          <a:effectLst/>
                          <a:latin typeface="+mn-ea"/>
                          <a:ea typeface="+mn-ea"/>
                        </a:rPr>
                        <a:t>3 </a:t>
                      </a:r>
                      <a:r>
                        <a:rPr lang="ja-JP" altLang="en-US" sz="1400" u="none" strike="noStrike">
                          <a:effectLst/>
                          <a:latin typeface="+mn-ea"/>
                          <a:ea typeface="+mn-ea"/>
                        </a:rPr>
                        <a:t>号</a:t>
                      </a:r>
                      <a:endParaRPr kumimoji="1" lang="ja-JP" altLang="en-US" sz="1400" b="1" u="none" strike="noStrike" kern="1200" dirty="0">
                        <a:solidFill>
                          <a:srgbClr val="3338FD"/>
                        </a:solidFill>
                        <a:effectLst/>
                        <a:latin typeface="+mn-ea"/>
                        <a:ea typeface="+mn-ea"/>
                        <a:cs typeface="+mn-cs"/>
                      </a:endParaRPr>
                    </a:p>
                  </a:txBody>
                  <a:tcPr marL="108000"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kumimoji="1" lang="ja-JP" altLang="en-US" sz="1400" b="1" u="none" strike="noStrike" kern="1200" dirty="0">
                        <a:solidFill>
                          <a:srgbClr val="3338FD"/>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991037614"/>
                  </a:ext>
                </a:extLst>
              </a:tr>
              <a:tr h="152427">
                <a:tc gridSpan="2" v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noFill/>
                  </a:tcPr>
                </a:tc>
                <a:tc hMerge="1" vMerge="1">
                  <a:txBody>
                    <a:bodyPr/>
                    <a:lstStyle/>
                    <a:p>
                      <a:pPr algn="l" fontAlgn="b"/>
                      <a:endParaRPr lang="ja-JP" altLang="en-US" sz="1400" b="1"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ja-JP" sz="1400" u="none" strike="noStrike" dirty="0">
                          <a:effectLst/>
                          <a:latin typeface="+mn-ea"/>
                          <a:ea typeface="+mn-ea"/>
                        </a:rPr>
                        <a:t>7</a:t>
                      </a:r>
                      <a:r>
                        <a:rPr lang="ja-JP" altLang="en-US" sz="1400" u="none" strike="noStrike" dirty="0">
                          <a:effectLst/>
                          <a:latin typeface="+mn-ea"/>
                          <a:ea typeface="+mn-ea"/>
                        </a:rPr>
                        <a:t>月</a:t>
                      </a:r>
                      <a:r>
                        <a:rPr lang="en-US" altLang="ja-JP" sz="1400" u="none" strike="noStrike" dirty="0">
                          <a:effectLst/>
                          <a:latin typeface="+mn-ea"/>
                          <a:ea typeface="+mn-ea"/>
                        </a:rPr>
                        <a:t>5</a:t>
                      </a:r>
                      <a:r>
                        <a:rPr lang="ja-JP" altLang="en-US" sz="1400" u="none" strike="noStrike" dirty="0">
                          <a:effectLst/>
                          <a:latin typeface="+mn-ea"/>
                          <a:ea typeface="+mn-ea"/>
                        </a:rPr>
                        <a:t>日　</a:t>
                      </a:r>
                      <a:r>
                        <a:rPr lang="en-US" altLang="ja-JP" sz="1400" u="none" strike="noStrike" dirty="0">
                          <a:effectLst/>
                          <a:latin typeface="+mn-ea"/>
                          <a:ea typeface="+mn-ea"/>
                        </a:rPr>
                        <a:t>15:08</a:t>
                      </a:r>
                      <a:endParaRPr lang="en-US" altLang="ja-JP"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6">
                  <a:txBody>
                    <a:bodyPr/>
                    <a:lstStyle/>
                    <a:p>
                      <a:pPr algn="l" fontAlgn="b"/>
                      <a:r>
                        <a:rPr kumimoji="1" lang="en-US" altLang="ja-JP" sz="1400" u="none" strike="noStrike" kern="1200" dirty="0">
                          <a:solidFill>
                            <a:schemeClr val="dk1"/>
                          </a:solidFill>
                          <a:effectLst/>
                          <a:latin typeface="+mn-ea"/>
                          <a:ea typeface="+mn-ea"/>
                          <a:cs typeface="+mn-cs"/>
                        </a:rPr>
                        <a:t>A</a:t>
                      </a:r>
                      <a:r>
                        <a:rPr kumimoji="1" lang="ja-JP" altLang="en-US" sz="1400" u="none" strike="noStrike" kern="1200" dirty="0">
                          <a:solidFill>
                            <a:schemeClr val="dk1"/>
                          </a:solidFill>
                          <a:effectLst/>
                          <a:latin typeface="+mn-ea"/>
                          <a:ea typeface="+mn-ea"/>
                          <a:cs typeface="+mn-cs"/>
                        </a:rPr>
                        <a:t>県記</a:t>
                      </a:r>
                      <a:r>
                        <a:rPr lang="ja-JP" altLang="en-US" sz="1400" b="0" i="0" u="none" strike="noStrike" dirty="0">
                          <a:solidFill>
                            <a:srgbClr val="000000"/>
                          </a:solidFill>
                          <a:effectLst/>
                          <a:latin typeface="+mn-ea"/>
                          <a:ea typeface="+mn-ea"/>
                        </a:rPr>
                        <a:t>録的短時間大雨情報　第 </a:t>
                      </a:r>
                      <a:r>
                        <a:rPr lang="en-US" altLang="ja-JP" sz="1400" b="0" i="0" u="none" strike="noStrike">
                          <a:solidFill>
                            <a:srgbClr val="000000"/>
                          </a:solidFill>
                          <a:effectLst/>
                          <a:latin typeface="+mn-ea"/>
                          <a:ea typeface="+mn-ea"/>
                        </a:rPr>
                        <a:t>1 </a:t>
                      </a:r>
                      <a:r>
                        <a:rPr lang="ja-JP" altLang="en-US" sz="1400" b="0" i="0" u="none" strike="noStrike">
                          <a:solidFill>
                            <a:srgbClr val="000000"/>
                          </a:solidFill>
                          <a:effectLst/>
                          <a:latin typeface="+mn-ea"/>
                          <a:ea typeface="+mn-ea"/>
                        </a:rPr>
                        <a:t>号</a:t>
                      </a:r>
                      <a:endParaRPr kumimoji="1" lang="ja-JP" altLang="en-US" sz="1400" b="1" u="none" strike="noStrike" kern="1200" dirty="0">
                        <a:solidFill>
                          <a:srgbClr val="3338FD"/>
                        </a:solidFill>
                        <a:effectLst/>
                        <a:latin typeface="+mn-ea"/>
                        <a:ea typeface="+mn-ea"/>
                        <a:cs typeface="+mn-cs"/>
                      </a:endParaRPr>
                    </a:p>
                  </a:txBody>
                  <a:tcPr marL="108000"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kumimoji="1" lang="ja-JP" altLang="en-US" sz="1400" b="1" u="none" strike="noStrike" kern="1200" dirty="0">
                        <a:solidFill>
                          <a:srgbClr val="3338FD"/>
                        </a:solidFill>
                        <a:effectLst/>
                        <a:latin typeface="+mn-ea"/>
                        <a:ea typeface="+mn-ea"/>
                        <a:cs typeface="+mn-cs"/>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664504328"/>
                  </a:ext>
                </a:extLst>
              </a:tr>
              <a:tr h="111379">
                <a:tc>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noFill/>
                  </a:tcPr>
                </a:tc>
                <a:tc>
                  <a:txBody>
                    <a:bodyPr/>
                    <a:lstStyle/>
                    <a:p>
                      <a:pPr algn="l" fontAlgn="b"/>
                      <a:endParaRPr lang="ja-JP" altLang="en-US" sz="500" b="1" i="0" u="none" strike="noStrike" dirty="0">
                        <a:solidFill>
                          <a:srgbClr val="000000"/>
                        </a:solidFill>
                        <a:effectLst/>
                        <a:latin typeface="+mn-ea"/>
                        <a:ea typeface="+mn-ea"/>
                      </a:endParaRPr>
                    </a:p>
                  </a:txBody>
                  <a:tcPr marL="6514" marR="6514" marT="6514" marB="0" anchor="b">
                    <a:noFill/>
                  </a:tcPr>
                </a:tc>
                <a:tc>
                  <a:txBody>
                    <a:bodyPr/>
                    <a:lstStyle/>
                    <a:p>
                      <a:pPr algn="ctr" fontAlgn="b"/>
                      <a:endParaRPr lang="ja-JP" altLang="en-US" sz="500" b="0" i="0" u="none" strike="noStrike">
                        <a:solidFill>
                          <a:srgbClr val="000000"/>
                        </a:solidFill>
                        <a:effectLst/>
                        <a:latin typeface="+mn-ea"/>
                        <a:ea typeface="+mn-ea"/>
                      </a:endParaRPr>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3">
                  <a:txBody>
                    <a:bodyPr/>
                    <a:lstStyle/>
                    <a:p>
                      <a:endParaRPr kumimoji="1" lang="ja-JP" altLang="en-US" sz="500"/>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2">
                  <a:txBody>
                    <a:bodyPr/>
                    <a:lstStyle/>
                    <a:p>
                      <a:pPr algn="l" fontAlgn="b"/>
                      <a:endParaRPr lang="ja-JP" altLang="en-US" sz="500" b="0" i="0" u="none" strike="noStrike" dirty="0">
                        <a:solidFill>
                          <a:srgbClr val="000000"/>
                        </a:solidFill>
                        <a:effectLst/>
                        <a:latin typeface="+mn-ea"/>
                        <a:ea typeface="+mn-ea"/>
                      </a:endParaRPr>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1418533180"/>
                  </a:ext>
                </a:extLst>
              </a:tr>
              <a:tr h="152427">
                <a:tc rowSpan="2" gridSpan="2">
                  <a:txBody>
                    <a:bodyPr/>
                    <a:lstStyle/>
                    <a:p>
                      <a:pPr algn="l" fontAlgn="b"/>
                      <a:r>
                        <a:rPr lang="ja-JP" altLang="en-US" sz="1400" b="1" u="none" strike="noStrike" dirty="0">
                          <a:effectLst/>
                          <a:latin typeface="+mn-ea"/>
                          <a:ea typeface="+mn-ea"/>
                        </a:rPr>
                        <a:t>注意報・警報</a:t>
                      </a:r>
                      <a:endParaRPr lang="ja-JP" altLang="en-US" sz="1400" b="1" i="0" u="none" strike="noStrike" dirty="0">
                        <a:solidFill>
                          <a:srgbClr val="000000"/>
                        </a:solidFill>
                        <a:effectLst/>
                        <a:latin typeface="+mn-ea"/>
                        <a:ea typeface="+mn-ea"/>
                      </a:endParaRPr>
                    </a:p>
                  </a:txBody>
                  <a:tcPr marL="6514" marR="6514" marT="6514" marB="0" anchor="ctr">
                    <a:lnR w="9525" cap="flat" cmpd="sng" algn="ctr">
                      <a:solidFill>
                        <a:schemeClr val="tx1"/>
                      </a:solidFill>
                      <a:prstDash val="solid"/>
                      <a:round/>
                      <a:headEnd type="none" w="med" len="med"/>
                      <a:tailEnd type="none" w="med" len="med"/>
                    </a:lnR>
                    <a:noFill/>
                  </a:tcPr>
                </a:tc>
                <a:tc rowSpan="2" hMerge="1">
                  <a:txBody>
                    <a:bodyPr/>
                    <a:lstStyle/>
                    <a:p>
                      <a:pPr algn="l" fontAlgn="b"/>
                      <a:endParaRPr lang="ja-JP" altLang="en-US" sz="1400" b="1" i="0" u="none" strike="noStrike" dirty="0">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a:txBody>
                    <a:bodyPr/>
                    <a:lstStyle/>
                    <a:p>
                      <a:pPr algn="ctr" fontAlgn="b"/>
                      <a:r>
                        <a:rPr lang="ja-JP" altLang="en-US" sz="1400" u="none" strike="noStrike" dirty="0">
                          <a:effectLst/>
                          <a:latin typeface="+mn-ea"/>
                          <a:ea typeface="+mn-ea"/>
                        </a:rPr>
                        <a:t>時　刻</a:t>
                      </a:r>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gridSpan="6">
                  <a:txBody>
                    <a:bodyPr/>
                    <a:lstStyle/>
                    <a:p>
                      <a:pPr algn="ctr" fontAlgn="b"/>
                      <a:r>
                        <a:rPr lang="ja-JP" altLang="en-US" sz="1400" u="none" strike="noStrike" dirty="0">
                          <a:effectLst/>
                          <a:latin typeface="+mn-ea"/>
                          <a:ea typeface="+mn-ea"/>
                        </a:rPr>
                        <a:t>種　類</a:t>
                      </a:r>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120652617"/>
                  </a:ext>
                </a:extLst>
              </a:tr>
              <a:tr h="152427">
                <a:tc gridSpan="2" v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noFill/>
                  </a:tcPr>
                </a:tc>
                <a:tc hMerge="1" vMerge="1">
                  <a:txBody>
                    <a:bodyPr/>
                    <a:lstStyle/>
                    <a:p>
                      <a:pPr algn="l" fontAlgn="b"/>
                      <a:endParaRPr lang="ja-JP" altLang="en-US" sz="1400" b="1"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altLang="ja-JP" sz="1400" u="none" strike="noStrike" dirty="0">
                          <a:effectLst/>
                          <a:latin typeface="+mn-ea"/>
                          <a:ea typeface="+mn-ea"/>
                        </a:rPr>
                        <a:t>7</a:t>
                      </a:r>
                      <a:r>
                        <a:rPr lang="ja-JP" altLang="en-US" sz="1400" u="none" strike="noStrike" dirty="0">
                          <a:effectLst/>
                          <a:latin typeface="+mn-ea"/>
                          <a:ea typeface="+mn-ea"/>
                        </a:rPr>
                        <a:t>月</a:t>
                      </a:r>
                      <a:r>
                        <a:rPr lang="en-US" altLang="ja-JP" sz="1400" u="none" strike="noStrike" dirty="0">
                          <a:effectLst/>
                          <a:latin typeface="+mn-ea"/>
                          <a:ea typeface="+mn-ea"/>
                        </a:rPr>
                        <a:t>5</a:t>
                      </a:r>
                      <a:r>
                        <a:rPr lang="ja-JP" altLang="en-US" sz="1400" u="none" strike="noStrike" dirty="0">
                          <a:effectLst/>
                          <a:latin typeface="+mn-ea"/>
                          <a:ea typeface="+mn-ea"/>
                        </a:rPr>
                        <a:t>日　</a:t>
                      </a:r>
                      <a:r>
                        <a:rPr lang="en-US" altLang="ja-JP" sz="1400" u="none" strike="noStrike" dirty="0">
                          <a:effectLst/>
                          <a:latin typeface="+mn-ea"/>
                          <a:ea typeface="+mn-ea"/>
                        </a:rPr>
                        <a:t>15:42</a:t>
                      </a:r>
                      <a:endParaRPr lang="en-US" altLang="ja-JP"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6">
                  <a:txBody>
                    <a:bodyPr/>
                    <a:lstStyle/>
                    <a:p>
                      <a:pPr algn="l" fontAlgn="b"/>
                      <a:r>
                        <a:rPr lang="ja-JP" altLang="en-US" sz="1400" b="0" i="0" u="none" strike="noStrike" dirty="0">
                          <a:solidFill>
                            <a:srgbClr val="FF0000"/>
                          </a:solidFill>
                          <a:effectLst/>
                          <a:latin typeface="ＭＳ Ｐゴシック" panose="020B0600070205080204" pitchFamily="50" charset="-128"/>
                          <a:ea typeface="ＭＳ Ｐゴシック" panose="020B0600070205080204" pitchFamily="50" charset="-128"/>
                        </a:rPr>
                        <a:t>大雨警報（土砂災害、浸水害）</a:t>
                      </a: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継続、</a:t>
                      </a:r>
                      <a:r>
                        <a:rPr lang="ja-JP" altLang="en-US" sz="1400" b="0" i="0" u="none" strike="noStrike" dirty="0">
                          <a:solidFill>
                            <a:srgbClr val="FF0000"/>
                          </a:solidFill>
                          <a:effectLst/>
                          <a:latin typeface="ＭＳ Ｐゴシック" panose="020B0600070205080204" pitchFamily="50" charset="-128"/>
                          <a:ea typeface="ＭＳ Ｐゴシック" panose="020B0600070205080204" pitchFamily="50" charset="-128"/>
                        </a:rPr>
                        <a:t>洪水警報</a:t>
                      </a: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継続</a:t>
                      </a:r>
                      <a:endParaRPr lang="zh-TW"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zh-TW"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664966107"/>
                  </a:ext>
                </a:extLst>
              </a:tr>
              <a:tr h="152427">
                <a:tc gridSpan="3">
                  <a:txBody>
                    <a:bodyPr/>
                    <a:lstStyle/>
                    <a:p>
                      <a:pPr marL="0" algn="l" defTabSz="914400" rtl="0" eaLnBrk="1" fontAlgn="b" latinLnBrk="0" hangingPunct="1"/>
                      <a:r>
                        <a:rPr kumimoji="1" lang="ja-JP" altLang="en-US" sz="1500" u="none" strike="noStrike" kern="1200" dirty="0">
                          <a:solidFill>
                            <a:schemeClr val="dk1"/>
                          </a:solidFill>
                          <a:effectLst/>
                          <a:latin typeface="HGPｺﾞｼｯｸE" panose="020B0900000000000000" pitchFamily="50" charset="-128"/>
                          <a:ea typeface="HGPｺﾞｼｯｸE" panose="020B0900000000000000" pitchFamily="50" charset="-128"/>
                          <a:cs typeface="+mn-cs"/>
                        </a:rPr>
                        <a:t>＜市の対応＞</a:t>
                      </a:r>
                    </a:p>
                  </a:txBody>
                  <a:tcPr marL="6514" marR="6514" marT="6514" marB="0" anchor="b">
                    <a:noFill/>
                  </a:tcPr>
                </a:tc>
                <a:tc hMerge="1">
                  <a:txBody>
                    <a:bodyPr/>
                    <a:lstStyle/>
                    <a:p>
                      <a:endParaRPr kumimoji="1" lang="ja-JP" altLang="en-US"/>
                    </a:p>
                  </a:txBody>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noFill/>
                  </a:tcPr>
                </a:tc>
                <a:tc gridSpan="3">
                  <a:txBody>
                    <a:bodyPr/>
                    <a:lstStyle/>
                    <a:p>
                      <a:endParaRPr kumimoji="1" lang="ja-JP" altLang="en-US"/>
                    </a:p>
                  </a:txBody>
                  <a:tcPr marL="6514" marR="6514" marT="6514" marB="0" anchor="b">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noFill/>
                  </a:tcPr>
                </a:tc>
                <a:tc hMerge="1">
                  <a:txBody>
                    <a:bodyPr/>
                    <a:lstStyle/>
                    <a:p>
                      <a:endParaRPr kumimoji="1" lang="ja-JP" altLang="en-US"/>
                    </a:p>
                  </a:txBody>
                  <a:tcPr/>
                </a:tc>
                <a:tc gridSpan="2">
                  <a:txBody>
                    <a:bodyPr/>
                    <a:lstStyle/>
                    <a:p>
                      <a:pPr algn="l" fontAlgn="b"/>
                      <a:endParaRPr lang="ja-JP" altLang="en-US" sz="1400" b="0" i="0" u="none" strike="noStrike">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ja-JP" altLang="en-US" sz="1400" b="0" i="0" u="none" strike="noStrike" dirty="0">
                        <a:solidFill>
                          <a:srgbClr val="000000"/>
                        </a:solidFill>
                        <a:effectLst/>
                        <a:latin typeface="+mn-ea"/>
                        <a:ea typeface="+mn-ea"/>
                      </a:endParaRPr>
                    </a:p>
                  </a:txBody>
                  <a:tcPr marL="6514" marR="6514" marT="6514" marB="0" anchor="b">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marL="6514" marR="6514" marT="6514" marB="0" anchor="b">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93004871"/>
                  </a:ext>
                </a:extLst>
              </a:tr>
              <a:tr h="230627">
                <a:tc rowSpan="2" gridSpan="2">
                  <a:txBody>
                    <a:bodyPr/>
                    <a:lstStyle/>
                    <a:p>
                      <a:pPr algn="l" fontAlgn="b"/>
                      <a:endParaRPr kumimoji="1" lang="en-US" altLang="ja-JP" sz="1400" b="1" u="none" strike="noStrike" kern="1200">
                        <a:solidFill>
                          <a:schemeClr val="dk1"/>
                        </a:solidFill>
                        <a:effectLst/>
                        <a:latin typeface="+mn-lt"/>
                        <a:ea typeface="+mn-ea"/>
                        <a:cs typeface="+mn-cs"/>
                      </a:endParaRPr>
                    </a:p>
                    <a:p>
                      <a:pPr algn="l" fontAlgn="b"/>
                      <a:r>
                        <a:rPr kumimoji="1" lang="ja-JP" altLang="en-US" sz="1400" b="1" u="none" strike="noStrike" kern="1200">
                          <a:solidFill>
                            <a:schemeClr val="dk1"/>
                          </a:solidFill>
                          <a:effectLst/>
                          <a:latin typeface="+mn-lt"/>
                          <a:ea typeface="+mn-ea"/>
                          <a:cs typeface="+mn-cs"/>
                        </a:rPr>
                        <a:t>避難指示等</a:t>
                      </a:r>
                      <a:endParaRPr kumimoji="1" lang="ja-JP" altLang="en-US" sz="1400" b="1" u="none" strike="noStrike" kern="1200" dirty="0">
                        <a:solidFill>
                          <a:schemeClr val="dk1"/>
                        </a:solidFill>
                        <a:effectLst/>
                        <a:latin typeface="+mn-lt"/>
                        <a:ea typeface="+mn-ea"/>
                        <a:cs typeface="+mn-cs"/>
                      </a:endParaRPr>
                    </a:p>
                  </a:txBody>
                  <a:tcPr marL="6514" marR="6514" marT="6514" marB="0">
                    <a:lnR w="12700" cap="flat" cmpd="sng" algn="ctr">
                      <a:solidFill>
                        <a:schemeClr val="tx1"/>
                      </a:solidFill>
                      <a:prstDash val="solid"/>
                      <a:round/>
                      <a:headEnd type="none" w="med" len="med"/>
                      <a:tailEnd type="none" w="med" len="med"/>
                    </a:lnR>
                    <a:noFill/>
                  </a:tcPr>
                </a:tc>
                <a:tc rowSpan="2" hMerge="1">
                  <a:txBody>
                    <a:bodyPr/>
                    <a:lstStyle/>
                    <a:p>
                      <a:pPr algn="l" fontAlgn="b"/>
                      <a:endParaRPr kumimoji="1" lang="ja-JP" altLang="en-US" sz="1400" b="1" u="none" strike="noStrike" kern="1200" dirty="0">
                        <a:solidFill>
                          <a:schemeClr val="dk1"/>
                        </a:solidFill>
                        <a:effectLst/>
                        <a:latin typeface="+mn-lt"/>
                        <a:ea typeface="+mn-ea"/>
                        <a:cs typeface="+mn-cs"/>
                      </a:endParaRPr>
                    </a:p>
                  </a:txBody>
                  <a:tcPr marL="6514" marR="6514" marT="6514" marB="0">
                    <a:lnR w="9525" cap="flat" cmpd="sng" algn="ctr">
                      <a:solidFill>
                        <a:schemeClr val="tx1"/>
                      </a:solidFill>
                      <a:prstDash val="solid"/>
                      <a:round/>
                      <a:headEnd type="none" w="med" len="med"/>
                      <a:tailEnd type="none" w="med" len="med"/>
                    </a:lnR>
                    <a:noFill/>
                  </a:tcPr>
                </a:tc>
                <a:tc>
                  <a:txBody>
                    <a:bodyPr/>
                    <a:lstStyle/>
                    <a:p>
                      <a:pPr algn="ctr" fontAlgn="b"/>
                      <a:r>
                        <a:rPr lang="ja-JP" altLang="en-US" sz="1400" u="none" strike="noStrike" dirty="0">
                          <a:effectLst/>
                          <a:latin typeface="+mn-ea"/>
                          <a:ea typeface="+mn-ea"/>
                        </a:rPr>
                        <a:t>時　刻</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gridSpan="2">
                  <a:txBody>
                    <a:bodyPr/>
                    <a:lstStyle/>
                    <a:p>
                      <a:pPr algn="ctr" fontAlgn="b"/>
                      <a:r>
                        <a:rPr lang="ja-JP" altLang="en-US" sz="1400" u="none" strike="noStrike" dirty="0">
                          <a:effectLst/>
                          <a:latin typeface="+mn-ea"/>
                          <a:ea typeface="+mn-ea"/>
                        </a:rPr>
                        <a:t>種　類</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gridSpan="3">
                  <a:txBody>
                    <a:bodyPr/>
                    <a:lstStyle/>
                    <a:p>
                      <a:pPr algn="ctr" fontAlgn="b"/>
                      <a:r>
                        <a:rPr lang="ja-JP" altLang="en-US" sz="1400" u="none" strike="noStrike" dirty="0">
                          <a:effectLst/>
                          <a:latin typeface="+mn-ea"/>
                          <a:ea typeface="+mn-ea"/>
                        </a:rPr>
                        <a:t>区　域</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fontAlgn="b"/>
                      <a:r>
                        <a:rPr lang="ja-JP" altLang="en-US" sz="1400" u="none" strike="noStrike" dirty="0">
                          <a:effectLst/>
                          <a:latin typeface="+mn-ea"/>
                          <a:ea typeface="+mn-ea"/>
                        </a:rPr>
                        <a:t>根　拠</a:t>
                      </a:r>
                      <a:endParaRPr lang="ja-JP" altLang="en-US" sz="1400" b="0" i="0" u="none" strike="noStrike" dirty="0">
                        <a:solidFill>
                          <a:srgbClr val="000000"/>
                        </a:solidFill>
                        <a:effectLst/>
                        <a:latin typeface="+mn-ea"/>
                        <a:ea typeface="+mn-ea"/>
                      </a:endParaRPr>
                    </a:p>
                  </a:txBody>
                  <a:tcPr marL="6514" marR="6514" marT="651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312103204"/>
                  </a:ext>
                </a:extLst>
              </a:tr>
              <a:tr h="365315">
                <a:tc gridSpan="2" v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noFill/>
                  </a:tcPr>
                </a:tc>
                <a:tc hMerge="1" vMerge="1">
                  <a:txBody>
                    <a:bodyPr/>
                    <a:lstStyle/>
                    <a:p>
                      <a:pPr algn="l" fontAlgn="b"/>
                      <a:endParaRPr lang="ja-JP" altLang="en-US" sz="1400" b="0" i="0" u="none" strike="noStrike">
                        <a:solidFill>
                          <a:srgbClr val="000000"/>
                        </a:solidFill>
                        <a:effectLst/>
                        <a:latin typeface="+mn-ea"/>
                        <a:ea typeface="+mn-ea"/>
                      </a:endParaRPr>
                    </a:p>
                  </a:txBody>
                  <a:tcPr marL="6514" marR="6514" marT="6514" marB="0" anchor="b">
                    <a:lnR w="9525" cap="flat" cmpd="sng" algn="ctr">
                      <a:solidFill>
                        <a:schemeClr val="tx1"/>
                      </a:solidFill>
                      <a:prstDash val="solid"/>
                      <a:round/>
                      <a:headEnd type="none" w="med" len="med"/>
                      <a:tailEnd type="none" w="med" len="med"/>
                    </a:lnR>
                    <a:noFill/>
                  </a:tcPr>
                </a:tc>
                <a:tc rowSpan="2">
                  <a:txBody>
                    <a:bodyPr/>
                    <a:lstStyle/>
                    <a:p>
                      <a:pPr algn="ctr" fontAlgn="t"/>
                      <a:r>
                        <a:rPr lang="en-US" altLang="ja-JP" sz="1400" u="none" strike="noStrike" dirty="0">
                          <a:effectLst/>
                          <a:latin typeface="ＭＳ Ｐゴシック" panose="020B0600070205080204" pitchFamily="50" charset="-128"/>
                          <a:ea typeface="ＭＳ Ｐゴシック" panose="020B0600070205080204" pitchFamily="50" charset="-128"/>
                        </a:rPr>
                        <a:t>7</a:t>
                      </a:r>
                      <a:r>
                        <a:rPr lang="ja-JP" altLang="en-US" sz="1400" u="none" strike="noStrike" dirty="0">
                          <a:effectLst/>
                          <a:latin typeface="ＭＳ Ｐゴシック" panose="020B0600070205080204" pitchFamily="50" charset="-128"/>
                          <a:ea typeface="ＭＳ Ｐゴシック" panose="020B0600070205080204" pitchFamily="50" charset="-128"/>
                        </a:rPr>
                        <a:t>月</a:t>
                      </a:r>
                      <a:r>
                        <a:rPr lang="en-US" altLang="ja-JP" sz="1400" u="none" strike="noStrike" dirty="0">
                          <a:effectLst/>
                          <a:latin typeface="ＭＳ Ｐゴシック" panose="020B0600070205080204" pitchFamily="50" charset="-128"/>
                          <a:ea typeface="ＭＳ Ｐゴシック" panose="020B0600070205080204" pitchFamily="50" charset="-128"/>
                        </a:rPr>
                        <a:t>5</a:t>
                      </a:r>
                      <a:r>
                        <a:rPr lang="ja-JP" altLang="en-US" sz="1400" u="none" strike="noStrike" dirty="0">
                          <a:effectLst/>
                          <a:latin typeface="ＭＳ Ｐゴシック" panose="020B0600070205080204" pitchFamily="50" charset="-128"/>
                          <a:ea typeface="ＭＳ Ｐゴシック" panose="020B0600070205080204" pitchFamily="50" charset="-128"/>
                        </a:rPr>
                        <a:t>日　</a:t>
                      </a:r>
                      <a:r>
                        <a:rPr lang="en-US" altLang="ja-JP" sz="1400" u="none" strike="noStrike" dirty="0">
                          <a:effectLst/>
                          <a:latin typeface="ＭＳ Ｐゴシック" panose="020B0600070205080204" pitchFamily="50" charset="-128"/>
                          <a:ea typeface="ＭＳ Ｐゴシック" panose="020B0600070205080204" pitchFamily="50" charset="-128"/>
                        </a:rPr>
                        <a:t>13:52</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2">
                  <a:txBody>
                    <a:bodyPr/>
                    <a:lstStyle/>
                    <a:p>
                      <a:pPr marL="0" algn="ctr" defTabSz="914400" rtl="0" eaLnBrk="1" fontAlgn="t" latinLnBrk="0" hangingPunct="1">
                        <a:lnSpc>
                          <a:spcPts val="1400"/>
                        </a:lnSpc>
                      </a:pPr>
                      <a:r>
                        <a:rPr kumimoji="1" lang="ja-JP" altLang="en-US" sz="1400" b="0" u="none" strike="noStrike" kern="1200" dirty="0">
                          <a:solidFill>
                            <a:srgbClr val="AA00AA"/>
                          </a:solidFill>
                          <a:effectLst/>
                          <a:latin typeface="+mn-ea"/>
                          <a:ea typeface="+mn-ea"/>
                          <a:cs typeface="+mn-cs"/>
                        </a:rPr>
                        <a:t>警戒レベル４</a:t>
                      </a:r>
                      <a:endParaRPr kumimoji="1" lang="en-US" altLang="ja-JP" sz="1400" b="0" u="none" strike="noStrike" kern="1200" dirty="0">
                        <a:solidFill>
                          <a:srgbClr val="AA00AA"/>
                        </a:solidFill>
                        <a:effectLst/>
                        <a:latin typeface="+mn-ea"/>
                        <a:ea typeface="+mn-ea"/>
                        <a:cs typeface="+mn-cs"/>
                      </a:endParaRPr>
                    </a:p>
                    <a:p>
                      <a:pPr marL="0" algn="ctr" defTabSz="914400" rtl="0" eaLnBrk="1" fontAlgn="t" latinLnBrk="0" hangingPunct="1">
                        <a:lnSpc>
                          <a:spcPts val="1400"/>
                        </a:lnSpc>
                      </a:pPr>
                      <a:r>
                        <a:rPr kumimoji="1" lang="ja-JP" altLang="en-US" sz="1400" b="0" u="none" strike="noStrike" kern="1200" dirty="0">
                          <a:solidFill>
                            <a:srgbClr val="AA00AA"/>
                          </a:solidFill>
                          <a:effectLst/>
                          <a:latin typeface="+mn-ea"/>
                          <a:ea typeface="+mn-ea"/>
                          <a:cs typeface="+mn-cs"/>
                        </a:rPr>
                        <a:t>避難指示</a:t>
                      </a:r>
                      <a:endParaRPr kumimoji="1" lang="en-US" altLang="ja-JP" sz="1400" b="0" u="none" strike="noStrike" kern="1200" dirty="0">
                        <a:solidFill>
                          <a:srgbClr val="AA00AA"/>
                        </a:solidFill>
                        <a:effectLst/>
                        <a:latin typeface="+mn-ea"/>
                        <a:ea typeface="+mn-ea"/>
                        <a:cs typeface="+mn-cs"/>
                      </a:endParaRPr>
                    </a:p>
                    <a:p>
                      <a:pPr marL="0" algn="ctr" defTabSz="914400" rtl="0" eaLnBrk="1" fontAlgn="t" latinLnBrk="0" hangingPunct="1">
                        <a:lnSpc>
                          <a:spcPts val="1400"/>
                        </a:lnSpc>
                      </a:pPr>
                      <a:r>
                        <a:rPr kumimoji="1" lang="ja-JP" altLang="en-US" sz="1400" b="0" u="none" strike="noStrike" kern="1200" dirty="0">
                          <a:solidFill>
                            <a:srgbClr val="FF0000"/>
                          </a:solidFill>
                          <a:effectLst/>
                          <a:latin typeface="+mn-ea"/>
                          <a:ea typeface="+mn-ea"/>
                          <a:cs typeface="+mn-cs"/>
                        </a:rPr>
                        <a:t>警戒レベル３</a:t>
                      </a:r>
                      <a:endParaRPr kumimoji="1" lang="en-US" altLang="ja-JP" sz="1400" b="0" u="none" strike="noStrike" kern="1200" dirty="0">
                        <a:solidFill>
                          <a:srgbClr val="FF0000"/>
                        </a:solidFill>
                        <a:effectLst/>
                        <a:latin typeface="+mn-ea"/>
                        <a:ea typeface="+mn-ea"/>
                        <a:cs typeface="+mn-cs"/>
                      </a:endParaRPr>
                    </a:p>
                    <a:p>
                      <a:pPr marL="0" algn="ctr" defTabSz="914400" rtl="0" eaLnBrk="1" fontAlgn="t" latinLnBrk="0" hangingPunct="1">
                        <a:lnSpc>
                          <a:spcPts val="1400"/>
                        </a:lnSpc>
                      </a:pPr>
                      <a:r>
                        <a:rPr kumimoji="1" lang="ja-JP" altLang="en-US" sz="1400" b="0" u="none" strike="noStrike" kern="1200" dirty="0">
                          <a:solidFill>
                            <a:srgbClr val="FF0000"/>
                          </a:solidFill>
                          <a:effectLst/>
                          <a:latin typeface="+mn-ea"/>
                          <a:ea typeface="+mn-ea"/>
                          <a:cs typeface="+mn-cs"/>
                        </a:rPr>
                        <a:t>高齢者等避難</a:t>
                      </a: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pPr algn="ctr" fontAlgn="t"/>
                      <a:endParaRPr kumimoji="1" lang="ja-JP" altLang="en-US" sz="1400" b="0" u="none" strike="noStrike" kern="1200" dirty="0">
                        <a:solidFill>
                          <a:srgbClr val="FF0000"/>
                        </a:solidFill>
                        <a:effectLst/>
                        <a:latin typeface="+mn-ea"/>
                        <a:ea typeface="+mn-ea"/>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gridSpan="3">
                  <a:txBody>
                    <a:bodyPr/>
                    <a:lstStyle/>
                    <a:p>
                      <a:pPr algn="l" fontAlgn="t"/>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キキクル（危険度分布）で、</a:t>
                      </a:r>
                      <a:r>
                        <a:rPr lang="ja-JP" altLang="en-US" sz="1400" b="0" i="0" u="none" strike="noStrike" dirty="0">
                          <a:solidFill>
                            <a:srgbClr val="AA00AA"/>
                          </a:solidFill>
                          <a:effectLst/>
                          <a:latin typeface="ＭＳ Ｐゴシック" panose="020B0600070205080204" pitchFamily="50" charset="-128"/>
                          <a:ea typeface="ＭＳ Ｐゴシック" panose="020B0600070205080204" pitchFamily="50" charset="-128"/>
                        </a:rPr>
                        <a:t>危険（紫）、</a:t>
                      </a:r>
                      <a:r>
                        <a:rPr lang="ja-JP" altLang="en-US" sz="1400" b="0" i="0" u="none" strike="noStrike" dirty="0">
                          <a:solidFill>
                            <a:srgbClr val="FF0000"/>
                          </a:solidFill>
                          <a:effectLst/>
                          <a:latin typeface="ＭＳ Ｐゴシック" panose="020B0600070205080204" pitchFamily="50" charset="-128"/>
                          <a:ea typeface="ＭＳ Ｐゴシック" panose="020B0600070205080204" pitchFamily="50" charset="-128"/>
                        </a:rPr>
                        <a:t>警戒（赤）</a:t>
                      </a:r>
                      <a:r>
                        <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rPr>
                        <a:t>となった</a:t>
                      </a:r>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格子にある土砂</a:t>
                      </a:r>
                      <a:r>
                        <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災害警戒区域等、洪水危険地域</a:t>
                      </a: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pPr algn="l" fontAlgn="t"/>
                      <a:endPar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hMerge="1">
                  <a:txBody>
                    <a:bodyPr/>
                    <a:lstStyle/>
                    <a:p>
                      <a:pPr algn="l" fontAlgn="t"/>
                      <a:endParaRPr kumimoji="1" lang="ja-JP" altLang="en-US" sz="1400" b="1" u="none" strike="noStrike" kern="1200" dirty="0">
                        <a:solidFill>
                          <a:schemeClr val="tx1"/>
                        </a:solidFill>
                        <a:effectLst/>
                        <a:latin typeface="+mn-ea"/>
                        <a:ea typeface="+mn-ea"/>
                        <a:cs typeface="+mn-cs"/>
                      </a:endParaRPr>
                    </a:p>
                  </a:txBody>
                  <a:tcPr marL="6514" marR="6514" marT="65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l" fontAlgn="t"/>
                      <a:r>
                        <a:rPr lang="ja-JP" altLang="en-US" sz="1400" b="0" i="0" u="none" strike="noStrike" dirty="0">
                          <a:solidFill>
                            <a:srgbClr val="AA00AA"/>
                          </a:solidFill>
                          <a:effectLst/>
                          <a:latin typeface="ＭＳ Ｐゴシック" panose="020B0600070205080204" pitchFamily="50" charset="-128"/>
                          <a:ea typeface="ＭＳ Ｐゴシック" panose="020B0600070205080204" pitchFamily="50" charset="-128"/>
                        </a:rPr>
                        <a:t>土砂災害警戒情報</a:t>
                      </a: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の発表</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p>
                      <a:pPr marL="0" algn="l" defTabSz="914400" rtl="0" eaLnBrk="1" fontAlgn="b" latinLnBrk="0" hangingPunct="1"/>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キキクル（危険度分布）で、</a:t>
                      </a:r>
                      <a:r>
                        <a:rPr lang="ja-JP" altLang="en-US" sz="1400" b="0" i="0" u="none" strike="noStrike" dirty="0">
                          <a:solidFill>
                            <a:srgbClr val="AA00AA"/>
                          </a:solidFill>
                          <a:effectLst/>
                          <a:latin typeface="ＭＳ Ｐゴシック" panose="020B0600070205080204" pitchFamily="50" charset="-128"/>
                          <a:ea typeface="ＭＳ Ｐゴシック" panose="020B0600070205080204" pitchFamily="50" charset="-128"/>
                        </a:rPr>
                        <a:t>危険（紫）、</a:t>
                      </a:r>
                      <a:r>
                        <a:rPr lang="ja-JP" altLang="en-US" sz="1400" b="0" i="0" u="none" strike="noStrike" dirty="0">
                          <a:solidFill>
                            <a:srgbClr val="FF0000"/>
                          </a:solidFill>
                          <a:effectLst/>
                          <a:latin typeface="ＭＳ Ｐゴシック" panose="020B0600070205080204" pitchFamily="50" charset="-128"/>
                          <a:ea typeface="ＭＳ Ｐゴシック" panose="020B0600070205080204" pitchFamily="50" charset="-128"/>
                        </a:rPr>
                        <a:t>警戒（赤）</a:t>
                      </a:r>
                      <a:r>
                        <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rPr>
                        <a:t>出現</a:t>
                      </a:r>
                      <a:endParaRPr kumimoji="1" lang="ja-JP" altLang="en-US" sz="1400" b="1" u="none" strike="noStrike" kern="1200" dirty="0">
                        <a:solidFill>
                          <a:schemeClr val="tx1"/>
                        </a:solidFill>
                        <a:effectLst/>
                        <a:latin typeface="+mn-ea"/>
                        <a:ea typeface="+mn-ea"/>
                        <a:cs typeface="+mn-cs"/>
                      </a:endParaRP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4804669"/>
                  </a:ext>
                </a:extLst>
              </a:tr>
              <a:tr h="494639">
                <a:tc rowSpan="2" gridSpan="2">
                  <a:txBody>
                    <a:bodyPr/>
                    <a:lstStyle/>
                    <a:p>
                      <a:pPr algn="l" fontAlgn="b"/>
                      <a:endParaRPr kumimoji="1" lang="ja-JP" altLang="en-US" sz="1400" b="1" u="none" strike="noStrike" kern="1200" dirty="0">
                        <a:solidFill>
                          <a:schemeClr val="dk1"/>
                        </a:solidFill>
                        <a:effectLst/>
                        <a:latin typeface="+mn-lt"/>
                        <a:ea typeface="+mn-ea"/>
                        <a:cs typeface="+mn-cs"/>
                      </a:endParaRPr>
                    </a:p>
                  </a:txBody>
                  <a:tcPr marL="6514" marR="6514" marT="6514" marB="0">
                    <a:lnR w="12700" cap="flat" cmpd="sng" algn="ctr">
                      <a:solidFill>
                        <a:schemeClr val="tx1"/>
                      </a:solidFill>
                      <a:prstDash val="solid"/>
                      <a:round/>
                      <a:headEnd type="none" w="med" len="med"/>
                      <a:tailEnd type="none" w="med" len="med"/>
                    </a:lnR>
                    <a:noFill/>
                  </a:tcPr>
                </a:tc>
                <a:tc rowSpan="2" h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0"/>
                  </a:ext>
                </a:extLst>
              </a:tr>
              <a:tr h="101304">
                <a:tc gridSpan="2" vMerge="1">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hMerge="1" vMerge="1">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noFill/>
                  </a:tcPr>
                </a:tc>
                <a:tc rowSpan="2">
                  <a:txBody>
                    <a:bodyPr/>
                    <a:lstStyle/>
                    <a:p>
                      <a:pPr algn="ctr" fontAlgn="t"/>
                      <a:r>
                        <a:rPr lang="en-US" altLang="ja-JP" sz="1400" u="none" strike="noStrike" dirty="0">
                          <a:effectLst/>
                          <a:latin typeface="ＭＳ Ｐゴシック" panose="020B0600070205080204" pitchFamily="50" charset="-128"/>
                          <a:ea typeface="ＭＳ Ｐゴシック" panose="020B0600070205080204" pitchFamily="50" charset="-128"/>
                        </a:rPr>
                        <a:t>7</a:t>
                      </a:r>
                      <a:r>
                        <a:rPr lang="ja-JP" altLang="en-US" sz="1400" u="none" strike="noStrike" dirty="0">
                          <a:effectLst/>
                          <a:latin typeface="ＭＳ Ｐゴシック" panose="020B0600070205080204" pitchFamily="50" charset="-128"/>
                          <a:ea typeface="ＭＳ Ｐゴシック" panose="020B0600070205080204" pitchFamily="50" charset="-128"/>
                        </a:rPr>
                        <a:t>月</a:t>
                      </a:r>
                      <a:r>
                        <a:rPr lang="en-US" altLang="ja-JP" sz="1400" u="none" strike="noStrike" dirty="0">
                          <a:effectLst/>
                          <a:latin typeface="ＭＳ Ｐゴシック" panose="020B0600070205080204" pitchFamily="50" charset="-128"/>
                          <a:ea typeface="ＭＳ Ｐゴシック" panose="020B0600070205080204" pitchFamily="50" charset="-128"/>
                        </a:rPr>
                        <a:t>5</a:t>
                      </a:r>
                      <a:r>
                        <a:rPr lang="ja-JP" altLang="en-US" sz="1400" u="none" strike="noStrike" dirty="0">
                          <a:effectLst/>
                          <a:latin typeface="ＭＳ Ｐゴシック" panose="020B0600070205080204" pitchFamily="50" charset="-128"/>
                          <a:ea typeface="ＭＳ Ｐゴシック" panose="020B0600070205080204" pitchFamily="50" charset="-128"/>
                        </a:rPr>
                        <a:t>日　</a:t>
                      </a:r>
                      <a:r>
                        <a:rPr lang="en-US" altLang="ja-JP" sz="1400" u="none" strike="noStrike" dirty="0">
                          <a:effectLst/>
                          <a:latin typeface="ＭＳ Ｐゴシック" panose="020B0600070205080204" pitchFamily="50" charset="-128"/>
                          <a:ea typeface="ＭＳ Ｐゴシック" panose="020B0600070205080204" pitchFamily="50" charset="-128"/>
                        </a:rPr>
                        <a:t>15:15</a:t>
                      </a:r>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gridSpan="2">
                  <a:txBody>
                    <a:bodyPr/>
                    <a:lstStyle/>
                    <a:p>
                      <a:pPr marL="0" algn="ctr" defTabSz="914400" rtl="0" eaLnBrk="1" fontAlgn="t" latinLnBrk="0" hangingPunct="1">
                        <a:lnSpc>
                          <a:spcPts val="1400"/>
                        </a:lnSpc>
                      </a:pPr>
                      <a:r>
                        <a:rPr kumimoji="1" lang="ja-JP" altLang="en-US" sz="1400" b="0" u="none" strike="noStrike" kern="1200">
                          <a:solidFill>
                            <a:schemeClr val="tx1"/>
                          </a:solidFill>
                          <a:effectLst/>
                          <a:latin typeface="+mn-ea"/>
                          <a:ea typeface="+mn-ea"/>
                          <a:cs typeface="+mn-cs"/>
                        </a:rPr>
                        <a:t>同上（拡大）</a:t>
                      </a: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pPr marL="0" algn="ctr" defTabSz="914400" rtl="0" eaLnBrk="1" fontAlgn="t" latinLnBrk="0" hangingPunct="1"/>
                      <a:endParaRPr kumimoji="1" lang="ja-JP" altLang="en-US" sz="1400" b="0" u="none" strike="noStrike" kern="1200" dirty="0">
                        <a:solidFill>
                          <a:srgbClr val="7030A0"/>
                        </a:solidFill>
                        <a:effectLst/>
                        <a:latin typeface="+mn-ea"/>
                        <a:ea typeface="+mn-ea"/>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gridSpan="3">
                  <a:txBody>
                    <a:bodyPr/>
                    <a:lstStyle/>
                    <a:p>
                      <a:pPr algn="ctr" fontAlgn="t"/>
                      <a:r>
                        <a:rPr lang="ja-JP" altLang="en-US" sz="1400" u="none" strike="noStrike" dirty="0">
                          <a:solidFill>
                            <a:schemeClr val="tx1"/>
                          </a:solidFill>
                          <a:effectLst/>
                          <a:latin typeface="ＭＳ Ｐゴシック" panose="020B0600070205080204" pitchFamily="50" charset="-128"/>
                          <a:ea typeface="ＭＳ Ｐゴシック" panose="020B0600070205080204" pitchFamily="50" charset="-128"/>
                        </a:rPr>
                        <a:t>同上（拡大）</a:t>
                      </a:r>
                      <a:endParaRPr kumimoji="1" lang="ja-JP" altLang="en-US" sz="1400" u="none" strike="noStrike" kern="1200" dirty="0">
                        <a:solidFill>
                          <a:schemeClr val="dk1"/>
                        </a:solidFill>
                        <a:effectLst/>
                        <a:latin typeface="+mn-ea"/>
                        <a:ea typeface="+mn-ea"/>
                        <a:cs typeface="+mn-cs"/>
                      </a:endParaRP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pPr algn="l" fontAlgn="t"/>
                      <a:endParaRPr kumimoji="1" lang="ja-JP" altLang="en-US" sz="140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rowSpan="2" hMerge="1">
                  <a:txBody>
                    <a:bodyPr/>
                    <a:lstStyle/>
                    <a:p>
                      <a:pPr algn="l" fontAlgn="t"/>
                      <a:endParaRPr lang="en-US" altLang="ja-JP"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marL="0" algn="l" defTabSz="914400" rtl="0" eaLnBrk="1" fontAlgn="b" latinLnBrk="0" hangingPunct="1"/>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キキクル（危険度分布）で、</a:t>
                      </a:r>
                      <a:r>
                        <a:rPr lang="ja-JP" altLang="en-US" sz="1400" b="0" i="0" u="none" strike="noStrike" dirty="0">
                          <a:solidFill>
                            <a:srgbClr val="AA00AA"/>
                          </a:solidFill>
                          <a:effectLst/>
                          <a:latin typeface="ＭＳ Ｐゴシック" panose="020B0600070205080204" pitchFamily="50" charset="-128"/>
                          <a:ea typeface="ＭＳ Ｐゴシック" panose="020B0600070205080204" pitchFamily="50" charset="-128"/>
                        </a:rPr>
                        <a:t>危険（紫）、</a:t>
                      </a:r>
                      <a:r>
                        <a:rPr lang="ja-JP" altLang="en-US" sz="1400" b="0" i="0" u="none" strike="noStrike" dirty="0">
                          <a:solidFill>
                            <a:srgbClr val="FF0000"/>
                          </a:solidFill>
                          <a:effectLst/>
                          <a:latin typeface="ＭＳ Ｐゴシック" panose="020B0600070205080204" pitchFamily="50" charset="-128"/>
                          <a:ea typeface="ＭＳ Ｐゴシック" panose="020B0600070205080204" pitchFamily="50" charset="-128"/>
                        </a:rPr>
                        <a:t>警戒（赤）</a:t>
                      </a:r>
                      <a:r>
                        <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rPr>
                        <a:t>出現・拡大</a:t>
                      </a:r>
                      <a:endParaRPr kumimoji="1" lang="ja-JP" altLang="en-US" sz="1400" b="1" u="none" strike="noStrike" kern="1200" dirty="0">
                        <a:solidFill>
                          <a:schemeClr val="tx1"/>
                        </a:solidFill>
                        <a:effectLst/>
                        <a:latin typeface="+mn-ea"/>
                        <a:ea typeface="+mn-ea"/>
                        <a:cs typeface="+mn-cs"/>
                      </a:endParaRPr>
                    </a:p>
                    <a:p>
                      <a:pPr marL="0" algn="l" defTabSz="914400" rtl="0" eaLnBrk="1" fontAlgn="b" latinLnBrk="0" hangingPunct="1"/>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水位、雨量</a:t>
                      </a:r>
                    </a:p>
                  </a:txBody>
                  <a:tcPr marL="6514" marR="6514" marT="3600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8219819"/>
                  </a:ext>
                </a:extLst>
              </a:tr>
              <a:tr h="493734">
                <a:tc gridSpan="2">
                  <a:txBody>
                    <a:bodyPr/>
                    <a:lstStyle/>
                    <a:p>
                      <a:pPr algn="l" fontAlgn="b"/>
                      <a:endParaRPr kumimoji="1" lang="ja-JP" altLang="en-US" sz="1400" b="1" u="none" strike="noStrike" kern="1200" dirty="0">
                        <a:solidFill>
                          <a:schemeClr val="dk1"/>
                        </a:solidFill>
                        <a:effectLst/>
                        <a:latin typeface="+mn-lt"/>
                        <a:ea typeface="+mn-ea"/>
                        <a:cs typeface="+mn-cs"/>
                      </a:endParaRPr>
                    </a:p>
                  </a:txBody>
                  <a:tcPr marL="6514" marR="6514" marT="6514" marB="0">
                    <a:lnR w="12700" cap="flat" cmpd="sng" algn="ctr">
                      <a:solidFill>
                        <a:schemeClr val="tx1"/>
                      </a:solidFill>
                      <a:prstDash val="solid"/>
                      <a:round/>
                      <a:headEnd type="none" w="med" len="med"/>
                      <a:tailEnd type="none" w="med" len="med"/>
                    </a:lnR>
                    <a:noFill/>
                  </a:tcPr>
                </a:tc>
                <a:tc hMerge="1">
                  <a:txBody>
                    <a:bodyPr/>
                    <a:lstStyle/>
                    <a:p>
                      <a:endParaRPr kumimoji="1" lang="ja-JP" altLang="en-US"/>
                    </a:p>
                  </a:txBody>
                  <a:tcPr/>
                </a:tc>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3"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12"/>
                  </a:ext>
                </a:extLst>
              </a:tr>
              <a:tr h="119881">
                <a:tc>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a:txBody>
                    <a:bodyPr/>
                    <a:lstStyle/>
                    <a:p>
                      <a:pPr algn="ctr"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2">
                  <a:txBody>
                    <a:bodyPr/>
                    <a:lstStyle/>
                    <a:p>
                      <a:endParaRPr kumimoji="1" lang="ja-JP" altLang="en-US" sz="500"/>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3">
                  <a:txBody>
                    <a:bodyPr/>
                    <a:lstStyle/>
                    <a:p>
                      <a:endParaRPr kumimoji="1" lang="ja-JP" altLang="en-US" sz="500"/>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endParaRPr kumimoji="1" lang="ja-JP" altLang="en-US" sz="500"/>
                    </a:p>
                  </a:txBody>
                  <a:tcPr marL="6514" marR="6514" marT="6514" marB="0" anchor="b">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2451499"/>
                  </a:ext>
                </a:extLst>
              </a:tr>
              <a:tr h="131582">
                <a:tc rowSpan="2" gridSpan="2">
                  <a:txBody>
                    <a:bodyPr/>
                    <a:lstStyle/>
                    <a:p>
                      <a:pPr algn="l" fontAlgn="b"/>
                      <a:r>
                        <a:rPr lang="ja-JP" altLang="en-US" sz="1400" b="1" u="none" strike="noStrike" dirty="0">
                          <a:effectLst/>
                        </a:rPr>
                        <a:t>防災体制</a:t>
                      </a:r>
                      <a:endPar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R w="9525" cap="flat" cmpd="sng" algn="ctr">
                      <a:solidFill>
                        <a:schemeClr val="tx1"/>
                      </a:solidFill>
                      <a:prstDash val="solid"/>
                      <a:round/>
                      <a:headEnd type="none" w="med" len="med"/>
                      <a:tailEnd type="none" w="med" len="med"/>
                    </a:lnR>
                    <a:noFill/>
                  </a:tcPr>
                </a:tc>
                <a:tc rowSpan="2" hMerge="1">
                  <a:txBody>
                    <a:bodyPr/>
                    <a:lstStyle/>
                    <a:p>
                      <a:pPr algn="l" fontAlgn="b"/>
                      <a:endPar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noFill/>
                  </a:tcPr>
                </a:tc>
                <a:tc gridSpan="3">
                  <a:txBody>
                    <a:bodyPr/>
                    <a:lstStyle/>
                    <a:p>
                      <a:pPr algn="ctr" fontAlgn="b"/>
                      <a:r>
                        <a:rPr lang="ja-JP" altLang="en-US" sz="1400" u="none" strike="noStrike" dirty="0">
                          <a:effectLst/>
                        </a:rPr>
                        <a:t>種　類</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b"/>
                      <a:r>
                        <a:rPr lang="ja-JP" altLang="en-US" sz="1400" u="none" strike="noStrike" dirty="0">
                          <a:effectLst/>
                        </a:rPr>
                        <a:t>根　拠</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236284440"/>
                  </a:ext>
                </a:extLst>
              </a:tr>
              <a:tr h="286615">
                <a:tc gridSpan="2" vMerge="1">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hMerge="1" vMerge="1">
                  <a:txBody>
                    <a:bodyPr/>
                    <a:lstStyle/>
                    <a:p>
                      <a:pPr algn="l" fontAlgn="b"/>
                      <a:endParaRPr lang="ja-JP" altLang="en-US" sz="14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noFill/>
                  </a:tcPr>
                </a:tc>
                <a:tc gridSpan="3">
                  <a:txBody>
                    <a:bodyPr/>
                    <a:lstStyle/>
                    <a:p>
                      <a:pPr algn="ctr" fontAlgn="t"/>
                      <a:r>
                        <a:rPr lang="zh-TW" altLang="en-US" sz="1400" u="none" strike="noStrike" dirty="0">
                          <a:effectLst/>
                          <a:latin typeface="ＭＳ Ｐゴシック" panose="020B0600070205080204" pitchFamily="50" charset="-128"/>
                          <a:ea typeface="ＭＳ Ｐゴシック" panose="020B0600070205080204" pitchFamily="50" charset="-128"/>
                        </a:rPr>
                        <a:t>第 </a:t>
                      </a:r>
                      <a:r>
                        <a:rPr lang="en-US" altLang="zh-TW" sz="1400" u="none" strike="noStrike" dirty="0">
                          <a:effectLst/>
                          <a:latin typeface="ＭＳ Ｐゴシック" panose="020B0600070205080204" pitchFamily="50" charset="-128"/>
                          <a:ea typeface="ＭＳ Ｐゴシック" panose="020B0600070205080204" pitchFamily="50" charset="-128"/>
                        </a:rPr>
                        <a:t>4 </a:t>
                      </a:r>
                      <a:r>
                        <a:rPr lang="zh-TW" altLang="en-US" sz="1400" u="none" strike="noStrike" dirty="0">
                          <a:effectLst/>
                          <a:latin typeface="ＭＳ Ｐゴシック" panose="020B0600070205080204" pitchFamily="50" charset="-128"/>
                          <a:ea typeface="ＭＳ Ｐゴシック" panose="020B0600070205080204" pitchFamily="50" charset="-128"/>
                        </a:rPr>
                        <a:t>次防災体制</a:t>
                      </a:r>
                      <a:endParaRPr lang="zh-TW"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4">
                  <a:txBody>
                    <a:bodyPr/>
                    <a:lstStyle/>
                    <a:p>
                      <a:pPr algn="l" fontAlgn="ctr"/>
                      <a:r>
                        <a:rPr lang="en-US" altLang="ja-JP" sz="1400" u="none" strike="noStrike" dirty="0">
                          <a:effectLst/>
                          <a:latin typeface="ＭＳ Ｐゴシック" panose="020B0600070205080204" pitchFamily="50" charset="-128"/>
                          <a:ea typeface="ＭＳ Ｐゴシック" panose="020B0600070205080204" pitchFamily="50" charset="-128"/>
                        </a:rPr>
                        <a:t>7</a:t>
                      </a:r>
                      <a:r>
                        <a:rPr lang="ja-JP" altLang="en-US" sz="1400" u="none" strike="noStrike" dirty="0">
                          <a:effectLst/>
                          <a:latin typeface="ＭＳ Ｐゴシック" panose="020B0600070205080204" pitchFamily="50" charset="-128"/>
                          <a:ea typeface="ＭＳ Ｐゴシック" panose="020B0600070205080204" pitchFamily="50" charset="-128"/>
                        </a:rPr>
                        <a:t>月</a:t>
                      </a:r>
                      <a:r>
                        <a:rPr lang="en-US" altLang="ja-JP" sz="1400" u="none" strike="noStrike" dirty="0">
                          <a:effectLst/>
                          <a:latin typeface="ＭＳ Ｐゴシック" panose="020B0600070205080204" pitchFamily="50" charset="-128"/>
                          <a:ea typeface="ＭＳ Ｐゴシック" panose="020B0600070205080204" pitchFamily="50" charset="-128"/>
                        </a:rPr>
                        <a:t>5</a:t>
                      </a:r>
                      <a:r>
                        <a:rPr lang="ja-JP" altLang="en-US" sz="1400" u="none" strike="noStrike" dirty="0">
                          <a:effectLst/>
                          <a:latin typeface="ＭＳ Ｐゴシック" panose="020B0600070205080204" pitchFamily="50" charset="-128"/>
                          <a:ea typeface="ＭＳ Ｐゴシック" panose="020B0600070205080204" pitchFamily="50" charset="-128"/>
                        </a:rPr>
                        <a:t>日　</a:t>
                      </a:r>
                      <a:r>
                        <a:rPr lang="en-US" altLang="ja-JP" sz="1400" u="none" strike="noStrike" dirty="0">
                          <a:effectLst/>
                          <a:latin typeface="ＭＳ Ｐゴシック" panose="020B0600070205080204" pitchFamily="50" charset="-128"/>
                          <a:ea typeface="ＭＳ Ｐゴシック" panose="020B0600070205080204" pitchFamily="50" charset="-128"/>
                        </a:rPr>
                        <a:t>13:52</a:t>
                      </a:r>
                      <a:r>
                        <a:rPr lang="ja-JP" altLang="en-US" sz="1400" u="none" strike="noStrike" dirty="0">
                          <a:effectLst/>
                          <a:latin typeface="ＭＳ Ｐゴシック" panose="020B0600070205080204" pitchFamily="50" charset="-128"/>
                          <a:ea typeface="ＭＳ Ｐゴシック" panose="020B0600070205080204" pitchFamily="50" charset="-128"/>
                        </a:rPr>
                        <a:t>に</a:t>
                      </a:r>
                      <a:r>
                        <a:rPr lang="ja-JP" altLang="en-US" sz="1400" b="0" u="none" strike="noStrike" dirty="0">
                          <a:solidFill>
                            <a:schemeClr val="tx1"/>
                          </a:solidFill>
                          <a:effectLst/>
                          <a:latin typeface="ＭＳ Ｐゴシック" panose="020B0600070205080204" pitchFamily="50" charset="-128"/>
                          <a:ea typeface="ＭＳ Ｐゴシック" panose="020B0600070205080204" pitchFamily="50" charset="-128"/>
                        </a:rPr>
                        <a:t>「</a:t>
                      </a:r>
                      <a:r>
                        <a:rPr kumimoji="1" lang="ja-JP" altLang="en-US" sz="1400" b="0" u="none" strike="noStrike" kern="1200" dirty="0">
                          <a:solidFill>
                            <a:srgbClr val="AA00AA"/>
                          </a:solidFill>
                          <a:effectLst/>
                          <a:latin typeface="ＭＳ Ｐゴシック" panose="020B0600070205080204" pitchFamily="50" charset="-128"/>
                          <a:ea typeface="ＭＳ Ｐゴシック" panose="020B0600070205080204" pitchFamily="50" charset="-128"/>
                          <a:cs typeface="+mn-cs"/>
                        </a:rPr>
                        <a:t>警戒レベル４避難指示</a:t>
                      </a:r>
                      <a:r>
                        <a:rPr kumimoji="1" lang="ja-JP" altLang="en-US" sz="1400" b="0" u="none" strike="noStrike" kern="1200" dirty="0">
                          <a:solidFill>
                            <a:schemeClr val="tx1"/>
                          </a:solidFill>
                          <a:effectLst/>
                          <a:latin typeface="ＭＳ Ｐゴシック" panose="020B0600070205080204" pitchFamily="50" charset="-128"/>
                          <a:ea typeface="ＭＳ Ｐゴシック" panose="020B0600070205080204" pitchFamily="50" charset="-128"/>
                          <a:cs typeface="+mn-cs"/>
                        </a:rPr>
                        <a:t>」</a:t>
                      </a:r>
                      <a:r>
                        <a:rPr kumimoji="1" lang="ja-JP" altLang="en-US" sz="1400" u="none" strike="noStrike" kern="1200" dirty="0">
                          <a:solidFill>
                            <a:schemeClr val="dk1"/>
                          </a:solidFill>
                          <a:effectLst/>
                          <a:latin typeface="ＭＳ Ｐゴシック" panose="020B0600070205080204" pitchFamily="50" charset="-128"/>
                          <a:ea typeface="ＭＳ Ｐゴシック" panose="020B0600070205080204" pitchFamily="50" charset="-128"/>
                          <a:cs typeface="+mn-cs"/>
                        </a:rPr>
                        <a:t>を</a:t>
                      </a:r>
                      <a:r>
                        <a:rPr lang="ja-JP" altLang="en-US" sz="1400" u="none" strike="noStrike" dirty="0">
                          <a:effectLst/>
                          <a:latin typeface="ＭＳ Ｐゴシック" panose="020B0600070205080204" pitchFamily="50" charset="-128"/>
                          <a:ea typeface="ＭＳ Ｐゴシック" panose="020B0600070205080204" pitchFamily="50" charset="-128"/>
                        </a:rPr>
                        <a:t>発令したことに伴い移行</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42095974"/>
                  </a:ext>
                </a:extLst>
              </a:tr>
              <a:tr h="72000">
                <a:tc>
                  <a:txBody>
                    <a:bodyPr/>
                    <a:lstStyle/>
                    <a:p>
                      <a:pPr algn="l" fontAlgn="b"/>
                      <a:endParaRPr lang="ja-JP" altLang="en-US" sz="5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a:txBody>
                    <a:bodyPr/>
                    <a:lstStyle/>
                    <a:p>
                      <a:pPr algn="l" fontAlgn="b"/>
                      <a:endParaRPr lang="ja-JP" altLang="en-US" sz="5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gridSpan="2">
                  <a:txBody>
                    <a:bodyPr/>
                    <a:lstStyle/>
                    <a:p>
                      <a:pPr algn="ctr"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l" fontAlgn="b"/>
                      <a:endParaRPr lang="ja-JP" altLang="en-US" sz="5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2">
                  <a:txBody>
                    <a:bodyPr/>
                    <a:lstStyle/>
                    <a:p>
                      <a:endParaRPr kumimoji="1" lang="ja-JP" altLang="en-US" sz="500"/>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gridSpan="2">
                  <a:txBody>
                    <a:bodyPr/>
                    <a:lstStyle/>
                    <a:p>
                      <a:pPr algn="l" fontAlgn="b"/>
                      <a:endParaRPr lang="ja-JP" altLang="en-US" sz="5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val="3808921888"/>
                  </a:ext>
                </a:extLst>
              </a:tr>
              <a:tr h="131582">
                <a:tc rowSpan="2" gridSpan="2">
                  <a:txBody>
                    <a:bodyPr/>
                    <a:lstStyle/>
                    <a:p>
                      <a:pPr algn="l" fontAlgn="b"/>
                      <a:r>
                        <a:rPr lang="ja-JP" altLang="en-US" sz="1400" b="1" u="none" strike="noStrike" dirty="0">
                          <a:effectLst/>
                        </a:rPr>
                        <a:t>その他</a:t>
                      </a:r>
                      <a:endPar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R w="9525" cap="flat" cmpd="sng" algn="ctr">
                      <a:solidFill>
                        <a:schemeClr val="tx1"/>
                      </a:solidFill>
                      <a:prstDash val="solid"/>
                      <a:round/>
                      <a:headEnd type="none" w="med" len="med"/>
                      <a:tailEnd type="none" w="med" len="med"/>
                    </a:lnR>
                    <a:noFill/>
                  </a:tcPr>
                </a:tc>
                <a:tc rowSpan="2" hMerge="1">
                  <a:txBody>
                    <a:bodyPr/>
                    <a:lstStyle/>
                    <a:p>
                      <a:pPr algn="l" fontAlgn="b"/>
                      <a:endPar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noFill/>
                  </a:tcPr>
                </a:tc>
                <a:tc gridSpan="3">
                  <a:txBody>
                    <a:bodyPr/>
                    <a:lstStyle/>
                    <a:p>
                      <a:pPr algn="ctr" fontAlgn="b"/>
                      <a:r>
                        <a:rPr lang="ja-JP" altLang="en-US" sz="1400" u="none" strike="noStrike" dirty="0">
                          <a:effectLst/>
                        </a:rPr>
                        <a:t>種　類</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b"/>
                      <a:r>
                        <a:rPr lang="ja-JP" altLang="en-US" sz="1400" u="none" strike="noStrike" dirty="0">
                          <a:effectLst/>
                        </a:rPr>
                        <a:t>根　拠</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pPr algn="ctr" fontAlgn="b"/>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013160323"/>
                  </a:ext>
                </a:extLst>
              </a:tr>
              <a:tr h="286615">
                <a:tc gridSpan="2" vMerge="1">
                  <a:txBody>
                    <a:bodyPr/>
                    <a:lstStyle/>
                    <a:p>
                      <a:pPr algn="l" fontAlgn="b"/>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noFill/>
                  </a:tcPr>
                </a:tc>
                <a:tc hMerge="1" vMerge="1">
                  <a:txBody>
                    <a:bodyPr/>
                    <a:lstStyle/>
                    <a:p>
                      <a:pPr algn="l" fontAlgn="b"/>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b">
                    <a:lnR w="9525" cap="flat" cmpd="sng" algn="ctr">
                      <a:solidFill>
                        <a:schemeClr val="tx1"/>
                      </a:solidFill>
                      <a:prstDash val="solid"/>
                      <a:round/>
                      <a:headEnd type="none" w="med" len="med"/>
                      <a:tailEnd type="none" w="med" len="med"/>
                    </a:lnR>
                    <a:noFill/>
                  </a:tcPr>
                </a:tc>
                <a:tc gridSpan="3">
                  <a:txBody>
                    <a:bodyPr/>
                    <a:lstStyle/>
                    <a:p>
                      <a:pPr algn="ctr" fontAlgn="t"/>
                      <a:r>
                        <a:rPr lang="ja-JP" altLang="en-US" sz="1400" u="none" strike="noStrike" dirty="0">
                          <a:effectLst/>
                          <a:latin typeface="ＭＳ Ｐゴシック" panose="020B0600070205080204" pitchFamily="50" charset="-128"/>
                          <a:ea typeface="ＭＳ Ｐゴシック" panose="020B0600070205080204" pitchFamily="50" charset="-128"/>
                        </a:rPr>
                        <a:t>ホットライン</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gridSpan="4">
                  <a:txBody>
                    <a:bodyPr/>
                    <a:lstStyle/>
                    <a:p>
                      <a:pPr algn="l" fontAlgn="ctr"/>
                      <a:r>
                        <a:rPr lang="en-US" altLang="ja-JP" sz="1400" u="none" strike="noStrike" dirty="0">
                          <a:effectLst/>
                          <a:latin typeface="ＭＳ Ｐゴシック" panose="020B0600070205080204" pitchFamily="50" charset="-128"/>
                          <a:ea typeface="ＭＳ Ｐゴシック" panose="020B0600070205080204" pitchFamily="50" charset="-128"/>
                        </a:rPr>
                        <a:t>7</a:t>
                      </a:r>
                      <a:r>
                        <a:rPr lang="ja-JP" altLang="en-US" sz="1400" u="none" strike="noStrike" dirty="0">
                          <a:effectLst/>
                          <a:latin typeface="ＭＳ Ｐゴシック" panose="020B0600070205080204" pitchFamily="50" charset="-128"/>
                          <a:ea typeface="ＭＳ Ｐゴシック" panose="020B0600070205080204" pitchFamily="50" charset="-128"/>
                        </a:rPr>
                        <a:t>月</a:t>
                      </a:r>
                      <a:r>
                        <a:rPr lang="en-US" altLang="ja-JP" sz="1400" u="none" strike="noStrike" dirty="0">
                          <a:effectLst/>
                          <a:latin typeface="ＭＳ Ｐゴシック" panose="020B0600070205080204" pitchFamily="50" charset="-128"/>
                          <a:ea typeface="ＭＳ Ｐゴシック" panose="020B0600070205080204" pitchFamily="50" charset="-128"/>
                        </a:rPr>
                        <a:t>5</a:t>
                      </a:r>
                      <a:r>
                        <a:rPr lang="ja-JP" altLang="en-US" sz="1400" u="none" strike="noStrike" dirty="0">
                          <a:effectLst/>
                          <a:latin typeface="ＭＳ Ｐゴシック" panose="020B0600070205080204" pitchFamily="50" charset="-128"/>
                          <a:ea typeface="ＭＳ Ｐゴシック" panose="020B0600070205080204" pitchFamily="50" charset="-128"/>
                        </a:rPr>
                        <a:t>日　</a:t>
                      </a:r>
                      <a:r>
                        <a:rPr lang="en-US" altLang="ja-JP" sz="1400" u="none" strike="noStrike" dirty="0">
                          <a:effectLst/>
                          <a:latin typeface="ＭＳ Ｐゴシック" panose="020B0600070205080204" pitchFamily="50" charset="-128"/>
                          <a:ea typeface="ＭＳ Ｐゴシック" panose="020B0600070205080204" pitchFamily="50" charset="-128"/>
                        </a:rPr>
                        <a:t>15:13</a:t>
                      </a:r>
                      <a:r>
                        <a:rPr lang="ja-JP" altLang="en-US" sz="1400" u="none" strike="noStrike" dirty="0">
                          <a:effectLst/>
                          <a:latin typeface="ＭＳ Ｐゴシック" panose="020B0600070205080204" pitchFamily="50" charset="-128"/>
                          <a:ea typeface="ＭＳ Ｐゴシック" panose="020B0600070205080204" pitchFamily="50" charset="-128"/>
                        </a:rPr>
                        <a:t>「しばらくは雨の降り方に一層警戒してほしい」</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l"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6514" marR="6514" marT="6514"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48449991"/>
                  </a:ext>
                </a:extLst>
              </a:tr>
            </a:tbl>
          </a:graphicData>
        </a:graphic>
      </p:graphicFrame>
    </p:spTree>
    <p:extLst>
      <p:ext uri="{BB962C8B-B14F-4D97-AF65-F5344CB8AC3E}">
        <p14:creationId xmlns:p14="http://schemas.microsoft.com/office/powerpoint/2010/main" val="4177859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aphicFrame>
        <p:nvGraphicFramePr>
          <p:cNvPr id="9" name="コンテンツ プレースホルダー 8">
            <a:extLst>
              <a:ext uri="{FF2B5EF4-FFF2-40B4-BE49-F238E27FC236}">
                <a16:creationId xmlns:a16="http://schemas.microsoft.com/office/drawing/2014/main" id="{A0FBF52F-B7F5-45A7-81C7-CAB64AA9BBA0}"/>
              </a:ext>
            </a:extLst>
          </p:cNvPr>
          <p:cNvGraphicFramePr>
            <a:graphicFrameLocks noGrp="1"/>
          </p:cNvGraphicFramePr>
          <p:nvPr>
            <p:ph idx="1"/>
            <p:extLst>
              <p:ext uri="{D42A27DB-BD31-4B8C-83A1-F6EECF244321}">
                <p14:modId xmlns:p14="http://schemas.microsoft.com/office/powerpoint/2010/main" val="3466250691"/>
              </p:ext>
            </p:extLst>
          </p:nvPr>
        </p:nvGraphicFramePr>
        <p:xfrm>
          <a:off x="346840" y="1737360"/>
          <a:ext cx="8403020" cy="3931920"/>
        </p:xfrm>
        <a:graphic>
          <a:graphicData uri="http://schemas.openxmlformats.org/drawingml/2006/table">
            <a:tbl>
              <a:tblPr firstRow="1" bandRow="1">
                <a:tableStyleId>{5C22544A-7EE6-4342-B048-85BDC9FD1C3A}</a:tableStyleId>
              </a:tblPr>
              <a:tblGrid>
                <a:gridCol w="2278648">
                  <a:extLst>
                    <a:ext uri="{9D8B030D-6E8A-4147-A177-3AD203B41FA5}">
                      <a16:colId xmlns:a16="http://schemas.microsoft.com/office/drawing/2014/main" val="262390677"/>
                    </a:ext>
                  </a:extLst>
                </a:gridCol>
                <a:gridCol w="1483958">
                  <a:extLst>
                    <a:ext uri="{9D8B030D-6E8A-4147-A177-3AD203B41FA5}">
                      <a16:colId xmlns:a16="http://schemas.microsoft.com/office/drawing/2014/main" val="1018108757"/>
                    </a:ext>
                  </a:extLst>
                </a:gridCol>
                <a:gridCol w="4640414">
                  <a:extLst>
                    <a:ext uri="{9D8B030D-6E8A-4147-A177-3AD203B41FA5}">
                      <a16:colId xmlns:a16="http://schemas.microsoft.com/office/drawing/2014/main" val="4059717834"/>
                    </a:ext>
                  </a:extLst>
                </a:gridCol>
              </a:tblGrid>
              <a:tr h="370840">
                <a:tc>
                  <a:txBody>
                    <a:bodyPr/>
                    <a:lstStyle/>
                    <a:p>
                      <a:pPr algn="ctr"/>
                      <a:r>
                        <a:rPr kumimoji="1" lang="ja-JP" altLang="en-US" sz="2400" b="1" dirty="0">
                          <a:latin typeface="ＭＳ Ｐゴシック" panose="020B0600070205080204" pitchFamily="50" charset="-128"/>
                          <a:ea typeface="ＭＳ Ｐゴシック" panose="020B0600070205080204" pitchFamily="50" charset="-128"/>
                        </a:rPr>
                        <a:t>時刻</a:t>
                      </a:r>
                    </a:p>
                  </a:txBody>
                  <a:tcPr/>
                </a:tc>
                <a:tc>
                  <a:txBody>
                    <a:bodyPr/>
                    <a:lstStyle/>
                    <a:p>
                      <a:pPr algn="ctr"/>
                      <a:r>
                        <a:rPr kumimoji="1" lang="ja-JP" altLang="en-US" sz="2400" b="1">
                          <a:latin typeface="ＭＳ Ｐゴシック" panose="020B0600070205080204" pitchFamily="50" charset="-128"/>
                          <a:ea typeface="ＭＳ Ｐゴシック" panose="020B0600070205080204" pitchFamily="50" charset="-128"/>
                        </a:rPr>
                        <a:t>所要時間</a:t>
                      </a:r>
                    </a:p>
                  </a:txBody>
                  <a:tcPr/>
                </a:tc>
                <a:tc>
                  <a:txBody>
                    <a:bodyPr/>
                    <a:lstStyle/>
                    <a:p>
                      <a:pPr algn="ctr"/>
                      <a:r>
                        <a:rPr kumimoji="1" lang="ja-JP" altLang="en-US" sz="2400" b="1">
                          <a:latin typeface="ＭＳ Ｐゴシック" panose="020B0600070205080204" pitchFamily="50" charset="-128"/>
                          <a:ea typeface="ＭＳ Ｐゴシック" panose="020B0600070205080204" pitchFamily="50" charset="-128"/>
                        </a:rPr>
                        <a:t>実施内容</a:t>
                      </a:r>
                    </a:p>
                  </a:txBody>
                  <a:tcPr/>
                </a:tc>
                <a:extLst>
                  <a:ext uri="{0D108BD9-81ED-4DB2-BD59-A6C34878D82A}">
                    <a16:rowId xmlns:a16="http://schemas.microsoft.com/office/drawing/2014/main" val="2964874210"/>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13:30 - 13:45</a:t>
                      </a:r>
                      <a:endParaRPr kumimoji="1" lang="ja-JP" altLang="en-US" sz="2400" b="1"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15</a:t>
                      </a:r>
                      <a:r>
                        <a:rPr kumimoji="1" lang="ja-JP" altLang="en-US" sz="2400" b="1">
                          <a:latin typeface="ＭＳ Ｐゴシック" panose="020B0600070205080204" pitchFamily="50" charset="-128"/>
                          <a:ea typeface="ＭＳ Ｐゴシック" panose="020B0600070205080204" pitchFamily="50" charset="-128"/>
                        </a:rPr>
                        <a:t>分</a:t>
                      </a:r>
                      <a:endParaRPr kumimoji="1" lang="ja-JP" altLang="en-US" sz="2400" b="1"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2400" b="1">
                          <a:latin typeface="ＭＳ Ｐゴシック" panose="020B0600070205080204" pitchFamily="50" charset="-128"/>
                          <a:ea typeface="ＭＳ Ｐゴシック" panose="020B0600070205080204" pitchFamily="50" charset="-128"/>
                        </a:rPr>
                        <a:t>開始～アイスブレイク</a:t>
                      </a:r>
                    </a:p>
                  </a:txBody>
                  <a:tcPr anchor="ctr"/>
                </a:tc>
                <a:extLst>
                  <a:ext uri="{0D108BD9-81ED-4DB2-BD59-A6C34878D82A}">
                    <a16:rowId xmlns:a16="http://schemas.microsoft.com/office/drawing/2014/main" val="2556175662"/>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13:45 - 14:30</a:t>
                      </a:r>
                      <a:endParaRPr kumimoji="1" lang="ja-JP" altLang="en-US" sz="2400" b="1">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45</a:t>
                      </a:r>
                      <a:r>
                        <a:rPr kumimoji="1" lang="ja-JP" altLang="en-US" sz="2400" b="1">
                          <a:latin typeface="ＭＳ Ｐゴシック" panose="020B0600070205080204" pitchFamily="50" charset="-128"/>
                          <a:ea typeface="ＭＳ Ｐゴシック" panose="020B0600070205080204" pitchFamily="50" charset="-128"/>
                        </a:rPr>
                        <a:t>分</a:t>
                      </a:r>
                      <a:endParaRPr kumimoji="1" lang="ja-JP" altLang="en-US" sz="2400" b="1"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2400" b="1" dirty="0">
                          <a:latin typeface="ＭＳ Ｐゴシック" panose="020B0600070205080204" pitchFamily="50" charset="-128"/>
                          <a:ea typeface="ＭＳ Ｐゴシック" panose="020B0600070205080204" pitchFamily="50" charset="-128"/>
                        </a:rPr>
                        <a:t>災害対応グループワーク</a:t>
                      </a:r>
                      <a:endParaRPr kumimoji="1" lang="en-US" altLang="ja-JP" sz="2400" b="1" dirty="0">
                        <a:latin typeface="ＭＳ Ｐゴシック" panose="020B0600070205080204" pitchFamily="50" charset="-128"/>
                        <a:ea typeface="ＭＳ Ｐゴシック" panose="020B0600070205080204" pitchFamily="50" charset="-128"/>
                      </a:endParaRPr>
                    </a:p>
                    <a:p>
                      <a:r>
                        <a:rPr kumimoji="1" lang="ja-JP" altLang="en-US" sz="2400" b="1" dirty="0">
                          <a:latin typeface="ＭＳ Ｐゴシック" panose="020B0600070205080204" pitchFamily="50" charset="-128"/>
                          <a:ea typeface="ＭＳ Ｐゴシック" panose="020B0600070205080204" pitchFamily="50" charset="-128"/>
                        </a:rPr>
                        <a:t>（場面</a:t>
                      </a:r>
                      <a:r>
                        <a:rPr kumimoji="1" lang="en-US" altLang="ja-JP" sz="2400" b="1" dirty="0">
                          <a:latin typeface="ＭＳ Ｐゴシック" panose="020B0600070205080204" pitchFamily="50" charset="-128"/>
                          <a:ea typeface="ＭＳ Ｐゴシック" panose="020B0600070205080204" pitchFamily="50" charset="-128"/>
                        </a:rPr>
                        <a:t>1</a:t>
                      </a:r>
                      <a:r>
                        <a:rPr kumimoji="1" lang="ja-JP" altLang="en-US" sz="2400" b="1" dirty="0">
                          <a:latin typeface="ＭＳ Ｐゴシック" panose="020B0600070205080204" pitchFamily="50" charset="-128"/>
                          <a:ea typeface="ＭＳ Ｐゴシック" panose="020B0600070205080204" pitchFamily="50" charset="-128"/>
                        </a:rPr>
                        <a:t>）</a:t>
                      </a:r>
                    </a:p>
                  </a:txBody>
                  <a:tcPr anchor="ctr"/>
                </a:tc>
                <a:extLst>
                  <a:ext uri="{0D108BD9-81ED-4DB2-BD59-A6C34878D82A}">
                    <a16:rowId xmlns:a16="http://schemas.microsoft.com/office/drawing/2014/main" val="1869263517"/>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14:30 - 14:40</a:t>
                      </a:r>
                      <a:endParaRPr kumimoji="1" lang="ja-JP" altLang="en-US" sz="2400" b="1">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10</a:t>
                      </a:r>
                      <a:r>
                        <a:rPr kumimoji="1" lang="ja-JP" altLang="en-US" sz="2400" b="1">
                          <a:latin typeface="ＭＳ Ｐゴシック" panose="020B0600070205080204" pitchFamily="50" charset="-128"/>
                          <a:ea typeface="ＭＳ Ｐゴシック" panose="020B0600070205080204" pitchFamily="50" charset="-128"/>
                        </a:rPr>
                        <a:t>分</a:t>
                      </a:r>
                    </a:p>
                  </a:txBody>
                  <a:tcPr anchor="ctr"/>
                </a:tc>
                <a:tc>
                  <a:txBody>
                    <a:bodyPr/>
                    <a:lstStyle/>
                    <a:p>
                      <a:r>
                        <a:rPr kumimoji="1" lang="ja-JP" altLang="en-US" sz="2400" b="1" dirty="0">
                          <a:latin typeface="ＭＳ Ｐゴシック" panose="020B0600070205080204" pitchFamily="50" charset="-128"/>
                          <a:ea typeface="ＭＳ Ｐゴシック" panose="020B0600070205080204" pitchFamily="50" charset="-128"/>
                        </a:rPr>
                        <a:t>休憩</a:t>
                      </a:r>
                    </a:p>
                  </a:txBody>
                  <a:tcPr anchor="ctr"/>
                </a:tc>
                <a:extLst>
                  <a:ext uri="{0D108BD9-81ED-4DB2-BD59-A6C34878D82A}">
                    <a16:rowId xmlns:a16="http://schemas.microsoft.com/office/drawing/2014/main" val="4044626034"/>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14:40 - 15:35</a:t>
                      </a:r>
                      <a:endParaRPr kumimoji="1" lang="ja-JP" altLang="en-US" sz="2400" b="1">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55</a:t>
                      </a:r>
                      <a:r>
                        <a:rPr kumimoji="1" lang="ja-JP" altLang="en-US" sz="2400" b="1">
                          <a:latin typeface="ＭＳ Ｐゴシック" panose="020B0600070205080204" pitchFamily="50" charset="-128"/>
                          <a:ea typeface="ＭＳ Ｐゴシック" panose="020B0600070205080204" pitchFamily="50" charset="-128"/>
                        </a:rPr>
                        <a:t>分</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a:latin typeface="ＭＳ Ｐゴシック" panose="020B0600070205080204" pitchFamily="50" charset="-128"/>
                          <a:ea typeface="ＭＳ Ｐゴシック" panose="020B0600070205080204" pitchFamily="50" charset="-128"/>
                        </a:rPr>
                        <a:t>災害対応グループワーク</a:t>
                      </a:r>
                      <a:endParaRPr kumimoji="1" lang="en-US" altLang="ja-JP" sz="2400" b="1"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a:latin typeface="ＭＳ Ｐゴシック" panose="020B0600070205080204" pitchFamily="50" charset="-128"/>
                          <a:ea typeface="ＭＳ Ｐゴシック" panose="020B0600070205080204" pitchFamily="50" charset="-128"/>
                        </a:rPr>
                        <a:t>（場面</a:t>
                      </a:r>
                      <a:r>
                        <a:rPr kumimoji="1" lang="en-US" altLang="ja-JP" sz="2400" b="1" dirty="0">
                          <a:latin typeface="ＭＳ Ｐゴシック" panose="020B0600070205080204" pitchFamily="50" charset="-128"/>
                          <a:ea typeface="ＭＳ Ｐゴシック" panose="020B0600070205080204" pitchFamily="50" charset="-128"/>
                        </a:rPr>
                        <a:t>2</a:t>
                      </a:r>
                      <a:r>
                        <a:rPr kumimoji="1" lang="ja-JP" altLang="en-US" sz="2400" b="1" dirty="0">
                          <a:latin typeface="ＭＳ Ｐゴシック" panose="020B0600070205080204" pitchFamily="50" charset="-128"/>
                          <a:ea typeface="ＭＳ Ｐゴシック" panose="020B0600070205080204" pitchFamily="50" charset="-128"/>
                        </a:rPr>
                        <a:t>）</a:t>
                      </a:r>
                    </a:p>
                  </a:txBody>
                  <a:tcPr anchor="ctr"/>
                </a:tc>
                <a:extLst>
                  <a:ext uri="{0D108BD9-81ED-4DB2-BD59-A6C34878D82A}">
                    <a16:rowId xmlns:a16="http://schemas.microsoft.com/office/drawing/2014/main" val="4022957633"/>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15:35 - 16:25</a:t>
                      </a:r>
                      <a:endParaRPr kumimoji="1" lang="ja-JP" altLang="en-US" sz="2400" b="1">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50</a:t>
                      </a:r>
                      <a:r>
                        <a:rPr kumimoji="1" lang="ja-JP" altLang="en-US" sz="2400" b="1">
                          <a:latin typeface="ＭＳ Ｐゴシック" panose="020B0600070205080204" pitchFamily="50" charset="-128"/>
                          <a:ea typeface="ＭＳ Ｐゴシック" panose="020B0600070205080204" pitchFamily="50" charset="-128"/>
                        </a:rPr>
                        <a:t>分</a:t>
                      </a:r>
                    </a:p>
                  </a:txBody>
                  <a:tcPr anchor="ctr"/>
                </a:tc>
                <a:tc>
                  <a:txBody>
                    <a:bodyPr/>
                    <a:lstStyle/>
                    <a:p>
                      <a:r>
                        <a:rPr kumimoji="1" lang="ja-JP" altLang="en-US" sz="2400" b="1" dirty="0">
                          <a:latin typeface="ＭＳ Ｐゴシック" panose="020B0600070205080204" pitchFamily="50" charset="-128"/>
                          <a:ea typeface="ＭＳ Ｐゴシック" panose="020B0600070205080204" pitchFamily="50" charset="-128"/>
                        </a:rPr>
                        <a:t>ふりかえり</a:t>
                      </a:r>
                    </a:p>
                  </a:txBody>
                  <a:tcPr anchor="ctr"/>
                </a:tc>
                <a:extLst>
                  <a:ext uri="{0D108BD9-81ED-4DB2-BD59-A6C34878D82A}">
                    <a16:rowId xmlns:a16="http://schemas.microsoft.com/office/drawing/2014/main" val="3719407190"/>
                  </a:ext>
                </a:extLst>
              </a:tr>
              <a:tr h="370840">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16:25 - 16:30</a:t>
                      </a:r>
                      <a:endParaRPr kumimoji="1" lang="ja-JP" altLang="en-US" sz="2400" b="1">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en-US" altLang="ja-JP" sz="2400" b="1">
                          <a:latin typeface="ＭＳ Ｐゴシック" panose="020B0600070205080204" pitchFamily="50" charset="-128"/>
                          <a:ea typeface="ＭＳ Ｐゴシック" panose="020B0600070205080204" pitchFamily="50" charset="-128"/>
                        </a:rPr>
                        <a:t>5</a:t>
                      </a:r>
                      <a:r>
                        <a:rPr kumimoji="1" lang="ja-JP" altLang="en-US" sz="2400" b="1">
                          <a:latin typeface="ＭＳ Ｐゴシック" panose="020B0600070205080204" pitchFamily="50" charset="-128"/>
                          <a:ea typeface="ＭＳ Ｐゴシック" panose="020B0600070205080204" pitchFamily="50" charset="-128"/>
                        </a:rPr>
                        <a:t>分</a:t>
                      </a:r>
                    </a:p>
                  </a:txBody>
                  <a:tcPr anchor="ctr"/>
                </a:tc>
                <a:tc>
                  <a:txBody>
                    <a:bodyPr/>
                    <a:lstStyle/>
                    <a:p>
                      <a:r>
                        <a:rPr kumimoji="1" lang="ja-JP" altLang="en-US" sz="2400" b="1" dirty="0">
                          <a:latin typeface="ＭＳ Ｐゴシック" panose="020B0600070205080204" pitchFamily="50" charset="-128"/>
                          <a:ea typeface="ＭＳ Ｐゴシック" panose="020B0600070205080204" pitchFamily="50" charset="-128"/>
                        </a:rPr>
                        <a:t>講評、まとめ</a:t>
                      </a:r>
                    </a:p>
                  </a:txBody>
                  <a:tcPr anchor="ctr"/>
                </a:tc>
                <a:extLst>
                  <a:ext uri="{0D108BD9-81ED-4DB2-BD59-A6C34878D82A}">
                    <a16:rowId xmlns:a16="http://schemas.microsoft.com/office/drawing/2014/main" val="720451902"/>
                  </a:ext>
                </a:extLst>
              </a:tr>
            </a:tbl>
          </a:graphicData>
        </a:graphic>
      </p:graphicFrame>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lstStyle/>
          <a:p>
            <a:r>
              <a:rPr lang="ja-JP" altLang="en-US"/>
              <a:t>本日の内容</a:t>
            </a:r>
            <a:endParaRPr lang="ja-JP" altLang="en-US" dirty="0"/>
          </a:p>
        </p:txBody>
      </p:sp>
      <p:sp>
        <p:nvSpPr>
          <p:cNvPr id="13" name="コンテンツ プレースホルダー 12">
            <a:extLst>
              <a:ext uri="{FF2B5EF4-FFF2-40B4-BE49-F238E27FC236}">
                <a16:creationId xmlns:a16="http://schemas.microsoft.com/office/drawing/2014/main" id="{71C2F35B-B0D5-4976-8127-64E9B93BD63F}"/>
              </a:ext>
            </a:extLst>
          </p:cNvPr>
          <p:cNvSpPr>
            <a:spLocks noGrp="1"/>
          </p:cNvSpPr>
          <p:nvPr>
            <p:ph idx="13"/>
          </p:nvPr>
        </p:nvSpPr>
        <p:spPr/>
        <p:txBody>
          <a:bodyPr/>
          <a:lstStyle/>
          <a:p>
            <a:endParaRPr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4</a:t>
            </a:fld>
            <a:endParaRPr lang="ja-JP" altLang="en-US"/>
          </a:p>
        </p:txBody>
      </p:sp>
      <p:sp>
        <p:nvSpPr>
          <p:cNvPr id="10" name="テキスト ボックス 9">
            <a:extLst>
              <a:ext uri="{FF2B5EF4-FFF2-40B4-BE49-F238E27FC236}">
                <a16:creationId xmlns:a16="http://schemas.microsoft.com/office/drawing/2014/main" id="{4D1EAEA1-6213-4800-9E9C-546564CF6265}"/>
              </a:ext>
            </a:extLst>
          </p:cNvPr>
          <p:cNvSpPr txBox="1"/>
          <p:nvPr/>
        </p:nvSpPr>
        <p:spPr>
          <a:xfrm>
            <a:off x="1947390" y="5997082"/>
            <a:ext cx="5201920" cy="400110"/>
          </a:xfrm>
          <a:prstGeom prst="rect">
            <a:avLst/>
          </a:prstGeom>
          <a:noFill/>
        </p:spPr>
        <p:txBody>
          <a:bodyPr wrap="square" rtlCol="0">
            <a:spAutoFit/>
          </a:bodyPr>
          <a:lstStyle/>
          <a:p>
            <a:pPr algn="ctr"/>
            <a:r>
              <a:rPr kumimoji="1" lang="ja-JP" altLang="en-US" sz="2000"/>
              <a:t>終了後は事後アンケートにご協力ください。</a:t>
            </a:r>
          </a:p>
        </p:txBody>
      </p:sp>
      <p:sp>
        <p:nvSpPr>
          <p:cNvPr id="11" name="四角形: 角を丸くする 10">
            <a:extLst>
              <a:ext uri="{FF2B5EF4-FFF2-40B4-BE49-F238E27FC236}">
                <a16:creationId xmlns:a16="http://schemas.microsoft.com/office/drawing/2014/main" id="{4C525950-5A0B-4F06-B3C0-85F9B4BAA21F}"/>
              </a:ext>
            </a:extLst>
          </p:cNvPr>
          <p:cNvSpPr/>
          <p:nvPr/>
        </p:nvSpPr>
        <p:spPr>
          <a:xfrm>
            <a:off x="2318347" y="3006244"/>
            <a:ext cx="3590693" cy="1862254"/>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accent4">
                    <a:lumMod val="75000"/>
                  </a:schemeClr>
                </a:solidFill>
              </a:rPr>
              <a:t>このタイムテーブルは</a:t>
            </a:r>
            <a:endParaRPr kumimoji="1" lang="en-US" altLang="ja-JP" sz="2000" dirty="0">
              <a:solidFill>
                <a:schemeClr val="accent4">
                  <a:lumMod val="75000"/>
                </a:schemeClr>
              </a:solidFill>
            </a:endParaRPr>
          </a:p>
          <a:p>
            <a:pPr algn="ctr"/>
            <a:r>
              <a:rPr lang="ja-JP" altLang="en-US" sz="2000" dirty="0">
                <a:solidFill>
                  <a:schemeClr val="accent4">
                    <a:lumMod val="75000"/>
                  </a:schemeClr>
                </a:solidFill>
              </a:rPr>
              <a:t>実際に実施する際の</a:t>
            </a:r>
            <a:endParaRPr lang="en-US" altLang="ja-JP" sz="2000" dirty="0">
              <a:solidFill>
                <a:schemeClr val="accent4">
                  <a:lumMod val="75000"/>
                </a:schemeClr>
              </a:solidFill>
            </a:endParaRPr>
          </a:p>
          <a:p>
            <a:pPr algn="ctr"/>
            <a:r>
              <a:rPr lang="ja-JP" altLang="en-US" sz="2000" dirty="0">
                <a:solidFill>
                  <a:schemeClr val="accent4">
                    <a:lumMod val="75000"/>
                  </a:schemeClr>
                </a:solidFill>
              </a:rPr>
              <a:t>時刻に合わせて</a:t>
            </a:r>
            <a:endParaRPr lang="en-US" altLang="ja-JP" sz="2000" dirty="0">
              <a:solidFill>
                <a:schemeClr val="accent4">
                  <a:lumMod val="75000"/>
                </a:schemeClr>
              </a:solidFill>
            </a:endParaRPr>
          </a:p>
          <a:p>
            <a:pPr algn="ctr"/>
            <a:r>
              <a:rPr kumimoji="1" lang="ja-JP" altLang="en-US" sz="2000" dirty="0">
                <a:solidFill>
                  <a:schemeClr val="accent4">
                    <a:lumMod val="75000"/>
                  </a:schemeClr>
                </a:solidFill>
              </a:rPr>
              <a:t>修正してください。</a:t>
            </a:r>
          </a:p>
        </p:txBody>
      </p:sp>
    </p:spTree>
    <p:extLst>
      <p:ext uri="{BB962C8B-B14F-4D97-AF65-F5344CB8AC3E}">
        <p14:creationId xmlns:p14="http://schemas.microsoft.com/office/powerpoint/2010/main" val="13397917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7FCE4E78-E0F0-4762-AD3C-5B4D50284EB8}"/>
              </a:ext>
            </a:extLst>
          </p:cNvPr>
          <p:cNvSpPr/>
          <p:nvPr/>
        </p:nvSpPr>
        <p:spPr>
          <a:xfrm>
            <a:off x="252000" y="1130736"/>
            <a:ext cx="8717339" cy="4680486"/>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477521"/>
              <a:gd name="connsiteX1" fmla="*/ 8348133 w 8348133"/>
              <a:gd name="connsiteY1" fmla="*/ 0 h 4477521"/>
              <a:gd name="connsiteX2" fmla="*/ 8348133 w 8348133"/>
              <a:gd name="connsiteY2" fmla="*/ 4248709 h 4477521"/>
              <a:gd name="connsiteX3" fmla="*/ 6214969 w 8348133"/>
              <a:gd name="connsiteY3" fmla="*/ 4241383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500136"/>
              <a:gd name="connsiteX1" fmla="*/ 8348133 w 8348133"/>
              <a:gd name="connsiteY1" fmla="*/ 0 h 4500136"/>
              <a:gd name="connsiteX2" fmla="*/ 8348133 w 8348133"/>
              <a:gd name="connsiteY2" fmla="*/ 4248709 h 4500136"/>
              <a:gd name="connsiteX3" fmla="*/ 6214969 w 8348133"/>
              <a:gd name="connsiteY3" fmla="*/ 4241383 h 4500136"/>
              <a:gd name="connsiteX4" fmla="*/ 6451900 w 8348133"/>
              <a:gd name="connsiteY4" fmla="*/ 4500136 h 4500136"/>
              <a:gd name="connsiteX5" fmla="*/ 4572001 w 8348133"/>
              <a:gd name="connsiteY5" fmla="*/ 4248922 h 4500136"/>
              <a:gd name="connsiteX6" fmla="*/ 0 w 8348133"/>
              <a:gd name="connsiteY6" fmla="*/ 4248709 h 4500136"/>
              <a:gd name="connsiteX7" fmla="*/ 0 w 8348133"/>
              <a:gd name="connsiteY7" fmla="*/ 0 h 4500136"/>
              <a:gd name="connsiteX0" fmla="*/ 0 w 8348133"/>
              <a:gd name="connsiteY0" fmla="*/ 0 h 4500136"/>
              <a:gd name="connsiteX1" fmla="*/ 8348133 w 8348133"/>
              <a:gd name="connsiteY1" fmla="*/ 0 h 4500136"/>
              <a:gd name="connsiteX2" fmla="*/ 8348133 w 8348133"/>
              <a:gd name="connsiteY2" fmla="*/ 4248709 h 4500136"/>
              <a:gd name="connsiteX3" fmla="*/ 6214969 w 8348133"/>
              <a:gd name="connsiteY3" fmla="*/ 4241383 h 4500136"/>
              <a:gd name="connsiteX4" fmla="*/ 6451900 w 8348133"/>
              <a:gd name="connsiteY4" fmla="*/ 4500136 h 4500136"/>
              <a:gd name="connsiteX5" fmla="*/ 5789981 w 8348133"/>
              <a:gd name="connsiteY5" fmla="*/ 4256461 h 4500136"/>
              <a:gd name="connsiteX6" fmla="*/ 0 w 8348133"/>
              <a:gd name="connsiteY6" fmla="*/ 4248709 h 4500136"/>
              <a:gd name="connsiteX7" fmla="*/ 0 w 8348133"/>
              <a:gd name="connsiteY7" fmla="*/ 0 h 4500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00136">
                <a:moveTo>
                  <a:pt x="0" y="0"/>
                </a:moveTo>
                <a:lnTo>
                  <a:pt x="8348133" y="0"/>
                </a:lnTo>
                <a:lnTo>
                  <a:pt x="8348133" y="4248709"/>
                </a:lnTo>
                <a:lnTo>
                  <a:pt x="6214969" y="4241383"/>
                </a:lnTo>
                <a:lnTo>
                  <a:pt x="6451900" y="4500136"/>
                </a:lnTo>
                <a:lnTo>
                  <a:pt x="5789981" y="4256461"/>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381000" y="1431956"/>
            <a:ext cx="8511000" cy="3491740"/>
          </a:xfrm>
        </p:spPr>
        <p:txBody>
          <a:bodyPr>
            <a:noAutofit/>
          </a:bodyPr>
          <a:lstStyle/>
          <a:p>
            <a:pPr marL="0" indent="0" algn="just">
              <a:spcBef>
                <a:spcPts val="0"/>
              </a:spcBef>
              <a:spcAft>
                <a:spcPts val="600"/>
              </a:spcAft>
              <a:buNone/>
            </a:pPr>
            <a:r>
              <a:rPr lang="ja-JP" altLang="en-US" sz="2000" dirty="0">
                <a:solidFill>
                  <a:schemeClr val="tx1"/>
                </a:solidFill>
              </a:rPr>
              <a:t>入手した「防災気象情報」等の内容を確認し、次の点について検討してください。</a:t>
            </a:r>
          </a:p>
          <a:p>
            <a:pPr marL="449263" indent="-449263" algn="just">
              <a:spcBef>
                <a:spcPts val="0"/>
              </a:spcBef>
              <a:spcAft>
                <a:spcPts val="600"/>
              </a:spcAft>
              <a:buFont typeface="+mj-ea"/>
              <a:buAutoNum type="circleNumDbPlain"/>
              <a:tabLst>
                <a:tab pos="627063" algn="l"/>
              </a:tabLst>
            </a:pPr>
            <a:r>
              <a:rPr lang="ja-JP" altLang="en-US" sz="2400" b="1" dirty="0">
                <a:solidFill>
                  <a:srgbClr val="0000FF"/>
                </a:solidFill>
              </a:rPr>
              <a:t>どのような避難情報を、どの地域に対して発令すべきか？</a:t>
            </a:r>
            <a:endParaRPr lang="en-US" altLang="ja-JP" sz="2400" b="1" dirty="0">
              <a:solidFill>
                <a:srgbClr val="0000FF"/>
              </a:solidFill>
            </a:endParaRPr>
          </a:p>
          <a:p>
            <a:pPr marL="0" lvl="1" indent="0" algn="just">
              <a:spcBef>
                <a:spcPts val="0"/>
              </a:spcBef>
              <a:spcAft>
                <a:spcPts val="600"/>
              </a:spcAft>
              <a:buFont typeface="Wingdings" panose="05000000000000000000" pitchFamily="2" charset="2"/>
              <a:buChar char="l"/>
              <a:tabLst>
                <a:tab pos="627063" algn="l"/>
              </a:tabLst>
            </a:pPr>
            <a:endParaRPr lang="en-US" altLang="ja-JP" sz="2000" dirty="0">
              <a:solidFill>
                <a:schemeClr val="tx1"/>
              </a:solidFill>
            </a:endParaRPr>
          </a:p>
          <a:p>
            <a:pPr marL="0" lvl="1" indent="0" algn="just">
              <a:spcBef>
                <a:spcPts val="0"/>
              </a:spcBef>
              <a:spcAft>
                <a:spcPts val="600"/>
              </a:spcAft>
              <a:buFont typeface="Wingdings" panose="05000000000000000000" pitchFamily="2" charset="2"/>
              <a:buChar char="l"/>
              <a:tabLst>
                <a:tab pos="627063" algn="l"/>
              </a:tabLst>
            </a:pPr>
            <a:endParaRPr lang="en-US" altLang="ja-JP" sz="3600" dirty="0">
              <a:solidFill>
                <a:schemeClr val="tx1"/>
              </a:solidFill>
            </a:endParaRPr>
          </a:p>
          <a:p>
            <a:pPr marL="0" lvl="1" indent="0" algn="just">
              <a:spcBef>
                <a:spcPts val="0"/>
              </a:spcBef>
              <a:spcAft>
                <a:spcPts val="600"/>
              </a:spcAft>
              <a:buNone/>
              <a:tabLst>
                <a:tab pos="627063" algn="l"/>
              </a:tabLst>
            </a:pPr>
            <a:endParaRPr lang="en-US" altLang="ja-JP" sz="3600" dirty="0">
              <a:solidFill>
                <a:schemeClr val="tx1"/>
              </a:solidFill>
            </a:endParaRPr>
          </a:p>
          <a:p>
            <a:pPr marL="0" lvl="1" indent="0" algn="just">
              <a:spcBef>
                <a:spcPts val="0"/>
              </a:spcBef>
              <a:spcAft>
                <a:spcPts val="600"/>
              </a:spcAft>
              <a:buFont typeface="Wingdings" panose="05000000000000000000" pitchFamily="2" charset="2"/>
              <a:buChar char="l"/>
              <a:tabLst>
                <a:tab pos="627063" algn="l"/>
              </a:tabLst>
            </a:pPr>
            <a:endParaRPr lang="en-US" altLang="ja-JP" sz="1200" dirty="0">
              <a:solidFill>
                <a:schemeClr val="tx1"/>
              </a:solidFill>
            </a:endParaRPr>
          </a:p>
          <a:p>
            <a:pPr marL="449263" indent="-449263" algn="just">
              <a:spcBef>
                <a:spcPts val="0"/>
              </a:spcBef>
              <a:spcAft>
                <a:spcPts val="600"/>
              </a:spcAft>
              <a:buFont typeface="+mj-ea"/>
              <a:buAutoNum type="circleNumDbPlain"/>
              <a:tabLst>
                <a:tab pos="627063" algn="l"/>
              </a:tabLst>
            </a:pPr>
            <a:r>
              <a:rPr lang="ja" altLang="en-US" sz="2400" b="1" dirty="0">
                <a:solidFill>
                  <a:srgbClr val="0000FF"/>
                </a:solidFill>
              </a:rPr>
              <a:t>今後の事態の推移の予測から、この時点で</a:t>
            </a:r>
            <a:r>
              <a:rPr lang="ja-JP" altLang="en-US" sz="2400" b="1" dirty="0">
                <a:solidFill>
                  <a:srgbClr val="0000FF"/>
                </a:solidFill>
              </a:rPr>
              <a:t>「</a:t>
            </a:r>
            <a:r>
              <a:rPr lang="ja" altLang="en-US" sz="2400" b="1" dirty="0">
                <a:solidFill>
                  <a:srgbClr val="0000FF"/>
                </a:solidFill>
              </a:rPr>
              <a:t>市として実施すべきこと</a:t>
            </a:r>
            <a:r>
              <a:rPr lang="ja-JP" altLang="en-US" sz="2400" b="1" dirty="0">
                <a:solidFill>
                  <a:srgbClr val="0000FF"/>
                </a:solidFill>
              </a:rPr>
              <a:t>」</a:t>
            </a:r>
            <a:r>
              <a:rPr lang="ja" altLang="en-US" sz="2400" b="1" dirty="0">
                <a:solidFill>
                  <a:srgbClr val="0000FF"/>
                </a:solidFill>
              </a:rPr>
              <a:t>は何か？</a:t>
            </a:r>
            <a:endParaRPr lang="ja-JP" altLang="en-US" sz="2400" b="1" dirty="0">
              <a:solidFill>
                <a:srgbClr val="0000FF"/>
              </a:solidFill>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グループ検討</a:t>
            </a:r>
            <a:r>
              <a:rPr kumimoji="1" lang="en-US" altLang="ja-JP" dirty="0"/>
              <a:t>】</a:t>
            </a:r>
            <a:r>
              <a:rPr kumimoji="1" lang="ja-JP" altLang="en-US"/>
              <a:t>　</a:t>
            </a:r>
            <a:r>
              <a:rPr lang="en-US" altLang="ja-JP"/>
              <a:t>5 </a:t>
            </a:r>
            <a:r>
              <a:rPr kumimoji="1" lang="ja-JP" altLang="en-US"/>
              <a:t>日　</a:t>
            </a:r>
            <a:r>
              <a:rPr kumimoji="1" lang="en-US" altLang="ja-JP"/>
              <a:t>15</a:t>
            </a:r>
            <a:r>
              <a:rPr lang="en-US" altLang="ja-JP"/>
              <a:t>:40</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a:t>
            </a:r>
            <a:endParaRPr lang="ja-JP" altLang="en-US" b="0" dirty="0">
              <a:solidFill>
                <a:srgbClr val="E66914"/>
              </a:solidFill>
            </a:endParaRPr>
          </a:p>
          <a:p>
            <a:endParaRPr kumimoji="1" lang="ja-JP" altLang="en-US" b="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40</a:t>
            </a:fld>
            <a:endParaRPr lang="ja-JP" altLang="en-US"/>
          </a:p>
        </p:txBody>
      </p:sp>
      <p:pic>
        <p:nvPicPr>
          <p:cNvPr id="16" name="Picture 4" descr="先生のイラスト（男性）">
            <a:extLst>
              <a:ext uri="{FF2B5EF4-FFF2-40B4-BE49-F238E27FC236}">
                <a16:creationId xmlns:a16="http://schemas.microsoft.com/office/drawing/2014/main" id="{9DD01960-C0E9-4419-A6BD-C7537F45A77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7272294" y="5727264"/>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F644F20-E0DD-8245-BFF4-5AB7B6F67D4A}"/>
              </a:ext>
            </a:extLst>
          </p:cNvPr>
          <p:cNvSpPr txBox="1"/>
          <p:nvPr/>
        </p:nvSpPr>
        <p:spPr>
          <a:xfrm>
            <a:off x="516830" y="5558264"/>
            <a:ext cx="6288416" cy="707886"/>
          </a:xfrm>
          <a:prstGeom prst="rect">
            <a:avLst/>
          </a:prstGeom>
          <a:noFill/>
        </p:spPr>
        <p:txBody>
          <a:bodyPr wrap="square" rtlCol="0">
            <a:spAutoFit/>
          </a:bodyPr>
          <a:lstStyle/>
          <a:p>
            <a:r>
              <a:rPr lang="ja" altLang="en-US" sz="2000" u="sng" dirty="0">
                <a:solidFill>
                  <a:srgbClr val="C00000"/>
                </a:solidFill>
                <a:latin typeface="ＭＳ Ｐゴシック" pitchFamily="50" charset="-128"/>
                <a:ea typeface="ＭＳ Ｐゴシック" pitchFamily="50" charset="-128"/>
              </a:rPr>
              <a:t>市長に対して具体的な根拠とともに説明できるよう</a:t>
            </a:r>
            <a:br>
              <a:rPr lang="en-US" altLang="ja" sz="2000" u="sng" dirty="0">
                <a:solidFill>
                  <a:srgbClr val="C00000"/>
                </a:solidFill>
                <a:latin typeface="ＭＳ Ｐゴシック" pitchFamily="50" charset="-128"/>
                <a:ea typeface="ＭＳ Ｐゴシック" pitchFamily="50" charset="-128"/>
              </a:rPr>
            </a:br>
            <a:r>
              <a:rPr lang="en-US" altLang="ja-JP" sz="2000" u="sng" dirty="0">
                <a:solidFill>
                  <a:srgbClr val="C00000"/>
                </a:solidFill>
                <a:latin typeface="ＭＳ Ｐゴシック" pitchFamily="50" charset="-128"/>
                <a:ea typeface="ＭＳ Ｐゴシック" pitchFamily="50" charset="-128"/>
              </a:rPr>
              <a:t>25 </a:t>
            </a:r>
            <a:r>
              <a:rPr lang="ja-JP" altLang="en-US" sz="2000" u="sng" dirty="0">
                <a:solidFill>
                  <a:srgbClr val="C00000"/>
                </a:solidFill>
                <a:latin typeface="ＭＳ Ｐゴシック" pitchFamily="50" charset="-128"/>
                <a:ea typeface="ＭＳ Ｐゴシック" pitchFamily="50" charset="-128"/>
              </a:rPr>
              <a:t>分で検討して結果を</a:t>
            </a:r>
            <a:r>
              <a:rPr lang="ja" altLang="en-US" sz="2000" u="sng" dirty="0">
                <a:solidFill>
                  <a:srgbClr val="C00000"/>
                </a:solidFill>
                <a:latin typeface="ＭＳ Ｐゴシック" pitchFamily="50" charset="-128"/>
                <a:ea typeface="ＭＳ Ｐゴシック" pitchFamily="50" charset="-128"/>
              </a:rPr>
              <a:t>整理してください。</a:t>
            </a:r>
          </a:p>
        </p:txBody>
      </p:sp>
      <p:sp>
        <p:nvSpPr>
          <p:cNvPr id="13" name="テキスト ボックス 12">
            <a:extLst>
              <a:ext uri="{FF2B5EF4-FFF2-40B4-BE49-F238E27FC236}">
                <a16:creationId xmlns:a16="http://schemas.microsoft.com/office/drawing/2014/main" id="{A5A04FF3-0ABB-40BE-8262-044FDA6AA129}"/>
              </a:ext>
            </a:extLst>
          </p:cNvPr>
          <p:cNvSpPr txBox="1"/>
          <p:nvPr/>
        </p:nvSpPr>
        <p:spPr>
          <a:xfrm>
            <a:off x="6384041" y="6055022"/>
            <a:ext cx="800219" cy="461665"/>
          </a:xfrm>
          <a:prstGeom prst="rect">
            <a:avLst/>
          </a:prstGeom>
          <a:noFill/>
          <a:ln>
            <a:solidFill>
              <a:schemeClr val="tx1"/>
            </a:solidFill>
          </a:ln>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en-US" altLang="ja-JP"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25</a:t>
            </a:r>
            <a:r>
              <a:rPr lang="ja-JP" altLang="en-US"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分</a:t>
            </a:r>
          </a:p>
        </p:txBody>
      </p:sp>
      <p:graphicFrame>
        <p:nvGraphicFramePr>
          <p:cNvPr id="14" name="表 13"/>
          <p:cNvGraphicFramePr>
            <a:graphicFrameLocks noGrp="1"/>
          </p:cNvGraphicFramePr>
          <p:nvPr/>
        </p:nvGraphicFramePr>
        <p:xfrm>
          <a:off x="1195365" y="2536707"/>
          <a:ext cx="4505325" cy="1112520"/>
        </p:xfrm>
        <a:graphic>
          <a:graphicData uri="http://schemas.openxmlformats.org/drawingml/2006/table">
            <a:tbl>
              <a:tblPr firstRow="1" bandRow="1">
                <a:tableStyleId>{5940675A-B579-460E-94D1-54222C63F5DA}</a:tableStyleId>
              </a:tblPr>
              <a:tblGrid>
                <a:gridCol w="4505325">
                  <a:extLst>
                    <a:ext uri="{9D8B030D-6E8A-4147-A177-3AD203B41FA5}">
                      <a16:colId xmlns:a16="http://schemas.microsoft.com/office/drawing/2014/main" val="20000"/>
                    </a:ext>
                  </a:extLst>
                </a:gridCol>
              </a:tblGrid>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警戒レベル５　緊急安全確保</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0C000C"/>
                    </a:solidFill>
                  </a:tcPr>
                </a:tc>
                <a:extLst>
                  <a:ext uri="{0D108BD9-81ED-4DB2-BD59-A6C34878D82A}">
                    <a16:rowId xmlns:a16="http://schemas.microsoft.com/office/drawing/2014/main" val="10000"/>
                  </a:ext>
                </a:extLst>
              </a:tr>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警戒レベル４　避難指示</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AA00AA"/>
                    </a:solidFill>
                  </a:tcPr>
                </a:tc>
                <a:extLst>
                  <a:ext uri="{0D108BD9-81ED-4DB2-BD59-A6C34878D82A}">
                    <a16:rowId xmlns:a16="http://schemas.microsoft.com/office/drawing/2014/main" val="10001"/>
                  </a:ext>
                </a:extLst>
              </a:tr>
              <a:tr h="37084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kumimoji="1" lang="ja-JP" altLang="en-US" b="1">
                          <a:solidFill>
                            <a:schemeClr val="bg1"/>
                          </a:solidFill>
                        </a:rPr>
                        <a:t>警戒レベル３　高齢者等避難</a:t>
                      </a:r>
                    </a:p>
                  </a:txBody>
                  <a:tcPr marL="648000" marT="72000" marB="0">
                    <a:lnL w="19050" cap="flat" cmpd="sng" algn="ctr">
                      <a:solidFill>
                        <a:schemeClr val="bg1">
                          <a:lumMod val="50000"/>
                        </a:schemeClr>
                      </a:solidFill>
                      <a:prstDash val="solid"/>
                      <a:round/>
                      <a:headEnd type="none" w="med" len="med"/>
                      <a:tailEnd type="none" w="med" len="med"/>
                    </a:lnL>
                    <a:lnR w="19050" cap="flat" cmpd="sng" algn="ctr">
                      <a:solidFill>
                        <a:schemeClr val="bg1">
                          <a:lumMod val="50000"/>
                        </a:schemeClr>
                      </a:solidFill>
                      <a:prstDash val="solid"/>
                      <a:round/>
                      <a:headEnd type="none" w="med" len="med"/>
                      <a:tailEnd type="none" w="med" len="med"/>
                    </a:lnR>
                    <a:lnT w="19050" cap="flat" cmpd="sng" algn="ctr">
                      <a:solidFill>
                        <a:schemeClr val="bg1">
                          <a:lumMod val="50000"/>
                        </a:schemeClr>
                      </a:solidFill>
                      <a:prstDash val="solid"/>
                      <a:round/>
                      <a:headEnd type="none" w="med" len="med"/>
                      <a:tailEnd type="none" w="med" len="med"/>
                    </a:lnT>
                    <a:lnB w="19050" cap="flat" cmpd="sng" algn="ctr">
                      <a:solidFill>
                        <a:schemeClr val="bg1">
                          <a:lumMod val="50000"/>
                        </a:schemeClr>
                      </a:solidFill>
                      <a:prstDash val="solid"/>
                      <a:round/>
                      <a:headEnd type="none" w="med" len="med"/>
                      <a:tailEnd type="none" w="med" len="med"/>
                    </a:lnB>
                    <a:solidFill>
                      <a:srgbClr val="FF2800"/>
                    </a:solidFill>
                  </a:tcPr>
                </a:tc>
                <a:extLst>
                  <a:ext uri="{0D108BD9-81ED-4DB2-BD59-A6C34878D82A}">
                    <a16:rowId xmlns:a16="http://schemas.microsoft.com/office/drawing/2014/main" val="10002"/>
                  </a:ext>
                </a:extLst>
              </a:tr>
            </a:tbl>
          </a:graphicData>
        </a:graphic>
      </p:graphicFrame>
      <p:sp>
        <p:nvSpPr>
          <p:cNvPr id="15" name="テキスト ボックス 14"/>
          <p:cNvSpPr txBox="1"/>
          <p:nvPr/>
        </p:nvSpPr>
        <p:spPr>
          <a:xfrm>
            <a:off x="5718620" y="2740547"/>
            <a:ext cx="3074881" cy="307777"/>
          </a:xfrm>
          <a:prstGeom prst="rect">
            <a:avLst/>
          </a:prstGeom>
          <a:noFill/>
        </p:spPr>
        <p:txBody>
          <a:bodyPr wrap="none" rtlCol="0">
            <a:spAutoFit/>
          </a:bodyPr>
          <a:lstStyle/>
          <a:p>
            <a:r>
              <a:rPr kumimoji="1" lang="ja-JP" altLang="en-US" sz="1400" b="1" dirty="0"/>
              <a:t>←</a:t>
            </a:r>
            <a:r>
              <a:rPr kumimoji="1" lang="ja-JP" altLang="en-US" sz="1400" dirty="0"/>
              <a:t>（重要）警戒レベル４までに必ず避難</a:t>
            </a:r>
          </a:p>
        </p:txBody>
      </p:sp>
      <p:cxnSp>
        <p:nvCxnSpPr>
          <p:cNvPr id="6" name="直線コネクタ 5">
            <a:extLst>
              <a:ext uri="{FF2B5EF4-FFF2-40B4-BE49-F238E27FC236}">
                <a16:creationId xmlns:a16="http://schemas.microsoft.com/office/drawing/2014/main" id="{D6CBEC0A-2BFD-4CA9-A511-5E0CD5C67077}"/>
              </a:ext>
            </a:extLst>
          </p:cNvPr>
          <p:cNvCxnSpPr/>
          <p:nvPr/>
        </p:nvCxnSpPr>
        <p:spPr>
          <a:xfrm>
            <a:off x="1084997" y="2900149"/>
            <a:ext cx="4728949" cy="0"/>
          </a:xfrm>
          <a:prstGeom prst="line">
            <a:avLst/>
          </a:prstGeom>
          <a:ln w="63500" cmpd="dbl">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85973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B0102DA1-7EF8-46EA-96EB-580B53AB5F9B}"/>
              </a:ext>
            </a:extLst>
          </p:cNvPr>
          <p:cNvSpPr/>
          <p:nvPr/>
        </p:nvSpPr>
        <p:spPr>
          <a:xfrm>
            <a:off x="512233" y="1510301"/>
            <a:ext cx="8119534" cy="3859721"/>
          </a:xfrm>
          <a:custGeom>
            <a:avLst/>
            <a:gdLst>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374192 w 8304313"/>
              <a:gd name="connsiteY6" fmla="*/ 4073943 h 4073943"/>
              <a:gd name="connsiteX7" fmla="*/ 0 w 8304313"/>
              <a:gd name="connsiteY7" fmla="*/ 3699751 h 4073943"/>
              <a:gd name="connsiteX8" fmla="*/ 0 w 8304313"/>
              <a:gd name="connsiteY8"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120606 w 8304313"/>
              <a:gd name="connsiteY6" fmla="*/ 4063786 h 4073943"/>
              <a:gd name="connsiteX7" fmla="*/ 374192 w 8304313"/>
              <a:gd name="connsiteY7" fmla="*/ 4073943 h 4073943"/>
              <a:gd name="connsiteX8" fmla="*/ 0 w 8304313"/>
              <a:gd name="connsiteY8" fmla="*/ 3699751 h 4073943"/>
              <a:gd name="connsiteX9" fmla="*/ 0 w 8304313"/>
              <a:gd name="connsiteY9"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764073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349206 w 8304313"/>
              <a:gd name="connsiteY7" fmla="*/ 4046852 h 4073943"/>
              <a:gd name="connsiteX8" fmla="*/ 5120606 w 8304313"/>
              <a:gd name="connsiteY8" fmla="*/ 4063786 h 4073943"/>
              <a:gd name="connsiteX9" fmla="*/ 374192 w 8304313"/>
              <a:gd name="connsiteY9" fmla="*/ 4073943 h 4073943"/>
              <a:gd name="connsiteX10" fmla="*/ 0 w 8304313"/>
              <a:gd name="connsiteY10" fmla="*/ 3699751 h 4073943"/>
              <a:gd name="connsiteX11" fmla="*/ 0 w 8304313"/>
              <a:gd name="connsiteY11" fmla="*/ 374192 h 4073943"/>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5620140 w 8304313"/>
              <a:gd name="connsiteY6" fmla="*/ 4055319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6087745 w 8304313"/>
              <a:gd name="connsiteY6" fmla="*/ 4075568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 name="connsiteX0" fmla="*/ 0 w 8304313"/>
              <a:gd name="connsiteY0" fmla="*/ 374192 h 4701043"/>
              <a:gd name="connsiteX1" fmla="*/ 374192 w 8304313"/>
              <a:gd name="connsiteY1" fmla="*/ 0 h 4701043"/>
              <a:gd name="connsiteX2" fmla="*/ 7930121 w 8304313"/>
              <a:gd name="connsiteY2" fmla="*/ 0 h 4701043"/>
              <a:gd name="connsiteX3" fmla="*/ 8304313 w 8304313"/>
              <a:gd name="connsiteY3" fmla="*/ 374192 h 4701043"/>
              <a:gd name="connsiteX4" fmla="*/ 8304313 w 8304313"/>
              <a:gd name="connsiteY4" fmla="*/ 3699751 h 4701043"/>
              <a:gd name="connsiteX5" fmla="*/ 7930121 w 8304313"/>
              <a:gd name="connsiteY5" fmla="*/ 4073943 h 4701043"/>
              <a:gd name="connsiteX6" fmla="*/ 6087745 w 8304313"/>
              <a:gd name="connsiteY6" fmla="*/ 4075568 h 4701043"/>
              <a:gd name="connsiteX7" fmla="*/ 6316802 w 8304313"/>
              <a:gd name="connsiteY7" fmla="*/ 4701043 h 4701043"/>
              <a:gd name="connsiteX8" fmla="*/ 5120606 w 8304313"/>
              <a:gd name="connsiteY8" fmla="*/ 4063786 h 4701043"/>
              <a:gd name="connsiteX9" fmla="*/ 374192 w 8304313"/>
              <a:gd name="connsiteY9" fmla="*/ 4073943 h 4701043"/>
              <a:gd name="connsiteX10" fmla="*/ 0 w 8304313"/>
              <a:gd name="connsiteY10" fmla="*/ 3699751 h 4701043"/>
              <a:gd name="connsiteX11" fmla="*/ 0 w 8304313"/>
              <a:gd name="connsiteY11" fmla="*/ 374192 h 4701043"/>
              <a:gd name="connsiteX0" fmla="*/ 0 w 8304313"/>
              <a:gd name="connsiteY0" fmla="*/ 374192 h 4701043"/>
              <a:gd name="connsiteX1" fmla="*/ 374192 w 8304313"/>
              <a:gd name="connsiteY1" fmla="*/ 0 h 4701043"/>
              <a:gd name="connsiteX2" fmla="*/ 7930121 w 8304313"/>
              <a:gd name="connsiteY2" fmla="*/ 0 h 4701043"/>
              <a:gd name="connsiteX3" fmla="*/ 8304313 w 8304313"/>
              <a:gd name="connsiteY3" fmla="*/ 374192 h 4701043"/>
              <a:gd name="connsiteX4" fmla="*/ 8304313 w 8304313"/>
              <a:gd name="connsiteY4" fmla="*/ 3699751 h 4701043"/>
              <a:gd name="connsiteX5" fmla="*/ 7930121 w 8304313"/>
              <a:gd name="connsiteY5" fmla="*/ 4073943 h 4701043"/>
              <a:gd name="connsiteX6" fmla="*/ 6087745 w 8304313"/>
              <a:gd name="connsiteY6" fmla="*/ 4075568 h 4701043"/>
              <a:gd name="connsiteX7" fmla="*/ 6316802 w 8304313"/>
              <a:gd name="connsiteY7" fmla="*/ 4701043 h 4701043"/>
              <a:gd name="connsiteX8" fmla="*/ 5605215 w 8304313"/>
              <a:gd name="connsiteY8" fmla="*/ 4063786 h 4701043"/>
              <a:gd name="connsiteX9" fmla="*/ 374192 w 8304313"/>
              <a:gd name="connsiteY9" fmla="*/ 4073943 h 4701043"/>
              <a:gd name="connsiteX10" fmla="*/ 0 w 8304313"/>
              <a:gd name="connsiteY10" fmla="*/ 3699751 h 4701043"/>
              <a:gd name="connsiteX11" fmla="*/ 0 w 8304313"/>
              <a:gd name="connsiteY11" fmla="*/ 374192 h 470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4313" h="4701043">
                <a:moveTo>
                  <a:pt x="0" y="374192"/>
                </a:moveTo>
                <a:cubicBezTo>
                  <a:pt x="0" y="167531"/>
                  <a:pt x="167531" y="0"/>
                  <a:pt x="374192" y="0"/>
                </a:cubicBezTo>
                <a:lnTo>
                  <a:pt x="7930121" y="0"/>
                </a:lnTo>
                <a:cubicBezTo>
                  <a:pt x="8136782" y="0"/>
                  <a:pt x="8304313" y="167531"/>
                  <a:pt x="8304313" y="374192"/>
                </a:cubicBezTo>
                <a:lnTo>
                  <a:pt x="8304313" y="3699751"/>
                </a:lnTo>
                <a:cubicBezTo>
                  <a:pt x="8304313" y="3906412"/>
                  <a:pt x="8136782" y="4073943"/>
                  <a:pt x="7930121" y="4073943"/>
                </a:cubicBezTo>
                <a:lnTo>
                  <a:pt x="6087745" y="4075568"/>
                </a:lnTo>
                <a:lnTo>
                  <a:pt x="6316802" y="4701043"/>
                </a:lnTo>
                <a:lnTo>
                  <a:pt x="5605215" y="4063786"/>
                </a:lnTo>
                <a:lnTo>
                  <a:pt x="374192" y="4073943"/>
                </a:lnTo>
                <a:cubicBezTo>
                  <a:pt x="167531" y="4073943"/>
                  <a:pt x="0" y="3906412"/>
                  <a:pt x="0" y="3699751"/>
                </a:cubicBezTo>
                <a:lnTo>
                  <a:pt x="0" y="374192"/>
                </a:lnTo>
                <a:close/>
              </a:path>
            </a:pathLst>
          </a:custGeom>
          <a:solidFill>
            <a:srgbClr val="EAF2FA"/>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667714" y="1775167"/>
            <a:ext cx="7808571" cy="2939198"/>
          </a:xfrm>
        </p:spPr>
        <p:txBody>
          <a:bodyPr>
            <a:normAutofit/>
          </a:bodyPr>
          <a:lstStyle/>
          <a:p>
            <a:pPr marL="0" indent="0" fontAlgn="auto">
              <a:lnSpc>
                <a:spcPct val="120000"/>
              </a:lnSpc>
              <a:spcBef>
                <a:spcPts val="0"/>
              </a:spcBef>
              <a:spcAft>
                <a:spcPts val="600"/>
              </a:spcAft>
              <a:buNone/>
              <a:defRPr/>
            </a:pPr>
            <a:r>
              <a:rPr lang="ja-JP" altLang="en-US" dirty="0">
                <a:solidFill>
                  <a:schemeClr val="tx1"/>
                </a:solidFill>
              </a:rPr>
              <a:t>検討した対策案を、市長に説明してください。</a:t>
            </a:r>
          </a:p>
          <a:p>
            <a:pPr marL="538163" indent="-457200" algn="just">
              <a:lnSpc>
                <a:spcPct val="120000"/>
              </a:lnSpc>
              <a:spcBef>
                <a:spcPts val="0"/>
              </a:spcBef>
              <a:spcAft>
                <a:spcPts val="600"/>
              </a:spcAft>
              <a:buFont typeface="+mj-ea"/>
              <a:buAutoNum type="circleNumDbPlain"/>
              <a:tabLst>
                <a:tab pos="627063" algn="l"/>
              </a:tabLst>
            </a:pPr>
            <a:r>
              <a:rPr lang="ja" altLang="en-US" b="1" dirty="0">
                <a:solidFill>
                  <a:srgbClr val="0066CC"/>
                </a:solidFill>
              </a:rPr>
              <a:t>どのような避難情報を、どの地域に対して発令すべきか？</a:t>
            </a:r>
          </a:p>
          <a:p>
            <a:pPr marL="538163" indent="-457200" algn="just">
              <a:lnSpc>
                <a:spcPct val="120000"/>
              </a:lnSpc>
              <a:spcBef>
                <a:spcPts val="0"/>
              </a:spcBef>
              <a:spcAft>
                <a:spcPts val="600"/>
              </a:spcAft>
              <a:buFont typeface="+mj-ea"/>
              <a:buAutoNum type="circleNumDbPlain"/>
              <a:tabLst>
                <a:tab pos="627063" algn="l"/>
              </a:tabLst>
            </a:pPr>
            <a:r>
              <a:rPr lang="ja" altLang="en-US" b="1" dirty="0">
                <a:solidFill>
                  <a:srgbClr val="0066CC"/>
                </a:solidFill>
              </a:rPr>
              <a:t>今後の事態の推移の予測から、この時点で市として実施すべきことは何か？</a:t>
            </a:r>
            <a:endParaRPr lang="en-US" altLang="ja" b="1" dirty="0">
              <a:solidFill>
                <a:srgbClr val="0066CC"/>
              </a:solidFill>
            </a:endParaRP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lang="en-US" altLang="ja-JP" dirty="0"/>
              <a:t>【</a:t>
            </a:r>
            <a:r>
              <a:rPr lang="ja-JP" altLang="en-US" dirty="0"/>
              <a:t>グループ発表</a:t>
            </a:r>
            <a:r>
              <a:rPr lang="en-US" altLang="ja-JP" dirty="0"/>
              <a:t>】</a:t>
            </a:r>
            <a:r>
              <a:rPr lang="ja-JP" altLang="en-US" dirty="0"/>
              <a:t>　</a:t>
            </a:r>
            <a:endParaRPr kumimoji="1" lang="ja-JP" altLang="en-US" dirty="0"/>
          </a:p>
        </p:txBody>
      </p:sp>
      <p:sp>
        <p:nvSpPr>
          <p:cNvPr id="8" name="コンテンツ プレースホルダー 7">
            <a:extLst>
              <a:ext uri="{FF2B5EF4-FFF2-40B4-BE49-F238E27FC236}">
                <a16:creationId xmlns:a16="http://schemas.microsoft.com/office/drawing/2014/main" id="{821F731C-05A0-4665-9ECE-0ABA59831F6C}"/>
              </a:ext>
            </a:extLst>
          </p:cNvPr>
          <p:cNvSpPr>
            <a:spLocks noGrp="1"/>
          </p:cNvSpPr>
          <p:nvPr>
            <p:ph idx="13"/>
          </p:nvPr>
        </p:nvSpPr>
        <p:spPr/>
        <p:txBody>
          <a:bodyPr/>
          <a:lstStyle/>
          <a:p>
            <a:r>
              <a:rPr lang="en-US" altLang="ja-JP" b="0" dirty="0">
                <a:solidFill>
                  <a:srgbClr val="E66914"/>
                </a:solidFill>
              </a:rPr>
              <a:t>【</a:t>
            </a:r>
            <a:r>
              <a:rPr lang="ja-JP" altLang="en-US" b="0" dirty="0">
                <a:solidFill>
                  <a:srgbClr val="E66914"/>
                </a:solidFill>
              </a:rPr>
              <a:t>場面</a:t>
            </a:r>
            <a:r>
              <a:rPr lang="en-US" altLang="ja-JP" b="0" dirty="0">
                <a:solidFill>
                  <a:srgbClr val="E66914"/>
                </a:solidFill>
              </a:rPr>
              <a:t>】</a:t>
            </a:r>
            <a:r>
              <a:rPr lang="ja-JP" altLang="en-US" b="0" dirty="0"/>
              <a:t>　</a:t>
            </a:r>
            <a:endParaRPr kumimoji="1" lang="ja-JP" altLang="en-US" b="0"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41</a:t>
            </a:fld>
            <a:endParaRPr lang="ja-JP" altLang="en-US"/>
          </a:p>
        </p:txBody>
      </p:sp>
      <p:pic>
        <p:nvPicPr>
          <p:cNvPr id="16" name="Picture 4" descr="先生のイラスト（男性）">
            <a:extLst>
              <a:ext uri="{FF2B5EF4-FFF2-40B4-BE49-F238E27FC236}">
                <a16:creationId xmlns:a16="http://schemas.microsoft.com/office/drawing/2014/main" id="{9DD01960-C0E9-4419-A6BD-C7537F45A77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6170992" y="5213893"/>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a:extLst>
              <a:ext uri="{FF2B5EF4-FFF2-40B4-BE49-F238E27FC236}">
                <a16:creationId xmlns:a16="http://schemas.microsoft.com/office/drawing/2014/main" id="{BA16ED10-84C0-43CD-A6DC-595BCBD5957D}"/>
              </a:ext>
            </a:extLst>
          </p:cNvPr>
          <p:cNvSpPr txBox="1"/>
          <p:nvPr/>
        </p:nvSpPr>
        <p:spPr>
          <a:xfrm>
            <a:off x="1120264" y="5049906"/>
            <a:ext cx="4608954" cy="523220"/>
          </a:xfrm>
          <a:prstGeom prst="rect">
            <a:avLst/>
          </a:prstGeom>
          <a:noFill/>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en-US" altLang="ja-JP" sz="2800" dirty="0">
                <a:solidFill>
                  <a:srgbClr val="3338FD"/>
                </a:solidFill>
                <a:latin typeface="ＭＳ Ｐゴシック" panose="020B0600070205080204" pitchFamily="50" charset="-128"/>
                <a:ea typeface="ＭＳ Ｐゴシック" panose="020B0600070205080204" pitchFamily="50" charset="-128"/>
              </a:rPr>
              <a:t>3</a:t>
            </a:r>
            <a:r>
              <a:rPr lang="ja-JP" altLang="en-US" sz="2800" dirty="0">
                <a:solidFill>
                  <a:srgbClr val="3338FD"/>
                </a:solidFill>
                <a:latin typeface="ＭＳ Ｐゴシック" panose="020B0600070205080204" pitchFamily="50" charset="-128"/>
                <a:ea typeface="ＭＳ Ｐゴシック" panose="020B0600070205080204" pitchFamily="50" charset="-128"/>
              </a:rPr>
              <a:t> 分以内で発表してください。</a:t>
            </a:r>
          </a:p>
        </p:txBody>
      </p:sp>
      <p:sp>
        <p:nvSpPr>
          <p:cNvPr id="12" name="テキスト ボックス 11">
            <a:extLst>
              <a:ext uri="{FF2B5EF4-FFF2-40B4-BE49-F238E27FC236}">
                <a16:creationId xmlns:a16="http://schemas.microsoft.com/office/drawing/2014/main" id="{F3D26817-3F73-44A5-8C0D-AD3B2EFD4D1D}"/>
              </a:ext>
            </a:extLst>
          </p:cNvPr>
          <p:cNvSpPr txBox="1"/>
          <p:nvPr/>
        </p:nvSpPr>
        <p:spPr>
          <a:xfrm>
            <a:off x="1153253" y="5662353"/>
            <a:ext cx="4293589" cy="830997"/>
          </a:xfrm>
          <a:prstGeom prst="rect">
            <a:avLst/>
          </a:prstGeom>
          <a:noFill/>
        </p:spPr>
        <p:txBody>
          <a:bodyPr wrap="squar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ja-JP" altLang="en-US" b="0" dirty="0">
                <a:solidFill>
                  <a:srgbClr val="C00000"/>
                </a:solidFill>
                <a:latin typeface="ＭＳ Ｐゴシック" panose="020B0600070205080204" pitchFamily="50" charset="-128"/>
                <a:ea typeface="ＭＳ Ｐゴシック" panose="020B0600070205080204" pitchFamily="50" charset="-128"/>
              </a:rPr>
              <a:t>そのように考える理由も含めて説明してください。</a:t>
            </a:r>
          </a:p>
        </p:txBody>
      </p:sp>
    </p:spTree>
    <p:extLst>
      <p:ext uri="{BB962C8B-B14F-4D97-AF65-F5344CB8AC3E}">
        <p14:creationId xmlns:p14="http://schemas.microsoft.com/office/powerpoint/2010/main" val="865208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a:xfrm>
            <a:off x="1620456" y="2761796"/>
            <a:ext cx="5937811" cy="1334406"/>
          </a:xfrm>
        </p:spPr>
        <p:txBody>
          <a:bodyPr>
            <a:normAutofit fontScale="90000"/>
          </a:bodyPr>
          <a:lstStyle/>
          <a:p>
            <a:pPr>
              <a:lnSpc>
                <a:spcPct val="140000"/>
              </a:lnSpc>
              <a:spcAft>
                <a:spcPts val="3600"/>
              </a:spcAft>
            </a:pPr>
            <a:r>
              <a:rPr lang="en-US" altLang="ja-JP" sz="3100">
                <a:latin typeface="ＭＳ Ｐゴシック" panose="020B0600070205080204" pitchFamily="50" charset="-128"/>
                <a:ea typeface="ＭＳ Ｐゴシック" panose="020B0600070205080204" pitchFamily="50" charset="-128"/>
              </a:rPr>
              <a:t>【</a:t>
            </a:r>
            <a:r>
              <a:rPr lang="ja-JP" altLang="en-US" sz="3100">
                <a:latin typeface="ＭＳ Ｐゴシック" panose="020B0600070205080204" pitchFamily="50" charset="-128"/>
                <a:ea typeface="ＭＳ Ｐゴシック" panose="020B0600070205080204" pitchFamily="50" charset="-128"/>
              </a:rPr>
              <a:t>場面 </a:t>
            </a:r>
            <a:r>
              <a:rPr lang="en-US" altLang="ja-JP" sz="3100">
                <a:latin typeface="ＭＳ Ｐゴシック" panose="020B0600070205080204" pitchFamily="50" charset="-128"/>
                <a:ea typeface="ＭＳ Ｐゴシック" panose="020B0600070205080204" pitchFamily="50" charset="-128"/>
              </a:rPr>
              <a:t>2 】</a:t>
            </a:r>
            <a:br>
              <a:rPr lang="en-US" altLang="ja-JP" sz="3100" dirty="0">
                <a:solidFill>
                  <a:srgbClr val="E66914"/>
                </a:solidFill>
                <a:latin typeface="ＭＳ Ｐゴシック" panose="020B0600070205080204" pitchFamily="50" charset="-128"/>
                <a:ea typeface="ＭＳ Ｐゴシック" panose="020B0600070205080204" pitchFamily="50" charset="-128"/>
              </a:rPr>
            </a:br>
            <a:r>
              <a:rPr lang="ja-JP" altLang="en-US" sz="4400" dirty="0">
                <a:solidFill>
                  <a:srgbClr val="E66914"/>
                </a:solidFill>
                <a:latin typeface="ＭＳ Ｐゴシック" panose="020B0600070205080204" pitchFamily="50" charset="-128"/>
                <a:ea typeface="ＭＳ Ｐゴシック" panose="020B0600070205080204" pitchFamily="50" charset="-128"/>
              </a:rPr>
              <a:t>解　　説</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42</a:t>
            </a:fld>
            <a:endParaRPr lang="ja-JP" altLang="en-US" dirty="0"/>
          </a:p>
        </p:txBody>
      </p:sp>
    </p:spTree>
    <p:extLst>
      <p:ext uri="{BB962C8B-B14F-4D97-AF65-F5344CB8AC3E}">
        <p14:creationId xmlns:p14="http://schemas.microsoft.com/office/powerpoint/2010/main" val="7605268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a:extLst>
              <a:ext uri="{FF2B5EF4-FFF2-40B4-BE49-F238E27FC236}">
                <a16:creationId xmlns:a16="http://schemas.microsoft.com/office/drawing/2014/main" id="{CFAE50E1-1CEB-4289-81CA-27C480B16A09}"/>
              </a:ext>
            </a:extLst>
          </p:cNvPr>
          <p:cNvSpPr>
            <a:spLocks noGrp="1"/>
          </p:cNvSpPr>
          <p:nvPr>
            <p:ph idx="1"/>
          </p:nvPr>
        </p:nvSpPr>
        <p:spPr>
          <a:xfrm>
            <a:off x="-18645" y="1736026"/>
            <a:ext cx="9145930" cy="4741887"/>
          </a:xfrm>
        </p:spPr>
        <p:txBody>
          <a:bodyPr>
            <a:noAutofit/>
          </a:bodyPr>
          <a:lstStyle/>
          <a:p>
            <a:pPr>
              <a:lnSpc>
                <a:spcPct val="110000"/>
              </a:lnSpc>
              <a:spcBef>
                <a:spcPts val="0"/>
              </a:spcBef>
              <a:buNone/>
            </a:pPr>
            <a:r>
              <a:rPr lang="ja-JP" altLang="en-US" sz="1800" dirty="0">
                <a:solidFill>
                  <a:schemeClr val="tx1">
                    <a:lumMod val="85000"/>
                    <a:lumOff val="15000"/>
                  </a:schemeClr>
                </a:solidFill>
              </a:rPr>
              <a:t>〇</a:t>
            </a:r>
            <a:r>
              <a:rPr lang="ja" altLang="en-US" sz="1800" dirty="0">
                <a:solidFill>
                  <a:schemeClr val="tx1">
                    <a:lumMod val="85000"/>
                    <a:lumOff val="15000"/>
                  </a:schemeClr>
                </a:solidFill>
              </a:rPr>
              <a:t>「さといも川」（水位周知河川）の水位が</a:t>
            </a:r>
            <a:endParaRPr lang="en-US" altLang="ja" sz="1800" dirty="0">
              <a:solidFill>
                <a:schemeClr val="tx1">
                  <a:lumMod val="85000"/>
                  <a:lumOff val="15000"/>
                </a:schemeClr>
              </a:solidFill>
            </a:endParaRPr>
          </a:p>
          <a:p>
            <a:pPr>
              <a:lnSpc>
                <a:spcPct val="110000"/>
              </a:lnSpc>
              <a:spcBef>
                <a:spcPts val="0"/>
              </a:spcBef>
              <a:buNone/>
            </a:pPr>
            <a:r>
              <a:rPr lang="ja-JP" altLang="en-US" sz="1800" dirty="0">
                <a:solidFill>
                  <a:schemeClr val="tx1">
                    <a:lumMod val="85000"/>
                    <a:lumOff val="15000"/>
                  </a:schemeClr>
                </a:solidFill>
              </a:rPr>
              <a:t>　</a:t>
            </a:r>
            <a:r>
              <a:rPr lang="ja" altLang="en-US" sz="1800" dirty="0">
                <a:solidFill>
                  <a:schemeClr val="tx1">
                    <a:lumMod val="85000"/>
                    <a:lumOff val="15000"/>
                  </a:schemeClr>
                </a:solidFill>
              </a:rPr>
              <a:t>氾濫注意水位</a:t>
            </a:r>
            <a:r>
              <a:rPr lang="ja-JP" altLang="en-US" sz="1800" dirty="0">
                <a:solidFill>
                  <a:schemeClr val="tx1">
                    <a:lumMod val="85000"/>
                    <a:lumOff val="15000"/>
                  </a:schemeClr>
                </a:solidFill>
              </a:rPr>
              <a:t>を超え、避難判断水位に迫っている</a:t>
            </a:r>
            <a:endParaRPr lang="en-US" altLang="ja" sz="1800" dirty="0">
              <a:solidFill>
                <a:schemeClr val="tx1">
                  <a:lumMod val="85000"/>
                  <a:lumOff val="15000"/>
                </a:schemeClr>
              </a:solidFill>
            </a:endParaRPr>
          </a:p>
          <a:p>
            <a:pPr marL="365125" lvl="1">
              <a:spcBef>
                <a:spcPts val="0"/>
              </a:spcBef>
            </a:pPr>
            <a:r>
              <a:rPr lang="ja" altLang="en-US" sz="1400" dirty="0">
                <a:solidFill>
                  <a:schemeClr val="tx1">
                    <a:lumMod val="85000"/>
                    <a:lumOff val="15000"/>
                  </a:schemeClr>
                </a:solidFill>
              </a:rPr>
              <a:t>「にんじん川」はまだ</a:t>
            </a:r>
            <a:r>
              <a:rPr lang="ja-JP" altLang="en-US" sz="1400" dirty="0">
                <a:solidFill>
                  <a:schemeClr val="tx1">
                    <a:lumMod val="85000"/>
                    <a:lumOff val="15000"/>
                  </a:schemeClr>
                </a:solidFill>
              </a:rPr>
              <a:t>氾濫注意</a:t>
            </a:r>
            <a:r>
              <a:rPr lang="ja" altLang="en-US" sz="1400" dirty="0">
                <a:solidFill>
                  <a:schemeClr val="tx1">
                    <a:lumMod val="85000"/>
                    <a:lumOff val="15000"/>
                  </a:schemeClr>
                </a:solidFill>
              </a:rPr>
              <a:t>水位にも到達していない</a:t>
            </a:r>
            <a:endParaRPr lang="en-US" altLang="ja" sz="1400" dirty="0">
              <a:solidFill>
                <a:schemeClr val="tx1">
                  <a:lumMod val="85000"/>
                  <a:lumOff val="15000"/>
                </a:schemeClr>
              </a:solidFill>
            </a:endParaRPr>
          </a:p>
          <a:p>
            <a:pPr marL="365125" lvl="1">
              <a:spcBef>
                <a:spcPts val="0"/>
              </a:spcBef>
            </a:pPr>
            <a:endParaRPr lang="en-US" altLang="ja" sz="14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〇「さといも川」と「にんじん川」の「流域雨量指数の予測値」が </a:t>
            </a:r>
            <a:endParaRPr lang="en-US" altLang="ja-JP" sz="18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　</a:t>
            </a:r>
            <a:r>
              <a:rPr lang="en-US" altLang="ja-JP" sz="1800" dirty="0">
                <a:solidFill>
                  <a:schemeClr val="tx1">
                    <a:lumMod val="85000"/>
                    <a:lumOff val="15000"/>
                  </a:schemeClr>
                </a:solidFill>
              </a:rPr>
              <a:t>18:30 </a:t>
            </a:r>
            <a:r>
              <a:rPr lang="ja-JP" altLang="en-US" sz="1800" dirty="0">
                <a:solidFill>
                  <a:schemeClr val="tx1">
                    <a:lumMod val="85000"/>
                    <a:lumOff val="15000"/>
                  </a:schemeClr>
                </a:solidFill>
              </a:rPr>
              <a:t>頃に</a:t>
            </a:r>
            <a:r>
              <a:rPr lang="ja-JP" altLang="en-US" sz="1800" dirty="0">
                <a:solidFill>
                  <a:srgbClr val="FF0000"/>
                </a:solidFill>
              </a:rPr>
              <a:t>警報基準を超える</a:t>
            </a:r>
            <a:r>
              <a:rPr lang="ja-JP" altLang="en-US" sz="1800" dirty="0">
                <a:solidFill>
                  <a:schemeClr val="tx1">
                    <a:lumMod val="85000"/>
                    <a:lumOff val="15000"/>
                  </a:schemeClr>
                </a:solidFill>
              </a:rPr>
              <a:t>ことが予想されている</a:t>
            </a:r>
            <a:endParaRPr lang="en-US" altLang="ja-JP" sz="1800" dirty="0">
              <a:solidFill>
                <a:schemeClr val="tx1">
                  <a:lumMod val="85000"/>
                  <a:lumOff val="15000"/>
                </a:schemeClr>
              </a:solidFill>
            </a:endParaRPr>
          </a:p>
          <a:p>
            <a:pPr>
              <a:spcBef>
                <a:spcPts val="0"/>
              </a:spcBef>
              <a:buNone/>
            </a:pPr>
            <a:endParaRPr lang="en-US" altLang="ja-JP" sz="10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〇</a:t>
            </a:r>
            <a:r>
              <a:rPr lang="ja-JP" altLang="en-US" sz="1800" dirty="0">
                <a:solidFill>
                  <a:schemeClr val="tx1"/>
                </a:solidFill>
              </a:rPr>
              <a:t>土砂キキクル（大雨警報（土砂災害）の危険度分布）」</a:t>
            </a:r>
            <a:r>
              <a:rPr lang="ja-JP" altLang="en-US" sz="1800" dirty="0">
                <a:solidFill>
                  <a:schemeClr val="tx1">
                    <a:lumMod val="85000"/>
                    <a:lumOff val="15000"/>
                  </a:schemeClr>
                </a:solidFill>
              </a:rPr>
              <a:t>では</a:t>
            </a:r>
            <a:endParaRPr lang="en-US" altLang="ja-JP" sz="18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　</a:t>
            </a:r>
            <a:r>
              <a:rPr lang="en-US" altLang="ja-JP" sz="1800" dirty="0">
                <a:solidFill>
                  <a:schemeClr val="tx1">
                    <a:lumMod val="85000"/>
                    <a:lumOff val="15000"/>
                  </a:schemeClr>
                </a:solidFill>
              </a:rPr>
              <a:t>B</a:t>
            </a:r>
            <a:r>
              <a:rPr lang="ja-JP" altLang="en-US" sz="1800" dirty="0">
                <a:solidFill>
                  <a:schemeClr val="tx1">
                    <a:lumMod val="85000"/>
                    <a:lumOff val="15000"/>
                  </a:schemeClr>
                </a:solidFill>
              </a:rPr>
              <a:t>市北側に</a:t>
            </a:r>
            <a:r>
              <a:rPr lang="ja-JP" altLang="en-US" sz="1800" dirty="0">
                <a:solidFill>
                  <a:srgbClr val="7030A0"/>
                </a:solidFill>
              </a:rPr>
              <a:t>「</a:t>
            </a:r>
            <a:r>
              <a:rPr lang="ja-JP" altLang="en-US" sz="1800" b="1" dirty="0">
                <a:solidFill>
                  <a:schemeClr val="tx1"/>
                </a:solidFill>
              </a:rPr>
              <a:t>災害切迫（黒）</a:t>
            </a:r>
            <a:r>
              <a:rPr lang="ja-JP" altLang="en-US" sz="1800" dirty="0">
                <a:solidFill>
                  <a:srgbClr val="7030A0"/>
                </a:solidFill>
              </a:rPr>
              <a:t>」</a:t>
            </a:r>
            <a:r>
              <a:rPr lang="ja-JP" altLang="en-US" sz="1800" dirty="0">
                <a:solidFill>
                  <a:schemeClr val="tx1">
                    <a:lumMod val="85000"/>
                    <a:lumOff val="15000"/>
                  </a:schemeClr>
                </a:solidFill>
              </a:rPr>
              <a:t>出現、東側に</a:t>
            </a:r>
            <a:r>
              <a:rPr lang="ja-JP" altLang="en-US" sz="1800" dirty="0">
                <a:solidFill>
                  <a:srgbClr val="FF0000"/>
                </a:solidFill>
              </a:rPr>
              <a:t>「警戒（赤色）」</a:t>
            </a:r>
            <a:endParaRPr lang="en-US" altLang="ja-JP" sz="1800" dirty="0">
              <a:solidFill>
                <a:srgbClr val="FF0000"/>
              </a:solidFill>
            </a:endParaRPr>
          </a:p>
          <a:p>
            <a:pPr>
              <a:spcBef>
                <a:spcPts val="0"/>
              </a:spcBef>
              <a:buNone/>
            </a:pPr>
            <a:r>
              <a:rPr lang="ja-JP" altLang="en-US" sz="1800" dirty="0">
                <a:solidFill>
                  <a:srgbClr val="FF0000"/>
                </a:solidFill>
              </a:rPr>
              <a:t>　</a:t>
            </a:r>
            <a:r>
              <a:rPr lang="ja-JP" altLang="en-US" sz="1800" dirty="0">
                <a:solidFill>
                  <a:schemeClr val="tx1">
                    <a:lumMod val="85000"/>
                    <a:lumOff val="15000"/>
                  </a:schemeClr>
                </a:solidFill>
              </a:rPr>
              <a:t>が広がった</a:t>
            </a:r>
            <a:endParaRPr lang="en-US" altLang="ja-JP" sz="1800" dirty="0">
              <a:solidFill>
                <a:schemeClr val="tx1">
                  <a:lumMod val="85000"/>
                  <a:lumOff val="15000"/>
                </a:schemeClr>
              </a:solidFill>
            </a:endParaRPr>
          </a:p>
          <a:p>
            <a:pPr>
              <a:spcBef>
                <a:spcPts val="0"/>
              </a:spcBef>
            </a:pPr>
            <a:endParaRPr lang="en-US" altLang="ja-JP" sz="1800" dirty="0">
              <a:solidFill>
                <a:schemeClr val="tx1">
                  <a:lumMod val="85000"/>
                  <a:lumOff val="15000"/>
                </a:schemeClr>
              </a:solidFill>
            </a:endParaRPr>
          </a:p>
          <a:p>
            <a:pPr>
              <a:spcBef>
                <a:spcPts val="0"/>
              </a:spcBef>
              <a:buNone/>
            </a:pPr>
            <a:endParaRPr lang="en-US" altLang="ja-JP" sz="1800" dirty="0">
              <a:solidFill>
                <a:schemeClr val="tx1">
                  <a:lumMod val="85000"/>
                  <a:lumOff val="15000"/>
                </a:schemeClr>
              </a:solidFill>
            </a:endParaRPr>
          </a:p>
          <a:p>
            <a:pPr>
              <a:spcBef>
                <a:spcPts val="0"/>
              </a:spcBef>
              <a:buNone/>
            </a:pPr>
            <a:endParaRPr lang="en-US" altLang="ja-JP" sz="1800" dirty="0">
              <a:solidFill>
                <a:schemeClr val="tx1">
                  <a:lumMod val="85000"/>
                  <a:lumOff val="15000"/>
                </a:schemeClr>
              </a:solidFill>
            </a:endParaRPr>
          </a:p>
          <a:p>
            <a:pPr>
              <a:spcBef>
                <a:spcPts val="0"/>
              </a:spcBef>
              <a:buNone/>
            </a:pPr>
            <a:endParaRPr lang="en-US" altLang="ja-JP" sz="18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〇</a:t>
            </a:r>
            <a:r>
              <a:rPr lang="en-US" altLang="ja-JP" sz="1800" dirty="0">
                <a:solidFill>
                  <a:schemeClr val="tx1">
                    <a:lumMod val="85000"/>
                    <a:lumOff val="15000"/>
                  </a:schemeClr>
                </a:solidFill>
              </a:rPr>
              <a:t>B</a:t>
            </a:r>
            <a:r>
              <a:rPr lang="ja-JP" altLang="en-US" sz="1800" dirty="0">
                <a:solidFill>
                  <a:schemeClr val="tx1">
                    <a:lumMod val="85000"/>
                    <a:lumOff val="15000"/>
                  </a:schemeClr>
                </a:solidFill>
              </a:rPr>
              <a:t>市北側では、土砂災害の危険が更に高まり、すでに安全な避難ができず命が危険な状況</a:t>
            </a:r>
            <a:endParaRPr lang="en-US" altLang="ja-JP" sz="18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〇</a:t>
            </a:r>
            <a:r>
              <a:rPr lang="en-US" altLang="ja-JP" sz="1800" dirty="0">
                <a:solidFill>
                  <a:schemeClr val="tx1">
                    <a:lumMod val="85000"/>
                    <a:lumOff val="15000"/>
                  </a:schemeClr>
                </a:solidFill>
              </a:rPr>
              <a:t>B</a:t>
            </a:r>
            <a:r>
              <a:rPr lang="ja-JP" altLang="en-US" sz="1800" dirty="0">
                <a:solidFill>
                  <a:schemeClr val="tx1">
                    <a:lumMod val="85000"/>
                    <a:lumOff val="15000"/>
                  </a:schemeClr>
                </a:solidFill>
              </a:rPr>
              <a:t>市東側では、土砂災害と洪水の両面で警戒すべき状況になってきている</a:t>
            </a:r>
            <a:endParaRPr lang="en-US" altLang="ja-JP" sz="1800" dirty="0">
              <a:solidFill>
                <a:schemeClr val="tx1">
                  <a:lumMod val="85000"/>
                  <a:lumOff val="15000"/>
                </a:schemeClr>
              </a:solidFill>
            </a:endParaRPr>
          </a:p>
          <a:p>
            <a:pPr>
              <a:spcBef>
                <a:spcPts val="0"/>
              </a:spcBef>
              <a:buNone/>
            </a:pPr>
            <a:r>
              <a:rPr lang="ja-JP" altLang="en-US" sz="1800" dirty="0">
                <a:solidFill>
                  <a:schemeClr val="tx1">
                    <a:lumMod val="85000"/>
                    <a:lumOff val="15000"/>
                  </a:schemeClr>
                </a:solidFill>
              </a:rPr>
              <a:t>〇今後の雨（</a:t>
            </a:r>
            <a:r>
              <a:rPr lang="zh-TW" altLang="en-US" sz="1800" dirty="0">
                <a:solidFill>
                  <a:schemeClr val="tx1">
                    <a:lumMod val="85000"/>
                    <a:lumOff val="15000"/>
                  </a:schemeClr>
                </a:solidFill>
              </a:rPr>
              <a:t>降水短時間予報</a:t>
            </a:r>
            <a:r>
              <a:rPr lang="ja-JP" altLang="en-US" sz="1800" dirty="0">
                <a:solidFill>
                  <a:schemeClr val="tx1">
                    <a:lumMod val="85000"/>
                    <a:lumOff val="15000"/>
                  </a:schemeClr>
                </a:solidFill>
              </a:rPr>
              <a:t>）</a:t>
            </a:r>
            <a:r>
              <a:rPr lang="zh-TW" altLang="en-US" sz="1800" dirty="0">
                <a:solidFill>
                  <a:schemeClr val="tx1">
                    <a:lumMod val="85000"/>
                    <a:lumOff val="15000"/>
                  </a:schemeClr>
                </a:solidFill>
              </a:rPr>
              <a:t>によると、</a:t>
            </a:r>
            <a:r>
              <a:rPr lang="en-US" altLang="ja-JP" sz="1800" dirty="0">
                <a:solidFill>
                  <a:schemeClr val="tx1">
                    <a:lumMod val="85000"/>
                    <a:lumOff val="15000"/>
                  </a:schemeClr>
                </a:solidFill>
              </a:rPr>
              <a:t>18:30 </a:t>
            </a:r>
            <a:r>
              <a:rPr lang="ja-JP" altLang="en-US" sz="1800" dirty="0">
                <a:solidFill>
                  <a:schemeClr val="tx1">
                    <a:lumMod val="85000"/>
                    <a:lumOff val="15000"/>
                  </a:schemeClr>
                </a:solidFill>
              </a:rPr>
              <a:t>頃までは強い雨が降り続く見込み</a:t>
            </a:r>
            <a:endParaRPr lang="en-US" altLang="ja-JP" sz="1800" dirty="0">
              <a:solidFill>
                <a:schemeClr val="tx1">
                  <a:lumMod val="85000"/>
                  <a:lumOff val="15000"/>
                </a:schemeClr>
              </a:solidFill>
            </a:endParaRPr>
          </a:p>
        </p:txBody>
      </p:sp>
      <p:sp>
        <p:nvSpPr>
          <p:cNvPr id="4" name="タイトル 3">
            <a:extLst>
              <a:ext uri="{FF2B5EF4-FFF2-40B4-BE49-F238E27FC236}">
                <a16:creationId xmlns:a16="http://schemas.microsoft.com/office/drawing/2014/main" id="{DAC3E796-73DD-4BB6-A1FA-58F2E615FE8C}"/>
              </a:ext>
            </a:extLst>
          </p:cNvPr>
          <p:cNvSpPr>
            <a:spLocks noGrp="1"/>
          </p:cNvSpPr>
          <p:nvPr>
            <p:ph type="title"/>
          </p:nvPr>
        </p:nvSpPr>
        <p:spPr/>
        <p:txBody>
          <a:bodyPr/>
          <a:lstStyle/>
          <a:p>
            <a:r>
              <a:rPr kumimoji="1" lang="ja-JP" altLang="en-US"/>
              <a:t>現状と今後の見通し</a:t>
            </a:r>
          </a:p>
        </p:txBody>
      </p:sp>
      <p:sp>
        <p:nvSpPr>
          <p:cNvPr id="6" name="コンテンツ プレースホルダー 5">
            <a:extLst>
              <a:ext uri="{FF2B5EF4-FFF2-40B4-BE49-F238E27FC236}">
                <a16:creationId xmlns:a16="http://schemas.microsoft.com/office/drawing/2014/main" id="{6CA52A9B-576B-497B-8B06-C012547ECA9A}"/>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r>
              <a:rPr lang="ja-JP" altLang="en-US" b="0">
                <a:solidFill>
                  <a:srgbClr val="E66914"/>
                </a:solidFill>
              </a:rPr>
              <a:t>解説</a:t>
            </a:r>
          </a:p>
        </p:txBody>
      </p:sp>
      <p:sp>
        <p:nvSpPr>
          <p:cNvPr id="3" name="スライド番号プレースホルダー 2">
            <a:extLst>
              <a:ext uri="{FF2B5EF4-FFF2-40B4-BE49-F238E27FC236}">
                <a16:creationId xmlns:a16="http://schemas.microsoft.com/office/drawing/2014/main" id="{112FEDF7-F2B3-48C3-9509-B4E0DE4E918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0AECCA-A504-4483-9A84-66AB2E940DB8}" type="slidenum">
              <a:rPr kumimoji="1" lang="ja-JP" altLang="en-US" sz="1600" b="0" i="0" u="none" strike="noStrike" kern="120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16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Down Arrow 6">
            <a:extLst>
              <a:ext uri="{FF2B5EF4-FFF2-40B4-BE49-F238E27FC236}">
                <a16:creationId xmlns:a16="http://schemas.microsoft.com/office/drawing/2014/main" id="{85697DAA-7480-2C4C-B708-23F14DD12137}"/>
              </a:ext>
            </a:extLst>
          </p:cNvPr>
          <p:cNvSpPr/>
          <p:nvPr/>
        </p:nvSpPr>
        <p:spPr>
          <a:xfrm>
            <a:off x="2628276" y="4443413"/>
            <a:ext cx="1372224" cy="65722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0FAD0863-381D-DF4B-8C3E-92916F490AD9}"/>
              </a:ext>
            </a:extLst>
          </p:cNvPr>
          <p:cNvSpPr txBox="1"/>
          <p:nvPr/>
        </p:nvSpPr>
        <p:spPr>
          <a:xfrm>
            <a:off x="308243" y="1162755"/>
            <a:ext cx="2782201" cy="461665"/>
          </a:xfrm>
          <a:prstGeom prst="rect">
            <a:avLst/>
          </a:prstGeom>
          <a:solidFill>
            <a:schemeClr val="accent5">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2400" b="0" i="0" u="none" strike="noStrike" kern="1200" cap="none" spc="0" normalizeH="0" baseline="0" noProof="0">
                <a:ln>
                  <a:noFill/>
                </a:ln>
                <a:solidFill>
                  <a:prstClr val="black"/>
                </a:solidFill>
                <a:effectLst/>
                <a:uLnTx/>
                <a:uFillTx/>
                <a:latin typeface="MS PGothic" panose="020B0600070205080204" pitchFamily="34" charset="-128"/>
                <a:ea typeface="MS PGothic" panose="020B0600070205080204" pitchFamily="34" charset="-128"/>
                <a:cs typeface="+mn-cs"/>
              </a:rPr>
              <a:t>15:40 </a:t>
            </a:r>
            <a:r>
              <a:rPr kumimoji="1" lang="ja-JP" altLang="en-US" sz="2400" b="0" i="0" u="none" strike="noStrike" kern="1200" cap="none" spc="0" normalizeH="0" baseline="0" noProof="0">
                <a:ln>
                  <a:noFill/>
                </a:ln>
                <a:solidFill>
                  <a:prstClr val="black"/>
                </a:solidFill>
                <a:effectLst/>
                <a:uLnTx/>
                <a:uFillTx/>
                <a:latin typeface="MS PGothic" panose="020B0600070205080204" pitchFamily="34" charset="-128"/>
                <a:ea typeface="MS PGothic" panose="020B0600070205080204" pitchFamily="34" charset="-128"/>
                <a:cs typeface="+mn-cs"/>
              </a:rPr>
              <a:t>時点での現状</a:t>
            </a:r>
            <a:endParaRPr kumimoji="1" lang="en-US" sz="2400" b="0" i="0" u="none" strike="noStrike" kern="1200" cap="none" spc="0" normalizeH="0" baseline="0" noProof="0">
              <a:ln>
                <a:noFill/>
              </a:ln>
              <a:solidFill>
                <a:prstClr val="black"/>
              </a:solidFill>
              <a:effectLst/>
              <a:uLnTx/>
              <a:uFillTx/>
              <a:latin typeface="MS PGothic" panose="020B0600070205080204" pitchFamily="34" charset="-128"/>
              <a:ea typeface="MS PGothic" panose="020B0600070205080204" pitchFamily="34" charset="-128"/>
              <a:cs typeface="+mn-cs"/>
            </a:endParaRPr>
          </a:p>
        </p:txBody>
      </p:sp>
      <p:sp>
        <p:nvSpPr>
          <p:cNvPr id="8" name="TextBox 7">
            <a:extLst>
              <a:ext uri="{FF2B5EF4-FFF2-40B4-BE49-F238E27FC236}">
                <a16:creationId xmlns:a16="http://schemas.microsoft.com/office/drawing/2014/main" id="{483A039F-7D81-C943-A5CB-51C65B4BCFE6}"/>
              </a:ext>
            </a:extLst>
          </p:cNvPr>
          <p:cNvSpPr txBox="1"/>
          <p:nvPr/>
        </p:nvSpPr>
        <p:spPr>
          <a:xfrm>
            <a:off x="85728" y="4786533"/>
            <a:ext cx="2045616" cy="461665"/>
          </a:xfrm>
          <a:prstGeom prst="rect">
            <a:avLst/>
          </a:prstGeom>
          <a:solidFill>
            <a:schemeClr val="accent5">
              <a:lumMod val="20000"/>
              <a:lumOff val="80000"/>
            </a:schemeClr>
          </a:solidFill>
        </p:spPr>
        <p:txBody>
          <a:bodyPr wrap="square" rtlCol="0">
            <a:spAutoFit/>
          </a:bodyPr>
          <a:lstStyle>
            <a:defPPr>
              <a:defRPr lang="ja-JP"/>
            </a:defPPr>
            <a:lvl1pPr>
              <a:defRPr sz="2400">
                <a:latin typeface="MS PGothic" panose="020B0600070205080204" pitchFamily="34" charset="-128"/>
                <a:ea typeface="MS PGothic" panose="020B0600070205080204" pitchFamily="34" charset="-128"/>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MS PGothic" panose="020B0600070205080204" pitchFamily="34" charset="-128"/>
                <a:ea typeface="MS PGothic" panose="020B0600070205080204" pitchFamily="34" charset="-128"/>
                <a:cs typeface="+mn-cs"/>
              </a:rPr>
              <a:t>今後の見通し</a:t>
            </a:r>
            <a:endParaRPr kumimoji="1" lang="en-US" sz="2400" b="0" i="0" u="none" strike="noStrike" kern="1200" cap="none" spc="0" normalizeH="0" baseline="0" noProof="0">
              <a:ln>
                <a:noFill/>
              </a:ln>
              <a:solidFill>
                <a:prstClr val="black"/>
              </a:solidFill>
              <a:effectLst/>
              <a:uLnTx/>
              <a:uFillTx/>
              <a:latin typeface="MS PGothic" panose="020B0600070205080204" pitchFamily="34" charset="-128"/>
              <a:ea typeface="MS PGothic" panose="020B0600070205080204" pitchFamily="34" charset="-128"/>
              <a:cs typeface="+mn-cs"/>
            </a:endParaRPr>
          </a:p>
        </p:txBody>
      </p:sp>
      <p:pic>
        <p:nvPicPr>
          <p:cNvPr id="4099" name="Picture 3"/>
          <p:cNvPicPr>
            <a:picLocks noChangeAspect="1" noChangeArrowheads="1"/>
          </p:cNvPicPr>
          <p:nvPr/>
        </p:nvPicPr>
        <p:blipFill>
          <a:blip r:embed="rId3" cstate="print"/>
          <a:srcRect/>
          <a:stretch>
            <a:fillRect/>
          </a:stretch>
        </p:blipFill>
        <p:spPr bwMode="auto">
          <a:xfrm>
            <a:off x="6111215" y="1100170"/>
            <a:ext cx="3016070" cy="2005450"/>
          </a:xfrm>
          <a:prstGeom prst="rect">
            <a:avLst/>
          </a:prstGeom>
          <a:noFill/>
          <a:ln w="9525">
            <a:noFill/>
            <a:miter lim="800000"/>
            <a:headEnd/>
            <a:tailEnd/>
          </a:ln>
        </p:spPr>
      </p:pic>
      <p:sp>
        <p:nvSpPr>
          <p:cNvPr id="12" name="テキスト ボックス 11"/>
          <p:cNvSpPr txBox="1"/>
          <p:nvPr/>
        </p:nvSpPr>
        <p:spPr>
          <a:xfrm>
            <a:off x="5182308" y="1699926"/>
            <a:ext cx="1069524" cy="246221"/>
          </a:xfrm>
          <a:prstGeom prst="rect">
            <a:avLst/>
          </a:prstGeom>
          <a:noFill/>
        </p:spPr>
        <p:txBody>
          <a:bodyPr wrap="none" rtlCol="0">
            <a:spAutoFit/>
          </a:bodyPr>
          <a:lstStyle/>
          <a:p>
            <a:r>
              <a:rPr kumimoji="1" lang="ja-JP" altLang="en-US" sz="1000"/>
              <a:t>氾濫注意水位→</a:t>
            </a:r>
          </a:p>
        </p:txBody>
      </p:sp>
      <p:sp>
        <p:nvSpPr>
          <p:cNvPr id="13" name="テキスト ボックス 12"/>
          <p:cNvSpPr txBox="1"/>
          <p:nvPr/>
        </p:nvSpPr>
        <p:spPr>
          <a:xfrm>
            <a:off x="6429804" y="1400208"/>
            <a:ext cx="954107" cy="246221"/>
          </a:xfrm>
          <a:prstGeom prst="rect">
            <a:avLst/>
          </a:prstGeom>
          <a:noFill/>
        </p:spPr>
        <p:txBody>
          <a:bodyPr wrap="none" rtlCol="0">
            <a:spAutoFit/>
          </a:bodyPr>
          <a:lstStyle/>
          <a:p>
            <a:r>
              <a:rPr kumimoji="1" lang="ja-JP" altLang="en-US" sz="1000"/>
              <a:t>避難判断水位</a:t>
            </a:r>
          </a:p>
        </p:txBody>
      </p:sp>
      <p:sp>
        <p:nvSpPr>
          <p:cNvPr id="14" name="テキスト ボックス 13"/>
          <p:cNvSpPr txBox="1"/>
          <p:nvPr/>
        </p:nvSpPr>
        <p:spPr>
          <a:xfrm>
            <a:off x="6445044" y="1232568"/>
            <a:ext cx="954107" cy="246221"/>
          </a:xfrm>
          <a:prstGeom prst="rect">
            <a:avLst/>
          </a:prstGeom>
          <a:noFill/>
        </p:spPr>
        <p:txBody>
          <a:bodyPr wrap="none" rtlCol="0">
            <a:spAutoFit/>
          </a:bodyPr>
          <a:lstStyle/>
          <a:p>
            <a:r>
              <a:rPr kumimoji="1" lang="ja-JP" altLang="en-US" sz="1000"/>
              <a:t>氾濫危険水位</a:t>
            </a:r>
          </a:p>
        </p:txBody>
      </p:sp>
      <p:pic>
        <p:nvPicPr>
          <p:cNvPr id="15" name="図 14">
            <a:extLst>
              <a:ext uri="{FF2B5EF4-FFF2-40B4-BE49-F238E27FC236}">
                <a16:creationId xmlns:a16="http://schemas.microsoft.com/office/drawing/2014/main" id="{5F40FA85-D3A1-4681-8AE5-11742AC80F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1744" y="3003040"/>
            <a:ext cx="2667000" cy="2343150"/>
          </a:xfrm>
          <a:prstGeom prst="rect">
            <a:avLst/>
          </a:prstGeom>
        </p:spPr>
      </p:pic>
      <p:sp>
        <p:nvSpPr>
          <p:cNvPr id="10" name="テキスト ボックス 9"/>
          <p:cNvSpPr txBox="1"/>
          <p:nvPr/>
        </p:nvSpPr>
        <p:spPr>
          <a:xfrm>
            <a:off x="7006834" y="5200734"/>
            <a:ext cx="1543692" cy="215444"/>
          </a:xfrm>
          <a:prstGeom prst="rect">
            <a:avLst/>
          </a:prstGeom>
          <a:solidFill>
            <a:schemeClr val="bg1"/>
          </a:solidFill>
        </p:spPr>
        <p:txBody>
          <a:bodyPr wrap="none" lIns="0" tIns="0" rIns="0" bIns="0" rtlCol="0">
            <a:spAutoFit/>
          </a:bodyPr>
          <a:lstStyle/>
          <a:p>
            <a:r>
              <a:rPr kumimoji="1" lang="ja-JP" altLang="en-US" sz="1400" dirty="0">
                <a:latin typeface="+mj-ea"/>
                <a:ea typeface="+mj-ea"/>
              </a:rPr>
              <a:t>土砂キキクル　</a:t>
            </a:r>
            <a:r>
              <a:rPr kumimoji="1" lang="en-US" altLang="ja-JP" sz="1400" dirty="0">
                <a:latin typeface="+mj-ea"/>
                <a:ea typeface="+mj-ea"/>
              </a:rPr>
              <a:t>15:40</a:t>
            </a:r>
            <a:endParaRPr kumimoji="1" lang="ja-JP" altLang="en-US" sz="1400" dirty="0">
              <a:latin typeface="+mj-ea"/>
              <a:ea typeface="+mj-ea"/>
            </a:endParaRPr>
          </a:p>
        </p:txBody>
      </p:sp>
    </p:spTree>
    <p:extLst>
      <p:ext uri="{BB962C8B-B14F-4D97-AF65-F5344CB8AC3E}">
        <p14:creationId xmlns:p14="http://schemas.microsoft.com/office/powerpoint/2010/main" val="5773166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cstate="print"/>
          <a:srcRect/>
          <a:stretch>
            <a:fillRect/>
          </a:stretch>
        </p:blipFill>
        <p:spPr bwMode="auto">
          <a:xfrm>
            <a:off x="5004958" y="2276620"/>
            <a:ext cx="4040665" cy="2226107"/>
          </a:xfrm>
          <a:prstGeom prst="rect">
            <a:avLst/>
          </a:prstGeom>
          <a:noFill/>
          <a:ln w="9525">
            <a:noFill/>
            <a:miter lim="800000"/>
            <a:headEnd/>
            <a:tailEnd/>
          </a:ln>
          <a:effectLst/>
        </p:spPr>
      </p:pic>
      <p:sp>
        <p:nvSpPr>
          <p:cNvPr id="3" name="タイトル 2">
            <a:extLst>
              <a:ext uri="{FF2B5EF4-FFF2-40B4-BE49-F238E27FC236}">
                <a16:creationId xmlns:a16="http://schemas.microsoft.com/office/drawing/2014/main" id="{CD122B4D-9609-473E-B146-A2134F45946E}"/>
              </a:ext>
            </a:extLst>
          </p:cNvPr>
          <p:cNvSpPr>
            <a:spLocks noGrp="1"/>
          </p:cNvSpPr>
          <p:nvPr>
            <p:ph type="title"/>
          </p:nvPr>
        </p:nvSpPr>
        <p:spPr/>
        <p:txBody>
          <a:bodyPr/>
          <a:lstStyle/>
          <a:p>
            <a:r>
              <a:rPr kumimoji="1" lang="ja-JP" altLang="en-US"/>
              <a:t>（補足説明）流域雨量指数の予測値</a:t>
            </a:r>
          </a:p>
        </p:txBody>
      </p:sp>
      <p:sp>
        <p:nvSpPr>
          <p:cNvPr id="4" name="コンテンツ プレースホルダー 3">
            <a:extLst>
              <a:ext uri="{FF2B5EF4-FFF2-40B4-BE49-F238E27FC236}">
                <a16:creationId xmlns:a16="http://schemas.microsoft.com/office/drawing/2014/main" id="{339EFD1D-A121-4000-80ED-3F2DEB5D3D65}"/>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r>
              <a:rPr lang="ja-JP" altLang="en-US" b="0">
                <a:solidFill>
                  <a:srgbClr val="E66914"/>
                </a:solidFill>
              </a:rPr>
              <a:t>解説</a:t>
            </a:r>
          </a:p>
        </p:txBody>
      </p:sp>
      <p:sp>
        <p:nvSpPr>
          <p:cNvPr id="5" name="スライド番号プレースホルダー 4">
            <a:extLst>
              <a:ext uri="{FF2B5EF4-FFF2-40B4-BE49-F238E27FC236}">
                <a16:creationId xmlns:a16="http://schemas.microsoft.com/office/drawing/2014/main" id="{11286A28-ADAB-439F-A32C-2422BEE7C5AB}"/>
              </a:ext>
            </a:extLst>
          </p:cNvPr>
          <p:cNvSpPr>
            <a:spLocks noGrp="1"/>
          </p:cNvSpPr>
          <p:nvPr>
            <p:ph type="sldNum" sz="quarter" idx="12"/>
          </p:nvPr>
        </p:nvSpPr>
        <p:spPr/>
        <p:txBody>
          <a:bodyPr/>
          <a:lstStyle/>
          <a:p>
            <a:fld id="{090AECCA-A504-4483-9A84-66AB2E940DB8}" type="slidenum">
              <a:rPr lang="ja-JP" altLang="en-US" smtClean="0"/>
              <a:pPr/>
              <a:t>44</a:t>
            </a:fld>
            <a:endParaRPr lang="ja-JP" altLang="en-US" dirty="0"/>
          </a:p>
        </p:txBody>
      </p:sp>
      <p:sp>
        <p:nvSpPr>
          <p:cNvPr id="9" name="矢印: 下 8">
            <a:extLst>
              <a:ext uri="{FF2B5EF4-FFF2-40B4-BE49-F238E27FC236}">
                <a16:creationId xmlns:a16="http://schemas.microsoft.com/office/drawing/2014/main" id="{74B832D7-688A-4493-9DF5-784FA19FD6A4}"/>
              </a:ext>
            </a:extLst>
          </p:cNvPr>
          <p:cNvSpPr/>
          <p:nvPr/>
        </p:nvSpPr>
        <p:spPr>
          <a:xfrm>
            <a:off x="5950841" y="2115469"/>
            <a:ext cx="238990" cy="3013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C70584B3-E775-4B0D-87CF-9A98F24197F6}"/>
              </a:ext>
            </a:extLst>
          </p:cNvPr>
          <p:cNvSpPr txBox="1"/>
          <p:nvPr/>
        </p:nvSpPr>
        <p:spPr>
          <a:xfrm>
            <a:off x="5520113" y="1796373"/>
            <a:ext cx="1122218" cy="307777"/>
          </a:xfrm>
          <a:prstGeom prst="rect">
            <a:avLst/>
          </a:prstGeom>
          <a:noFill/>
        </p:spPr>
        <p:txBody>
          <a:bodyPr wrap="square" rtlCol="0">
            <a:spAutoFit/>
          </a:bodyPr>
          <a:lstStyle/>
          <a:p>
            <a:pPr algn="ctr"/>
            <a:r>
              <a:rPr kumimoji="1" lang="ja-JP" altLang="en-US" sz="1400"/>
              <a:t>現在時刻</a:t>
            </a:r>
          </a:p>
        </p:txBody>
      </p:sp>
      <p:sp>
        <p:nvSpPr>
          <p:cNvPr id="15" name="テキスト ボックス 14">
            <a:extLst>
              <a:ext uri="{FF2B5EF4-FFF2-40B4-BE49-F238E27FC236}">
                <a16:creationId xmlns:a16="http://schemas.microsoft.com/office/drawing/2014/main" id="{C1958E33-4A9D-44E9-99C2-FDF725B8BEA6}"/>
              </a:ext>
            </a:extLst>
          </p:cNvPr>
          <p:cNvSpPr txBox="1"/>
          <p:nvPr/>
        </p:nvSpPr>
        <p:spPr>
          <a:xfrm>
            <a:off x="252000" y="1375749"/>
            <a:ext cx="8632228" cy="461665"/>
          </a:xfrm>
          <a:prstGeom prst="rect">
            <a:avLst/>
          </a:prstGeom>
          <a:noFill/>
        </p:spPr>
        <p:txBody>
          <a:bodyPr wrap="square" rtlCol="0">
            <a:spAutoFit/>
          </a:bodyPr>
          <a:lstStyle/>
          <a:p>
            <a:r>
              <a:rPr lang="ja-JP" altLang="en-US" sz="2400" dirty="0"/>
              <a:t>気象庁ホームページで</a:t>
            </a:r>
            <a:r>
              <a:rPr kumimoji="1" lang="ja-JP" altLang="en-US" sz="2400" dirty="0"/>
              <a:t>流域雨量指数の予測値を確認する。</a:t>
            </a:r>
          </a:p>
        </p:txBody>
      </p:sp>
      <p:sp>
        <p:nvSpPr>
          <p:cNvPr id="2" name="テキスト ボックス 1">
            <a:extLst>
              <a:ext uri="{FF2B5EF4-FFF2-40B4-BE49-F238E27FC236}">
                <a16:creationId xmlns:a16="http://schemas.microsoft.com/office/drawing/2014/main" id="{7A9C5379-30FF-45A3-808D-F8032D357B53}"/>
              </a:ext>
            </a:extLst>
          </p:cNvPr>
          <p:cNvSpPr txBox="1"/>
          <p:nvPr/>
        </p:nvSpPr>
        <p:spPr>
          <a:xfrm>
            <a:off x="2387475" y="4666644"/>
            <a:ext cx="6693790" cy="707886"/>
          </a:xfrm>
          <a:prstGeom prst="rect">
            <a:avLst/>
          </a:prstGeom>
          <a:noFill/>
        </p:spPr>
        <p:txBody>
          <a:bodyPr wrap="square" rtlCol="0">
            <a:spAutoFit/>
          </a:bodyPr>
          <a:lstStyle/>
          <a:p>
            <a:pPr algn="ctr"/>
            <a:r>
              <a:rPr kumimoji="1" lang="ja-JP" altLang="en-US" sz="2000">
                <a:latin typeface="+mn-ea"/>
              </a:rPr>
              <a:t>「さといも川」と「にんじん川」の流域雨量指数が、</a:t>
            </a:r>
            <a:r>
              <a:rPr kumimoji="1" lang="en-US" altLang="ja-JP" sz="2000">
                <a:latin typeface="+mn-ea"/>
              </a:rPr>
              <a:t>18:30 </a:t>
            </a:r>
            <a:r>
              <a:rPr lang="ja-JP" altLang="en-US" sz="2000">
                <a:latin typeface="+mn-ea"/>
              </a:rPr>
              <a:t>頃に</a:t>
            </a:r>
            <a:endParaRPr lang="en-US" altLang="ja-JP" sz="2000">
              <a:latin typeface="+mn-ea"/>
            </a:endParaRPr>
          </a:p>
          <a:p>
            <a:pPr algn="ctr"/>
            <a:r>
              <a:rPr lang="ja-JP" altLang="en-US" sz="2000">
                <a:latin typeface="+mn-ea"/>
              </a:rPr>
              <a:t>警報基準を上回ることが予測されている。</a:t>
            </a:r>
            <a:endParaRPr kumimoji="1" lang="ja-JP" altLang="en-US" sz="2000">
              <a:latin typeface="+mn-ea"/>
            </a:endParaRPr>
          </a:p>
        </p:txBody>
      </p:sp>
      <p:sp>
        <p:nvSpPr>
          <p:cNvPr id="13" name="矢印: 右 12">
            <a:extLst>
              <a:ext uri="{FF2B5EF4-FFF2-40B4-BE49-F238E27FC236}">
                <a16:creationId xmlns:a16="http://schemas.microsoft.com/office/drawing/2014/main" id="{F3025DAD-0B96-403B-94DF-4B883F6D4659}"/>
              </a:ext>
            </a:extLst>
          </p:cNvPr>
          <p:cNvSpPr/>
          <p:nvPr/>
        </p:nvSpPr>
        <p:spPr>
          <a:xfrm rot="17957358" flipV="1">
            <a:off x="5816095" y="3905649"/>
            <a:ext cx="1309113" cy="240910"/>
          </a:xfrm>
          <a:prstGeom prst="rightArrow">
            <a:avLst>
              <a:gd name="adj1" fmla="val 5448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
            <a:extLst>
              <a:ext uri="{FF2B5EF4-FFF2-40B4-BE49-F238E27FC236}">
                <a16:creationId xmlns:a16="http://schemas.microsoft.com/office/drawing/2014/main" id="{6CE72140-8076-714F-B18F-6D2C02CC227A}"/>
              </a:ext>
            </a:extLst>
          </p:cNvPr>
          <p:cNvSpPr txBox="1"/>
          <p:nvPr/>
        </p:nvSpPr>
        <p:spPr>
          <a:xfrm>
            <a:off x="603504" y="5428414"/>
            <a:ext cx="7816577" cy="954107"/>
          </a:xfrm>
          <a:prstGeom prst="rect">
            <a:avLst/>
          </a:prstGeom>
          <a:solidFill>
            <a:schemeClr val="accent1">
              <a:lumMod val="20000"/>
              <a:lumOff val="80000"/>
            </a:schemeClr>
          </a:solidFill>
          <a:ln w="28575">
            <a:solidFill>
              <a:schemeClr val="accent1">
                <a:lumMod val="75000"/>
              </a:schemeClr>
            </a:solidFill>
          </a:ln>
        </p:spPr>
        <p:txBody>
          <a:bodyPr wrap="square" rtlCol="0">
            <a:spAutoFit/>
          </a:bodyPr>
          <a:lstStyle/>
          <a:p>
            <a:r>
              <a:rPr lang="ja-JP" altLang="en-US" dirty="0">
                <a:latin typeface="+mn-ea"/>
              </a:rPr>
              <a:t>洪水キキクル（洪水警報の危険度分布）を見る</a:t>
            </a:r>
            <a:r>
              <a:rPr kumimoji="1" lang="ja-JP" altLang="en-US" dirty="0">
                <a:latin typeface="+mn-ea"/>
              </a:rPr>
              <a:t>限りでは、にんじん川の危険度はまだ「注意」にも達していないが、流域雨量指数の予測値を見ると、洪水に対して警戒すべき状況になりつつあることがわかる。</a:t>
            </a:r>
          </a:p>
        </p:txBody>
      </p:sp>
      <p:sp>
        <p:nvSpPr>
          <p:cNvPr id="14" name="矢印: 右 12">
            <a:extLst>
              <a:ext uri="{FF2B5EF4-FFF2-40B4-BE49-F238E27FC236}">
                <a16:creationId xmlns:a16="http://schemas.microsoft.com/office/drawing/2014/main" id="{69CF5B3E-FB95-984E-9320-64D85726909F}"/>
              </a:ext>
            </a:extLst>
          </p:cNvPr>
          <p:cNvSpPr/>
          <p:nvPr/>
        </p:nvSpPr>
        <p:spPr>
          <a:xfrm rot="20061875" flipV="1">
            <a:off x="6166817" y="4361493"/>
            <a:ext cx="719812" cy="240910"/>
          </a:xfrm>
          <a:prstGeom prst="rightArrow">
            <a:avLst>
              <a:gd name="adj1" fmla="val 5448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22" name="Picture 2"/>
          <p:cNvPicPr>
            <a:picLocks noChangeAspect="1" noChangeArrowheads="1"/>
          </p:cNvPicPr>
          <p:nvPr/>
        </p:nvPicPr>
        <p:blipFill>
          <a:blip r:embed="rId4" cstate="print"/>
          <a:srcRect/>
          <a:stretch>
            <a:fillRect/>
          </a:stretch>
        </p:blipFill>
        <p:spPr bwMode="auto">
          <a:xfrm>
            <a:off x="0" y="2002415"/>
            <a:ext cx="4854694" cy="2486458"/>
          </a:xfrm>
          <a:prstGeom prst="rect">
            <a:avLst/>
          </a:prstGeom>
          <a:noFill/>
          <a:ln w="9525">
            <a:noFill/>
            <a:miter lim="800000"/>
            <a:headEnd/>
            <a:tailEnd/>
          </a:ln>
          <a:effectLst/>
        </p:spPr>
      </p:pic>
    </p:spTree>
    <p:extLst>
      <p:ext uri="{BB962C8B-B14F-4D97-AF65-F5344CB8AC3E}">
        <p14:creationId xmlns:p14="http://schemas.microsoft.com/office/powerpoint/2010/main" val="36714769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11">
            <a:extLst>
              <a:ext uri="{FF2B5EF4-FFF2-40B4-BE49-F238E27FC236}">
                <a16:creationId xmlns:a16="http://schemas.microsoft.com/office/drawing/2014/main" id="{6FBDA91B-D1FE-4357-9421-CFF30C0AC482}"/>
              </a:ext>
            </a:extLst>
          </p:cNvPr>
          <p:cNvSpPr/>
          <p:nvPr/>
        </p:nvSpPr>
        <p:spPr>
          <a:xfrm>
            <a:off x="208032" y="1510490"/>
            <a:ext cx="8740020" cy="4931869"/>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496661"/>
              <a:gd name="connsiteX1" fmla="*/ 8348133 w 8348133"/>
              <a:gd name="connsiteY1" fmla="*/ 0 h 4496661"/>
              <a:gd name="connsiteX2" fmla="*/ 8348133 w 8348133"/>
              <a:gd name="connsiteY2" fmla="*/ 4248709 h 4496661"/>
              <a:gd name="connsiteX3" fmla="*/ 5156201 w 8348133"/>
              <a:gd name="connsiteY3" fmla="*/ 4248921 h 4496661"/>
              <a:gd name="connsiteX4" fmla="*/ 5427522 w 8348133"/>
              <a:gd name="connsiteY4" fmla="*/ 4496661 h 4496661"/>
              <a:gd name="connsiteX5" fmla="*/ 4572001 w 8348133"/>
              <a:gd name="connsiteY5" fmla="*/ 4248922 h 4496661"/>
              <a:gd name="connsiteX6" fmla="*/ 0 w 8348133"/>
              <a:gd name="connsiteY6" fmla="*/ 4248709 h 4496661"/>
              <a:gd name="connsiteX7" fmla="*/ 0 w 8348133"/>
              <a:gd name="connsiteY7" fmla="*/ 0 h 449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496661">
                <a:moveTo>
                  <a:pt x="0" y="0"/>
                </a:moveTo>
                <a:lnTo>
                  <a:pt x="8348133" y="0"/>
                </a:lnTo>
                <a:lnTo>
                  <a:pt x="8348133" y="4248709"/>
                </a:lnTo>
                <a:lnTo>
                  <a:pt x="5156201" y="4248921"/>
                </a:lnTo>
                <a:lnTo>
                  <a:pt x="5427522" y="4496661"/>
                </a:lnTo>
                <a:lnTo>
                  <a:pt x="4572001" y="4248922"/>
                </a:lnTo>
                <a:lnTo>
                  <a:pt x="0" y="4248709"/>
                </a:lnTo>
                <a:lnTo>
                  <a:pt x="0" y="0"/>
                </a:lnTo>
                <a:close/>
              </a:path>
            </a:pathLst>
          </a:custGeom>
          <a:solidFill>
            <a:schemeClr val="accent5">
              <a:lumMod val="20000"/>
              <a:lumOff val="80000"/>
            </a:schemeClr>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 name="コンテンツ プレースホルダー 1">
            <a:extLst>
              <a:ext uri="{FF2B5EF4-FFF2-40B4-BE49-F238E27FC236}">
                <a16:creationId xmlns:a16="http://schemas.microsoft.com/office/drawing/2014/main" id="{05B9E395-28F0-44FC-9398-49E5CA15A288}"/>
              </a:ext>
            </a:extLst>
          </p:cNvPr>
          <p:cNvSpPr>
            <a:spLocks noGrp="1"/>
          </p:cNvSpPr>
          <p:nvPr>
            <p:ph idx="1"/>
          </p:nvPr>
        </p:nvSpPr>
        <p:spPr>
          <a:xfrm>
            <a:off x="326797" y="1503850"/>
            <a:ext cx="8604932" cy="3647153"/>
          </a:xfrm>
        </p:spPr>
        <p:txBody>
          <a:bodyPr lIns="72000" rIns="0">
            <a:noAutofit/>
          </a:bodyPr>
          <a:lstStyle/>
          <a:p>
            <a:pPr>
              <a:spcBef>
                <a:spcPts val="0"/>
              </a:spcBef>
              <a:buNone/>
            </a:pPr>
            <a:r>
              <a:rPr lang="ja-JP" altLang="en-US" sz="2000" dirty="0">
                <a:solidFill>
                  <a:schemeClr val="tx1"/>
                </a:solidFill>
              </a:rPr>
              <a:t>〇Ｂ市東側などで、</a:t>
            </a:r>
            <a:r>
              <a:rPr lang="ja" altLang="en-US" sz="2000" dirty="0">
                <a:solidFill>
                  <a:schemeClr val="tx1"/>
                </a:solidFill>
              </a:rPr>
              <a:t>土砂災害が発生する可能性が高い地域に「</a:t>
            </a:r>
            <a:r>
              <a:rPr lang="ja-JP" altLang="en-US" sz="2000" dirty="0">
                <a:solidFill>
                  <a:srgbClr val="FF0000"/>
                </a:solidFill>
              </a:rPr>
              <a:t>警戒レベル３</a:t>
            </a:r>
            <a:r>
              <a:rPr lang="ja" altLang="en-US" sz="2000" dirty="0">
                <a:solidFill>
                  <a:srgbClr val="FF0000"/>
                </a:solidFill>
              </a:rPr>
              <a:t>高齢者等避難</a:t>
            </a:r>
            <a:r>
              <a:rPr lang="ja" altLang="en-US" sz="2000" dirty="0">
                <a:solidFill>
                  <a:schemeClr val="tx1"/>
                </a:solidFill>
              </a:rPr>
              <a:t>」を発令する。</a:t>
            </a:r>
          </a:p>
          <a:p>
            <a:pPr lvl="1">
              <a:spcBef>
                <a:spcPts val="0"/>
              </a:spcBef>
              <a:spcAft>
                <a:spcPts val="600"/>
              </a:spcAft>
            </a:pPr>
            <a:r>
              <a:rPr lang="ja-JP" altLang="en-US" sz="2000" dirty="0">
                <a:solidFill>
                  <a:schemeClr val="tx1"/>
                </a:solidFill>
              </a:rPr>
              <a:t>土砂キキクル（大雨警報（土砂災害）の危険度分布）</a:t>
            </a:r>
            <a:r>
              <a:rPr lang="ja" altLang="en-US" sz="2000" dirty="0">
                <a:solidFill>
                  <a:schemeClr val="tx1"/>
                </a:solidFill>
              </a:rPr>
              <a:t>で</a:t>
            </a:r>
            <a:r>
              <a:rPr lang="ja" altLang="en-US" sz="2000" dirty="0">
                <a:solidFill>
                  <a:srgbClr val="FF0000"/>
                </a:solidFill>
              </a:rPr>
              <a:t>「警戒</a:t>
            </a:r>
            <a:r>
              <a:rPr lang="ja-JP" altLang="en-US" sz="2000" dirty="0">
                <a:solidFill>
                  <a:srgbClr val="FF0000"/>
                </a:solidFill>
              </a:rPr>
              <a:t>（赤色）」</a:t>
            </a:r>
            <a:r>
              <a:rPr lang="ja-JP" altLang="en-US" sz="2000" dirty="0">
                <a:solidFill>
                  <a:schemeClr val="tx1"/>
                </a:solidFill>
              </a:rPr>
              <a:t>（警戒レベル３相当）</a:t>
            </a:r>
            <a:r>
              <a:rPr lang="ja" altLang="en-US" sz="2000" dirty="0">
                <a:solidFill>
                  <a:schemeClr val="tx1"/>
                </a:solidFill>
              </a:rPr>
              <a:t>に達したため</a:t>
            </a:r>
            <a:endParaRPr lang="en-US" altLang="ja" sz="1600" dirty="0">
              <a:solidFill>
                <a:schemeClr val="tx1"/>
              </a:solidFill>
            </a:endParaRPr>
          </a:p>
          <a:p>
            <a:pPr marL="179388" lvl="1" indent="-179388">
              <a:spcBef>
                <a:spcPts val="0"/>
              </a:spcBef>
              <a:spcAft>
                <a:spcPts val="600"/>
              </a:spcAft>
              <a:buNone/>
            </a:pPr>
            <a:r>
              <a:rPr lang="en-US" altLang="ja-JP" sz="1400" dirty="0">
                <a:solidFill>
                  <a:schemeClr val="tx1"/>
                </a:solidFill>
              </a:rPr>
              <a:t>【</a:t>
            </a:r>
            <a:r>
              <a:rPr lang="ja-JP" altLang="en-US" sz="1400" dirty="0">
                <a:solidFill>
                  <a:schemeClr val="tx1"/>
                </a:solidFill>
              </a:rPr>
              <a:t>重要</a:t>
            </a:r>
            <a:r>
              <a:rPr lang="en-US" altLang="ja-JP" sz="1400" dirty="0">
                <a:solidFill>
                  <a:schemeClr val="tx1"/>
                </a:solidFill>
              </a:rPr>
              <a:t>】</a:t>
            </a:r>
            <a:r>
              <a:rPr lang="ja-JP" altLang="en-US" sz="1400" dirty="0">
                <a:solidFill>
                  <a:schemeClr val="tx1"/>
                </a:solidFill>
              </a:rPr>
              <a:t>土砂キキクルの「</a:t>
            </a:r>
            <a:r>
              <a:rPr lang="ja-JP" altLang="en-US" sz="1400" b="1" dirty="0">
                <a:solidFill>
                  <a:schemeClr val="tx1"/>
                </a:solidFill>
              </a:rPr>
              <a:t>災害切迫（黒）</a:t>
            </a:r>
            <a:r>
              <a:rPr lang="ja-JP" altLang="en-US" sz="1400" dirty="0">
                <a:solidFill>
                  <a:schemeClr val="tx1"/>
                </a:solidFill>
              </a:rPr>
              <a:t>」は警戒レベル５相当。「</a:t>
            </a:r>
            <a:r>
              <a:rPr lang="ja-JP" altLang="en-US" sz="1400" b="1" dirty="0">
                <a:solidFill>
                  <a:schemeClr val="tx1"/>
                </a:solidFill>
              </a:rPr>
              <a:t>警戒レベル５ 緊急安全確保</a:t>
            </a:r>
            <a:r>
              <a:rPr lang="ja-JP" altLang="en-US" sz="1400" dirty="0">
                <a:solidFill>
                  <a:schemeClr val="tx1"/>
                </a:solidFill>
              </a:rPr>
              <a:t>」の発令を検討</a:t>
            </a:r>
            <a:endParaRPr lang="ja" altLang="en-US" sz="1400" dirty="0">
              <a:solidFill>
                <a:schemeClr val="tx1"/>
              </a:solidFill>
            </a:endParaRPr>
          </a:p>
          <a:p>
            <a:pPr>
              <a:spcBef>
                <a:spcPts val="0"/>
              </a:spcBef>
              <a:spcAft>
                <a:spcPts val="600"/>
              </a:spcAft>
              <a:buNone/>
            </a:pPr>
            <a:r>
              <a:rPr lang="ja-JP" altLang="en-US" sz="2000" dirty="0">
                <a:solidFill>
                  <a:schemeClr val="tx1"/>
                </a:solidFill>
              </a:rPr>
              <a:t>〇「さといも川」（上流側）、 「たまねぎ川」（下流側）流域のうち洪水が発生する可能性が高い地域に「</a:t>
            </a:r>
            <a:r>
              <a:rPr lang="ja-JP" altLang="en-US" sz="2000" dirty="0">
                <a:solidFill>
                  <a:srgbClr val="7030A0"/>
                </a:solidFill>
              </a:rPr>
              <a:t>警戒レベル４　避難指示</a:t>
            </a:r>
            <a:r>
              <a:rPr lang="ja-JP" altLang="en-US" sz="2000" dirty="0">
                <a:solidFill>
                  <a:schemeClr val="tx1"/>
                </a:solidFill>
              </a:rPr>
              <a:t>」を発令する。</a:t>
            </a:r>
            <a:endParaRPr lang="en-US" altLang="ja-JP" sz="2000" dirty="0">
              <a:solidFill>
                <a:schemeClr val="tx1"/>
              </a:solidFill>
            </a:endParaRPr>
          </a:p>
          <a:p>
            <a:pPr marL="431800" lvl="1">
              <a:spcBef>
                <a:spcPts val="0"/>
              </a:spcBef>
              <a:spcAft>
                <a:spcPts val="600"/>
              </a:spcAft>
            </a:pPr>
            <a:r>
              <a:rPr kumimoji="1" lang="ja-JP" altLang="en-US" sz="1800" dirty="0">
                <a:solidFill>
                  <a:schemeClr val="tx1"/>
                </a:solidFill>
              </a:rPr>
              <a:t>「さといも川」については、水位が</a:t>
            </a:r>
            <a:r>
              <a:rPr lang="ja-JP" altLang="en-US" sz="1800" dirty="0">
                <a:solidFill>
                  <a:schemeClr val="tx1"/>
                </a:solidFill>
              </a:rPr>
              <a:t>「氾濫注意水位</a:t>
            </a:r>
            <a:r>
              <a:rPr kumimoji="1" lang="ja-JP" altLang="en-US" sz="1800" dirty="0">
                <a:solidFill>
                  <a:schemeClr val="tx1"/>
                </a:solidFill>
              </a:rPr>
              <a:t>」を越え、</a:t>
            </a:r>
            <a:r>
              <a:rPr lang="ja-JP" altLang="en-US" sz="1800" dirty="0">
                <a:solidFill>
                  <a:schemeClr val="tx1"/>
                </a:solidFill>
              </a:rPr>
              <a:t>洪水キキクル（洪水警報の危険度分布）で「</a:t>
            </a:r>
            <a:r>
              <a:rPr lang="ja-JP" altLang="en-US" sz="1800" dirty="0">
                <a:solidFill>
                  <a:srgbClr val="CC00FF"/>
                </a:solidFill>
              </a:rPr>
              <a:t>危険（紫）</a:t>
            </a:r>
            <a:r>
              <a:rPr lang="ja-JP" altLang="en-US" sz="1800" dirty="0">
                <a:solidFill>
                  <a:schemeClr val="tx1"/>
                </a:solidFill>
              </a:rPr>
              <a:t>」が出現</a:t>
            </a:r>
            <a:endParaRPr lang="en-US" altLang="ja-JP" sz="1800" dirty="0">
              <a:solidFill>
                <a:schemeClr val="tx1"/>
              </a:solidFill>
            </a:endParaRPr>
          </a:p>
          <a:p>
            <a:pPr marL="431800" lvl="1">
              <a:spcBef>
                <a:spcPts val="0"/>
              </a:spcBef>
              <a:spcAft>
                <a:spcPts val="600"/>
              </a:spcAft>
              <a:buNone/>
            </a:pPr>
            <a:endParaRPr lang="en-US" altLang="ja-JP" sz="1400" dirty="0">
              <a:solidFill>
                <a:schemeClr val="tx1"/>
              </a:solidFill>
            </a:endParaRPr>
          </a:p>
          <a:p>
            <a:pPr marL="431800" lvl="1">
              <a:spcBef>
                <a:spcPts val="0"/>
              </a:spcBef>
              <a:spcAft>
                <a:spcPts val="600"/>
              </a:spcAft>
            </a:pPr>
            <a:endParaRPr lang="en-US" altLang="ja-JP" sz="1800" dirty="0">
              <a:solidFill>
                <a:schemeClr val="tx1"/>
              </a:solidFill>
            </a:endParaRPr>
          </a:p>
          <a:p>
            <a:pPr marL="431800" lvl="1">
              <a:spcBef>
                <a:spcPts val="0"/>
              </a:spcBef>
              <a:spcAft>
                <a:spcPts val="600"/>
              </a:spcAft>
            </a:pPr>
            <a:r>
              <a:rPr lang="ja-JP" altLang="en-US" sz="1800" dirty="0">
                <a:solidFill>
                  <a:schemeClr val="tx1"/>
                </a:solidFill>
              </a:rPr>
              <a:t>「たまねぎ川」については水位が観測されていないが、洪水キキクル（洪水警報の危険度分布）で「</a:t>
            </a:r>
            <a:r>
              <a:rPr lang="ja-JP" altLang="en-US" sz="1800" dirty="0">
                <a:solidFill>
                  <a:srgbClr val="CC00FF"/>
                </a:solidFill>
              </a:rPr>
              <a:t>危険（紫）</a:t>
            </a:r>
            <a:r>
              <a:rPr lang="ja-JP" altLang="en-US" sz="1800" dirty="0">
                <a:solidFill>
                  <a:schemeClr val="tx1"/>
                </a:solidFill>
              </a:rPr>
              <a:t>」（警戒レベル４相当）に達したため</a:t>
            </a:r>
            <a:r>
              <a:rPr lang="ja-JP" altLang="en-US" sz="1800" dirty="0"/>
              <a:t>（</a:t>
            </a:r>
            <a:r>
              <a:rPr lang="ja-JP" altLang="en-US" sz="1800" u="sng" dirty="0">
                <a:solidFill>
                  <a:srgbClr val="3B67BC"/>
                </a:solidFill>
              </a:rPr>
              <a:t>流域雨量指数の予測値が洪水警報基準を大きく超過する</a:t>
            </a:r>
            <a:r>
              <a:rPr lang="ja-JP" altLang="en-US" sz="1800" dirty="0"/>
              <a:t>ため）</a:t>
            </a:r>
            <a:endParaRPr kumimoji="1" lang="ja-JP" altLang="en-US" sz="1800" dirty="0"/>
          </a:p>
        </p:txBody>
      </p:sp>
      <p:sp>
        <p:nvSpPr>
          <p:cNvPr id="3" name="タイトル 2">
            <a:extLst>
              <a:ext uri="{FF2B5EF4-FFF2-40B4-BE49-F238E27FC236}">
                <a16:creationId xmlns:a16="http://schemas.microsoft.com/office/drawing/2014/main" id="{29519DFE-3BD8-4D27-832F-1167BBBB169F}"/>
              </a:ext>
            </a:extLst>
          </p:cNvPr>
          <p:cNvSpPr>
            <a:spLocks noGrp="1"/>
          </p:cNvSpPr>
          <p:nvPr>
            <p:ph type="title"/>
          </p:nvPr>
        </p:nvSpPr>
        <p:spPr>
          <a:xfrm>
            <a:off x="252000" y="364650"/>
            <a:ext cx="8713870" cy="686499"/>
          </a:xfrm>
        </p:spPr>
        <p:txBody>
          <a:bodyPr>
            <a:normAutofit/>
          </a:bodyPr>
          <a:lstStyle/>
          <a:p>
            <a:r>
              <a:rPr lang="ja-JP" altLang="en-US"/>
              <a:t>①</a:t>
            </a:r>
            <a:r>
              <a:rPr lang="en-US" altLang="ja-JP"/>
              <a:t> </a:t>
            </a:r>
            <a:r>
              <a:rPr lang="ja" altLang="en-US"/>
              <a:t>どのような避難情報を、どの地域に対して発令すべきか？</a:t>
            </a:r>
            <a:endParaRPr kumimoji="1" lang="ja-JP" altLang="en-US"/>
          </a:p>
        </p:txBody>
      </p:sp>
      <p:sp>
        <p:nvSpPr>
          <p:cNvPr id="4" name="コンテンツ プレースホルダー 3">
            <a:extLst>
              <a:ext uri="{FF2B5EF4-FFF2-40B4-BE49-F238E27FC236}">
                <a16:creationId xmlns:a16="http://schemas.microsoft.com/office/drawing/2014/main" id="{40A90303-C80A-4A6B-A0F3-53E042688774}"/>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r>
              <a:rPr lang="ja-JP" altLang="en-US" b="0">
                <a:solidFill>
                  <a:srgbClr val="E66914"/>
                </a:solidFill>
              </a:rPr>
              <a:t>解説</a:t>
            </a:r>
          </a:p>
        </p:txBody>
      </p:sp>
      <p:sp>
        <p:nvSpPr>
          <p:cNvPr id="5" name="スライド番号プレースホルダー 4">
            <a:extLst>
              <a:ext uri="{FF2B5EF4-FFF2-40B4-BE49-F238E27FC236}">
                <a16:creationId xmlns:a16="http://schemas.microsoft.com/office/drawing/2014/main" id="{045CD7B1-E132-4EDF-81F5-F5A2C9F2E23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90AECCA-A504-4483-9A84-66AB2E940DB8}" type="slidenum">
              <a:rPr kumimoji="1" lang="ja-JP" altLang="en-US" sz="1600" b="0" i="0" u="none" strike="noStrike" kern="120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1600" b="0" i="0" u="none" strike="noStrike" kern="120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テキスト ボックス 6">
            <a:extLst>
              <a:ext uri="{FF2B5EF4-FFF2-40B4-BE49-F238E27FC236}">
                <a16:creationId xmlns:a16="http://schemas.microsoft.com/office/drawing/2014/main" id="{F165481B-F3AD-4233-81E7-82E4287A35C7}"/>
              </a:ext>
            </a:extLst>
          </p:cNvPr>
          <p:cNvSpPr txBox="1"/>
          <p:nvPr/>
        </p:nvSpPr>
        <p:spPr>
          <a:xfrm>
            <a:off x="0" y="1095369"/>
            <a:ext cx="914400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これらの状況認識をもとに内閣府のガイドライン</a:t>
            </a:r>
            <a:r>
              <a:rPr kumimoji="1" lang="ja-JP" altLang="en-US" sz="2400" b="0" i="0" u="none" strike="noStrike" kern="1200" cap="none" spc="0" normalizeH="0" baseline="0" noProof="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に基づいて考える</a:t>
            </a:r>
            <a:r>
              <a:rPr kumimoji="1" lang="ja-JP" altLang="en-US" sz="2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と </a:t>
            </a:r>
            <a:r>
              <a:rPr kumimoji="1" lang="en-US" altLang="ja-JP" sz="2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pic>
        <p:nvPicPr>
          <p:cNvPr id="9" name="Picture 2" descr="おじさんのイラスト（中年男性）３">
            <a:extLst>
              <a:ext uri="{FF2B5EF4-FFF2-40B4-BE49-F238E27FC236}">
                <a16:creationId xmlns:a16="http://schemas.microsoft.com/office/drawing/2014/main" id="{61319D90-ACB5-4B7F-B313-46435E19A0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8807" y="5869167"/>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11" name="正方形/長方形 10"/>
          <p:cNvSpPr/>
          <p:nvPr/>
        </p:nvSpPr>
        <p:spPr>
          <a:xfrm>
            <a:off x="336884" y="4451151"/>
            <a:ext cx="8534400" cy="574961"/>
          </a:xfrm>
          <a:prstGeom prst="rect">
            <a:avLst/>
          </a:prstGeom>
          <a:solidFill>
            <a:schemeClr val="bg1"/>
          </a:solidFill>
          <a:ln>
            <a:solidFill>
              <a:schemeClr val="bg1">
                <a:lumMod val="50000"/>
              </a:schemeClr>
            </a:solidFill>
          </a:ln>
        </p:spPr>
        <p:txBody>
          <a:bodyPr wrap="square" lIns="0" tIns="36000" rIns="0" bIns="0">
            <a:spAutoFit/>
          </a:bodyPr>
          <a:lstStyle/>
          <a:p>
            <a:pPr marL="82550" indent="-82550">
              <a:lnSpc>
                <a:spcPts val="1400"/>
              </a:lnSpc>
            </a:pPr>
            <a:r>
              <a:rPr lang="en-US" altLang="ja-JP" sz="1400" dirty="0">
                <a:latin typeface="+mn-ea"/>
              </a:rPr>
              <a:t>※B</a:t>
            </a:r>
            <a:r>
              <a:rPr lang="ja-JP" altLang="en-US" sz="1400" dirty="0">
                <a:latin typeface="+mn-ea"/>
              </a:rPr>
              <a:t>市では、河川事務所等と相談の上、以下のように定めている、</a:t>
            </a:r>
            <a:endParaRPr lang="en-US" altLang="ja-JP" sz="1400" dirty="0">
              <a:latin typeface="+mn-ea"/>
            </a:endParaRPr>
          </a:p>
          <a:p>
            <a:pPr marL="180975" indent="-82550">
              <a:lnSpc>
                <a:spcPts val="1400"/>
              </a:lnSpc>
            </a:pPr>
            <a:r>
              <a:rPr lang="ja-JP" altLang="en-US" sz="1400" dirty="0">
                <a:latin typeface="+mn-ea"/>
              </a:rPr>
              <a:t>（</a:t>
            </a:r>
            <a:r>
              <a:rPr lang="en-US" altLang="ja-JP" sz="1400" dirty="0">
                <a:latin typeface="+mn-ea"/>
              </a:rPr>
              <a:t>1</a:t>
            </a:r>
            <a:r>
              <a:rPr lang="ja-JP" altLang="en-US" sz="1400" dirty="0">
                <a:latin typeface="+mn-ea"/>
              </a:rPr>
              <a:t>） 「水防団待機水位」を超えて急激な水位上昇のおそれがある場合には、「</a:t>
            </a:r>
            <a:r>
              <a:rPr lang="ja-JP" altLang="en-US" sz="1400" dirty="0">
                <a:solidFill>
                  <a:srgbClr val="FF0000"/>
                </a:solidFill>
                <a:latin typeface="+mn-ea"/>
              </a:rPr>
              <a:t>警戒レベル３高齢者等避難」</a:t>
            </a:r>
            <a:r>
              <a:rPr lang="ja-JP" altLang="en-US" sz="1400" dirty="0">
                <a:latin typeface="+mn-ea"/>
              </a:rPr>
              <a:t>を発令</a:t>
            </a:r>
            <a:endParaRPr lang="en-US" altLang="ja-JP" sz="1400" dirty="0">
              <a:latin typeface="+mn-ea"/>
            </a:endParaRPr>
          </a:p>
          <a:p>
            <a:pPr marL="180975" indent="-82550">
              <a:lnSpc>
                <a:spcPts val="1400"/>
              </a:lnSpc>
            </a:pPr>
            <a:r>
              <a:rPr lang="ja-JP" altLang="en-US" sz="1400" dirty="0">
                <a:latin typeface="+mn-ea"/>
              </a:rPr>
              <a:t>（</a:t>
            </a:r>
            <a:r>
              <a:rPr lang="en-US" altLang="ja-JP" sz="1400" dirty="0">
                <a:latin typeface="+mn-ea"/>
              </a:rPr>
              <a:t>2</a:t>
            </a:r>
            <a:r>
              <a:rPr lang="ja-JP" altLang="en-US" sz="1400" dirty="0">
                <a:latin typeface="+mn-ea"/>
              </a:rPr>
              <a:t>） 「氾濫注意水位」を 超えて急激な水位上昇のおそれがある場合には、「</a:t>
            </a:r>
            <a:r>
              <a:rPr lang="ja-JP" altLang="en-US" sz="1400" dirty="0">
                <a:solidFill>
                  <a:srgbClr val="7030A0"/>
                </a:solidFill>
                <a:latin typeface="+mn-ea"/>
              </a:rPr>
              <a:t>警戒レベル４避難指示</a:t>
            </a:r>
            <a:r>
              <a:rPr lang="ja-JP" altLang="en-US" sz="1400" dirty="0">
                <a:latin typeface="+mn-ea"/>
              </a:rPr>
              <a:t>」を発令」</a:t>
            </a:r>
            <a:endParaRPr lang="ja-JP" altLang="en-US" sz="1400" dirty="0"/>
          </a:p>
        </p:txBody>
      </p:sp>
    </p:spTree>
    <p:extLst>
      <p:ext uri="{BB962C8B-B14F-4D97-AF65-F5344CB8AC3E}">
        <p14:creationId xmlns:p14="http://schemas.microsoft.com/office/powerpoint/2010/main" val="25651173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2621E85-A8D5-4765-8EED-CA0361281369}"/>
              </a:ext>
            </a:extLst>
          </p:cNvPr>
          <p:cNvSpPr>
            <a:spLocks noGrp="1"/>
          </p:cNvSpPr>
          <p:nvPr>
            <p:ph type="title"/>
          </p:nvPr>
        </p:nvSpPr>
        <p:spPr>
          <a:xfrm>
            <a:off x="252000" y="364650"/>
            <a:ext cx="8892000" cy="686499"/>
          </a:xfrm>
        </p:spPr>
        <p:txBody>
          <a:bodyPr>
            <a:normAutofit/>
          </a:bodyPr>
          <a:lstStyle/>
          <a:p>
            <a:r>
              <a:rPr lang="ja-JP" altLang="en-US"/>
              <a:t>② </a:t>
            </a:r>
            <a:r>
              <a:rPr lang="ja" altLang="en-US"/>
              <a:t>この時点で市として実施すべきことは何か？</a:t>
            </a:r>
            <a:endParaRPr lang="ja-JP" altLang="en-US"/>
          </a:p>
        </p:txBody>
      </p:sp>
      <p:sp>
        <p:nvSpPr>
          <p:cNvPr id="4" name="コンテンツ プレースホルダー 3">
            <a:extLst>
              <a:ext uri="{FF2B5EF4-FFF2-40B4-BE49-F238E27FC236}">
                <a16:creationId xmlns:a16="http://schemas.microsoft.com/office/drawing/2014/main" id="{B464445E-8E55-4F8E-8F7D-151F739D7CCB}"/>
              </a:ext>
            </a:extLst>
          </p:cNvPr>
          <p:cNvSpPr>
            <a:spLocks noGrp="1"/>
          </p:cNvSpPr>
          <p:nvPr>
            <p:ph idx="13"/>
          </p:nvPr>
        </p:nvSpPr>
        <p:spPr/>
        <p:txBody>
          <a:bodyPr/>
          <a:lstStyle/>
          <a:p>
            <a:r>
              <a:rPr lang="en-US" altLang="ja-JP" b="0">
                <a:solidFill>
                  <a:srgbClr val="E66914"/>
                </a:solidFill>
              </a:rPr>
              <a:t>【</a:t>
            </a:r>
            <a:r>
              <a:rPr lang="ja-JP" altLang="en-US" b="0">
                <a:solidFill>
                  <a:srgbClr val="E66914"/>
                </a:solidFill>
              </a:rPr>
              <a:t>場面 </a:t>
            </a:r>
            <a:r>
              <a:rPr lang="en-US" altLang="ja-JP" b="0">
                <a:solidFill>
                  <a:srgbClr val="E66914"/>
                </a:solidFill>
              </a:rPr>
              <a:t>2 】</a:t>
            </a:r>
            <a:r>
              <a:rPr lang="ja-JP" altLang="en-US" b="0">
                <a:solidFill>
                  <a:srgbClr val="E66914"/>
                </a:solidFill>
              </a:rPr>
              <a:t>解説</a:t>
            </a:r>
          </a:p>
        </p:txBody>
      </p:sp>
      <p:sp>
        <p:nvSpPr>
          <p:cNvPr id="5" name="スライド番号プレースホルダー 4">
            <a:extLst>
              <a:ext uri="{FF2B5EF4-FFF2-40B4-BE49-F238E27FC236}">
                <a16:creationId xmlns:a16="http://schemas.microsoft.com/office/drawing/2014/main" id="{017B967D-ADE8-4925-9C33-494BDE898DA4}"/>
              </a:ext>
            </a:extLst>
          </p:cNvPr>
          <p:cNvSpPr>
            <a:spLocks noGrp="1"/>
          </p:cNvSpPr>
          <p:nvPr>
            <p:ph type="sldNum" sz="quarter" idx="12"/>
          </p:nvPr>
        </p:nvSpPr>
        <p:spPr/>
        <p:txBody>
          <a:bodyPr/>
          <a:lstStyle/>
          <a:p>
            <a:fld id="{090AECCA-A504-4483-9A84-66AB2E940DB8}" type="slidenum">
              <a:rPr lang="ja-JP" altLang="en-US" smtClean="0"/>
              <a:pPr/>
              <a:t>46</a:t>
            </a:fld>
            <a:endParaRPr lang="ja-JP" altLang="en-US" dirty="0"/>
          </a:p>
        </p:txBody>
      </p:sp>
      <p:sp>
        <p:nvSpPr>
          <p:cNvPr id="6" name="正方形/長方形 11">
            <a:extLst>
              <a:ext uri="{FF2B5EF4-FFF2-40B4-BE49-F238E27FC236}">
                <a16:creationId xmlns:a16="http://schemas.microsoft.com/office/drawing/2014/main" id="{D57907F1-E861-0844-8CE9-DD36C1BEEBA8}"/>
              </a:ext>
            </a:extLst>
          </p:cNvPr>
          <p:cNvSpPr/>
          <p:nvPr/>
        </p:nvSpPr>
        <p:spPr>
          <a:xfrm>
            <a:off x="486136" y="1445389"/>
            <a:ext cx="8148577" cy="3967222"/>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547968">
                <a:moveTo>
                  <a:pt x="0" y="0"/>
                </a:moveTo>
                <a:lnTo>
                  <a:pt x="8348133" y="0"/>
                </a:lnTo>
                <a:lnTo>
                  <a:pt x="8348133" y="4248709"/>
                </a:lnTo>
                <a:lnTo>
                  <a:pt x="5156201" y="4248921"/>
                </a:lnTo>
                <a:lnTo>
                  <a:pt x="5240868" y="4547968"/>
                </a:lnTo>
                <a:lnTo>
                  <a:pt x="4572001" y="4248922"/>
                </a:lnTo>
                <a:lnTo>
                  <a:pt x="0" y="4248709"/>
                </a:lnTo>
                <a:lnTo>
                  <a:pt x="0" y="0"/>
                </a:lnTo>
                <a:close/>
              </a:path>
            </a:pathLst>
          </a:custGeom>
          <a:solidFill>
            <a:schemeClr val="accent5">
              <a:lumMod val="20000"/>
              <a:lumOff val="80000"/>
            </a:schemeClr>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7" name="Picture 2" descr="おじさんのイラスト（中年男性）３">
            <a:extLst>
              <a:ext uri="{FF2B5EF4-FFF2-40B4-BE49-F238E27FC236}">
                <a16:creationId xmlns:a16="http://schemas.microsoft.com/office/drawing/2014/main" id="{DDB65B67-36BE-7648-9F1B-E70B0AB160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0199" y="5261472"/>
            <a:ext cx="719923" cy="947268"/>
          </a:xfrm>
          <a:prstGeom prst="rect">
            <a:avLst/>
          </a:prstGeom>
          <a:noFill/>
          <a:extLst>
            <a:ext uri="{909E8E84-426E-40DD-AFC4-6F175D3DCCD1}">
              <a14:hiddenFill xmlns:a14="http://schemas.microsoft.com/office/drawing/2010/main">
                <a:solidFill>
                  <a:srgbClr val="FFFFFF"/>
                </a:solidFill>
              </a14:hiddenFill>
            </a:ext>
          </a:extLst>
        </p:spPr>
      </p:pic>
      <p:sp>
        <p:nvSpPr>
          <p:cNvPr id="8" name="コンテンツ プレースホルダー 1">
            <a:extLst>
              <a:ext uri="{FF2B5EF4-FFF2-40B4-BE49-F238E27FC236}">
                <a16:creationId xmlns:a16="http://schemas.microsoft.com/office/drawing/2014/main" id="{F75EDDD2-D7CB-AF4C-875E-83B70B1245FD}"/>
              </a:ext>
            </a:extLst>
          </p:cNvPr>
          <p:cNvSpPr txBox="1">
            <a:spLocks/>
          </p:cNvSpPr>
          <p:nvPr/>
        </p:nvSpPr>
        <p:spPr>
          <a:xfrm>
            <a:off x="670213" y="1856508"/>
            <a:ext cx="7901892" cy="2982067"/>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a:t>洪水や土砂災害の危険性の拡大や一層の高まり</a:t>
            </a:r>
            <a:r>
              <a:rPr lang="ja" altLang="en-US" sz="2400"/>
              <a:t>を踏まえ、</a:t>
            </a:r>
            <a:r>
              <a:rPr lang="ja" altLang="en-US" sz="2400" u="sng">
                <a:solidFill>
                  <a:srgbClr val="0000FF"/>
                </a:solidFill>
              </a:rPr>
              <a:t>避難</a:t>
            </a:r>
            <a:r>
              <a:rPr lang="ja" altLang="en-US" sz="2400" u="sng" dirty="0">
                <a:solidFill>
                  <a:srgbClr val="0000FF"/>
                </a:solidFill>
              </a:rPr>
              <a:t>情報の伝達や</a:t>
            </a:r>
            <a:r>
              <a:rPr lang="ja-JP" altLang="en-US" sz="2400" u="sng" dirty="0">
                <a:solidFill>
                  <a:srgbClr val="0000FF"/>
                </a:solidFill>
              </a:rPr>
              <a:t>、避難所の開設や運営に必要な人手を拡充</a:t>
            </a:r>
            <a:r>
              <a:rPr lang="ja-JP" altLang="en-US" sz="2400" dirty="0"/>
              <a:t>する。</a:t>
            </a:r>
            <a:endParaRPr lang="en-US" altLang="ja-JP" sz="2400" dirty="0"/>
          </a:p>
          <a:p>
            <a:r>
              <a:rPr lang="ja-JP" altLang="en-US" sz="2400" dirty="0"/>
              <a:t>日没時刻が近づいていることを踏まえ、早めに避難情報を発令すべき区域について検討するとともに、夜通しで警戒態勢を維持するための職員や装備品を確保する。</a:t>
            </a:r>
            <a:endParaRPr lang="en-US" altLang="ja-JP" sz="2400" dirty="0"/>
          </a:p>
        </p:txBody>
      </p:sp>
    </p:spTree>
    <p:extLst>
      <p:ext uri="{BB962C8B-B14F-4D97-AF65-F5344CB8AC3E}">
        <p14:creationId xmlns:p14="http://schemas.microsoft.com/office/powerpoint/2010/main" val="2079901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p:txBody>
          <a:bodyPr>
            <a:normAutofit/>
          </a:bodyPr>
          <a:lstStyle/>
          <a:p>
            <a:pPr>
              <a:lnSpc>
                <a:spcPct val="120000"/>
              </a:lnSpc>
            </a:pPr>
            <a:r>
              <a:rPr lang="ja-JP" altLang="en-US">
                <a:latin typeface="+mn-ea"/>
                <a:ea typeface="+mn-ea"/>
              </a:rPr>
              <a:t>ふりかえり</a:t>
            </a:r>
            <a:endParaRPr kumimoji="1" lang="ja-JP" altLang="en-US" dirty="0">
              <a:latin typeface="+mn-ea"/>
              <a:ea typeface="+mn-ea"/>
            </a:endParaRPr>
          </a:p>
        </p:txBody>
      </p:sp>
      <p:sp>
        <p:nvSpPr>
          <p:cNvPr id="3" name="テキスト ボックス 2">
            <a:extLst>
              <a:ext uri="{FF2B5EF4-FFF2-40B4-BE49-F238E27FC236}">
                <a16:creationId xmlns:a16="http://schemas.microsoft.com/office/drawing/2014/main" id="{739BFE78-DE79-46EC-B76E-284D55413A89}"/>
              </a:ext>
            </a:extLst>
          </p:cNvPr>
          <p:cNvSpPr txBox="1"/>
          <p:nvPr/>
        </p:nvSpPr>
        <p:spPr>
          <a:xfrm>
            <a:off x="838201" y="3852334"/>
            <a:ext cx="7459132" cy="461665"/>
          </a:xfrm>
          <a:prstGeom prst="rect">
            <a:avLst/>
          </a:prstGeom>
          <a:noFill/>
        </p:spPr>
        <p:txBody>
          <a:bodyPr wrap="square" rtlCol="0">
            <a:spAutoFit/>
          </a:bodyPr>
          <a:lstStyle/>
          <a:p>
            <a:pPr algn="ctr"/>
            <a:r>
              <a:rPr lang="ja-JP" altLang="en-US" sz="2400">
                <a:solidFill>
                  <a:srgbClr val="0066CC"/>
                </a:solidFill>
                <a:latin typeface="+mn-ea"/>
              </a:rPr>
              <a:t>わが市町村における対策</a:t>
            </a:r>
            <a:r>
              <a:rPr lang="ja-JP" altLang="en-US" sz="2400" dirty="0">
                <a:solidFill>
                  <a:srgbClr val="0066CC"/>
                </a:solidFill>
                <a:latin typeface="+mn-ea"/>
              </a:rPr>
              <a:t>の検討</a:t>
            </a:r>
            <a:endParaRPr kumimoji="1" lang="ja-JP" altLang="en-US" sz="2400" dirty="0">
              <a:solidFill>
                <a:srgbClr val="0066CC"/>
              </a:solidFill>
              <a:latin typeface="+mn-ea"/>
            </a:endParaRPr>
          </a:p>
        </p:txBody>
      </p:sp>
    </p:spTree>
    <p:extLst>
      <p:ext uri="{BB962C8B-B14F-4D97-AF65-F5344CB8AC3E}">
        <p14:creationId xmlns:p14="http://schemas.microsoft.com/office/powerpoint/2010/main" val="36370940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個人作業</a:t>
            </a:r>
            <a:r>
              <a:rPr kumimoji="1" lang="en-US" altLang="ja-JP" dirty="0"/>
              <a:t>】</a:t>
            </a:r>
            <a:r>
              <a:rPr kumimoji="1" lang="ja-JP" altLang="en-US" dirty="0"/>
              <a:t>　思ったこと、気づいたこと</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48</a:t>
            </a:fld>
            <a:endParaRPr lang="ja-JP" altLang="en-US"/>
          </a:p>
        </p:txBody>
      </p:sp>
      <p:sp>
        <p:nvSpPr>
          <p:cNvPr id="6" name="正方形/長方形 11">
            <a:extLst>
              <a:ext uri="{FF2B5EF4-FFF2-40B4-BE49-F238E27FC236}">
                <a16:creationId xmlns:a16="http://schemas.microsoft.com/office/drawing/2014/main" id="{A7044A3C-64F3-4A21-8268-FC1E0AF5541B}"/>
              </a:ext>
            </a:extLst>
          </p:cNvPr>
          <p:cNvSpPr/>
          <p:nvPr/>
        </p:nvSpPr>
        <p:spPr>
          <a:xfrm>
            <a:off x="192840" y="3167383"/>
            <a:ext cx="6500790" cy="2344097"/>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7" name="コンテンツ プレースホルダー 6">
            <a:extLst>
              <a:ext uri="{FF2B5EF4-FFF2-40B4-BE49-F238E27FC236}">
                <a16:creationId xmlns:a16="http://schemas.microsoft.com/office/drawing/2014/main" id="{34A63781-3C24-4210-A916-85A851B1FDC2}"/>
              </a:ext>
            </a:extLst>
          </p:cNvPr>
          <p:cNvSpPr txBox="1">
            <a:spLocks/>
          </p:cNvSpPr>
          <p:nvPr/>
        </p:nvSpPr>
        <p:spPr>
          <a:xfrm>
            <a:off x="297517" y="1179923"/>
            <a:ext cx="6396113" cy="18006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just">
              <a:lnSpc>
                <a:spcPct val="100000"/>
              </a:lnSpc>
              <a:spcBef>
                <a:spcPts val="0"/>
              </a:spcBef>
              <a:spcAft>
                <a:spcPts val="1200"/>
              </a:spcAft>
              <a:buNone/>
            </a:pPr>
            <a:r>
              <a:rPr lang="ja-JP" altLang="en-US" sz="2400" dirty="0">
                <a:latin typeface="ＭＳ Ｐゴシック" panose="020B0600070205080204" pitchFamily="50" charset="-128"/>
                <a:ea typeface="ＭＳ Ｐゴシック" panose="020B0600070205080204" pitchFamily="50" charset="-128"/>
              </a:rPr>
              <a:t>＜ふりかえりの意図＞</a:t>
            </a:r>
            <a:endParaRPr lang="en-US" altLang="ja-JP" sz="2400" dirty="0">
              <a:latin typeface="ＭＳ Ｐゴシック" panose="020B0600070205080204" pitchFamily="50" charset="-128"/>
              <a:ea typeface="ＭＳ Ｐゴシック" panose="020B0600070205080204" pitchFamily="50" charset="-128"/>
            </a:endParaRPr>
          </a:p>
          <a:p>
            <a:pPr algn="just">
              <a:lnSpc>
                <a:spcPct val="100000"/>
              </a:lnSpc>
              <a:spcBef>
                <a:spcPts val="0"/>
              </a:spcBef>
              <a:spcAft>
                <a:spcPts val="1200"/>
              </a:spcAft>
            </a:pPr>
            <a:r>
              <a:rPr lang="ja-JP" altLang="en-US" sz="2400">
                <a:latin typeface="ＭＳ Ｐゴシック" panose="020B0600070205080204" pitchFamily="50" charset="-128"/>
                <a:ea typeface="ＭＳ Ｐゴシック" panose="020B0600070205080204" pitchFamily="50" charset="-128"/>
              </a:rPr>
              <a:t>「災害対応グループワーク」</a:t>
            </a:r>
            <a:r>
              <a:rPr lang="ja-JP" altLang="en-US" sz="2400" dirty="0">
                <a:latin typeface="ＭＳ Ｐゴシック" panose="020B0600070205080204" pitchFamily="50" charset="-128"/>
                <a:ea typeface="ＭＳ Ｐゴシック" panose="020B0600070205080204" pitchFamily="50" charset="-128"/>
              </a:rPr>
              <a:t>を通じて皆さんが感じたことや気づいた</a:t>
            </a:r>
            <a:r>
              <a:rPr lang="ja-JP" altLang="en-US" sz="2400">
                <a:latin typeface="ＭＳ Ｐゴシック" panose="020B0600070205080204" pitchFamily="50" charset="-128"/>
                <a:ea typeface="ＭＳ Ｐゴシック" panose="020B0600070205080204" pitchFamily="50" charset="-128"/>
              </a:rPr>
              <a:t>ことを</a:t>
            </a:r>
            <a:r>
              <a:rPr lang="ja-JP" altLang="en-US" sz="2400">
                <a:solidFill>
                  <a:srgbClr val="C00000"/>
                </a:solidFill>
                <a:latin typeface="ＭＳ Ｐゴシック" panose="020B0600070205080204" pitchFamily="50" charset="-128"/>
                <a:ea typeface="ＭＳ Ｐゴシック" panose="020B0600070205080204" pitchFamily="50" charset="-128"/>
              </a:rPr>
              <a:t>わが</a:t>
            </a:r>
            <a:r>
              <a:rPr lang="ja-JP" altLang="en-US" sz="2400" dirty="0">
                <a:solidFill>
                  <a:srgbClr val="C00000"/>
                </a:solidFill>
                <a:latin typeface="ＭＳ Ｐゴシック" panose="020B0600070205080204" pitchFamily="50" charset="-128"/>
                <a:ea typeface="ＭＳ Ｐゴシック" panose="020B0600070205080204" pitchFamily="50" charset="-128"/>
              </a:rPr>
              <a:t>市町村の防災力向上のための取組み</a:t>
            </a:r>
            <a:r>
              <a:rPr lang="ja-JP" altLang="en-US" sz="2400" dirty="0">
                <a:latin typeface="ＭＳ Ｐゴシック" panose="020B0600070205080204" pitchFamily="50" charset="-128"/>
                <a:ea typeface="ＭＳ Ｐゴシック" panose="020B0600070205080204" pitchFamily="50" charset="-128"/>
              </a:rPr>
              <a:t>に活かしたい！</a:t>
            </a:r>
            <a:endParaRPr lang="en-US" altLang="ja-JP" sz="2400" dirty="0">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EB66D93A-9729-4091-9C0C-A76A46124FE2}"/>
              </a:ext>
            </a:extLst>
          </p:cNvPr>
          <p:cNvSpPr txBox="1"/>
          <p:nvPr/>
        </p:nvSpPr>
        <p:spPr>
          <a:xfrm>
            <a:off x="297517" y="5394756"/>
            <a:ext cx="4208203" cy="528991"/>
          </a:xfrm>
          <a:prstGeom prst="rect">
            <a:avLst/>
          </a:prstGeom>
          <a:noFill/>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pPr marL="342900" indent="-342900" algn="l">
              <a:lnSpc>
                <a:spcPts val="4000"/>
              </a:lnSpc>
              <a:buFont typeface="Arial" panose="020B0604020202020204" pitchFamily="34" charset="0"/>
              <a:buChar char="•"/>
            </a:pPr>
            <a:r>
              <a:rPr lang="en-US" altLang="ja-JP" b="0" dirty="0">
                <a:solidFill>
                  <a:srgbClr val="3338FD"/>
                </a:solidFill>
                <a:latin typeface="ＭＳ Ｐゴシック" panose="020B0600070205080204" pitchFamily="50" charset="-128"/>
                <a:ea typeface="ＭＳ Ｐゴシック" panose="020B0600070205080204" pitchFamily="50" charset="-128"/>
              </a:rPr>
              <a:t>1 </a:t>
            </a:r>
            <a:r>
              <a:rPr lang="ja-JP" altLang="en-US" b="0" dirty="0">
                <a:solidFill>
                  <a:srgbClr val="3338FD"/>
                </a:solidFill>
                <a:latin typeface="ＭＳ Ｐゴシック" panose="020B0600070205080204" pitchFamily="50" charset="-128"/>
                <a:ea typeface="ＭＳ Ｐゴシック" panose="020B0600070205080204" pitchFamily="50" charset="-128"/>
              </a:rPr>
              <a:t>人 </a:t>
            </a:r>
            <a:r>
              <a:rPr lang="en-US" altLang="ja-JP" b="0" dirty="0">
                <a:solidFill>
                  <a:srgbClr val="3338FD"/>
                </a:solidFill>
                <a:latin typeface="ＭＳ Ｐゴシック" panose="020B0600070205080204" pitchFamily="50" charset="-128"/>
                <a:ea typeface="ＭＳ Ｐゴシック" panose="020B0600070205080204" pitchFamily="50" charset="-128"/>
              </a:rPr>
              <a:t>2 </a:t>
            </a:r>
            <a:r>
              <a:rPr lang="ja-JP" altLang="en-US" b="0" dirty="0">
                <a:solidFill>
                  <a:srgbClr val="3338FD"/>
                </a:solidFill>
                <a:latin typeface="ＭＳ Ｐゴシック" panose="020B0600070205080204" pitchFamily="50" charset="-128"/>
                <a:ea typeface="ＭＳ Ｐゴシック" panose="020B0600070205080204" pitchFamily="50" charset="-128"/>
              </a:rPr>
              <a:t>個以上考えてください</a:t>
            </a:r>
          </a:p>
        </p:txBody>
      </p:sp>
      <p:pic>
        <p:nvPicPr>
          <p:cNvPr id="10" name="Picture 4" descr="先生のイラスト（男性）">
            <a:extLst>
              <a:ext uri="{FF2B5EF4-FFF2-40B4-BE49-F238E27FC236}">
                <a16:creationId xmlns:a16="http://schemas.microsoft.com/office/drawing/2014/main" id="{F76D0CC4-85F6-4C1B-BDD5-7CB0498E4A0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4436700" y="5419148"/>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2" name="四角形: メモ 1">
            <a:extLst>
              <a:ext uri="{FF2B5EF4-FFF2-40B4-BE49-F238E27FC236}">
                <a16:creationId xmlns:a16="http://schemas.microsoft.com/office/drawing/2014/main" id="{25CB12EB-2EFB-43C1-85C8-74CD3E7716A9}"/>
              </a:ext>
            </a:extLst>
          </p:cNvPr>
          <p:cNvSpPr/>
          <p:nvPr/>
        </p:nvSpPr>
        <p:spPr>
          <a:xfrm>
            <a:off x="6925579" y="1428152"/>
            <a:ext cx="1706918" cy="1706918"/>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lIns="180000" tIns="288000" rtlCol="0" anchor="ctr"/>
          <a:lstStyle/>
          <a:p>
            <a:pPr algn="ctr">
              <a:spcAft>
                <a:spcPts val="600"/>
              </a:spcAft>
            </a:pPr>
            <a:r>
              <a:rPr kumimoji="1" lang="ja-JP" altLang="en-US" sz="2400" dirty="0">
                <a:latin typeface="ＭＳ Ｐゴシック" panose="020B0600070205080204" pitchFamily="50" charset="-128"/>
                <a:ea typeface="ＭＳ Ｐゴシック" panose="020B0600070205080204" pitchFamily="50" charset="-128"/>
              </a:rPr>
              <a:t>●●を</a:t>
            </a:r>
            <a:endParaRPr kumimoji="1"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決断する</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こと</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13" name="コンテンツ プレースホルダー 12">
            <a:extLst>
              <a:ext uri="{FF2B5EF4-FFF2-40B4-BE49-F238E27FC236}">
                <a16:creationId xmlns:a16="http://schemas.microsoft.com/office/drawing/2014/main" id="{6B0A9147-D97B-4DFF-8487-FD407AC8E13E}"/>
              </a:ext>
            </a:extLst>
          </p:cNvPr>
          <p:cNvSpPr>
            <a:spLocks noGrp="1"/>
          </p:cNvSpPr>
          <p:nvPr>
            <p:ph idx="13"/>
          </p:nvPr>
        </p:nvSpPr>
        <p:spPr/>
        <p:txBody>
          <a:bodyPr/>
          <a:lstStyle/>
          <a:p>
            <a:r>
              <a:rPr lang="ja-JP" altLang="en-US" dirty="0"/>
              <a:t>ふりかえり</a:t>
            </a:r>
          </a:p>
        </p:txBody>
      </p:sp>
      <p:sp>
        <p:nvSpPr>
          <p:cNvPr id="14" name="四角形: メモ 13">
            <a:extLst>
              <a:ext uri="{FF2B5EF4-FFF2-40B4-BE49-F238E27FC236}">
                <a16:creationId xmlns:a16="http://schemas.microsoft.com/office/drawing/2014/main" id="{75305EBF-AB69-4859-8335-2D7A4C56F3AB}"/>
              </a:ext>
            </a:extLst>
          </p:cNvPr>
          <p:cNvSpPr/>
          <p:nvPr/>
        </p:nvSpPr>
        <p:spPr>
          <a:xfrm>
            <a:off x="6925579" y="3461893"/>
            <a:ext cx="1706918" cy="1706918"/>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lIns="180000" tIns="288000" rtlCol="0" anchor="ctr"/>
          <a:lstStyle/>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▲▲を</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把握する</a:t>
            </a:r>
            <a:endParaRPr lang="en-US" altLang="ja-JP" sz="2400" dirty="0">
              <a:latin typeface="ＭＳ Ｐゴシック" panose="020B0600070205080204" pitchFamily="50" charset="-128"/>
              <a:ea typeface="ＭＳ Ｐゴシック" panose="020B0600070205080204" pitchFamily="50" charset="-128"/>
            </a:endParaRPr>
          </a:p>
          <a:p>
            <a:pPr algn="ctr">
              <a:spcAft>
                <a:spcPts val="600"/>
              </a:spcAft>
            </a:pPr>
            <a:r>
              <a:rPr lang="ja-JP" altLang="en-US" sz="2400" dirty="0">
                <a:latin typeface="ＭＳ Ｐゴシック" panose="020B0600070205080204" pitchFamily="50" charset="-128"/>
                <a:ea typeface="ＭＳ Ｐゴシック" panose="020B0600070205080204" pitchFamily="50" charset="-128"/>
              </a:rPr>
              <a:t>こと</a:t>
            </a:r>
            <a:endParaRPr lang="en-US" altLang="ja-JP" sz="2400" dirty="0">
              <a:latin typeface="ＭＳ Ｐゴシック" panose="020B0600070205080204" pitchFamily="50" charset="-128"/>
              <a:ea typeface="ＭＳ Ｐゴシック" panose="020B0600070205080204" pitchFamily="50" charset="-128"/>
            </a:endParaRPr>
          </a:p>
        </p:txBody>
      </p:sp>
      <p:sp>
        <p:nvSpPr>
          <p:cNvPr id="15" name="コンテンツ プレースホルダー 6">
            <a:extLst>
              <a:ext uri="{FF2B5EF4-FFF2-40B4-BE49-F238E27FC236}">
                <a16:creationId xmlns:a16="http://schemas.microsoft.com/office/drawing/2014/main" id="{9EFD1E55-876A-4F52-9C5B-8D2C49AAE74A}"/>
              </a:ext>
            </a:extLst>
          </p:cNvPr>
          <p:cNvSpPr txBox="1">
            <a:spLocks/>
          </p:cNvSpPr>
          <p:nvPr/>
        </p:nvSpPr>
        <p:spPr>
          <a:xfrm>
            <a:off x="316893" y="3576320"/>
            <a:ext cx="6376737" cy="159248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ct val="100000"/>
              </a:lnSpc>
              <a:spcBef>
                <a:spcPts val="0"/>
              </a:spcBef>
              <a:spcAft>
                <a:spcPts val="600"/>
              </a:spcAft>
            </a:pPr>
            <a:r>
              <a:rPr lang="ja-JP" altLang="en-US" sz="2400" dirty="0">
                <a:latin typeface="ＭＳ Ｐゴシック" panose="020B0600070205080204" pitchFamily="50" charset="-128"/>
                <a:ea typeface="ＭＳ Ｐゴシック" panose="020B0600070205080204" pitchFamily="50" charset="-128"/>
              </a:rPr>
              <a:t>グループワークの中で議論したことの中から、わが市町村として、職員として、</a:t>
            </a:r>
            <a:endParaRPr lang="en-US" altLang="ja-JP" sz="2400" dirty="0">
              <a:latin typeface="ＭＳ Ｐゴシック" panose="020B0600070205080204" pitchFamily="50" charset="-128"/>
              <a:ea typeface="ＭＳ Ｐゴシック" panose="020B0600070205080204" pitchFamily="50" charset="-128"/>
            </a:endParaRPr>
          </a:p>
          <a:p>
            <a:pPr marL="457200" lvl="1" indent="0">
              <a:lnSpc>
                <a:spcPct val="100000"/>
              </a:lnSpc>
              <a:spcBef>
                <a:spcPts val="0"/>
              </a:spcBef>
              <a:spcAft>
                <a:spcPts val="600"/>
              </a:spcAft>
              <a:buNone/>
            </a:pPr>
            <a:r>
              <a:rPr lang="ja-JP" altLang="en-US" dirty="0">
                <a:solidFill>
                  <a:srgbClr val="3B67BC"/>
                </a:solidFill>
                <a:latin typeface="ＭＳ Ｐゴシック" panose="020B0600070205080204" pitchFamily="50" charset="-128"/>
                <a:ea typeface="ＭＳ Ｐゴシック" panose="020B0600070205080204" pitchFamily="50" charset="-128"/>
              </a:rPr>
              <a:t>「難しい」と</a:t>
            </a:r>
            <a:r>
              <a:rPr lang="ja-JP" altLang="en-US">
                <a:solidFill>
                  <a:srgbClr val="3B67BC"/>
                </a:solidFill>
                <a:latin typeface="ＭＳ Ｐゴシック" panose="020B0600070205080204" pitchFamily="50" charset="-128"/>
                <a:ea typeface="ＭＳ Ｐゴシック" panose="020B0600070205080204" pitchFamily="50" charset="-128"/>
              </a:rPr>
              <a:t>思ったこと</a:t>
            </a:r>
            <a:endParaRPr lang="en-US" altLang="ja-JP" b="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8528194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グループ化 41">
            <a:extLst>
              <a:ext uri="{FF2B5EF4-FFF2-40B4-BE49-F238E27FC236}">
                <a16:creationId xmlns:a16="http://schemas.microsoft.com/office/drawing/2014/main" id="{A3EF9877-44D6-4098-9279-13A79CFC21B9}"/>
              </a:ext>
            </a:extLst>
          </p:cNvPr>
          <p:cNvGrpSpPr/>
          <p:nvPr/>
        </p:nvGrpSpPr>
        <p:grpSpPr>
          <a:xfrm>
            <a:off x="5322102" y="5447652"/>
            <a:ext cx="1637415" cy="1045697"/>
            <a:chOff x="5322102" y="2517925"/>
            <a:chExt cx="1637415" cy="1184208"/>
          </a:xfrm>
        </p:grpSpPr>
        <p:sp>
          <p:nvSpPr>
            <p:cNvPr id="43" name="楕円 42">
              <a:extLst>
                <a:ext uri="{FF2B5EF4-FFF2-40B4-BE49-F238E27FC236}">
                  <a16:creationId xmlns:a16="http://schemas.microsoft.com/office/drawing/2014/main" id="{32C6D589-859E-4698-805E-649D14F08BAB}"/>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7C914F63-6A73-4F94-9BB4-5E01F5BD3D7A}"/>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a:extLst>
              <a:ext uri="{FF2B5EF4-FFF2-40B4-BE49-F238E27FC236}">
                <a16:creationId xmlns:a16="http://schemas.microsoft.com/office/drawing/2014/main" id="{1AE1558B-3B80-411C-A8F4-C5D1238CFFD3}"/>
              </a:ext>
            </a:extLst>
          </p:cNvPr>
          <p:cNvGrpSpPr/>
          <p:nvPr/>
        </p:nvGrpSpPr>
        <p:grpSpPr>
          <a:xfrm>
            <a:off x="5322102" y="3943412"/>
            <a:ext cx="1637415" cy="1299063"/>
            <a:chOff x="5322102" y="2517925"/>
            <a:chExt cx="1637415" cy="1184208"/>
          </a:xfrm>
        </p:grpSpPr>
        <p:sp>
          <p:nvSpPr>
            <p:cNvPr id="36" name="楕円 35">
              <a:extLst>
                <a:ext uri="{FF2B5EF4-FFF2-40B4-BE49-F238E27FC236}">
                  <a16:creationId xmlns:a16="http://schemas.microsoft.com/office/drawing/2014/main" id="{77079290-E630-4E4F-A5DA-1BEFC8AED2C5}"/>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1FB485C3-4365-4CC0-9BDB-45852482B4D5}"/>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 name="グループ化 9">
            <a:extLst>
              <a:ext uri="{FF2B5EF4-FFF2-40B4-BE49-F238E27FC236}">
                <a16:creationId xmlns:a16="http://schemas.microsoft.com/office/drawing/2014/main" id="{195DEB27-33C2-414B-9708-E05DEF0455BB}"/>
              </a:ext>
            </a:extLst>
          </p:cNvPr>
          <p:cNvGrpSpPr/>
          <p:nvPr/>
        </p:nvGrpSpPr>
        <p:grpSpPr>
          <a:xfrm>
            <a:off x="5322102" y="2517925"/>
            <a:ext cx="1637415" cy="1184208"/>
            <a:chOff x="5322102" y="2517925"/>
            <a:chExt cx="1637415" cy="1184208"/>
          </a:xfrm>
        </p:grpSpPr>
        <p:sp>
          <p:nvSpPr>
            <p:cNvPr id="2" name="楕円 1">
              <a:extLst>
                <a:ext uri="{FF2B5EF4-FFF2-40B4-BE49-F238E27FC236}">
                  <a16:creationId xmlns:a16="http://schemas.microsoft.com/office/drawing/2014/main" id="{44DDC86C-397A-443B-8F4E-81662973A81F}"/>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9697BBCE-3CC6-4D34-B623-823CCC7CA6FA}"/>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 name="正方形/長方形 11">
            <a:extLst>
              <a:ext uri="{FF2B5EF4-FFF2-40B4-BE49-F238E27FC236}">
                <a16:creationId xmlns:a16="http://schemas.microsoft.com/office/drawing/2014/main" id="{90EF3885-0B91-4C21-8C27-602FEB6E2D28}"/>
              </a:ext>
            </a:extLst>
          </p:cNvPr>
          <p:cNvSpPr/>
          <p:nvPr/>
        </p:nvSpPr>
        <p:spPr>
          <a:xfrm>
            <a:off x="322469" y="1524020"/>
            <a:ext cx="4545036" cy="4064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sp>
        <p:nvSpPr>
          <p:cNvPr id="17" name="四角形: メモ 16">
            <a:extLst>
              <a:ext uri="{FF2B5EF4-FFF2-40B4-BE49-F238E27FC236}">
                <a16:creationId xmlns:a16="http://schemas.microsoft.com/office/drawing/2014/main" id="{B68576B9-409A-4B35-9C5B-68C231C1EF88}"/>
              </a:ext>
            </a:extLst>
          </p:cNvPr>
          <p:cNvSpPr/>
          <p:nvPr/>
        </p:nvSpPr>
        <p:spPr>
          <a:xfrm>
            <a:off x="5524205" y="424898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392467" cy="686499"/>
          </a:xfrm>
        </p:spPr>
        <p:txBody>
          <a:bodyPr>
            <a:normAutofit/>
          </a:bodyPr>
          <a:lstStyle/>
          <a:p>
            <a:r>
              <a:rPr kumimoji="1" lang="en-US" altLang="ja-JP" dirty="0"/>
              <a:t>【</a:t>
            </a:r>
            <a:r>
              <a:rPr kumimoji="1" lang="ja-JP" altLang="en-US" dirty="0"/>
              <a:t>グループ作業</a:t>
            </a:r>
            <a:r>
              <a:rPr kumimoji="1" lang="en-US" altLang="ja-JP" dirty="0"/>
              <a:t>】</a:t>
            </a:r>
            <a:r>
              <a:rPr kumimoji="1" lang="ja-JP" altLang="en-US"/>
              <a:t>　</a:t>
            </a:r>
            <a:r>
              <a:rPr lang="ja-JP" altLang="en-US"/>
              <a:t>意見</a:t>
            </a:r>
            <a:r>
              <a:rPr lang="ja-JP" altLang="en-US" dirty="0"/>
              <a:t>を共有</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49</a:t>
            </a:fld>
            <a:endParaRPr lang="ja-JP" altLang="en-US"/>
          </a:p>
        </p:txBody>
      </p:sp>
      <p:sp>
        <p:nvSpPr>
          <p:cNvPr id="3" name="四角形: メモ 2">
            <a:extLst>
              <a:ext uri="{FF2B5EF4-FFF2-40B4-BE49-F238E27FC236}">
                <a16:creationId xmlns:a16="http://schemas.microsoft.com/office/drawing/2014/main" id="{206614B0-431F-4D14-8815-977273577E6E}"/>
              </a:ext>
            </a:extLst>
          </p:cNvPr>
          <p:cNvSpPr/>
          <p:nvPr/>
        </p:nvSpPr>
        <p:spPr>
          <a:xfrm>
            <a:off x="5214959" y="1497725"/>
            <a:ext cx="3613382" cy="4995624"/>
          </a:xfrm>
          <a:prstGeom prst="foldedCorner">
            <a:avLst>
              <a:gd name="adj" fmla="val 7939"/>
            </a:avLst>
          </a:prstGeom>
          <a:noFill/>
          <a:ln>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四角形: メモ 13">
            <a:extLst>
              <a:ext uri="{FF2B5EF4-FFF2-40B4-BE49-F238E27FC236}">
                <a16:creationId xmlns:a16="http://schemas.microsoft.com/office/drawing/2014/main" id="{3C220ECC-0603-4AEA-8BA9-3CD58DBCFB71}"/>
              </a:ext>
            </a:extLst>
          </p:cNvPr>
          <p:cNvSpPr/>
          <p:nvPr/>
        </p:nvSpPr>
        <p:spPr>
          <a:xfrm>
            <a:off x="6168955" y="283201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15" name="四角形: メモ 14">
            <a:extLst>
              <a:ext uri="{FF2B5EF4-FFF2-40B4-BE49-F238E27FC236}">
                <a16:creationId xmlns:a16="http://schemas.microsoft.com/office/drawing/2014/main" id="{D37B56A1-5176-4221-8EBD-922BB7215AB0}"/>
              </a:ext>
            </a:extLst>
          </p:cNvPr>
          <p:cNvSpPr/>
          <p:nvPr/>
        </p:nvSpPr>
        <p:spPr>
          <a:xfrm>
            <a:off x="6184091" y="422717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19" name="四角形: メモ 18">
            <a:extLst>
              <a:ext uri="{FF2B5EF4-FFF2-40B4-BE49-F238E27FC236}">
                <a16:creationId xmlns:a16="http://schemas.microsoft.com/office/drawing/2014/main" id="{C8085BAE-74F9-460E-9FC3-15A1A7A67F19}"/>
              </a:ext>
            </a:extLst>
          </p:cNvPr>
          <p:cNvSpPr/>
          <p:nvPr/>
        </p:nvSpPr>
        <p:spPr>
          <a:xfrm>
            <a:off x="5820721" y="3769838"/>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20" name="四角形: メモ 19">
            <a:extLst>
              <a:ext uri="{FF2B5EF4-FFF2-40B4-BE49-F238E27FC236}">
                <a16:creationId xmlns:a16="http://schemas.microsoft.com/office/drawing/2014/main" id="{33D499C4-95F0-4458-8723-F4A72F417707}"/>
              </a:ext>
            </a:extLst>
          </p:cNvPr>
          <p:cNvSpPr/>
          <p:nvPr/>
        </p:nvSpPr>
        <p:spPr>
          <a:xfrm>
            <a:off x="5878183" y="450010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cxnSp>
        <p:nvCxnSpPr>
          <p:cNvPr id="31" name="直線コネクタ 30">
            <a:extLst>
              <a:ext uri="{FF2B5EF4-FFF2-40B4-BE49-F238E27FC236}">
                <a16:creationId xmlns:a16="http://schemas.microsoft.com/office/drawing/2014/main" id="{2EB50AAC-39B3-424B-97B1-BF7C9FC0A7B7}"/>
              </a:ext>
            </a:extLst>
          </p:cNvPr>
          <p:cNvCxnSpPr>
            <a:cxnSpLocks/>
          </p:cNvCxnSpPr>
          <p:nvPr/>
        </p:nvCxnSpPr>
        <p:spPr>
          <a:xfrm>
            <a:off x="5214959" y="227589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四角形: メモ 36">
            <a:extLst>
              <a:ext uri="{FF2B5EF4-FFF2-40B4-BE49-F238E27FC236}">
                <a16:creationId xmlns:a16="http://schemas.microsoft.com/office/drawing/2014/main" id="{8FE94F9C-DA1B-4CB6-A674-B7A2D5292901}"/>
              </a:ext>
            </a:extLst>
          </p:cNvPr>
          <p:cNvSpPr/>
          <p:nvPr/>
        </p:nvSpPr>
        <p:spPr>
          <a:xfrm>
            <a:off x="5500828" y="285423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11" name="コンテンツ プレースホルダー 10">
            <a:extLst>
              <a:ext uri="{FF2B5EF4-FFF2-40B4-BE49-F238E27FC236}">
                <a16:creationId xmlns:a16="http://schemas.microsoft.com/office/drawing/2014/main" id="{78800E20-51CA-4148-83CE-E60E74D835CC}"/>
              </a:ext>
            </a:extLst>
          </p:cNvPr>
          <p:cNvSpPr>
            <a:spLocks noGrp="1"/>
          </p:cNvSpPr>
          <p:nvPr>
            <p:ph idx="13"/>
          </p:nvPr>
        </p:nvSpPr>
        <p:spPr/>
        <p:txBody>
          <a:bodyPr/>
          <a:lstStyle/>
          <a:p>
            <a:r>
              <a:rPr lang="ja-JP" altLang="en-US" dirty="0"/>
              <a:t>ふりかえり</a:t>
            </a:r>
          </a:p>
        </p:txBody>
      </p:sp>
      <p:sp>
        <p:nvSpPr>
          <p:cNvPr id="18" name="四角形: メモ 17">
            <a:extLst>
              <a:ext uri="{FF2B5EF4-FFF2-40B4-BE49-F238E27FC236}">
                <a16:creationId xmlns:a16="http://schemas.microsoft.com/office/drawing/2014/main" id="{47BB41E2-A5F4-4942-AF5E-3EB41487AD9F}"/>
              </a:ext>
            </a:extLst>
          </p:cNvPr>
          <p:cNvSpPr/>
          <p:nvPr/>
        </p:nvSpPr>
        <p:spPr>
          <a:xfrm>
            <a:off x="5723806" y="2383115"/>
            <a:ext cx="792065"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1" dirty="0"/>
              <a:t>タイトル</a:t>
            </a:r>
          </a:p>
        </p:txBody>
      </p:sp>
      <p:sp>
        <p:nvSpPr>
          <p:cNvPr id="39" name="四角形: メモ 38">
            <a:extLst>
              <a:ext uri="{FF2B5EF4-FFF2-40B4-BE49-F238E27FC236}">
                <a16:creationId xmlns:a16="http://schemas.microsoft.com/office/drawing/2014/main" id="{9C408381-C09B-4755-A384-F56AC7DA5708}"/>
              </a:ext>
            </a:extLst>
          </p:cNvPr>
          <p:cNvSpPr/>
          <p:nvPr/>
        </p:nvSpPr>
        <p:spPr>
          <a:xfrm>
            <a:off x="6168955" y="5694270"/>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40" name="四角形: メモ 39">
            <a:extLst>
              <a:ext uri="{FF2B5EF4-FFF2-40B4-BE49-F238E27FC236}">
                <a16:creationId xmlns:a16="http://schemas.microsoft.com/office/drawing/2014/main" id="{93C47F08-D375-487C-84B0-9F9552877661}"/>
              </a:ext>
            </a:extLst>
          </p:cNvPr>
          <p:cNvSpPr/>
          <p:nvPr/>
        </p:nvSpPr>
        <p:spPr>
          <a:xfrm>
            <a:off x="5500828" y="5716489"/>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45" name="四角形: メモ 44">
            <a:extLst>
              <a:ext uri="{FF2B5EF4-FFF2-40B4-BE49-F238E27FC236}">
                <a16:creationId xmlns:a16="http://schemas.microsoft.com/office/drawing/2014/main" id="{117271DF-A2AB-411C-B2D0-5EF6344EDF38}"/>
              </a:ext>
            </a:extLst>
          </p:cNvPr>
          <p:cNvSpPr/>
          <p:nvPr/>
        </p:nvSpPr>
        <p:spPr>
          <a:xfrm>
            <a:off x="5831777" y="5287134"/>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pic>
        <p:nvPicPr>
          <p:cNvPr id="50" name="Picture 4" descr="先生のイラスト（男性）">
            <a:extLst>
              <a:ext uri="{FF2B5EF4-FFF2-40B4-BE49-F238E27FC236}">
                <a16:creationId xmlns:a16="http://schemas.microsoft.com/office/drawing/2014/main" id="{53F65208-E377-44E8-97B0-E67F231D403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2774305" y="5359606"/>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51" name="コンテンツ プレースホルダー 6">
            <a:extLst>
              <a:ext uri="{FF2B5EF4-FFF2-40B4-BE49-F238E27FC236}">
                <a16:creationId xmlns:a16="http://schemas.microsoft.com/office/drawing/2014/main" id="{3D9148F9-E73A-4FCC-98AF-F0F7AE322C84}"/>
              </a:ext>
            </a:extLst>
          </p:cNvPr>
          <p:cNvSpPr txBox="1">
            <a:spLocks/>
          </p:cNvSpPr>
          <p:nvPr/>
        </p:nvSpPr>
        <p:spPr>
          <a:xfrm>
            <a:off x="501417" y="1811221"/>
            <a:ext cx="4145397" cy="2618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lnSpc>
                <a:spcPct val="100000"/>
              </a:lnSpc>
              <a:spcBef>
                <a:spcPts val="0"/>
              </a:spcBef>
              <a:spcAft>
                <a:spcPts val="1800"/>
              </a:spcAft>
            </a:pPr>
            <a:r>
              <a:rPr lang="ja-JP" altLang="en-US" sz="2400">
                <a:solidFill>
                  <a:srgbClr val="C00000"/>
                </a:solidFill>
                <a:latin typeface="ＭＳ Ｐゴシック" panose="020B0600070205080204" pitchFamily="50" charset="-128"/>
                <a:ea typeface="ＭＳ Ｐゴシック" panose="020B0600070205080204" pitchFamily="50" charset="-128"/>
              </a:rPr>
              <a:t>同じ</a:t>
            </a:r>
            <a:r>
              <a:rPr lang="ja-JP" altLang="en-US" sz="2400" dirty="0">
                <a:solidFill>
                  <a:srgbClr val="C00000"/>
                </a:solidFill>
                <a:latin typeface="ＭＳ Ｐゴシック" panose="020B0600070205080204" pitchFamily="50" charset="-128"/>
                <a:ea typeface="ＭＳ Ｐゴシック" panose="020B0600070205080204" pitchFamily="50" charset="-128"/>
              </a:rPr>
              <a:t>ような意見を</a:t>
            </a:r>
            <a:r>
              <a:rPr lang="ja-JP" altLang="en-US" sz="2400">
                <a:solidFill>
                  <a:srgbClr val="C00000"/>
                </a:solidFill>
                <a:latin typeface="ＭＳ Ｐゴシック" panose="020B0600070205080204" pitchFamily="50" charset="-128"/>
                <a:ea typeface="ＭＳ Ｐゴシック" panose="020B0600070205080204" pitchFamily="50" charset="-128"/>
              </a:rPr>
              <a:t>グループ化して</a:t>
            </a:r>
            <a:r>
              <a:rPr lang="ja-JP" altLang="en-US" sz="2400">
                <a:latin typeface="ＭＳ Ｐゴシック" panose="020B0600070205080204" pitchFamily="50" charset="-128"/>
                <a:ea typeface="ＭＳ Ｐゴシック" panose="020B0600070205080204" pitchFamily="50" charset="-128"/>
              </a:rPr>
              <a:t>ください</a:t>
            </a: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pPr algn="just">
              <a:lnSpc>
                <a:spcPct val="100000"/>
              </a:lnSpc>
              <a:spcBef>
                <a:spcPts val="0"/>
              </a:spcBef>
              <a:spcAft>
                <a:spcPts val="600"/>
              </a:spcAft>
            </a:pPr>
            <a:r>
              <a:rPr lang="ja-JP" altLang="en-US" sz="2400" dirty="0">
                <a:latin typeface="ＭＳ Ｐゴシック" panose="020B0600070205080204" pitchFamily="50" charset="-128"/>
                <a:ea typeface="ＭＳ Ｐゴシック" panose="020B0600070205080204" pitchFamily="50" charset="-128"/>
              </a:rPr>
              <a:t>これらが、わが市町村の防災力向上における</a:t>
            </a:r>
            <a:r>
              <a:rPr lang="ja-JP" altLang="en-US" sz="2400" dirty="0">
                <a:solidFill>
                  <a:srgbClr val="C00000"/>
                </a:solidFill>
                <a:latin typeface="ＭＳ Ｐゴシック" panose="020B0600070205080204" pitchFamily="50" charset="-128"/>
                <a:ea typeface="ＭＳ Ｐゴシック" panose="020B0600070205080204" pitchFamily="50" charset="-128"/>
              </a:rPr>
              <a:t>「課題」</a:t>
            </a:r>
            <a:r>
              <a:rPr lang="ja-JP" altLang="en-US" sz="2400" dirty="0">
                <a:latin typeface="ＭＳ Ｐゴシック" panose="020B0600070205080204" pitchFamily="50" charset="-128"/>
                <a:ea typeface="ＭＳ Ｐゴシック" panose="020B0600070205080204" pitchFamily="50" charset="-128"/>
              </a:rPr>
              <a:t>であると考えます。</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52" name="直線コネクタ 51">
            <a:extLst>
              <a:ext uri="{FF2B5EF4-FFF2-40B4-BE49-F238E27FC236}">
                <a16:creationId xmlns:a16="http://schemas.microsoft.com/office/drawing/2014/main" id="{C90AF170-75B9-45B5-B488-81FB35693B59}"/>
              </a:ext>
            </a:extLst>
          </p:cNvPr>
          <p:cNvCxnSpPr>
            <a:cxnSpLocks/>
            <a:stCxn id="3" idx="2"/>
          </p:cNvCxnSpPr>
          <p:nvPr/>
        </p:nvCxnSpPr>
        <p:spPr>
          <a:xfrm flipV="1">
            <a:off x="7021650" y="1859613"/>
            <a:ext cx="0" cy="46337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419B04BB-28AF-4B69-878B-6336CDED57DF}"/>
              </a:ext>
            </a:extLst>
          </p:cNvPr>
          <p:cNvCxnSpPr>
            <a:cxnSpLocks/>
          </p:cNvCxnSpPr>
          <p:nvPr/>
        </p:nvCxnSpPr>
        <p:spPr>
          <a:xfrm>
            <a:off x="5214959" y="184504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D4DAC6B-FC08-4314-A012-F15B80708C2A}"/>
              </a:ext>
            </a:extLst>
          </p:cNvPr>
          <p:cNvSpPr txBox="1"/>
          <p:nvPr/>
        </p:nvSpPr>
        <p:spPr>
          <a:xfrm>
            <a:off x="7385540" y="1466806"/>
            <a:ext cx="1358644" cy="369332"/>
          </a:xfrm>
          <a:prstGeom prst="rect">
            <a:avLst/>
          </a:prstGeom>
          <a:noFill/>
        </p:spPr>
        <p:txBody>
          <a:bodyPr wrap="square" rtlCol="0">
            <a:spAutoFit/>
          </a:bodyPr>
          <a:lstStyle/>
          <a:p>
            <a:pPr algn="ctr"/>
            <a:r>
              <a:rPr lang="en-US" altLang="ja-JP">
                <a:solidFill>
                  <a:schemeClr val="tx1">
                    <a:lumMod val="75000"/>
                    <a:lumOff val="25000"/>
                  </a:schemeClr>
                </a:solidFill>
                <a:latin typeface="ＭＳ Ｐゴシック" panose="020B0600070205080204" pitchFamily="50" charset="-128"/>
                <a:ea typeface="ＭＳ Ｐゴシック" panose="020B0600070205080204" pitchFamily="50" charset="-128"/>
              </a:rPr>
              <a:t>A </a:t>
            </a: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グループ</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7" name="テキスト ボックス 26">
            <a:extLst>
              <a:ext uri="{FF2B5EF4-FFF2-40B4-BE49-F238E27FC236}">
                <a16:creationId xmlns:a16="http://schemas.microsoft.com/office/drawing/2014/main" id="{522676A5-50C6-4519-A1E0-CC775AB9054C}"/>
              </a:ext>
            </a:extLst>
          </p:cNvPr>
          <p:cNvSpPr txBox="1"/>
          <p:nvPr/>
        </p:nvSpPr>
        <p:spPr>
          <a:xfrm>
            <a:off x="7133627" y="1875377"/>
            <a:ext cx="1594127" cy="369332"/>
          </a:xfrm>
          <a:prstGeom prst="rect">
            <a:avLst/>
          </a:prstGeom>
          <a:noFill/>
        </p:spPr>
        <p:txBody>
          <a:bodyPr wrap="square" rtlCol="0">
            <a:spAutoFit/>
          </a:bodyPr>
          <a:lstStyle/>
          <a:p>
            <a:pPr algn="ct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対策案</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33" name="テキスト ボックス 32">
            <a:extLst>
              <a:ext uri="{FF2B5EF4-FFF2-40B4-BE49-F238E27FC236}">
                <a16:creationId xmlns:a16="http://schemas.microsoft.com/office/drawing/2014/main" id="{7F61DD65-ADB5-4E5E-A393-C02FFBA0021D}"/>
              </a:ext>
            </a:extLst>
          </p:cNvPr>
          <p:cNvSpPr txBox="1"/>
          <p:nvPr/>
        </p:nvSpPr>
        <p:spPr>
          <a:xfrm>
            <a:off x="5214959" y="1859611"/>
            <a:ext cx="1792150" cy="338554"/>
          </a:xfrm>
          <a:prstGeom prst="rect">
            <a:avLst/>
          </a:prstGeom>
          <a:noFill/>
        </p:spPr>
        <p:txBody>
          <a:bodyPr wrap="square" rtlCol="0">
            <a:spAutoFit/>
          </a:bodyPr>
          <a:lstStyle/>
          <a:p>
            <a:pPr algn="ctr"/>
            <a:r>
              <a:rPr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難しい</a:t>
            </a:r>
            <a:r>
              <a:rPr lang="ja-JP" altLang="en-US" sz="1600">
                <a:solidFill>
                  <a:schemeClr val="tx1">
                    <a:lumMod val="75000"/>
                    <a:lumOff val="25000"/>
                  </a:schemeClr>
                </a:solidFill>
                <a:latin typeface="ＭＳ Ｐゴシック" panose="020B0600070205080204" pitchFamily="50" charset="-128"/>
                <a:ea typeface="ＭＳ Ｐゴシック" panose="020B0600070205080204" pitchFamily="50" charset="-128"/>
              </a:rPr>
              <a:t>と思ったこと</a:t>
            </a:r>
            <a:endParaRPr kumimoji="1"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1158483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コンテンツ プレースホルダー 11">
            <a:extLst>
              <a:ext uri="{FF2B5EF4-FFF2-40B4-BE49-F238E27FC236}">
                <a16:creationId xmlns:a16="http://schemas.microsoft.com/office/drawing/2014/main" id="{39500678-62A9-4A60-A82E-F1C36ADE5014}"/>
              </a:ext>
            </a:extLst>
          </p:cNvPr>
          <p:cNvSpPr>
            <a:spLocks noGrp="1"/>
          </p:cNvSpPr>
          <p:nvPr>
            <p:ph idx="1"/>
          </p:nvPr>
        </p:nvSpPr>
        <p:spPr/>
        <p:txBody>
          <a:bodyPr/>
          <a:lstStyle/>
          <a:p>
            <a:endParaRPr lang="en-US" altLang="ja-JP" dirty="0"/>
          </a:p>
          <a:p>
            <a:r>
              <a:rPr lang="ja-JP" altLang="en-US" dirty="0"/>
              <a:t>司会進行</a:t>
            </a:r>
            <a:endParaRPr lang="en-US" altLang="ja-JP" dirty="0"/>
          </a:p>
          <a:p>
            <a:pPr marL="355600" indent="0">
              <a:buNone/>
            </a:pPr>
            <a:endParaRPr lang="en-US" altLang="ja-JP" sz="3600" dirty="0"/>
          </a:p>
          <a:p>
            <a:pPr marL="355600" indent="0">
              <a:buNone/>
            </a:pPr>
            <a:endParaRPr lang="en-US" altLang="ja-JP" dirty="0"/>
          </a:p>
          <a:p>
            <a:endParaRPr lang="en-US" altLang="ja-JP" dirty="0"/>
          </a:p>
          <a:p>
            <a:r>
              <a:rPr lang="ja-JP" altLang="en-US" dirty="0"/>
              <a:t>解説</a:t>
            </a:r>
            <a:endParaRPr lang="en-US" altLang="ja-JP" dirty="0"/>
          </a:p>
          <a:p>
            <a:pPr marL="355600" indent="0">
              <a:buNone/>
            </a:pPr>
            <a:endParaRPr lang="en-US" altLang="ja-JP" sz="3600" dirty="0"/>
          </a:p>
          <a:p>
            <a:pPr marL="355600" indent="0">
              <a:buNone/>
            </a:pPr>
            <a:endParaRPr lang="en-US" altLang="ja-JP" dirty="0"/>
          </a:p>
          <a:p>
            <a:endParaRPr lang="ja-JP" altLang="en-US" dirty="0"/>
          </a:p>
          <a:p>
            <a:endParaRPr lang="ja-JP" altLang="en-US" dirty="0"/>
          </a:p>
        </p:txBody>
      </p:sp>
      <p:sp>
        <p:nvSpPr>
          <p:cNvPr id="2" name="タイトル 1">
            <a:extLst>
              <a:ext uri="{FF2B5EF4-FFF2-40B4-BE49-F238E27FC236}">
                <a16:creationId xmlns:a16="http://schemas.microsoft.com/office/drawing/2014/main" id="{7BA4E3BE-B147-46ED-AA73-688DDB40C732}"/>
              </a:ext>
            </a:extLst>
          </p:cNvPr>
          <p:cNvSpPr>
            <a:spLocks noGrp="1"/>
          </p:cNvSpPr>
          <p:nvPr>
            <p:ph type="title"/>
          </p:nvPr>
        </p:nvSpPr>
        <p:spPr/>
        <p:txBody>
          <a:bodyPr/>
          <a:lstStyle/>
          <a:p>
            <a:r>
              <a:rPr lang="ja-JP" altLang="en-US" b="0" dirty="0"/>
              <a:t>司会進行および解説</a:t>
            </a:r>
          </a:p>
        </p:txBody>
      </p:sp>
      <p:sp>
        <p:nvSpPr>
          <p:cNvPr id="13" name="コンテンツ プレースホルダー 12">
            <a:extLst>
              <a:ext uri="{FF2B5EF4-FFF2-40B4-BE49-F238E27FC236}">
                <a16:creationId xmlns:a16="http://schemas.microsoft.com/office/drawing/2014/main" id="{71C2F35B-B0D5-4976-8127-64E9B93BD63F}"/>
              </a:ext>
            </a:extLst>
          </p:cNvPr>
          <p:cNvSpPr>
            <a:spLocks noGrp="1"/>
          </p:cNvSpPr>
          <p:nvPr>
            <p:ph idx="13"/>
          </p:nvPr>
        </p:nvSpPr>
        <p:spPr/>
        <p:txBody>
          <a:bodyPr/>
          <a:lstStyle/>
          <a:p>
            <a:endParaRPr lang="ja-JP" altLang="en-US" dirty="0"/>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5</a:t>
            </a:fld>
            <a:endParaRPr lang="ja-JP" altLang="en-US"/>
          </a:p>
        </p:txBody>
      </p:sp>
      <p:sp>
        <p:nvSpPr>
          <p:cNvPr id="9" name="吹き出し: 角を丸めた四角形 8">
            <a:extLst>
              <a:ext uri="{FF2B5EF4-FFF2-40B4-BE49-F238E27FC236}">
                <a16:creationId xmlns:a16="http://schemas.microsoft.com/office/drawing/2014/main" id="{716404EE-76F1-4F2F-9DA0-C91157AB3AD0}"/>
              </a:ext>
            </a:extLst>
          </p:cNvPr>
          <p:cNvSpPr/>
          <p:nvPr/>
        </p:nvSpPr>
        <p:spPr>
          <a:xfrm>
            <a:off x="6917909" y="1285170"/>
            <a:ext cx="2023110" cy="1004298"/>
          </a:xfrm>
          <a:prstGeom prst="wedgeRoundRectCallout">
            <a:avLst>
              <a:gd name="adj1" fmla="val -50965"/>
              <a:gd name="adj2" fmla="val 769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ワークショップ</a:t>
            </a:r>
            <a:endParaRPr kumimoji="1" lang="en-US" altLang="ja-JP" dirty="0">
              <a:latin typeface="ＭＳ Ｐゴシック" panose="020B0600070205080204" pitchFamily="50" charset="-128"/>
              <a:ea typeface="ＭＳ Ｐゴシック" panose="020B0600070205080204" pitchFamily="50" charset="-128"/>
            </a:endParaRPr>
          </a:p>
          <a:p>
            <a:pPr algn="ctr"/>
            <a:r>
              <a:rPr lang="ja-JP" altLang="en-US" dirty="0">
                <a:latin typeface="ＭＳ Ｐゴシック" panose="020B0600070205080204" pitchFamily="50" charset="-128"/>
                <a:ea typeface="ＭＳ Ｐゴシック" panose="020B0600070205080204" pitchFamily="50" charset="-128"/>
              </a:rPr>
              <a:t>全体の進行</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14" name="吹き出し: 角を丸めた四角形 13">
            <a:extLst>
              <a:ext uri="{FF2B5EF4-FFF2-40B4-BE49-F238E27FC236}">
                <a16:creationId xmlns:a16="http://schemas.microsoft.com/office/drawing/2014/main" id="{27E8BBF4-7FA6-4C23-BAE4-BEDE91814009}"/>
              </a:ext>
            </a:extLst>
          </p:cNvPr>
          <p:cNvSpPr/>
          <p:nvPr/>
        </p:nvSpPr>
        <p:spPr>
          <a:xfrm>
            <a:off x="6917909" y="3210463"/>
            <a:ext cx="2023110" cy="1004298"/>
          </a:xfrm>
          <a:prstGeom prst="wedgeRoundRectCallout">
            <a:avLst>
              <a:gd name="adj1" fmla="val -50965"/>
              <a:gd name="adj2" fmla="val 7694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ＭＳ Ｐゴシック" panose="020B0600070205080204" pitchFamily="50" charset="-128"/>
                <a:ea typeface="ＭＳ Ｐゴシック" panose="020B0600070205080204" pitchFamily="50" charset="-128"/>
              </a:rPr>
              <a:t>専門的見地</a:t>
            </a:r>
            <a:endParaRPr kumimoji="1" lang="en-US" altLang="ja-JP" dirty="0">
              <a:latin typeface="ＭＳ Ｐゴシック" panose="020B0600070205080204" pitchFamily="50" charset="-128"/>
              <a:ea typeface="ＭＳ Ｐゴシック" panose="020B0600070205080204" pitchFamily="50" charset="-128"/>
            </a:endParaRPr>
          </a:p>
          <a:p>
            <a:pPr algn="ctr"/>
            <a:r>
              <a:rPr lang="ja-JP" altLang="en-US" dirty="0">
                <a:latin typeface="ＭＳ Ｐゴシック" panose="020B0600070205080204" pitchFamily="50" charset="-128"/>
                <a:ea typeface="ＭＳ Ｐゴシック" panose="020B0600070205080204" pitchFamily="50" charset="-128"/>
              </a:rPr>
              <a:t>からの解説・講評</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四角形: 角を丸くする 3">
            <a:extLst>
              <a:ext uri="{FF2B5EF4-FFF2-40B4-BE49-F238E27FC236}">
                <a16:creationId xmlns:a16="http://schemas.microsoft.com/office/drawing/2014/main" id="{55C9F876-FB8D-47BD-BFB2-91A2907A38F9}"/>
              </a:ext>
            </a:extLst>
          </p:cNvPr>
          <p:cNvSpPr/>
          <p:nvPr/>
        </p:nvSpPr>
        <p:spPr>
          <a:xfrm>
            <a:off x="2400003" y="2349977"/>
            <a:ext cx="3590693" cy="1862254"/>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accent4">
                    <a:lumMod val="75000"/>
                  </a:schemeClr>
                </a:solidFill>
              </a:rPr>
              <a:t>このページには</a:t>
            </a:r>
            <a:endParaRPr kumimoji="1" lang="en-US" altLang="ja-JP" sz="2000">
              <a:solidFill>
                <a:schemeClr val="accent4">
                  <a:lumMod val="75000"/>
                </a:schemeClr>
              </a:solidFill>
            </a:endParaRPr>
          </a:p>
          <a:p>
            <a:pPr algn="ctr"/>
            <a:r>
              <a:rPr lang="ja-JP" altLang="en-US" sz="2000">
                <a:solidFill>
                  <a:schemeClr val="accent4">
                    <a:lumMod val="75000"/>
                  </a:schemeClr>
                </a:solidFill>
              </a:rPr>
              <a:t>実際に司会進行と解説を</a:t>
            </a:r>
            <a:endParaRPr lang="en-US" altLang="ja-JP" sz="2000">
              <a:solidFill>
                <a:schemeClr val="accent4">
                  <a:lumMod val="75000"/>
                </a:schemeClr>
              </a:solidFill>
            </a:endParaRPr>
          </a:p>
          <a:p>
            <a:pPr algn="ctr"/>
            <a:r>
              <a:rPr kumimoji="1" lang="ja-JP" altLang="en-US" sz="2000">
                <a:solidFill>
                  <a:schemeClr val="accent4">
                    <a:lumMod val="75000"/>
                  </a:schemeClr>
                </a:solidFill>
              </a:rPr>
              <a:t>担当される方々の</a:t>
            </a:r>
            <a:endParaRPr kumimoji="1" lang="en-US" altLang="ja-JP" sz="2000">
              <a:solidFill>
                <a:schemeClr val="accent4">
                  <a:lumMod val="75000"/>
                </a:schemeClr>
              </a:solidFill>
            </a:endParaRPr>
          </a:p>
          <a:p>
            <a:pPr algn="ctr"/>
            <a:r>
              <a:rPr lang="ja-JP" altLang="en-US" sz="2000">
                <a:solidFill>
                  <a:schemeClr val="accent4">
                    <a:lumMod val="75000"/>
                  </a:schemeClr>
                </a:solidFill>
              </a:rPr>
              <a:t>お名前やご所属などを</a:t>
            </a:r>
            <a:endParaRPr lang="en-US" altLang="ja-JP" sz="2000">
              <a:solidFill>
                <a:schemeClr val="accent4">
                  <a:lumMod val="75000"/>
                </a:schemeClr>
              </a:solidFill>
            </a:endParaRPr>
          </a:p>
          <a:p>
            <a:pPr algn="ctr"/>
            <a:r>
              <a:rPr kumimoji="1" lang="ja-JP" altLang="en-US" sz="2000">
                <a:solidFill>
                  <a:schemeClr val="accent4">
                    <a:lumMod val="75000"/>
                  </a:schemeClr>
                </a:solidFill>
              </a:rPr>
              <a:t>記載してください。</a:t>
            </a:r>
          </a:p>
        </p:txBody>
      </p:sp>
    </p:spTree>
    <p:extLst>
      <p:ext uri="{BB962C8B-B14F-4D97-AF65-F5344CB8AC3E}">
        <p14:creationId xmlns:p14="http://schemas.microsoft.com/office/powerpoint/2010/main" val="19973994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a:xfrm>
            <a:off x="251999" y="364650"/>
            <a:ext cx="8392467" cy="686499"/>
          </a:xfrm>
        </p:spPr>
        <p:txBody>
          <a:bodyPr>
            <a:normAutofit/>
          </a:bodyPr>
          <a:lstStyle/>
          <a:p>
            <a:r>
              <a:rPr kumimoji="1" lang="en-US" altLang="ja-JP" dirty="0"/>
              <a:t>【</a:t>
            </a:r>
            <a:r>
              <a:rPr kumimoji="1" lang="ja-JP" altLang="en-US" dirty="0"/>
              <a:t>グループ作業</a:t>
            </a:r>
            <a:r>
              <a:rPr kumimoji="1" lang="en-US" altLang="ja-JP" dirty="0"/>
              <a:t>】</a:t>
            </a:r>
            <a:r>
              <a:rPr kumimoji="1" lang="ja-JP" altLang="en-US"/>
              <a:t>　対策</a:t>
            </a:r>
            <a:r>
              <a:rPr lang="ja-JP" altLang="en-US"/>
              <a:t>を検討</a:t>
            </a:r>
            <a:endParaRPr kumimoji="1" lang="ja-JP" altLang="en-US" dirty="0"/>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50</a:t>
            </a:fld>
            <a:endParaRPr lang="ja-JP" altLang="en-US"/>
          </a:p>
        </p:txBody>
      </p:sp>
      <p:sp>
        <p:nvSpPr>
          <p:cNvPr id="3" name="四角形: メモ 2">
            <a:extLst>
              <a:ext uri="{FF2B5EF4-FFF2-40B4-BE49-F238E27FC236}">
                <a16:creationId xmlns:a16="http://schemas.microsoft.com/office/drawing/2014/main" id="{206614B0-431F-4D14-8815-977273577E6E}"/>
              </a:ext>
            </a:extLst>
          </p:cNvPr>
          <p:cNvSpPr/>
          <p:nvPr/>
        </p:nvSpPr>
        <p:spPr>
          <a:xfrm>
            <a:off x="5214959" y="1497725"/>
            <a:ext cx="3613382" cy="4995624"/>
          </a:xfrm>
          <a:prstGeom prst="foldedCorner">
            <a:avLst>
              <a:gd name="adj" fmla="val 7939"/>
            </a:avLst>
          </a:prstGeom>
          <a:noFill/>
          <a:ln>
            <a:solidFill>
              <a:schemeClr val="tx1">
                <a:lumMod val="75000"/>
                <a:lumOff val="25000"/>
              </a:schemeClr>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283569BD-D509-4981-9D71-CEF86524A7D9}"/>
              </a:ext>
            </a:extLst>
          </p:cNvPr>
          <p:cNvSpPr txBox="1"/>
          <p:nvPr/>
        </p:nvSpPr>
        <p:spPr>
          <a:xfrm>
            <a:off x="5214959" y="1859611"/>
            <a:ext cx="1792150" cy="338554"/>
          </a:xfrm>
          <a:prstGeom prst="rect">
            <a:avLst/>
          </a:prstGeom>
          <a:noFill/>
        </p:spPr>
        <p:txBody>
          <a:bodyPr wrap="square" rtlCol="0">
            <a:spAutoFit/>
          </a:bodyPr>
          <a:lstStyle/>
          <a:p>
            <a:pPr algn="ctr"/>
            <a:r>
              <a:rPr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rPr>
              <a:t>難しい</a:t>
            </a:r>
            <a:r>
              <a:rPr lang="ja-JP" altLang="en-US" sz="1600">
                <a:solidFill>
                  <a:schemeClr val="tx1">
                    <a:lumMod val="75000"/>
                    <a:lumOff val="25000"/>
                  </a:schemeClr>
                </a:solidFill>
                <a:latin typeface="ＭＳ Ｐゴシック" panose="020B0600070205080204" pitchFamily="50" charset="-128"/>
                <a:ea typeface="ＭＳ Ｐゴシック" panose="020B0600070205080204" pitchFamily="50" charset="-128"/>
              </a:rPr>
              <a:t>と思ったこと</a:t>
            </a:r>
            <a:endParaRPr kumimoji="1" lang="ja-JP" altLang="en-US" sz="1600"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11" name="コンテンツ プレースホルダー 10">
            <a:extLst>
              <a:ext uri="{FF2B5EF4-FFF2-40B4-BE49-F238E27FC236}">
                <a16:creationId xmlns:a16="http://schemas.microsoft.com/office/drawing/2014/main" id="{78800E20-51CA-4148-83CE-E60E74D835CC}"/>
              </a:ext>
            </a:extLst>
          </p:cNvPr>
          <p:cNvSpPr>
            <a:spLocks noGrp="1"/>
          </p:cNvSpPr>
          <p:nvPr>
            <p:ph idx="13"/>
          </p:nvPr>
        </p:nvSpPr>
        <p:spPr/>
        <p:txBody>
          <a:bodyPr/>
          <a:lstStyle/>
          <a:p>
            <a:r>
              <a:rPr lang="ja-JP" altLang="en-US" dirty="0"/>
              <a:t>ふりかえり</a:t>
            </a:r>
          </a:p>
        </p:txBody>
      </p:sp>
      <p:sp>
        <p:nvSpPr>
          <p:cNvPr id="38" name="テキスト ボックス 37">
            <a:extLst>
              <a:ext uri="{FF2B5EF4-FFF2-40B4-BE49-F238E27FC236}">
                <a16:creationId xmlns:a16="http://schemas.microsoft.com/office/drawing/2014/main" id="{C4B01599-1A60-4315-A63B-DEC435D133CF}"/>
              </a:ext>
            </a:extLst>
          </p:cNvPr>
          <p:cNvSpPr txBox="1"/>
          <p:nvPr/>
        </p:nvSpPr>
        <p:spPr>
          <a:xfrm>
            <a:off x="888757" y="5405020"/>
            <a:ext cx="1887055" cy="830997"/>
          </a:xfrm>
          <a:prstGeom prst="rect">
            <a:avLst/>
          </a:prstGeom>
          <a:noFill/>
        </p:spPr>
        <p:txBody>
          <a:bodyPr wrap="none" rtlCol="0">
            <a:spAutoFit/>
          </a:bodyPr>
          <a:lstStyle/>
          <a:p>
            <a:pPr algn="ctr"/>
            <a:r>
              <a:rPr lang="en-US" altLang="ja-JP" sz="2400">
                <a:solidFill>
                  <a:srgbClr val="3338FD"/>
                </a:solidFill>
                <a:latin typeface="ＭＳ Ｐゴシック" panose="020B0600070205080204" pitchFamily="50" charset="-128"/>
                <a:ea typeface="ＭＳ Ｐゴシック" panose="020B0600070205080204" pitchFamily="50" charset="-128"/>
              </a:rPr>
              <a:t>15</a:t>
            </a:r>
            <a:r>
              <a:rPr kumimoji="1" lang="ja-JP" altLang="en-US" sz="2400">
                <a:solidFill>
                  <a:srgbClr val="3338FD"/>
                </a:solidFill>
                <a:latin typeface="ＭＳ Ｐゴシック" panose="020B0600070205080204" pitchFamily="50" charset="-128"/>
                <a:ea typeface="ＭＳ Ｐゴシック" panose="020B0600070205080204" pitchFamily="50" charset="-128"/>
              </a:rPr>
              <a:t>分</a:t>
            </a:r>
            <a:r>
              <a:rPr kumimoji="1" lang="ja-JP" altLang="en-US" sz="2400" dirty="0">
                <a:solidFill>
                  <a:srgbClr val="3338FD"/>
                </a:solidFill>
                <a:latin typeface="ＭＳ Ｐゴシック" panose="020B0600070205080204" pitchFamily="50" charset="-128"/>
                <a:ea typeface="ＭＳ Ｐゴシック" panose="020B0600070205080204" pitchFamily="50" charset="-128"/>
              </a:rPr>
              <a:t>程度で</a:t>
            </a:r>
            <a:endParaRPr kumimoji="1" lang="en-US" altLang="ja-JP" sz="2400" dirty="0">
              <a:solidFill>
                <a:srgbClr val="3338FD"/>
              </a:solidFill>
              <a:latin typeface="ＭＳ Ｐゴシック" panose="020B0600070205080204" pitchFamily="50" charset="-128"/>
              <a:ea typeface="ＭＳ Ｐゴシック" panose="020B0600070205080204" pitchFamily="50" charset="-128"/>
            </a:endParaRPr>
          </a:p>
          <a:p>
            <a:pPr algn="ctr"/>
            <a:r>
              <a:rPr lang="ja-JP" altLang="en-US" sz="2400" dirty="0">
                <a:solidFill>
                  <a:srgbClr val="3338FD"/>
                </a:solidFill>
                <a:latin typeface="ＭＳ Ｐゴシック" panose="020B0600070205080204" pitchFamily="50" charset="-128"/>
                <a:ea typeface="ＭＳ Ｐゴシック" panose="020B0600070205080204" pitchFamily="50" charset="-128"/>
              </a:rPr>
              <a:t>お願いします</a:t>
            </a:r>
            <a:endParaRPr kumimoji="1" lang="ja-JP" altLang="en-US" sz="2400" dirty="0">
              <a:solidFill>
                <a:srgbClr val="3338FD"/>
              </a:solidFill>
              <a:latin typeface="ＭＳ Ｐゴシック" panose="020B0600070205080204" pitchFamily="50" charset="-128"/>
              <a:ea typeface="ＭＳ Ｐゴシック" panose="020B0600070205080204" pitchFamily="50" charset="-128"/>
            </a:endParaRPr>
          </a:p>
        </p:txBody>
      </p:sp>
      <p:sp>
        <p:nvSpPr>
          <p:cNvPr id="48" name="正方形/長方形 11">
            <a:extLst>
              <a:ext uri="{FF2B5EF4-FFF2-40B4-BE49-F238E27FC236}">
                <a16:creationId xmlns:a16="http://schemas.microsoft.com/office/drawing/2014/main" id="{74BB3E49-E72F-4F06-A429-DEC2C45E4F96}"/>
              </a:ext>
            </a:extLst>
          </p:cNvPr>
          <p:cNvSpPr/>
          <p:nvPr/>
        </p:nvSpPr>
        <p:spPr>
          <a:xfrm>
            <a:off x="306553" y="1480721"/>
            <a:ext cx="4545036" cy="4064555"/>
          </a:xfrm>
          <a:custGeom>
            <a:avLst/>
            <a:gdLst>
              <a:gd name="connsiteX0" fmla="*/ 0 w 8348133"/>
              <a:gd name="connsiteY0" fmla="*/ 0 h 4248709"/>
              <a:gd name="connsiteX1" fmla="*/ 8348133 w 8348133"/>
              <a:gd name="connsiteY1" fmla="*/ 0 h 4248709"/>
              <a:gd name="connsiteX2" fmla="*/ 8348133 w 8348133"/>
              <a:gd name="connsiteY2" fmla="*/ 4248709 h 4248709"/>
              <a:gd name="connsiteX3" fmla="*/ 0 w 8348133"/>
              <a:gd name="connsiteY3" fmla="*/ 4248709 h 4248709"/>
              <a:gd name="connsiteX4" fmla="*/ 0 w 8348133"/>
              <a:gd name="connsiteY4" fmla="*/ 0 h 4248709"/>
              <a:gd name="connsiteX0" fmla="*/ 0 w 8348133"/>
              <a:gd name="connsiteY0" fmla="*/ 0 h 4248922"/>
              <a:gd name="connsiteX1" fmla="*/ 8348133 w 8348133"/>
              <a:gd name="connsiteY1" fmla="*/ 0 h 4248922"/>
              <a:gd name="connsiteX2" fmla="*/ 8348133 w 8348133"/>
              <a:gd name="connsiteY2" fmla="*/ 4248709 h 4248922"/>
              <a:gd name="connsiteX3" fmla="*/ 4572001 w 8348133"/>
              <a:gd name="connsiteY3" fmla="*/ 4248922 h 4248922"/>
              <a:gd name="connsiteX4" fmla="*/ 0 w 8348133"/>
              <a:gd name="connsiteY4" fmla="*/ 4248709 h 4248922"/>
              <a:gd name="connsiteX5" fmla="*/ 0 w 8348133"/>
              <a:gd name="connsiteY5" fmla="*/ 0 h 4248922"/>
              <a:gd name="connsiteX0" fmla="*/ 0 w 8348133"/>
              <a:gd name="connsiteY0" fmla="*/ 0 h 4248922"/>
              <a:gd name="connsiteX1" fmla="*/ 8348133 w 8348133"/>
              <a:gd name="connsiteY1" fmla="*/ 0 h 4248922"/>
              <a:gd name="connsiteX2" fmla="*/ 8348133 w 8348133"/>
              <a:gd name="connsiteY2" fmla="*/ 4248709 h 4248922"/>
              <a:gd name="connsiteX3" fmla="*/ 5156201 w 8348133"/>
              <a:gd name="connsiteY3" fmla="*/ 4248921 h 4248922"/>
              <a:gd name="connsiteX4" fmla="*/ 4572001 w 8348133"/>
              <a:gd name="connsiteY4" fmla="*/ 4248922 h 4248922"/>
              <a:gd name="connsiteX5" fmla="*/ 0 w 8348133"/>
              <a:gd name="connsiteY5" fmla="*/ 4248709 h 4248922"/>
              <a:gd name="connsiteX6" fmla="*/ 0 w 8348133"/>
              <a:gd name="connsiteY6" fmla="*/ 0 h 4248922"/>
              <a:gd name="connsiteX0" fmla="*/ 0 w 8348133"/>
              <a:gd name="connsiteY0" fmla="*/ 0 h 4257388"/>
              <a:gd name="connsiteX1" fmla="*/ 8348133 w 8348133"/>
              <a:gd name="connsiteY1" fmla="*/ 0 h 4257388"/>
              <a:gd name="connsiteX2" fmla="*/ 8348133 w 8348133"/>
              <a:gd name="connsiteY2" fmla="*/ 4248709 h 4257388"/>
              <a:gd name="connsiteX3" fmla="*/ 5156201 w 8348133"/>
              <a:gd name="connsiteY3" fmla="*/ 4248921 h 4257388"/>
              <a:gd name="connsiteX4" fmla="*/ 4851401 w 8348133"/>
              <a:gd name="connsiteY4" fmla="*/ 4257388 h 4257388"/>
              <a:gd name="connsiteX5" fmla="*/ 4572001 w 8348133"/>
              <a:gd name="connsiteY5" fmla="*/ 4248922 h 4257388"/>
              <a:gd name="connsiteX6" fmla="*/ 0 w 8348133"/>
              <a:gd name="connsiteY6" fmla="*/ 4248709 h 4257388"/>
              <a:gd name="connsiteX7" fmla="*/ 0 w 8348133"/>
              <a:gd name="connsiteY7" fmla="*/ 0 h 4257388"/>
              <a:gd name="connsiteX0" fmla="*/ 0 w 8348133"/>
              <a:gd name="connsiteY0" fmla="*/ 0 h 4477521"/>
              <a:gd name="connsiteX1" fmla="*/ 8348133 w 8348133"/>
              <a:gd name="connsiteY1" fmla="*/ 0 h 4477521"/>
              <a:gd name="connsiteX2" fmla="*/ 8348133 w 8348133"/>
              <a:gd name="connsiteY2" fmla="*/ 4248709 h 4477521"/>
              <a:gd name="connsiteX3" fmla="*/ 5156201 w 8348133"/>
              <a:gd name="connsiteY3" fmla="*/ 4248921 h 4477521"/>
              <a:gd name="connsiteX4" fmla="*/ 5257801 w 8348133"/>
              <a:gd name="connsiteY4" fmla="*/ 4477521 h 4477521"/>
              <a:gd name="connsiteX5" fmla="*/ 4572001 w 8348133"/>
              <a:gd name="connsiteY5" fmla="*/ 4248922 h 4477521"/>
              <a:gd name="connsiteX6" fmla="*/ 0 w 8348133"/>
              <a:gd name="connsiteY6" fmla="*/ 4248709 h 4477521"/>
              <a:gd name="connsiteX7" fmla="*/ 0 w 8348133"/>
              <a:gd name="connsiteY7" fmla="*/ 0 h 4477521"/>
              <a:gd name="connsiteX0" fmla="*/ 0 w 8348133"/>
              <a:gd name="connsiteY0" fmla="*/ 0 h 4850873"/>
              <a:gd name="connsiteX1" fmla="*/ 8348133 w 8348133"/>
              <a:gd name="connsiteY1" fmla="*/ 0 h 4850873"/>
              <a:gd name="connsiteX2" fmla="*/ 8348133 w 8348133"/>
              <a:gd name="connsiteY2" fmla="*/ 4248709 h 4850873"/>
              <a:gd name="connsiteX3" fmla="*/ 5156201 w 8348133"/>
              <a:gd name="connsiteY3" fmla="*/ 4248921 h 4850873"/>
              <a:gd name="connsiteX4" fmla="*/ 5274735 w 8348133"/>
              <a:gd name="connsiteY4" fmla="*/ 4850873 h 4850873"/>
              <a:gd name="connsiteX5" fmla="*/ 4572001 w 8348133"/>
              <a:gd name="connsiteY5" fmla="*/ 4248922 h 4850873"/>
              <a:gd name="connsiteX6" fmla="*/ 0 w 8348133"/>
              <a:gd name="connsiteY6" fmla="*/ 4248709 h 4850873"/>
              <a:gd name="connsiteX7" fmla="*/ 0 w 8348133"/>
              <a:gd name="connsiteY7" fmla="*/ 0 h 4850873"/>
              <a:gd name="connsiteX0" fmla="*/ 0 w 8348133"/>
              <a:gd name="connsiteY0" fmla="*/ 0 h 4547968"/>
              <a:gd name="connsiteX1" fmla="*/ 8348133 w 8348133"/>
              <a:gd name="connsiteY1" fmla="*/ 0 h 4547968"/>
              <a:gd name="connsiteX2" fmla="*/ 8348133 w 8348133"/>
              <a:gd name="connsiteY2" fmla="*/ 4248709 h 4547968"/>
              <a:gd name="connsiteX3" fmla="*/ 5156201 w 8348133"/>
              <a:gd name="connsiteY3" fmla="*/ 4248921 h 4547968"/>
              <a:gd name="connsiteX4" fmla="*/ 5240868 w 8348133"/>
              <a:gd name="connsiteY4" fmla="*/ 4547968 h 4547968"/>
              <a:gd name="connsiteX5" fmla="*/ 4572001 w 8348133"/>
              <a:gd name="connsiteY5" fmla="*/ 4248922 h 4547968"/>
              <a:gd name="connsiteX6" fmla="*/ 0 w 8348133"/>
              <a:gd name="connsiteY6" fmla="*/ 4248709 h 4547968"/>
              <a:gd name="connsiteX7" fmla="*/ 0 w 8348133"/>
              <a:gd name="connsiteY7" fmla="*/ 0 h 4547968"/>
              <a:gd name="connsiteX0" fmla="*/ 0 w 8348133"/>
              <a:gd name="connsiteY0" fmla="*/ 0 h 4901831"/>
              <a:gd name="connsiteX1" fmla="*/ 8348133 w 8348133"/>
              <a:gd name="connsiteY1" fmla="*/ 0 h 4901831"/>
              <a:gd name="connsiteX2" fmla="*/ 8348133 w 8348133"/>
              <a:gd name="connsiteY2" fmla="*/ 4248709 h 4901831"/>
              <a:gd name="connsiteX3" fmla="*/ 5156201 w 8348133"/>
              <a:gd name="connsiteY3" fmla="*/ 4248921 h 4901831"/>
              <a:gd name="connsiteX4" fmla="*/ 5290325 w 8348133"/>
              <a:gd name="connsiteY4" fmla="*/ 4901831 h 4901831"/>
              <a:gd name="connsiteX5" fmla="*/ 4572001 w 8348133"/>
              <a:gd name="connsiteY5" fmla="*/ 4248922 h 4901831"/>
              <a:gd name="connsiteX6" fmla="*/ 0 w 8348133"/>
              <a:gd name="connsiteY6" fmla="*/ 4248709 h 4901831"/>
              <a:gd name="connsiteX7" fmla="*/ 0 w 8348133"/>
              <a:gd name="connsiteY7" fmla="*/ 0 h 4901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48133" h="4901831">
                <a:moveTo>
                  <a:pt x="0" y="0"/>
                </a:moveTo>
                <a:lnTo>
                  <a:pt x="8348133" y="0"/>
                </a:lnTo>
                <a:lnTo>
                  <a:pt x="8348133" y="4248709"/>
                </a:lnTo>
                <a:lnTo>
                  <a:pt x="5156201" y="4248921"/>
                </a:lnTo>
                <a:lnTo>
                  <a:pt x="5290325" y="4901831"/>
                </a:lnTo>
                <a:lnTo>
                  <a:pt x="4572001" y="4248922"/>
                </a:lnTo>
                <a:lnTo>
                  <a:pt x="0" y="4248709"/>
                </a:lnTo>
                <a:lnTo>
                  <a:pt x="0" y="0"/>
                </a:lnTo>
                <a:close/>
              </a:path>
            </a:pathLst>
          </a:custGeom>
          <a:solidFill>
            <a:schemeClr val="accent4">
              <a:lumMod val="20000"/>
              <a:lumOff val="80000"/>
            </a:schemeClr>
          </a:solid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kumimoji="1" lang="ja-JP" altLang="en-US"/>
          </a:p>
        </p:txBody>
      </p:sp>
      <p:pic>
        <p:nvPicPr>
          <p:cNvPr id="50" name="Picture 4" descr="先生のイラスト（男性）">
            <a:extLst>
              <a:ext uri="{FF2B5EF4-FFF2-40B4-BE49-F238E27FC236}">
                <a16:creationId xmlns:a16="http://schemas.microsoft.com/office/drawing/2014/main" id="{53F65208-E377-44E8-97B0-E67F231D403C}"/>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2879764" y="5343976"/>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51" name="コンテンツ プレースホルダー 6">
            <a:extLst>
              <a:ext uri="{FF2B5EF4-FFF2-40B4-BE49-F238E27FC236}">
                <a16:creationId xmlns:a16="http://schemas.microsoft.com/office/drawing/2014/main" id="{3D9148F9-E73A-4FCC-98AF-F0F7AE322C84}"/>
              </a:ext>
            </a:extLst>
          </p:cNvPr>
          <p:cNvSpPr txBox="1">
            <a:spLocks/>
          </p:cNvSpPr>
          <p:nvPr/>
        </p:nvSpPr>
        <p:spPr>
          <a:xfrm>
            <a:off x="347065" y="1822704"/>
            <a:ext cx="4385468" cy="23225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lumMod val="75000"/>
                    <a:lumOff val="25000"/>
                  </a:schemeClr>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lnSpc>
                <a:spcPct val="100000"/>
              </a:lnSpc>
              <a:spcBef>
                <a:spcPts val="0"/>
              </a:spcBef>
              <a:spcAft>
                <a:spcPts val="600"/>
              </a:spcAft>
            </a:pPr>
            <a:r>
              <a:rPr lang="ja-JP" altLang="en-US" sz="240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課題」から</a:t>
            </a:r>
            <a:r>
              <a:rPr lang="ja-JP" altLang="en-US" sz="2400" dirty="0">
                <a:solidFill>
                  <a:srgbClr val="C00000"/>
                </a:solidFill>
                <a:latin typeface="ＭＳ Ｐゴシック" panose="020B0600070205080204" pitchFamily="50" charset="-128"/>
                <a:ea typeface="ＭＳ Ｐゴシック" panose="020B0600070205080204" pitchFamily="50" charset="-128"/>
              </a:rPr>
              <a:t>特に重要</a:t>
            </a:r>
            <a:r>
              <a:rPr lang="ja-JP" altLang="en-US" sz="2400">
                <a:solidFill>
                  <a:srgbClr val="C00000"/>
                </a:solidFill>
                <a:latin typeface="ＭＳ Ｐゴシック" panose="020B0600070205080204" pitchFamily="50" charset="-128"/>
                <a:ea typeface="ＭＳ Ｐゴシック" panose="020B0600070205080204" pitchFamily="50" charset="-128"/>
              </a:rPr>
              <a:t>なもの</a:t>
            </a:r>
            <a:r>
              <a:rPr lang="en-US" altLang="ja-JP" sz="2400">
                <a:solidFill>
                  <a:srgbClr val="C00000"/>
                </a:solidFill>
                <a:latin typeface="ＭＳ Ｐゴシック" panose="020B0600070205080204" pitchFamily="50" charset="-128"/>
                <a:ea typeface="ＭＳ Ｐゴシック" panose="020B0600070205080204" pitchFamily="50" charset="-128"/>
              </a:rPr>
              <a:t>3</a:t>
            </a:r>
            <a:r>
              <a:rPr lang="ja-JP" altLang="en-US" sz="2400">
                <a:solidFill>
                  <a:srgbClr val="C00000"/>
                </a:solidFill>
                <a:latin typeface="ＭＳ Ｐゴシック" panose="020B0600070205080204" pitchFamily="50" charset="-128"/>
                <a:ea typeface="ＭＳ Ｐゴシック" panose="020B0600070205080204" pitchFamily="50" charset="-128"/>
              </a:rPr>
              <a:t>つを</a:t>
            </a:r>
            <a:r>
              <a:rPr lang="ja-JP" altLang="en-US" sz="2400" dirty="0">
                <a:solidFill>
                  <a:srgbClr val="C00000"/>
                </a:solidFill>
                <a:latin typeface="ＭＳ Ｐゴシック" panose="020B0600070205080204" pitchFamily="50" charset="-128"/>
                <a:ea typeface="ＭＳ Ｐゴシック" panose="020B0600070205080204" pitchFamily="50" charset="-128"/>
              </a:rPr>
              <a:t>選択</a:t>
            </a:r>
            <a:r>
              <a:rPr lang="ja-JP" altLang="en-US" sz="2400" dirty="0">
                <a:latin typeface="ＭＳ Ｐゴシック" panose="020B0600070205080204" pitchFamily="50" charset="-128"/>
                <a:ea typeface="ＭＳ Ｐゴシック" panose="020B0600070205080204" pitchFamily="50" charset="-128"/>
              </a:rPr>
              <a:t>してください</a:t>
            </a:r>
            <a:endParaRPr lang="en-US" altLang="ja-JP" sz="2400" dirty="0">
              <a:latin typeface="ＭＳ Ｐゴシック" panose="020B0600070205080204" pitchFamily="50" charset="-128"/>
              <a:ea typeface="ＭＳ Ｐゴシック" panose="020B0600070205080204" pitchFamily="50" charset="-128"/>
            </a:endParaRPr>
          </a:p>
          <a:p>
            <a:pPr algn="just">
              <a:lnSpc>
                <a:spcPct val="100000"/>
              </a:lnSpc>
              <a:spcBef>
                <a:spcPts val="0"/>
              </a:spcBef>
              <a:spcAft>
                <a:spcPts val="600"/>
              </a:spcAft>
            </a:pPr>
            <a:r>
              <a:rPr lang="ja-JP" altLang="en-US" sz="2400">
                <a:latin typeface="ＭＳ Ｐゴシック" panose="020B0600070205080204" pitchFamily="50" charset="-128"/>
                <a:ea typeface="ＭＳ Ｐゴシック" panose="020B0600070205080204" pitchFamily="50" charset="-128"/>
              </a:rPr>
              <a:t> </a:t>
            </a:r>
            <a:r>
              <a:rPr lang="en-US" altLang="ja-JP" sz="2400">
                <a:latin typeface="ＭＳ Ｐゴシック" panose="020B0600070205080204" pitchFamily="50" charset="-128"/>
                <a:ea typeface="ＭＳ Ｐゴシック" panose="020B0600070205080204" pitchFamily="50" charset="-128"/>
              </a:rPr>
              <a:t>3</a:t>
            </a:r>
            <a:r>
              <a:rPr lang="ja-JP" altLang="en-US" sz="2400">
                <a:latin typeface="ＭＳ Ｐゴシック" panose="020B0600070205080204" pitchFamily="50" charset="-128"/>
                <a:ea typeface="ＭＳ Ｐゴシック" panose="020B0600070205080204" pitchFamily="50" charset="-128"/>
              </a:rPr>
              <a:t>つの課題</a:t>
            </a:r>
            <a:r>
              <a:rPr lang="ja-JP" altLang="en-US" sz="2400" dirty="0">
                <a:latin typeface="ＭＳ Ｐゴシック" panose="020B0600070205080204" pitchFamily="50" charset="-128"/>
                <a:ea typeface="ＭＳ Ｐゴシック" panose="020B0600070205080204" pitchFamily="50" charset="-128"/>
              </a:rPr>
              <a:t>を解決するために、今後、</a:t>
            </a:r>
            <a:r>
              <a:rPr lang="ja-JP" altLang="en-US" sz="2400" dirty="0">
                <a:solidFill>
                  <a:srgbClr val="C00000"/>
                </a:solidFill>
                <a:latin typeface="ＭＳ Ｐゴシック" panose="020B0600070205080204" pitchFamily="50" charset="-128"/>
                <a:ea typeface="ＭＳ Ｐゴシック" panose="020B0600070205080204" pitchFamily="50" charset="-128"/>
              </a:rPr>
              <a:t>わが市町村で取組むべき「対策案</a:t>
            </a:r>
            <a:r>
              <a:rPr lang="ja-JP" altLang="en-US" sz="2400">
                <a:solidFill>
                  <a:srgbClr val="C00000"/>
                </a:solidFill>
                <a:latin typeface="ＭＳ Ｐゴシック" panose="020B0600070205080204" pitchFamily="50" charset="-128"/>
                <a:ea typeface="ＭＳ Ｐゴシック" panose="020B0600070205080204" pitchFamily="50" charset="-128"/>
              </a:rPr>
              <a:t>」を検討</a:t>
            </a:r>
            <a:r>
              <a:rPr lang="ja-JP" altLang="en-US" sz="2400">
                <a:latin typeface="ＭＳ Ｐゴシック" panose="020B0600070205080204" pitchFamily="50" charset="-128"/>
                <a:ea typeface="ＭＳ Ｐゴシック" panose="020B0600070205080204" pitchFamily="50" charset="-128"/>
              </a:rPr>
              <a:t>して</a:t>
            </a:r>
            <a:r>
              <a:rPr lang="ja-JP" altLang="en-US" sz="2400" dirty="0">
                <a:latin typeface="ＭＳ Ｐゴシック" panose="020B0600070205080204" pitchFamily="50" charset="-128"/>
                <a:ea typeface="ＭＳ Ｐゴシック" panose="020B0600070205080204" pitchFamily="50" charset="-128"/>
              </a:rPr>
              <a:t>ください</a:t>
            </a:r>
            <a:endParaRPr lang="en-US" altLang="ja-JP" sz="2400" dirty="0">
              <a:latin typeface="ＭＳ Ｐゴシック" panose="020B0600070205080204" pitchFamily="50" charset="-128"/>
              <a:ea typeface="ＭＳ Ｐゴシック" panose="020B0600070205080204" pitchFamily="50" charset="-128"/>
            </a:endParaRPr>
          </a:p>
        </p:txBody>
      </p:sp>
      <p:cxnSp>
        <p:nvCxnSpPr>
          <p:cNvPr id="52" name="直線コネクタ 51">
            <a:extLst>
              <a:ext uri="{FF2B5EF4-FFF2-40B4-BE49-F238E27FC236}">
                <a16:creationId xmlns:a16="http://schemas.microsoft.com/office/drawing/2014/main" id="{C90AF170-75B9-45B5-B488-81FB35693B59}"/>
              </a:ext>
            </a:extLst>
          </p:cNvPr>
          <p:cNvCxnSpPr>
            <a:cxnSpLocks/>
          </p:cNvCxnSpPr>
          <p:nvPr/>
        </p:nvCxnSpPr>
        <p:spPr>
          <a:xfrm flipV="1">
            <a:off x="6973689" y="1859613"/>
            <a:ext cx="0" cy="46337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419B04BB-28AF-4B69-878B-6336CDED57DF}"/>
              </a:ext>
            </a:extLst>
          </p:cNvPr>
          <p:cNvCxnSpPr>
            <a:cxnSpLocks/>
          </p:cNvCxnSpPr>
          <p:nvPr/>
        </p:nvCxnSpPr>
        <p:spPr>
          <a:xfrm>
            <a:off x="5214959" y="1845040"/>
            <a:ext cx="361338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644C5134-5C6B-44E1-A2F7-86BE65C1BE66}"/>
              </a:ext>
            </a:extLst>
          </p:cNvPr>
          <p:cNvSpPr txBox="1"/>
          <p:nvPr/>
        </p:nvSpPr>
        <p:spPr>
          <a:xfrm>
            <a:off x="7370480" y="1466806"/>
            <a:ext cx="1373704" cy="369332"/>
          </a:xfrm>
          <a:prstGeom prst="rect">
            <a:avLst/>
          </a:prstGeom>
          <a:noFill/>
        </p:spPr>
        <p:txBody>
          <a:bodyPr wrap="square" rtlCol="0">
            <a:spAutoFit/>
          </a:bodyPr>
          <a:lstStyle/>
          <a:p>
            <a:pPr algn="ctr"/>
            <a:r>
              <a:rPr lang="en-US" altLang="ja-JP">
                <a:solidFill>
                  <a:schemeClr val="tx1">
                    <a:lumMod val="75000"/>
                    <a:lumOff val="25000"/>
                  </a:schemeClr>
                </a:solidFill>
                <a:latin typeface="ＭＳ Ｐゴシック" panose="020B0600070205080204" pitchFamily="50" charset="-128"/>
                <a:ea typeface="ＭＳ Ｐゴシック" panose="020B0600070205080204" pitchFamily="50" charset="-128"/>
              </a:rPr>
              <a:t>A </a:t>
            </a: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グループ</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55" name="テキスト ボックス 54">
            <a:extLst>
              <a:ext uri="{FF2B5EF4-FFF2-40B4-BE49-F238E27FC236}">
                <a16:creationId xmlns:a16="http://schemas.microsoft.com/office/drawing/2014/main" id="{152C3FEB-0E9F-4C22-9CFE-E8D481FCD80D}"/>
              </a:ext>
            </a:extLst>
          </p:cNvPr>
          <p:cNvSpPr txBox="1"/>
          <p:nvPr/>
        </p:nvSpPr>
        <p:spPr>
          <a:xfrm>
            <a:off x="7133627" y="1875377"/>
            <a:ext cx="1594127" cy="369332"/>
          </a:xfrm>
          <a:prstGeom prst="rect">
            <a:avLst/>
          </a:prstGeom>
          <a:noFill/>
        </p:spPr>
        <p:txBody>
          <a:bodyPr wrap="square" rtlCol="0">
            <a:spAutoFit/>
          </a:bodyPr>
          <a:lstStyle/>
          <a:p>
            <a:pPr algn="ctr"/>
            <a:r>
              <a:rPr lang="ja-JP" altLang="en-US">
                <a:solidFill>
                  <a:schemeClr val="tx1">
                    <a:lumMod val="75000"/>
                    <a:lumOff val="25000"/>
                  </a:schemeClr>
                </a:solidFill>
                <a:latin typeface="ＭＳ Ｐゴシック" panose="020B0600070205080204" pitchFamily="50" charset="-128"/>
                <a:ea typeface="ＭＳ Ｐゴシック" panose="020B0600070205080204" pitchFamily="50" charset="-128"/>
              </a:rPr>
              <a:t>対策案</a:t>
            </a:r>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91FB3663-62F1-42D6-BD9A-6194BF99914C}"/>
              </a:ext>
            </a:extLst>
          </p:cNvPr>
          <p:cNvSpPr txBox="1"/>
          <p:nvPr/>
        </p:nvSpPr>
        <p:spPr>
          <a:xfrm>
            <a:off x="7052330" y="3754549"/>
            <a:ext cx="1791840" cy="1554272"/>
          </a:xfrm>
          <a:prstGeom prst="rect">
            <a:avLst/>
          </a:prstGeom>
          <a:noFill/>
        </p:spPr>
        <p:txBody>
          <a:bodyPr wrap="square" rtlCol="0">
            <a:spAutoFit/>
          </a:bodyPr>
          <a:lstStyle/>
          <a:p>
            <a:pPr>
              <a:spcAft>
                <a:spcPts val="600"/>
              </a:spcAft>
            </a:pPr>
            <a:r>
              <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rPr>
              <a:t>毎年●●に取り組む</a:t>
            </a:r>
            <a:endParaRPr lang="en-US" altLang="ja-JP"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a:p>
            <a:r>
              <a:rPr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rPr>
              <a:t>定期的に●●する</a:t>
            </a:r>
          </a:p>
          <a:p>
            <a:endParaRPr kumimoji="1" lang="ja-JP" altLang="en-US" dirty="0">
              <a:solidFill>
                <a:schemeClr val="tx1">
                  <a:lumMod val="75000"/>
                  <a:lumOff val="25000"/>
                </a:schemeClr>
              </a:solidFill>
              <a:latin typeface="ＭＳ Ｐゴシック" panose="020B0600070205080204" pitchFamily="50" charset="-128"/>
              <a:ea typeface="ＭＳ Ｐゴシック" panose="020B0600070205080204" pitchFamily="50" charset="-128"/>
            </a:endParaRPr>
          </a:p>
        </p:txBody>
      </p:sp>
      <p:sp>
        <p:nvSpPr>
          <p:cNvPr id="6" name="星: 5 pt 5">
            <a:extLst>
              <a:ext uri="{FF2B5EF4-FFF2-40B4-BE49-F238E27FC236}">
                <a16:creationId xmlns:a16="http://schemas.microsoft.com/office/drawing/2014/main" id="{C957AB16-90F7-4E47-A583-6127A18F4868}"/>
              </a:ext>
            </a:extLst>
          </p:cNvPr>
          <p:cNvSpPr/>
          <p:nvPr/>
        </p:nvSpPr>
        <p:spPr>
          <a:xfrm>
            <a:off x="6545970" y="3506156"/>
            <a:ext cx="471628" cy="471628"/>
          </a:xfrm>
          <a:prstGeom prst="star5">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a:extLst>
              <a:ext uri="{FF2B5EF4-FFF2-40B4-BE49-F238E27FC236}">
                <a16:creationId xmlns:a16="http://schemas.microsoft.com/office/drawing/2014/main" id="{C837BE00-7E2C-4006-9788-310A1E796424}"/>
              </a:ext>
            </a:extLst>
          </p:cNvPr>
          <p:cNvGrpSpPr/>
          <p:nvPr/>
        </p:nvGrpSpPr>
        <p:grpSpPr>
          <a:xfrm>
            <a:off x="5322102" y="5262702"/>
            <a:ext cx="1637415" cy="1045697"/>
            <a:chOff x="5322102" y="2517925"/>
            <a:chExt cx="1637415" cy="1184208"/>
          </a:xfrm>
        </p:grpSpPr>
        <p:sp>
          <p:nvSpPr>
            <p:cNvPr id="35" name="楕円 34">
              <a:extLst>
                <a:ext uri="{FF2B5EF4-FFF2-40B4-BE49-F238E27FC236}">
                  <a16:creationId xmlns:a16="http://schemas.microsoft.com/office/drawing/2014/main" id="{3E6838A0-A2F9-459F-9283-71495F3FBCE2}"/>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3EBD50AA-DCA2-4F60-8835-E8C9FE8EBE8D}"/>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a:extLst>
              <a:ext uri="{FF2B5EF4-FFF2-40B4-BE49-F238E27FC236}">
                <a16:creationId xmlns:a16="http://schemas.microsoft.com/office/drawing/2014/main" id="{1CC06536-A289-44D0-9078-5E5463F6F027}"/>
              </a:ext>
            </a:extLst>
          </p:cNvPr>
          <p:cNvGrpSpPr/>
          <p:nvPr/>
        </p:nvGrpSpPr>
        <p:grpSpPr>
          <a:xfrm>
            <a:off x="5322102" y="3758462"/>
            <a:ext cx="1637415" cy="1299063"/>
            <a:chOff x="5322102" y="2517925"/>
            <a:chExt cx="1637415" cy="1184208"/>
          </a:xfrm>
        </p:grpSpPr>
        <p:sp>
          <p:nvSpPr>
            <p:cNvPr id="57" name="楕円 56">
              <a:extLst>
                <a:ext uri="{FF2B5EF4-FFF2-40B4-BE49-F238E27FC236}">
                  <a16:creationId xmlns:a16="http://schemas.microsoft.com/office/drawing/2014/main" id="{1332D3BC-6300-4C31-9B31-D97F5AE4338A}"/>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FB09BA6A-DABD-4C89-9B9E-6FB018CA2B27}"/>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9" name="グループ化 58">
            <a:extLst>
              <a:ext uri="{FF2B5EF4-FFF2-40B4-BE49-F238E27FC236}">
                <a16:creationId xmlns:a16="http://schemas.microsoft.com/office/drawing/2014/main" id="{D952E4A8-DC70-44FF-8877-F1D898CC37A6}"/>
              </a:ext>
            </a:extLst>
          </p:cNvPr>
          <p:cNvGrpSpPr/>
          <p:nvPr/>
        </p:nvGrpSpPr>
        <p:grpSpPr>
          <a:xfrm>
            <a:off x="5322102" y="2332975"/>
            <a:ext cx="1637415" cy="1184208"/>
            <a:chOff x="5322102" y="2517925"/>
            <a:chExt cx="1637415" cy="1184208"/>
          </a:xfrm>
        </p:grpSpPr>
        <p:sp>
          <p:nvSpPr>
            <p:cNvPr id="60" name="楕円 59">
              <a:extLst>
                <a:ext uri="{FF2B5EF4-FFF2-40B4-BE49-F238E27FC236}">
                  <a16:creationId xmlns:a16="http://schemas.microsoft.com/office/drawing/2014/main" id="{1B652D84-104A-4CE5-A0E7-A537098B34A5}"/>
                </a:ext>
              </a:extLst>
            </p:cNvPr>
            <p:cNvSpPr/>
            <p:nvPr/>
          </p:nvSpPr>
          <p:spPr>
            <a:xfrm>
              <a:off x="5322102" y="2590707"/>
              <a:ext cx="1637415" cy="11114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a16="http://schemas.microsoft.com/office/drawing/2014/main" id="{391346D2-437F-4DE0-ACF5-AA6246F473B0}"/>
                </a:ext>
              </a:extLst>
            </p:cNvPr>
            <p:cNvSpPr/>
            <p:nvPr/>
          </p:nvSpPr>
          <p:spPr>
            <a:xfrm>
              <a:off x="5878183" y="2517925"/>
              <a:ext cx="522617" cy="1742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四角形: メモ 61">
            <a:extLst>
              <a:ext uri="{FF2B5EF4-FFF2-40B4-BE49-F238E27FC236}">
                <a16:creationId xmlns:a16="http://schemas.microsoft.com/office/drawing/2014/main" id="{5F7A2661-DCE2-43B8-B60F-2D7B69DEB33B}"/>
              </a:ext>
            </a:extLst>
          </p:cNvPr>
          <p:cNvSpPr/>
          <p:nvPr/>
        </p:nvSpPr>
        <p:spPr>
          <a:xfrm>
            <a:off x="5524205" y="4064037"/>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63" name="四角形: メモ 62">
            <a:extLst>
              <a:ext uri="{FF2B5EF4-FFF2-40B4-BE49-F238E27FC236}">
                <a16:creationId xmlns:a16="http://schemas.microsoft.com/office/drawing/2014/main" id="{0455EE5E-34E0-412D-90D8-5D622DFD664F}"/>
              </a:ext>
            </a:extLst>
          </p:cNvPr>
          <p:cNvSpPr/>
          <p:nvPr/>
        </p:nvSpPr>
        <p:spPr>
          <a:xfrm>
            <a:off x="6168955" y="264706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64" name="四角形: メモ 63">
            <a:extLst>
              <a:ext uri="{FF2B5EF4-FFF2-40B4-BE49-F238E27FC236}">
                <a16:creationId xmlns:a16="http://schemas.microsoft.com/office/drawing/2014/main" id="{F6780DC5-0816-42A8-9014-FC6ACD06594C}"/>
              </a:ext>
            </a:extLst>
          </p:cNvPr>
          <p:cNvSpPr/>
          <p:nvPr/>
        </p:nvSpPr>
        <p:spPr>
          <a:xfrm>
            <a:off x="6184091" y="404222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65" name="四角形: メモ 64">
            <a:extLst>
              <a:ext uri="{FF2B5EF4-FFF2-40B4-BE49-F238E27FC236}">
                <a16:creationId xmlns:a16="http://schemas.microsoft.com/office/drawing/2014/main" id="{E48D025D-2E0D-444D-89F3-22B73D0B7752}"/>
              </a:ext>
            </a:extLst>
          </p:cNvPr>
          <p:cNvSpPr/>
          <p:nvPr/>
        </p:nvSpPr>
        <p:spPr>
          <a:xfrm>
            <a:off x="5820721" y="3584888"/>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
        <p:nvSpPr>
          <p:cNvPr id="66" name="四角形: メモ 65">
            <a:extLst>
              <a:ext uri="{FF2B5EF4-FFF2-40B4-BE49-F238E27FC236}">
                <a16:creationId xmlns:a16="http://schemas.microsoft.com/office/drawing/2014/main" id="{6006A48E-2AD8-4207-8B25-7017AFC528C4}"/>
              </a:ext>
            </a:extLst>
          </p:cNvPr>
          <p:cNvSpPr/>
          <p:nvPr/>
        </p:nvSpPr>
        <p:spPr>
          <a:xfrm>
            <a:off x="5878183" y="4315152"/>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67" name="四角形: メモ 66">
            <a:extLst>
              <a:ext uri="{FF2B5EF4-FFF2-40B4-BE49-F238E27FC236}">
                <a16:creationId xmlns:a16="http://schemas.microsoft.com/office/drawing/2014/main" id="{298D22A0-FE32-4A9E-98BE-B200C156C171}"/>
              </a:ext>
            </a:extLst>
          </p:cNvPr>
          <p:cNvSpPr/>
          <p:nvPr/>
        </p:nvSpPr>
        <p:spPr>
          <a:xfrm>
            <a:off x="5500828" y="2669281"/>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68" name="四角形: メモ 67">
            <a:extLst>
              <a:ext uri="{FF2B5EF4-FFF2-40B4-BE49-F238E27FC236}">
                <a16:creationId xmlns:a16="http://schemas.microsoft.com/office/drawing/2014/main" id="{6CF9DB35-0837-4227-BE28-5308B2AA5F3F}"/>
              </a:ext>
            </a:extLst>
          </p:cNvPr>
          <p:cNvSpPr/>
          <p:nvPr/>
        </p:nvSpPr>
        <p:spPr>
          <a:xfrm>
            <a:off x="5723806" y="2198165"/>
            <a:ext cx="792065"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200" b="1" dirty="0"/>
              <a:t>タイトル</a:t>
            </a:r>
          </a:p>
        </p:txBody>
      </p:sp>
      <p:sp>
        <p:nvSpPr>
          <p:cNvPr id="69" name="四角形: メモ 68">
            <a:extLst>
              <a:ext uri="{FF2B5EF4-FFF2-40B4-BE49-F238E27FC236}">
                <a16:creationId xmlns:a16="http://schemas.microsoft.com/office/drawing/2014/main" id="{719A9214-0C08-4480-8CF0-61D199F3CBE7}"/>
              </a:ext>
            </a:extLst>
          </p:cNvPr>
          <p:cNvSpPr/>
          <p:nvPr/>
        </p:nvSpPr>
        <p:spPr>
          <a:xfrm>
            <a:off x="6168955" y="5509320"/>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70" name="四角形: メモ 69">
            <a:extLst>
              <a:ext uri="{FF2B5EF4-FFF2-40B4-BE49-F238E27FC236}">
                <a16:creationId xmlns:a16="http://schemas.microsoft.com/office/drawing/2014/main" id="{B6C0FAB5-7273-46B6-859A-A5D13EE404EF}"/>
              </a:ext>
            </a:extLst>
          </p:cNvPr>
          <p:cNvSpPr/>
          <p:nvPr/>
        </p:nvSpPr>
        <p:spPr>
          <a:xfrm>
            <a:off x="5500828" y="5531539"/>
            <a:ext cx="618066" cy="618066"/>
          </a:xfrm>
          <a:prstGeom prst="foldedCorner">
            <a:avLst/>
          </a:prstGeom>
          <a:solidFill>
            <a:srgbClr val="FFFF99"/>
          </a:solidFill>
          <a:ln>
            <a:solidFill>
              <a:schemeClr val="tx1"/>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000" dirty="0"/>
              <a:t>〇〇</a:t>
            </a:r>
            <a:br>
              <a:rPr kumimoji="1" lang="en-US" altLang="ja-JP" sz="1000" dirty="0"/>
            </a:br>
            <a:r>
              <a:rPr kumimoji="1" lang="ja-JP" altLang="en-US" sz="1000" dirty="0"/>
              <a:t>すること</a:t>
            </a:r>
          </a:p>
        </p:txBody>
      </p:sp>
      <p:sp>
        <p:nvSpPr>
          <p:cNvPr id="71" name="四角形: メモ 70">
            <a:extLst>
              <a:ext uri="{FF2B5EF4-FFF2-40B4-BE49-F238E27FC236}">
                <a16:creationId xmlns:a16="http://schemas.microsoft.com/office/drawing/2014/main" id="{3C5F5C95-60F2-4735-AECF-83EA04259C7B}"/>
              </a:ext>
            </a:extLst>
          </p:cNvPr>
          <p:cNvSpPr/>
          <p:nvPr/>
        </p:nvSpPr>
        <p:spPr>
          <a:xfrm>
            <a:off x="5831777" y="5102184"/>
            <a:ext cx="618066" cy="618066"/>
          </a:xfrm>
          <a:prstGeom prst="foldedCorner">
            <a:avLst/>
          </a:prstGeom>
          <a:no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000" b="1" dirty="0"/>
              <a:t>タイトル</a:t>
            </a:r>
          </a:p>
        </p:txBody>
      </p:sp>
    </p:spTree>
    <p:extLst>
      <p:ext uri="{BB962C8B-B14F-4D97-AF65-F5344CB8AC3E}">
        <p14:creationId xmlns:p14="http://schemas.microsoft.com/office/powerpoint/2010/main" val="2191441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B0102DA1-7EF8-46EA-96EB-580B53AB5F9B}"/>
              </a:ext>
            </a:extLst>
          </p:cNvPr>
          <p:cNvSpPr/>
          <p:nvPr/>
        </p:nvSpPr>
        <p:spPr>
          <a:xfrm>
            <a:off x="843427" y="2536666"/>
            <a:ext cx="7334797" cy="2356563"/>
          </a:xfrm>
          <a:custGeom>
            <a:avLst/>
            <a:gdLst>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374192 w 8304313"/>
              <a:gd name="connsiteY6" fmla="*/ 4073943 h 4073943"/>
              <a:gd name="connsiteX7" fmla="*/ 0 w 8304313"/>
              <a:gd name="connsiteY7" fmla="*/ 3699751 h 4073943"/>
              <a:gd name="connsiteX8" fmla="*/ 0 w 8304313"/>
              <a:gd name="connsiteY8"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120606 w 8304313"/>
              <a:gd name="connsiteY6" fmla="*/ 4063786 h 4073943"/>
              <a:gd name="connsiteX7" fmla="*/ 374192 w 8304313"/>
              <a:gd name="connsiteY7" fmla="*/ 4073943 h 4073943"/>
              <a:gd name="connsiteX8" fmla="*/ 0 w 8304313"/>
              <a:gd name="connsiteY8" fmla="*/ 3699751 h 4073943"/>
              <a:gd name="connsiteX9" fmla="*/ 0 w 8304313"/>
              <a:gd name="connsiteY9"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764073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349206 w 8304313"/>
              <a:gd name="connsiteY7" fmla="*/ 4046852 h 4073943"/>
              <a:gd name="connsiteX8" fmla="*/ 5120606 w 8304313"/>
              <a:gd name="connsiteY8" fmla="*/ 4063786 h 4073943"/>
              <a:gd name="connsiteX9" fmla="*/ 374192 w 8304313"/>
              <a:gd name="connsiteY9" fmla="*/ 4073943 h 4073943"/>
              <a:gd name="connsiteX10" fmla="*/ 0 w 8304313"/>
              <a:gd name="connsiteY10" fmla="*/ 3699751 h 4073943"/>
              <a:gd name="connsiteX11" fmla="*/ 0 w 8304313"/>
              <a:gd name="connsiteY11" fmla="*/ 374192 h 4073943"/>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5620140 w 8304313"/>
              <a:gd name="connsiteY6" fmla="*/ 4055319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 name="connsiteX0" fmla="*/ 0 w 8304313"/>
              <a:gd name="connsiteY0" fmla="*/ 374192 h 4724747"/>
              <a:gd name="connsiteX1" fmla="*/ 374192 w 8304313"/>
              <a:gd name="connsiteY1" fmla="*/ 0 h 4724747"/>
              <a:gd name="connsiteX2" fmla="*/ 7930121 w 8304313"/>
              <a:gd name="connsiteY2" fmla="*/ 0 h 4724747"/>
              <a:gd name="connsiteX3" fmla="*/ 8304313 w 8304313"/>
              <a:gd name="connsiteY3" fmla="*/ 374192 h 4724747"/>
              <a:gd name="connsiteX4" fmla="*/ 8304313 w 8304313"/>
              <a:gd name="connsiteY4" fmla="*/ 3699751 h 4724747"/>
              <a:gd name="connsiteX5" fmla="*/ 7930121 w 8304313"/>
              <a:gd name="connsiteY5" fmla="*/ 4073943 h 4724747"/>
              <a:gd name="connsiteX6" fmla="*/ 5620140 w 8304313"/>
              <a:gd name="connsiteY6" fmla="*/ 4055319 h 4724747"/>
              <a:gd name="connsiteX7" fmla="*/ 5730612 w 8304313"/>
              <a:gd name="connsiteY7" fmla="*/ 4724747 h 4724747"/>
              <a:gd name="connsiteX8" fmla="*/ 5120606 w 8304313"/>
              <a:gd name="connsiteY8" fmla="*/ 4063786 h 4724747"/>
              <a:gd name="connsiteX9" fmla="*/ 374192 w 8304313"/>
              <a:gd name="connsiteY9" fmla="*/ 4073943 h 4724747"/>
              <a:gd name="connsiteX10" fmla="*/ 0 w 8304313"/>
              <a:gd name="connsiteY10" fmla="*/ 3699751 h 4724747"/>
              <a:gd name="connsiteX11" fmla="*/ 0 w 8304313"/>
              <a:gd name="connsiteY11" fmla="*/ 374192 h 4724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4313" h="4724747">
                <a:moveTo>
                  <a:pt x="0" y="374192"/>
                </a:moveTo>
                <a:cubicBezTo>
                  <a:pt x="0" y="167531"/>
                  <a:pt x="167531" y="0"/>
                  <a:pt x="374192" y="0"/>
                </a:cubicBezTo>
                <a:lnTo>
                  <a:pt x="7930121" y="0"/>
                </a:lnTo>
                <a:cubicBezTo>
                  <a:pt x="8136782" y="0"/>
                  <a:pt x="8304313" y="167531"/>
                  <a:pt x="8304313" y="374192"/>
                </a:cubicBezTo>
                <a:lnTo>
                  <a:pt x="8304313" y="3699751"/>
                </a:lnTo>
                <a:cubicBezTo>
                  <a:pt x="8304313" y="3906412"/>
                  <a:pt x="8136782" y="4073943"/>
                  <a:pt x="7930121" y="4073943"/>
                </a:cubicBezTo>
                <a:lnTo>
                  <a:pt x="5620140" y="4055319"/>
                </a:lnTo>
                <a:lnTo>
                  <a:pt x="5730612" y="4724747"/>
                </a:lnTo>
                <a:lnTo>
                  <a:pt x="5120606" y="4063786"/>
                </a:lnTo>
                <a:lnTo>
                  <a:pt x="374192" y="4073943"/>
                </a:lnTo>
                <a:cubicBezTo>
                  <a:pt x="167531" y="4073943"/>
                  <a:pt x="0" y="3906412"/>
                  <a:pt x="0" y="3699751"/>
                </a:cubicBezTo>
                <a:lnTo>
                  <a:pt x="0" y="374192"/>
                </a:lnTo>
                <a:close/>
              </a:path>
            </a:pathLst>
          </a:custGeom>
          <a:solidFill>
            <a:schemeClr val="accent5">
              <a:lumMod val="20000"/>
              <a:lumOff val="80000"/>
            </a:schemeClr>
          </a:solid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コンテンツ プレースホルダー 6">
            <a:extLst>
              <a:ext uri="{FF2B5EF4-FFF2-40B4-BE49-F238E27FC236}">
                <a16:creationId xmlns:a16="http://schemas.microsoft.com/office/drawing/2014/main" id="{24F6A3FE-9FBE-457F-9355-8C32F49C4AF1}"/>
              </a:ext>
            </a:extLst>
          </p:cNvPr>
          <p:cNvSpPr>
            <a:spLocks noGrp="1"/>
          </p:cNvSpPr>
          <p:nvPr>
            <p:ph idx="1"/>
          </p:nvPr>
        </p:nvSpPr>
        <p:spPr>
          <a:xfrm>
            <a:off x="1107380" y="2906993"/>
            <a:ext cx="7830182" cy="2059606"/>
          </a:xfrm>
        </p:spPr>
        <p:txBody>
          <a:bodyPr>
            <a:normAutofit/>
          </a:bodyPr>
          <a:lstStyle/>
          <a:p>
            <a:pPr marL="0" indent="0" fontAlgn="auto">
              <a:lnSpc>
                <a:spcPct val="100000"/>
              </a:lnSpc>
              <a:spcBef>
                <a:spcPts val="0"/>
              </a:spcBef>
              <a:spcAft>
                <a:spcPts val="1200"/>
              </a:spcAft>
              <a:buNone/>
              <a:defRPr/>
            </a:pPr>
            <a:r>
              <a:rPr lang="ja-JP" altLang="en-US" dirty="0"/>
              <a:t>グループで検討した内容を発表してください。</a:t>
            </a:r>
            <a:endParaRPr lang="en-US" altLang="ja-JP" dirty="0"/>
          </a:p>
          <a:p>
            <a:pPr marL="536575" indent="-265113" algn="just">
              <a:lnSpc>
                <a:spcPct val="150000"/>
              </a:lnSpc>
              <a:spcBef>
                <a:spcPts val="0"/>
              </a:spcBef>
              <a:spcAft>
                <a:spcPts val="600"/>
              </a:spcAft>
              <a:tabLst>
                <a:tab pos="536575" algn="l"/>
                <a:tab pos="627063" algn="l"/>
              </a:tabLst>
            </a:pPr>
            <a:r>
              <a:rPr lang="ja-JP" altLang="en-US">
                <a:solidFill>
                  <a:srgbClr val="0066CC"/>
                </a:solidFill>
              </a:rPr>
              <a:t>「課題」</a:t>
            </a:r>
            <a:r>
              <a:rPr lang="ja-JP" altLang="en-US" dirty="0">
                <a:solidFill>
                  <a:srgbClr val="0066CC"/>
                </a:solidFill>
              </a:rPr>
              <a:t>と「対策案」</a:t>
            </a:r>
            <a:endParaRPr lang="ja-JP" altLang="en-US" sz="2400" dirty="0"/>
          </a:p>
        </p:txBody>
      </p:sp>
      <p:sp>
        <p:nvSpPr>
          <p:cNvPr id="5" name="タイトル 4">
            <a:extLst>
              <a:ext uri="{FF2B5EF4-FFF2-40B4-BE49-F238E27FC236}">
                <a16:creationId xmlns:a16="http://schemas.microsoft.com/office/drawing/2014/main" id="{29E99313-91FA-4C1F-862A-3D09BCCF406A}"/>
              </a:ext>
            </a:extLst>
          </p:cNvPr>
          <p:cNvSpPr>
            <a:spLocks noGrp="1"/>
          </p:cNvSpPr>
          <p:nvPr>
            <p:ph type="title"/>
          </p:nvPr>
        </p:nvSpPr>
        <p:spPr/>
        <p:txBody>
          <a:bodyPr/>
          <a:lstStyle/>
          <a:p>
            <a:r>
              <a:rPr kumimoji="1" lang="en-US" altLang="ja-JP" dirty="0"/>
              <a:t>【</a:t>
            </a:r>
            <a:r>
              <a:rPr kumimoji="1" lang="ja-JP" altLang="en-US" dirty="0"/>
              <a:t>グループ発表</a:t>
            </a:r>
            <a:r>
              <a:rPr kumimoji="1" lang="en-US" altLang="ja-JP" dirty="0"/>
              <a:t>】</a:t>
            </a:r>
            <a:r>
              <a:rPr kumimoji="1" lang="ja-JP" altLang="en-US" dirty="0"/>
              <a:t>　</a:t>
            </a:r>
          </a:p>
        </p:txBody>
      </p:sp>
      <p:sp>
        <p:nvSpPr>
          <p:cNvPr id="4" name="スライド番号プレースホルダー 3">
            <a:extLst>
              <a:ext uri="{FF2B5EF4-FFF2-40B4-BE49-F238E27FC236}">
                <a16:creationId xmlns:a16="http://schemas.microsoft.com/office/drawing/2014/main" id="{9E6030D7-3F69-4444-B2E8-221B4427E7E5}"/>
              </a:ext>
            </a:extLst>
          </p:cNvPr>
          <p:cNvSpPr>
            <a:spLocks noGrp="1"/>
          </p:cNvSpPr>
          <p:nvPr>
            <p:ph type="sldNum" sz="quarter" idx="12"/>
          </p:nvPr>
        </p:nvSpPr>
        <p:spPr/>
        <p:txBody>
          <a:bodyPr/>
          <a:lstStyle/>
          <a:p>
            <a:fld id="{1969070B-B2D2-4411-89F2-A3E3A72DA7A7}" type="slidenum">
              <a:rPr lang="ja-JP" altLang="en-US" smtClean="0"/>
              <a:pPr/>
              <a:t>51</a:t>
            </a:fld>
            <a:endParaRPr lang="ja-JP" altLang="en-US"/>
          </a:p>
        </p:txBody>
      </p:sp>
      <p:pic>
        <p:nvPicPr>
          <p:cNvPr id="16" name="Picture 4" descr="先生のイラスト（男性）">
            <a:extLst>
              <a:ext uri="{FF2B5EF4-FFF2-40B4-BE49-F238E27FC236}">
                <a16:creationId xmlns:a16="http://schemas.microsoft.com/office/drawing/2014/main" id="{9DD01960-C0E9-4419-A6BD-C7537F45A77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6049685" y="5071184"/>
            <a:ext cx="1354876" cy="868519"/>
          </a:xfrm>
          <a:prstGeom prst="rect">
            <a:avLst/>
          </a:prstGeom>
          <a:noFill/>
          <a:extLst>
            <a:ext uri="{909E8E84-426E-40DD-AFC4-6F175D3DCCD1}">
              <a14:hiddenFill xmlns:a14="http://schemas.microsoft.com/office/drawing/2010/main">
                <a:solidFill>
                  <a:srgbClr val="FFFFFF"/>
                </a:solidFill>
              </a14:hiddenFill>
            </a:ext>
          </a:extLst>
        </p:spPr>
      </p:pic>
      <p:sp>
        <p:nvSpPr>
          <p:cNvPr id="3" name="コンテンツ プレースホルダー 2">
            <a:extLst>
              <a:ext uri="{FF2B5EF4-FFF2-40B4-BE49-F238E27FC236}">
                <a16:creationId xmlns:a16="http://schemas.microsoft.com/office/drawing/2014/main" id="{277205E4-315D-42AE-AC51-D7E1132B2E5E}"/>
              </a:ext>
            </a:extLst>
          </p:cNvPr>
          <p:cNvSpPr>
            <a:spLocks noGrp="1"/>
          </p:cNvSpPr>
          <p:nvPr>
            <p:ph idx="13"/>
          </p:nvPr>
        </p:nvSpPr>
        <p:spPr/>
        <p:txBody>
          <a:bodyPr/>
          <a:lstStyle/>
          <a:p>
            <a:endParaRPr lang="ja-JP" altLang="en-US"/>
          </a:p>
        </p:txBody>
      </p:sp>
      <p:sp>
        <p:nvSpPr>
          <p:cNvPr id="11" name="テキスト ボックス 10">
            <a:extLst>
              <a:ext uri="{FF2B5EF4-FFF2-40B4-BE49-F238E27FC236}">
                <a16:creationId xmlns:a16="http://schemas.microsoft.com/office/drawing/2014/main" id="{57E9A5CD-7EDD-41F2-A741-615A064BB564}"/>
              </a:ext>
            </a:extLst>
          </p:cNvPr>
          <p:cNvSpPr txBox="1"/>
          <p:nvPr/>
        </p:nvSpPr>
        <p:spPr>
          <a:xfrm>
            <a:off x="1395574" y="5505443"/>
            <a:ext cx="4432624" cy="461665"/>
          </a:xfrm>
          <a:prstGeom prst="rect">
            <a:avLst/>
          </a:prstGeom>
          <a:noFill/>
        </p:spPr>
        <p:txBody>
          <a:bodyPr wrap="none" rtlCol="0">
            <a:spAutoFit/>
          </a:bodyPr>
          <a:lstStyle>
            <a:defPPr>
              <a:defRPr lang="ja-JP"/>
            </a:defPPr>
            <a:lvl1pPr algn="ctr">
              <a:defRPr sz="2400" b="1">
                <a:solidFill>
                  <a:srgbClr val="0066CC"/>
                </a:solidFill>
                <a:latin typeface="Yu Gothic Medium" panose="020B0500000000000000" pitchFamily="34" charset="-128"/>
                <a:ea typeface="Yu Gothic Medium" panose="020B0500000000000000" pitchFamily="34" charset="-128"/>
              </a:defRPr>
            </a:lvl1pPr>
          </a:lstStyle>
          <a:p>
            <a:r>
              <a:rPr lang="en-US" altLang="ja-JP" b="0">
                <a:solidFill>
                  <a:schemeClr val="tx1">
                    <a:lumMod val="75000"/>
                    <a:lumOff val="25000"/>
                  </a:schemeClr>
                </a:solidFill>
                <a:latin typeface="ＭＳ Ｐゴシック" panose="020B0600070205080204" pitchFamily="50" charset="-128"/>
                <a:ea typeface="ＭＳ Ｐゴシック" panose="020B0600070205080204" pitchFamily="50" charset="-128"/>
              </a:rPr>
              <a:t>3</a:t>
            </a:r>
            <a:r>
              <a:rPr lang="ja-JP" altLang="en-US"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 </a:t>
            </a:r>
            <a:r>
              <a:rPr lang="ja-JP" altLang="en-US" b="0">
                <a:solidFill>
                  <a:schemeClr val="tx1">
                    <a:lumMod val="75000"/>
                    <a:lumOff val="25000"/>
                  </a:schemeClr>
                </a:solidFill>
                <a:latin typeface="ＭＳ Ｐゴシック" panose="020B0600070205080204" pitchFamily="50" charset="-128"/>
                <a:ea typeface="ＭＳ Ｐゴシック" panose="020B0600070205080204" pitchFamily="50" charset="-128"/>
              </a:rPr>
              <a:t>分</a:t>
            </a:r>
            <a:r>
              <a:rPr lang="ja-JP" altLang="en-US" b="0" dirty="0">
                <a:solidFill>
                  <a:schemeClr val="tx1">
                    <a:lumMod val="75000"/>
                    <a:lumOff val="25000"/>
                  </a:schemeClr>
                </a:solidFill>
                <a:latin typeface="ＭＳ Ｐゴシック" panose="020B0600070205080204" pitchFamily="50" charset="-128"/>
                <a:ea typeface="ＭＳ Ｐゴシック" panose="020B0600070205080204" pitchFamily="50" charset="-128"/>
              </a:rPr>
              <a:t>以内で発表をお願いします。</a:t>
            </a:r>
          </a:p>
        </p:txBody>
      </p:sp>
    </p:spTree>
    <p:extLst>
      <p:ext uri="{BB962C8B-B14F-4D97-AF65-F5344CB8AC3E}">
        <p14:creationId xmlns:p14="http://schemas.microsoft.com/office/powerpoint/2010/main" val="34326071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ctrTitle"/>
          </p:nvPr>
        </p:nvSpPr>
        <p:spPr>
          <a:xfrm>
            <a:off x="1765738" y="2761796"/>
            <a:ext cx="5612523" cy="1334406"/>
          </a:xfrm>
        </p:spPr>
        <p:txBody>
          <a:bodyPr>
            <a:normAutofit/>
          </a:bodyPr>
          <a:lstStyle/>
          <a:p>
            <a:pPr>
              <a:lnSpc>
                <a:spcPct val="140000"/>
              </a:lnSpc>
              <a:spcAft>
                <a:spcPts val="3600"/>
              </a:spcAft>
            </a:pPr>
            <a:r>
              <a:rPr lang="ja-JP" altLang="en-US" sz="4400">
                <a:solidFill>
                  <a:srgbClr val="E66914"/>
                </a:solidFill>
                <a:latin typeface="ＭＳ Ｐゴシック" panose="020B0600070205080204" pitchFamily="50" charset="-128"/>
                <a:ea typeface="ＭＳ Ｐゴシック" panose="020B0600070205080204" pitchFamily="50" charset="-128"/>
              </a:rPr>
              <a:t>講</a:t>
            </a:r>
            <a:r>
              <a:rPr kumimoji="1" lang="ja-JP" altLang="en-US" sz="4400" dirty="0">
                <a:solidFill>
                  <a:srgbClr val="E66914"/>
                </a:solidFill>
                <a:latin typeface="ＭＳ Ｐゴシック" panose="020B0600070205080204" pitchFamily="50" charset="-128"/>
                <a:ea typeface="ＭＳ Ｐゴシック" panose="020B0600070205080204" pitchFamily="50" charset="-128"/>
              </a:rPr>
              <a:t>　　評</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52</a:t>
            </a:fld>
            <a:endParaRPr lang="ja-JP" altLang="en-US" dirty="0"/>
          </a:p>
        </p:txBody>
      </p:sp>
    </p:spTree>
    <p:extLst>
      <p:ext uri="{BB962C8B-B14F-4D97-AF65-F5344CB8AC3E}">
        <p14:creationId xmlns:p14="http://schemas.microsoft.com/office/powerpoint/2010/main" val="16106489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p:txBody>
          <a:bodyPr>
            <a:normAutofit/>
          </a:bodyPr>
          <a:lstStyle/>
          <a:p>
            <a:pPr>
              <a:lnSpc>
                <a:spcPct val="120000"/>
              </a:lnSpc>
            </a:pPr>
            <a:r>
              <a:rPr lang="ja-JP" altLang="en-US" dirty="0">
                <a:latin typeface="ＭＳ Ｐゴシック" panose="020B0600070205080204" pitchFamily="50" charset="-128"/>
                <a:ea typeface="ＭＳ Ｐゴシック" panose="020B0600070205080204" pitchFamily="50" charset="-128"/>
              </a:rPr>
              <a:t>ま　と　め</a:t>
            </a:r>
            <a:endParaRPr kumimoji="1"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403753465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flipH="1">
            <a:off x="-18000" y="6606000"/>
            <a:ext cx="9180000" cy="252000"/>
          </a:xfrm>
          <a:prstGeom prst="rect">
            <a:avLst/>
          </a:prstGeom>
          <a:gradFill flip="none" rotWithShape="1">
            <a:gsLst>
              <a:gs pos="0">
                <a:schemeClr val="tx1">
                  <a:lumMod val="95000"/>
                  <a:lumOff val="5000"/>
                </a:schemeClr>
              </a:gs>
              <a:gs pos="100000">
                <a:schemeClr val="tx1">
                  <a:lumMod val="50000"/>
                  <a:lumOff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 name="スライド番号プレースホルダー 7">
            <a:extLst>
              <a:ext uri="{FF2B5EF4-FFF2-40B4-BE49-F238E27FC236}">
                <a16:creationId xmlns:a16="http://schemas.microsoft.com/office/drawing/2014/main" id="{F6B62107-37E6-457A-AB22-C94FC34B8E26}"/>
              </a:ext>
            </a:extLst>
          </p:cNvPr>
          <p:cNvSpPr>
            <a:spLocks noGrp="1"/>
          </p:cNvSpPr>
          <p:nvPr>
            <p:ph type="sldNum" sz="quarter" idx="12"/>
          </p:nvPr>
        </p:nvSpPr>
        <p:spPr/>
        <p:txBody>
          <a:bodyPr/>
          <a:lstStyle/>
          <a:p>
            <a:fld id="{090AECCA-A504-4483-9A84-66AB2E940DB8}" type="slidenum">
              <a:rPr lang="ja-JP" altLang="en-US" smtClean="0"/>
              <a:pPr/>
              <a:t>54</a:t>
            </a:fld>
            <a:endParaRPr lang="ja-JP" altLang="en-US"/>
          </a:p>
        </p:txBody>
      </p:sp>
      <p:sp>
        <p:nvSpPr>
          <p:cNvPr id="10" name="四角形: 角を丸くする 9">
            <a:extLst>
              <a:ext uri="{FF2B5EF4-FFF2-40B4-BE49-F238E27FC236}">
                <a16:creationId xmlns:a16="http://schemas.microsoft.com/office/drawing/2014/main" id="{CBD9BC74-6F34-4AF0-B1AD-4AF9CC7EEE63}"/>
              </a:ext>
            </a:extLst>
          </p:cNvPr>
          <p:cNvSpPr/>
          <p:nvPr/>
        </p:nvSpPr>
        <p:spPr>
          <a:xfrm>
            <a:off x="432000" y="1886538"/>
            <a:ext cx="2448000" cy="1024857"/>
          </a:xfrm>
          <a:prstGeom prst="roundRect">
            <a:avLst/>
          </a:prstGeom>
          <a:solidFill>
            <a:schemeClr val="accent2">
              <a:lumMod val="20000"/>
              <a:lumOff val="80000"/>
            </a:schemeClr>
          </a:solidFill>
          <a:ln w="57150">
            <a:solidFill>
              <a:srgbClr val="C0010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kumimoji="1" lang="ja-JP" altLang="en-US" sz="3000" dirty="0">
                <a:solidFill>
                  <a:schemeClr val="tx1"/>
                </a:solidFill>
              </a:rPr>
              <a:t>気象情報等の把握・活用</a:t>
            </a:r>
          </a:p>
        </p:txBody>
      </p:sp>
      <p:sp>
        <p:nvSpPr>
          <p:cNvPr id="12" name="四角形: 角を丸くする 11">
            <a:extLst>
              <a:ext uri="{FF2B5EF4-FFF2-40B4-BE49-F238E27FC236}">
                <a16:creationId xmlns:a16="http://schemas.microsoft.com/office/drawing/2014/main" id="{E530A007-73A2-4329-AE34-99BD3CBCA6CC}"/>
              </a:ext>
            </a:extLst>
          </p:cNvPr>
          <p:cNvSpPr/>
          <p:nvPr/>
        </p:nvSpPr>
        <p:spPr>
          <a:xfrm>
            <a:off x="3348000" y="1886538"/>
            <a:ext cx="2448000" cy="1024857"/>
          </a:xfrm>
          <a:prstGeom prst="roundRect">
            <a:avLst/>
          </a:prstGeom>
          <a:solidFill>
            <a:schemeClr val="accent2">
              <a:lumMod val="20000"/>
              <a:lumOff val="80000"/>
            </a:schemeClr>
          </a:solidFill>
          <a:ln w="57150">
            <a:solidFill>
              <a:srgbClr val="C0010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3000">
                <a:solidFill>
                  <a:schemeClr val="tx1"/>
                </a:solidFill>
              </a:rPr>
              <a:t>避難情報等の</a:t>
            </a:r>
            <a:r>
              <a:rPr lang="ja-JP" altLang="en-US" sz="3000" dirty="0">
                <a:solidFill>
                  <a:schemeClr val="tx1"/>
                </a:solidFill>
              </a:rPr>
              <a:t>判断</a:t>
            </a:r>
            <a:endParaRPr lang="en-US" altLang="ja-JP" sz="3000" dirty="0">
              <a:solidFill>
                <a:schemeClr val="tx1"/>
              </a:solidFill>
            </a:endParaRPr>
          </a:p>
        </p:txBody>
      </p:sp>
      <p:sp>
        <p:nvSpPr>
          <p:cNvPr id="13" name="次の値と等しい 12">
            <a:extLst>
              <a:ext uri="{FF2B5EF4-FFF2-40B4-BE49-F238E27FC236}">
                <a16:creationId xmlns:a16="http://schemas.microsoft.com/office/drawing/2014/main" id="{7D5C1533-2E61-4793-A706-682C77C5DA56}"/>
              </a:ext>
            </a:extLst>
          </p:cNvPr>
          <p:cNvSpPr/>
          <p:nvPr/>
        </p:nvSpPr>
        <p:spPr>
          <a:xfrm rot="5400000">
            <a:off x="4305815" y="4420762"/>
            <a:ext cx="540000" cy="504000"/>
          </a:xfrm>
          <a:prstGeom prst="mathEqual">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D4584C5D-2233-4DFC-B068-64752059B2BC}"/>
              </a:ext>
            </a:extLst>
          </p:cNvPr>
          <p:cNvSpPr/>
          <p:nvPr/>
        </p:nvSpPr>
        <p:spPr>
          <a:xfrm>
            <a:off x="6264000" y="1887142"/>
            <a:ext cx="2448000" cy="1024857"/>
          </a:xfrm>
          <a:prstGeom prst="roundRect">
            <a:avLst/>
          </a:prstGeom>
          <a:solidFill>
            <a:schemeClr val="accent2">
              <a:lumMod val="20000"/>
              <a:lumOff val="80000"/>
            </a:schemeClr>
          </a:solidFill>
          <a:ln w="57150">
            <a:solidFill>
              <a:srgbClr val="C0010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3000" dirty="0">
                <a:solidFill>
                  <a:schemeClr val="tx1"/>
                </a:solidFill>
              </a:rPr>
              <a:t>住民への</a:t>
            </a:r>
            <a:endParaRPr lang="en-US" altLang="ja-JP" sz="3000" dirty="0">
              <a:solidFill>
                <a:schemeClr val="tx1"/>
              </a:solidFill>
            </a:endParaRPr>
          </a:p>
          <a:p>
            <a:pPr algn="ctr"/>
            <a:r>
              <a:rPr lang="ja-JP" altLang="en-US" sz="3000" dirty="0">
                <a:solidFill>
                  <a:schemeClr val="tx1"/>
                </a:solidFill>
              </a:rPr>
              <a:t>確実な伝達</a:t>
            </a:r>
            <a:endParaRPr kumimoji="1" lang="ja-JP" altLang="en-US" sz="3000" dirty="0">
              <a:solidFill>
                <a:schemeClr val="tx1"/>
              </a:solidFill>
            </a:endParaRPr>
          </a:p>
        </p:txBody>
      </p:sp>
      <p:sp>
        <p:nvSpPr>
          <p:cNvPr id="21" name="テキスト ボックス 20">
            <a:extLst>
              <a:ext uri="{FF2B5EF4-FFF2-40B4-BE49-F238E27FC236}">
                <a16:creationId xmlns:a16="http://schemas.microsoft.com/office/drawing/2014/main" id="{8AD9BC61-4DE1-47B5-A000-CA74E4D87937}"/>
              </a:ext>
            </a:extLst>
          </p:cNvPr>
          <p:cNvSpPr txBox="1"/>
          <p:nvPr/>
        </p:nvSpPr>
        <p:spPr>
          <a:xfrm>
            <a:off x="1366141" y="5074245"/>
            <a:ext cx="6553396" cy="1477328"/>
          </a:xfrm>
          <a:prstGeom prst="rect">
            <a:avLst/>
          </a:prstGeom>
          <a:noFill/>
        </p:spPr>
        <p:txBody>
          <a:bodyPr wrap="none" rtlCol="0">
            <a:spAutoFit/>
          </a:bodyPr>
          <a:lstStyle/>
          <a:p>
            <a:pPr algn="ctr"/>
            <a:r>
              <a:rPr lang="ja-JP" altLang="en-US" sz="3000" dirty="0">
                <a:latin typeface="ＭＳ Ｐゴシック" panose="020B0600070205080204" pitchFamily="50" charset="-128"/>
                <a:ea typeface="ＭＳ Ｐゴシック" panose="020B0600070205080204" pitchFamily="50" charset="-128"/>
              </a:rPr>
              <a:t>気象台や河川管理者などの関係機関と</a:t>
            </a:r>
            <a:endParaRPr lang="en-US" altLang="ja-JP" sz="3000" dirty="0">
              <a:latin typeface="ＭＳ Ｐゴシック" panose="020B0600070205080204" pitchFamily="50" charset="-128"/>
              <a:ea typeface="ＭＳ Ｐゴシック" panose="020B0600070205080204" pitchFamily="50" charset="-128"/>
            </a:endParaRPr>
          </a:p>
          <a:p>
            <a:pPr algn="ctr"/>
            <a:r>
              <a:rPr lang="ja-JP" altLang="en-US" sz="3000" dirty="0">
                <a:latin typeface="ＭＳ Ｐゴシック" panose="020B0600070205080204" pitchFamily="50" charset="-128"/>
                <a:ea typeface="ＭＳ Ｐゴシック" panose="020B0600070205080204" pitchFamily="50" charset="-128"/>
              </a:rPr>
              <a:t>情報交換や相談をしながら</a:t>
            </a:r>
            <a:endParaRPr lang="en-US" altLang="ja-JP" sz="3000" dirty="0">
              <a:latin typeface="ＭＳ Ｐゴシック" panose="020B0600070205080204" pitchFamily="50" charset="-128"/>
              <a:ea typeface="ＭＳ Ｐゴシック" panose="020B0600070205080204" pitchFamily="50" charset="-128"/>
            </a:endParaRPr>
          </a:p>
          <a:p>
            <a:pPr algn="ctr"/>
            <a:r>
              <a:rPr lang="ja-JP" altLang="en-US" sz="3000" dirty="0">
                <a:latin typeface="ＭＳ Ｐゴシック" panose="020B0600070205080204" pitchFamily="50" charset="-128"/>
                <a:ea typeface="ＭＳ Ｐゴシック" panose="020B0600070205080204" pitchFamily="50" charset="-128"/>
              </a:rPr>
              <a:t>風水害への対応を進めましょう</a:t>
            </a:r>
            <a:endParaRPr lang="en-US" altLang="ja-JP" sz="3000" dirty="0">
              <a:latin typeface="ＭＳ Ｐゴシック" panose="020B0600070205080204" pitchFamily="50" charset="-128"/>
              <a:ea typeface="ＭＳ Ｐゴシック" panose="020B0600070205080204" pitchFamily="50" charset="-128"/>
            </a:endParaRPr>
          </a:p>
        </p:txBody>
      </p:sp>
      <p:sp>
        <p:nvSpPr>
          <p:cNvPr id="22" name="四角形: 角を丸くする 21">
            <a:extLst>
              <a:ext uri="{FF2B5EF4-FFF2-40B4-BE49-F238E27FC236}">
                <a16:creationId xmlns:a16="http://schemas.microsoft.com/office/drawing/2014/main" id="{67B70C9A-C01C-4F46-B98A-5B473B091440}"/>
              </a:ext>
            </a:extLst>
          </p:cNvPr>
          <p:cNvSpPr/>
          <p:nvPr/>
        </p:nvSpPr>
        <p:spPr>
          <a:xfrm>
            <a:off x="1000126" y="5019825"/>
            <a:ext cx="7058024" cy="1473050"/>
          </a:xfrm>
          <a:prstGeom prst="roundRect">
            <a:avLst/>
          </a:prstGeom>
          <a:noFill/>
          <a:ln w="2857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latin typeface="+mn-ea"/>
            </a:endParaRPr>
          </a:p>
        </p:txBody>
      </p:sp>
      <p:sp>
        <p:nvSpPr>
          <p:cNvPr id="23" name="コンテンツ プレースホルダー 3">
            <a:extLst>
              <a:ext uri="{FF2B5EF4-FFF2-40B4-BE49-F238E27FC236}">
                <a16:creationId xmlns:a16="http://schemas.microsoft.com/office/drawing/2014/main" id="{E4675FAB-23D6-40FE-A50D-0C586FF54B74}"/>
              </a:ext>
            </a:extLst>
          </p:cNvPr>
          <p:cNvSpPr txBox="1">
            <a:spLocks/>
          </p:cNvSpPr>
          <p:nvPr/>
        </p:nvSpPr>
        <p:spPr>
          <a:xfrm>
            <a:off x="61377" y="1139287"/>
            <a:ext cx="8524875" cy="51163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gn="ctr">
              <a:lnSpc>
                <a:spcPct val="110000"/>
              </a:lnSpc>
              <a:spcBef>
                <a:spcPts val="0"/>
              </a:spcBef>
              <a:spcAft>
                <a:spcPts val="300"/>
              </a:spcAft>
              <a:buFont typeface="Arial" panose="020B0604020202020204" pitchFamily="34" charset="0"/>
              <a:buNone/>
            </a:pPr>
            <a:r>
              <a:rPr lang="ja-JP" altLang="en-US" sz="3000" dirty="0">
                <a:solidFill>
                  <a:schemeClr val="tx1"/>
                </a:solidFill>
                <a:latin typeface="+mn-lt"/>
                <a:ea typeface="+mn-ea"/>
              </a:rPr>
              <a:t>住民の</a:t>
            </a:r>
            <a:r>
              <a:rPr lang="ja-JP" altLang="en-US" sz="3000" b="1" dirty="0">
                <a:solidFill>
                  <a:srgbClr val="FF0000"/>
                </a:solidFill>
                <a:latin typeface="+mn-lt"/>
                <a:ea typeface="+mn-ea"/>
              </a:rPr>
              <a:t>命</a:t>
            </a:r>
            <a:r>
              <a:rPr lang="ja-JP" altLang="en-US" sz="3000" dirty="0">
                <a:solidFill>
                  <a:schemeClr val="tx1"/>
                </a:solidFill>
                <a:latin typeface="+mn-lt"/>
                <a:ea typeface="+mn-ea"/>
              </a:rPr>
              <a:t>を災害から守る</a:t>
            </a:r>
            <a:endParaRPr lang="en-US" altLang="ja-JP" sz="3000" dirty="0">
              <a:solidFill>
                <a:schemeClr val="tx1"/>
              </a:solidFill>
              <a:latin typeface="+mn-lt"/>
              <a:ea typeface="+mn-ea"/>
            </a:endParaRPr>
          </a:p>
        </p:txBody>
      </p:sp>
      <p:sp>
        <p:nvSpPr>
          <p:cNvPr id="2" name="右中かっこ 1">
            <a:extLst>
              <a:ext uri="{FF2B5EF4-FFF2-40B4-BE49-F238E27FC236}">
                <a16:creationId xmlns:a16="http://schemas.microsoft.com/office/drawing/2014/main" id="{7EC002D0-BF12-477F-BAB0-FAAD076A3729}"/>
              </a:ext>
            </a:extLst>
          </p:cNvPr>
          <p:cNvSpPr/>
          <p:nvPr/>
        </p:nvSpPr>
        <p:spPr>
          <a:xfrm rot="5400000">
            <a:off x="4212000" y="-710558"/>
            <a:ext cx="720000" cy="8280000"/>
          </a:xfrm>
          <a:prstGeom prst="rightBrace">
            <a:avLst>
              <a:gd name="adj1" fmla="val 53412"/>
              <a:gd name="adj2" fmla="val 50000"/>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コンテンツ プレースホルダー 3">
            <a:extLst>
              <a:ext uri="{FF2B5EF4-FFF2-40B4-BE49-F238E27FC236}">
                <a16:creationId xmlns:a16="http://schemas.microsoft.com/office/drawing/2014/main" id="{56E844A2-90FE-4A7C-A5C4-26DB66D0E2FA}"/>
              </a:ext>
            </a:extLst>
          </p:cNvPr>
          <p:cNvSpPr txBox="1">
            <a:spLocks/>
          </p:cNvSpPr>
          <p:nvPr/>
        </p:nvSpPr>
        <p:spPr>
          <a:xfrm>
            <a:off x="309563" y="3931520"/>
            <a:ext cx="8524875" cy="51163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kumimoji="1" sz="280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kumimoji="1" sz="24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kumimoji="1" sz="20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kumimoji="1" sz="1800" b="0"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1" indent="0" algn="ctr">
              <a:lnSpc>
                <a:spcPct val="110000"/>
              </a:lnSpc>
              <a:spcBef>
                <a:spcPts val="0"/>
              </a:spcBef>
              <a:spcAft>
                <a:spcPts val="300"/>
              </a:spcAft>
              <a:buFont typeface="Arial" panose="020B0604020202020204" pitchFamily="34" charset="0"/>
              <a:buNone/>
            </a:pPr>
            <a:r>
              <a:rPr lang="ja-JP" altLang="en-US" sz="3000" dirty="0">
                <a:solidFill>
                  <a:schemeClr val="tx1"/>
                </a:solidFill>
              </a:rPr>
              <a:t>日頃からの取り組み、事前準備</a:t>
            </a:r>
            <a:endParaRPr lang="en-US" altLang="ja-JP" sz="3000" dirty="0">
              <a:solidFill>
                <a:schemeClr val="tx1"/>
              </a:solidFill>
            </a:endParaRPr>
          </a:p>
        </p:txBody>
      </p:sp>
      <p:sp>
        <p:nvSpPr>
          <p:cNvPr id="5" name="コンテンツ プレースホルダー 4">
            <a:extLst>
              <a:ext uri="{FF2B5EF4-FFF2-40B4-BE49-F238E27FC236}">
                <a16:creationId xmlns:a16="http://schemas.microsoft.com/office/drawing/2014/main" id="{C43F2CD1-79FF-4459-996B-80736C46516D}"/>
              </a:ext>
            </a:extLst>
          </p:cNvPr>
          <p:cNvSpPr>
            <a:spLocks noGrp="1"/>
          </p:cNvSpPr>
          <p:nvPr>
            <p:ph idx="13"/>
          </p:nvPr>
        </p:nvSpPr>
        <p:spPr>
          <a:xfrm>
            <a:off x="53188" y="476597"/>
            <a:ext cx="7886700" cy="277566"/>
          </a:xfrm>
        </p:spPr>
        <p:txBody>
          <a:bodyPr/>
          <a:lstStyle/>
          <a:p>
            <a:r>
              <a:rPr lang="ja-JP" altLang="en-US" sz="2800" dirty="0">
                <a:solidFill>
                  <a:schemeClr val="bg1"/>
                </a:solidFill>
              </a:rPr>
              <a:t>まとめ</a:t>
            </a:r>
          </a:p>
        </p:txBody>
      </p:sp>
      <p:sp>
        <p:nvSpPr>
          <p:cNvPr id="16" name="コンテンツ プレースホルダー 4">
            <a:extLst>
              <a:ext uri="{FF2B5EF4-FFF2-40B4-BE49-F238E27FC236}">
                <a16:creationId xmlns:a16="http://schemas.microsoft.com/office/drawing/2014/main" id="{AE63CADC-6071-4E8D-B411-AB23DF680F51}"/>
              </a:ext>
            </a:extLst>
          </p:cNvPr>
          <p:cNvSpPr txBox="1">
            <a:spLocks/>
          </p:cNvSpPr>
          <p:nvPr/>
        </p:nvSpPr>
        <p:spPr>
          <a:xfrm>
            <a:off x="252000" y="590789"/>
            <a:ext cx="7886700" cy="2775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kumimoji="1" sz="1800" b="1" kern="1200">
                <a:solidFill>
                  <a:schemeClr val="tx1">
                    <a:lumMod val="75000"/>
                    <a:lumOff val="25000"/>
                  </a:schemeClr>
                </a:solidFill>
                <a:latin typeface="ＭＳ Ｐゴシック" panose="020B0600070205080204" pitchFamily="50" charset="-128"/>
                <a:ea typeface="ＭＳ Ｐゴシック" panose="020B060007020508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b="1" kern="1200">
                <a:solidFill>
                  <a:schemeClr val="tx1"/>
                </a:solidFill>
                <a:latin typeface="游ゴシック" panose="020B0400000000000000" pitchFamily="50" charset="-128"/>
                <a:ea typeface="游ゴシック" panose="020B04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b="1" kern="1200">
                <a:solidFill>
                  <a:schemeClr val="tx1"/>
                </a:solidFill>
                <a:latin typeface="游ゴシック" panose="020B0400000000000000" pitchFamily="50" charset="-128"/>
                <a:ea typeface="游ゴシック" panose="020B04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kern="1200">
                <a:solidFill>
                  <a:schemeClr val="tx1"/>
                </a:solidFill>
                <a:latin typeface="游ゴシック" panose="020B0400000000000000" pitchFamily="50" charset="-128"/>
                <a:ea typeface="游ゴシック" panose="020B04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endParaRPr lang="ja-JP" altLang="en-US" dirty="0"/>
          </a:p>
        </p:txBody>
      </p:sp>
    </p:spTree>
    <p:extLst>
      <p:ext uri="{BB962C8B-B14F-4D97-AF65-F5344CB8AC3E}">
        <p14:creationId xmlns:p14="http://schemas.microsoft.com/office/powerpoint/2010/main" val="401240324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1218367" y="4863610"/>
            <a:ext cx="6707285" cy="523220"/>
          </a:xfrm>
          <a:prstGeom prst="rect">
            <a:avLst/>
          </a:prstGeom>
        </p:spPr>
        <p:txBody>
          <a:bodyPr wrap="none">
            <a:spAutoFit/>
          </a:bodyPr>
          <a:lstStyle/>
          <a:p>
            <a:pPr algn="ctr"/>
            <a:r>
              <a:rPr lang="ja-JP" altLang="en-US" sz="2800" dirty="0">
                <a:latin typeface="ＭＳ Ｐゴシック" panose="020B0600070205080204" pitchFamily="50" charset="-128"/>
              </a:rPr>
              <a:t>「事後アンケート」 にご協力をお願いします</a:t>
            </a:r>
            <a:endParaRPr lang="en-US" altLang="ja-JP" sz="2800" dirty="0">
              <a:latin typeface="ＭＳ Ｐゴシック" panose="020B0600070205080204" pitchFamily="50" charset="-128"/>
            </a:endParaRPr>
          </a:p>
        </p:txBody>
      </p:sp>
      <p:sp>
        <p:nvSpPr>
          <p:cNvPr id="51" name="テキスト ボックス 50"/>
          <p:cNvSpPr txBox="1"/>
          <p:nvPr/>
        </p:nvSpPr>
        <p:spPr>
          <a:xfrm>
            <a:off x="1872000" y="1942035"/>
            <a:ext cx="5400000" cy="1800000"/>
          </a:xfrm>
          <a:prstGeom prst="roundRect">
            <a:avLst>
              <a:gd name="adj" fmla="val 26482"/>
            </a:avLst>
          </a:prstGeom>
          <a:solidFill>
            <a:schemeClr val="accent5">
              <a:lumMod val="60000"/>
              <a:lumOff val="40000"/>
            </a:schemeClr>
          </a:solidFill>
          <a:effectLst>
            <a:outerShdw blurRad="38100" dist="25400" dir="2700000" algn="tl" rotWithShape="0">
              <a:prstClr val="black">
                <a:alpha val="40000"/>
              </a:prstClr>
            </a:outerShdw>
          </a:effectLst>
        </p:spPr>
        <p:txBody>
          <a:bodyPr wrap="square" rtlCol="0" anchor="ctr">
            <a:noAutofit/>
          </a:bodyPr>
          <a:lstStyle/>
          <a:p>
            <a:pPr algn="ctr">
              <a:spcAft>
                <a:spcPts val="1200"/>
              </a:spcAft>
            </a:pPr>
            <a:r>
              <a:rPr lang="ja-JP" altLang="en-US" sz="4000" b="1" dirty="0"/>
              <a:t>終　了</a:t>
            </a:r>
            <a:endParaRPr lang="en-US" altLang="ja-JP" sz="4000" b="1" dirty="0"/>
          </a:p>
          <a:p>
            <a:pPr algn="ctr"/>
            <a:r>
              <a:rPr kumimoji="1" lang="ja-JP" altLang="en-US" sz="2400" dirty="0"/>
              <a:t>たいへんお疲れさま</a:t>
            </a:r>
            <a:r>
              <a:rPr kumimoji="1" lang="ja-JP" altLang="en-US" sz="2400" dirty="0" err="1"/>
              <a:t>で</a:t>
            </a:r>
            <a:r>
              <a:rPr kumimoji="1" lang="ja-JP" altLang="en-US" sz="2400" dirty="0"/>
              <a:t>した</a:t>
            </a:r>
          </a:p>
        </p:txBody>
      </p:sp>
      <p:sp>
        <p:nvSpPr>
          <p:cNvPr id="4" name="正方形/長方形 3"/>
          <p:cNvSpPr/>
          <p:nvPr/>
        </p:nvSpPr>
        <p:spPr>
          <a:xfrm>
            <a:off x="126000" y="135000"/>
            <a:ext cx="8892000" cy="6588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39985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8F96F59-E2A0-4420-91C7-62DA9B9991DA}"/>
              </a:ext>
            </a:extLst>
          </p:cNvPr>
          <p:cNvSpPr>
            <a:spLocks noGrp="1"/>
          </p:cNvSpPr>
          <p:nvPr>
            <p:ph idx="1"/>
          </p:nvPr>
        </p:nvSpPr>
        <p:spPr>
          <a:xfrm>
            <a:off x="494642" y="1464309"/>
            <a:ext cx="8696385" cy="4846661"/>
          </a:xfrm>
        </p:spPr>
        <p:txBody>
          <a:bodyPr>
            <a:normAutofit/>
          </a:bodyPr>
          <a:lstStyle/>
          <a:p>
            <a:pPr marL="0" indent="0">
              <a:buNone/>
            </a:pPr>
            <a:r>
              <a:rPr kumimoji="1" lang="ja-JP" altLang="en-US" u="sng" dirty="0">
                <a:solidFill>
                  <a:schemeClr val="tx1"/>
                </a:solidFill>
                <a:latin typeface="+mn-ea"/>
                <a:ea typeface="+mn-ea"/>
              </a:rPr>
              <a:t>各グループの中でお互いに自己紹介してください。</a:t>
            </a:r>
            <a:endParaRPr kumimoji="1" lang="en-US" altLang="ja-JP" u="sng" dirty="0">
              <a:solidFill>
                <a:schemeClr val="tx1"/>
              </a:solidFill>
              <a:latin typeface="+mn-ea"/>
              <a:ea typeface="+mn-ea"/>
            </a:endParaRPr>
          </a:p>
          <a:p>
            <a:pPr marL="0" indent="0">
              <a:buNone/>
            </a:pPr>
            <a:endParaRPr lang="en-US" altLang="ja-JP" sz="800" dirty="0">
              <a:solidFill>
                <a:schemeClr val="tx1"/>
              </a:solidFill>
              <a:latin typeface="+mn-ea"/>
              <a:ea typeface="+mn-ea"/>
            </a:endParaRPr>
          </a:p>
          <a:p>
            <a:pPr marL="0" indent="0">
              <a:buNone/>
            </a:pPr>
            <a:r>
              <a:rPr kumimoji="1" lang="ja-JP" altLang="en-US" dirty="0">
                <a:solidFill>
                  <a:schemeClr val="tx1"/>
                </a:solidFill>
                <a:latin typeface="+mn-ea"/>
                <a:ea typeface="+mn-ea"/>
              </a:rPr>
              <a:t>順番に、</a:t>
            </a:r>
            <a:r>
              <a:rPr kumimoji="1" lang="en-US" altLang="ja-JP" dirty="0">
                <a:solidFill>
                  <a:schemeClr val="tx1"/>
                </a:solidFill>
                <a:latin typeface="+mn-ea"/>
                <a:ea typeface="+mn-ea"/>
              </a:rPr>
              <a:t>1</a:t>
            </a:r>
            <a:r>
              <a:rPr kumimoji="1" lang="ja-JP" altLang="en-US" dirty="0">
                <a:solidFill>
                  <a:schemeClr val="tx1"/>
                </a:solidFill>
                <a:latin typeface="+mn-ea"/>
                <a:ea typeface="+mn-ea"/>
              </a:rPr>
              <a:t>人</a:t>
            </a:r>
            <a:r>
              <a:rPr kumimoji="1" lang="en-US" altLang="ja-JP" dirty="0">
                <a:solidFill>
                  <a:schemeClr val="tx1"/>
                </a:solidFill>
                <a:latin typeface="+mn-ea"/>
                <a:ea typeface="+mn-ea"/>
              </a:rPr>
              <a:t>1</a:t>
            </a:r>
            <a:r>
              <a:rPr kumimoji="1" lang="ja-JP" altLang="en-US" dirty="0">
                <a:solidFill>
                  <a:schemeClr val="tx1"/>
                </a:solidFill>
                <a:latin typeface="+mn-ea"/>
                <a:ea typeface="+mn-ea"/>
              </a:rPr>
              <a:t>分以内で</a:t>
            </a:r>
            <a:endParaRPr lang="en-US" altLang="ja-JP" dirty="0">
              <a:solidFill>
                <a:schemeClr val="tx1"/>
              </a:solidFill>
              <a:latin typeface="+mn-ea"/>
              <a:ea typeface="+mn-ea"/>
            </a:endParaRPr>
          </a:p>
          <a:p>
            <a:pPr marL="457200" lvl="1" indent="0">
              <a:buNone/>
            </a:pPr>
            <a:endParaRPr kumimoji="1" lang="en-US" altLang="ja-JP" sz="1800" dirty="0">
              <a:solidFill>
                <a:schemeClr val="tx1">
                  <a:lumMod val="85000"/>
                  <a:lumOff val="15000"/>
                </a:schemeClr>
              </a:solidFill>
              <a:latin typeface="+mn-ea"/>
              <a:ea typeface="+mn-ea"/>
            </a:endParaRPr>
          </a:p>
          <a:p>
            <a:pPr marL="358775" lvl="1">
              <a:lnSpc>
                <a:spcPct val="110000"/>
              </a:lnSpc>
              <a:spcAft>
                <a:spcPts val="1200"/>
              </a:spcAft>
            </a:pPr>
            <a:r>
              <a:rPr lang="ja-JP" altLang="en-US" sz="3000" dirty="0">
                <a:solidFill>
                  <a:srgbClr val="0070C0"/>
                </a:solidFill>
                <a:latin typeface="+mn-ea"/>
                <a:ea typeface="+mn-ea"/>
              </a:rPr>
              <a:t>名前 ／ </a:t>
            </a:r>
            <a:r>
              <a:rPr kumimoji="1" lang="ja-JP" altLang="en-US" sz="3000" dirty="0">
                <a:solidFill>
                  <a:srgbClr val="0070C0"/>
                </a:solidFill>
                <a:latin typeface="+mn-ea"/>
                <a:ea typeface="+mn-ea"/>
              </a:rPr>
              <a:t>所属</a:t>
            </a:r>
            <a:endParaRPr kumimoji="1" lang="en-US" altLang="ja-JP" sz="3000" dirty="0">
              <a:solidFill>
                <a:srgbClr val="0070C0"/>
              </a:solidFill>
              <a:latin typeface="+mn-ea"/>
              <a:ea typeface="+mn-ea"/>
            </a:endParaRPr>
          </a:p>
          <a:p>
            <a:pPr marL="358775" lvl="1">
              <a:lnSpc>
                <a:spcPct val="110000"/>
              </a:lnSpc>
              <a:spcAft>
                <a:spcPts val="1200"/>
              </a:spcAft>
            </a:pPr>
            <a:r>
              <a:rPr lang="ja-JP" altLang="en-US" sz="3000" dirty="0">
                <a:solidFill>
                  <a:srgbClr val="0070C0"/>
                </a:solidFill>
                <a:latin typeface="+mn-ea"/>
                <a:ea typeface="+mn-ea"/>
              </a:rPr>
              <a:t>防災に関するご自身の役割</a:t>
            </a:r>
            <a:endParaRPr lang="en-US" altLang="ja-JP" sz="3000" dirty="0">
              <a:solidFill>
                <a:srgbClr val="0070C0"/>
              </a:solidFill>
              <a:latin typeface="+mn-ea"/>
              <a:ea typeface="+mn-ea"/>
            </a:endParaRPr>
          </a:p>
          <a:p>
            <a:pPr marL="358775" lvl="1">
              <a:lnSpc>
                <a:spcPct val="110000"/>
              </a:lnSpc>
              <a:spcAft>
                <a:spcPts val="1200"/>
              </a:spcAft>
            </a:pPr>
            <a:r>
              <a:rPr lang="ja-JP" altLang="en-US" sz="3000" dirty="0">
                <a:solidFill>
                  <a:srgbClr val="0070C0"/>
                </a:solidFill>
                <a:latin typeface="+mn-ea"/>
                <a:ea typeface="+mn-ea"/>
              </a:rPr>
              <a:t>防災に関する業務を進めるうえでの自身の課題</a:t>
            </a:r>
            <a:endParaRPr lang="en-US" altLang="ja-JP" sz="3000" dirty="0">
              <a:solidFill>
                <a:srgbClr val="0070C0"/>
              </a:solidFill>
              <a:latin typeface="+mn-ea"/>
              <a:ea typeface="+mn-ea"/>
            </a:endParaRPr>
          </a:p>
          <a:p>
            <a:pPr marL="0" indent="0">
              <a:buNone/>
            </a:pPr>
            <a:r>
              <a:rPr lang="ja-JP" altLang="en-US" sz="3000" dirty="0">
                <a:solidFill>
                  <a:srgbClr val="0070C0"/>
                </a:solidFill>
                <a:latin typeface="+mn-ea"/>
                <a:ea typeface="+mn-ea"/>
              </a:rPr>
              <a:t>を話してください。</a:t>
            </a:r>
            <a:endParaRPr lang="en-US" altLang="ja-JP" sz="3000" dirty="0">
              <a:solidFill>
                <a:srgbClr val="0070C0"/>
              </a:solidFill>
              <a:latin typeface="+mn-ea"/>
              <a:ea typeface="+mn-ea"/>
            </a:endParaRPr>
          </a:p>
        </p:txBody>
      </p:sp>
      <p:sp>
        <p:nvSpPr>
          <p:cNvPr id="3" name="タイトル 2">
            <a:extLst>
              <a:ext uri="{FF2B5EF4-FFF2-40B4-BE49-F238E27FC236}">
                <a16:creationId xmlns:a16="http://schemas.microsoft.com/office/drawing/2014/main" id="{94B62D46-5671-4B59-9F6B-E287E583116A}"/>
              </a:ext>
            </a:extLst>
          </p:cNvPr>
          <p:cNvSpPr>
            <a:spLocks noGrp="1"/>
          </p:cNvSpPr>
          <p:nvPr>
            <p:ph type="title"/>
          </p:nvPr>
        </p:nvSpPr>
        <p:spPr/>
        <p:txBody>
          <a:bodyPr/>
          <a:lstStyle/>
          <a:p>
            <a:r>
              <a:rPr kumimoji="1" lang="ja-JP" altLang="en-US"/>
              <a:t>自己紹介</a:t>
            </a:r>
          </a:p>
        </p:txBody>
      </p:sp>
      <p:sp>
        <p:nvSpPr>
          <p:cNvPr id="4" name="コンテンツ プレースホルダー 3">
            <a:extLst>
              <a:ext uri="{FF2B5EF4-FFF2-40B4-BE49-F238E27FC236}">
                <a16:creationId xmlns:a16="http://schemas.microsoft.com/office/drawing/2014/main" id="{A7D3B0FD-8DCB-4448-AF14-DCFE3FD0183B}"/>
              </a:ext>
            </a:extLst>
          </p:cNvPr>
          <p:cNvSpPr>
            <a:spLocks noGrp="1"/>
          </p:cNvSpPr>
          <p:nvPr>
            <p:ph idx="13"/>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9C3E782-E8BC-4B3A-8C32-A4EE6F58E839}"/>
              </a:ext>
            </a:extLst>
          </p:cNvPr>
          <p:cNvSpPr>
            <a:spLocks noGrp="1"/>
          </p:cNvSpPr>
          <p:nvPr>
            <p:ph type="sldNum" sz="quarter" idx="12"/>
          </p:nvPr>
        </p:nvSpPr>
        <p:spPr/>
        <p:txBody>
          <a:bodyPr/>
          <a:lstStyle/>
          <a:p>
            <a:fld id="{090AECCA-A504-4483-9A84-66AB2E940DB8}" type="slidenum">
              <a:rPr lang="ja-JP" altLang="en-US" smtClean="0"/>
              <a:pPr/>
              <a:t>6</a:t>
            </a:fld>
            <a:endParaRPr lang="ja-JP" altLang="en-US" dirty="0"/>
          </a:p>
        </p:txBody>
      </p:sp>
    </p:spTree>
    <p:extLst>
      <p:ext uri="{BB962C8B-B14F-4D97-AF65-F5344CB8AC3E}">
        <p14:creationId xmlns:p14="http://schemas.microsoft.com/office/powerpoint/2010/main" val="2741435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normAutofit/>
          </a:bodyPr>
          <a:lstStyle/>
          <a:p>
            <a:r>
              <a:rPr kumimoji="1" lang="ja-JP" altLang="en-US" dirty="0"/>
              <a:t>役割決め</a:t>
            </a:r>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7</a:t>
            </a:fld>
            <a:endParaRPr lang="ja-JP" altLang="en-US" dirty="0"/>
          </a:p>
        </p:txBody>
      </p:sp>
      <p:sp>
        <p:nvSpPr>
          <p:cNvPr id="2" name="コンテンツ プレースホルダー 1">
            <a:extLst>
              <a:ext uri="{FF2B5EF4-FFF2-40B4-BE49-F238E27FC236}">
                <a16:creationId xmlns:a16="http://schemas.microsoft.com/office/drawing/2014/main" id="{26172E74-6AD9-446E-96DE-39E76DDA7AF2}"/>
              </a:ext>
            </a:extLst>
          </p:cNvPr>
          <p:cNvSpPr>
            <a:spLocks noGrp="1"/>
          </p:cNvSpPr>
          <p:nvPr>
            <p:ph idx="1"/>
          </p:nvPr>
        </p:nvSpPr>
        <p:spPr>
          <a:xfrm>
            <a:off x="628650" y="2003954"/>
            <a:ext cx="7886700" cy="2591268"/>
          </a:xfrm>
        </p:spPr>
        <p:txBody>
          <a:bodyPr>
            <a:normAutofit/>
          </a:bodyPr>
          <a:lstStyle/>
          <a:p>
            <a:pPr marL="0" indent="0">
              <a:lnSpc>
                <a:spcPct val="100000"/>
              </a:lnSpc>
              <a:spcAft>
                <a:spcPts val="1200"/>
              </a:spcAft>
              <a:buNone/>
            </a:pPr>
            <a:r>
              <a:rPr lang="ja-JP" altLang="en-US" b="1" dirty="0">
                <a:latin typeface="+mn-ea"/>
                <a:ea typeface="+mn-ea"/>
              </a:rPr>
              <a:t>グループ</a:t>
            </a:r>
            <a:r>
              <a:rPr kumimoji="1" lang="ja-JP" altLang="en-US" b="1" dirty="0">
                <a:latin typeface="+mn-ea"/>
                <a:ea typeface="+mn-ea"/>
              </a:rPr>
              <a:t>内で話し合って役割を決めてください。</a:t>
            </a:r>
            <a:endParaRPr kumimoji="1" lang="en-US" altLang="ja-JP" b="1" dirty="0">
              <a:latin typeface="+mn-ea"/>
              <a:ea typeface="+mn-ea"/>
            </a:endParaRPr>
          </a:p>
          <a:p>
            <a:pPr lvl="1">
              <a:lnSpc>
                <a:spcPct val="100000"/>
              </a:lnSpc>
              <a:spcAft>
                <a:spcPts val="1200"/>
              </a:spcAft>
              <a:buFont typeface="游ゴシック" panose="020B0400000000000000" pitchFamily="50" charset="-128"/>
              <a:buChar char="○"/>
            </a:pPr>
            <a:r>
              <a:rPr lang="ja-JP" altLang="en-US" sz="2800" dirty="0">
                <a:latin typeface="+mn-ea"/>
                <a:ea typeface="+mn-ea"/>
              </a:rPr>
              <a:t> グループのリーダー </a:t>
            </a:r>
            <a:endParaRPr lang="en-US" altLang="ja-JP" sz="2800" dirty="0">
              <a:latin typeface="+mn-ea"/>
              <a:ea typeface="+mn-ea"/>
            </a:endParaRPr>
          </a:p>
          <a:p>
            <a:pPr lvl="1">
              <a:lnSpc>
                <a:spcPct val="100000"/>
              </a:lnSpc>
              <a:spcAft>
                <a:spcPts val="1200"/>
              </a:spcAft>
              <a:buFont typeface="游ゴシック" panose="020B0400000000000000" pitchFamily="50" charset="-128"/>
              <a:buChar char="○"/>
            </a:pPr>
            <a:r>
              <a:rPr lang="en-US" altLang="ja-JP" sz="2800" dirty="0">
                <a:latin typeface="+mn-ea"/>
                <a:ea typeface="+mn-ea"/>
              </a:rPr>
              <a:t> </a:t>
            </a:r>
            <a:r>
              <a:rPr lang="ja-JP" altLang="en-US" sz="2800" dirty="0">
                <a:latin typeface="+mn-ea"/>
                <a:ea typeface="+mn-ea"/>
              </a:rPr>
              <a:t>記録する人</a:t>
            </a:r>
            <a:endParaRPr lang="en-US" altLang="ja-JP" sz="2800" dirty="0">
              <a:latin typeface="+mn-ea"/>
              <a:ea typeface="+mn-ea"/>
            </a:endParaRPr>
          </a:p>
          <a:p>
            <a:pPr lvl="1">
              <a:lnSpc>
                <a:spcPct val="100000"/>
              </a:lnSpc>
              <a:spcAft>
                <a:spcPts val="1200"/>
              </a:spcAft>
              <a:buFont typeface="游ゴシック" panose="020B0400000000000000" pitchFamily="50" charset="-128"/>
              <a:buChar char="○"/>
            </a:pPr>
            <a:r>
              <a:rPr lang="ja-JP" altLang="en-US" sz="2800" dirty="0">
                <a:latin typeface="+mn-ea"/>
                <a:ea typeface="+mn-ea"/>
              </a:rPr>
              <a:t> 発表する人</a:t>
            </a:r>
            <a:r>
              <a:rPr lang="en-US" altLang="ja-JP" sz="2800" dirty="0">
                <a:latin typeface="+mn-ea"/>
                <a:ea typeface="+mn-ea"/>
              </a:rPr>
              <a:t> (</a:t>
            </a:r>
            <a:r>
              <a:rPr lang="ja-JP" altLang="en-US" sz="2800">
                <a:latin typeface="+mn-ea"/>
                <a:ea typeface="+mn-ea"/>
              </a:rPr>
              <a:t>発表は </a:t>
            </a:r>
            <a:r>
              <a:rPr lang="en-US" altLang="ja-JP" sz="2800">
                <a:latin typeface="+mn-ea"/>
                <a:ea typeface="+mn-ea"/>
              </a:rPr>
              <a:t>3</a:t>
            </a:r>
            <a:r>
              <a:rPr lang="ja-JP" altLang="en-US" sz="2800">
                <a:latin typeface="+mn-ea"/>
                <a:ea typeface="+mn-ea"/>
              </a:rPr>
              <a:t> 回あります</a:t>
            </a:r>
            <a:r>
              <a:rPr lang="en-US" altLang="ja-JP" sz="2800">
                <a:latin typeface="+mn-ea"/>
                <a:ea typeface="+mn-ea"/>
              </a:rPr>
              <a:t>)</a:t>
            </a:r>
            <a:endParaRPr lang="en-US" altLang="ja-JP" sz="2800" dirty="0">
              <a:latin typeface="+mn-ea"/>
              <a:ea typeface="+mn-ea"/>
            </a:endParaRPr>
          </a:p>
        </p:txBody>
      </p:sp>
      <p:pic>
        <p:nvPicPr>
          <p:cNvPr id="1028" name="Picture 4" descr="先生のイラスト（男性）">
            <a:extLst>
              <a:ext uri="{FF2B5EF4-FFF2-40B4-BE49-F238E27FC236}">
                <a16:creationId xmlns:a16="http://schemas.microsoft.com/office/drawing/2014/main" id="{1AFB6E5D-5458-4701-8EB3-FF910ED673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2991"/>
          <a:stretch/>
        </p:blipFill>
        <p:spPr bwMode="auto">
          <a:xfrm>
            <a:off x="5920794" y="5047008"/>
            <a:ext cx="1466074" cy="939800"/>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6">
            <a:extLst>
              <a:ext uri="{FF2B5EF4-FFF2-40B4-BE49-F238E27FC236}">
                <a16:creationId xmlns:a16="http://schemas.microsoft.com/office/drawing/2014/main" id="{9C13B68C-B793-4948-89F3-BA7E320180AB}"/>
              </a:ext>
            </a:extLst>
          </p:cNvPr>
          <p:cNvSpPr>
            <a:spLocks noGrp="1"/>
          </p:cNvSpPr>
          <p:nvPr>
            <p:ph idx="13"/>
          </p:nvPr>
        </p:nvSpPr>
        <p:spPr/>
        <p:txBody>
          <a:bodyPr/>
          <a:lstStyle/>
          <a:p>
            <a:endParaRPr lang="ja-JP" altLang="en-US"/>
          </a:p>
        </p:txBody>
      </p:sp>
      <p:sp>
        <p:nvSpPr>
          <p:cNvPr id="14" name="テキスト ボックス 13">
            <a:extLst>
              <a:ext uri="{FF2B5EF4-FFF2-40B4-BE49-F238E27FC236}">
                <a16:creationId xmlns:a16="http://schemas.microsoft.com/office/drawing/2014/main" id="{E2AE743C-D7AE-4103-9057-375C4FD4570E}"/>
              </a:ext>
            </a:extLst>
          </p:cNvPr>
          <p:cNvSpPr txBox="1"/>
          <p:nvPr/>
        </p:nvSpPr>
        <p:spPr>
          <a:xfrm>
            <a:off x="2689406" y="5188896"/>
            <a:ext cx="1887055" cy="830997"/>
          </a:xfrm>
          <a:prstGeom prst="rect">
            <a:avLst/>
          </a:prstGeom>
          <a:noFill/>
        </p:spPr>
        <p:txBody>
          <a:bodyPr wrap="none" rtlCol="0">
            <a:spAutoFit/>
          </a:bodyPr>
          <a:lstStyle/>
          <a:p>
            <a:pPr algn="ctr"/>
            <a:r>
              <a:rPr kumimoji="1" lang="ja-JP" altLang="en-US" sz="2400" b="1">
                <a:solidFill>
                  <a:srgbClr val="0066CC"/>
                </a:solidFill>
                <a:latin typeface="+mn-ea"/>
              </a:rPr>
              <a:t>１分</a:t>
            </a:r>
            <a:r>
              <a:rPr kumimoji="1" lang="ja-JP" altLang="en-US" sz="2400" b="1" dirty="0">
                <a:solidFill>
                  <a:srgbClr val="0066CC"/>
                </a:solidFill>
                <a:latin typeface="+mn-ea"/>
              </a:rPr>
              <a:t>程度で</a:t>
            </a:r>
            <a:endParaRPr kumimoji="1" lang="en-US" altLang="ja-JP" sz="2400" b="1" dirty="0">
              <a:solidFill>
                <a:srgbClr val="0066CC"/>
              </a:solidFill>
              <a:latin typeface="+mn-ea"/>
            </a:endParaRPr>
          </a:p>
          <a:p>
            <a:pPr algn="ctr"/>
            <a:r>
              <a:rPr lang="ja-JP" altLang="en-US" sz="2400" b="1" dirty="0">
                <a:solidFill>
                  <a:srgbClr val="0066CC"/>
                </a:solidFill>
                <a:latin typeface="+mn-ea"/>
              </a:rPr>
              <a:t>お願いします</a:t>
            </a:r>
            <a:endParaRPr kumimoji="1" lang="ja-JP" altLang="en-US" sz="2400" b="1" dirty="0">
              <a:solidFill>
                <a:srgbClr val="0066CC"/>
              </a:solidFill>
              <a:latin typeface="+mn-ea"/>
            </a:endParaRPr>
          </a:p>
        </p:txBody>
      </p:sp>
      <p:sp>
        <p:nvSpPr>
          <p:cNvPr id="15" name="四角形: 角を丸くする 9">
            <a:extLst>
              <a:ext uri="{FF2B5EF4-FFF2-40B4-BE49-F238E27FC236}">
                <a16:creationId xmlns:a16="http://schemas.microsoft.com/office/drawing/2014/main" id="{D7672A93-C7DE-43BD-A91B-4590802299C5}"/>
              </a:ext>
            </a:extLst>
          </p:cNvPr>
          <p:cNvSpPr/>
          <p:nvPr/>
        </p:nvSpPr>
        <p:spPr>
          <a:xfrm>
            <a:off x="524933" y="1707277"/>
            <a:ext cx="8119534" cy="3264171"/>
          </a:xfrm>
          <a:custGeom>
            <a:avLst/>
            <a:gdLst>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374192 w 8304313"/>
              <a:gd name="connsiteY6" fmla="*/ 4073943 h 4073943"/>
              <a:gd name="connsiteX7" fmla="*/ 0 w 8304313"/>
              <a:gd name="connsiteY7" fmla="*/ 3699751 h 4073943"/>
              <a:gd name="connsiteX8" fmla="*/ 0 w 8304313"/>
              <a:gd name="connsiteY8"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120606 w 8304313"/>
              <a:gd name="connsiteY6" fmla="*/ 4063786 h 4073943"/>
              <a:gd name="connsiteX7" fmla="*/ 374192 w 8304313"/>
              <a:gd name="connsiteY7" fmla="*/ 4073943 h 4073943"/>
              <a:gd name="connsiteX8" fmla="*/ 0 w 8304313"/>
              <a:gd name="connsiteY8" fmla="*/ 3699751 h 4073943"/>
              <a:gd name="connsiteX9" fmla="*/ 0 w 8304313"/>
              <a:gd name="connsiteY9"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764073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120606 w 8304313"/>
              <a:gd name="connsiteY7" fmla="*/ 4063786 h 4073943"/>
              <a:gd name="connsiteX8" fmla="*/ 374192 w 8304313"/>
              <a:gd name="connsiteY8" fmla="*/ 4073943 h 4073943"/>
              <a:gd name="connsiteX9" fmla="*/ 0 w 8304313"/>
              <a:gd name="connsiteY9" fmla="*/ 3699751 h 4073943"/>
              <a:gd name="connsiteX10" fmla="*/ 0 w 8304313"/>
              <a:gd name="connsiteY10" fmla="*/ 374192 h 4073943"/>
              <a:gd name="connsiteX0" fmla="*/ 0 w 8304313"/>
              <a:gd name="connsiteY0" fmla="*/ 374192 h 4073943"/>
              <a:gd name="connsiteX1" fmla="*/ 374192 w 8304313"/>
              <a:gd name="connsiteY1" fmla="*/ 0 h 4073943"/>
              <a:gd name="connsiteX2" fmla="*/ 7930121 w 8304313"/>
              <a:gd name="connsiteY2" fmla="*/ 0 h 4073943"/>
              <a:gd name="connsiteX3" fmla="*/ 8304313 w 8304313"/>
              <a:gd name="connsiteY3" fmla="*/ 374192 h 4073943"/>
              <a:gd name="connsiteX4" fmla="*/ 8304313 w 8304313"/>
              <a:gd name="connsiteY4" fmla="*/ 3699751 h 4073943"/>
              <a:gd name="connsiteX5" fmla="*/ 7930121 w 8304313"/>
              <a:gd name="connsiteY5" fmla="*/ 4073943 h 4073943"/>
              <a:gd name="connsiteX6" fmla="*/ 5620140 w 8304313"/>
              <a:gd name="connsiteY6" fmla="*/ 4055319 h 4073943"/>
              <a:gd name="connsiteX7" fmla="*/ 5349206 w 8304313"/>
              <a:gd name="connsiteY7" fmla="*/ 4046852 h 4073943"/>
              <a:gd name="connsiteX8" fmla="*/ 5120606 w 8304313"/>
              <a:gd name="connsiteY8" fmla="*/ 4063786 h 4073943"/>
              <a:gd name="connsiteX9" fmla="*/ 374192 w 8304313"/>
              <a:gd name="connsiteY9" fmla="*/ 4073943 h 4073943"/>
              <a:gd name="connsiteX10" fmla="*/ 0 w 8304313"/>
              <a:gd name="connsiteY10" fmla="*/ 3699751 h 4073943"/>
              <a:gd name="connsiteX11" fmla="*/ 0 w 8304313"/>
              <a:gd name="connsiteY11" fmla="*/ 374192 h 4073943"/>
              <a:gd name="connsiteX0" fmla="*/ 0 w 8304313"/>
              <a:gd name="connsiteY0" fmla="*/ 374192 h 4377052"/>
              <a:gd name="connsiteX1" fmla="*/ 374192 w 8304313"/>
              <a:gd name="connsiteY1" fmla="*/ 0 h 4377052"/>
              <a:gd name="connsiteX2" fmla="*/ 7930121 w 8304313"/>
              <a:gd name="connsiteY2" fmla="*/ 0 h 4377052"/>
              <a:gd name="connsiteX3" fmla="*/ 8304313 w 8304313"/>
              <a:gd name="connsiteY3" fmla="*/ 374192 h 4377052"/>
              <a:gd name="connsiteX4" fmla="*/ 8304313 w 8304313"/>
              <a:gd name="connsiteY4" fmla="*/ 3699751 h 4377052"/>
              <a:gd name="connsiteX5" fmla="*/ 7930121 w 8304313"/>
              <a:gd name="connsiteY5" fmla="*/ 4073943 h 4377052"/>
              <a:gd name="connsiteX6" fmla="*/ 5620140 w 8304313"/>
              <a:gd name="connsiteY6" fmla="*/ 4055319 h 4377052"/>
              <a:gd name="connsiteX7" fmla="*/ 5738673 w 8304313"/>
              <a:gd name="connsiteY7" fmla="*/ 4377052 h 4377052"/>
              <a:gd name="connsiteX8" fmla="*/ 5120606 w 8304313"/>
              <a:gd name="connsiteY8" fmla="*/ 4063786 h 4377052"/>
              <a:gd name="connsiteX9" fmla="*/ 374192 w 8304313"/>
              <a:gd name="connsiteY9" fmla="*/ 4073943 h 4377052"/>
              <a:gd name="connsiteX10" fmla="*/ 0 w 8304313"/>
              <a:gd name="connsiteY10" fmla="*/ 3699751 h 4377052"/>
              <a:gd name="connsiteX11" fmla="*/ 0 w 8304313"/>
              <a:gd name="connsiteY11" fmla="*/ 374192 h 4377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4313" h="4377052">
                <a:moveTo>
                  <a:pt x="0" y="374192"/>
                </a:moveTo>
                <a:cubicBezTo>
                  <a:pt x="0" y="167531"/>
                  <a:pt x="167531" y="0"/>
                  <a:pt x="374192" y="0"/>
                </a:cubicBezTo>
                <a:lnTo>
                  <a:pt x="7930121" y="0"/>
                </a:lnTo>
                <a:cubicBezTo>
                  <a:pt x="8136782" y="0"/>
                  <a:pt x="8304313" y="167531"/>
                  <a:pt x="8304313" y="374192"/>
                </a:cubicBezTo>
                <a:lnTo>
                  <a:pt x="8304313" y="3699751"/>
                </a:lnTo>
                <a:cubicBezTo>
                  <a:pt x="8304313" y="3906412"/>
                  <a:pt x="8136782" y="4073943"/>
                  <a:pt x="7930121" y="4073943"/>
                </a:cubicBezTo>
                <a:lnTo>
                  <a:pt x="5620140" y="4055319"/>
                </a:lnTo>
                <a:lnTo>
                  <a:pt x="5738673" y="4377052"/>
                </a:lnTo>
                <a:lnTo>
                  <a:pt x="5120606" y="4063786"/>
                </a:lnTo>
                <a:lnTo>
                  <a:pt x="374192" y="4073943"/>
                </a:lnTo>
                <a:cubicBezTo>
                  <a:pt x="167531" y="4073943"/>
                  <a:pt x="0" y="3906412"/>
                  <a:pt x="0" y="3699751"/>
                </a:cubicBezTo>
                <a:lnTo>
                  <a:pt x="0" y="374192"/>
                </a:lnTo>
                <a:close/>
              </a:path>
            </a:pathLst>
          </a:custGeom>
          <a:noFill/>
          <a:ln>
            <a:solidFill>
              <a:srgbClr val="0066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588721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265E9715-1E78-46BC-9624-8E58917AEDE4}"/>
              </a:ext>
            </a:extLst>
          </p:cNvPr>
          <p:cNvSpPr>
            <a:spLocks noGrp="1"/>
          </p:cNvSpPr>
          <p:nvPr>
            <p:ph type="ctrTitle"/>
          </p:nvPr>
        </p:nvSpPr>
        <p:spPr>
          <a:xfrm>
            <a:off x="638504" y="2743384"/>
            <a:ext cx="7830939" cy="1334406"/>
          </a:xfrm>
        </p:spPr>
        <p:txBody>
          <a:bodyPr>
            <a:normAutofit/>
          </a:bodyPr>
          <a:lstStyle/>
          <a:p>
            <a:pPr>
              <a:lnSpc>
                <a:spcPct val="120000"/>
              </a:lnSpc>
            </a:pPr>
            <a:r>
              <a:rPr lang="ja-JP" altLang="en-US" sz="4400">
                <a:latin typeface="ＭＳ Ｐゴシック" panose="020B0600070205080204" pitchFamily="50" charset="-128"/>
                <a:ea typeface="ＭＳ Ｐゴシック" panose="020B0600070205080204" pitchFamily="50" charset="-128"/>
              </a:rPr>
              <a:t>災害対応グループワーク</a:t>
            </a:r>
            <a:endParaRPr kumimoji="1" lang="ja-JP" altLang="en-US" sz="44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DCD342EC-5C5E-4A78-BCE8-C87B5E8AA498}"/>
              </a:ext>
            </a:extLst>
          </p:cNvPr>
          <p:cNvSpPr txBox="1"/>
          <p:nvPr/>
        </p:nvSpPr>
        <p:spPr>
          <a:xfrm>
            <a:off x="838201" y="3852334"/>
            <a:ext cx="7459132" cy="400110"/>
          </a:xfrm>
          <a:prstGeom prst="rect">
            <a:avLst/>
          </a:prstGeom>
          <a:noFill/>
        </p:spPr>
        <p:txBody>
          <a:bodyPr wrap="square" rtlCol="0">
            <a:spAutoFit/>
          </a:bodyPr>
          <a:lstStyle/>
          <a:p>
            <a:pPr algn="ctr"/>
            <a:r>
              <a:rPr lang="ja-JP" altLang="en-US" sz="2000" dirty="0">
                <a:solidFill>
                  <a:srgbClr val="0066CC"/>
                </a:solidFill>
                <a:latin typeface="ＭＳ Ｐゴシック" panose="020B0600070205080204" pitchFamily="50" charset="-128"/>
                <a:ea typeface="ＭＳ Ｐゴシック" panose="020B0600070205080204" pitchFamily="50" charset="-128"/>
              </a:rPr>
              <a:t>防災気象情報等を活用した</a:t>
            </a:r>
            <a:r>
              <a:rPr lang="ja-JP" altLang="en-US" sz="2000">
                <a:solidFill>
                  <a:srgbClr val="0066CC"/>
                </a:solidFill>
                <a:latin typeface="ＭＳ Ｐゴシック" panose="020B0600070205080204" pitchFamily="50" charset="-128"/>
                <a:ea typeface="ＭＳ Ｐゴシック" panose="020B0600070205080204" pitchFamily="50" charset="-128"/>
              </a:rPr>
              <a:t>市町村の災害</a:t>
            </a:r>
            <a:r>
              <a:rPr lang="ja-JP" altLang="en-US" sz="2000" dirty="0">
                <a:solidFill>
                  <a:srgbClr val="0066CC"/>
                </a:solidFill>
                <a:latin typeface="ＭＳ Ｐゴシック" panose="020B0600070205080204" pitchFamily="50" charset="-128"/>
                <a:ea typeface="ＭＳ Ｐゴシック" panose="020B0600070205080204" pitchFamily="50" charset="-128"/>
              </a:rPr>
              <a:t>対応</a:t>
            </a:r>
            <a:endParaRPr kumimoji="1" lang="ja-JP" altLang="en-US" sz="2000" dirty="0">
              <a:solidFill>
                <a:srgbClr val="0066CC"/>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18042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00DD7FD-6285-4028-A19C-04B31D3CC55C}"/>
              </a:ext>
            </a:extLst>
          </p:cNvPr>
          <p:cNvSpPr>
            <a:spLocks noGrp="1"/>
          </p:cNvSpPr>
          <p:nvPr>
            <p:ph type="title"/>
          </p:nvPr>
        </p:nvSpPr>
        <p:spPr/>
        <p:txBody>
          <a:bodyPr/>
          <a:lstStyle/>
          <a:p>
            <a:r>
              <a:rPr lang="ja-JP" altLang="en-US"/>
              <a:t>グループワークの</a:t>
            </a:r>
            <a:r>
              <a:rPr lang="ja-JP" altLang="en-US" dirty="0"/>
              <a:t>進め方</a:t>
            </a:r>
            <a:endParaRPr kumimoji="1" lang="ja-JP" altLang="en-US" dirty="0"/>
          </a:p>
        </p:txBody>
      </p:sp>
      <p:sp>
        <p:nvSpPr>
          <p:cNvPr id="5" name="スライド番号プレースホルダー 4">
            <a:extLst>
              <a:ext uri="{FF2B5EF4-FFF2-40B4-BE49-F238E27FC236}">
                <a16:creationId xmlns:a16="http://schemas.microsoft.com/office/drawing/2014/main" id="{1F4C2A7D-D784-4CAA-8E54-971FD8ECE6CD}"/>
              </a:ext>
            </a:extLst>
          </p:cNvPr>
          <p:cNvSpPr>
            <a:spLocks noGrp="1"/>
          </p:cNvSpPr>
          <p:nvPr>
            <p:ph type="sldNum" sz="quarter" idx="12"/>
          </p:nvPr>
        </p:nvSpPr>
        <p:spPr/>
        <p:txBody>
          <a:bodyPr/>
          <a:lstStyle/>
          <a:p>
            <a:fld id="{090AECCA-A504-4483-9A84-66AB2E940DB8}" type="slidenum">
              <a:rPr lang="ja-JP" altLang="en-US" smtClean="0"/>
              <a:pPr/>
              <a:t>9</a:t>
            </a:fld>
            <a:endParaRPr lang="ja-JP" altLang="en-US" dirty="0"/>
          </a:p>
        </p:txBody>
      </p:sp>
      <p:sp>
        <p:nvSpPr>
          <p:cNvPr id="24" name="サブタイトル 2">
            <a:extLst>
              <a:ext uri="{FF2B5EF4-FFF2-40B4-BE49-F238E27FC236}">
                <a16:creationId xmlns:a16="http://schemas.microsoft.com/office/drawing/2014/main" id="{05F6E48F-8921-48D2-B204-40CE66F37F97}"/>
              </a:ext>
            </a:extLst>
          </p:cNvPr>
          <p:cNvSpPr txBox="1">
            <a:spLocks/>
          </p:cNvSpPr>
          <p:nvPr/>
        </p:nvSpPr>
        <p:spPr>
          <a:xfrm>
            <a:off x="3123760" y="2615848"/>
            <a:ext cx="4882556"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a:latin typeface="+mn-ea"/>
              </a:rPr>
              <a:t>皆さんの置かれた状況が説明されます</a:t>
            </a:r>
            <a:endParaRPr lang="ja-JP" altLang="en-US" sz="2000" dirty="0">
              <a:latin typeface="+mn-ea"/>
            </a:endParaRPr>
          </a:p>
        </p:txBody>
      </p:sp>
      <p:sp>
        <p:nvSpPr>
          <p:cNvPr id="25" name="テキスト ボックス 24">
            <a:extLst>
              <a:ext uri="{FF2B5EF4-FFF2-40B4-BE49-F238E27FC236}">
                <a16:creationId xmlns:a16="http://schemas.microsoft.com/office/drawing/2014/main" id="{9892D8D1-E6D9-4EFC-90CD-271B12C597B6}"/>
              </a:ext>
            </a:extLst>
          </p:cNvPr>
          <p:cNvSpPr txBox="1"/>
          <p:nvPr/>
        </p:nvSpPr>
        <p:spPr>
          <a:xfrm>
            <a:off x="1245934" y="2533227"/>
            <a:ext cx="1776474" cy="485192"/>
          </a:xfrm>
          <a:prstGeom prst="rect">
            <a:avLst/>
          </a:prstGeom>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rgbClr val="0066CC"/>
                </a:solidFill>
                <a:latin typeface="+mn-ea"/>
              </a:rPr>
              <a:t>状況付与</a:t>
            </a:r>
          </a:p>
        </p:txBody>
      </p:sp>
      <p:sp>
        <p:nvSpPr>
          <p:cNvPr id="45" name="サブタイトル 2">
            <a:extLst>
              <a:ext uri="{FF2B5EF4-FFF2-40B4-BE49-F238E27FC236}">
                <a16:creationId xmlns:a16="http://schemas.microsoft.com/office/drawing/2014/main" id="{5B515DBA-B0AF-4C9B-9AC8-4FE4EAD252FD}"/>
              </a:ext>
            </a:extLst>
          </p:cNvPr>
          <p:cNvSpPr txBox="1">
            <a:spLocks/>
          </p:cNvSpPr>
          <p:nvPr/>
        </p:nvSpPr>
        <p:spPr>
          <a:xfrm>
            <a:off x="3123760" y="3279837"/>
            <a:ext cx="4724236"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a:latin typeface="+mn-ea"/>
              </a:rPr>
              <a:t>検討すべき課題が問いかけられます</a:t>
            </a:r>
            <a:endParaRPr lang="ja-JP" altLang="en-US" sz="2000" dirty="0">
              <a:latin typeface="+mn-ea"/>
            </a:endParaRPr>
          </a:p>
        </p:txBody>
      </p:sp>
      <p:sp>
        <p:nvSpPr>
          <p:cNvPr id="46" name="テキスト ボックス 45">
            <a:extLst>
              <a:ext uri="{FF2B5EF4-FFF2-40B4-BE49-F238E27FC236}">
                <a16:creationId xmlns:a16="http://schemas.microsoft.com/office/drawing/2014/main" id="{3FA30A74-97D8-448B-B17E-9B9C29FB9051}"/>
              </a:ext>
            </a:extLst>
          </p:cNvPr>
          <p:cNvSpPr txBox="1"/>
          <p:nvPr/>
        </p:nvSpPr>
        <p:spPr>
          <a:xfrm>
            <a:off x="1245934" y="3202393"/>
            <a:ext cx="1776474" cy="485192"/>
          </a:xfrm>
          <a:prstGeom prst="rect">
            <a:avLst/>
          </a:prstGeom>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rgbClr val="0066CC"/>
                </a:solidFill>
                <a:latin typeface="+mn-ea"/>
              </a:rPr>
              <a:t>設問付与</a:t>
            </a:r>
          </a:p>
        </p:txBody>
      </p:sp>
      <p:sp>
        <p:nvSpPr>
          <p:cNvPr id="47" name="サブタイトル 2">
            <a:extLst>
              <a:ext uri="{FF2B5EF4-FFF2-40B4-BE49-F238E27FC236}">
                <a16:creationId xmlns:a16="http://schemas.microsoft.com/office/drawing/2014/main" id="{C8ADB59E-F009-466C-9449-F1168413EED1}"/>
              </a:ext>
            </a:extLst>
          </p:cNvPr>
          <p:cNvSpPr txBox="1">
            <a:spLocks/>
          </p:cNvSpPr>
          <p:nvPr/>
        </p:nvSpPr>
        <p:spPr>
          <a:xfrm>
            <a:off x="3123760" y="3827297"/>
            <a:ext cx="4385078" cy="6298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dirty="0">
                <a:latin typeface="+mn-ea"/>
              </a:rPr>
              <a:t>状況を踏まえ、対応のあり方</a:t>
            </a:r>
            <a:r>
              <a:rPr lang="ja-JP" altLang="en-US" sz="2000">
                <a:latin typeface="+mn-ea"/>
              </a:rPr>
              <a:t>を検討し、ホワイトボードにまとめてください</a:t>
            </a:r>
            <a:endParaRPr lang="ja-JP" altLang="en-US" sz="2000" dirty="0">
              <a:latin typeface="+mn-ea"/>
            </a:endParaRPr>
          </a:p>
        </p:txBody>
      </p:sp>
      <p:sp>
        <p:nvSpPr>
          <p:cNvPr id="48" name="テキスト ボックス 47">
            <a:extLst>
              <a:ext uri="{FF2B5EF4-FFF2-40B4-BE49-F238E27FC236}">
                <a16:creationId xmlns:a16="http://schemas.microsoft.com/office/drawing/2014/main" id="{BE05ED93-9407-4EC4-ABA2-C9C6682A8422}"/>
              </a:ext>
            </a:extLst>
          </p:cNvPr>
          <p:cNvSpPr txBox="1"/>
          <p:nvPr/>
        </p:nvSpPr>
        <p:spPr>
          <a:xfrm>
            <a:off x="1245934" y="3871559"/>
            <a:ext cx="1776474" cy="485192"/>
          </a:xfrm>
          <a:prstGeom prst="rect">
            <a:avLst/>
          </a:prstGeom>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rgbClr val="0066CC"/>
                </a:solidFill>
                <a:latin typeface="+mn-ea"/>
              </a:rPr>
              <a:t>グループ検討</a:t>
            </a:r>
          </a:p>
        </p:txBody>
      </p:sp>
      <p:sp>
        <p:nvSpPr>
          <p:cNvPr id="49" name="サブタイトル 2">
            <a:extLst>
              <a:ext uri="{FF2B5EF4-FFF2-40B4-BE49-F238E27FC236}">
                <a16:creationId xmlns:a16="http://schemas.microsoft.com/office/drawing/2014/main" id="{609A0A8D-1F87-4B40-AABE-1B82B8E7F226}"/>
              </a:ext>
            </a:extLst>
          </p:cNvPr>
          <p:cNvSpPr txBox="1">
            <a:spLocks/>
          </p:cNvSpPr>
          <p:nvPr/>
        </p:nvSpPr>
        <p:spPr>
          <a:xfrm>
            <a:off x="3123760" y="4626326"/>
            <a:ext cx="4645858" cy="3138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a:latin typeface="+mn-ea"/>
              </a:rPr>
              <a:t>各グループの検討結果を共有します</a:t>
            </a:r>
            <a:endParaRPr lang="ja-JP" altLang="en-US" sz="2000" dirty="0">
              <a:latin typeface="+mn-ea"/>
            </a:endParaRPr>
          </a:p>
        </p:txBody>
      </p:sp>
      <p:sp>
        <p:nvSpPr>
          <p:cNvPr id="50" name="テキスト ボックス 49">
            <a:extLst>
              <a:ext uri="{FF2B5EF4-FFF2-40B4-BE49-F238E27FC236}">
                <a16:creationId xmlns:a16="http://schemas.microsoft.com/office/drawing/2014/main" id="{3A5BE967-B010-462F-BC1D-AFF5C12BDC70}"/>
              </a:ext>
            </a:extLst>
          </p:cNvPr>
          <p:cNvSpPr txBox="1"/>
          <p:nvPr/>
        </p:nvSpPr>
        <p:spPr>
          <a:xfrm>
            <a:off x="1245934" y="4540727"/>
            <a:ext cx="1776474" cy="485192"/>
          </a:xfrm>
          <a:prstGeom prst="rect">
            <a:avLst/>
          </a:prstGeom>
        </p:spPr>
        <p:style>
          <a:lnRef idx="2">
            <a:schemeClr val="accent5"/>
          </a:lnRef>
          <a:fillRef idx="1">
            <a:schemeClr val="lt1"/>
          </a:fillRef>
          <a:effectRef idx="0">
            <a:schemeClr val="accent5"/>
          </a:effectRef>
          <a:fontRef idx="minor">
            <a:schemeClr val="dk1"/>
          </a:fontRef>
        </p:style>
        <p:txBody>
          <a:bodyPr wrap="square" lIns="108000" tIns="0" rIns="108000" bIns="36000" rtlCol="0" anchor="ctr">
            <a:spAutoFit/>
          </a:bodyPr>
          <a:lstStyle/>
          <a:p>
            <a:pPr algn="ctr">
              <a:lnSpc>
                <a:spcPts val="3500"/>
              </a:lnSpc>
              <a:spcBef>
                <a:spcPts val="600"/>
              </a:spcBef>
            </a:pPr>
            <a:r>
              <a:rPr lang="ja-JP" altLang="en-US" sz="2000" dirty="0">
                <a:solidFill>
                  <a:srgbClr val="0066CC"/>
                </a:solidFill>
                <a:latin typeface="+mn-ea"/>
              </a:rPr>
              <a:t>グループ発表</a:t>
            </a:r>
          </a:p>
        </p:txBody>
      </p:sp>
      <p:sp>
        <p:nvSpPr>
          <p:cNvPr id="51" name="二等辺三角形 50">
            <a:extLst>
              <a:ext uri="{FF2B5EF4-FFF2-40B4-BE49-F238E27FC236}">
                <a16:creationId xmlns:a16="http://schemas.microsoft.com/office/drawing/2014/main" id="{09EAEA8B-7211-44D7-9E09-38F3CA3ED56C}"/>
              </a:ext>
            </a:extLst>
          </p:cNvPr>
          <p:cNvSpPr/>
          <p:nvPr/>
        </p:nvSpPr>
        <p:spPr>
          <a:xfrm flipV="1">
            <a:off x="2017396" y="3037557"/>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2" name="二等辺三角形 51">
            <a:extLst>
              <a:ext uri="{FF2B5EF4-FFF2-40B4-BE49-F238E27FC236}">
                <a16:creationId xmlns:a16="http://schemas.microsoft.com/office/drawing/2014/main" id="{D2C21136-6EC3-4A1E-97B9-F783B9A7697D}"/>
              </a:ext>
            </a:extLst>
          </p:cNvPr>
          <p:cNvSpPr/>
          <p:nvPr/>
        </p:nvSpPr>
        <p:spPr>
          <a:xfrm flipV="1">
            <a:off x="2017396" y="3706723"/>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3" name="二等辺三角形 52">
            <a:extLst>
              <a:ext uri="{FF2B5EF4-FFF2-40B4-BE49-F238E27FC236}">
                <a16:creationId xmlns:a16="http://schemas.microsoft.com/office/drawing/2014/main" id="{EE873E87-B967-45F0-B251-5246EA7A39AA}"/>
              </a:ext>
            </a:extLst>
          </p:cNvPr>
          <p:cNvSpPr/>
          <p:nvPr/>
        </p:nvSpPr>
        <p:spPr>
          <a:xfrm flipV="1">
            <a:off x="2017396" y="4375889"/>
            <a:ext cx="243013" cy="147789"/>
          </a:xfrm>
          <a:prstGeom prst="triangle">
            <a:avLst/>
          </a:prstGeom>
          <a:ln>
            <a:no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8" name="角丸四角形 22">
            <a:extLst>
              <a:ext uri="{FF2B5EF4-FFF2-40B4-BE49-F238E27FC236}">
                <a16:creationId xmlns:a16="http://schemas.microsoft.com/office/drawing/2014/main" id="{E55ECF7D-988B-4AF8-827B-445A99E2E03F}"/>
              </a:ext>
            </a:extLst>
          </p:cNvPr>
          <p:cNvSpPr/>
          <p:nvPr/>
        </p:nvSpPr>
        <p:spPr>
          <a:xfrm>
            <a:off x="1245934" y="5422026"/>
            <a:ext cx="1776474" cy="504294"/>
          </a:xfrm>
          <a:prstGeom prst="roundRect">
            <a:avLst/>
          </a:prstGeom>
          <a:solidFill>
            <a:srgbClr val="00B050"/>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2000">
                <a:solidFill>
                  <a:schemeClr val="bg1"/>
                </a:solidFill>
                <a:effectLst>
                  <a:outerShdw blurRad="38100" dist="38100" dir="2700000" algn="tl">
                    <a:srgbClr val="000000">
                      <a:alpha val="43137"/>
                    </a:srgbClr>
                  </a:outerShdw>
                </a:effectLst>
                <a:latin typeface="+mn-ea"/>
              </a:rPr>
              <a:t>解　説</a:t>
            </a:r>
            <a:endParaRPr kumimoji="1" lang="ja-JP" altLang="en-US" sz="2000" dirty="0">
              <a:solidFill>
                <a:schemeClr val="bg1"/>
              </a:solidFill>
              <a:effectLst>
                <a:outerShdw blurRad="38100" dist="38100" dir="2700000" algn="tl">
                  <a:srgbClr val="000000">
                    <a:alpha val="43137"/>
                  </a:srgbClr>
                </a:outerShdw>
              </a:effectLst>
              <a:latin typeface="+mn-ea"/>
            </a:endParaRPr>
          </a:p>
        </p:txBody>
      </p:sp>
      <p:sp>
        <p:nvSpPr>
          <p:cNvPr id="60" name="サブタイトル 2">
            <a:extLst>
              <a:ext uri="{FF2B5EF4-FFF2-40B4-BE49-F238E27FC236}">
                <a16:creationId xmlns:a16="http://schemas.microsoft.com/office/drawing/2014/main" id="{70DAC4AB-4E89-4894-801D-C022B7FD185C}"/>
              </a:ext>
            </a:extLst>
          </p:cNvPr>
          <p:cNvSpPr txBox="1">
            <a:spLocks/>
          </p:cNvSpPr>
          <p:nvPr/>
        </p:nvSpPr>
        <p:spPr>
          <a:xfrm>
            <a:off x="3123761" y="5346429"/>
            <a:ext cx="4385078" cy="62442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indent="0">
              <a:lnSpc>
                <a:spcPts val="2200"/>
              </a:lnSpc>
              <a:spcBef>
                <a:spcPts val="0"/>
              </a:spcBef>
              <a:buNone/>
            </a:pPr>
            <a:r>
              <a:rPr lang="ja-JP" altLang="en-US" sz="2000">
                <a:solidFill>
                  <a:schemeClr val="tx1">
                    <a:lumMod val="75000"/>
                    <a:lumOff val="25000"/>
                  </a:schemeClr>
                </a:solidFill>
                <a:latin typeface="+mn-ea"/>
              </a:rPr>
              <a:t>発表</a:t>
            </a:r>
            <a:r>
              <a:rPr lang="ja-JP" altLang="en-US" sz="2000" dirty="0">
                <a:solidFill>
                  <a:schemeClr val="tx1">
                    <a:lumMod val="75000"/>
                    <a:lumOff val="25000"/>
                  </a:schemeClr>
                </a:solidFill>
                <a:latin typeface="+mn-ea"/>
              </a:rPr>
              <a:t>内容を踏まえて、認識しておくべき重要ポイント</a:t>
            </a:r>
            <a:r>
              <a:rPr lang="ja-JP" altLang="en-US" sz="2000">
                <a:solidFill>
                  <a:schemeClr val="tx1">
                    <a:lumMod val="75000"/>
                    <a:lumOff val="25000"/>
                  </a:schemeClr>
                </a:solidFill>
                <a:latin typeface="+mn-ea"/>
              </a:rPr>
              <a:t>を再確認します</a:t>
            </a:r>
            <a:endParaRPr lang="ja-JP" altLang="en-US" sz="2000" dirty="0">
              <a:solidFill>
                <a:schemeClr val="tx1">
                  <a:lumMod val="75000"/>
                  <a:lumOff val="25000"/>
                </a:schemeClr>
              </a:solidFill>
              <a:latin typeface="+mn-ea"/>
            </a:endParaRPr>
          </a:p>
        </p:txBody>
      </p:sp>
      <p:sp>
        <p:nvSpPr>
          <p:cNvPr id="28" name="四角形: 角を丸くする 27">
            <a:extLst>
              <a:ext uri="{FF2B5EF4-FFF2-40B4-BE49-F238E27FC236}">
                <a16:creationId xmlns:a16="http://schemas.microsoft.com/office/drawing/2014/main" id="{8E9D4541-1CB8-4A64-998E-69AA119E2D2D}"/>
              </a:ext>
            </a:extLst>
          </p:cNvPr>
          <p:cNvSpPr/>
          <p:nvPr/>
        </p:nvSpPr>
        <p:spPr>
          <a:xfrm>
            <a:off x="758533" y="2296391"/>
            <a:ext cx="7707984" cy="3886200"/>
          </a:xfrm>
          <a:prstGeom prst="roundRect">
            <a:avLst>
              <a:gd name="adj" fmla="val 0"/>
            </a:avLst>
          </a:prstGeom>
          <a:noFill/>
          <a:ln>
            <a:solidFill>
              <a:srgbClr val="E669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矢印: 下 58">
            <a:extLst>
              <a:ext uri="{FF2B5EF4-FFF2-40B4-BE49-F238E27FC236}">
                <a16:creationId xmlns:a16="http://schemas.microsoft.com/office/drawing/2014/main" id="{C09D8A7D-279E-4BEB-8D44-909E7EAC8901}"/>
              </a:ext>
            </a:extLst>
          </p:cNvPr>
          <p:cNvSpPr/>
          <p:nvPr/>
        </p:nvSpPr>
        <p:spPr>
          <a:xfrm>
            <a:off x="1880167" y="5075982"/>
            <a:ext cx="508007" cy="305546"/>
          </a:xfrm>
          <a:prstGeom prst="downArrow">
            <a:avLst/>
          </a:prstGeom>
          <a:gradFill>
            <a:gsLst>
              <a:gs pos="0">
                <a:schemeClr val="accent2">
                  <a:lumMod val="110000"/>
                  <a:satMod val="105000"/>
                  <a:tint val="67000"/>
                </a:schemeClr>
              </a:gs>
              <a:gs pos="37000">
                <a:schemeClr val="accent2">
                  <a:lumMod val="60000"/>
                  <a:lumOff val="40000"/>
                </a:schemeClr>
              </a:gs>
              <a:gs pos="100000">
                <a:schemeClr val="accent2">
                  <a:lumMod val="75000"/>
                </a:schemeClr>
              </a:gs>
            </a:gsLst>
          </a:gra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dirty="0"/>
          </a:p>
        </p:txBody>
      </p:sp>
      <p:sp>
        <p:nvSpPr>
          <p:cNvPr id="7" name="コンテンツ プレースホルダー 6">
            <a:extLst>
              <a:ext uri="{FF2B5EF4-FFF2-40B4-BE49-F238E27FC236}">
                <a16:creationId xmlns:a16="http://schemas.microsoft.com/office/drawing/2014/main" id="{BFF6BC5C-FE87-43CB-9B01-D5BE96F085CD}"/>
              </a:ext>
            </a:extLst>
          </p:cNvPr>
          <p:cNvSpPr>
            <a:spLocks noGrp="1"/>
          </p:cNvSpPr>
          <p:nvPr>
            <p:ph idx="13"/>
          </p:nvPr>
        </p:nvSpPr>
        <p:spPr/>
        <p:txBody>
          <a:bodyPr/>
          <a:lstStyle/>
          <a:p>
            <a:endParaRPr lang="ja-JP" altLang="en-US"/>
          </a:p>
        </p:txBody>
      </p:sp>
      <p:sp>
        <p:nvSpPr>
          <p:cNvPr id="11" name="テキスト ボックス 10">
            <a:extLst>
              <a:ext uri="{FF2B5EF4-FFF2-40B4-BE49-F238E27FC236}">
                <a16:creationId xmlns:a16="http://schemas.microsoft.com/office/drawing/2014/main" id="{46AF40CC-1D55-4AD3-9EEF-79C80D46780B}"/>
              </a:ext>
            </a:extLst>
          </p:cNvPr>
          <p:cNvSpPr txBox="1"/>
          <p:nvPr/>
        </p:nvSpPr>
        <p:spPr>
          <a:xfrm>
            <a:off x="553226" y="1406565"/>
            <a:ext cx="8224927" cy="461665"/>
          </a:xfrm>
          <a:prstGeom prst="rect">
            <a:avLst/>
          </a:prstGeom>
          <a:noFill/>
        </p:spPr>
        <p:txBody>
          <a:bodyPr wrap="square" rtlCol="0">
            <a:spAutoFit/>
          </a:bodyPr>
          <a:lstStyle/>
          <a:p>
            <a:r>
              <a:rPr kumimoji="1" lang="ja-JP" altLang="en-US" sz="2400">
                <a:latin typeface="+mn-ea"/>
              </a:rPr>
              <a:t>下記のプロセスを「場面 </a:t>
            </a:r>
            <a:r>
              <a:rPr kumimoji="1" lang="en-US" altLang="ja-JP" sz="2400">
                <a:latin typeface="+mn-ea"/>
              </a:rPr>
              <a:t>1</a:t>
            </a:r>
            <a:r>
              <a:rPr kumimoji="1" lang="ja-JP" altLang="en-US" sz="2400">
                <a:latin typeface="+mn-ea"/>
              </a:rPr>
              <a:t>」と「場面 </a:t>
            </a:r>
            <a:r>
              <a:rPr kumimoji="1" lang="en-US" altLang="ja-JP" sz="2400">
                <a:latin typeface="+mn-ea"/>
              </a:rPr>
              <a:t>2</a:t>
            </a:r>
            <a:r>
              <a:rPr kumimoji="1" lang="ja-JP" altLang="en-US" sz="2400">
                <a:latin typeface="+mn-ea"/>
              </a:rPr>
              <a:t>」の </a:t>
            </a:r>
            <a:r>
              <a:rPr kumimoji="1" lang="en-US" altLang="ja-JP" sz="2400">
                <a:latin typeface="+mn-ea"/>
              </a:rPr>
              <a:t>2 </a:t>
            </a:r>
            <a:r>
              <a:rPr kumimoji="1" lang="ja-JP" altLang="en-US" sz="2400">
                <a:latin typeface="+mn-ea"/>
              </a:rPr>
              <a:t>セット実施します。</a:t>
            </a:r>
            <a:endParaRPr kumimoji="1" lang="en-US" altLang="ja-JP" sz="2400">
              <a:latin typeface="+mn-ea"/>
            </a:endParaRPr>
          </a:p>
        </p:txBody>
      </p:sp>
    </p:spTree>
    <p:extLst>
      <p:ext uri="{BB962C8B-B14F-4D97-AF65-F5344CB8AC3E}">
        <p14:creationId xmlns:p14="http://schemas.microsoft.com/office/powerpoint/2010/main" val="98987837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AE874ABEA78964AA7D0811A66B4BECA" ma:contentTypeVersion="13" ma:contentTypeDescription="新しいドキュメントを作成します。" ma:contentTypeScope="" ma:versionID="bfc1b71eebb166bd58fb1e685c73cc08">
  <xsd:schema xmlns:xsd="http://www.w3.org/2001/XMLSchema" xmlns:xs="http://www.w3.org/2001/XMLSchema" xmlns:p="http://schemas.microsoft.com/office/2006/metadata/properties" xmlns:ns2="d1eb6c10-b30e-4e82-8bdb-95f791b83be0" xmlns:ns3="fdc985f9-c1de-4431-ae14-26927b8c434e" targetNamespace="http://schemas.microsoft.com/office/2006/metadata/properties" ma:root="true" ma:fieldsID="e445b9f9cd1ffb6516a895e5a4af3714" ns2:_="" ns3:_="">
    <xsd:import namespace="d1eb6c10-b30e-4e82-8bdb-95f791b83be0"/>
    <xsd:import namespace="fdc985f9-c1de-4431-ae14-26927b8c434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eb6c10-b30e-4e82-8bdb-95f791b83b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dc985f9-c1de-4431-ae14-26927b8c434e" elementFormDefault="qualified">
    <xsd:import namespace="http://schemas.microsoft.com/office/2006/documentManagement/types"/>
    <xsd:import namespace="http://schemas.microsoft.com/office/infopath/2007/PartnerControls"/>
    <xsd:element name="SharedWithUsers" ma:index="17"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1F2075-F95A-490A-953C-7530A8C558D6}">
  <ds:schemaRefs>
    <ds:schemaRef ds:uri="http://schemas.microsoft.com/sharepoint/v3/contenttype/forms"/>
  </ds:schemaRefs>
</ds:datastoreItem>
</file>

<file path=customXml/itemProps2.xml><?xml version="1.0" encoding="utf-8"?>
<ds:datastoreItem xmlns:ds="http://schemas.openxmlformats.org/officeDocument/2006/customXml" ds:itemID="{D602E6CB-D3C7-41F4-BE8E-FC5D0251239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B5E6A98-79FF-40D7-B804-6DB66D3AF8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eb6c10-b30e-4e82-8bdb-95f791b83be0"/>
    <ds:schemaRef ds:uri="fdc985f9-c1de-4431-ae14-26927b8c43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5558</Words>
  <Application>Microsoft Office PowerPoint</Application>
  <PresentationFormat>On-screen Show (4:3)</PresentationFormat>
  <Paragraphs>759</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Office テーマ</vt:lpstr>
      <vt:lpstr>風水害編</vt:lpstr>
      <vt:lpstr>事前アンケート</vt:lpstr>
      <vt:lpstr>本ワークショップの趣旨</vt:lpstr>
      <vt:lpstr>本日の内容</vt:lpstr>
      <vt:lpstr>司会進行および解説</vt:lpstr>
      <vt:lpstr>自己紹介</vt:lpstr>
      <vt:lpstr>役割決め</vt:lpstr>
      <vt:lpstr>災害対応グループワーク</vt:lpstr>
      <vt:lpstr>グループワークの進め方</vt:lpstr>
      <vt:lpstr>皆さんの設定</vt:lpstr>
      <vt:lpstr>前提条件） A 県 B 市の概況</vt:lpstr>
      <vt:lpstr>前提条件） B 市を流れる河川</vt:lpstr>
      <vt:lpstr>前提条件）　B 市の防災体制</vt:lpstr>
      <vt:lpstr>前提条件）　B 市の災害対策本部</vt:lpstr>
      <vt:lpstr>前提条件） これまでの状況　その１</vt:lpstr>
      <vt:lpstr>前提条件） これまでの状況　その２</vt:lpstr>
      <vt:lpstr>前提条件） これまでの状況　その３</vt:lpstr>
      <vt:lpstr>前提条件） これまでの状況　その４</vt:lpstr>
      <vt:lpstr>前提条件） これまでの状況　その５</vt:lpstr>
      <vt:lpstr>PowerPoint Presentation</vt:lpstr>
      <vt:lpstr>【場面 1 】 7月5日（木） 13：50</vt:lpstr>
      <vt:lpstr>【状況付与】　5 日　13:50</vt:lpstr>
      <vt:lpstr>【状況付与】　5 日　13:50</vt:lpstr>
      <vt:lpstr>【グループ検討】　5 日　13:50</vt:lpstr>
      <vt:lpstr>【グループ発表】　</vt:lpstr>
      <vt:lpstr>【場面 1 】 解　　説</vt:lpstr>
      <vt:lpstr>現状と今後の見通し</vt:lpstr>
      <vt:lpstr>① どのような避難情報を、どの地域に対して発令すべきか？</vt:lpstr>
      <vt:lpstr>① どのような避難情報を、どの地域に対して発令すべきか？</vt:lpstr>
      <vt:lpstr>① どのような避難情報を、どの地域に対して発令すべきか？</vt:lpstr>
      <vt:lpstr>① どのような避難情報を、どの地域に対して発令すべきか？</vt:lpstr>
      <vt:lpstr>避難情報の発令対象区域を決め、伝達する際の注意</vt:lpstr>
      <vt:lpstr>② この時点で 「市として実施すべきこと」 は何か？</vt:lpstr>
      <vt:lpstr>③ 避難情報を住民に伝達するうえで「伝えるべき事項」「伝達手段」は？</vt:lpstr>
      <vt:lpstr>③ 避難情報を住民に伝達するうえで「伝えるべき事項」「伝達手段」は？</vt:lpstr>
      <vt:lpstr>【場面 2 】 　7月5日(木)　15:40</vt:lpstr>
      <vt:lpstr>土砂キキクル（大雨警報（土砂災害）の危険度分布） 洪水キキクル（洪水警報の危険度分布）　　　　　　　　（14:20、50）</vt:lpstr>
      <vt:lpstr>土砂キキクル（大雨警報（土砂災害）の危険度分布） 洪水キキクル（洪水警報の危険度分布）　　　　　　　　　　（15:10）</vt:lpstr>
      <vt:lpstr>【状況付与】　 5 日　15:40</vt:lpstr>
      <vt:lpstr>【グループ検討】　5 日　15:40</vt:lpstr>
      <vt:lpstr>【グループ発表】　</vt:lpstr>
      <vt:lpstr>【場面 2 】 解　　説</vt:lpstr>
      <vt:lpstr>現状と今後の見通し</vt:lpstr>
      <vt:lpstr>（補足説明）流域雨量指数の予測値</vt:lpstr>
      <vt:lpstr>① どのような避難情報を、どの地域に対して発令すべきか？</vt:lpstr>
      <vt:lpstr>② この時点で市として実施すべきことは何か？</vt:lpstr>
      <vt:lpstr>ふりかえり</vt:lpstr>
      <vt:lpstr>【個人作業】　思ったこと、気づいたこと</vt:lpstr>
      <vt:lpstr>【グループ作業】　意見を共有</vt:lpstr>
      <vt:lpstr>【グループ作業】　対策を検討</vt:lpstr>
      <vt:lpstr>【グループ発表】　</vt:lpstr>
      <vt:lpstr>講　　評</vt:lpstr>
      <vt:lpstr>ま　と　め</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風水害編</dc:title>
  <dc:creator/>
  <cp:lastModifiedBy/>
  <cp:revision>7</cp:revision>
  <dcterms:created xsi:type="dcterms:W3CDTF">2021-04-30T23:06:32Z</dcterms:created>
  <dcterms:modified xsi:type="dcterms:W3CDTF">2022-03-25T01:13:38Z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0x010100DAE874ABEA78964AA7D0811A66B4BECA</vt:lpwstr>
  </property>
</Properties>
</file>