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rts/chart5.xml" ContentType="application/vnd.openxmlformats-officedocument.drawingml.chart+xml"/>
  <Override PartName="/ppt/theme/themeOverride5.xml" ContentType="application/vnd.openxmlformats-officedocument.themeOverr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charts/chart6.xml" ContentType="application/vnd.openxmlformats-officedocument.drawingml.chart+xml"/>
  <Override PartName="/ppt/theme/themeOverride6.xml" ContentType="application/vnd.openxmlformats-officedocument.themeOverride+xml"/>
  <Override PartName="/ppt/notesSlides/notesSlide59.xml" ContentType="application/vnd.openxmlformats-officedocument.presentationml.notesSlide+xml"/>
  <Override PartName="/ppt/charts/chart7.xml" ContentType="application/vnd.openxmlformats-officedocument.drawingml.chart+xml"/>
  <Override PartName="/ppt/theme/themeOverride7.xml" ContentType="application/vnd.openxmlformats-officedocument.themeOverride+xml"/>
  <Override PartName="/ppt/notesSlides/notesSlide60.xml" ContentType="application/vnd.openxmlformats-officedocument.presentationml.notesSlide+xml"/>
  <Override PartName="/ppt/charts/chart8.xml" ContentType="application/vnd.openxmlformats-officedocument.drawingml.chart+xml"/>
  <Override PartName="/ppt/theme/themeOverride8.xml" ContentType="application/vnd.openxmlformats-officedocument.themeOverride+xml"/>
  <Override PartName="/ppt/notesSlides/notesSlide61.xml" ContentType="application/vnd.openxmlformats-officedocument.presentationml.notesSlide+xml"/>
  <Override PartName="/ppt/charts/chart9.xml" ContentType="application/vnd.openxmlformats-officedocument.drawingml.chart+xml"/>
  <Override PartName="/ppt/theme/themeOverride9.xml" ContentType="application/vnd.openxmlformats-officedocument.themeOverride+xml"/>
  <Override PartName="/ppt/notesSlides/notesSlide62.xml" ContentType="application/vnd.openxmlformats-officedocument.presentationml.notesSlide+xml"/>
  <Override PartName="/ppt/charts/chart10.xml" ContentType="application/vnd.openxmlformats-officedocument.drawingml.chart+xml"/>
  <Override PartName="/ppt/theme/themeOverride10.xml" ContentType="application/vnd.openxmlformats-officedocument.themeOverride+xml"/>
  <Override PartName="/ppt/drawings/drawing1.xml" ContentType="application/vnd.openxmlformats-officedocument.drawingml.chartshape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charts/chart11.xml" ContentType="application/vnd.openxmlformats-officedocument.drawingml.chart+xml"/>
  <Override PartName="/ppt/theme/themeOverride11.xml" ContentType="application/vnd.openxmlformats-officedocument.themeOverride+xml"/>
  <Override PartName="/ppt/notesSlides/notesSlide70.xml" ContentType="application/vnd.openxmlformats-officedocument.presentationml.notesSlide+xml"/>
  <Override PartName="/ppt/charts/chart12.xml" ContentType="application/vnd.openxmlformats-officedocument.drawingml.chart+xml"/>
  <Override PartName="/ppt/charts/chart13.xml" ContentType="application/vnd.openxmlformats-officedocument.drawingml.chart+xml"/>
  <Override PartName="/ppt/theme/themeOverride12.xml" ContentType="application/vnd.openxmlformats-officedocument.themeOverride+xml"/>
  <Override PartName="/ppt/drawings/drawing2.xml" ContentType="application/vnd.openxmlformats-officedocument.drawingml.chartshapes+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rts/chart14.xml" ContentType="application/vnd.openxmlformats-officedocument.drawingml.chart+xml"/>
  <Override PartName="/ppt/notesSlides/notesSlide74.xml" ContentType="application/vnd.openxmlformats-officedocument.presentationml.notesSlide+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98"/>
  </p:notesMasterIdLst>
  <p:handoutMasterIdLst>
    <p:handoutMasterId r:id="rId99"/>
  </p:handoutMasterIdLst>
  <p:sldIdLst>
    <p:sldId id="398" r:id="rId5"/>
    <p:sldId id="687" r:id="rId6"/>
    <p:sldId id="401" r:id="rId7"/>
    <p:sldId id="633" r:id="rId8"/>
    <p:sldId id="807" r:id="rId9"/>
    <p:sldId id="688" r:id="rId10"/>
    <p:sldId id="598" r:id="rId11"/>
    <p:sldId id="600" r:id="rId12"/>
    <p:sldId id="438" r:id="rId13"/>
    <p:sldId id="446" r:id="rId14"/>
    <p:sldId id="439" r:id="rId15"/>
    <p:sldId id="977" r:id="rId16"/>
    <p:sldId id="773" r:id="rId17"/>
    <p:sldId id="969" r:id="rId18"/>
    <p:sldId id="978" r:id="rId19"/>
    <p:sldId id="976" r:id="rId20"/>
    <p:sldId id="965" r:id="rId21"/>
    <p:sldId id="972" r:id="rId22"/>
    <p:sldId id="971" r:id="rId23"/>
    <p:sldId id="999" r:id="rId24"/>
    <p:sldId id="974" r:id="rId25"/>
    <p:sldId id="803" r:id="rId26"/>
    <p:sldId id="998" r:id="rId27"/>
    <p:sldId id="804" r:id="rId28"/>
    <p:sldId id="975" r:id="rId29"/>
    <p:sldId id="1000" r:id="rId30"/>
    <p:sldId id="1001" r:id="rId31"/>
    <p:sldId id="1002" r:id="rId32"/>
    <p:sldId id="1003" r:id="rId33"/>
    <p:sldId id="695" r:id="rId34"/>
    <p:sldId id="743" r:id="rId35"/>
    <p:sldId id="1029" r:id="rId36"/>
    <p:sldId id="982" r:id="rId37"/>
    <p:sldId id="983" r:id="rId38"/>
    <p:sldId id="984" r:id="rId39"/>
    <p:sldId id="985" r:id="rId40"/>
    <p:sldId id="710" r:id="rId41"/>
    <p:sldId id="644" r:id="rId42"/>
    <p:sldId id="986" r:id="rId43"/>
    <p:sldId id="779" r:id="rId44"/>
    <p:sldId id="987" r:id="rId45"/>
    <p:sldId id="780" r:id="rId46"/>
    <p:sldId id="988" r:id="rId47"/>
    <p:sldId id="781" r:id="rId48"/>
    <p:sldId id="989" r:id="rId49"/>
    <p:sldId id="784" r:id="rId50"/>
    <p:sldId id="785" r:id="rId51"/>
    <p:sldId id="744" r:id="rId52"/>
    <p:sldId id="745" r:id="rId53"/>
    <p:sldId id="649" r:id="rId54"/>
    <p:sldId id="1005" r:id="rId55"/>
    <p:sldId id="1008" r:id="rId56"/>
    <p:sldId id="1007" r:id="rId57"/>
    <p:sldId id="1009" r:id="rId58"/>
    <p:sldId id="800" r:id="rId59"/>
    <p:sldId id="1030" r:id="rId60"/>
    <p:sldId id="777" r:id="rId61"/>
    <p:sldId id="792" r:id="rId62"/>
    <p:sldId id="721" r:id="rId63"/>
    <p:sldId id="990" r:id="rId64"/>
    <p:sldId id="809" r:id="rId65"/>
    <p:sldId id="991" r:id="rId66"/>
    <p:sldId id="786" r:id="rId67"/>
    <p:sldId id="992" r:id="rId68"/>
    <p:sldId id="787" r:id="rId69"/>
    <p:sldId id="993" r:id="rId70"/>
    <p:sldId id="1016" r:id="rId71"/>
    <p:sldId id="994" r:id="rId72"/>
    <p:sldId id="1017" r:id="rId73"/>
    <p:sldId id="726" r:id="rId74"/>
    <p:sldId id="1021" r:id="rId75"/>
    <p:sldId id="793" r:id="rId76"/>
    <p:sldId id="794" r:id="rId77"/>
    <p:sldId id="730" r:id="rId78"/>
    <p:sldId id="995" r:id="rId79"/>
    <p:sldId id="1012" r:id="rId80"/>
    <p:sldId id="1015" r:id="rId81"/>
    <p:sldId id="1014" r:id="rId82"/>
    <p:sldId id="996" r:id="rId83"/>
    <p:sldId id="1028" r:id="rId84"/>
    <p:sldId id="1019" r:id="rId85"/>
    <p:sldId id="814" r:id="rId86"/>
    <p:sldId id="1022" r:id="rId87"/>
    <p:sldId id="997" r:id="rId88"/>
    <p:sldId id="655" r:id="rId89"/>
    <p:sldId id="656" r:id="rId90"/>
    <p:sldId id="657" r:id="rId91"/>
    <p:sldId id="658" r:id="rId92"/>
    <p:sldId id="659" r:id="rId93"/>
    <p:sldId id="660" r:id="rId94"/>
    <p:sldId id="662" r:id="rId95"/>
    <p:sldId id="1023" r:id="rId96"/>
    <p:sldId id="664" r:id="rId97"/>
  </p:sldIdLst>
  <p:sldSz cx="9144000" cy="6858000" type="screen4x3"/>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イントロダクション" id="{D455CAFF-4769-41C4-94F8-F1B8BD5CE359}">
          <p14:sldIdLst>
            <p14:sldId id="398"/>
            <p14:sldId id="687"/>
            <p14:sldId id="401"/>
            <p14:sldId id="633"/>
            <p14:sldId id="807"/>
            <p14:sldId id="688"/>
            <p14:sldId id="598"/>
            <p14:sldId id="600"/>
          </p14:sldIdLst>
        </p14:section>
        <p14:section name="前提条件" id="{F0E26E44-B2A5-4337-9F10-CA59B7C7290E}">
          <p14:sldIdLst>
            <p14:sldId id="438"/>
            <p14:sldId id="446"/>
            <p14:sldId id="439"/>
            <p14:sldId id="977"/>
            <p14:sldId id="773"/>
            <p14:sldId id="969"/>
            <p14:sldId id="978"/>
            <p14:sldId id="976"/>
            <p14:sldId id="965"/>
            <p14:sldId id="972"/>
            <p14:sldId id="971"/>
            <p14:sldId id="999"/>
            <p14:sldId id="974"/>
          </p14:sldIdLst>
        </p14:section>
        <p14:section name="場面０" id="{2CE9A26C-3D55-4053-8809-8391F38E43EC}">
          <p14:sldIdLst>
            <p14:sldId id="803"/>
            <p14:sldId id="998"/>
            <p14:sldId id="804"/>
          </p14:sldIdLst>
        </p14:section>
        <p14:section name="場面１（状況付与）" id="{F33B0770-21AC-4D51-A6FF-2991F29B667C}">
          <p14:sldIdLst>
            <p14:sldId id="975"/>
            <p14:sldId id="1000"/>
            <p14:sldId id="1001"/>
          </p14:sldIdLst>
        </p14:section>
        <p14:section name="場面１（解説）" id="{F1CDE2A8-E78D-4D37-87DA-964045B285F5}">
          <p14:sldIdLst>
            <p14:sldId id="1002"/>
            <p14:sldId id="1003"/>
            <p14:sldId id="695"/>
            <p14:sldId id="743"/>
            <p14:sldId id="1029"/>
            <p14:sldId id="982"/>
            <p14:sldId id="983"/>
            <p14:sldId id="984"/>
            <p14:sldId id="985"/>
            <p14:sldId id="710"/>
          </p14:sldIdLst>
        </p14:section>
        <p14:section name="場面２（状況付与）" id="{F1199280-F676-496B-BAC0-BF482CB913AB}">
          <p14:sldIdLst>
            <p14:sldId id="644"/>
            <p14:sldId id="986"/>
            <p14:sldId id="779"/>
            <p14:sldId id="987"/>
            <p14:sldId id="780"/>
            <p14:sldId id="988"/>
            <p14:sldId id="781"/>
            <p14:sldId id="989"/>
            <p14:sldId id="784"/>
            <p14:sldId id="785"/>
            <p14:sldId id="744"/>
            <p14:sldId id="745"/>
          </p14:sldIdLst>
        </p14:section>
        <p14:section name="場面２（解説）" id="{EACA2003-C047-4797-AC80-DE6741D98CA7}">
          <p14:sldIdLst>
            <p14:sldId id="649"/>
            <p14:sldId id="1005"/>
            <p14:sldId id="1008"/>
            <p14:sldId id="1007"/>
            <p14:sldId id="1009"/>
            <p14:sldId id="800"/>
            <p14:sldId id="1030"/>
            <p14:sldId id="777"/>
            <p14:sldId id="792"/>
          </p14:sldIdLst>
        </p14:section>
        <p14:section name="場面３（状況付与）" id="{50990559-2710-4E81-84A1-7FD0F084259F}">
          <p14:sldIdLst>
            <p14:sldId id="721"/>
            <p14:sldId id="990"/>
            <p14:sldId id="809"/>
            <p14:sldId id="991"/>
            <p14:sldId id="786"/>
            <p14:sldId id="992"/>
            <p14:sldId id="787"/>
            <p14:sldId id="993"/>
            <p14:sldId id="1016"/>
            <p14:sldId id="994"/>
            <p14:sldId id="1017"/>
            <p14:sldId id="726"/>
            <p14:sldId id="1021"/>
            <p14:sldId id="793"/>
            <p14:sldId id="794"/>
          </p14:sldIdLst>
        </p14:section>
        <p14:section name="場面３（解説）" id="{79DFD020-8D29-4759-BD07-159E78B463B7}">
          <p14:sldIdLst>
            <p14:sldId id="730"/>
            <p14:sldId id="995"/>
            <p14:sldId id="1012"/>
            <p14:sldId id="1015"/>
            <p14:sldId id="1014"/>
            <p14:sldId id="996"/>
            <p14:sldId id="1028"/>
            <p14:sldId id="1019"/>
            <p14:sldId id="814"/>
            <p14:sldId id="1022"/>
            <p14:sldId id="997"/>
          </p14:sldIdLst>
        </p14:section>
        <p14:section name="ふりかえり" id="{65C7ABF0-6CB3-489E-A3E9-5FD92F42239B}">
          <p14:sldIdLst>
            <p14:sldId id="655"/>
            <p14:sldId id="656"/>
            <p14:sldId id="657"/>
            <p14:sldId id="658"/>
            <p14:sldId id="659"/>
            <p14:sldId id="660"/>
          </p14:sldIdLst>
        </p14:section>
        <p14:section name="まとめ" id="{8E5BF59B-9D21-416E-A9EA-202515D6193C}">
          <p14:sldIdLst>
            <p14:sldId id="662"/>
            <p14:sldId id="1023"/>
            <p14:sldId id="66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AA00AA"/>
    <a:srgbClr val="3338FD"/>
    <a:srgbClr val="F2E700"/>
    <a:srgbClr val="FF0028"/>
    <a:srgbClr val="FA9646"/>
    <a:srgbClr val="7F7F7F"/>
    <a:srgbClr val="BFBFBF"/>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12" autoAdjust="0"/>
    <p:restoredTop sz="86414" autoAdjust="0"/>
  </p:normalViewPr>
  <p:slideViewPr>
    <p:cSldViewPr snapToGrid="0">
      <p:cViewPr varScale="1">
        <p:scale>
          <a:sx n="115" d="100"/>
          <a:sy n="115" d="100"/>
        </p:scale>
        <p:origin x="1710" y="84"/>
      </p:cViewPr>
      <p:guideLst>
        <p:guide orient="horz" pos="2160"/>
        <p:guide pos="2880"/>
      </p:guideLst>
    </p:cSldViewPr>
  </p:slideViewPr>
  <p:notesTextViewPr>
    <p:cViewPr>
      <p:scale>
        <a:sx n="3" d="2"/>
        <a:sy n="3" d="2"/>
      </p:scale>
      <p:origin x="0" y="0"/>
    </p:cViewPr>
  </p:notesTextViewPr>
  <p:sorterViewPr>
    <p:cViewPr varScale="1">
      <p:scale>
        <a:sx n="1" d="1"/>
        <a:sy n="1" d="1"/>
      </p:scale>
      <p:origin x="0" y="-11184"/>
    </p:cViewPr>
  </p:sorterViewPr>
  <p:notesViewPr>
    <p:cSldViewPr snapToGrid="0">
      <p:cViewPr varScale="1">
        <p:scale>
          <a:sx n="78" d="100"/>
          <a:sy n="78" d="100"/>
        </p:scale>
        <p:origin x="3978" y="1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handoutMaster" Target="handoutMasters/handoutMaster1.xml"/><Relationship Id="rId10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oleObject" Target="https://terejma.sharepoint.com/sites/msteams_16d422/Shared%20Documents/General/&#9733;&#27671;&#35937;&#38450;&#28797;&#12527;&#12540;&#12463;&#12471;&#12519;&#12483;&#12503;&#65288;&#22320;&#26041;&#20844;&#20849;&#22243;&#20307;&#38450;&#28797;&#25285;&#24403;&#32773;&#21521;&#12369;&#65289;/&#20013;&#23567;&#27827;&#24029;&#27946;&#27700;&#32232;/&#9733;&#9733;&#9733;&#20196;&#21644;&#65301;&#24180;10&#26376;&#22580;&#38754;&#65300;&#36861;&#21152;/&#26356;&#26032;&#29256;&#36039;&#26009;&#65288;&#32232;&#38598;&#20013;&#65289;/&#38306;&#20418;&#12377;&#12427;&#12464;&#12521;&#12501;&#12394;&#12393;/&#23567;&#26412;&#24029;&#12398;&#27700;&#20301;&#12392;&#27969;&#22495;&#38632;&#37327;&#25351;&#25968;&#12398;&#26178;&#31995;&#21015;.xlsx"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https://terejma.sharepoint.com/sites/msteams_16d422/Shared%20Documents/General/&#9733;&#27671;&#35937;&#38450;&#28797;&#12527;&#12540;&#12463;&#12471;&#12519;&#12483;&#12503;&#65288;&#22320;&#26041;&#20844;&#20849;&#22243;&#20307;&#38450;&#28797;&#25285;&#24403;&#32773;&#21521;&#12369;&#65289;/&#20013;&#23567;&#27827;&#24029;&#27946;&#27700;&#32232;/&#9733;&#9733;&#9733;&#20196;&#21644;&#65301;&#24180;10&#26376;&#22580;&#38754;&#65300;&#36861;&#21152;/&#26356;&#26032;&#29256;&#36039;&#26009;&#65288;&#32232;&#38598;&#20013;&#65289;/&#38306;&#20418;&#12377;&#12427;&#12464;&#12521;&#12501;&#12394;&#12393;/&#23567;&#26412;&#24029;&#12398;&#27700;&#20301;&#12392;&#27969;&#22495;&#38632;&#37327;&#25351;&#25968;&#12398;&#26178;&#31995;&#21015;.xlsx" TargetMode="External"/><Relationship Id="rId1" Type="http://schemas.openxmlformats.org/officeDocument/2006/relationships/themeOverride" Target="../theme/themeOverride10.xml"/></Relationships>
</file>

<file path=ppt/charts/_rels/chart11.xml.rels><?xml version="1.0" encoding="UTF-8" standalone="yes"?>
<Relationships xmlns="http://schemas.openxmlformats.org/package/2006/relationships"><Relationship Id="rId2" Type="http://schemas.openxmlformats.org/officeDocument/2006/relationships/oleObject" Target="https://terejma.sharepoint.com/sites/msteams_16d422/Shared%20Documents/General/&#9733;&#27671;&#35937;&#38450;&#28797;&#12527;&#12540;&#12463;&#12471;&#12519;&#12483;&#12503;&#65288;&#22320;&#26041;&#20844;&#20849;&#22243;&#20307;&#38450;&#28797;&#25285;&#24403;&#32773;&#21521;&#12369;&#65289;/&#20013;&#23567;&#27827;&#24029;&#27946;&#27700;&#32232;/&#9733;&#9733;&#9733;&#20196;&#21644;&#65301;&#24180;10&#26376;&#22580;&#38754;&#65300;&#36861;&#21152;/&#26356;&#26032;&#29256;&#36039;&#26009;&#65288;&#32232;&#38598;&#20013;&#65289;/&#38306;&#20418;&#12377;&#12427;&#12464;&#12521;&#12501;&#12394;&#12393;/&#23567;&#26412;&#24029;&#12398;&#27700;&#20301;&#12392;&#27969;&#22495;&#38632;&#37327;&#25351;&#25968;&#12398;&#26178;&#31995;&#21015;.xlsx" TargetMode="External"/><Relationship Id="rId1" Type="http://schemas.openxmlformats.org/officeDocument/2006/relationships/themeOverride" Target="../theme/themeOverride11.xml"/></Relationships>
</file>

<file path=ppt/charts/_rels/chart12.xml.rels><?xml version="1.0" encoding="UTF-8" standalone="yes"?>
<Relationships xmlns="http://schemas.openxmlformats.org/package/2006/relationships"><Relationship Id="rId1" Type="http://schemas.openxmlformats.org/officeDocument/2006/relationships/oleObject" Target="file:///C:\Users\Yuichi%20Minamihara\Downloads\&#23567;&#26412;&#24029;&#12398;&#27700;&#20301;&#12392;&#27969;&#22495;&#38632;&#37327;&#25351;&#25968;&#12398;&#26178;&#31995;&#21015;.xlsx" TargetMode="External"/></Relationships>
</file>

<file path=ppt/charts/_rels/chart13.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https://terejma.sharepoint.com/sites/msteams_16d422/Shared%20Documents/General/&#9733;&#27671;&#35937;&#38450;&#28797;&#12527;&#12540;&#12463;&#12471;&#12519;&#12483;&#12503;&#65288;&#22320;&#26041;&#20844;&#20849;&#22243;&#20307;&#38450;&#28797;&#25285;&#24403;&#32773;&#21521;&#12369;&#65289;/&#20013;&#23567;&#27827;&#24029;&#27946;&#27700;&#32232;/&#9733;&#9733;&#9733;&#20196;&#21644;&#65301;&#24180;10&#26376;&#22580;&#38754;&#65300;&#36861;&#21152;/&#26356;&#26032;&#29256;&#36039;&#26009;&#65288;&#32232;&#38598;&#20013;&#65289;/&#38306;&#20418;&#12377;&#12427;&#12464;&#12521;&#12501;&#12394;&#12393;/&#23567;&#26412;&#24029;&#12398;&#27700;&#20301;&#12392;&#27969;&#22495;&#38632;&#37327;&#25351;&#25968;&#12398;&#26178;&#31995;&#21015;.xlsx" TargetMode="External"/><Relationship Id="rId1" Type="http://schemas.openxmlformats.org/officeDocument/2006/relationships/themeOverride" Target="../theme/themeOverride12.xml"/></Relationships>
</file>

<file path=ppt/charts/_rels/chart14.xml.rels><?xml version="1.0" encoding="UTF-8" standalone="yes"?>
<Relationships xmlns="http://schemas.openxmlformats.org/package/2006/relationships"><Relationship Id="rId1" Type="http://schemas.openxmlformats.org/officeDocument/2006/relationships/oleObject" Target="file:///C:\Users\Yuichi%20Minamihara\Downloads\&#23567;&#26412;&#24029;&#12398;&#27700;&#20301;&#12392;&#27969;&#22495;&#38632;&#37327;&#25351;&#25968;&#12398;&#26178;&#31995;&#21015;.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C:\Users\JMAZ009\Downloads\&#23567;&#26412;&#24029;&#12398;&#27700;&#20301;&#12392;&#27969;&#22495;&#38632;&#37327;&#25351;&#25968;&#12398;&#26178;&#31995;&#21015;.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C:\Users\JMAZ009\Downloads\&#23567;&#26412;&#24029;&#12398;&#27700;&#20301;&#12392;&#27969;&#22495;&#38632;&#37327;&#25351;&#25968;&#12398;&#26178;&#31995;&#21015;.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C:\Users\JMAZ009\Downloads\&#23567;&#26412;&#24029;&#12398;&#27700;&#20301;&#12392;&#27969;&#22495;&#38632;&#37327;&#25351;&#25968;&#12398;&#26178;&#31995;&#21015;.xlsx"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https://terejma.sharepoint.com/sites/msteams_16d422/Shared%20Documents/General/&#9733;&#27671;&#35937;&#38450;&#28797;&#12527;&#12540;&#12463;&#12471;&#12519;&#12483;&#12503;&#65288;&#22320;&#26041;&#20844;&#20849;&#22243;&#20307;&#38450;&#28797;&#25285;&#24403;&#32773;&#21521;&#12369;&#65289;/&#20013;&#23567;&#27827;&#24029;&#27946;&#27700;&#32232;/&#9733;&#9733;&#9733;&#20196;&#21644;&#65301;&#24180;10&#26376;&#22580;&#38754;&#65300;&#36861;&#21152;/&#26356;&#26032;&#29256;&#36039;&#26009;&#65288;&#32232;&#38598;&#20013;&#65289;/&#38306;&#20418;&#12377;&#12427;&#12464;&#12521;&#12501;&#12394;&#12393;/&#23567;&#26412;&#24029;&#12398;&#27700;&#20301;&#12392;&#27969;&#22495;&#38632;&#37327;&#25351;&#25968;&#12398;&#26178;&#31995;&#21015;.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https://terejma.sharepoint.com/sites/msteams_16d422/Shared%20Documents/General/&#9733;&#27671;&#35937;&#38450;&#28797;&#12527;&#12540;&#12463;&#12471;&#12519;&#12483;&#12503;&#65288;&#22320;&#26041;&#20844;&#20849;&#22243;&#20307;&#38450;&#28797;&#25285;&#24403;&#32773;&#21521;&#12369;&#65289;/&#20013;&#23567;&#27827;&#24029;&#27946;&#27700;&#32232;/&#9733;&#9733;&#9733;&#20196;&#21644;&#65301;&#24180;10&#26376;&#22580;&#38754;&#65300;&#36861;&#21152;/&#26356;&#26032;&#29256;&#36039;&#26009;&#65288;&#32232;&#38598;&#20013;&#65289;/&#38306;&#20418;&#12377;&#12427;&#12464;&#12521;&#12501;&#12394;&#12393;/&#23567;&#26412;&#24029;&#12398;&#27700;&#20301;&#12392;&#27969;&#22495;&#38632;&#37327;&#25351;&#25968;&#12398;&#26178;&#31995;&#21015;.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https://terejma.sharepoint.com/sites/msteams_16d422/Shared%20Documents/General/&#9733;&#27671;&#35937;&#38450;&#28797;&#12527;&#12540;&#12463;&#12471;&#12519;&#12483;&#12503;&#65288;&#22320;&#26041;&#20844;&#20849;&#22243;&#20307;&#38450;&#28797;&#25285;&#24403;&#32773;&#21521;&#12369;&#65289;/&#20013;&#23567;&#27827;&#24029;&#27946;&#27700;&#32232;/&#9733;&#9733;&#9733;&#20196;&#21644;&#65301;&#24180;10&#26376;&#22580;&#38754;&#65300;&#36861;&#21152;/&#26356;&#26032;&#29256;&#36039;&#26009;&#65288;&#32232;&#38598;&#20013;&#65289;/&#38306;&#20418;&#12377;&#12427;&#12464;&#12521;&#12501;&#12394;&#12393;/&#23567;&#26412;&#24029;&#12398;&#27700;&#20301;&#12392;&#27969;&#22495;&#38632;&#37327;&#25351;&#25968;&#12398;&#26178;&#31995;&#21015;.xlsx"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https://terejma.sharepoint.com/sites/msteams_16d422/Shared%20Documents/General/&#9733;&#27671;&#35937;&#38450;&#28797;&#12527;&#12540;&#12463;&#12471;&#12519;&#12483;&#12503;&#65288;&#22320;&#26041;&#20844;&#20849;&#22243;&#20307;&#38450;&#28797;&#25285;&#24403;&#32773;&#21521;&#12369;&#65289;/&#20013;&#23567;&#27827;&#24029;&#27946;&#27700;&#32232;/&#9733;&#9733;&#9733;&#20196;&#21644;&#65301;&#24180;10&#26376;&#22580;&#38754;&#65300;&#36861;&#21152;/&#26356;&#26032;&#29256;&#36039;&#26009;&#65288;&#32232;&#38598;&#20013;&#65289;/&#38306;&#20418;&#12377;&#12427;&#12464;&#12521;&#12501;&#12394;&#12393;/&#23567;&#26412;&#24029;&#12398;&#27700;&#20301;&#12392;&#27969;&#22495;&#38632;&#37327;&#25351;&#25968;&#12398;&#26178;&#31995;&#21015;.xlsx"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https://terejma.sharepoint.com/sites/msteams_16d422/Shared%20Documents/General/&#9733;&#27671;&#35937;&#38450;&#28797;&#12527;&#12540;&#12463;&#12471;&#12519;&#12483;&#12503;&#65288;&#22320;&#26041;&#20844;&#20849;&#22243;&#20307;&#38450;&#28797;&#25285;&#24403;&#32773;&#21521;&#12369;&#65289;/&#20013;&#23567;&#27827;&#24029;&#27946;&#27700;&#32232;/&#9733;&#9733;&#9733;&#20196;&#21644;&#65301;&#24180;10&#26376;&#22580;&#38754;&#65300;&#36861;&#21152;/&#26356;&#26032;&#29256;&#36039;&#26009;&#65288;&#32232;&#38598;&#20013;&#65289;/&#38306;&#20418;&#12377;&#12427;&#12464;&#12521;&#12501;&#12394;&#12393;/&#23567;&#26412;&#24029;&#12398;&#27700;&#20301;&#12392;&#27969;&#22495;&#38632;&#37327;&#25351;&#25968;&#12398;&#26178;&#31995;&#21015;.xlsx" TargetMode="External"/><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oleObject" Target="https://terejma.sharepoint.com/sites/msteams_16d422/Shared%20Documents/General/&#9733;&#27671;&#35937;&#38450;&#28797;&#12527;&#12540;&#12463;&#12471;&#12519;&#12483;&#12503;&#65288;&#22320;&#26041;&#20844;&#20849;&#22243;&#20307;&#38450;&#28797;&#25285;&#24403;&#32773;&#21521;&#12369;&#65289;/&#20013;&#23567;&#27827;&#24029;&#27946;&#27700;&#32232;/&#9733;&#9733;&#9733;&#20196;&#21644;&#65301;&#24180;10&#26376;&#22580;&#38754;&#65300;&#36861;&#21152;/&#26356;&#26032;&#29256;&#36039;&#26009;&#65288;&#32232;&#38598;&#20013;&#65289;/&#38306;&#20418;&#12377;&#12427;&#12464;&#12521;&#12501;&#12394;&#12393;/&#23567;&#26412;&#24029;&#12398;&#27700;&#20301;&#12392;&#27969;&#22495;&#38632;&#37327;&#25351;&#25968;&#12398;&#26178;&#31995;&#21015;.xlsx" TargetMode="External"/><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oleObject" Target="https://terejma.sharepoint.com/sites/msteams_16d422/Shared%20Documents/General/&#9733;&#27671;&#35937;&#38450;&#28797;&#12527;&#12540;&#12463;&#12471;&#12519;&#12483;&#12503;&#65288;&#22320;&#26041;&#20844;&#20849;&#22243;&#20307;&#38450;&#28797;&#25285;&#24403;&#32773;&#21521;&#12369;&#65289;/&#20013;&#23567;&#27827;&#24029;&#27946;&#27700;&#32232;/&#9733;&#9733;&#9733;&#20196;&#21644;&#65301;&#24180;10&#26376;&#22580;&#38754;&#65300;&#36861;&#21152;/&#26356;&#26032;&#29256;&#36039;&#26009;&#65288;&#32232;&#38598;&#20013;&#65289;/&#38306;&#20418;&#12377;&#12427;&#12464;&#12521;&#12501;&#12394;&#12393;/&#23567;&#26412;&#24029;&#12398;&#27700;&#20301;&#12392;&#27969;&#22495;&#38632;&#37327;&#25351;&#25968;&#12398;&#26178;&#31995;&#21015;.xlsx" TargetMode="External"/><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oleObject" Target="https://terejma.sharepoint.com/sites/msteams_16d422/Shared%20Documents/General/&#9733;&#27671;&#35937;&#38450;&#28797;&#12527;&#12540;&#12463;&#12471;&#12519;&#12483;&#12503;&#65288;&#22320;&#26041;&#20844;&#20849;&#22243;&#20307;&#38450;&#28797;&#25285;&#24403;&#32773;&#21521;&#12369;&#65289;/&#20013;&#23567;&#27827;&#24029;&#27946;&#27700;&#32232;/&#9733;&#9733;&#9733;&#20196;&#21644;&#65301;&#24180;10&#26376;&#22580;&#38754;&#65300;&#36861;&#21152;/&#26356;&#26032;&#29256;&#36039;&#26009;&#65288;&#32232;&#38598;&#20013;&#65289;/&#38306;&#20418;&#12377;&#12427;&#12464;&#12521;&#12501;&#12394;&#12393;/&#23567;&#26412;&#24029;&#12398;&#27700;&#20301;&#12392;&#27969;&#22495;&#38632;&#37327;&#25351;&#25968;&#12398;&#26178;&#31995;&#21015;.xlsx" TargetMode="External"/><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6405074365704281E-2"/>
          <c:y val="2.7262172338954869E-2"/>
          <c:w val="0.86537468903343606"/>
          <c:h val="0.94547565532209021"/>
        </c:manualLayout>
      </c:layout>
      <c:lineChart>
        <c:grouping val="standard"/>
        <c:varyColors val="0"/>
        <c:ser>
          <c:idx val="36"/>
          <c:order val="0"/>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0-F2A5-4F98-A7B5-95B9A4C931B7}"/>
            </c:ext>
          </c:extLst>
        </c:ser>
        <c:ser>
          <c:idx val="37"/>
          <c:order val="1"/>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1-F2A5-4F98-A7B5-95B9A4C931B7}"/>
            </c:ext>
          </c:extLst>
        </c:ser>
        <c:ser>
          <c:idx val="38"/>
          <c:order val="2"/>
          <c:tx>
            <c:strRef>
              <c:f>'[小本川の水位と流域雨量指数の時系列.xlsx]15時の予想PPT用'!$K$1</c:f>
              <c:strCache>
                <c:ptCount val="1"/>
                <c:pt idx="0">
                  <c:v>氾濫注意水位</c:v>
                </c:pt>
              </c:strCache>
            </c:strRef>
          </c:tx>
          <c:spPr>
            <a:ln w="38100">
              <a:solidFill>
                <a:srgbClr val="FFC000"/>
              </a:solidFill>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2-F2A5-4F98-A7B5-95B9A4C931B7}"/>
            </c:ext>
          </c:extLst>
        </c:ser>
        <c:ser>
          <c:idx val="39"/>
          <c:order val="3"/>
          <c:tx>
            <c:strRef>
              <c:f>'[小本川の水位と流域雨量指数の時系列.xlsx]00時の予想PPT用'!$L$1</c:f>
              <c:strCache>
                <c:ptCount val="1"/>
                <c:pt idx="0">
                  <c:v>水防団待機水位</c:v>
                </c:pt>
              </c:strCache>
            </c:strRef>
          </c:tx>
          <c:spPr>
            <a:ln w="38100">
              <a:solidFill>
                <a:srgbClr val="0000FF"/>
              </a:solidFill>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3-F2A5-4F98-A7B5-95B9A4C931B7}"/>
            </c:ext>
          </c:extLst>
        </c:ser>
        <c:ser>
          <c:idx val="40"/>
          <c:order val="4"/>
          <c:tx>
            <c:strRef>
              <c:f>'[小本川の水位と流域雨量指数の時系列.xlsx]15時の予想PPT用'!$D$7:$D$14</c:f>
              <c:strCache>
                <c:ptCount val="8"/>
                <c:pt idx="0">
                  <c:v>1.3</c:v>
                </c:pt>
                <c:pt idx="1">
                  <c:v>1.34</c:v>
                </c:pt>
                <c:pt idx="2">
                  <c:v>1.36</c:v>
                </c:pt>
                <c:pt idx="3">
                  <c:v>1.39</c:v>
                </c:pt>
                <c:pt idx="4">
                  <c:v>1.42</c:v>
                </c:pt>
                <c:pt idx="5">
                  <c:v>1.46</c:v>
                </c:pt>
                <c:pt idx="6">
                  <c:v>1.5</c:v>
                </c:pt>
                <c:pt idx="7">
                  <c:v>1.56</c:v>
                </c:pt>
              </c:strCache>
            </c:strRef>
          </c:tx>
          <c:spPr>
            <a:ln w="63500">
              <a:solidFill>
                <a:srgbClr val="00B0F0"/>
              </a:solidFill>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'[小本川の水位と流域雨量指数の時系列.xlsx]15時の予想PPT用'!$D$8:$D$15</c:f>
              <c:numCache>
                <c:formatCode>General</c:formatCode>
                <c:ptCount val="8"/>
                <c:pt idx="0">
                  <c:v>1.34</c:v>
                </c:pt>
                <c:pt idx="1">
                  <c:v>1.36</c:v>
                </c:pt>
                <c:pt idx="2">
                  <c:v>1.39</c:v>
                </c:pt>
                <c:pt idx="3">
                  <c:v>1.42</c:v>
                </c:pt>
                <c:pt idx="4">
                  <c:v>1.46</c:v>
                </c:pt>
                <c:pt idx="5">
                  <c:v>1.5</c:v>
                </c:pt>
                <c:pt idx="6">
                  <c:v>1.56</c:v>
                </c:pt>
                <c:pt idx="7">
                  <c:v>1.63</c:v>
                </c:pt>
              </c:numCache>
            </c:numRef>
          </c:val>
          <c:smooth val="0"/>
          <c:extLst>
            <c:ext xmlns:c16="http://schemas.microsoft.com/office/drawing/2014/chart" uri="{C3380CC4-5D6E-409C-BE32-E72D297353CC}">
              <c16:uniqueId val="{00000004-F2A5-4F98-A7B5-95B9A4C931B7}"/>
            </c:ext>
          </c:extLst>
        </c:ser>
        <c:ser>
          <c:idx val="45"/>
          <c:order val="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5-F2A5-4F98-A7B5-95B9A4C931B7}"/>
            </c:ext>
          </c:extLst>
        </c:ser>
        <c:ser>
          <c:idx val="46"/>
          <c:order val="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6-F2A5-4F98-A7B5-95B9A4C931B7}"/>
            </c:ext>
          </c:extLst>
        </c:ser>
        <c:ser>
          <c:idx val="54"/>
          <c:order val="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7-F2A5-4F98-A7B5-95B9A4C931B7}"/>
            </c:ext>
          </c:extLst>
        </c:ser>
        <c:ser>
          <c:idx val="55"/>
          <c:order val="8"/>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8-F2A5-4F98-A7B5-95B9A4C931B7}"/>
            </c:ext>
          </c:extLst>
        </c:ser>
        <c:ser>
          <c:idx val="63"/>
          <c:order val="9"/>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9-F2A5-4F98-A7B5-95B9A4C931B7}"/>
            </c:ext>
          </c:extLst>
        </c:ser>
        <c:ser>
          <c:idx val="64"/>
          <c:order val="10"/>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A-F2A5-4F98-A7B5-95B9A4C931B7}"/>
            </c:ext>
          </c:extLst>
        </c:ser>
        <c:ser>
          <c:idx val="18"/>
          <c:order val="11"/>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B-F2A5-4F98-A7B5-95B9A4C931B7}"/>
            </c:ext>
          </c:extLst>
        </c:ser>
        <c:ser>
          <c:idx val="19"/>
          <c:order val="12"/>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C-F2A5-4F98-A7B5-95B9A4C931B7}"/>
            </c:ext>
          </c:extLst>
        </c:ser>
        <c:ser>
          <c:idx val="27"/>
          <c:order val="13"/>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D-F2A5-4F98-A7B5-95B9A4C931B7}"/>
            </c:ext>
          </c:extLst>
        </c:ser>
        <c:ser>
          <c:idx val="28"/>
          <c:order val="14"/>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E-F2A5-4F98-A7B5-95B9A4C931B7}"/>
            </c:ext>
          </c:extLst>
        </c:ser>
        <c:ser>
          <c:idx val="9"/>
          <c:order val="1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F-F2A5-4F98-A7B5-95B9A4C931B7}"/>
            </c:ext>
          </c:extLst>
        </c:ser>
        <c:ser>
          <c:idx val="10"/>
          <c:order val="1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0-F2A5-4F98-A7B5-95B9A4C931B7}"/>
            </c:ext>
          </c:extLst>
        </c:ser>
        <c:ser>
          <c:idx val="2"/>
          <c:order val="1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1-F2A5-4F98-A7B5-95B9A4C931B7}"/>
            </c:ext>
          </c:extLst>
        </c:ser>
        <c:ser>
          <c:idx val="3"/>
          <c:order val="18"/>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2-F2A5-4F98-A7B5-95B9A4C931B7}"/>
            </c:ext>
          </c:extLst>
        </c:ser>
        <c:ser>
          <c:idx val="1"/>
          <c:order val="19"/>
          <c:tx>
            <c:strRef>
              <c:f>'[小本川の水位と流域雨量指数の時系列.xlsx]15時の予想PPT用'!$H$1</c:f>
              <c:strCache>
                <c:ptCount val="1"/>
                <c:pt idx="0">
                  <c:v>計画高水位</c:v>
                </c:pt>
              </c:strCache>
            </c:strRef>
          </c:tx>
          <c:spPr>
            <a:ln w="38100">
              <a:solidFill>
                <a:sysClr val="windowText" lastClr="000000"/>
              </a:solidFill>
            </a:ln>
          </c:spPr>
          <c:marker>
            <c:symbol val="none"/>
          </c:marker>
          <c:cat>
            <c:numRef>
              <c:f>'[小本川の水位と流域雨量指数の時系列.xlsx]15時の予想PPT用'!$B$7:$B$14</c:f>
              <c:numCache>
                <c:formatCode>h:mm</c:formatCode>
                <c:ptCount val="8"/>
                <c:pt idx="0">
                  <c:v>0.20833333333333334</c:v>
                </c:pt>
                <c:pt idx="1">
                  <c:v>0.25</c:v>
                </c:pt>
                <c:pt idx="2">
                  <c:v>0.29166666666666669</c:v>
                </c:pt>
                <c:pt idx="3">
                  <c:v>0.33333333333333331</c:v>
                </c:pt>
                <c:pt idx="4">
                  <c:v>0.375</c:v>
                </c:pt>
                <c:pt idx="5">
                  <c:v>0.41666666666666669</c:v>
                </c:pt>
                <c:pt idx="6">
                  <c:v>0.45833333333333331</c:v>
                </c:pt>
                <c:pt idx="7">
                  <c:v>0.5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3-F2A5-4F98-A7B5-95B9A4C931B7}"/>
            </c:ext>
          </c:extLst>
        </c:ser>
        <c:dLbls>
          <c:showLegendKey val="0"/>
          <c:showVal val="0"/>
          <c:showCatName val="0"/>
          <c:showSerName val="0"/>
          <c:showPercent val="0"/>
          <c:showBubbleSize val="0"/>
        </c:dLbls>
        <c:smooth val="0"/>
        <c:axId val="256647936"/>
        <c:axId val="256649472"/>
      </c:lineChart>
      <c:catAx>
        <c:axId val="256647936"/>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sz="1600"/>
            </a:pPr>
            <a:endParaRPr lang="ja-JP"/>
          </a:p>
        </c:txPr>
        <c:crossAx val="256649472"/>
        <c:crosses val="autoZero"/>
        <c:auto val="1"/>
        <c:lblAlgn val="ctr"/>
        <c:lblOffset val="100"/>
        <c:noMultiLvlLbl val="0"/>
      </c:catAx>
      <c:valAx>
        <c:axId val="256649472"/>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sz="1600"/>
            </a:pPr>
            <a:endParaRPr lang="ja-JP"/>
          </a:p>
        </c:txPr>
        <c:crossAx val="256647936"/>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6405074365704281E-2"/>
          <c:y val="2.7262172338954869E-2"/>
          <c:w val="0.86537468903343606"/>
          <c:h val="0.94547565532209021"/>
        </c:manualLayout>
      </c:layout>
      <c:lineChart>
        <c:grouping val="standard"/>
        <c:varyColors val="0"/>
        <c:ser>
          <c:idx val="36"/>
          <c:order val="0"/>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0-25B2-415A-88C4-48FFAB0B6554}"/>
            </c:ext>
          </c:extLst>
        </c:ser>
        <c:ser>
          <c:idx val="37"/>
          <c:order val="1"/>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1-25B2-415A-88C4-48FFAB0B6554}"/>
            </c:ext>
          </c:extLst>
        </c:ser>
        <c:ser>
          <c:idx val="38"/>
          <c:order val="2"/>
          <c:tx>
            <c:strRef>
              <c:f>'[小本川の水位と流域雨量指数の時系列.xlsx]15時の予想PPT用'!$K$1</c:f>
              <c:strCache>
                <c:ptCount val="1"/>
                <c:pt idx="0">
                  <c:v>氾濫注意水位</c:v>
                </c:pt>
              </c:strCache>
            </c:strRef>
          </c:tx>
          <c:spPr>
            <a:ln w="38100">
              <a:solidFill>
                <a:srgbClr val="FFC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2-25B2-415A-88C4-48FFAB0B6554}"/>
            </c:ext>
          </c:extLst>
        </c:ser>
        <c:ser>
          <c:idx val="39"/>
          <c:order val="3"/>
          <c:tx>
            <c:strRef>
              <c:f>'[小本川の水位と流域雨量指数の時系列.xlsx]00時の予想PPT用'!$L$1</c:f>
              <c:strCache>
                <c:ptCount val="1"/>
                <c:pt idx="0">
                  <c:v>水防団待機水位</c:v>
                </c:pt>
              </c:strCache>
            </c:strRef>
          </c:tx>
          <c:spPr>
            <a:ln w="38100">
              <a:solidFill>
                <a:srgbClr val="0000FF"/>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3-25B2-415A-88C4-48FFAB0B6554}"/>
            </c:ext>
          </c:extLst>
        </c:ser>
        <c:ser>
          <c:idx val="40"/>
          <c:order val="4"/>
          <c:tx>
            <c:strRef>
              <c:f>'[小本川の水位と流域雨量指数の時系列.xlsx]18時の予想PPT用'!$C$1</c:f>
              <c:strCache>
                <c:ptCount val="1"/>
                <c:pt idx="0">
                  <c:v>赤鹿水位</c:v>
                </c:pt>
              </c:strCache>
            </c:strRef>
          </c:tx>
          <c:spPr>
            <a:ln w="63500">
              <a:solidFill>
                <a:srgbClr val="00B0F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'[小本川の水位と流域雨量指数の時系列.xlsx]18時の予想PPT用'!$D$13:$D$20</c:f>
              <c:numCache>
                <c:formatCode>General</c:formatCode>
                <c:ptCount val="8"/>
                <c:pt idx="0">
                  <c:v>1.5</c:v>
                </c:pt>
                <c:pt idx="1">
                  <c:v>1.56</c:v>
                </c:pt>
                <c:pt idx="2">
                  <c:v>1.63</c:v>
                </c:pt>
                <c:pt idx="3">
                  <c:v>1.71</c:v>
                </c:pt>
                <c:pt idx="4">
                  <c:v>1.85</c:v>
                </c:pt>
                <c:pt idx="5">
                  <c:v>2.09</c:v>
                </c:pt>
                <c:pt idx="6">
                  <c:v>2.38</c:v>
                </c:pt>
                <c:pt idx="7">
                  <c:v>3.17</c:v>
                </c:pt>
              </c:numCache>
            </c:numRef>
          </c:val>
          <c:smooth val="0"/>
          <c:extLst>
            <c:ext xmlns:c16="http://schemas.microsoft.com/office/drawing/2014/chart" uri="{C3380CC4-5D6E-409C-BE32-E72D297353CC}">
              <c16:uniqueId val="{00000004-25B2-415A-88C4-48FFAB0B6554}"/>
            </c:ext>
          </c:extLst>
        </c:ser>
        <c:ser>
          <c:idx val="45"/>
          <c:order val="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5-25B2-415A-88C4-48FFAB0B6554}"/>
            </c:ext>
          </c:extLst>
        </c:ser>
        <c:ser>
          <c:idx val="46"/>
          <c:order val="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6-25B2-415A-88C4-48FFAB0B6554}"/>
            </c:ext>
          </c:extLst>
        </c:ser>
        <c:ser>
          <c:idx val="54"/>
          <c:order val="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7-25B2-415A-88C4-48FFAB0B6554}"/>
            </c:ext>
          </c:extLst>
        </c:ser>
        <c:ser>
          <c:idx val="55"/>
          <c:order val="8"/>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8-25B2-415A-88C4-48FFAB0B6554}"/>
            </c:ext>
          </c:extLst>
        </c:ser>
        <c:ser>
          <c:idx val="63"/>
          <c:order val="9"/>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9-25B2-415A-88C4-48FFAB0B6554}"/>
            </c:ext>
          </c:extLst>
        </c:ser>
        <c:ser>
          <c:idx val="64"/>
          <c:order val="10"/>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A-25B2-415A-88C4-48FFAB0B6554}"/>
            </c:ext>
          </c:extLst>
        </c:ser>
        <c:ser>
          <c:idx val="18"/>
          <c:order val="11"/>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B-25B2-415A-88C4-48FFAB0B6554}"/>
            </c:ext>
          </c:extLst>
        </c:ser>
        <c:ser>
          <c:idx val="19"/>
          <c:order val="12"/>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C-25B2-415A-88C4-48FFAB0B6554}"/>
            </c:ext>
          </c:extLst>
        </c:ser>
        <c:ser>
          <c:idx val="27"/>
          <c:order val="13"/>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D-25B2-415A-88C4-48FFAB0B6554}"/>
            </c:ext>
          </c:extLst>
        </c:ser>
        <c:ser>
          <c:idx val="28"/>
          <c:order val="14"/>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E-25B2-415A-88C4-48FFAB0B6554}"/>
            </c:ext>
          </c:extLst>
        </c:ser>
        <c:ser>
          <c:idx val="9"/>
          <c:order val="1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F-25B2-415A-88C4-48FFAB0B6554}"/>
            </c:ext>
          </c:extLst>
        </c:ser>
        <c:ser>
          <c:idx val="10"/>
          <c:order val="1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0-25B2-415A-88C4-48FFAB0B6554}"/>
            </c:ext>
          </c:extLst>
        </c:ser>
        <c:ser>
          <c:idx val="2"/>
          <c:order val="1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1-25B2-415A-88C4-48FFAB0B6554}"/>
            </c:ext>
          </c:extLst>
        </c:ser>
        <c:ser>
          <c:idx val="3"/>
          <c:order val="18"/>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2-25B2-415A-88C4-48FFAB0B6554}"/>
            </c:ext>
          </c:extLst>
        </c:ser>
        <c:ser>
          <c:idx val="1"/>
          <c:order val="19"/>
          <c:tx>
            <c:strRef>
              <c:f>'[小本川の水位と流域雨量指数の時系列.xlsx]15時の予想PPT用'!$H$1</c:f>
              <c:strCache>
                <c:ptCount val="1"/>
                <c:pt idx="0">
                  <c:v>計画高水位</c:v>
                </c:pt>
              </c:strCache>
            </c:strRef>
          </c:tx>
          <c:spPr>
            <a:ln w="38100">
              <a:solidFill>
                <a:sysClr val="windowText" lastClr="00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3-25B2-415A-88C4-48FFAB0B6554}"/>
            </c:ext>
          </c:extLst>
        </c:ser>
        <c:dLbls>
          <c:showLegendKey val="0"/>
          <c:showVal val="0"/>
          <c:showCatName val="0"/>
          <c:showSerName val="0"/>
          <c:showPercent val="0"/>
          <c:showBubbleSize val="0"/>
        </c:dLbls>
        <c:smooth val="0"/>
        <c:axId val="256647936"/>
        <c:axId val="256649472"/>
      </c:lineChart>
      <c:catAx>
        <c:axId val="256647936"/>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sz="1600"/>
            </a:pPr>
            <a:endParaRPr lang="ja-JP"/>
          </a:p>
        </c:txPr>
        <c:crossAx val="256649472"/>
        <c:crosses val="autoZero"/>
        <c:auto val="1"/>
        <c:lblAlgn val="ctr"/>
        <c:lblOffset val="100"/>
        <c:noMultiLvlLbl val="0"/>
      </c:catAx>
      <c:valAx>
        <c:axId val="256649472"/>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sz="1600"/>
            </a:pPr>
            <a:endParaRPr lang="ja-JP"/>
          </a:p>
        </c:txPr>
        <c:crossAx val="256647936"/>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2">
    <c:autoUpdate val="0"/>
  </c:externalData>
  <c:userShapes r:id="rId3"/>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6405074365704281E-2"/>
          <c:y val="2.7262172338954869E-2"/>
          <c:w val="0.86537468903343606"/>
          <c:h val="0.94547565532209021"/>
        </c:manualLayout>
      </c:layout>
      <c:lineChart>
        <c:grouping val="standard"/>
        <c:varyColors val="0"/>
        <c:ser>
          <c:idx val="36"/>
          <c:order val="0"/>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0-D933-4366-9428-ADFE4DDB53A9}"/>
            </c:ext>
          </c:extLst>
        </c:ser>
        <c:ser>
          <c:idx val="37"/>
          <c:order val="1"/>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1-D933-4366-9428-ADFE4DDB53A9}"/>
            </c:ext>
          </c:extLst>
        </c:ser>
        <c:ser>
          <c:idx val="38"/>
          <c:order val="2"/>
          <c:tx>
            <c:strRef>
              <c:f>'[小本川の水位と流域雨量指数の時系列.xlsx]15時の予想PPT用'!$K$1</c:f>
              <c:strCache>
                <c:ptCount val="1"/>
                <c:pt idx="0">
                  <c:v>氾濫注意水位</c:v>
                </c:pt>
              </c:strCache>
            </c:strRef>
          </c:tx>
          <c:spPr>
            <a:ln w="38100">
              <a:solidFill>
                <a:srgbClr val="FFC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2-D933-4366-9428-ADFE4DDB53A9}"/>
            </c:ext>
          </c:extLst>
        </c:ser>
        <c:ser>
          <c:idx val="39"/>
          <c:order val="3"/>
          <c:tx>
            <c:strRef>
              <c:f>'[小本川の水位と流域雨量指数の時系列.xlsx]00時の予想PPT用'!$L$1</c:f>
              <c:strCache>
                <c:ptCount val="1"/>
                <c:pt idx="0">
                  <c:v>水防団待機水位</c:v>
                </c:pt>
              </c:strCache>
            </c:strRef>
          </c:tx>
          <c:spPr>
            <a:ln w="38100">
              <a:solidFill>
                <a:srgbClr val="0000FF"/>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3-D933-4366-9428-ADFE4DDB53A9}"/>
            </c:ext>
          </c:extLst>
        </c:ser>
        <c:ser>
          <c:idx val="40"/>
          <c:order val="4"/>
          <c:tx>
            <c:strRef>
              <c:f>'[小本川の水位と流域雨量指数の時系列.xlsx]18時の予想PPT用'!$C$1</c:f>
              <c:strCache>
                <c:ptCount val="1"/>
                <c:pt idx="0">
                  <c:v>赤鹿水位</c:v>
                </c:pt>
              </c:strCache>
            </c:strRef>
          </c:tx>
          <c:spPr>
            <a:ln w="63500">
              <a:solidFill>
                <a:srgbClr val="00B0F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'[小本川の水位と流域雨量指数の時系列.xlsx]18時の予想PPT用'!$D$10:$D$17</c:f>
              <c:numCache>
                <c:formatCode>General</c:formatCode>
                <c:ptCount val="8"/>
                <c:pt idx="0">
                  <c:v>1.39</c:v>
                </c:pt>
                <c:pt idx="1">
                  <c:v>1.42</c:v>
                </c:pt>
                <c:pt idx="2">
                  <c:v>1.46</c:v>
                </c:pt>
                <c:pt idx="3">
                  <c:v>1.5</c:v>
                </c:pt>
                <c:pt idx="4">
                  <c:v>1.56</c:v>
                </c:pt>
                <c:pt idx="5">
                  <c:v>1.63</c:v>
                </c:pt>
                <c:pt idx="6">
                  <c:v>1.71</c:v>
                </c:pt>
                <c:pt idx="7">
                  <c:v>1.85</c:v>
                </c:pt>
              </c:numCache>
            </c:numRef>
          </c:val>
          <c:smooth val="0"/>
          <c:extLst>
            <c:ext xmlns:c16="http://schemas.microsoft.com/office/drawing/2014/chart" uri="{C3380CC4-5D6E-409C-BE32-E72D297353CC}">
              <c16:uniqueId val="{00000004-D933-4366-9428-ADFE4DDB53A9}"/>
            </c:ext>
          </c:extLst>
        </c:ser>
        <c:ser>
          <c:idx val="45"/>
          <c:order val="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5-D933-4366-9428-ADFE4DDB53A9}"/>
            </c:ext>
          </c:extLst>
        </c:ser>
        <c:ser>
          <c:idx val="46"/>
          <c:order val="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6-D933-4366-9428-ADFE4DDB53A9}"/>
            </c:ext>
          </c:extLst>
        </c:ser>
        <c:ser>
          <c:idx val="54"/>
          <c:order val="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7-D933-4366-9428-ADFE4DDB53A9}"/>
            </c:ext>
          </c:extLst>
        </c:ser>
        <c:ser>
          <c:idx val="55"/>
          <c:order val="8"/>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8-D933-4366-9428-ADFE4DDB53A9}"/>
            </c:ext>
          </c:extLst>
        </c:ser>
        <c:ser>
          <c:idx val="63"/>
          <c:order val="9"/>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9-D933-4366-9428-ADFE4DDB53A9}"/>
            </c:ext>
          </c:extLst>
        </c:ser>
        <c:ser>
          <c:idx val="64"/>
          <c:order val="10"/>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A-D933-4366-9428-ADFE4DDB53A9}"/>
            </c:ext>
          </c:extLst>
        </c:ser>
        <c:ser>
          <c:idx val="18"/>
          <c:order val="11"/>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B-D933-4366-9428-ADFE4DDB53A9}"/>
            </c:ext>
          </c:extLst>
        </c:ser>
        <c:ser>
          <c:idx val="19"/>
          <c:order val="12"/>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C-D933-4366-9428-ADFE4DDB53A9}"/>
            </c:ext>
          </c:extLst>
        </c:ser>
        <c:ser>
          <c:idx val="27"/>
          <c:order val="13"/>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D-D933-4366-9428-ADFE4DDB53A9}"/>
            </c:ext>
          </c:extLst>
        </c:ser>
        <c:ser>
          <c:idx val="28"/>
          <c:order val="14"/>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E-D933-4366-9428-ADFE4DDB53A9}"/>
            </c:ext>
          </c:extLst>
        </c:ser>
        <c:ser>
          <c:idx val="9"/>
          <c:order val="1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F-D933-4366-9428-ADFE4DDB53A9}"/>
            </c:ext>
          </c:extLst>
        </c:ser>
        <c:ser>
          <c:idx val="10"/>
          <c:order val="1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0-D933-4366-9428-ADFE4DDB53A9}"/>
            </c:ext>
          </c:extLst>
        </c:ser>
        <c:ser>
          <c:idx val="2"/>
          <c:order val="1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1-D933-4366-9428-ADFE4DDB53A9}"/>
            </c:ext>
          </c:extLst>
        </c:ser>
        <c:ser>
          <c:idx val="3"/>
          <c:order val="18"/>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2-D933-4366-9428-ADFE4DDB53A9}"/>
            </c:ext>
          </c:extLst>
        </c:ser>
        <c:ser>
          <c:idx val="1"/>
          <c:order val="19"/>
          <c:tx>
            <c:strRef>
              <c:f>'[小本川の水位と流域雨量指数の時系列.xlsx]15時の予想PPT用'!$H$1</c:f>
              <c:strCache>
                <c:ptCount val="1"/>
                <c:pt idx="0">
                  <c:v>計画高水位</c:v>
                </c:pt>
              </c:strCache>
            </c:strRef>
          </c:tx>
          <c:spPr>
            <a:ln w="38100">
              <a:solidFill>
                <a:sysClr val="windowText" lastClr="00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3-D933-4366-9428-ADFE4DDB53A9}"/>
            </c:ext>
          </c:extLst>
        </c:ser>
        <c:dLbls>
          <c:showLegendKey val="0"/>
          <c:showVal val="0"/>
          <c:showCatName val="0"/>
          <c:showSerName val="0"/>
          <c:showPercent val="0"/>
          <c:showBubbleSize val="0"/>
        </c:dLbls>
        <c:smooth val="0"/>
        <c:axId val="256647936"/>
        <c:axId val="256649472"/>
      </c:lineChart>
      <c:catAx>
        <c:axId val="256647936"/>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sz="1600"/>
            </a:pPr>
            <a:endParaRPr lang="ja-JP"/>
          </a:p>
        </c:txPr>
        <c:crossAx val="256649472"/>
        <c:crosses val="autoZero"/>
        <c:auto val="1"/>
        <c:lblAlgn val="ctr"/>
        <c:lblOffset val="100"/>
        <c:noMultiLvlLbl val="0"/>
      </c:catAx>
      <c:valAx>
        <c:axId val="256649472"/>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sz="1600"/>
            </a:pPr>
            <a:endParaRPr lang="ja-JP"/>
          </a:p>
        </c:txPr>
        <c:crossAx val="256647936"/>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6405074365704281E-2"/>
          <c:y val="2.7262172338954869E-2"/>
          <c:w val="0.86537468903343606"/>
          <c:h val="0.94547565532209021"/>
        </c:manualLayout>
      </c:layout>
      <c:lineChart>
        <c:grouping val="standard"/>
        <c:varyColors val="0"/>
        <c:ser>
          <c:idx val="86"/>
          <c:order val="0"/>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00-E15D-4904-947E-19686B3137F1}"/>
            </c:ext>
          </c:extLst>
        </c:ser>
        <c:ser>
          <c:idx val="87"/>
          <c:order val="1"/>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01-E15D-4904-947E-19686B3137F1}"/>
            </c:ext>
          </c:extLst>
        </c:ser>
        <c:ser>
          <c:idx val="88"/>
          <c:order val="2"/>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2-E15D-4904-947E-19686B3137F1}"/>
            </c:ext>
          </c:extLst>
        </c:ser>
        <c:ser>
          <c:idx val="89"/>
          <c:order val="3"/>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3-E15D-4904-947E-19686B3137F1}"/>
            </c:ext>
          </c:extLst>
        </c:ser>
        <c:ser>
          <c:idx val="90"/>
          <c:order val="4"/>
          <c:tx>
            <c:strRef>
              <c:f>'15時の予想PPT用'!$H$1</c:f>
              <c:strCache>
                <c:ptCount val="1"/>
                <c:pt idx="0">
                  <c:v>計画高水位</c:v>
                </c:pt>
              </c:strCache>
            </c:strRef>
          </c:tx>
          <c:spPr>
            <a:ln w="38100">
              <a:solidFill>
                <a:schemeClr val="accent4">
                  <a:lumMod val="50000"/>
                </a:schemeClr>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'15時の予想PPT用'!$H$12:$H$19</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04-E15D-4904-947E-19686B3137F1}"/>
            </c:ext>
          </c:extLst>
        </c:ser>
        <c:ser>
          <c:idx val="91"/>
          <c:order val="5"/>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05-E15D-4904-947E-19686B3137F1}"/>
            </c:ext>
          </c:extLst>
        </c:ser>
        <c:ser>
          <c:idx val="92"/>
          <c:order val="6"/>
          <c:tx>
            <c:strRef>
              <c:f>'15時の予想PPT用'!$I$1</c:f>
              <c:strCache>
                <c:ptCount val="1"/>
                <c:pt idx="0">
                  <c:v>氾濫危険水位</c:v>
                </c:pt>
              </c:strCache>
            </c:strRef>
          </c:tx>
          <c:spPr>
            <a:ln w="38100">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'15時の予想PPT用'!$I$12:$I$19</c:f>
              <c:numCache>
                <c:formatCode>General</c:formatCode>
                <c:ptCount val="8"/>
                <c:pt idx="0">
                  <c:v>2.7</c:v>
                </c:pt>
                <c:pt idx="1">
                  <c:v>2.7</c:v>
                </c:pt>
                <c:pt idx="2">
                  <c:v>2.7</c:v>
                </c:pt>
                <c:pt idx="3">
                  <c:v>2.7</c:v>
                </c:pt>
                <c:pt idx="4">
                  <c:v>2.7</c:v>
                </c:pt>
                <c:pt idx="5">
                  <c:v>2.7</c:v>
                </c:pt>
                <c:pt idx="6">
                  <c:v>2.7</c:v>
                </c:pt>
                <c:pt idx="7">
                  <c:v>2.7</c:v>
                </c:pt>
              </c:numCache>
            </c:numRef>
          </c:val>
          <c:smooth val="0"/>
          <c:extLst>
            <c:ext xmlns:c16="http://schemas.microsoft.com/office/drawing/2014/chart" uri="{C3380CC4-5D6E-409C-BE32-E72D297353CC}">
              <c16:uniqueId val="{00000006-E15D-4904-947E-19686B3137F1}"/>
            </c:ext>
          </c:extLst>
        </c:ser>
        <c:ser>
          <c:idx val="93"/>
          <c:order val="7"/>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07-E15D-4904-947E-19686B3137F1}"/>
            </c:ext>
          </c:extLst>
        </c:ser>
        <c:ser>
          <c:idx val="94"/>
          <c:order val="8"/>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08-E15D-4904-947E-19686B3137F1}"/>
            </c:ext>
          </c:extLst>
        </c:ser>
        <c:ser>
          <c:idx val="95"/>
          <c:order val="9"/>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9-E15D-4904-947E-19686B3137F1}"/>
            </c:ext>
          </c:extLst>
        </c:ser>
        <c:ser>
          <c:idx val="96"/>
          <c:order val="10"/>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A-E15D-4904-947E-19686B3137F1}"/>
            </c:ext>
          </c:extLst>
        </c:ser>
        <c:ser>
          <c:idx val="97"/>
          <c:order val="11"/>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0B-E15D-4904-947E-19686B3137F1}"/>
            </c:ext>
          </c:extLst>
        </c:ser>
        <c:ser>
          <c:idx val="98"/>
          <c:order val="12"/>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0C-E15D-4904-947E-19686B3137F1}"/>
            </c:ext>
          </c:extLst>
        </c:ser>
        <c:ser>
          <c:idx val="99"/>
          <c:order val="13"/>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0D-E15D-4904-947E-19686B3137F1}"/>
            </c:ext>
          </c:extLst>
        </c:ser>
        <c:ser>
          <c:idx val="100"/>
          <c:order val="14"/>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E-E15D-4904-947E-19686B3137F1}"/>
            </c:ext>
          </c:extLst>
        </c:ser>
        <c:ser>
          <c:idx val="101"/>
          <c:order val="15"/>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F-E15D-4904-947E-19686B3137F1}"/>
            </c:ext>
          </c:extLst>
        </c:ser>
        <c:ser>
          <c:idx val="102"/>
          <c:order val="16"/>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10-E15D-4904-947E-19686B3137F1}"/>
            </c:ext>
          </c:extLst>
        </c:ser>
        <c:ser>
          <c:idx val="103"/>
          <c:order val="17"/>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11-E15D-4904-947E-19686B3137F1}"/>
            </c:ext>
          </c:extLst>
        </c:ser>
        <c:ser>
          <c:idx val="104"/>
          <c:order val="18"/>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12-E15D-4904-947E-19686B3137F1}"/>
            </c:ext>
          </c:extLst>
        </c:ser>
        <c:ser>
          <c:idx val="105"/>
          <c:order val="19"/>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13-E15D-4904-947E-19686B3137F1}"/>
            </c:ext>
          </c:extLst>
        </c:ser>
        <c:ser>
          <c:idx val="106"/>
          <c:order val="20"/>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14-E15D-4904-947E-19686B3137F1}"/>
            </c:ext>
          </c:extLst>
        </c:ser>
        <c:ser>
          <c:idx val="107"/>
          <c:order val="21"/>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15-E15D-4904-947E-19686B3137F1}"/>
            </c:ext>
          </c:extLst>
        </c:ser>
        <c:ser>
          <c:idx val="108"/>
          <c:order val="22"/>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16-E15D-4904-947E-19686B3137F1}"/>
            </c:ext>
          </c:extLst>
        </c:ser>
        <c:ser>
          <c:idx val="109"/>
          <c:order val="23"/>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17-E15D-4904-947E-19686B3137F1}"/>
            </c:ext>
          </c:extLst>
        </c:ser>
        <c:ser>
          <c:idx val="110"/>
          <c:order val="24"/>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18-E15D-4904-947E-19686B3137F1}"/>
            </c:ext>
          </c:extLst>
        </c:ser>
        <c:ser>
          <c:idx val="111"/>
          <c:order val="25"/>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19-E15D-4904-947E-19686B3137F1}"/>
            </c:ext>
          </c:extLst>
        </c:ser>
        <c:ser>
          <c:idx val="112"/>
          <c:order val="26"/>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1A-E15D-4904-947E-19686B3137F1}"/>
            </c:ext>
          </c:extLst>
        </c:ser>
        <c:ser>
          <c:idx val="113"/>
          <c:order val="27"/>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1B-E15D-4904-947E-19686B3137F1}"/>
            </c:ext>
          </c:extLst>
        </c:ser>
        <c:ser>
          <c:idx val="114"/>
          <c:order val="28"/>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1C-E15D-4904-947E-19686B3137F1}"/>
            </c:ext>
          </c:extLst>
        </c:ser>
        <c:ser>
          <c:idx val="115"/>
          <c:order val="29"/>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1D-E15D-4904-947E-19686B3137F1}"/>
            </c:ext>
          </c:extLst>
        </c:ser>
        <c:ser>
          <c:idx val="116"/>
          <c:order val="30"/>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1E-E15D-4904-947E-19686B3137F1}"/>
            </c:ext>
          </c:extLst>
        </c:ser>
        <c:ser>
          <c:idx val="117"/>
          <c:order val="31"/>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1F-E15D-4904-947E-19686B3137F1}"/>
            </c:ext>
          </c:extLst>
        </c:ser>
        <c:ser>
          <c:idx val="118"/>
          <c:order val="32"/>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20-E15D-4904-947E-19686B3137F1}"/>
            </c:ext>
          </c:extLst>
        </c:ser>
        <c:ser>
          <c:idx val="119"/>
          <c:order val="33"/>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21-E15D-4904-947E-19686B3137F1}"/>
            </c:ext>
          </c:extLst>
        </c:ser>
        <c:ser>
          <c:idx val="120"/>
          <c:order val="34"/>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22-E15D-4904-947E-19686B3137F1}"/>
            </c:ext>
          </c:extLst>
        </c:ser>
        <c:ser>
          <c:idx val="121"/>
          <c:order val="35"/>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23-E15D-4904-947E-19686B3137F1}"/>
            </c:ext>
          </c:extLst>
        </c:ser>
        <c:ser>
          <c:idx val="122"/>
          <c:order val="36"/>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24-E15D-4904-947E-19686B3137F1}"/>
            </c:ext>
          </c:extLst>
        </c:ser>
        <c:ser>
          <c:idx val="123"/>
          <c:order val="37"/>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25-E15D-4904-947E-19686B3137F1}"/>
            </c:ext>
          </c:extLst>
        </c:ser>
        <c:ser>
          <c:idx val="124"/>
          <c:order val="38"/>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26-E15D-4904-947E-19686B3137F1}"/>
            </c:ext>
          </c:extLst>
        </c:ser>
        <c:ser>
          <c:idx val="125"/>
          <c:order val="39"/>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'15時の予想PPT用'!$K$12:$K$19</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27-E15D-4904-947E-19686B3137F1}"/>
            </c:ext>
          </c:extLst>
        </c:ser>
        <c:ser>
          <c:idx val="126"/>
          <c:order val="40"/>
          <c:tx>
            <c:strRef>
              <c:f>'00時の予想PPT用'!$J$1</c:f>
              <c:strCache>
                <c:ptCount val="1"/>
                <c:pt idx="0">
                  <c:v>避難判断水位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'15時の予想PPT用'!$L$12:$L$19</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28-E15D-4904-947E-19686B3137F1}"/>
            </c:ext>
          </c:extLst>
        </c:ser>
        <c:ser>
          <c:idx val="127"/>
          <c:order val="41"/>
          <c:tx>
            <c:strRef>
              <c:f>'15時の予想PPT用'!$C$1</c:f>
              <c:strCache>
                <c:ptCount val="1"/>
                <c:pt idx="0">
                  <c:v>赤鹿水位</c:v>
                </c:pt>
              </c:strCache>
            </c:strRef>
          </c:tx>
          <c:spPr>
            <a:ln w="63500">
              <a:solidFill>
                <a:srgbClr val="00B0F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'15時の予想PPT用'!$D$12:$D$19</c:f>
              <c:numCache>
                <c:formatCode>General</c:formatCode>
                <c:ptCount val="8"/>
                <c:pt idx="0">
                  <c:v>1.46</c:v>
                </c:pt>
                <c:pt idx="1">
                  <c:v>1.5</c:v>
                </c:pt>
                <c:pt idx="2">
                  <c:v>1.56</c:v>
                </c:pt>
                <c:pt idx="3">
                  <c:v>1.63</c:v>
                </c:pt>
                <c:pt idx="4">
                  <c:v>1.71</c:v>
                </c:pt>
                <c:pt idx="5">
                  <c:v>1.85</c:v>
                </c:pt>
                <c:pt idx="6">
                  <c:v>2.09</c:v>
                </c:pt>
                <c:pt idx="7">
                  <c:v>2.38</c:v>
                </c:pt>
              </c:numCache>
            </c:numRef>
          </c:val>
          <c:smooth val="0"/>
          <c:extLst>
            <c:ext xmlns:c16="http://schemas.microsoft.com/office/drawing/2014/chart" uri="{C3380CC4-5D6E-409C-BE32-E72D297353CC}">
              <c16:uniqueId val="{00000029-E15D-4904-947E-19686B3137F1}"/>
            </c:ext>
          </c:extLst>
        </c:ser>
        <c:ser>
          <c:idx val="128"/>
          <c:order val="42"/>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'15時の予想PPT用'!$J$12:$J$19</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2A-E15D-4904-947E-19686B3137F1}"/>
            </c:ext>
          </c:extLst>
        </c:ser>
        <c:ser>
          <c:idx val="129"/>
          <c:order val="43"/>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2B-E15D-4904-947E-19686B3137F1}"/>
            </c:ext>
          </c:extLst>
        </c:ser>
        <c:ser>
          <c:idx val="130"/>
          <c:order val="44"/>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2C-E15D-4904-947E-19686B3137F1}"/>
            </c:ext>
          </c:extLst>
        </c:ser>
        <c:ser>
          <c:idx val="131"/>
          <c:order val="45"/>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2D-E15D-4904-947E-19686B3137F1}"/>
            </c:ext>
          </c:extLst>
        </c:ser>
        <c:ser>
          <c:idx val="132"/>
          <c:order val="46"/>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2E-E15D-4904-947E-19686B3137F1}"/>
            </c:ext>
          </c:extLst>
        </c:ser>
        <c:ser>
          <c:idx val="133"/>
          <c:order val="47"/>
          <c:tx>
            <c:strRef>
              <c:f>'15時の予想PPT用'!$H$1</c:f>
              <c:strCache>
                <c:ptCount val="1"/>
                <c:pt idx="0">
                  <c:v>計画高水位</c:v>
                </c:pt>
              </c:strCache>
            </c:strRef>
          </c:tx>
          <c:spPr>
            <a:ln w="38100">
              <a:solidFill>
                <a:schemeClr val="accent4">
                  <a:lumMod val="50000"/>
                </a:schemeClr>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'15時の予想PPT用'!$H$12:$H$20</c:f>
              <c:numCache>
                <c:formatCode>General</c:formatCode>
                <c:ptCount val="9"/>
                <c:pt idx="0">
                  <c:v>3.36</c:v>
                </c:pt>
                <c:pt idx="1">
                  <c:v>3.36</c:v>
                </c:pt>
                <c:pt idx="2">
                  <c:v>3.36</c:v>
                </c:pt>
                <c:pt idx="3">
                  <c:v>3.36</c:v>
                </c:pt>
                <c:pt idx="4">
                  <c:v>3.36</c:v>
                </c:pt>
                <c:pt idx="5">
                  <c:v>3.36</c:v>
                </c:pt>
                <c:pt idx="6">
                  <c:v>3.36</c:v>
                </c:pt>
                <c:pt idx="7">
                  <c:v>3.36</c:v>
                </c:pt>
                <c:pt idx="8">
                  <c:v>3.36</c:v>
                </c:pt>
              </c:numCache>
            </c:numRef>
          </c:val>
          <c:smooth val="0"/>
          <c:extLst>
            <c:ext xmlns:c16="http://schemas.microsoft.com/office/drawing/2014/chart" uri="{C3380CC4-5D6E-409C-BE32-E72D297353CC}">
              <c16:uniqueId val="{0000002F-E15D-4904-947E-19686B3137F1}"/>
            </c:ext>
          </c:extLst>
        </c:ser>
        <c:ser>
          <c:idx val="134"/>
          <c:order val="48"/>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30-E15D-4904-947E-19686B3137F1}"/>
            </c:ext>
          </c:extLst>
        </c:ser>
        <c:ser>
          <c:idx val="135"/>
          <c:order val="49"/>
          <c:tx>
            <c:strRef>
              <c:f>'15時の予想PPT用'!$I$1</c:f>
              <c:strCache>
                <c:ptCount val="1"/>
                <c:pt idx="0">
                  <c:v>氾濫危険水位</c:v>
                </c:pt>
              </c:strCache>
            </c:strRef>
          </c:tx>
          <c:spPr>
            <a:ln w="38100">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'15時の予想PPT用'!$I$12:$I$20</c:f>
              <c:numCache>
                <c:formatCode>General</c:formatCode>
                <c:ptCount val="9"/>
                <c:pt idx="0">
                  <c:v>2.7</c:v>
                </c:pt>
                <c:pt idx="1">
                  <c:v>2.7</c:v>
                </c:pt>
                <c:pt idx="2">
                  <c:v>2.7</c:v>
                </c:pt>
                <c:pt idx="3">
                  <c:v>2.7</c:v>
                </c:pt>
                <c:pt idx="4">
                  <c:v>2.7</c:v>
                </c:pt>
                <c:pt idx="5">
                  <c:v>2.7</c:v>
                </c:pt>
                <c:pt idx="6">
                  <c:v>2.7</c:v>
                </c:pt>
                <c:pt idx="7">
                  <c:v>2.7</c:v>
                </c:pt>
                <c:pt idx="8">
                  <c:v>2.7</c:v>
                </c:pt>
              </c:numCache>
            </c:numRef>
          </c:val>
          <c:smooth val="0"/>
          <c:extLst>
            <c:ext xmlns:c16="http://schemas.microsoft.com/office/drawing/2014/chart" uri="{C3380CC4-5D6E-409C-BE32-E72D297353CC}">
              <c16:uniqueId val="{00000031-E15D-4904-947E-19686B3137F1}"/>
            </c:ext>
          </c:extLst>
        </c:ser>
        <c:ser>
          <c:idx val="136"/>
          <c:order val="50"/>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32-E15D-4904-947E-19686B3137F1}"/>
            </c:ext>
          </c:extLst>
        </c:ser>
        <c:ser>
          <c:idx val="137"/>
          <c:order val="51"/>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33-E15D-4904-947E-19686B3137F1}"/>
            </c:ext>
          </c:extLst>
        </c:ser>
        <c:ser>
          <c:idx val="138"/>
          <c:order val="52"/>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34-E15D-4904-947E-19686B3137F1}"/>
            </c:ext>
          </c:extLst>
        </c:ser>
        <c:ser>
          <c:idx val="139"/>
          <c:order val="53"/>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35-E15D-4904-947E-19686B3137F1}"/>
            </c:ext>
          </c:extLst>
        </c:ser>
        <c:ser>
          <c:idx val="140"/>
          <c:order val="54"/>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36-E15D-4904-947E-19686B3137F1}"/>
            </c:ext>
          </c:extLst>
        </c:ser>
        <c:ser>
          <c:idx val="141"/>
          <c:order val="55"/>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37-E15D-4904-947E-19686B3137F1}"/>
            </c:ext>
          </c:extLst>
        </c:ser>
        <c:ser>
          <c:idx val="142"/>
          <c:order val="56"/>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38-E15D-4904-947E-19686B3137F1}"/>
            </c:ext>
          </c:extLst>
        </c:ser>
        <c:ser>
          <c:idx val="143"/>
          <c:order val="57"/>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39-E15D-4904-947E-19686B3137F1}"/>
            </c:ext>
          </c:extLst>
        </c:ser>
        <c:ser>
          <c:idx val="144"/>
          <c:order val="58"/>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3A-E15D-4904-947E-19686B3137F1}"/>
            </c:ext>
          </c:extLst>
        </c:ser>
        <c:ser>
          <c:idx val="145"/>
          <c:order val="59"/>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3B-E15D-4904-947E-19686B3137F1}"/>
            </c:ext>
          </c:extLst>
        </c:ser>
        <c:ser>
          <c:idx val="146"/>
          <c:order val="60"/>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3C-E15D-4904-947E-19686B3137F1}"/>
            </c:ext>
          </c:extLst>
        </c:ser>
        <c:ser>
          <c:idx val="147"/>
          <c:order val="61"/>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3D-E15D-4904-947E-19686B3137F1}"/>
            </c:ext>
          </c:extLst>
        </c:ser>
        <c:ser>
          <c:idx val="148"/>
          <c:order val="62"/>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3E-E15D-4904-947E-19686B3137F1}"/>
            </c:ext>
          </c:extLst>
        </c:ser>
        <c:ser>
          <c:idx val="149"/>
          <c:order val="63"/>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3F-E15D-4904-947E-19686B3137F1}"/>
            </c:ext>
          </c:extLst>
        </c:ser>
        <c:ser>
          <c:idx val="150"/>
          <c:order val="64"/>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40-E15D-4904-947E-19686B3137F1}"/>
            </c:ext>
          </c:extLst>
        </c:ser>
        <c:ser>
          <c:idx val="151"/>
          <c:order val="65"/>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41-E15D-4904-947E-19686B3137F1}"/>
            </c:ext>
          </c:extLst>
        </c:ser>
        <c:ser>
          <c:idx val="152"/>
          <c:order val="66"/>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42-E15D-4904-947E-19686B3137F1}"/>
            </c:ext>
          </c:extLst>
        </c:ser>
        <c:ser>
          <c:idx val="153"/>
          <c:order val="67"/>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43-E15D-4904-947E-19686B3137F1}"/>
            </c:ext>
          </c:extLst>
        </c:ser>
        <c:ser>
          <c:idx val="154"/>
          <c:order val="68"/>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44-E15D-4904-947E-19686B3137F1}"/>
            </c:ext>
          </c:extLst>
        </c:ser>
        <c:ser>
          <c:idx val="155"/>
          <c:order val="69"/>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45-E15D-4904-947E-19686B3137F1}"/>
            </c:ext>
          </c:extLst>
        </c:ser>
        <c:ser>
          <c:idx val="156"/>
          <c:order val="70"/>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46-E15D-4904-947E-19686B3137F1}"/>
            </c:ext>
          </c:extLst>
        </c:ser>
        <c:ser>
          <c:idx val="157"/>
          <c:order val="71"/>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47-E15D-4904-947E-19686B3137F1}"/>
            </c:ext>
          </c:extLst>
        </c:ser>
        <c:ser>
          <c:idx val="158"/>
          <c:order val="72"/>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48-E15D-4904-947E-19686B3137F1}"/>
            </c:ext>
          </c:extLst>
        </c:ser>
        <c:ser>
          <c:idx val="159"/>
          <c:order val="73"/>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49-E15D-4904-947E-19686B3137F1}"/>
            </c:ext>
          </c:extLst>
        </c:ser>
        <c:ser>
          <c:idx val="160"/>
          <c:order val="74"/>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4A-E15D-4904-947E-19686B3137F1}"/>
            </c:ext>
          </c:extLst>
        </c:ser>
        <c:ser>
          <c:idx val="161"/>
          <c:order val="75"/>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4B-E15D-4904-947E-19686B3137F1}"/>
            </c:ext>
          </c:extLst>
        </c:ser>
        <c:ser>
          <c:idx val="162"/>
          <c:order val="76"/>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4C-E15D-4904-947E-19686B3137F1}"/>
            </c:ext>
          </c:extLst>
        </c:ser>
        <c:ser>
          <c:idx val="163"/>
          <c:order val="77"/>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4D-E15D-4904-947E-19686B3137F1}"/>
            </c:ext>
          </c:extLst>
        </c:ser>
        <c:ser>
          <c:idx val="164"/>
          <c:order val="78"/>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4E-E15D-4904-947E-19686B3137F1}"/>
            </c:ext>
          </c:extLst>
        </c:ser>
        <c:ser>
          <c:idx val="165"/>
          <c:order val="79"/>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4F-E15D-4904-947E-19686B3137F1}"/>
            </c:ext>
          </c:extLst>
        </c:ser>
        <c:ser>
          <c:idx val="166"/>
          <c:order val="80"/>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50-E15D-4904-947E-19686B3137F1}"/>
            </c:ext>
          </c:extLst>
        </c:ser>
        <c:ser>
          <c:idx val="167"/>
          <c:order val="81"/>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51-E15D-4904-947E-19686B3137F1}"/>
            </c:ext>
          </c:extLst>
        </c:ser>
        <c:ser>
          <c:idx val="168"/>
          <c:order val="82"/>
          <c:tx>
            <c:strRef>
              <c:f>'15時の予想PPT用'!$K$1</c:f>
              <c:strCache>
                <c:ptCount val="1"/>
                <c:pt idx="0">
                  <c:v>氾濫注意水位</c:v>
                </c:pt>
              </c:strCache>
            </c:strRef>
          </c:tx>
          <c:spPr>
            <a:ln w="38100">
              <a:solidFill>
                <a:srgbClr val="FFC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'15時の予想PPT用'!$K$12:$K$20</c:f>
              <c:numCache>
                <c:formatCode>General</c:formatCode>
                <c:ptCount val="9"/>
                <c:pt idx="0">
                  <c:v>2.5</c:v>
                </c:pt>
                <c:pt idx="1">
                  <c:v>2.5</c:v>
                </c:pt>
                <c:pt idx="2">
                  <c:v>2.5</c:v>
                </c:pt>
                <c:pt idx="3">
                  <c:v>2.5</c:v>
                </c:pt>
                <c:pt idx="4">
                  <c:v>2.5</c:v>
                </c:pt>
                <c:pt idx="5">
                  <c:v>2.5</c:v>
                </c:pt>
                <c:pt idx="6">
                  <c:v>2.5</c:v>
                </c:pt>
                <c:pt idx="7">
                  <c:v>2.5</c:v>
                </c:pt>
                <c:pt idx="8">
                  <c:v>2.5</c:v>
                </c:pt>
              </c:numCache>
            </c:numRef>
          </c:val>
          <c:smooth val="0"/>
          <c:extLst>
            <c:ext xmlns:c16="http://schemas.microsoft.com/office/drawing/2014/chart" uri="{C3380CC4-5D6E-409C-BE32-E72D297353CC}">
              <c16:uniqueId val="{00000052-E15D-4904-947E-19686B3137F1}"/>
            </c:ext>
          </c:extLst>
        </c:ser>
        <c:ser>
          <c:idx val="169"/>
          <c:order val="83"/>
          <c:tx>
            <c:strRef>
              <c:f>'00時の予想PPT用'!$J$1</c:f>
              <c:strCache>
                <c:ptCount val="1"/>
                <c:pt idx="0">
                  <c:v>避難判断水位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'15時の予想PPT用'!$L$12:$L$20</c:f>
              <c:numCache>
                <c:formatCode>General</c:formatCode>
                <c:ptCount val="9"/>
                <c:pt idx="0">
                  <c:v>1.72</c:v>
                </c:pt>
                <c:pt idx="1">
                  <c:v>1.72</c:v>
                </c:pt>
                <c:pt idx="2">
                  <c:v>1.72</c:v>
                </c:pt>
                <c:pt idx="3">
                  <c:v>1.72</c:v>
                </c:pt>
                <c:pt idx="4">
                  <c:v>1.72</c:v>
                </c:pt>
                <c:pt idx="5">
                  <c:v>1.72</c:v>
                </c:pt>
                <c:pt idx="6">
                  <c:v>1.72</c:v>
                </c:pt>
                <c:pt idx="7">
                  <c:v>1.72</c:v>
                </c:pt>
                <c:pt idx="8">
                  <c:v>1.72</c:v>
                </c:pt>
              </c:numCache>
            </c:numRef>
          </c:val>
          <c:smooth val="0"/>
          <c:extLst>
            <c:ext xmlns:c16="http://schemas.microsoft.com/office/drawing/2014/chart" uri="{C3380CC4-5D6E-409C-BE32-E72D297353CC}">
              <c16:uniqueId val="{00000053-E15D-4904-947E-19686B3137F1}"/>
            </c:ext>
          </c:extLst>
        </c:ser>
        <c:ser>
          <c:idx val="171"/>
          <c:order val="84"/>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'15時の予想PPT用'!$J$12:$J$20</c:f>
              <c:numCache>
                <c:formatCode>General</c:formatCode>
                <c:ptCount val="9"/>
                <c:pt idx="0">
                  <c:v>2.9</c:v>
                </c:pt>
                <c:pt idx="1">
                  <c:v>2.9</c:v>
                </c:pt>
                <c:pt idx="2">
                  <c:v>2.9</c:v>
                </c:pt>
                <c:pt idx="3">
                  <c:v>2.9</c:v>
                </c:pt>
                <c:pt idx="4">
                  <c:v>2.9</c:v>
                </c:pt>
                <c:pt idx="5">
                  <c:v>2.9</c:v>
                </c:pt>
                <c:pt idx="6">
                  <c:v>2.9</c:v>
                </c:pt>
                <c:pt idx="7">
                  <c:v>2.9</c:v>
                </c:pt>
                <c:pt idx="8">
                  <c:v>2.9</c:v>
                </c:pt>
              </c:numCache>
            </c:numRef>
          </c:val>
          <c:smooth val="0"/>
          <c:extLst>
            <c:ext xmlns:c16="http://schemas.microsoft.com/office/drawing/2014/chart" uri="{C3380CC4-5D6E-409C-BE32-E72D297353CC}">
              <c16:uniqueId val="{00000054-E15D-4904-947E-19686B3137F1}"/>
            </c:ext>
          </c:extLst>
        </c:ser>
        <c:ser>
          <c:idx val="1"/>
          <c:order val="85"/>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55-E15D-4904-947E-19686B3137F1}"/>
            </c:ext>
          </c:extLst>
        </c:ser>
        <c:ser>
          <c:idx val="6"/>
          <c:order val="86"/>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56-E15D-4904-947E-19686B3137F1}"/>
            </c:ext>
          </c:extLst>
        </c:ser>
        <c:ser>
          <c:idx val="8"/>
          <c:order val="87"/>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57-E15D-4904-947E-19686B3137F1}"/>
            </c:ext>
          </c:extLst>
        </c:ser>
        <c:ser>
          <c:idx val="13"/>
          <c:order val="88"/>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58-E15D-4904-947E-19686B3137F1}"/>
            </c:ext>
          </c:extLst>
        </c:ser>
        <c:ser>
          <c:idx val="14"/>
          <c:order val="89"/>
          <c:tx>
            <c:strRef>
              <c:f>'15時の予想PPT用'!$H$1</c:f>
              <c:strCache>
                <c:ptCount val="1"/>
                <c:pt idx="0">
                  <c:v>計画高水位</c:v>
                </c:pt>
              </c:strCache>
            </c:strRef>
          </c:tx>
          <c:spPr>
            <a:ln w="38100">
              <a:solidFill>
                <a:schemeClr val="tx1"/>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'15時の予想PPT用'!$H$12:$H$19</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59-E15D-4904-947E-19686B3137F1}"/>
            </c:ext>
          </c:extLst>
        </c:ser>
        <c:ser>
          <c:idx val="15"/>
          <c:order val="90"/>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5A-E15D-4904-947E-19686B3137F1}"/>
            </c:ext>
          </c:extLst>
        </c:ser>
        <c:ser>
          <c:idx val="17"/>
          <c:order val="91"/>
          <c:tx>
            <c:strRef>
              <c:f>'15時の予想PPT用'!$I$1</c:f>
              <c:strCache>
                <c:ptCount val="1"/>
                <c:pt idx="0">
                  <c:v>氾濫危険水位</c:v>
                </c:pt>
              </c:strCache>
            </c:strRef>
          </c:tx>
          <c:spPr>
            <a:ln w="38100">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'15時の予想PPT用'!$I$12:$I$19</c:f>
              <c:numCache>
                <c:formatCode>General</c:formatCode>
                <c:ptCount val="8"/>
                <c:pt idx="0">
                  <c:v>2.7</c:v>
                </c:pt>
                <c:pt idx="1">
                  <c:v>2.7</c:v>
                </c:pt>
                <c:pt idx="2">
                  <c:v>2.7</c:v>
                </c:pt>
                <c:pt idx="3">
                  <c:v>2.7</c:v>
                </c:pt>
                <c:pt idx="4">
                  <c:v>2.7</c:v>
                </c:pt>
                <c:pt idx="5">
                  <c:v>2.7</c:v>
                </c:pt>
                <c:pt idx="6">
                  <c:v>2.7</c:v>
                </c:pt>
                <c:pt idx="7">
                  <c:v>2.7</c:v>
                </c:pt>
              </c:numCache>
            </c:numRef>
          </c:val>
          <c:smooth val="0"/>
          <c:extLst>
            <c:ext xmlns:c16="http://schemas.microsoft.com/office/drawing/2014/chart" uri="{C3380CC4-5D6E-409C-BE32-E72D297353CC}">
              <c16:uniqueId val="{0000005B-E15D-4904-947E-19686B3137F1}"/>
            </c:ext>
          </c:extLst>
        </c:ser>
        <c:ser>
          <c:idx val="22"/>
          <c:order val="92"/>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5C-E15D-4904-947E-19686B3137F1}"/>
            </c:ext>
          </c:extLst>
        </c:ser>
        <c:ser>
          <c:idx val="23"/>
          <c:order val="93"/>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5D-E15D-4904-947E-19686B3137F1}"/>
            </c:ext>
          </c:extLst>
        </c:ser>
        <c:ser>
          <c:idx val="24"/>
          <c:order val="94"/>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5E-E15D-4904-947E-19686B3137F1}"/>
            </c:ext>
          </c:extLst>
        </c:ser>
        <c:ser>
          <c:idx val="26"/>
          <c:order val="95"/>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5F-E15D-4904-947E-19686B3137F1}"/>
            </c:ext>
          </c:extLst>
        </c:ser>
        <c:ser>
          <c:idx val="31"/>
          <c:order val="96"/>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60-E15D-4904-947E-19686B3137F1}"/>
            </c:ext>
          </c:extLst>
        </c:ser>
        <c:ser>
          <c:idx val="32"/>
          <c:order val="97"/>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61-E15D-4904-947E-19686B3137F1}"/>
            </c:ext>
          </c:extLst>
        </c:ser>
        <c:ser>
          <c:idx val="33"/>
          <c:order val="98"/>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62-E15D-4904-947E-19686B3137F1}"/>
            </c:ext>
          </c:extLst>
        </c:ser>
        <c:ser>
          <c:idx val="35"/>
          <c:order val="99"/>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63-E15D-4904-947E-19686B3137F1}"/>
            </c:ext>
          </c:extLst>
        </c:ser>
        <c:ser>
          <c:idx val="40"/>
          <c:order val="100"/>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64-E15D-4904-947E-19686B3137F1}"/>
            </c:ext>
          </c:extLst>
        </c:ser>
        <c:ser>
          <c:idx val="41"/>
          <c:order val="101"/>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65-E15D-4904-947E-19686B3137F1}"/>
            </c:ext>
          </c:extLst>
        </c:ser>
        <c:ser>
          <c:idx val="49"/>
          <c:order val="102"/>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66-E15D-4904-947E-19686B3137F1}"/>
            </c:ext>
          </c:extLst>
        </c:ser>
        <c:ser>
          <c:idx val="50"/>
          <c:order val="103"/>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67-E15D-4904-947E-19686B3137F1}"/>
            </c:ext>
          </c:extLst>
        </c:ser>
        <c:ser>
          <c:idx val="51"/>
          <c:order val="104"/>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68-E15D-4904-947E-19686B3137F1}"/>
            </c:ext>
          </c:extLst>
        </c:ser>
        <c:ser>
          <c:idx val="53"/>
          <c:order val="105"/>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69-E15D-4904-947E-19686B3137F1}"/>
            </c:ext>
          </c:extLst>
        </c:ser>
        <c:ser>
          <c:idx val="58"/>
          <c:order val="106"/>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6A-E15D-4904-947E-19686B3137F1}"/>
            </c:ext>
          </c:extLst>
        </c:ser>
        <c:ser>
          <c:idx val="59"/>
          <c:order val="107"/>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6B-E15D-4904-947E-19686B3137F1}"/>
            </c:ext>
          </c:extLst>
        </c:ser>
        <c:ser>
          <c:idx val="60"/>
          <c:order val="108"/>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6C-E15D-4904-947E-19686B3137F1}"/>
            </c:ext>
          </c:extLst>
        </c:ser>
        <c:ser>
          <c:idx val="62"/>
          <c:order val="109"/>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6D-E15D-4904-947E-19686B3137F1}"/>
            </c:ext>
          </c:extLst>
        </c:ser>
        <c:ser>
          <c:idx val="67"/>
          <c:order val="110"/>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6E-E15D-4904-947E-19686B3137F1}"/>
            </c:ext>
          </c:extLst>
        </c:ser>
        <c:ser>
          <c:idx val="68"/>
          <c:order val="111"/>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6F-E15D-4904-947E-19686B3137F1}"/>
            </c:ext>
          </c:extLst>
        </c:ser>
        <c:ser>
          <c:idx val="69"/>
          <c:order val="112"/>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70-E15D-4904-947E-19686B3137F1}"/>
            </c:ext>
          </c:extLst>
        </c:ser>
        <c:ser>
          <c:idx val="71"/>
          <c:order val="113"/>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71-E15D-4904-947E-19686B3137F1}"/>
            </c:ext>
          </c:extLst>
        </c:ser>
        <c:ser>
          <c:idx val="72"/>
          <c:order val="114"/>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72-E15D-4904-947E-19686B3137F1}"/>
            </c:ext>
          </c:extLst>
        </c:ser>
        <c:ser>
          <c:idx val="73"/>
          <c:order val="115"/>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73-E15D-4904-947E-19686B3137F1}"/>
            </c:ext>
          </c:extLst>
        </c:ser>
        <c:ser>
          <c:idx val="74"/>
          <c:order val="116"/>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74-E15D-4904-947E-19686B3137F1}"/>
            </c:ext>
          </c:extLst>
        </c:ser>
        <c:ser>
          <c:idx val="75"/>
          <c:order val="117"/>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75-E15D-4904-947E-19686B3137F1}"/>
            </c:ext>
          </c:extLst>
        </c:ser>
        <c:ser>
          <c:idx val="76"/>
          <c:order val="118"/>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76-E15D-4904-947E-19686B3137F1}"/>
            </c:ext>
          </c:extLst>
        </c:ser>
        <c:ser>
          <c:idx val="77"/>
          <c:order val="119"/>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77-E15D-4904-947E-19686B3137F1}"/>
            </c:ext>
          </c:extLst>
        </c:ser>
        <c:ser>
          <c:idx val="78"/>
          <c:order val="120"/>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78-E15D-4904-947E-19686B3137F1}"/>
            </c:ext>
          </c:extLst>
        </c:ser>
        <c:ser>
          <c:idx val="79"/>
          <c:order val="121"/>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79-E15D-4904-947E-19686B3137F1}"/>
            </c:ext>
          </c:extLst>
        </c:ser>
        <c:ser>
          <c:idx val="80"/>
          <c:order val="122"/>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7A-E15D-4904-947E-19686B3137F1}"/>
            </c:ext>
          </c:extLst>
        </c:ser>
        <c:ser>
          <c:idx val="81"/>
          <c:order val="123"/>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7B-E15D-4904-947E-19686B3137F1}"/>
            </c:ext>
          </c:extLst>
        </c:ser>
        <c:ser>
          <c:idx val="82"/>
          <c:order val="124"/>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'15時の予想PPT用'!$K$12:$K$19</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7C-E15D-4904-947E-19686B3137F1}"/>
            </c:ext>
          </c:extLst>
        </c:ser>
        <c:ser>
          <c:idx val="83"/>
          <c:order val="125"/>
          <c:tx>
            <c:strRef>
              <c:f>'00時の予想PPT用'!$J$1</c:f>
              <c:strCache>
                <c:ptCount val="1"/>
                <c:pt idx="0">
                  <c:v>避難判断水位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'15時の予想PPT用'!$L$12:$L$19</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7D-E15D-4904-947E-19686B3137F1}"/>
            </c:ext>
          </c:extLst>
        </c:ser>
        <c:ser>
          <c:idx val="84"/>
          <c:order val="126"/>
          <c:tx>
            <c:strRef>
              <c:f>'15時の予想PPT用'!$C$1</c:f>
              <c:strCache>
                <c:ptCount val="1"/>
                <c:pt idx="0">
                  <c:v>赤鹿水位</c:v>
                </c:pt>
              </c:strCache>
            </c:strRef>
          </c:tx>
          <c:spPr>
            <a:ln w="63500">
              <a:solidFill>
                <a:srgbClr val="00B0F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'15時の予想PPT用'!$D$12:$D$19</c:f>
              <c:numCache>
                <c:formatCode>General</c:formatCode>
                <c:ptCount val="8"/>
                <c:pt idx="0">
                  <c:v>1.46</c:v>
                </c:pt>
                <c:pt idx="1">
                  <c:v>1.5</c:v>
                </c:pt>
                <c:pt idx="2">
                  <c:v>1.56</c:v>
                </c:pt>
                <c:pt idx="3">
                  <c:v>1.63</c:v>
                </c:pt>
                <c:pt idx="4">
                  <c:v>1.71</c:v>
                </c:pt>
                <c:pt idx="5">
                  <c:v>1.85</c:v>
                </c:pt>
                <c:pt idx="6">
                  <c:v>2.09</c:v>
                </c:pt>
                <c:pt idx="7">
                  <c:v>2.38</c:v>
                </c:pt>
              </c:numCache>
            </c:numRef>
          </c:val>
          <c:smooth val="0"/>
          <c:extLst>
            <c:ext xmlns:c16="http://schemas.microsoft.com/office/drawing/2014/chart" uri="{C3380CC4-5D6E-409C-BE32-E72D297353CC}">
              <c16:uniqueId val="{0000007E-E15D-4904-947E-19686B3137F1}"/>
            </c:ext>
          </c:extLst>
        </c:ser>
        <c:ser>
          <c:idx val="85"/>
          <c:order val="127"/>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'15時の予想PPT用'!$J$12:$J$19</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7F-E15D-4904-947E-19686B3137F1}"/>
            </c:ext>
          </c:extLst>
        </c:ser>
        <c:ser>
          <c:idx val="36"/>
          <c:order val="128"/>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80-E15D-4904-947E-19686B3137F1}"/>
            </c:ext>
          </c:extLst>
        </c:ser>
        <c:ser>
          <c:idx val="37"/>
          <c:order val="129"/>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81-E15D-4904-947E-19686B3137F1}"/>
            </c:ext>
          </c:extLst>
        </c:ser>
        <c:ser>
          <c:idx val="38"/>
          <c:order val="130"/>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82-E15D-4904-947E-19686B3137F1}"/>
            </c:ext>
          </c:extLst>
        </c:ser>
        <c:ser>
          <c:idx val="39"/>
          <c:order val="131"/>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83-E15D-4904-947E-19686B3137F1}"/>
            </c:ext>
          </c:extLst>
        </c:ser>
        <c:ser>
          <c:idx val="43"/>
          <c:order val="132"/>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84-E15D-4904-947E-19686B3137F1}"/>
            </c:ext>
          </c:extLst>
        </c:ser>
        <c:ser>
          <c:idx val="45"/>
          <c:order val="133"/>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85-E15D-4904-947E-19686B3137F1}"/>
            </c:ext>
          </c:extLst>
        </c:ser>
        <c:ser>
          <c:idx val="46"/>
          <c:order val="134"/>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86-E15D-4904-947E-19686B3137F1}"/>
            </c:ext>
          </c:extLst>
        </c:ser>
        <c:ser>
          <c:idx val="47"/>
          <c:order val="135"/>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87-E15D-4904-947E-19686B3137F1}"/>
            </c:ext>
          </c:extLst>
        </c:ser>
        <c:ser>
          <c:idx val="48"/>
          <c:order val="136"/>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88-E15D-4904-947E-19686B3137F1}"/>
            </c:ext>
          </c:extLst>
        </c:ser>
        <c:ser>
          <c:idx val="52"/>
          <c:order val="137"/>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89-E15D-4904-947E-19686B3137F1}"/>
            </c:ext>
          </c:extLst>
        </c:ser>
        <c:ser>
          <c:idx val="54"/>
          <c:order val="138"/>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8A-E15D-4904-947E-19686B3137F1}"/>
            </c:ext>
          </c:extLst>
        </c:ser>
        <c:ser>
          <c:idx val="55"/>
          <c:order val="139"/>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8B-E15D-4904-947E-19686B3137F1}"/>
            </c:ext>
          </c:extLst>
        </c:ser>
        <c:ser>
          <c:idx val="56"/>
          <c:order val="140"/>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8C-E15D-4904-947E-19686B3137F1}"/>
            </c:ext>
          </c:extLst>
        </c:ser>
        <c:ser>
          <c:idx val="57"/>
          <c:order val="141"/>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8D-E15D-4904-947E-19686B3137F1}"/>
            </c:ext>
          </c:extLst>
        </c:ser>
        <c:ser>
          <c:idx val="61"/>
          <c:order val="142"/>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8E-E15D-4904-947E-19686B3137F1}"/>
            </c:ext>
          </c:extLst>
        </c:ser>
        <c:ser>
          <c:idx val="63"/>
          <c:order val="143"/>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8F-E15D-4904-947E-19686B3137F1}"/>
            </c:ext>
          </c:extLst>
        </c:ser>
        <c:ser>
          <c:idx val="64"/>
          <c:order val="144"/>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90-E15D-4904-947E-19686B3137F1}"/>
            </c:ext>
          </c:extLst>
        </c:ser>
        <c:ser>
          <c:idx val="65"/>
          <c:order val="145"/>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91-E15D-4904-947E-19686B3137F1}"/>
            </c:ext>
          </c:extLst>
        </c:ser>
        <c:ser>
          <c:idx val="66"/>
          <c:order val="146"/>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92-E15D-4904-947E-19686B3137F1}"/>
            </c:ext>
          </c:extLst>
        </c:ser>
        <c:ser>
          <c:idx val="70"/>
          <c:order val="147"/>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93-E15D-4904-947E-19686B3137F1}"/>
            </c:ext>
          </c:extLst>
        </c:ser>
        <c:ser>
          <c:idx val="18"/>
          <c:order val="148"/>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94-E15D-4904-947E-19686B3137F1}"/>
            </c:ext>
          </c:extLst>
        </c:ser>
        <c:ser>
          <c:idx val="19"/>
          <c:order val="149"/>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95-E15D-4904-947E-19686B3137F1}"/>
            </c:ext>
          </c:extLst>
        </c:ser>
        <c:ser>
          <c:idx val="20"/>
          <c:order val="150"/>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96-E15D-4904-947E-19686B3137F1}"/>
            </c:ext>
          </c:extLst>
        </c:ser>
        <c:ser>
          <c:idx val="21"/>
          <c:order val="151"/>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97-E15D-4904-947E-19686B3137F1}"/>
            </c:ext>
          </c:extLst>
        </c:ser>
        <c:ser>
          <c:idx val="25"/>
          <c:order val="152"/>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98-E15D-4904-947E-19686B3137F1}"/>
            </c:ext>
          </c:extLst>
        </c:ser>
        <c:ser>
          <c:idx val="27"/>
          <c:order val="153"/>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99-E15D-4904-947E-19686B3137F1}"/>
            </c:ext>
          </c:extLst>
        </c:ser>
        <c:ser>
          <c:idx val="28"/>
          <c:order val="154"/>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9A-E15D-4904-947E-19686B3137F1}"/>
            </c:ext>
          </c:extLst>
        </c:ser>
        <c:ser>
          <c:idx val="29"/>
          <c:order val="155"/>
          <c:tx>
            <c:strRef>
              <c:f>'15時の予想PPT用'!$K$1</c:f>
              <c:strCache>
                <c:ptCount val="1"/>
                <c:pt idx="0">
                  <c:v>氾濫注意水位</c:v>
                </c:pt>
              </c:strCache>
            </c:strRef>
          </c:tx>
          <c:spPr>
            <a:ln w="38100">
              <a:solidFill>
                <a:schemeClr val="accent6"/>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9B-E15D-4904-947E-19686B3137F1}"/>
            </c:ext>
          </c:extLst>
        </c:ser>
        <c:ser>
          <c:idx val="30"/>
          <c:order val="156"/>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9C-E15D-4904-947E-19686B3137F1}"/>
            </c:ext>
          </c:extLst>
        </c:ser>
        <c:ser>
          <c:idx val="34"/>
          <c:order val="157"/>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9D-E15D-4904-947E-19686B3137F1}"/>
            </c:ext>
          </c:extLst>
        </c:ser>
        <c:ser>
          <c:idx val="9"/>
          <c:order val="158"/>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9E-E15D-4904-947E-19686B3137F1}"/>
            </c:ext>
          </c:extLst>
        </c:ser>
        <c:ser>
          <c:idx val="10"/>
          <c:order val="159"/>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9F-E15D-4904-947E-19686B3137F1}"/>
            </c:ext>
          </c:extLst>
        </c:ser>
        <c:ser>
          <c:idx val="11"/>
          <c:order val="160"/>
          <c:tx>
            <c:strRef>
              <c:f>'15時の予想PPT用'!$K$1</c:f>
              <c:strCache>
                <c:ptCount val="1"/>
                <c:pt idx="0">
                  <c:v>氾濫注意水位</c:v>
                </c:pt>
              </c:strCache>
            </c:strRef>
          </c:tx>
          <c:spPr>
            <a:ln w="38100">
              <a:solidFill>
                <a:srgbClr val="FFC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A0-E15D-4904-947E-19686B3137F1}"/>
            </c:ext>
          </c:extLst>
        </c:ser>
        <c:ser>
          <c:idx val="12"/>
          <c:order val="161"/>
          <c:tx>
            <c:strRef>
              <c:f>'00時の予想PPT用'!$L$1</c:f>
              <c:strCache>
                <c:ptCount val="1"/>
                <c:pt idx="0">
                  <c:v>水防団待機水位</c:v>
                </c:pt>
              </c:strCache>
            </c:strRef>
          </c:tx>
          <c:spPr>
            <a:ln w="38100">
              <a:solidFill>
                <a:srgbClr val="0000FF"/>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A1-E15D-4904-947E-19686B3137F1}"/>
            </c:ext>
          </c:extLst>
        </c:ser>
        <c:ser>
          <c:idx val="16"/>
          <c:order val="162"/>
          <c:tx>
            <c:strRef>
              <c:f>'15時の予想PPT用'!$J$1</c:f>
              <c:strCache>
                <c:ptCount val="1"/>
                <c:pt idx="0">
                  <c:v>避難判断水位</c:v>
                </c:pt>
              </c:strCache>
            </c:strRef>
          </c:tx>
          <c:spPr>
            <a:ln w="38100">
              <a:solidFill>
                <a:srgbClr val="7030A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'15時の予想PPT用'!$J$10:$J$17</c:f>
              <c:numCache>
                <c:formatCode>General</c:formatCode>
                <c:ptCount val="8"/>
                <c:pt idx="0">
                  <c:v>2.9</c:v>
                </c:pt>
                <c:pt idx="1">
                  <c:v>2.9</c:v>
                </c:pt>
                <c:pt idx="2">
                  <c:v>2.9</c:v>
                </c:pt>
                <c:pt idx="3">
                  <c:v>2.9</c:v>
                </c:pt>
                <c:pt idx="4">
                  <c:v>2.9</c:v>
                </c:pt>
                <c:pt idx="5">
                  <c:v>2.9</c:v>
                </c:pt>
                <c:pt idx="6">
                  <c:v>2.9</c:v>
                </c:pt>
                <c:pt idx="7">
                  <c:v>2.9</c:v>
                </c:pt>
              </c:numCache>
            </c:numRef>
          </c:val>
          <c:smooth val="0"/>
          <c:extLst>
            <c:ext xmlns:c16="http://schemas.microsoft.com/office/drawing/2014/chart" uri="{C3380CC4-5D6E-409C-BE32-E72D297353CC}">
              <c16:uniqueId val="{000000A2-E15D-4904-947E-19686B3137F1}"/>
            </c:ext>
          </c:extLst>
        </c:ser>
        <c:ser>
          <c:idx val="2"/>
          <c:order val="163"/>
          <c:tx>
            <c:strRef>
              <c:f>'00時の予想PPT用'!$I$1</c:f>
              <c:strCache>
                <c:ptCount val="1"/>
                <c:pt idx="0">
                  <c:v>氾濫危険水位</c:v>
                </c:pt>
              </c:strCache>
            </c:strRef>
          </c:tx>
          <c:spPr>
            <a:ln>
              <a:solidFill>
                <a:srgbClr val="FF000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'00時の予想PPT用'!$I$2:$I$34</c:f>
            </c:numRef>
          </c:val>
          <c:smooth val="0"/>
          <c:extLst>
            <c:ext xmlns:c16="http://schemas.microsoft.com/office/drawing/2014/chart" uri="{C3380CC4-5D6E-409C-BE32-E72D297353CC}">
              <c16:uniqueId val="{000000A3-E15D-4904-947E-19686B3137F1}"/>
            </c:ext>
          </c:extLst>
        </c:ser>
        <c:ser>
          <c:idx val="3"/>
          <c:order val="164"/>
          <c:tx>
            <c:strRef>
              <c:f>'00時の予想PPT用'!$J$1</c:f>
              <c:strCache>
                <c:ptCount val="1"/>
                <c:pt idx="0">
                  <c:v>避難判断水位</c:v>
                </c:pt>
              </c:strCache>
            </c:strRef>
          </c:tx>
          <c:spPr>
            <a:ln>
              <a:solidFill>
                <a:srgbClr val="FF0000"/>
              </a:solidFill>
              <a:prstDash val="sysDash"/>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'00時の予想PPT用'!$J$2:$J$34</c:f>
            </c:numRef>
          </c:val>
          <c:smooth val="0"/>
          <c:extLst>
            <c:ext xmlns:c16="http://schemas.microsoft.com/office/drawing/2014/chart" uri="{C3380CC4-5D6E-409C-BE32-E72D297353CC}">
              <c16:uniqueId val="{000000A4-E15D-4904-947E-19686B3137F1}"/>
            </c:ext>
          </c:extLst>
        </c:ser>
        <c:ser>
          <c:idx val="0"/>
          <c:order val="165"/>
          <c:tx>
            <c:strRef>
              <c:f>'15時の予想PPT用'!$C$1</c:f>
              <c:strCache>
                <c:ptCount val="1"/>
                <c:pt idx="0">
                  <c:v>赤鹿水位</c:v>
                </c:pt>
              </c:strCache>
            </c:strRef>
          </c:tx>
          <c:spPr>
            <a:ln w="63500">
              <a:solidFill>
                <a:srgbClr val="00B0F0"/>
              </a:solidFill>
            </a:ln>
          </c:spPr>
          <c:marker>
            <c:symbol val="none"/>
          </c:marker>
          <c:cat>
            <c:numRef>
              <c:f>'15時の予想PPT用'!$B$12:$B$20</c:f>
              <c:numCache>
                <c:formatCode>h:mm</c:formatCode>
                <c:ptCount val="9"/>
                <c:pt idx="0">
                  <c:v>0.41666666666666669</c:v>
                </c:pt>
                <c:pt idx="1">
                  <c:v>0.45833333333333331</c:v>
                </c:pt>
                <c:pt idx="2">
                  <c:v>0.5</c:v>
                </c:pt>
                <c:pt idx="3">
                  <c:v>0.54166666666666663</c:v>
                </c:pt>
                <c:pt idx="4">
                  <c:v>0.58333333333333337</c:v>
                </c:pt>
                <c:pt idx="5">
                  <c:v>0.625</c:v>
                </c:pt>
                <c:pt idx="6">
                  <c:v>0.66666666666666663</c:v>
                </c:pt>
                <c:pt idx="7">
                  <c:v>0.70833333333333337</c:v>
                </c:pt>
                <c:pt idx="8">
                  <c:v>0.75</c:v>
                </c:pt>
              </c:numCache>
            </c:numRef>
          </c:cat>
          <c:val>
            <c:numRef>
              <c:f>'15時の予想PPT用'!$D$12:$D$20</c:f>
              <c:numCache>
                <c:formatCode>General</c:formatCode>
                <c:ptCount val="9"/>
                <c:pt idx="0">
                  <c:v>1.46</c:v>
                </c:pt>
                <c:pt idx="1">
                  <c:v>1.5</c:v>
                </c:pt>
                <c:pt idx="2">
                  <c:v>1.56</c:v>
                </c:pt>
                <c:pt idx="3">
                  <c:v>1.63</c:v>
                </c:pt>
                <c:pt idx="4">
                  <c:v>1.71</c:v>
                </c:pt>
                <c:pt idx="5">
                  <c:v>1.85</c:v>
                </c:pt>
                <c:pt idx="6">
                  <c:v>2.09</c:v>
                </c:pt>
                <c:pt idx="7">
                  <c:v>2.38</c:v>
                </c:pt>
                <c:pt idx="8">
                  <c:v>3.17</c:v>
                </c:pt>
              </c:numCache>
            </c:numRef>
          </c:val>
          <c:smooth val="0"/>
          <c:extLst>
            <c:ext xmlns:c16="http://schemas.microsoft.com/office/drawing/2014/chart" uri="{C3380CC4-5D6E-409C-BE32-E72D297353CC}">
              <c16:uniqueId val="{000000A5-E15D-4904-947E-19686B3137F1}"/>
            </c:ext>
          </c:extLst>
        </c:ser>
        <c:dLbls>
          <c:showLegendKey val="0"/>
          <c:showVal val="0"/>
          <c:showCatName val="0"/>
          <c:showSerName val="0"/>
          <c:showPercent val="0"/>
          <c:showBubbleSize val="0"/>
        </c:dLbls>
        <c:smooth val="0"/>
        <c:axId val="256647936"/>
        <c:axId val="256649472"/>
      </c:lineChart>
      <c:catAx>
        <c:axId val="256647936"/>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lang="ja-JP" sz="1800"/>
            </a:pPr>
            <a:endParaRPr lang="ja-JP"/>
          </a:p>
        </c:txPr>
        <c:crossAx val="256649472"/>
        <c:crosses val="autoZero"/>
        <c:auto val="1"/>
        <c:lblAlgn val="ctr"/>
        <c:lblOffset val="100"/>
        <c:noMultiLvlLbl val="0"/>
      </c:catAx>
      <c:valAx>
        <c:axId val="256649472"/>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lang="ja-JP" sz="1800"/>
            </a:pPr>
            <a:endParaRPr lang="ja-JP"/>
          </a:p>
        </c:txPr>
        <c:crossAx val="256647936"/>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6405074365704281E-2"/>
          <c:y val="2.7262172338954869E-2"/>
          <c:w val="0.86537468903343606"/>
          <c:h val="0.94547565532209021"/>
        </c:manualLayout>
      </c:layout>
      <c:lineChart>
        <c:grouping val="standard"/>
        <c:varyColors val="0"/>
        <c:ser>
          <c:idx val="36"/>
          <c:order val="0"/>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0-A780-426D-87B3-8978C56FD868}"/>
            </c:ext>
          </c:extLst>
        </c:ser>
        <c:ser>
          <c:idx val="37"/>
          <c:order val="1"/>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1-A780-426D-87B3-8978C56FD868}"/>
            </c:ext>
          </c:extLst>
        </c:ser>
        <c:ser>
          <c:idx val="38"/>
          <c:order val="2"/>
          <c:tx>
            <c:strRef>
              <c:f>'[小本川の水位と流域雨量指数の時系列.xlsx]15時の予想PPT用'!$K$1</c:f>
              <c:strCache>
                <c:ptCount val="1"/>
                <c:pt idx="0">
                  <c:v>氾濫注意水位</c:v>
                </c:pt>
              </c:strCache>
            </c:strRef>
          </c:tx>
          <c:spPr>
            <a:ln w="38100">
              <a:solidFill>
                <a:srgbClr val="FFC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2-A780-426D-87B3-8978C56FD868}"/>
            </c:ext>
          </c:extLst>
        </c:ser>
        <c:ser>
          <c:idx val="39"/>
          <c:order val="3"/>
          <c:tx>
            <c:strRef>
              <c:f>'[小本川の水位と流域雨量指数の時系列.xlsx]00時の予想PPT用'!$L$1</c:f>
              <c:strCache>
                <c:ptCount val="1"/>
                <c:pt idx="0">
                  <c:v>水防団待機水位</c:v>
                </c:pt>
              </c:strCache>
            </c:strRef>
          </c:tx>
          <c:spPr>
            <a:ln w="38100">
              <a:solidFill>
                <a:srgbClr val="0000FF"/>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3-A780-426D-87B3-8978C56FD868}"/>
            </c:ext>
          </c:extLst>
        </c:ser>
        <c:ser>
          <c:idx val="40"/>
          <c:order val="4"/>
          <c:tx>
            <c:strRef>
              <c:f>'[小本川の水位と流域雨量指数の時系列.xlsx]18時の予想PPT用'!$C$1</c:f>
              <c:strCache>
                <c:ptCount val="1"/>
                <c:pt idx="0">
                  <c:v>赤鹿水位</c:v>
                </c:pt>
              </c:strCache>
            </c:strRef>
          </c:tx>
          <c:spPr>
            <a:ln w="63500">
              <a:solidFill>
                <a:srgbClr val="00B0F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'[小本川の水位と流域雨量指数の時系列.xlsx]18時の予想PPT用'!$D$13:$D$20</c:f>
              <c:numCache>
                <c:formatCode>General</c:formatCode>
                <c:ptCount val="8"/>
                <c:pt idx="0">
                  <c:v>1.5</c:v>
                </c:pt>
                <c:pt idx="1">
                  <c:v>1.56</c:v>
                </c:pt>
                <c:pt idx="2">
                  <c:v>1.63</c:v>
                </c:pt>
                <c:pt idx="3">
                  <c:v>1.71</c:v>
                </c:pt>
                <c:pt idx="4">
                  <c:v>1.85</c:v>
                </c:pt>
                <c:pt idx="5">
                  <c:v>2.09</c:v>
                </c:pt>
                <c:pt idx="6">
                  <c:v>2.38</c:v>
                </c:pt>
                <c:pt idx="7">
                  <c:v>3.17</c:v>
                </c:pt>
              </c:numCache>
            </c:numRef>
          </c:val>
          <c:smooth val="0"/>
          <c:extLst>
            <c:ext xmlns:c16="http://schemas.microsoft.com/office/drawing/2014/chart" uri="{C3380CC4-5D6E-409C-BE32-E72D297353CC}">
              <c16:uniqueId val="{00000004-A780-426D-87B3-8978C56FD868}"/>
            </c:ext>
          </c:extLst>
        </c:ser>
        <c:ser>
          <c:idx val="45"/>
          <c:order val="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5-A780-426D-87B3-8978C56FD868}"/>
            </c:ext>
          </c:extLst>
        </c:ser>
        <c:ser>
          <c:idx val="46"/>
          <c:order val="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6-A780-426D-87B3-8978C56FD868}"/>
            </c:ext>
          </c:extLst>
        </c:ser>
        <c:ser>
          <c:idx val="54"/>
          <c:order val="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7-A780-426D-87B3-8978C56FD868}"/>
            </c:ext>
          </c:extLst>
        </c:ser>
        <c:ser>
          <c:idx val="55"/>
          <c:order val="8"/>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8-A780-426D-87B3-8978C56FD868}"/>
            </c:ext>
          </c:extLst>
        </c:ser>
        <c:ser>
          <c:idx val="63"/>
          <c:order val="9"/>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9-A780-426D-87B3-8978C56FD868}"/>
            </c:ext>
          </c:extLst>
        </c:ser>
        <c:ser>
          <c:idx val="64"/>
          <c:order val="10"/>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A-A780-426D-87B3-8978C56FD868}"/>
            </c:ext>
          </c:extLst>
        </c:ser>
        <c:ser>
          <c:idx val="18"/>
          <c:order val="11"/>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B-A780-426D-87B3-8978C56FD868}"/>
            </c:ext>
          </c:extLst>
        </c:ser>
        <c:ser>
          <c:idx val="19"/>
          <c:order val="12"/>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C-A780-426D-87B3-8978C56FD868}"/>
            </c:ext>
          </c:extLst>
        </c:ser>
        <c:ser>
          <c:idx val="27"/>
          <c:order val="13"/>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D-A780-426D-87B3-8978C56FD868}"/>
            </c:ext>
          </c:extLst>
        </c:ser>
        <c:ser>
          <c:idx val="28"/>
          <c:order val="14"/>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E-A780-426D-87B3-8978C56FD868}"/>
            </c:ext>
          </c:extLst>
        </c:ser>
        <c:ser>
          <c:idx val="9"/>
          <c:order val="1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F-A780-426D-87B3-8978C56FD868}"/>
            </c:ext>
          </c:extLst>
        </c:ser>
        <c:ser>
          <c:idx val="10"/>
          <c:order val="1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0-A780-426D-87B3-8978C56FD868}"/>
            </c:ext>
          </c:extLst>
        </c:ser>
        <c:ser>
          <c:idx val="2"/>
          <c:order val="1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1-A780-426D-87B3-8978C56FD868}"/>
            </c:ext>
          </c:extLst>
        </c:ser>
        <c:ser>
          <c:idx val="3"/>
          <c:order val="18"/>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2-A780-426D-87B3-8978C56FD868}"/>
            </c:ext>
          </c:extLst>
        </c:ser>
        <c:ser>
          <c:idx val="1"/>
          <c:order val="19"/>
          <c:tx>
            <c:strRef>
              <c:f>'[小本川の水位と流域雨量指数の時系列.xlsx]15時の予想PPT用'!$H$1</c:f>
              <c:strCache>
                <c:ptCount val="1"/>
                <c:pt idx="0">
                  <c:v>計画高水位</c:v>
                </c:pt>
              </c:strCache>
            </c:strRef>
          </c:tx>
          <c:spPr>
            <a:ln w="38100">
              <a:solidFill>
                <a:sysClr val="windowText" lastClr="000000"/>
              </a:solidFill>
            </a:ln>
          </c:spPr>
          <c:marker>
            <c:symbol val="none"/>
          </c:marker>
          <c:cat>
            <c:numRef>
              <c:f>'[小本川の水位と流域雨量指数の時系列.xlsx]18時の予想PPT用'!$B$13:$B$20</c:f>
              <c:numCache>
                <c:formatCode>h:mm</c:formatCode>
                <c:ptCount val="8"/>
                <c:pt idx="0">
                  <c:v>0.45833333333333331</c:v>
                </c:pt>
                <c:pt idx="1">
                  <c:v>0.5</c:v>
                </c:pt>
                <c:pt idx="2">
                  <c:v>0.54166666666666663</c:v>
                </c:pt>
                <c:pt idx="3">
                  <c:v>0.58333333333333337</c:v>
                </c:pt>
                <c:pt idx="4">
                  <c:v>0.625</c:v>
                </c:pt>
                <c:pt idx="5">
                  <c:v>0.66666666666666663</c:v>
                </c:pt>
                <c:pt idx="6">
                  <c:v>0.70833333333333337</c:v>
                </c:pt>
                <c:pt idx="7">
                  <c:v>0.75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3-A780-426D-87B3-8978C56FD868}"/>
            </c:ext>
          </c:extLst>
        </c:ser>
        <c:dLbls>
          <c:showLegendKey val="0"/>
          <c:showVal val="0"/>
          <c:showCatName val="0"/>
          <c:showSerName val="0"/>
          <c:showPercent val="0"/>
          <c:showBubbleSize val="0"/>
        </c:dLbls>
        <c:smooth val="0"/>
        <c:axId val="256647936"/>
        <c:axId val="256649472"/>
      </c:lineChart>
      <c:catAx>
        <c:axId val="256647936"/>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sz="1600"/>
            </a:pPr>
            <a:endParaRPr lang="ja-JP"/>
          </a:p>
        </c:txPr>
        <c:crossAx val="256649472"/>
        <c:crosses val="autoZero"/>
        <c:auto val="1"/>
        <c:lblAlgn val="ctr"/>
        <c:lblOffset val="100"/>
        <c:noMultiLvlLbl val="0"/>
      </c:catAx>
      <c:valAx>
        <c:axId val="256649472"/>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sz="1600"/>
            </a:pPr>
            <a:endParaRPr lang="ja-JP"/>
          </a:p>
        </c:txPr>
        <c:crossAx val="256647936"/>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2">
    <c:autoUpdate val="0"/>
  </c:externalData>
  <c:userShapes r:id="rId3"/>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6405074365704281E-2"/>
          <c:y val="2.7262172338954869E-2"/>
          <c:w val="0.86537468903343606"/>
          <c:h val="0.94547565532209021"/>
        </c:manualLayout>
      </c:layout>
      <c:lineChart>
        <c:grouping val="standard"/>
        <c:varyColors val="0"/>
        <c:ser>
          <c:idx val="2"/>
          <c:order val="0"/>
          <c:tx>
            <c:strRef>
              <c:f>'00時の予想PPT用'!$I$1</c:f>
              <c:strCache>
                <c:ptCount val="1"/>
                <c:pt idx="0">
                  <c:v>氾濫危険水位</c:v>
                </c:pt>
              </c:strCache>
            </c:strRef>
          </c:tx>
          <c:spPr>
            <a:ln>
              <a:solidFill>
                <a:srgbClr val="FF0000"/>
              </a:solidFill>
            </a:ln>
          </c:spPr>
          <c:marker>
            <c:symbol val="none"/>
          </c:marker>
          <c:cat>
            <c:numRef>
              <c:f>'18時の予想PPT用'!$B$14:$B$26</c:f>
              <c:numCache>
                <c:formatCode>h:mm</c:formatCode>
                <c:ptCount val="13"/>
                <c:pt idx="0">
                  <c:v>0.5</c:v>
                </c:pt>
                <c:pt idx="1">
                  <c:v>0.54166666666666663</c:v>
                </c:pt>
                <c:pt idx="2">
                  <c:v>0.58333333333333337</c:v>
                </c:pt>
                <c:pt idx="3">
                  <c:v>0.625</c:v>
                </c:pt>
                <c:pt idx="4">
                  <c:v>0.66666666666666663</c:v>
                </c:pt>
                <c:pt idx="5">
                  <c:v>0.70833333333333337</c:v>
                </c:pt>
                <c:pt idx="6">
                  <c:v>0.75</c:v>
                </c:pt>
                <c:pt idx="7">
                  <c:v>0.79166666666666663</c:v>
                </c:pt>
                <c:pt idx="8">
                  <c:v>0.83333333333333337</c:v>
                </c:pt>
                <c:pt idx="9">
                  <c:v>0.875</c:v>
                </c:pt>
                <c:pt idx="10">
                  <c:v>0.91666666666666663</c:v>
                </c:pt>
                <c:pt idx="11">
                  <c:v>0.95833333333333337</c:v>
                </c:pt>
                <c:pt idx="12">
                  <c:v>1</c:v>
                </c:pt>
              </c:numCache>
            </c:numRef>
          </c:cat>
          <c:val>
            <c:numRef>
              <c:f>'00時の予想PPT用'!$I$2:$I$34</c:f>
            </c:numRef>
          </c:val>
          <c:smooth val="0"/>
          <c:extLst>
            <c:ext xmlns:c16="http://schemas.microsoft.com/office/drawing/2014/chart" uri="{C3380CC4-5D6E-409C-BE32-E72D297353CC}">
              <c16:uniqueId val="{00000000-57A1-4EF1-A943-6250C3433B33}"/>
            </c:ext>
          </c:extLst>
        </c:ser>
        <c:ser>
          <c:idx val="3"/>
          <c:order val="1"/>
          <c:tx>
            <c:strRef>
              <c:f>'00時の予想PPT用'!$J$1</c:f>
              <c:strCache>
                <c:ptCount val="1"/>
                <c:pt idx="0">
                  <c:v>避難判断水位</c:v>
                </c:pt>
              </c:strCache>
            </c:strRef>
          </c:tx>
          <c:spPr>
            <a:ln>
              <a:solidFill>
                <a:srgbClr val="FF0000"/>
              </a:solidFill>
              <a:prstDash val="sysDash"/>
            </a:ln>
          </c:spPr>
          <c:marker>
            <c:symbol val="none"/>
          </c:marker>
          <c:cat>
            <c:numRef>
              <c:f>'18時の予想PPT用'!$B$14:$B$26</c:f>
              <c:numCache>
                <c:formatCode>h:mm</c:formatCode>
                <c:ptCount val="13"/>
                <c:pt idx="0">
                  <c:v>0.5</c:v>
                </c:pt>
                <c:pt idx="1">
                  <c:v>0.54166666666666663</c:v>
                </c:pt>
                <c:pt idx="2">
                  <c:v>0.58333333333333337</c:v>
                </c:pt>
                <c:pt idx="3">
                  <c:v>0.625</c:v>
                </c:pt>
                <c:pt idx="4">
                  <c:v>0.66666666666666663</c:v>
                </c:pt>
                <c:pt idx="5">
                  <c:v>0.70833333333333337</c:v>
                </c:pt>
                <c:pt idx="6">
                  <c:v>0.75</c:v>
                </c:pt>
                <c:pt idx="7">
                  <c:v>0.79166666666666663</c:v>
                </c:pt>
                <c:pt idx="8">
                  <c:v>0.83333333333333337</c:v>
                </c:pt>
                <c:pt idx="9">
                  <c:v>0.875</c:v>
                </c:pt>
                <c:pt idx="10">
                  <c:v>0.91666666666666663</c:v>
                </c:pt>
                <c:pt idx="11">
                  <c:v>0.95833333333333337</c:v>
                </c:pt>
                <c:pt idx="12">
                  <c:v>1</c:v>
                </c:pt>
              </c:numCache>
            </c:numRef>
          </c:cat>
          <c:val>
            <c:numRef>
              <c:f>'00時の予想PPT用'!$J$2:$J$34</c:f>
            </c:numRef>
          </c:val>
          <c:smooth val="0"/>
          <c:extLst>
            <c:ext xmlns:c16="http://schemas.microsoft.com/office/drawing/2014/chart" uri="{C3380CC4-5D6E-409C-BE32-E72D297353CC}">
              <c16:uniqueId val="{00000001-57A1-4EF1-A943-6250C3433B33}"/>
            </c:ext>
          </c:extLst>
        </c:ser>
        <c:ser>
          <c:idx val="4"/>
          <c:order val="2"/>
          <c:tx>
            <c:strRef>
              <c:f>'18時の予想PPT用'!$K$1</c:f>
              <c:strCache>
                <c:ptCount val="1"/>
                <c:pt idx="0">
                  <c:v>氾濫注意水位</c:v>
                </c:pt>
              </c:strCache>
            </c:strRef>
          </c:tx>
          <c:spPr>
            <a:ln w="38100">
              <a:solidFill>
                <a:srgbClr val="FFC000"/>
              </a:solidFill>
            </a:ln>
          </c:spPr>
          <c:marker>
            <c:symbol val="none"/>
          </c:marker>
          <c:cat>
            <c:numRef>
              <c:f>'18時の予想PPT用'!$B$14:$B$26</c:f>
              <c:numCache>
                <c:formatCode>h:mm</c:formatCode>
                <c:ptCount val="13"/>
                <c:pt idx="0">
                  <c:v>0.5</c:v>
                </c:pt>
                <c:pt idx="1">
                  <c:v>0.54166666666666663</c:v>
                </c:pt>
                <c:pt idx="2">
                  <c:v>0.58333333333333337</c:v>
                </c:pt>
                <c:pt idx="3">
                  <c:v>0.625</c:v>
                </c:pt>
                <c:pt idx="4">
                  <c:v>0.66666666666666663</c:v>
                </c:pt>
                <c:pt idx="5">
                  <c:v>0.70833333333333337</c:v>
                </c:pt>
                <c:pt idx="6">
                  <c:v>0.75</c:v>
                </c:pt>
                <c:pt idx="7">
                  <c:v>0.79166666666666663</c:v>
                </c:pt>
                <c:pt idx="8">
                  <c:v>0.83333333333333337</c:v>
                </c:pt>
                <c:pt idx="9">
                  <c:v>0.875</c:v>
                </c:pt>
                <c:pt idx="10">
                  <c:v>0.91666666666666663</c:v>
                </c:pt>
                <c:pt idx="11">
                  <c:v>0.95833333333333337</c:v>
                </c:pt>
                <c:pt idx="12">
                  <c:v>1</c:v>
                </c:pt>
              </c:numCache>
            </c:numRef>
          </c:cat>
          <c:val>
            <c:numRef>
              <c:f>'18時の予想PPT用'!$K$14:$K$26</c:f>
              <c:numCache>
                <c:formatCode>General</c:formatCode>
                <c:ptCount val="13"/>
                <c:pt idx="0">
                  <c:v>2.5</c:v>
                </c:pt>
                <c:pt idx="1">
                  <c:v>2.5</c:v>
                </c:pt>
                <c:pt idx="2">
                  <c:v>2.5</c:v>
                </c:pt>
                <c:pt idx="3">
                  <c:v>2.5</c:v>
                </c:pt>
                <c:pt idx="4">
                  <c:v>2.5</c:v>
                </c:pt>
                <c:pt idx="5">
                  <c:v>2.5</c:v>
                </c:pt>
                <c:pt idx="6">
                  <c:v>2.5</c:v>
                </c:pt>
                <c:pt idx="7">
                  <c:v>2.5</c:v>
                </c:pt>
                <c:pt idx="8">
                  <c:v>2.5</c:v>
                </c:pt>
                <c:pt idx="9">
                  <c:v>2.5</c:v>
                </c:pt>
                <c:pt idx="10">
                  <c:v>2.5</c:v>
                </c:pt>
                <c:pt idx="11">
                  <c:v>2.5</c:v>
                </c:pt>
                <c:pt idx="12">
                  <c:v>2.5</c:v>
                </c:pt>
              </c:numCache>
            </c:numRef>
          </c:val>
          <c:smooth val="0"/>
          <c:extLst>
            <c:ext xmlns:c16="http://schemas.microsoft.com/office/drawing/2014/chart" uri="{C3380CC4-5D6E-409C-BE32-E72D297353CC}">
              <c16:uniqueId val="{00000002-57A1-4EF1-A943-6250C3433B33}"/>
            </c:ext>
          </c:extLst>
        </c:ser>
        <c:ser>
          <c:idx val="5"/>
          <c:order val="3"/>
          <c:tx>
            <c:strRef>
              <c:f>'00時の予想PPT用'!$J$1</c:f>
              <c:strCache>
                <c:ptCount val="1"/>
                <c:pt idx="0">
                  <c:v>避難判断水位</c:v>
                </c:pt>
              </c:strCache>
            </c:strRef>
          </c:tx>
          <c:spPr>
            <a:ln w="38100">
              <a:solidFill>
                <a:srgbClr val="0000FF"/>
              </a:solidFill>
            </a:ln>
          </c:spPr>
          <c:marker>
            <c:symbol val="none"/>
          </c:marker>
          <c:cat>
            <c:numRef>
              <c:f>'18時の予想PPT用'!$B$14:$B$26</c:f>
              <c:numCache>
                <c:formatCode>h:mm</c:formatCode>
                <c:ptCount val="13"/>
                <c:pt idx="0">
                  <c:v>0.5</c:v>
                </c:pt>
                <c:pt idx="1">
                  <c:v>0.54166666666666663</c:v>
                </c:pt>
                <c:pt idx="2">
                  <c:v>0.58333333333333337</c:v>
                </c:pt>
                <c:pt idx="3">
                  <c:v>0.625</c:v>
                </c:pt>
                <c:pt idx="4">
                  <c:v>0.66666666666666663</c:v>
                </c:pt>
                <c:pt idx="5">
                  <c:v>0.70833333333333337</c:v>
                </c:pt>
                <c:pt idx="6">
                  <c:v>0.75</c:v>
                </c:pt>
                <c:pt idx="7">
                  <c:v>0.79166666666666663</c:v>
                </c:pt>
                <c:pt idx="8">
                  <c:v>0.83333333333333337</c:v>
                </c:pt>
                <c:pt idx="9">
                  <c:v>0.875</c:v>
                </c:pt>
                <c:pt idx="10">
                  <c:v>0.91666666666666663</c:v>
                </c:pt>
                <c:pt idx="11">
                  <c:v>0.95833333333333337</c:v>
                </c:pt>
                <c:pt idx="12">
                  <c:v>1</c:v>
                </c:pt>
              </c:numCache>
            </c:numRef>
          </c:cat>
          <c:val>
            <c:numRef>
              <c:f>'18時の予想PPT用'!$L$14:$L$26</c:f>
              <c:numCache>
                <c:formatCode>General</c:formatCode>
                <c:ptCount val="13"/>
                <c:pt idx="0">
                  <c:v>1.7</c:v>
                </c:pt>
                <c:pt idx="1">
                  <c:v>1.7</c:v>
                </c:pt>
                <c:pt idx="2">
                  <c:v>1.7</c:v>
                </c:pt>
                <c:pt idx="3">
                  <c:v>1.7</c:v>
                </c:pt>
                <c:pt idx="4">
                  <c:v>1.7</c:v>
                </c:pt>
                <c:pt idx="5">
                  <c:v>1.7</c:v>
                </c:pt>
                <c:pt idx="6">
                  <c:v>1.7</c:v>
                </c:pt>
                <c:pt idx="7">
                  <c:v>1.7</c:v>
                </c:pt>
                <c:pt idx="8">
                  <c:v>1.7</c:v>
                </c:pt>
                <c:pt idx="9">
                  <c:v>1.7</c:v>
                </c:pt>
                <c:pt idx="10">
                  <c:v>1.7</c:v>
                </c:pt>
                <c:pt idx="11">
                  <c:v>1.7</c:v>
                </c:pt>
                <c:pt idx="12">
                  <c:v>1.7</c:v>
                </c:pt>
              </c:numCache>
            </c:numRef>
          </c:val>
          <c:smooth val="0"/>
          <c:extLst>
            <c:ext xmlns:c16="http://schemas.microsoft.com/office/drawing/2014/chart" uri="{C3380CC4-5D6E-409C-BE32-E72D297353CC}">
              <c16:uniqueId val="{00000003-57A1-4EF1-A943-6250C3433B33}"/>
            </c:ext>
          </c:extLst>
        </c:ser>
        <c:ser>
          <c:idx val="6"/>
          <c:order val="4"/>
          <c:tx>
            <c:strRef>
              <c:f>'18時の予想PPT用'!$K$1</c:f>
              <c:strCache>
                <c:ptCount val="1"/>
                <c:pt idx="0">
                  <c:v>氾濫注意水位</c:v>
                </c:pt>
              </c:strCache>
            </c:strRef>
          </c:tx>
          <c:spPr>
            <a:ln w="50800">
              <a:solidFill>
                <a:schemeClr val="accent5">
                  <a:lumMod val="40000"/>
                  <a:lumOff val="60000"/>
                </a:schemeClr>
              </a:solidFill>
            </a:ln>
          </c:spPr>
          <c:marker>
            <c:symbol val="none"/>
          </c:marker>
          <c:cat>
            <c:numRef>
              <c:f>'18時の予想PPT用'!$B$14:$B$26</c:f>
              <c:numCache>
                <c:formatCode>h:mm</c:formatCode>
                <c:ptCount val="13"/>
                <c:pt idx="0">
                  <c:v>0.5</c:v>
                </c:pt>
                <c:pt idx="1">
                  <c:v>0.54166666666666663</c:v>
                </c:pt>
                <c:pt idx="2">
                  <c:v>0.58333333333333337</c:v>
                </c:pt>
                <c:pt idx="3">
                  <c:v>0.625</c:v>
                </c:pt>
                <c:pt idx="4">
                  <c:v>0.66666666666666663</c:v>
                </c:pt>
                <c:pt idx="5">
                  <c:v>0.70833333333333337</c:v>
                </c:pt>
                <c:pt idx="6">
                  <c:v>0.75</c:v>
                </c:pt>
                <c:pt idx="7">
                  <c:v>0.79166666666666663</c:v>
                </c:pt>
                <c:pt idx="8">
                  <c:v>0.83333333333333337</c:v>
                </c:pt>
                <c:pt idx="9">
                  <c:v>0.875</c:v>
                </c:pt>
                <c:pt idx="10">
                  <c:v>0.91666666666666663</c:v>
                </c:pt>
                <c:pt idx="11">
                  <c:v>0.95833333333333337</c:v>
                </c:pt>
                <c:pt idx="12">
                  <c:v>1</c:v>
                </c:pt>
              </c:numCache>
            </c:numRef>
          </c:cat>
          <c:val>
            <c:numRef>
              <c:f>'18時の予想PPT用'!$D$14:$D$26</c:f>
              <c:numCache>
                <c:formatCode>General</c:formatCode>
                <c:ptCount val="13"/>
                <c:pt idx="0">
                  <c:v>1.56</c:v>
                </c:pt>
                <c:pt idx="1">
                  <c:v>1.63</c:v>
                </c:pt>
                <c:pt idx="2">
                  <c:v>1.71</c:v>
                </c:pt>
                <c:pt idx="3">
                  <c:v>1.85</c:v>
                </c:pt>
                <c:pt idx="4">
                  <c:v>2.09</c:v>
                </c:pt>
                <c:pt idx="5">
                  <c:v>2.38</c:v>
                </c:pt>
                <c:pt idx="6">
                  <c:v>3.17</c:v>
                </c:pt>
                <c:pt idx="7">
                  <c:v>5.0999999999999996</c:v>
                </c:pt>
                <c:pt idx="8">
                  <c:v>6.61</c:v>
                </c:pt>
                <c:pt idx="9">
                  <c:v>6.38</c:v>
                </c:pt>
                <c:pt idx="10">
                  <c:v>6.15</c:v>
                </c:pt>
                <c:pt idx="11">
                  <c:v>5.48</c:v>
                </c:pt>
                <c:pt idx="12">
                  <c:v>5.08</c:v>
                </c:pt>
              </c:numCache>
            </c:numRef>
          </c:val>
          <c:smooth val="0"/>
          <c:extLst>
            <c:ext xmlns:c16="http://schemas.microsoft.com/office/drawing/2014/chart" uri="{C3380CC4-5D6E-409C-BE32-E72D297353CC}">
              <c16:uniqueId val="{00000004-57A1-4EF1-A943-6250C3433B33}"/>
            </c:ext>
          </c:extLst>
        </c:ser>
        <c:ser>
          <c:idx val="0"/>
          <c:order val="5"/>
          <c:tx>
            <c:strRef>
              <c:f>'18時の予想PPT用'!$C$1</c:f>
              <c:strCache>
                <c:ptCount val="1"/>
                <c:pt idx="0">
                  <c:v>赤鹿水位</c:v>
                </c:pt>
              </c:strCache>
            </c:strRef>
          </c:tx>
          <c:spPr>
            <a:ln w="50800">
              <a:solidFill>
                <a:srgbClr val="00B0F0"/>
              </a:solidFill>
            </a:ln>
          </c:spPr>
          <c:marker>
            <c:symbol val="none"/>
          </c:marker>
          <c:cat>
            <c:numRef>
              <c:f>'18時の予想PPT用'!$B$14:$B$26</c:f>
              <c:numCache>
                <c:formatCode>h:mm</c:formatCode>
                <c:ptCount val="13"/>
                <c:pt idx="0">
                  <c:v>0.5</c:v>
                </c:pt>
                <c:pt idx="1">
                  <c:v>0.54166666666666663</c:v>
                </c:pt>
                <c:pt idx="2">
                  <c:v>0.58333333333333337</c:v>
                </c:pt>
                <c:pt idx="3">
                  <c:v>0.625</c:v>
                </c:pt>
                <c:pt idx="4">
                  <c:v>0.66666666666666663</c:v>
                </c:pt>
                <c:pt idx="5">
                  <c:v>0.70833333333333337</c:v>
                </c:pt>
                <c:pt idx="6">
                  <c:v>0.75</c:v>
                </c:pt>
                <c:pt idx="7">
                  <c:v>0.79166666666666663</c:v>
                </c:pt>
                <c:pt idx="8">
                  <c:v>0.83333333333333337</c:v>
                </c:pt>
                <c:pt idx="9">
                  <c:v>0.875</c:v>
                </c:pt>
                <c:pt idx="10">
                  <c:v>0.91666666666666663</c:v>
                </c:pt>
                <c:pt idx="11">
                  <c:v>0.95833333333333337</c:v>
                </c:pt>
                <c:pt idx="12">
                  <c:v>1</c:v>
                </c:pt>
              </c:numCache>
            </c:numRef>
          </c:cat>
          <c:val>
            <c:numRef>
              <c:f>'18時の予想PPT用'!$D$14:$D$26</c:f>
              <c:numCache>
                <c:formatCode>General</c:formatCode>
                <c:ptCount val="13"/>
                <c:pt idx="0">
                  <c:v>1.56</c:v>
                </c:pt>
                <c:pt idx="1">
                  <c:v>1.63</c:v>
                </c:pt>
                <c:pt idx="2">
                  <c:v>1.71</c:v>
                </c:pt>
                <c:pt idx="3">
                  <c:v>1.85</c:v>
                </c:pt>
                <c:pt idx="4">
                  <c:v>2.09</c:v>
                </c:pt>
                <c:pt idx="5">
                  <c:v>2.38</c:v>
                </c:pt>
                <c:pt idx="6">
                  <c:v>3.17</c:v>
                </c:pt>
                <c:pt idx="7">
                  <c:v>5.0999999999999996</c:v>
                </c:pt>
                <c:pt idx="8">
                  <c:v>6.61</c:v>
                </c:pt>
                <c:pt idx="9">
                  <c:v>6.38</c:v>
                </c:pt>
                <c:pt idx="10">
                  <c:v>6.15</c:v>
                </c:pt>
                <c:pt idx="11">
                  <c:v>5.48</c:v>
                </c:pt>
                <c:pt idx="12">
                  <c:v>5.08</c:v>
                </c:pt>
              </c:numCache>
            </c:numRef>
          </c:val>
          <c:smooth val="0"/>
          <c:extLst>
            <c:ext xmlns:c16="http://schemas.microsoft.com/office/drawing/2014/chart" uri="{C3380CC4-5D6E-409C-BE32-E72D297353CC}">
              <c16:uniqueId val="{00000005-57A1-4EF1-A943-6250C3433B33}"/>
            </c:ext>
          </c:extLst>
        </c:ser>
        <c:ser>
          <c:idx val="1"/>
          <c:order val="6"/>
          <c:tx>
            <c:strRef>
              <c:f>'18時の予想PPT用'!$H$1</c:f>
              <c:strCache>
                <c:ptCount val="1"/>
                <c:pt idx="0">
                  <c:v>計画高水位</c:v>
                </c:pt>
              </c:strCache>
            </c:strRef>
          </c:tx>
          <c:spPr>
            <a:ln w="38100">
              <a:solidFill>
                <a:schemeClr val="tx1"/>
              </a:solidFill>
            </a:ln>
          </c:spPr>
          <c:marker>
            <c:symbol val="none"/>
          </c:marker>
          <c:cat>
            <c:numRef>
              <c:f>'18時の予想PPT用'!$B$14:$B$26</c:f>
              <c:numCache>
                <c:formatCode>h:mm</c:formatCode>
                <c:ptCount val="13"/>
                <c:pt idx="0">
                  <c:v>0.5</c:v>
                </c:pt>
                <c:pt idx="1">
                  <c:v>0.54166666666666663</c:v>
                </c:pt>
                <c:pt idx="2">
                  <c:v>0.58333333333333337</c:v>
                </c:pt>
                <c:pt idx="3">
                  <c:v>0.625</c:v>
                </c:pt>
                <c:pt idx="4">
                  <c:v>0.66666666666666663</c:v>
                </c:pt>
                <c:pt idx="5">
                  <c:v>0.70833333333333337</c:v>
                </c:pt>
                <c:pt idx="6">
                  <c:v>0.75</c:v>
                </c:pt>
                <c:pt idx="7">
                  <c:v>0.79166666666666663</c:v>
                </c:pt>
                <c:pt idx="8">
                  <c:v>0.83333333333333337</c:v>
                </c:pt>
                <c:pt idx="9">
                  <c:v>0.875</c:v>
                </c:pt>
                <c:pt idx="10">
                  <c:v>0.91666666666666663</c:v>
                </c:pt>
                <c:pt idx="11">
                  <c:v>0.95833333333333337</c:v>
                </c:pt>
                <c:pt idx="12">
                  <c:v>1</c:v>
                </c:pt>
              </c:numCache>
            </c:numRef>
          </c:cat>
          <c:val>
            <c:numRef>
              <c:f>'18時の予想PPT用'!$H$14:$H$26</c:f>
              <c:numCache>
                <c:formatCode>General</c:formatCode>
                <c:ptCount val="13"/>
                <c:pt idx="0">
                  <c:v>3.36</c:v>
                </c:pt>
                <c:pt idx="1">
                  <c:v>3.36</c:v>
                </c:pt>
                <c:pt idx="2">
                  <c:v>3.36</c:v>
                </c:pt>
                <c:pt idx="3">
                  <c:v>3.36</c:v>
                </c:pt>
                <c:pt idx="4">
                  <c:v>3.36</c:v>
                </c:pt>
                <c:pt idx="5">
                  <c:v>3.36</c:v>
                </c:pt>
                <c:pt idx="6">
                  <c:v>3.36</c:v>
                </c:pt>
                <c:pt idx="7">
                  <c:v>3.36</c:v>
                </c:pt>
                <c:pt idx="8">
                  <c:v>3.36</c:v>
                </c:pt>
                <c:pt idx="9">
                  <c:v>3.36</c:v>
                </c:pt>
                <c:pt idx="10">
                  <c:v>3.36</c:v>
                </c:pt>
                <c:pt idx="11">
                  <c:v>3.36</c:v>
                </c:pt>
                <c:pt idx="12">
                  <c:v>3.36</c:v>
                </c:pt>
              </c:numCache>
            </c:numRef>
          </c:val>
          <c:smooth val="0"/>
          <c:extLst>
            <c:ext xmlns:c16="http://schemas.microsoft.com/office/drawing/2014/chart" uri="{C3380CC4-5D6E-409C-BE32-E72D297353CC}">
              <c16:uniqueId val="{00000006-57A1-4EF1-A943-6250C3433B33}"/>
            </c:ext>
          </c:extLst>
        </c:ser>
        <c:dLbls>
          <c:showLegendKey val="0"/>
          <c:showVal val="0"/>
          <c:showCatName val="0"/>
          <c:showSerName val="0"/>
          <c:showPercent val="0"/>
          <c:showBubbleSize val="0"/>
        </c:dLbls>
        <c:smooth val="0"/>
        <c:axId val="251212544"/>
        <c:axId val="251214080"/>
      </c:lineChart>
      <c:catAx>
        <c:axId val="251212544"/>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lang="ja-JP"/>
            </a:pPr>
            <a:endParaRPr lang="ja-JP"/>
          </a:p>
        </c:txPr>
        <c:crossAx val="251214080"/>
        <c:crosses val="autoZero"/>
        <c:auto val="1"/>
        <c:lblAlgn val="ctr"/>
        <c:lblOffset val="100"/>
        <c:noMultiLvlLbl val="0"/>
      </c:catAx>
      <c:valAx>
        <c:axId val="251214080"/>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lang="ja-JP"/>
            </a:pPr>
            <a:endParaRPr lang="ja-JP"/>
          </a:p>
        </c:txPr>
        <c:crossAx val="251212544"/>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6405074365704281E-2"/>
          <c:y val="2.7262172338954869E-2"/>
          <c:w val="0.86537468903343606"/>
          <c:h val="0.94547565532209021"/>
        </c:manualLayout>
      </c:layout>
      <c:lineChart>
        <c:grouping val="standard"/>
        <c:varyColors val="0"/>
        <c:ser>
          <c:idx val="1"/>
          <c:order val="0"/>
          <c:tx>
            <c:strRef>
              <c:f>'[小本川の水位と流域雨量指数の時系列.xlsx]18時の予想PPT用'!$M$1</c:f>
              <c:strCache>
                <c:ptCount val="1"/>
                <c:pt idx="0">
                  <c:v>基準Ⅰ</c:v>
                </c:pt>
              </c:strCache>
            </c:strRef>
          </c:tx>
          <c:spPr>
            <a:ln w="50800">
              <a:solidFill>
                <a:srgbClr val="F2E700"/>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'[小本川の水位と流域雨量指数の時系列.xlsx]18時の予想PPT用'!$M$2:$M$34</c:f>
              <c:numCache>
                <c:formatCode>General</c:formatCode>
                <c:ptCount val="33"/>
                <c:pt idx="0">
                  <c:v>22.1</c:v>
                </c:pt>
                <c:pt idx="1">
                  <c:v>22.1</c:v>
                </c:pt>
                <c:pt idx="2">
                  <c:v>22.1</c:v>
                </c:pt>
                <c:pt idx="3">
                  <c:v>22.1</c:v>
                </c:pt>
                <c:pt idx="4">
                  <c:v>22.1</c:v>
                </c:pt>
                <c:pt idx="5">
                  <c:v>22.1</c:v>
                </c:pt>
                <c:pt idx="6">
                  <c:v>22.1</c:v>
                </c:pt>
                <c:pt idx="7">
                  <c:v>22.1</c:v>
                </c:pt>
                <c:pt idx="8">
                  <c:v>22.1</c:v>
                </c:pt>
                <c:pt idx="9">
                  <c:v>22.1</c:v>
                </c:pt>
                <c:pt idx="10">
                  <c:v>22.1</c:v>
                </c:pt>
                <c:pt idx="11">
                  <c:v>22.1</c:v>
                </c:pt>
                <c:pt idx="12">
                  <c:v>22.1</c:v>
                </c:pt>
                <c:pt idx="13">
                  <c:v>22.1</c:v>
                </c:pt>
                <c:pt idx="14">
                  <c:v>22.1</c:v>
                </c:pt>
                <c:pt idx="15">
                  <c:v>22.1</c:v>
                </c:pt>
                <c:pt idx="16">
                  <c:v>22.1</c:v>
                </c:pt>
                <c:pt idx="17">
                  <c:v>22.1</c:v>
                </c:pt>
                <c:pt idx="18">
                  <c:v>22.1</c:v>
                </c:pt>
                <c:pt idx="19">
                  <c:v>22.1</c:v>
                </c:pt>
                <c:pt idx="20">
                  <c:v>22.1</c:v>
                </c:pt>
                <c:pt idx="21">
                  <c:v>22.1</c:v>
                </c:pt>
                <c:pt idx="22">
                  <c:v>22.1</c:v>
                </c:pt>
                <c:pt idx="23">
                  <c:v>22.1</c:v>
                </c:pt>
                <c:pt idx="24">
                  <c:v>22.1</c:v>
                </c:pt>
                <c:pt idx="25">
                  <c:v>22.1</c:v>
                </c:pt>
                <c:pt idx="26">
                  <c:v>22.1</c:v>
                </c:pt>
                <c:pt idx="27">
                  <c:v>22.1</c:v>
                </c:pt>
                <c:pt idx="28">
                  <c:v>22.1</c:v>
                </c:pt>
                <c:pt idx="29">
                  <c:v>22.1</c:v>
                </c:pt>
                <c:pt idx="30">
                  <c:v>22.1</c:v>
                </c:pt>
                <c:pt idx="31">
                  <c:v>22.1</c:v>
                </c:pt>
                <c:pt idx="32">
                  <c:v>22.1</c:v>
                </c:pt>
              </c:numCache>
            </c:numRef>
          </c:val>
          <c:smooth val="0"/>
          <c:extLst>
            <c:ext xmlns:c16="http://schemas.microsoft.com/office/drawing/2014/chart" uri="{C3380CC4-5D6E-409C-BE32-E72D297353CC}">
              <c16:uniqueId val="{00000000-2AA2-414C-8B2C-CC7D4A66BFE4}"/>
            </c:ext>
          </c:extLst>
        </c:ser>
        <c:ser>
          <c:idx val="4"/>
          <c:order val="1"/>
          <c:tx>
            <c:strRef>
              <c:f>'[小本川の水位と流域雨量指数の時系列.xlsx]18時の予想PPT用'!$N$1</c:f>
              <c:strCache>
                <c:ptCount val="1"/>
                <c:pt idx="0">
                  <c:v>基準Ⅱ</c:v>
                </c:pt>
              </c:strCache>
            </c:strRef>
          </c:tx>
          <c:spPr>
            <a:ln w="50800">
              <a:solidFill>
                <a:srgbClr val="FF2800"/>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'[小本川の水位と流域雨量指数の時系列.xlsx]18時の予想PPT用'!$N$2:$N$34</c:f>
              <c:numCache>
                <c:formatCode>General</c:formatCode>
                <c:ptCount val="33"/>
                <c:pt idx="0">
                  <c:v>44.2</c:v>
                </c:pt>
                <c:pt idx="1">
                  <c:v>44.2</c:v>
                </c:pt>
                <c:pt idx="2">
                  <c:v>44.2</c:v>
                </c:pt>
                <c:pt idx="3">
                  <c:v>44.2</c:v>
                </c:pt>
                <c:pt idx="4">
                  <c:v>44.2</c:v>
                </c:pt>
                <c:pt idx="5">
                  <c:v>44.2</c:v>
                </c:pt>
                <c:pt idx="6">
                  <c:v>44.2</c:v>
                </c:pt>
                <c:pt idx="7">
                  <c:v>44.2</c:v>
                </c:pt>
                <c:pt idx="8">
                  <c:v>44.2</c:v>
                </c:pt>
                <c:pt idx="9">
                  <c:v>44.2</c:v>
                </c:pt>
                <c:pt idx="10">
                  <c:v>44.2</c:v>
                </c:pt>
                <c:pt idx="11">
                  <c:v>44.2</c:v>
                </c:pt>
                <c:pt idx="12">
                  <c:v>44.2</c:v>
                </c:pt>
                <c:pt idx="13">
                  <c:v>44.2</c:v>
                </c:pt>
                <c:pt idx="14">
                  <c:v>44.2</c:v>
                </c:pt>
                <c:pt idx="15">
                  <c:v>44.2</c:v>
                </c:pt>
                <c:pt idx="16">
                  <c:v>44.2</c:v>
                </c:pt>
                <c:pt idx="17">
                  <c:v>44.2</c:v>
                </c:pt>
                <c:pt idx="18">
                  <c:v>44.2</c:v>
                </c:pt>
                <c:pt idx="19">
                  <c:v>44.2</c:v>
                </c:pt>
                <c:pt idx="20">
                  <c:v>44.2</c:v>
                </c:pt>
                <c:pt idx="21">
                  <c:v>44.2</c:v>
                </c:pt>
                <c:pt idx="22">
                  <c:v>44.2</c:v>
                </c:pt>
                <c:pt idx="23">
                  <c:v>44.2</c:v>
                </c:pt>
                <c:pt idx="24">
                  <c:v>44.2</c:v>
                </c:pt>
                <c:pt idx="25">
                  <c:v>44.2</c:v>
                </c:pt>
                <c:pt idx="26">
                  <c:v>44.2</c:v>
                </c:pt>
                <c:pt idx="27">
                  <c:v>44.2</c:v>
                </c:pt>
                <c:pt idx="28">
                  <c:v>44.2</c:v>
                </c:pt>
                <c:pt idx="29">
                  <c:v>44.2</c:v>
                </c:pt>
                <c:pt idx="30">
                  <c:v>44.2</c:v>
                </c:pt>
                <c:pt idx="31">
                  <c:v>44.2</c:v>
                </c:pt>
                <c:pt idx="32">
                  <c:v>44.2</c:v>
                </c:pt>
              </c:numCache>
            </c:numRef>
          </c:val>
          <c:smooth val="0"/>
          <c:extLst>
            <c:ext xmlns:c16="http://schemas.microsoft.com/office/drawing/2014/chart" uri="{C3380CC4-5D6E-409C-BE32-E72D297353CC}">
              <c16:uniqueId val="{00000001-2AA2-414C-8B2C-CC7D4A66BFE4}"/>
            </c:ext>
          </c:extLst>
        </c:ser>
        <c:ser>
          <c:idx val="5"/>
          <c:order val="2"/>
          <c:tx>
            <c:strRef>
              <c:f>'[小本川の水位と流域雨量指数の時系列.xlsx]18時の予想PPT用'!$O$1</c:f>
              <c:strCache>
                <c:ptCount val="1"/>
                <c:pt idx="0">
                  <c:v>基準Ⅱ複</c:v>
                </c:pt>
              </c:strCache>
            </c:strRef>
          </c:tx>
          <c:spPr>
            <a:ln w="50800">
              <a:solidFill>
                <a:srgbClr val="FA9646"/>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'[小本川の水位と流域雨量指数の時系列.xlsx]18時の予想PPT用'!$O$2:$O$34</c:f>
              <c:numCache>
                <c:formatCode>General</c:formatCode>
                <c:ptCount val="33"/>
                <c:pt idx="0">
                  <c:v>38.799999999999997</c:v>
                </c:pt>
                <c:pt idx="1">
                  <c:v>38.799999999999997</c:v>
                </c:pt>
                <c:pt idx="2">
                  <c:v>38.799999999999997</c:v>
                </c:pt>
                <c:pt idx="3">
                  <c:v>38.799999999999997</c:v>
                </c:pt>
                <c:pt idx="4">
                  <c:v>38.799999999999997</c:v>
                </c:pt>
                <c:pt idx="5">
                  <c:v>38.799999999999997</c:v>
                </c:pt>
                <c:pt idx="6">
                  <c:v>38.799999999999997</c:v>
                </c:pt>
                <c:pt idx="7">
                  <c:v>38.799999999999997</c:v>
                </c:pt>
                <c:pt idx="8">
                  <c:v>38.799999999999997</c:v>
                </c:pt>
                <c:pt idx="9">
                  <c:v>38.799999999999997</c:v>
                </c:pt>
                <c:pt idx="10">
                  <c:v>38.799999999999997</c:v>
                </c:pt>
                <c:pt idx="11">
                  <c:v>38.799999999999997</c:v>
                </c:pt>
                <c:pt idx="12">
                  <c:v>38.799999999999997</c:v>
                </c:pt>
                <c:pt idx="13">
                  <c:v>38.799999999999997</c:v>
                </c:pt>
                <c:pt idx="14">
                  <c:v>38.799999999999997</c:v>
                </c:pt>
                <c:pt idx="15">
                  <c:v>38.799999999999997</c:v>
                </c:pt>
                <c:pt idx="16">
                  <c:v>38.799999999999997</c:v>
                </c:pt>
                <c:pt idx="17">
                  <c:v>38.799999999999997</c:v>
                </c:pt>
                <c:pt idx="18">
                  <c:v>38.799999999999997</c:v>
                </c:pt>
                <c:pt idx="19">
                  <c:v>38.799999999999997</c:v>
                </c:pt>
                <c:pt idx="20">
                  <c:v>38.799999999999997</c:v>
                </c:pt>
                <c:pt idx="21">
                  <c:v>38.799999999999997</c:v>
                </c:pt>
                <c:pt idx="22">
                  <c:v>38.799999999999997</c:v>
                </c:pt>
                <c:pt idx="23">
                  <c:v>38.799999999999997</c:v>
                </c:pt>
                <c:pt idx="24">
                  <c:v>38.799999999999997</c:v>
                </c:pt>
                <c:pt idx="25">
                  <c:v>38.799999999999997</c:v>
                </c:pt>
                <c:pt idx="26">
                  <c:v>38.799999999999997</c:v>
                </c:pt>
                <c:pt idx="27">
                  <c:v>38.799999999999997</c:v>
                </c:pt>
                <c:pt idx="28">
                  <c:v>38.799999999999997</c:v>
                </c:pt>
                <c:pt idx="29">
                  <c:v>38.799999999999997</c:v>
                </c:pt>
                <c:pt idx="30">
                  <c:v>38.799999999999997</c:v>
                </c:pt>
                <c:pt idx="31">
                  <c:v>38.799999999999997</c:v>
                </c:pt>
                <c:pt idx="32">
                  <c:v>38.799999999999997</c:v>
                </c:pt>
              </c:numCache>
            </c:numRef>
          </c:val>
          <c:smooth val="0"/>
          <c:extLst>
            <c:ext xmlns:c16="http://schemas.microsoft.com/office/drawing/2014/chart" uri="{C3380CC4-5D6E-409C-BE32-E72D297353CC}">
              <c16:uniqueId val="{00000002-2AA2-414C-8B2C-CC7D4A66BFE4}"/>
            </c:ext>
          </c:extLst>
        </c:ser>
        <c:ser>
          <c:idx val="6"/>
          <c:order val="3"/>
          <c:tx>
            <c:strRef>
              <c:f>'[小本川の水位と流域雨量指数の時系列.xlsx]18時の予想PPT用'!$P$1</c:f>
              <c:strCache>
                <c:ptCount val="1"/>
                <c:pt idx="0">
                  <c:v>基準Ⅲ</c:v>
                </c:pt>
              </c:strCache>
            </c:strRef>
          </c:tx>
          <c:spPr>
            <a:ln w="50800">
              <a:solidFill>
                <a:srgbClr val="AA00AA"/>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'[小本川の水位と流域雨量指数の時系列.xlsx]18時の予想PPT用'!$P$2:$P$34</c:f>
              <c:numCache>
                <c:formatCode>General</c:formatCode>
                <c:ptCount val="33"/>
                <c:pt idx="0">
                  <c:v>48.6</c:v>
                </c:pt>
                <c:pt idx="1">
                  <c:v>48.6</c:v>
                </c:pt>
                <c:pt idx="2">
                  <c:v>48.6</c:v>
                </c:pt>
                <c:pt idx="3">
                  <c:v>48.6</c:v>
                </c:pt>
                <c:pt idx="4">
                  <c:v>48.6</c:v>
                </c:pt>
                <c:pt idx="5">
                  <c:v>48.6</c:v>
                </c:pt>
                <c:pt idx="6">
                  <c:v>48.6</c:v>
                </c:pt>
                <c:pt idx="7">
                  <c:v>48.6</c:v>
                </c:pt>
                <c:pt idx="8">
                  <c:v>48.6</c:v>
                </c:pt>
                <c:pt idx="9">
                  <c:v>48.6</c:v>
                </c:pt>
                <c:pt idx="10">
                  <c:v>48.6</c:v>
                </c:pt>
                <c:pt idx="11">
                  <c:v>48.6</c:v>
                </c:pt>
                <c:pt idx="12">
                  <c:v>48.6</c:v>
                </c:pt>
                <c:pt idx="13">
                  <c:v>48.6</c:v>
                </c:pt>
                <c:pt idx="14">
                  <c:v>48.6</c:v>
                </c:pt>
                <c:pt idx="15">
                  <c:v>48.6</c:v>
                </c:pt>
                <c:pt idx="16">
                  <c:v>48.6</c:v>
                </c:pt>
                <c:pt idx="17">
                  <c:v>48.6</c:v>
                </c:pt>
                <c:pt idx="18">
                  <c:v>48.6</c:v>
                </c:pt>
                <c:pt idx="19">
                  <c:v>48.6</c:v>
                </c:pt>
                <c:pt idx="20">
                  <c:v>48.6</c:v>
                </c:pt>
                <c:pt idx="21">
                  <c:v>48.6</c:v>
                </c:pt>
                <c:pt idx="22">
                  <c:v>48.6</c:v>
                </c:pt>
                <c:pt idx="23">
                  <c:v>48.6</c:v>
                </c:pt>
                <c:pt idx="24">
                  <c:v>48.6</c:v>
                </c:pt>
                <c:pt idx="25">
                  <c:v>48.6</c:v>
                </c:pt>
                <c:pt idx="26">
                  <c:v>48.6</c:v>
                </c:pt>
                <c:pt idx="27">
                  <c:v>48.6</c:v>
                </c:pt>
                <c:pt idx="28">
                  <c:v>48.6</c:v>
                </c:pt>
                <c:pt idx="29">
                  <c:v>48.6</c:v>
                </c:pt>
                <c:pt idx="30">
                  <c:v>48.6</c:v>
                </c:pt>
                <c:pt idx="31">
                  <c:v>48.6</c:v>
                </c:pt>
                <c:pt idx="32">
                  <c:v>48.6</c:v>
                </c:pt>
              </c:numCache>
            </c:numRef>
          </c:val>
          <c:smooth val="0"/>
          <c:extLst>
            <c:ext xmlns:c16="http://schemas.microsoft.com/office/drawing/2014/chart" uri="{C3380CC4-5D6E-409C-BE32-E72D297353CC}">
              <c16:uniqueId val="{00000003-2AA2-414C-8B2C-CC7D4A66BFE4}"/>
            </c:ext>
          </c:extLst>
        </c:ser>
        <c:ser>
          <c:idx val="7"/>
          <c:order val="4"/>
          <c:tx>
            <c:strRef>
              <c:f>'[小本川の水位と流域雨量指数の時系列.xlsx]18時の予想PPT用'!$Q$1</c:f>
              <c:strCache>
                <c:ptCount val="1"/>
                <c:pt idx="0">
                  <c:v>基準Ⅳ</c:v>
                </c:pt>
              </c:strCache>
            </c:strRef>
          </c:tx>
          <c:spPr>
            <a:ln w="50800">
              <a:solidFill>
                <a:srgbClr val="0C000C"/>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'[小本川の水位と流域雨量指数の時系列.xlsx]18時の予想PPT用'!$Q$2:$Q$34</c:f>
              <c:numCache>
                <c:formatCode>General</c:formatCode>
                <c:ptCount val="33"/>
                <c:pt idx="0">
                  <c:v>60.8</c:v>
                </c:pt>
                <c:pt idx="1">
                  <c:v>60.8</c:v>
                </c:pt>
                <c:pt idx="2">
                  <c:v>60.8</c:v>
                </c:pt>
                <c:pt idx="3">
                  <c:v>60.8</c:v>
                </c:pt>
                <c:pt idx="4">
                  <c:v>60.8</c:v>
                </c:pt>
                <c:pt idx="5">
                  <c:v>60.8</c:v>
                </c:pt>
                <c:pt idx="6">
                  <c:v>60.8</c:v>
                </c:pt>
                <c:pt idx="7">
                  <c:v>60.8</c:v>
                </c:pt>
                <c:pt idx="8">
                  <c:v>60.8</c:v>
                </c:pt>
                <c:pt idx="9">
                  <c:v>60.8</c:v>
                </c:pt>
                <c:pt idx="10">
                  <c:v>60.8</c:v>
                </c:pt>
                <c:pt idx="11">
                  <c:v>60.8</c:v>
                </c:pt>
                <c:pt idx="12">
                  <c:v>60.8</c:v>
                </c:pt>
                <c:pt idx="13">
                  <c:v>60.8</c:v>
                </c:pt>
                <c:pt idx="14">
                  <c:v>60.8</c:v>
                </c:pt>
                <c:pt idx="15">
                  <c:v>60.8</c:v>
                </c:pt>
                <c:pt idx="16">
                  <c:v>60.8</c:v>
                </c:pt>
                <c:pt idx="17">
                  <c:v>60.8</c:v>
                </c:pt>
                <c:pt idx="18">
                  <c:v>60.8</c:v>
                </c:pt>
                <c:pt idx="19">
                  <c:v>60.8</c:v>
                </c:pt>
                <c:pt idx="20">
                  <c:v>60.8</c:v>
                </c:pt>
                <c:pt idx="21">
                  <c:v>60.8</c:v>
                </c:pt>
                <c:pt idx="22">
                  <c:v>60.8</c:v>
                </c:pt>
                <c:pt idx="23">
                  <c:v>60.8</c:v>
                </c:pt>
                <c:pt idx="24">
                  <c:v>60.8</c:v>
                </c:pt>
                <c:pt idx="25">
                  <c:v>60.8</c:v>
                </c:pt>
                <c:pt idx="26">
                  <c:v>60.8</c:v>
                </c:pt>
                <c:pt idx="27">
                  <c:v>60.8</c:v>
                </c:pt>
                <c:pt idx="28">
                  <c:v>60.8</c:v>
                </c:pt>
                <c:pt idx="29">
                  <c:v>60.8</c:v>
                </c:pt>
                <c:pt idx="30">
                  <c:v>60.8</c:v>
                </c:pt>
                <c:pt idx="31">
                  <c:v>60.8</c:v>
                </c:pt>
                <c:pt idx="32">
                  <c:v>60.8</c:v>
                </c:pt>
              </c:numCache>
            </c:numRef>
          </c:val>
          <c:smooth val="0"/>
          <c:extLst>
            <c:ext xmlns:c16="http://schemas.microsoft.com/office/drawing/2014/chart" uri="{C3380CC4-5D6E-409C-BE32-E72D297353CC}">
              <c16:uniqueId val="{00000004-2AA2-414C-8B2C-CC7D4A66BFE4}"/>
            </c:ext>
          </c:extLst>
        </c:ser>
        <c:ser>
          <c:idx val="2"/>
          <c:order val="5"/>
          <c:tx>
            <c:strRef>
              <c:f>'[小本川の水位と流域雨量指数の時系列.xlsx]00時の予想PPT用'!$I$1</c:f>
              <c:strCache>
                <c:ptCount val="1"/>
                <c:pt idx="0">
                  <c:v>氾濫危険水位</c:v>
                </c:pt>
              </c:strCache>
            </c:strRef>
          </c:tx>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5-2AA2-414C-8B2C-CC7D4A66BFE4}"/>
            </c:ext>
          </c:extLst>
        </c:ser>
        <c:ser>
          <c:idx val="9"/>
          <c:order val="6"/>
          <c:tx>
            <c:strRef>
              <c:f>'[小本川の水位と流域雨量指数の時系列.xlsx]18時の予想PPT用'!$G$1</c:f>
              <c:strCache>
                <c:ptCount val="1"/>
                <c:pt idx="0">
                  <c:v>流域雨量指数予想</c:v>
                </c:pt>
              </c:strCache>
            </c:strRef>
          </c:tx>
          <c:spPr>
            <a:ln w="50800" cap="sq">
              <a:solidFill>
                <a:schemeClr val="tx1"/>
              </a:solidFill>
              <a:prstDash val="sysDash"/>
              <a:miter lim="800000"/>
            </a:ln>
          </c:spPr>
          <c:marker>
            <c:symbol val="circle"/>
            <c:size val="10"/>
            <c:spPr>
              <a:solidFill>
                <a:schemeClr val="tx1"/>
              </a:solidFill>
              <a:ln>
                <a:noFill/>
              </a:ln>
            </c:spPr>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'[小本川の水位と流域雨量指数の時系列.xlsx]18時の予想PPT用'!$G$2:$G$34</c:f>
              <c:numCache>
                <c:formatCode>General</c:formatCode>
                <c:ptCount val="33"/>
                <c:pt idx="18">
                  <c:v>44.7</c:v>
                </c:pt>
                <c:pt idx="19">
                  <c:v>56.8</c:v>
                </c:pt>
                <c:pt idx="20">
                  <c:v>59.4</c:v>
                </c:pt>
                <c:pt idx="21">
                  <c:v>55</c:v>
                </c:pt>
                <c:pt idx="22">
                  <c:v>48.1</c:v>
                </c:pt>
                <c:pt idx="23">
                  <c:v>41.7</c:v>
                </c:pt>
                <c:pt idx="24">
                  <c:v>36.700000000000003</c:v>
                </c:pt>
              </c:numCache>
            </c:numRef>
          </c:val>
          <c:smooth val="0"/>
          <c:extLst>
            <c:ext xmlns:c16="http://schemas.microsoft.com/office/drawing/2014/chart" uri="{C3380CC4-5D6E-409C-BE32-E72D297353CC}">
              <c16:uniqueId val="{00000006-2AA2-414C-8B2C-CC7D4A66BFE4}"/>
            </c:ext>
          </c:extLst>
        </c:ser>
        <c:ser>
          <c:idx val="3"/>
          <c:order val="7"/>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7-2AA2-414C-8B2C-CC7D4A66BFE4}"/>
            </c:ext>
          </c:extLst>
        </c:ser>
        <c:ser>
          <c:idx val="0"/>
          <c:order val="8"/>
          <c:tx>
            <c:strRef>
              <c:f>'[小本川の水位と流域雨量指数の時系列.xlsx]18時の予想PPT用'!$E$1</c:f>
              <c:strCache>
                <c:ptCount val="1"/>
                <c:pt idx="0">
                  <c:v>流域雨量指数</c:v>
                </c:pt>
              </c:strCache>
            </c:strRef>
          </c:tx>
          <c:spPr>
            <a:ln w="76200">
              <a:solidFill>
                <a:schemeClr val="tx1"/>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'[小本川の水位と流域雨量指数の時系列.xlsx]18時の予想PPT用'!$E$2:$E$34</c:f>
              <c:numCache>
                <c:formatCode>General</c:formatCode>
                <c:ptCount val="33"/>
                <c:pt idx="0">
                  <c:v>10.7</c:v>
                </c:pt>
                <c:pt idx="1">
                  <c:v>10.9</c:v>
                </c:pt>
                <c:pt idx="2">
                  <c:v>11</c:v>
                </c:pt>
                <c:pt idx="3">
                  <c:v>11.2</c:v>
                </c:pt>
                <c:pt idx="4">
                  <c:v>11.5</c:v>
                </c:pt>
                <c:pt idx="5">
                  <c:v>11.8</c:v>
                </c:pt>
                <c:pt idx="6">
                  <c:v>12.1</c:v>
                </c:pt>
                <c:pt idx="7">
                  <c:v>12.4</c:v>
                </c:pt>
                <c:pt idx="8">
                  <c:v>12.6</c:v>
                </c:pt>
                <c:pt idx="9">
                  <c:v>12.8</c:v>
                </c:pt>
                <c:pt idx="10">
                  <c:v>12.9</c:v>
                </c:pt>
                <c:pt idx="11">
                  <c:v>13.1</c:v>
                </c:pt>
                <c:pt idx="12">
                  <c:v>13.3</c:v>
                </c:pt>
                <c:pt idx="13">
                  <c:v>13.7</c:v>
                </c:pt>
                <c:pt idx="14">
                  <c:v>14.3</c:v>
                </c:pt>
                <c:pt idx="15">
                  <c:v>14</c:v>
                </c:pt>
                <c:pt idx="16">
                  <c:v>17.399999999999999</c:v>
                </c:pt>
                <c:pt idx="17">
                  <c:v>28.8</c:v>
                </c:pt>
                <c:pt idx="18">
                  <c:v>44.7</c:v>
                </c:pt>
              </c:numCache>
            </c:numRef>
          </c:val>
          <c:smooth val="0"/>
          <c:extLst>
            <c:ext xmlns:c16="http://schemas.microsoft.com/office/drawing/2014/chart" uri="{C3380CC4-5D6E-409C-BE32-E72D297353CC}">
              <c16:uniqueId val="{00000008-2AA2-414C-8B2C-CC7D4A66BFE4}"/>
            </c:ext>
          </c:extLst>
        </c:ser>
        <c:dLbls>
          <c:showLegendKey val="0"/>
          <c:showVal val="0"/>
          <c:showCatName val="0"/>
          <c:showSerName val="0"/>
          <c:showPercent val="0"/>
          <c:showBubbleSize val="0"/>
        </c:dLbls>
        <c:smooth val="0"/>
        <c:axId val="251212544"/>
        <c:axId val="251214080"/>
      </c:lineChart>
      <c:catAx>
        <c:axId val="251212544"/>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sz="1400"/>
            </a:pPr>
            <a:endParaRPr lang="ja-JP"/>
          </a:p>
        </c:txPr>
        <c:crossAx val="251214080"/>
        <c:crosses val="autoZero"/>
        <c:auto val="1"/>
        <c:lblAlgn val="ctr"/>
        <c:lblOffset val="100"/>
        <c:noMultiLvlLbl val="0"/>
      </c:catAx>
      <c:valAx>
        <c:axId val="251214080"/>
        <c:scaling>
          <c:orientation val="minMax"/>
          <c:min val="0"/>
        </c:scaling>
        <c:delete val="0"/>
        <c:axPos val="l"/>
        <c:majorGridlines>
          <c:spPr>
            <a:ln>
              <a:solidFill>
                <a:schemeClr val="bg1">
                  <a:lumMod val="75000"/>
                </a:schemeClr>
              </a:solidFill>
            </a:ln>
          </c:spPr>
        </c:majorGridlines>
        <c:numFmt formatCode="General" sourceLinked="1"/>
        <c:majorTickMark val="out"/>
        <c:minorTickMark val="none"/>
        <c:tickLblPos val="nextTo"/>
        <c:crossAx val="251212544"/>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6405074365704281E-2"/>
          <c:y val="2.7262172338954869E-2"/>
          <c:w val="0.86537468903343606"/>
          <c:h val="0.94547565532209021"/>
        </c:manualLayout>
      </c:layout>
      <c:lineChart>
        <c:grouping val="standard"/>
        <c:varyColors val="0"/>
        <c:ser>
          <c:idx val="1"/>
          <c:order val="0"/>
          <c:tx>
            <c:strRef>
              <c:f>'[小本川の水位と流域雨量指数の時系列.xlsx]18時の予想PPT用'!$H$1</c:f>
              <c:strCache>
                <c:ptCount val="1"/>
                <c:pt idx="0">
                  <c:v>堤防高</c:v>
                </c:pt>
              </c:strCache>
            </c:strRef>
          </c:tx>
          <c:spPr>
            <a:ln w="50800">
              <a:solidFill>
                <a:schemeClr val="tx1"/>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'[小本川の水位と流域雨量指数の時系列.xlsx]18時の予想PPT用'!$H$2:$H$34</c:f>
              <c:numCache>
                <c:formatCode>General</c:formatCode>
                <c:ptCount val="33"/>
                <c:pt idx="0">
                  <c:v>3.36</c:v>
                </c:pt>
                <c:pt idx="1">
                  <c:v>3.36</c:v>
                </c:pt>
                <c:pt idx="2">
                  <c:v>3.36</c:v>
                </c:pt>
                <c:pt idx="3">
                  <c:v>3.36</c:v>
                </c:pt>
                <c:pt idx="4">
                  <c:v>3.36</c:v>
                </c:pt>
                <c:pt idx="5">
                  <c:v>3.36</c:v>
                </c:pt>
                <c:pt idx="6">
                  <c:v>3.36</c:v>
                </c:pt>
                <c:pt idx="7">
                  <c:v>3.36</c:v>
                </c:pt>
                <c:pt idx="8">
                  <c:v>3.36</c:v>
                </c:pt>
                <c:pt idx="9">
                  <c:v>3.36</c:v>
                </c:pt>
                <c:pt idx="10">
                  <c:v>3.36</c:v>
                </c:pt>
                <c:pt idx="11">
                  <c:v>3.36</c:v>
                </c:pt>
                <c:pt idx="12">
                  <c:v>3.36</c:v>
                </c:pt>
                <c:pt idx="13">
                  <c:v>3.36</c:v>
                </c:pt>
                <c:pt idx="14">
                  <c:v>3.36</c:v>
                </c:pt>
                <c:pt idx="15">
                  <c:v>3.36</c:v>
                </c:pt>
                <c:pt idx="16">
                  <c:v>3.36</c:v>
                </c:pt>
                <c:pt idx="17">
                  <c:v>3.36</c:v>
                </c:pt>
                <c:pt idx="18">
                  <c:v>3.36</c:v>
                </c:pt>
                <c:pt idx="19">
                  <c:v>3.36</c:v>
                </c:pt>
                <c:pt idx="20">
                  <c:v>3.36</c:v>
                </c:pt>
                <c:pt idx="21">
                  <c:v>3.36</c:v>
                </c:pt>
                <c:pt idx="22">
                  <c:v>3.36</c:v>
                </c:pt>
                <c:pt idx="23">
                  <c:v>3.36</c:v>
                </c:pt>
                <c:pt idx="24">
                  <c:v>3.36</c:v>
                </c:pt>
                <c:pt idx="25">
                  <c:v>3.36</c:v>
                </c:pt>
                <c:pt idx="26">
                  <c:v>3.36</c:v>
                </c:pt>
                <c:pt idx="27">
                  <c:v>3.36</c:v>
                </c:pt>
                <c:pt idx="28">
                  <c:v>3.36</c:v>
                </c:pt>
                <c:pt idx="29">
                  <c:v>3.36</c:v>
                </c:pt>
                <c:pt idx="30">
                  <c:v>3.36</c:v>
                </c:pt>
                <c:pt idx="31">
                  <c:v>3.36</c:v>
                </c:pt>
                <c:pt idx="32">
                  <c:v>3.36</c:v>
                </c:pt>
              </c:numCache>
            </c:numRef>
          </c:val>
          <c:smooth val="0"/>
          <c:extLst>
            <c:ext xmlns:c16="http://schemas.microsoft.com/office/drawing/2014/chart" uri="{C3380CC4-5D6E-409C-BE32-E72D297353CC}">
              <c16:uniqueId val="{00000000-FE8E-4592-93BF-D690095AE6C3}"/>
            </c:ext>
          </c:extLst>
        </c:ser>
        <c:ser>
          <c:idx val="4"/>
          <c:order val="1"/>
          <c:tx>
            <c:strRef>
              <c:f>'[小本川の水位と流域雨量指数の時系列.xlsx]18時の予想PPT用'!$K$1</c:f>
              <c:strCache>
                <c:ptCount val="1"/>
                <c:pt idx="0">
                  <c:v>氾濫注意水位</c:v>
                </c:pt>
              </c:strCache>
            </c:strRef>
          </c:tx>
          <c:spPr>
            <a:ln w="50800">
              <a:solidFill>
                <a:srgbClr val="FA9646"/>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'[小本川の水位と流域雨量指数の時系列.xlsx]18時の予想PPT用'!$K$2:$K$34</c:f>
              <c:numCache>
                <c:formatCode>General</c:formatCode>
                <c:ptCount val="33"/>
                <c:pt idx="0">
                  <c:v>2.5</c:v>
                </c:pt>
                <c:pt idx="1">
                  <c:v>2.5</c:v>
                </c:pt>
                <c:pt idx="2">
                  <c:v>2.5</c:v>
                </c:pt>
                <c:pt idx="3">
                  <c:v>2.5</c:v>
                </c:pt>
                <c:pt idx="4">
                  <c:v>2.5</c:v>
                </c:pt>
                <c:pt idx="5">
                  <c:v>2.5</c:v>
                </c:pt>
                <c:pt idx="6">
                  <c:v>2.5</c:v>
                </c:pt>
                <c:pt idx="7">
                  <c:v>2.5</c:v>
                </c:pt>
                <c:pt idx="8">
                  <c:v>2.5</c:v>
                </c:pt>
                <c:pt idx="9">
                  <c:v>2.5</c:v>
                </c:pt>
                <c:pt idx="10">
                  <c:v>2.5</c:v>
                </c:pt>
                <c:pt idx="11">
                  <c:v>2.5</c:v>
                </c:pt>
                <c:pt idx="12">
                  <c:v>2.5</c:v>
                </c:pt>
                <c:pt idx="13">
                  <c:v>2.5</c:v>
                </c:pt>
                <c:pt idx="14">
                  <c:v>2.5</c:v>
                </c:pt>
                <c:pt idx="15">
                  <c:v>2.5</c:v>
                </c:pt>
                <c:pt idx="16">
                  <c:v>2.5</c:v>
                </c:pt>
                <c:pt idx="17">
                  <c:v>2.5</c:v>
                </c:pt>
                <c:pt idx="18">
                  <c:v>2.5</c:v>
                </c:pt>
                <c:pt idx="19">
                  <c:v>2.5</c:v>
                </c:pt>
                <c:pt idx="20">
                  <c:v>2.5</c:v>
                </c:pt>
                <c:pt idx="21">
                  <c:v>2.5</c:v>
                </c:pt>
                <c:pt idx="22">
                  <c:v>2.5</c:v>
                </c:pt>
                <c:pt idx="23">
                  <c:v>2.5</c:v>
                </c:pt>
                <c:pt idx="24">
                  <c:v>2.5</c:v>
                </c:pt>
                <c:pt idx="25">
                  <c:v>2.5</c:v>
                </c:pt>
                <c:pt idx="26">
                  <c:v>2.5</c:v>
                </c:pt>
                <c:pt idx="27">
                  <c:v>2.5</c:v>
                </c:pt>
                <c:pt idx="28">
                  <c:v>2.5</c:v>
                </c:pt>
                <c:pt idx="29">
                  <c:v>2.5</c:v>
                </c:pt>
                <c:pt idx="30">
                  <c:v>2.5</c:v>
                </c:pt>
                <c:pt idx="31">
                  <c:v>2.5</c:v>
                </c:pt>
                <c:pt idx="32">
                  <c:v>2.5</c:v>
                </c:pt>
              </c:numCache>
            </c:numRef>
          </c:val>
          <c:smooth val="0"/>
          <c:extLst>
            <c:ext xmlns:c16="http://schemas.microsoft.com/office/drawing/2014/chart" uri="{C3380CC4-5D6E-409C-BE32-E72D297353CC}">
              <c16:uniqueId val="{00000001-FE8E-4592-93BF-D690095AE6C3}"/>
            </c:ext>
          </c:extLst>
        </c:ser>
        <c:ser>
          <c:idx val="5"/>
          <c:order val="2"/>
          <c:tx>
            <c:strRef>
              <c:f>'[小本川の水位と流域雨量指数の時系列.xlsx]18時の予想PPT用'!$L$1</c:f>
              <c:strCache>
                <c:ptCount val="1"/>
                <c:pt idx="0">
                  <c:v>水防団待機水位</c:v>
                </c:pt>
              </c:strCache>
            </c:strRef>
          </c:tx>
          <c:spPr>
            <a:ln w="50800">
              <a:solidFill>
                <a:srgbClr val="0000FF"/>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'[小本川の水位と流域雨量指数の時系列.xlsx]18時の予想PPT用'!$L$2:$L$34</c:f>
              <c:numCache>
                <c:formatCode>General</c:formatCode>
                <c:ptCount val="33"/>
                <c:pt idx="0">
                  <c:v>1.7</c:v>
                </c:pt>
                <c:pt idx="1">
                  <c:v>1.7</c:v>
                </c:pt>
                <c:pt idx="2">
                  <c:v>1.7</c:v>
                </c:pt>
                <c:pt idx="3">
                  <c:v>1.7</c:v>
                </c:pt>
                <c:pt idx="4">
                  <c:v>1.7</c:v>
                </c:pt>
                <c:pt idx="5">
                  <c:v>1.7</c:v>
                </c:pt>
                <c:pt idx="6">
                  <c:v>1.7</c:v>
                </c:pt>
                <c:pt idx="7">
                  <c:v>1.7</c:v>
                </c:pt>
                <c:pt idx="8">
                  <c:v>1.7</c:v>
                </c:pt>
                <c:pt idx="9">
                  <c:v>1.7</c:v>
                </c:pt>
                <c:pt idx="10">
                  <c:v>1.7</c:v>
                </c:pt>
                <c:pt idx="11">
                  <c:v>1.7</c:v>
                </c:pt>
                <c:pt idx="12">
                  <c:v>1.7</c:v>
                </c:pt>
                <c:pt idx="13">
                  <c:v>1.7</c:v>
                </c:pt>
                <c:pt idx="14">
                  <c:v>1.7</c:v>
                </c:pt>
                <c:pt idx="15">
                  <c:v>1.7</c:v>
                </c:pt>
                <c:pt idx="16">
                  <c:v>1.7</c:v>
                </c:pt>
                <c:pt idx="17">
                  <c:v>1.7</c:v>
                </c:pt>
                <c:pt idx="18">
                  <c:v>1.7</c:v>
                </c:pt>
                <c:pt idx="19">
                  <c:v>1.7</c:v>
                </c:pt>
                <c:pt idx="20">
                  <c:v>1.7</c:v>
                </c:pt>
                <c:pt idx="21">
                  <c:v>1.7</c:v>
                </c:pt>
                <c:pt idx="22">
                  <c:v>1.7</c:v>
                </c:pt>
                <c:pt idx="23">
                  <c:v>1.7</c:v>
                </c:pt>
                <c:pt idx="24">
                  <c:v>1.7</c:v>
                </c:pt>
                <c:pt idx="25">
                  <c:v>1.7</c:v>
                </c:pt>
                <c:pt idx="26">
                  <c:v>1.7</c:v>
                </c:pt>
                <c:pt idx="27">
                  <c:v>1.7</c:v>
                </c:pt>
                <c:pt idx="28">
                  <c:v>1.7</c:v>
                </c:pt>
                <c:pt idx="29">
                  <c:v>1.7</c:v>
                </c:pt>
                <c:pt idx="30">
                  <c:v>1.7</c:v>
                </c:pt>
                <c:pt idx="31">
                  <c:v>1.7</c:v>
                </c:pt>
                <c:pt idx="32">
                  <c:v>1.7</c:v>
                </c:pt>
              </c:numCache>
            </c:numRef>
          </c:val>
          <c:smooth val="0"/>
          <c:extLst>
            <c:ext xmlns:c16="http://schemas.microsoft.com/office/drawing/2014/chart" uri="{C3380CC4-5D6E-409C-BE32-E72D297353CC}">
              <c16:uniqueId val="{00000002-FE8E-4592-93BF-D690095AE6C3}"/>
            </c:ext>
          </c:extLst>
        </c:ser>
        <c:ser>
          <c:idx val="6"/>
          <c:order val="3"/>
          <c:tx>
            <c:strRef>
              <c:f>'[小本川の水位と流域雨量指数の時系列.xlsx]18時の予想PPT用'!$D$1</c:f>
              <c:strCache>
                <c:ptCount val="1"/>
              </c:strCache>
            </c:strRef>
          </c:tx>
          <c:spPr>
            <a:ln w="76200">
              <a:solidFill>
                <a:schemeClr val="accent1">
                  <a:lumMod val="40000"/>
                  <a:lumOff val="60000"/>
                </a:schemeClr>
              </a:solidFill>
            </a:ln>
          </c:spPr>
          <c:marker>
            <c:symbol val="none"/>
          </c:marker>
          <c:val>
            <c:numRef>
              <c:f>'[小本川の水位と流域雨量指数の時系列.xlsx]18時の予想PPT用'!$D$2:$D$34</c:f>
              <c:numCache>
                <c:formatCode>General</c:formatCode>
                <c:ptCount val="33"/>
                <c:pt idx="0">
                  <c:v>1.18</c:v>
                </c:pt>
                <c:pt idx="1">
                  <c:v>1.21</c:v>
                </c:pt>
                <c:pt idx="2">
                  <c:v>1.21</c:v>
                </c:pt>
                <c:pt idx="3">
                  <c:v>1.23</c:v>
                </c:pt>
                <c:pt idx="4">
                  <c:v>1.26</c:v>
                </c:pt>
                <c:pt idx="5">
                  <c:v>1.3</c:v>
                </c:pt>
                <c:pt idx="6">
                  <c:v>1.34</c:v>
                </c:pt>
                <c:pt idx="7">
                  <c:v>1.36</c:v>
                </c:pt>
                <c:pt idx="8">
                  <c:v>1.39</c:v>
                </c:pt>
                <c:pt idx="9">
                  <c:v>1.42</c:v>
                </c:pt>
                <c:pt idx="10">
                  <c:v>1.46</c:v>
                </c:pt>
                <c:pt idx="11">
                  <c:v>1.5</c:v>
                </c:pt>
                <c:pt idx="12">
                  <c:v>1.56</c:v>
                </c:pt>
                <c:pt idx="13">
                  <c:v>1.63</c:v>
                </c:pt>
                <c:pt idx="14">
                  <c:v>1.71</c:v>
                </c:pt>
                <c:pt idx="15">
                  <c:v>1.85</c:v>
                </c:pt>
                <c:pt idx="16">
                  <c:v>2.09</c:v>
                </c:pt>
                <c:pt idx="17">
                  <c:v>2.38</c:v>
                </c:pt>
                <c:pt idx="18">
                  <c:v>3.17</c:v>
                </c:pt>
                <c:pt idx="19">
                  <c:v>5.0999999999999996</c:v>
                </c:pt>
                <c:pt idx="20">
                  <c:v>6.61</c:v>
                </c:pt>
                <c:pt idx="21">
                  <c:v>6.38</c:v>
                </c:pt>
                <c:pt idx="22">
                  <c:v>6.15</c:v>
                </c:pt>
                <c:pt idx="23">
                  <c:v>5.48</c:v>
                </c:pt>
                <c:pt idx="24">
                  <c:v>5.08</c:v>
                </c:pt>
                <c:pt idx="25">
                  <c:v>4.8</c:v>
                </c:pt>
                <c:pt idx="26">
                  <c:v>4.55</c:v>
                </c:pt>
                <c:pt idx="27">
                  <c:v>4.32</c:v>
                </c:pt>
                <c:pt idx="28">
                  <c:v>4.1100000000000003</c:v>
                </c:pt>
                <c:pt idx="29">
                  <c:v>3.97</c:v>
                </c:pt>
                <c:pt idx="30">
                  <c:v>3.82</c:v>
                </c:pt>
                <c:pt idx="31">
                  <c:v>3.71</c:v>
                </c:pt>
                <c:pt idx="32">
                  <c:v>3.61</c:v>
                </c:pt>
              </c:numCache>
            </c:numRef>
          </c:val>
          <c:smooth val="0"/>
          <c:extLst>
            <c:ext xmlns:c16="http://schemas.microsoft.com/office/drawing/2014/chart" uri="{C3380CC4-5D6E-409C-BE32-E72D297353CC}">
              <c16:uniqueId val="{00000003-FE8E-4592-93BF-D690095AE6C3}"/>
            </c:ext>
          </c:extLst>
        </c:ser>
        <c:ser>
          <c:idx val="2"/>
          <c:order val="4"/>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4-FE8E-4592-93BF-D690095AE6C3}"/>
            </c:ext>
          </c:extLst>
        </c:ser>
        <c:ser>
          <c:idx val="3"/>
          <c:order val="5"/>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5-FE8E-4592-93BF-D690095AE6C3}"/>
            </c:ext>
          </c:extLst>
        </c:ser>
        <c:ser>
          <c:idx val="0"/>
          <c:order val="6"/>
          <c:tx>
            <c:strRef>
              <c:f>'[小本川の水位と流域雨量指数の時系列.xlsx]18時の予想PPT用'!$C$1</c:f>
              <c:strCache>
                <c:ptCount val="1"/>
                <c:pt idx="0">
                  <c:v>赤鹿水位</c:v>
                </c:pt>
              </c:strCache>
            </c:strRef>
          </c:tx>
          <c:spPr>
            <a:ln w="76200">
              <a:solidFill>
                <a:srgbClr val="00B0F0"/>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'[小本川の水位と流域雨量指数の時系列.xlsx]18時の予想PPT用'!$C$2:$C$34</c:f>
              <c:numCache>
                <c:formatCode>General</c:formatCode>
                <c:ptCount val="33"/>
                <c:pt idx="0">
                  <c:v>1.18</c:v>
                </c:pt>
                <c:pt idx="1">
                  <c:v>1.21</c:v>
                </c:pt>
                <c:pt idx="2">
                  <c:v>1.21</c:v>
                </c:pt>
                <c:pt idx="3">
                  <c:v>1.23</c:v>
                </c:pt>
                <c:pt idx="4">
                  <c:v>1.26</c:v>
                </c:pt>
                <c:pt idx="5">
                  <c:v>1.3</c:v>
                </c:pt>
                <c:pt idx="6">
                  <c:v>1.34</c:v>
                </c:pt>
                <c:pt idx="7">
                  <c:v>1.36</c:v>
                </c:pt>
                <c:pt idx="8">
                  <c:v>1.39</c:v>
                </c:pt>
                <c:pt idx="9">
                  <c:v>1.42</c:v>
                </c:pt>
                <c:pt idx="10">
                  <c:v>1.46</c:v>
                </c:pt>
                <c:pt idx="11">
                  <c:v>1.5</c:v>
                </c:pt>
                <c:pt idx="12">
                  <c:v>1.56</c:v>
                </c:pt>
                <c:pt idx="13">
                  <c:v>1.63</c:v>
                </c:pt>
                <c:pt idx="14">
                  <c:v>1.71</c:v>
                </c:pt>
                <c:pt idx="15">
                  <c:v>1.85</c:v>
                </c:pt>
                <c:pt idx="16">
                  <c:v>2.09</c:v>
                </c:pt>
                <c:pt idx="17">
                  <c:v>2.38</c:v>
                </c:pt>
                <c:pt idx="18">
                  <c:v>3.17</c:v>
                </c:pt>
              </c:numCache>
            </c:numRef>
          </c:val>
          <c:smooth val="0"/>
          <c:extLst>
            <c:ext xmlns:c16="http://schemas.microsoft.com/office/drawing/2014/chart" uri="{C3380CC4-5D6E-409C-BE32-E72D297353CC}">
              <c16:uniqueId val="{00000006-FE8E-4592-93BF-D690095AE6C3}"/>
            </c:ext>
          </c:extLst>
        </c:ser>
        <c:dLbls>
          <c:showLegendKey val="0"/>
          <c:showVal val="0"/>
          <c:showCatName val="0"/>
          <c:showSerName val="0"/>
          <c:showPercent val="0"/>
          <c:showBubbleSize val="0"/>
        </c:dLbls>
        <c:smooth val="0"/>
        <c:axId val="251212544"/>
        <c:axId val="251214080"/>
      </c:lineChart>
      <c:catAx>
        <c:axId val="251212544"/>
        <c:scaling>
          <c:orientation val="minMax"/>
        </c:scaling>
        <c:delete val="1"/>
        <c:axPos val="b"/>
        <c:majorGridlines>
          <c:spPr>
            <a:ln>
              <a:solidFill>
                <a:schemeClr val="bg1">
                  <a:lumMod val="75000"/>
                </a:schemeClr>
              </a:solidFill>
            </a:ln>
          </c:spPr>
        </c:majorGridlines>
        <c:numFmt formatCode="h:mm" sourceLinked="1"/>
        <c:majorTickMark val="out"/>
        <c:minorTickMark val="none"/>
        <c:tickLblPos val="low"/>
        <c:crossAx val="251214080"/>
        <c:crosses val="autoZero"/>
        <c:auto val="1"/>
        <c:lblAlgn val="ctr"/>
        <c:lblOffset val="100"/>
        <c:noMultiLvlLbl val="0"/>
      </c:catAx>
      <c:valAx>
        <c:axId val="251214080"/>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sz="1600"/>
            </a:pPr>
            <a:endParaRPr lang="ja-JP"/>
          </a:p>
        </c:txPr>
        <c:crossAx val="251212544"/>
        <c:crosses val="autoZero"/>
        <c:crossBetween val="midCat"/>
        <c:majorUnit val="1"/>
        <c:minorUnit val="1"/>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3545495023616769E-2"/>
          <c:y val="4.3777955993313154E-2"/>
          <c:w val="0.86537468903343606"/>
          <c:h val="0.94547565532209021"/>
        </c:manualLayout>
      </c:layout>
      <c:lineChart>
        <c:grouping val="standard"/>
        <c:varyColors val="0"/>
        <c:ser>
          <c:idx val="1"/>
          <c:order val="0"/>
          <c:tx>
            <c:strRef>
              <c:f>'[小本川の水位と流域雨量指数の時系列.xlsx]18時の予想PPT用'!$N$1</c:f>
              <c:strCache>
                <c:ptCount val="1"/>
                <c:pt idx="0">
                  <c:v>基準Ⅰ</c:v>
                </c:pt>
              </c:strCache>
            </c:strRef>
          </c:tx>
          <c:spPr>
            <a:ln w="50800">
              <a:solidFill>
                <a:srgbClr val="F2E700"/>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'[小本川の水位と流域雨量指数の時系列.xlsx]18時の予想PPT用'!$N$2:$N$34</c:f>
              <c:numCache>
                <c:formatCode>General</c:formatCode>
                <c:ptCount val="33"/>
                <c:pt idx="0">
                  <c:v>22.1</c:v>
                </c:pt>
                <c:pt idx="1">
                  <c:v>22.1</c:v>
                </c:pt>
                <c:pt idx="2">
                  <c:v>22.1</c:v>
                </c:pt>
                <c:pt idx="3">
                  <c:v>22.1</c:v>
                </c:pt>
                <c:pt idx="4">
                  <c:v>22.1</c:v>
                </c:pt>
                <c:pt idx="5">
                  <c:v>22.1</c:v>
                </c:pt>
                <c:pt idx="6">
                  <c:v>22.1</c:v>
                </c:pt>
                <c:pt idx="7">
                  <c:v>22.1</c:v>
                </c:pt>
                <c:pt idx="8">
                  <c:v>22.1</c:v>
                </c:pt>
                <c:pt idx="9">
                  <c:v>22.1</c:v>
                </c:pt>
                <c:pt idx="10">
                  <c:v>22.1</c:v>
                </c:pt>
                <c:pt idx="11">
                  <c:v>22.1</c:v>
                </c:pt>
                <c:pt idx="12">
                  <c:v>22.1</c:v>
                </c:pt>
                <c:pt idx="13">
                  <c:v>22.1</c:v>
                </c:pt>
                <c:pt idx="14">
                  <c:v>22.1</c:v>
                </c:pt>
                <c:pt idx="15">
                  <c:v>22.1</c:v>
                </c:pt>
                <c:pt idx="16">
                  <c:v>22.1</c:v>
                </c:pt>
                <c:pt idx="17">
                  <c:v>22.1</c:v>
                </c:pt>
                <c:pt idx="18">
                  <c:v>22.1</c:v>
                </c:pt>
                <c:pt idx="19">
                  <c:v>22.1</c:v>
                </c:pt>
                <c:pt idx="20">
                  <c:v>22.1</c:v>
                </c:pt>
                <c:pt idx="21">
                  <c:v>22.1</c:v>
                </c:pt>
                <c:pt idx="22">
                  <c:v>22.1</c:v>
                </c:pt>
                <c:pt idx="23">
                  <c:v>22.1</c:v>
                </c:pt>
                <c:pt idx="24">
                  <c:v>22.1</c:v>
                </c:pt>
                <c:pt idx="25">
                  <c:v>22.1</c:v>
                </c:pt>
                <c:pt idx="26">
                  <c:v>22.1</c:v>
                </c:pt>
                <c:pt idx="27">
                  <c:v>22.1</c:v>
                </c:pt>
                <c:pt idx="28">
                  <c:v>22.1</c:v>
                </c:pt>
                <c:pt idx="29">
                  <c:v>22.1</c:v>
                </c:pt>
                <c:pt idx="30">
                  <c:v>22.1</c:v>
                </c:pt>
                <c:pt idx="31">
                  <c:v>22.1</c:v>
                </c:pt>
                <c:pt idx="32">
                  <c:v>22.1</c:v>
                </c:pt>
              </c:numCache>
            </c:numRef>
          </c:val>
          <c:smooth val="0"/>
          <c:extLst>
            <c:ext xmlns:c16="http://schemas.microsoft.com/office/drawing/2014/chart" uri="{C3380CC4-5D6E-409C-BE32-E72D297353CC}">
              <c16:uniqueId val="{00000000-1267-44E7-8B96-A411DFE5F991}"/>
            </c:ext>
          </c:extLst>
        </c:ser>
        <c:ser>
          <c:idx val="4"/>
          <c:order val="1"/>
          <c:tx>
            <c:strRef>
              <c:f>'[小本川の水位と流域雨量指数の時系列.xlsx]18時の予想PPT用'!$O$1</c:f>
              <c:strCache>
                <c:ptCount val="1"/>
                <c:pt idx="0">
                  <c:v>基準Ⅱ</c:v>
                </c:pt>
              </c:strCache>
            </c:strRef>
          </c:tx>
          <c:spPr>
            <a:ln w="50800">
              <a:solidFill>
                <a:srgbClr val="FF2800"/>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'[小本川の水位と流域雨量指数の時系列.xlsx]18時の予想PPT用'!$O$2:$O$34</c:f>
              <c:numCache>
                <c:formatCode>General</c:formatCode>
                <c:ptCount val="33"/>
                <c:pt idx="0">
                  <c:v>44.2</c:v>
                </c:pt>
                <c:pt idx="1">
                  <c:v>44.2</c:v>
                </c:pt>
                <c:pt idx="2">
                  <c:v>44.2</c:v>
                </c:pt>
                <c:pt idx="3">
                  <c:v>44.2</c:v>
                </c:pt>
                <c:pt idx="4">
                  <c:v>44.2</c:v>
                </c:pt>
                <c:pt idx="5">
                  <c:v>44.2</c:v>
                </c:pt>
                <c:pt idx="6">
                  <c:v>44.2</c:v>
                </c:pt>
                <c:pt idx="7">
                  <c:v>44.2</c:v>
                </c:pt>
                <c:pt idx="8">
                  <c:v>44.2</c:v>
                </c:pt>
                <c:pt idx="9">
                  <c:v>44.2</c:v>
                </c:pt>
                <c:pt idx="10">
                  <c:v>44.2</c:v>
                </c:pt>
                <c:pt idx="11">
                  <c:v>44.2</c:v>
                </c:pt>
                <c:pt idx="12">
                  <c:v>44.2</c:v>
                </c:pt>
                <c:pt idx="13">
                  <c:v>44.2</c:v>
                </c:pt>
                <c:pt idx="14">
                  <c:v>44.2</c:v>
                </c:pt>
                <c:pt idx="15">
                  <c:v>44.2</c:v>
                </c:pt>
                <c:pt idx="16">
                  <c:v>44.2</c:v>
                </c:pt>
                <c:pt idx="17">
                  <c:v>44.2</c:v>
                </c:pt>
                <c:pt idx="18">
                  <c:v>44.2</c:v>
                </c:pt>
                <c:pt idx="19">
                  <c:v>44.2</c:v>
                </c:pt>
                <c:pt idx="20">
                  <c:v>44.2</c:v>
                </c:pt>
                <c:pt idx="21">
                  <c:v>44.2</c:v>
                </c:pt>
                <c:pt idx="22">
                  <c:v>44.2</c:v>
                </c:pt>
                <c:pt idx="23">
                  <c:v>44.2</c:v>
                </c:pt>
                <c:pt idx="24">
                  <c:v>44.2</c:v>
                </c:pt>
                <c:pt idx="25">
                  <c:v>44.2</c:v>
                </c:pt>
                <c:pt idx="26">
                  <c:v>44.2</c:v>
                </c:pt>
                <c:pt idx="27">
                  <c:v>44.2</c:v>
                </c:pt>
                <c:pt idx="28">
                  <c:v>44.2</c:v>
                </c:pt>
                <c:pt idx="29">
                  <c:v>44.2</c:v>
                </c:pt>
                <c:pt idx="30">
                  <c:v>44.2</c:v>
                </c:pt>
                <c:pt idx="31">
                  <c:v>44.2</c:v>
                </c:pt>
                <c:pt idx="32">
                  <c:v>44.2</c:v>
                </c:pt>
              </c:numCache>
            </c:numRef>
          </c:val>
          <c:smooth val="0"/>
          <c:extLst>
            <c:ext xmlns:c16="http://schemas.microsoft.com/office/drawing/2014/chart" uri="{C3380CC4-5D6E-409C-BE32-E72D297353CC}">
              <c16:uniqueId val="{00000001-1267-44E7-8B96-A411DFE5F991}"/>
            </c:ext>
          </c:extLst>
        </c:ser>
        <c:ser>
          <c:idx val="5"/>
          <c:order val="2"/>
          <c:tx>
            <c:strRef>
              <c:f>'[小本川の水位と流域雨量指数の時系列.xlsx]18時の予想PPT用'!$P$1</c:f>
              <c:strCache>
                <c:ptCount val="1"/>
                <c:pt idx="0">
                  <c:v>基準Ⅱ複</c:v>
                </c:pt>
              </c:strCache>
            </c:strRef>
          </c:tx>
          <c:spPr>
            <a:ln w="50800">
              <a:solidFill>
                <a:srgbClr val="FA9646"/>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'[小本川の水位と流域雨量指数の時系列.xlsx]18時の予想PPT用'!$P$2:$P$34</c:f>
              <c:numCache>
                <c:formatCode>General</c:formatCode>
                <c:ptCount val="33"/>
                <c:pt idx="0">
                  <c:v>38.799999999999997</c:v>
                </c:pt>
                <c:pt idx="1">
                  <c:v>38.799999999999997</c:v>
                </c:pt>
                <c:pt idx="2">
                  <c:v>38.799999999999997</c:v>
                </c:pt>
                <c:pt idx="3">
                  <c:v>38.799999999999997</c:v>
                </c:pt>
                <c:pt idx="4">
                  <c:v>38.799999999999997</c:v>
                </c:pt>
                <c:pt idx="5">
                  <c:v>38.799999999999997</c:v>
                </c:pt>
                <c:pt idx="6">
                  <c:v>38.799999999999997</c:v>
                </c:pt>
                <c:pt idx="7">
                  <c:v>38.799999999999997</c:v>
                </c:pt>
                <c:pt idx="8">
                  <c:v>38.799999999999997</c:v>
                </c:pt>
                <c:pt idx="9">
                  <c:v>38.799999999999997</c:v>
                </c:pt>
                <c:pt idx="10">
                  <c:v>38.799999999999997</c:v>
                </c:pt>
                <c:pt idx="11">
                  <c:v>38.799999999999997</c:v>
                </c:pt>
                <c:pt idx="12">
                  <c:v>38.799999999999997</c:v>
                </c:pt>
                <c:pt idx="13">
                  <c:v>38.799999999999997</c:v>
                </c:pt>
                <c:pt idx="14">
                  <c:v>38.799999999999997</c:v>
                </c:pt>
                <c:pt idx="15">
                  <c:v>38.799999999999997</c:v>
                </c:pt>
                <c:pt idx="16">
                  <c:v>38.799999999999997</c:v>
                </c:pt>
                <c:pt idx="17">
                  <c:v>38.799999999999997</c:v>
                </c:pt>
                <c:pt idx="18">
                  <c:v>38.799999999999997</c:v>
                </c:pt>
                <c:pt idx="19">
                  <c:v>38.799999999999997</c:v>
                </c:pt>
                <c:pt idx="20">
                  <c:v>38.799999999999997</c:v>
                </c:pt>
                <c:pt idx="21">
                  <c:v>38.799999999999997</c:v>
                </c:pt>
                <c:pt idx="22">
                  <c:v>38.799999999999997</c:v>
                </c:pt>
                <c:pt idx="23">
                  <c:v>38.799999999999997</c:v>
                </c:pt>
                <c:pt idx="24">
                  <c:v>38.799999999999997</c:v>
                </c:pt>
                <c:pt idx="25">
                  <c:v>38.799999999999997</c:v>
                </c:pt>
                <c:pt idx="26">
                  <c:v>38.799999999999997</c:v>
                </c:pt>
                <c:pt idx="27">
                  <c:v>38.799999999999997</c:v>
                </c:pt>
                <c:pt idx="28">
                  <c:v>38.799999999999997</c:v>
                </c:pt>
                <c:pt idx="29">
                  <c:v>38.799999999999997</c:v>
                </c:pt>
                <c:pt idx="30">
                  <c:v>38.799999999999997</c:v>
                </c:pt>
                <c:pt idx="31">
                  <c:v>38.799999999999997</c:v>
                </c:pt>
                <c:pt idx="32">
                  <c:v>38.799999999999997</c:v>
                </c:pt>
              </c:numCache>
            </c:numRef>
          </c:val>
          <c:smooth val="0"/>
          <c:extLst>
            <c:ext xmlns:c16="http://schemas.microsoft.com/office/drawing/2014/chart" uri="{C3380CC4-5D6E-409C-BE32-E72D297353CC}">
              <c16:uniqueId val="{00000002-1267-44E7-8B96-A411DFE5F991}"/>
            </c:ext>
          </c:extLst>
        </c:ser>
        <c:ser>
          <c:idx val="6"/>
          <c:order val="3"/>
          <c:tx>
            <c:strRef>
              <c:f>'[小本川の水位と流域雨量指数の時系列.xlsx]18時の予想PPT用'!$Q$1</c:f>
              <c:strCache>
                <c:ptCount val="1"/>
                <c:pt idx="0">
                  <c:v>基準Ⅲ</c:v>
                </c:pt>
              </c:strCache>
            </c:strRef>
          </c:tx>
          <c:spPr>
            <a:ln w="50800">
              <a:solidFill>
                <a:srgbClr val="AA00AA"/>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'[小本川の水位と流域雨量指数の時系列.xlsx]18時の予想PPT用'!$Q$2:$Q$34</c:f>
              <c:numCache>
                <c:formatCode>General</c:formatCode>
                <c:ptCount val="33"/>
                <c:pt idx="0">
                  <c:v>48.6</c:v>
                </c:pt>
                <c:pt idx="1">
                  <c:v>48.6</c:v>
                </c:pt>
                <c:pt idx="2">
                  <c:v>48.6</c:v>
                </c:pt>
                <c:pt idx="3">
                  <c:v>48.6</c:v>
                </c:pt>
                <c:pt idx="4">
                  <c:v>48.6</c:v>
                </c:pt>
                <c:pt idx="5">
                  <c:v>48.6</c:v>
                </c:pt>
                <c:pt idx="6">
                  <c:v>48.6</c:v>
                </c:pt>
                <c:pt idx="7">
                  <c:v>48.6</c:v>
                </c:pt>
                <c:pt idx="8">
                  <c:v>48.6</c:v>
                </c:pt>
                <c:pt idx="9">
                  <c:v>48.6</c:v>
                </c:pt>
                <c:pt idx="10">
                  <c:v>48.6</c:v>
                </c:pt>
                <c:pt idx="11">
                  <c:v>48.6</c:v>
                </c:pt>
                <c:pt idx="12">
                  <c:v>48.6</c:v>
                </c:pt>
                <c:pt idx="13">
                  <c:v>48.6</c:v>
                </c:pt>
                <c:pt idx="14">
                  <c:v>48.6</c:v>
                </c:pt>
                <c:pt idx="15">
                  <c:v>48.6</c:v>
                </c:pt>
                <c:pt idx="16">
                  <c:v>48.6</c:v>
                </c:pt>
                <c:pt idx="17">
                  <c:v>48.6</c:v>
                </c:pt>
                <c:pt idx="18">
                  <c:v>48.6</c:v>
                </c:pt>
                <c:pt idx="19">
                  <c:v>48.6</c:v>
                </c:pt>
                <c:pt idx="20">
                  <c:v>48.6</c:v>
                </c:pt>
                <c:pt idx="21">
                  <c:v>48.6</c:v>
                </c:pt>
                <c:pt idx="22">
                  <c:v>48.6</c:v>
                </c:pt>
                <c:pt idx="23">
                  <c:v>48.6</c:v>
                </c:pt>
                <c:pt idx="24">
                  <c:v>48.6</c:v>
                </c:pt>
                <c:pt idx="25">
                  <c:v>48.6</c:v>
                </c:pt>
                <c:pt idx="26">
                  <c:v>48.6</c:v>
                </c:pt>
                <c:pt idx="27">
                  <c:v>48.6</c:v>
                </c:pt>
                <c:pt idx="28">
                  <c:v>48.6</c:v>
                </c:pt>
                <c:pt idx="29">
                  <c:v>48.6</c:v>
                </c:pt>
                <c:pt idx="30">
                  <c:v>48.6</c:v>
                </c:pt>
                <c:pt idx="31">
                  <c:v>48.6</c:v>
                </c:pt>
                <c:pt idx="32">
                  <c:v>48.6</c:v>
                </c:pt>
              </c:numCache>
            </c:numRef>
          </c:val>
          <c:smooth val="0"/>
          <c:extLst>
            <c:ext xmlns:c16="http://schemas.microsoft.com/office/drawing/2014/chart" uri="{C3380CC4-5D6E-409C-BE32-E72D297353CC}">
              <c16:uniqueId val="{00000003-1267-44E7-8B96-A411DFE5F991}"/>
            </c:ext>
          </c:extLst>
        </c:ser>
        <c:ser>
          <c:idx val="7"/>
          <c:order val="4"/>
          <c:tx>
            <c:strRef>
              <c:f>'[小本川の水位と流域雨量指数の時系列.xlsx]18時の予想PPT用'!$R$1</c:f>
              <c:strCache>
                <c:ptCount val="1"/>
                <c:pt idx="0">
                  <c:v>基準Ⅳ</c:v>
                </c:pt>
              </c:strCache>
            </c:strRef>
          </c:tx>
          <c:spPr>
            <a:ln w="50800">
              <a:solidFill>
                <a:schemeClr val="tx1"/>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'[小本川の水位と流域雨量指数の時系列.xlsx]18時の予想PPT用'!$R$2:$R$34</c:f>
              <c:numCache>
                <c:formatCode>General</c:formatCode>
                <c:ptCount val="33"/>
                <c:pt idx="0">
                  <c:v>60.8</c:v>
                </c:pt>
                <c:pt idx="1">
                  <c:v>60.8</c:v>
                </c:pt>
                <c:pt idx="2">
                  <c:v>60.8</c:v>
                </c:pt>
                <c:pt idx="3">
                  <c:v>60.8</c:v>
                </c:pt>
                <c:pt idx="4">
                  <c:v>60.8</c:v>
                </c:pt>
                <c:pt idx="5">
                  <c:v>60.8</c:v>
                </c:pt>
                <c:pt idx="6">
                  <c:v>60.8</c:v>
                </c:pt>
                <c:pt idx="7">
                  <c:v>60.8</c:v>
                </c:pt>
                <c:pt idx="8">
                  <c:v>60.8</c:v>
                </c:pt>
                <c:pt idx="9">
                  <c:v>60.8</c:v>
                </c:pt>
                <c:pt idx="10">
                  <c:v>60.8</c:v>
                </c:pt>
                <c:pt idx="11">
                  <c:v>60.8</c:v>
                </c:pt>
                <c:pt idx="12">
                  <c:v>60.8</c:v>
                </c:pt>
                <c:pt idx="13">
                  <c:v>60.8</c:v>
                </c:pt>
                <c:pt idx="14">
                  <c:v>60.8</c:v>
                </c:pt>
                <c:pt idx="15">
                  <c:v>60.8</c:v>
                </c:pt>
                <c:pt idx="16">
                  <c:v>60.8</c:v>
                </c:pt>
                <c:pt idx="17">
                  <c:v>60.8</c:v>
                </c:pt>
                <c:pt idx="18">
                  <c:v>60.8</c:v>
                </c:pt>
                <c:pt idx="19">
                  <c:v>60.8</c:v>
                </c:pt>
                <c:pt idx="20">
                  <c:v>60.8</c:v>
                </c:pt>
                <c:pt idx="21">
                  <c:v>60.8</c:v>
                </c:pt>
                <c:pt idx="22">
                  <c:v>60.8</c:v>
                </c:pt>
                <c:pt idx="23">
                  <c:v>60.8</c:v>
                </c:pt>
                <c:pt idx="24">
                  <c:v>60.8</c:v>
                </c:pt>
                <c:pt idx="25">
                  <c:v>60.8</c:v>
                </c:pt>
                <c:pt idx="26">
                  <c:v>60.8</c:v>
                </c:pt>
                <c:pt idx="27">
                  <c:v>60.8</c:v>
                </c:pt>
                <c:pt idx="28">
                  <c:v>60.8</c:v>
                </c:pt>
                <c:pt idx="29">
                  <c:v>60.8</c:v>
                </c:pt>
                <c:pt idx="30">
                  <c:v>60.8</c:v>
                </c:pt>
                <c:pt idx="31">
                  <c:v>60.8</c:v>
                </c:pt>
                <c:pt idx="32">
                  <c:v>60.8</c:v>
                </c:pt>
              </c:numCache>
            </c:numRef>
          </c:val>
          <c:smooth val="0"/>
          <c:extLst>
            <c:ext xmlns:c16="http://schemas.microsoft.com/office/drawing/2014/chart" uri="{C3380CC4-5D6E-409C-BE32-E72D297353CC}">
              <c16:uniqueId val="{00000004-1267-44E7-8B96-A411DFE5F991}"/>
            </c:ext>
          </c:extLst>
        </c:ser>
        <c:ser>
          <c:idx val="0"/>
          <c:order val="5"/>
          <c:tx>
            <c:strRef>
              <c:f>'[小本川の水位と流域雨量指数の時系列.xlsx]18時の予想PPT用'!$E$1</c:f>
              <c:strCache>
                <c:ptCount val="1"/>
                <c:pt idx="0">
                  <c:v>流域雨量指数</c:v>
                </c:pt>
              </c:strCache>
            </c:strRef>
          </c:tx>
          <c:spPr>
            <a:ln w="76200">
              <a:solidFill>
                <a:schemeClr val="tx1"/>
              </a:solidFill>
            </a:ln>
          </c:spPr>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'[小本川の水位と流域雨量指数の時系列.xlsx]18時の予想PPT用'!$E$2:$E$34</c:f>
              <c:numCache>
                <c:formatCode>General</c:formatCode>
                <c:ptCount val="33"/>
                <c:pt idx="0">
                  <c:v>10.7</c:v>
                </c:pt>
                <c:pt idx="1">
                  <c:v>10.9</c:v>
                </c:pt>
                <c:pt idx="2">
                  <c:v>11</c:v>
                </c:pt>
                <c:pt idx="3">
                  <c:v>11.2</c:v>
                </c:pt>
                <c:pt idx="4">
                  <c:v>11.5</c:v>
                </c:pt>
                <c:pt idx="5">
                  <c:v>11.8</c:v>
                </c:pt>
                <c:pt idx="6">
                  <c:v>12.1</c:v>
                </c:pt>
                <c:pt idx="7">
                  <c:v>12.4</c:v>
                </c:pt>
                <c:pt idx="8">
                  <c:v>12.6</c:v>
                </c:pt>
                <c:pt idx="9">
                  <c:v>12.8</c:v>
                </c:pt>
                <c:pt idx="10">
                  <c:v>12.9</c:v>
                </c:pt>
                <c:pt idx="11">
                  <c:v>13.1</c:v>
                </c:pt>
                <c:pt idx="12">
                  <c:v>13.3</c:v>
                </c:pt>
                <c:pt idx="13">
                  <c:v>13.7</c:v>
                </c:pt>
                <c:pt idx="14">
                  <c:v>14.3</c:v>
                </c:pt>
                <c:pt idx="15">
                  <c:v>14</c:v>
                </c:pt>
                <c:pt idx="16">
                  <c:v>17.399999999999999</c:v>
                </c:pt>
                <c:pt idx="17">
                  <c:v>28.8</c:v>
                </c:pt>
              </c:numCache>
            </c:numRef>
          </c:val>
          <c:smooth val="0"/>
          <c:extLst>
            <c:ext xmlns:c16="http://schemas.microsoft.com/office/drawing/2014/chart" uri="{C3380CC4-5D6E-409C-BE32-E72D297353CC}">
              <c16:uniqueId val="{00000005-1267-44E7-8B96-A411DFE5F991}"/>
            </c:ext>
          </c:extLst>
        </c:ser>
        <c:ser>
          <c:idx val="9"/>
          <c:order val="6"/>
          <c:tx>
            <c:strRef>
              <c:f>'[小本川の水位と流域雨量指数の時系列.xlsx]18時の予想PPT用'!$G$1</c:f>
              <c:strCache>
                <c:ptCount val="1"/>
                <c:pt idx="0">
                  <c:v>流域雨量指数予想</c:v>
                </c:pt>
              </c:strCache>
            </c:strRef>
          </c:tx>
          <c:spPr>
            <a:ln w="50800" cap="sq">
              <a:solidFill>
                <a:srgbClr val="E61EFF"/>
              </a:solidFill>
              <a:prstDash val="sysDot"/>
              <a:miter lim="800000"/>
            </a:ln>
          </c:spPr>
          <c:marker>
            <c:symbol val="circle"/>
            <c:size val="12"/>
            <c:spPr>
              <a:solidFill>
                <a:schemeClr val="bg1"/>
              </a:solidFill>
              <a:ln w="25400">
                <a:solidFill>
                  <a:srgbClr val="E61EFF"/>
                </a:solidFill>
              </a:ln>
            </c:spPr>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'[小本川の水位と流域雨量指数の時系列.xlsx]18時の予想PPT用'!$G$2:$G$34</c:f>
              <c:numCache>
                <c:formatCode>General</c:formatCode>
                <c:ptCount val="33"/>
                <c:pt idx="17">
                  <c:v>28.8</c:v>
                </c:pt>
                <c:pt idx="18">
                  <c:v>43.7</c:v>
                </c:pt>
                <c:pt idx="19">
                  <c:v>56.7</c:v>
                </c:pt>
                <c:pt idx="20">
                  <c:v>59.1</c:v>
                </c:pt>
                <c:pt idx="21">
                  <c:v>53.6</c:v>
                </c:pt>
                <c:pt idx="22">
                  <c:v>46.5</c:v>
                </c:pt>
                <c:pt idx="23">
                  <c:v>40.299999999999997</c:v>
                </c:pt>
              </c:numCache>
            </c:numRef>
          </c:val>
          <c:smooth val="0"/>
          <c:extLst>
            <c:ext xmlns:c16="http://schemas.microsoft.com/office/drawing/2014/chart" uri="{C3380CC4-5D6E-409C-BE32-E72D297353CC}">
              <c16:uniqueId val="{00000006-1267-44E7-8B96-A411DFE5F991}"/>
            </c:ext>
          </c:extLst>
        </c:ser>
        <c:ser>
          <c:idx val="2"/>
          <c:order val="7"/>
          <c:tx>
            <c:strRef>
              <c:f>'[小本川の水位と流域雨量指数の時系列.xlsx]00時の予想PPT用'!$I$1</c:f>
              <c:strCache>
                <c:ptCount val="1"/>
                <c:pt idx="0">
                  <c:v>氾濫危険水位</c:v>
                </c:pt>
              </c:strCache>
            </c:strRef>
          </c:tx>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7-1267-44E7-8B96-A411DFE5F991}"/>
            </c:ext>
          </c:extLst>
        </c:ser>
        <c:ser>
          <c:idx val="8"/>
          <c:order val="8"/>
          <c:tx>
            <c:strRef>
              <c:f>'[小本川の水位と流域雨量指数の時系列.xlsx]18時の予想PPT用'!$H$1</c:f>
              <c:strCache>
                <c:ptCount val="1"/>
              </c:strCache>
            </c:strRef>
          </c:tx>
          <c:spPr>
            <a:ln w="50800" cap="sq">
              <a:solidFill>
                <a:srgbClr val="E61EFF"/>
              </a:solidFill>
              <a:prstDash val="sysDot"/>
              <a:miter lim="800000"/>
            </a:ln>
          </c:spPr>
          <c:marker>
            <c:symbol val="circle"/>
            <c:size val="8"/>
            <c:spPr>
              <a:solidFill>
                <a:srgbClr val="FF00FF"/>
              </a:solidFill>
              <a:ln w="25400">
                <a:solidFill>
                  <a:srgbClr val="E61EFF"/>
                </a:solidFill>
              </a:ln>
            </c:spPr>
          </c:marker>
          <c:val>
            <c:numRef>
              <c:f>'[小本川の水位と流域雨量指数の時系列.xlsx]18時の予想PPT用'!$H$2:$H$34</c:f>
              <c:numCache>
                <c:formatCode>General</c:formatCode>
                <c:ptCount val="33"/>
                <c:pt idx="14">
                  <c:v>14.3</c:v>
                </c:pt>
                <c:pt idx="15">
                  <c:v>14</c:v>
                </c:pt>
                <c:pt idx="16">
                  <c:v>16.399999999999999</c:v>
                </c:pt>
                <c:pt idx="17">
                  <c:v>25.2</c:v>
                </c:pt>
                <c:pt idx="18">
                  <c:v>38.1</c:v>
                </c:pt>
                <c:pt idx="19">
                  <c:v>47.1</c:v>
                </c:pt>
                <c:pt idx="20">
                  <c:v>49.5</c:v>
                </c:pt>
              </c:numCache>
            </c:numRef>
          </c:val>
          <c:smooth val="0"/>
          <c:extLst>
            <c:ext xmlns:c16="http://schemas.microsoft.com/office/drawing/2014/chart" uri="{C3380CC4-5D6E-409C-BE32-E72D297353CC}">
              <c16:uniqueId val="{00000008-1267-44E7-8B96-A411DFE5F991}"/>
            </c:ext>
          </c:extLst>
        </c:ser>
        <c:ser>
          <c:idx val="3"/>
          <c:order val="9"/>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'[小本川の水位と流域雨量指数の時系列.xlsx]18時の予想PPT用'!$B$2:$B$34</c:f>
              <c:numCache>
                <c:formatCode>h:mm</c:formatCode>
                <c:ptCount val="33"/>
                <c:pt idx="0">
                  <c:v>0</c:v>
                </c:pt>
                <c:pt idx="1">
                  <c:v>4.1666666666666664E-2</c:v>
                </c:pt>
                <c:pt idx="2">
                  <c:v>8.3333333333333329E-2</c:v>
                </c:pt>
                <c:pt idx="3">
                  <c:v>0.125</c:v>
                </c:pt>
                <c:pt idx="4">
                  <c:v>0.16666666666666666</c:v>
                </c:pt>
                <c:pt idx="5">
                  <c:v>0.20833333333333334</c:v>
                </c:pt>
                <c:pt idx="6">
                  <c:v>0.25</c:v>
                </c:pt>
                <c:pt idx="7">
                  <c:v>0.29166666666666669</c:v>
                </c:pt>
                <c:pt idx="8">
                  <c:v>0.33333333333333331</c:v>
                </c:pt>
                <c:pt idx="9">
                  <c:v>0.375</c:v>
                </c:pt>
                <c:pt idx="10">
                  <c:v>0.41666666666666669</c:v>
                </c:pt>
                <c:pt idx="11">
                  <c:v>0.45833333333333331</c:v>
                </c:pt>
                <c:pt idx="12">
                  <c:v>0.5</c:v>
                </c:pt>
                <c:pt idx="13">
                  <c:v>0.54166666666666663</c:v>
                </c:pt>
                <c:pt idx="14">
                  <c:v>0.58333333333333337</c:v>
                </c:pt>
                <c:pt idx="15">
                  <c:v>0.625</c:v>
                </c:pt>
                <c:pt idx="16">
                  <c:v>0.66666666666666663</c:v>
                </c:pt>
                <c:pt idx="17">
                  <c:v>0.70833333333333337</c:v>
                </c:pt>
                <c:pt idx="18">
                  <c:v>0.75</c:v>
                </c:pt>
                <c:pt idx="19">
                  <c:v>0.79166666666666663</c:v>
                </c:pt>
                <c:pt idx="20">
                  <c:v>0.83333333333333337</c:v>
                </c:pt>
                <c:pt idx="21">
                  <c:v>0.875</c:v>
                </c:pt>
                <c:pt idx="22">
                  <c:v>0.91666666666666663</c:v>
                </c:pt>
                <c:pt idx="23">
                  <c:v>0.95833333333333337</c:v>
                </c:pt>
                <c:pt idx="24">
                  <c:v>1</c:v>
                </c:pt>
                <c:pt idx="25">
                  <c:v>1.0416666666666667</c:v>
                </c:pt>
                <c:pt idx="26">
                  <c:v>1.0833333333333333</c:v>
                </c:pt>
                <c:pt idx="27">
                  <c:v>1.125</c:v>
                </c:pt>
                <c:pt idx="28">
                  <c:v>1.1666666666666667</c:v>
                </c:pt>
                <c:pt idx="29">
                  <c:v>1.2083333333333333</c:v>
                </c:pt>
                <c:pt idx="30">
                  <c:v>1.25</c:v>
                </c:pt>
                <c:pt idx="31">
                  <c:v>1.2916666666666667</c:v>
                </c:pt>
                <c:pt idx="32">
                  <c:v>1.3333333333333333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9-1267-44E7-8B96-A411DFE5F991}"/>
            </c:ext>
          </c:extLst>
        </c:ser>
        <c:dLbls>
          <c:showLegendKey val="0"/>
          <c:showVal val="0"/>
          <c:showCatName val="0"/>
          <c:showSerName val="0"/>
          <c:showPercent val="0"/>
          <c:showBubbleSize val="0"/>
        </c:dLbls>
        <c:smooth val="0"/>
        <c:axId val="251212544"/>
        <c:axId val="251214080"/>
      </c:lineChart>
      <c:catAx>
        <c:axId val="251212544"/>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crossAx val="251214080"/>
        <c:crosses val="autoZero"/>
        <c:auto val="1"/>
        <c:lblAlgn val="ctr"/>
        <c:lblOffset val="100"/>
        <c:noMultiLvlLbl val="0"/>
      </c:catAx>
      <c:valAx>
        <c:axId val="251214080"/>
        <c:scaling>
          <c:orientation val="minMax"/>
          <c:min val="0"/>
        </c:scaling>
        <c:delete val="0"/>
        <c:axPos val="l"/>
        <c:majorGridlines>
          <c:spPr>
            <a:ln>
              <a:solidFill>
                <a:schemeClr val="bg1">
                  <a:lumMod val="75000"/>
                </a:schemeClr>
              </a:solidFill>
            </a:ln>
          </c:spPr>
        </c:majorGridlines>
        <c:numFmt formatCode="General" sourceLinked="1"/>
        <c:majorTickMark val="out"/>
        <c:minorTickMark val="none"/>
        <c:tickLblPos val="nextTo"/>
        <c:crossAx val="251212544"/>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6405074365704281E-2"/>
          <c:y val="2.7262172338954869E-2"/>
          <c:w val="0.86537468903343606"/>
          <c:h val="0.94547565532209021"/>
        </c:manualLayout>
      </c:layout>
      <c:lineChart>
        <c:grouping val="standard"/>
        <c:varyColors val="0"/>
        <c:ser>
          <c:idx val="36"/>
          <c:order val="0"/>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0-82C8-4AA0-A797-EC17E86CA59D}"/>
            </c:ext>
          </c:extLst>
        </c:ser>
        <c:ser>
          <c:idx val="37"/>
          <c:order val="1"/>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1-82C8-4AA0-A797-EC17E86CA59D}"/>
            </c:ext>
          </c:extLst>
        </c:ser>
        <c:ser>
          <c:idx val="38"/>
          <c:order val="2"/>
          <c:tx>
            <c:strRef>
              <c:f>'[小本川の水位と流域雨量指数の時系列.xlsx]15時の予想PPT用'!$K$1</c:f>
              <c:strCache>
                <c:ptCount val="1"/>
                <c:pt idx="0">
                  <c:v>氾濫注意水位</c:v>
                </c:pt>
              </c:strCache>
            </c:strRef>
          </c:tx>
          <c:spPr>
            <a:ln w="38100">
              <a:solidFill>
                <a:srgbClr val="FFC000"/>
              </a:solidFill>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2-82C8-4AA0-A797-EC17E86CA59D}"/>
            </c:ext>
          </c:extLst>
        </c:ser>
        <c:ser>
          <c:idx val="39"/>
          <c:order val="3"/>
          <c:tx>
            <c:strRef>
              <c:f>'[小本川の水位と流域雨量指数の時系列.xlsx]00時の予想PPT用'!$L$1</c:f>
              <c:strCache>
                <c:ptCount val="1"/>
                <c:pt idx="0">
                  <c:v>水防団待機水位</c:v>
                </c:pt>
              </c:strCache>
            </c:strRef>
          </c:tx>
          <c:spPr>
            <a:ln w="38100">
              <a:solidFill>
                <a:srgbClr val="0000FF"/>
              </a:solidFill>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3-82C8-4AA0-A797-EC17E86CA59D}"/>
            </c:ext>
          </c:extLst>
        </c:ser>
        <c:ser>
          <c:idx val="40"/>
          <c:order val="4"/>
          <c:tx>
            <c:strRef>
              <c:f>'[小本川の水位と流域雨量指数の時系列.xlsx]15時の予想PPT用'!$D$8:$D$15</c:f>
              <c:strCache>
                <c:ptCount val="8"/>
                <c:pt idx="0">
                  <c:v>1.34</c:v>
                </c:pt>
                <c:pt idx="1">
                  <c:v>1.36</c:v>
                </c:pt>
                <c:pt idx="2">
                  <c:v>1.39</c:v>
                </c:pt>
                <c:pt idx="3">
                  <c:v>1.42</c:v>
                </c:pt>
                <c:pt idx="4">
                  <c:v>1.46</c:v>
                </c:pt>
                <c:pt idx="5">
                  <c:v>1.5</c:v>
                </c:pt>
                <c:pt idx="6">
                  <c:v>1.56</c:v>
                </c:pt>
                <c:pt idx="7">
                  <c:v>1.63</c:v>
                </c:pt>
              </c:strCache>
            </c:strRef>
          </c:tx>
          <c:spPr>
            <a:ln w="63500">
              <a:solidFill>
                <a:srgbClr val="00B0F0"/>
              </a:solidFill>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'[小本川の水位と流域雨量指数の時系列.xlsx]15時の予想PPT用'!$D$8:$D$15</c:f>
              <c:numCache>
                <c:formatCode>General</c:formatCode>
                <c:ptCount val="8"/>
                <c:pt idx="0">
                  <c:v>1.34</c:v>
                </c:pt>
                <c:pt idx="1">
                  <c:v>1.36</c:v>
                </c:pt>
                <c:pt idx="2">
                  <c:v>1.39</c:v>
                </c:pt>
                <c:pt idx="3">
                  <c:v>1.42</c:v>
                </c:pt>
                <c:pt idx="4">
                  <c:v>1.46</c:v>
                </c:pt>
                <c:pt idx="5">
                  <c:v>1.5</c:v>
                </c:pt>
                <c:pt idx="6">
                  <c:v>1.56</c:v>
                </c:pt>
                <c:pt idx="7">
                  <c:v>1.63</c:v>
                </c:pt>
              </c:numCache>
            </c:numRef>
          </c:val>
          <c:smooth val="0"/>
          <c:extLst>
            <c:ext xmlns:c16="http://schemas.microsoft.com/office/drawing/2014/chart" uri="{C3380CC4-5D6E-409C-BE32-E72D297353CC}">
              <c16:uniqueId val="{00000004-82C8-4AA0-A797-EC17E86CA59D}"/>
            </c:ext>
          </c:extLst>
        </c:ser>
        <c:ser>
          <c:idx val="45"/>
          <c:order val="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5-82C8-4AA0-A797-EC17E86CA59D}"/>
            </c:ext>
          </c:extLst>
        </c:ser>
        <c:ser>
          <c:idx val="46"/>
          <c:order val="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6-82C8-4AA0-A797-EC17E86CA59D}"/>
            </c:ext>
          </c:extLst>
        </c:ser>
        <c:ser>
          <c:idx val="54"/>
          <c:order val="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7-82C8-4AA0-A797-EC17E86CA59D}"/>
            </c:ext>
          </c:extLst>
        </c:ser>
        <c:ser>
          <c:idx val="55"/>
          <c:order val="8"/>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8-82C8-4AA0-A797-EC17E86CA59D}"/>
            </c:ext>
          </c:extLst>
        </c:ser>
        <c:ser>
          <c:idx val="63"/>
          <c:order val="9"/>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9-82C8-4AA0-A797-EC17E86CA59D}"/>
            </c:ext>
          </c:extLst>
        </c:ser>
        <c:ser>
          <c:idx val="64"/>
          <c:order val="10"/>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A-82C8-4AA0-A797-EC17E86CA59D}"/>
            </c:ext>
          </c:extLst>
        </c:ser>
        <c:ser>
          <c:idx val="18"/>
          <c:order val="11"/>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B-82C8-4AA0-A797-EC17E86CA59D}"/>
            </c:ext>
          </c:extLst>
        </c:ser>
        <c:ser>
          <c:idx val="19"/>
          <c:order val="12"/>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C-82C8-4AA0-A797-EC17E86CA59D}"/>
            </c:ext>
          </c:extLst>
        </c:ser>
        <c:ser>
          <c:idx val="27"/>
          <c:order val="13"/>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D-82C8-4AA0-A797-EC17E86CA59D}"/>
            </c:ext>
          </c:extLst>
        </c:ser>
        <c:ser>
          <c:idx val="28"/>
          <c:order val="14"/>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E-82C8-4AA0-A797-EC17E86CA59D}"/>
            </c:ext>
          </c:extLst>
        </c:ser>
        <c:ser>
          <c:idx val="9"/>
          <c:order val="1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F-82C8-4AA0-A797-EC17E86CA59D}"/>
            </c:ext>
          </c:extLst>
        </c:ser>
        <c:ser>
          <c:idx val="10"/>
          <c:order val="1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10-82C8-4AA0-A797-EC17E86CA59D}"/>
            </c:ext>
          </c:extLst>
        </c:ser>
        <c:ser>
          <c:idx val="2"/>
          <c:order val="1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11-82C8-4AA0-A797-EC17E86CA59D}"/>
            </c:ext>
          </c:extLst>
        </c:ser>
        <c:ser>
          <c:idx val="3"/>
          <c:order val="18"/>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12-82C8-4AA0-A797-EC17E86CA59D}"/>
            </c:ext>
          </c:extLst>
        </c:ser>
        <c:ser>
          <c:idx val="1"/>
          <c:order val="19"/>
          <c:tx>
            <c:strRef>
              <c:f>'[小本川の水位と流域雨量指数の時系列.xlsx]15時の予想PPT用'!$H$1</c:f>
              <c:strCache>
                <c:ptCount val="1"/>
                <c:pt idx="0">
                  <c:v>計画高水位</c:v>
                </c:pt>
              </c:strCache>
            </c:strRef>
          </c:tx>
          <c:spPr>
            <a:ln w="38100">
              <a:solidFill>
                <a:sysClr val="windowText" lastClr="000000"/>
              </a:solidFill>
            </a:ln>
          </c:spPr>
          <c:marker>
            <c:symbol val="none"/>
          </c:marker>
          <c:cat>
            <c:numRef>
              <c:f>'[小本川の水位と流域雨量指数の時系列.xlsx]15時の予想PPT用'!$B$8:$B$15</c:f>
              <c:numCache>
                <c:formatCode>h:mm</c:formatCode>
                <c:ptCount val="8"/>
                <c:pt idx="0">
                  <c:v>0.25</c:v>
                </c:pt>
                <c:pt idx="1">
                  <c:v>0.29166666666666669</c:v>
                </c:pt>
                <c:pt idx="2">
                  <c:v>0.33333333333333331</c:v>
                </c:pt>
                <c:pt idx="3">
                  <c:v>0.375</c:v>
                </c:pt>
                <c:pt idx="4">
                  <c:v>0.41666666666666669</c:v>
                </c:pt>
                <c:pt idx="5">
                  <c:v>0.45833333333333331</c:v>
                </c:pt>
                <c:pt idx="6">
                  <c:v>0.5</c:v>
                </c:pt>
                <c:pt idx="7">
                  <c:v>0.54166666666666663</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3-82C8-4AA0-A797-EC17E86CA59D}"/>
            </c:ext>
          </c:extLst>
        </c:ser>
        <c:dLbls>
          <c:showLegendKey val="0"/>
          <c:showVal val="0"/>
          <c:showCatName val="0"/>
          <c:showSerName val="0"/>
          <c:showPercent val="0"/>
          <c:showBubbleSize val="0"/>
        </c:dLbls>
        <c:smooth val="0"/>
        <c:axId val="256647936"/>
        <c:axId val="256649472"/>
      </c:lineChart>
      <c:catAx>
        <c:axId val="256647936"/>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sz="1600"/>
            </a:pPr>
            <a:endParaRPr lang="ja-JP"/>
          </a:p>
        </c:txPr>
        <c:crossAx val="256649472"/>
        <c:crosses val="autoZero"/>
        <c:auto val="1"/>
        <c:lblAlgn val="ctr"/>
        <c:lblOffset val="100"/>
        <c:noMultiLvlLbl val="0"/>
      </c:catAx>
      <c:valAx>
        <c:axId val="256649472"/>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sz="1600"/>
            </a:pPr>
            <a:endParaRPr lang="ja-JP"/>
          </a:p>
        </c:txPr>
        <c:crossAx val="256647936"/>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7940247004376767E-2"/>
          <c:y val="3.0034959573074227E-2"/>
          <c:w val="0.86537468903343606"/>
          <c:h val="0.94547565532209021"/>
        </c:manualLayout>
      </c:layout>
      <c:lineChart>
        <c:grouping val="standard"/>
        <c:varyColors val="0"/>
        <c:ser>
          <c:idx val="36"/>
          <c:order val="0"/>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0-3F42-494C-82BE-0A971B110DA2}"/>
            </c:ext>
          </c:extLst>
        </c:ser>
        <c:ser>
          <c:idx val="37"/>
          <c:order val="1"/>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01-3F42-494C-82BE-0A971B110DA2}"/>
            </c:ext>
          </c:extLst>
        </c:ser>
        <c:ser>
          <c:idx val="38"/>
          <c:order val="2"/>
          <c:tx>
            <c:strRef>
              <c:f>'[小本川の水位と流域雨量指数の時系列.xlsx]15時の予想PPT用'!$K$1</c:f>
              <c:strCache>
                <c:ptCount val="1"/>
                <c:pt idx="0">
                  <c:v>氾濫注意水位</c:v>
                </c:pt>
              </c:strCache>
            </c:strRef>
          </c:tx>
          <c:spPr>
            <a:ln w="38100">
              <a:solidFill>
                <a:srgbClr val="FFC000"/>
              </a:solidFill>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2-3F42-494C-82BE-0A971B110DA2}"/>
            </c:ext>
          </c:extLst>
        </c:ser>
        <c:ser>
          <c:idx val="39"/>
          <c:order val="3"/>
          <c:tx>
            <c:strRef>
              <c:f>'[小本川の水位と流域雨量指数の時系列.xlsx]00時の予想PPT用'!$L$1</c:f>
              <c:strCache>
                <c:ptCount val="1"/>
                <c:pt idx="0">
                  <c:v>水防団待機水位</c:v>
                </c:pt>
              </c:strCache>
            </c:strRef>
          </c:tx>
          <c:spPr>
            <a:ln w="38100">
              <a:solidFill>
                <a:srgbClr val="0000FF"/>
              </a:solidFill>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3-3F42-494C-82BE-0A971B110DA2}"/>
            </c:ext>
          </c:extLst>
        </c:ser>
        <c:ser>
          <c:idx val="40"/>
          <c:order val="4"/>
          <c:spPr>
            <a:ln w="63500">
              <a:solidFill>
                <a:srgbClr val="00B0F0"/>
              </a:solidFill>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'[小本川の水位と流域雨量指数の時系列.xlsx]15時の予想PPT用'!$D$9:$D$16</c:f>
              <c:numCache>
                <c:formatCode>General</c:formatCode>
                <c:ptCount val="8"/>
                <c:pt idx="0">
                  <c:v>1.36</c:v>
                </c:pt>
                <c:pt idx="1">
                  <c:v>1.39</c:v>
                </c:pt>
                <c:pt idx="2">
                  <c:v>1.42</c:v>
                </c:pt>
                <c:pt idx="3">
                  <c:v>1.46</c:v>
                </c:pt>
                <c:pt idx="4">
                  <c:v>1.5</c:v>
                </c:pt>
                <c:pt idx="5">
                  <c:v>1.56</c:v>
                </c:pt>
                <c:pt idx="6">
                  <c:v>1.63</c:v>
                </c:pt>
                <c:pt idx="7">
                  <c:v>1.71</c:v>
                </c:pt>
              </c:numCache>
            </c:numRef>
          </c:val>
          <c:smooth val="0"/>
          <c:extLst>
            <c:ext xmlns:c16="http://schemas.microsoft.com/office/drawing/2014/chart" uri="{C3380CC4-5D6E-409C-BE32-E72D297353CC}">
              <c16:uniqueId val="{00000004-3F42-494C-82BE-0A971B110DA2}"/>
            </c:ext>
          </c:extLst>
        </c:ser>
        <c:ser>
          <c:idx val="45"/>
          <c:order val="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5-3F42-494C-82BE-0A971B110DA2}"/>
            </c:ext>
          </c:extLst>
        </c:ser>
        <c:ser>
          <c:idx val="46"/>
          <c:order val="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06-3F42-494C-82BE-0A971B110DA2}"/>
            </c:ext>
          </c:extLst>
        </c:ser>
        <c:ser>
          <c:idx val="54"/>
          <c:order val="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7-3F42-494C-82BE-0A971B110DA2}"/>
            </c:ext>
          </c:extLst>
        </c:ser>
        <c:ser>
          <c:idx val="55"/>
          <c:order val="8"/>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08-3F42-494C-82BE-0A971B110DA2}"/>
            </c:ext>
          </c:extLst>
        </c:ser>
        <c:ser>
          <c:idx val="63"/>
          <c:order val="9"/>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9-3F42-494C-82BE-0A971B110DA2}"/>
            </c:ext>
          </c:extLst>
        </c:ser>
        <c:ser>
          <c:idx val="64"/>
          <c:order val="10"/>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0A-3F42-494C-82BE-0A971B110DA2}"/>
            </c:ext>
          </c:extLst>
        </c:ser>
        <c:ser>
          <c:idx val="18"/>
          <c:order val="11"/>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B-3F42-494C-82BE-0A971B110DA2}"/>
            </c:ext>
          </c:extLst>
        </c:ser>
        <c:ser>
          <c:idx val="19"/>
          <c:order val="12"/>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0C-3F42-494C-82BE-0A971B110DA2}"/>
            </c:ext>
          </c:extLst>
        </c:ser>
        <c:ser>
          <c:idx val="27"/>
          <c:order val="13"/>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D-3F42-494C-82BE-0A971B110DA2}"/>
            </c:ext>
          </c:extLst>
        </c:ser>
        <c:ser>
          <c:idx val="28"/>
          <c:order val="14"/>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0E-3F42-494C-82BE-0A971B110DA2}"/>
            </c:ext>
          </c:extLst>
        </c:ser>
        <c:ser>
          <c:idx val="9"/>
          <c:order val="1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F-3F42-494C-82BE-0A971B110DA2}"/>
            </c:ext>
          </c:extLst>
        </c:ser>
        <c:ser>
          <c:idx val="10"/>
          <c:order val="1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10-3F42-494C-82BE-0A971B110DA2}"/>
            </c:ext>
          </c:extLst>
        </c:ser>
        <c:ser>
          <c:idx val="2"/>
          <c:order val="1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11-3F42-494C-82BE-0A971B110DA2}"/>
            </c:ext>
          </c:extLst>
        </c:ser>
        <c:ser>
          <c:idx val="3"/>
          <c:order val="18"/>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12-3F42-494C-82BE-0A971B110DA2}"/>
            </c:ext>
          </c:extLst>
        </c:ser>
        <c:ser>
          <c:idx val="1"/>
          <c:order val="19"/>
          <c:tx>
            <c:strRef>
              <c:f>'[小本川の水位と流域雨量指数の時系列.xlsx]15時の予想PPT用'!$H$1</c:f>
              <c:strCache>
                <c:ptCount val="1"/>
                <c:pt idx="0">
                  <c:v>計画高水位</c:v>
                </c:pt>
              </c:strCache>
            </c:strRef>
          </c:tx>
          <c:spPr>
            <a:ln w="38100">
              <a:solidFill>
                <a:sysClr val="windowText" lastClr="000000"/>
              </a:solidFill>
            </a:ln>
          </c:spPr>
          <c:marker>
            <c:symbol val="none"/>
          </c:marker>
          <c:cat>
            <c:numRef>
              <c:f>'[小本川の水位と流域雨量指数の時系列.xlsx]15時の予想PPT用'!$B$9:$B$16</c:f>
              <c:numCache>
                <c:formatCode>h:mm</c:formatCode>
                <c:ptCount val="8"/>
                <c:pt idx="0">
                  <c:v>0.29166666666666669</c:v>
                </c:pt>
                <c:pt idx="1">
                  <c:v>0.33333333333333331</c:v>
                </c:pt>
                <c:pt idx="2">
                  <c:v>0.375</c:v>
                </c:pt>
                <c:pt idx="3">
                  <c:v>0.41666666666666669</c:v>
                </c:pt>
                <c:pt idx="4">
                  <c:v>0.45833333333333331</c:v>
                </c:pt>
                <c:pt idx="5">
                  <c:v>0.5</c:v>
                </c:pt>
                <c:pt idx="6">
                  <c:v>0.54166666666666663</c:v>
                </c:pt>
                <c:pt idx="7">
                  <c:v>0.58333333333333337</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3-3F42-494C-82BE-0A971B110DA2}"/>
            </c:ext>
          </c:extLst>
        </c:ser>
        <c:dLbls>
          <c:showLegendKey val="0"/>
          <c:showVal val="0"/>
          <c:showCatName val="0"/>
          <c:showSerName val="0"/>
          <c:showPercent val="0"/>
          <c:showBubbleSize val="0"/>
        </c:dLbls>
        <c:smooth val="0"/>
        <c:axId val="256647936"/>
        <c:axId val="256649472"/>
      </c:lineChart>
      <c:catAx>
        <c:axId val="256647936"/>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sz="1600"/>
            </a:pPr>
            <a:endParaRPr lang="ja-JP"/>
          </a:p>
        </c:txPr>
        <c:crossAx val="256649472"/>
        <c:crosses val="autoZero"/>
        <c:auto val="1"/>
        <c:lblAlgn val="ctr"/>
        <c:lblOffset val="100"/>
        <c:noMultiLvlLbl val="0"/>
      </c:catAx>
      <c:valAx>
        <c:axId val="256649472"/>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sz="1600"/>
            </a:pPr>
            <a:endParaRPr lang="ja-JP"/>
          </a:p>
        </c:txPr>
        <c:crossAx val="256647936"/>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8.3227090542132745E-2"/>
          <c:y val="4.1442161558131171E-2"/>
          <c:w val="0.86537468903343606"/>
          <c:h val="0.94547565532209021"/>
        </c:manualLayout>
      </c:layout>
      <c:lineChart>
        <c:grouping val="standard"/>
        <c:varyColors val="0"/>
        <c:ser>
          <c:idx val="36"/>
          <c:order val="0"/>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0-F1DA-4A0A-9DA4-FEC23BA6EB44}"/>
            </c:ext>
          </c:extLst>
        </c:ser>
        <c:ser>
          <c:idx val="37"/>
          <c:order val="1"/>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1-F1DA-4A0A-9DA4-FEC23BA6EB44}"/>
            </c:ext>
          </c:extLst>
        </c:ser>
        <c:ser>
          <c:idx val="38"/>
          <c:order val="2"/>
          <c:tx>
            <c:strRef>
              <c:f>'[小本川の水位と流域雨量指数の時系列.xlsx]15時の予想PPT用'!$K$1</c:f>
              <c:strCache>
                <c:ptCount val="1"/>
                <c:pt idx="0">
                  <c:v>氾濫注意水位</c:v>
                </c:pt>
              </c:strCache>
            </c:strRef>
          </c:tx>
          <c:spPr>
            <a:ln w="38100">
              <a:solidFill>
                <a:srgbClr val="FFC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2-F1DA-4A0A-9DA4-FEC23BA6EB44}"/>
            </c:ext>
          </c:extLst>
        </c:ser>
        <c:ser>
          <c:idx val="39"/>
          <c:order val="3"/>
          <c:tx>
            <c:strRef>
              <c:f>'[小本川の水位と流域雨量指数の時系列.xlsx]00時の予想PPT用'!$L$1</c:f>
              <c:strCache>
                <c:ptCount val="1"/>
                <c:pt idx="0">
                  <c:v>水防団待機水位</c:v>
                </c:pt>
              </c:strCache>
            </c:strRef>
          </c:tx>
          <c:spPr>
            <a:ln w="38100">
              <a:solidFill>
                <a:srgbClr val="0000FF"/>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3-F1DA-4A0A-9DA4-FEC23BA6EB44}"/>
            </c:ext>
          </c:extLst>
        </c:ser>
        <c:ser>
          <c:idx val="40"/>
          <c:order val="4"/>
          <c:spPr>
            <a:ln w="63500">
              <a:solidFill>
                <a:srgbClr val="00B0F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'[小本川の水位と流域雨量指数の時系列.xlsx]15時の予想PPT用'!$D$10:$D$17</c:f>
              <c:numCache>
                <c:formatCode>General</c:formatCode>
                <c:ptCount val="8"/>
                <c:pt idx="0">
                  <c:v>1.39</c:v>
                </c:pt>
                <c:pt idx="1">
                  <c:v>1.42</c:v>
                </c:pt>
                <c:pt idx="2">
                  <c:v>1.46</c:v>
                </c:pt>
                <c:pt idx="3">
                  <c:v>1.5</c:v>
                </c:pt>
                <c:pt idx="4">
                  <c:v>1.56</c:v>
                </c:pt>
                <c:pt idx="5">
                  <c:v>1.63</c:v>
                </c:pt>
                <c:pt idx="6">
                  <c:v>1.71</c:v>
                </c:pt>
                <c:pt idx="7">
                  <c:v>1.85</c:v>
                </c:pt>
              </c:numCache>
            </c:numRef>
          </c:val>
          <c:smooth val="0"/>
          <c:extLst>
            <c:ext xmlns:c16="http://schemas.microsoft.com/office/drawing/2014/chart" uri="{C3380CC4-5D6E-409C-BE32-E72D297353CC}">
              <c16:uniqueId val="{00000004-F1DA-4A0A-9DA4-FEC23BA6EB44}"/>
            </c:ext>
          </c:extLst>
        </c:ser>
        <c:ser>
          <c:idx val="42"/>
          <c:order val="5"/>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05-F1DA-4A0A-9DA4-FEC23BA6EB44}"/>
            </c:ext>
          </c:extLst>
        </c:ser>
        <c:ser>
          <c:idx val="45"/>
          <c:order val="6"/>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6-F1DA-4A0A-9DA4-FEC23BA6EB44}"/>
            </c:ext>
          </c:extLst>
        </c:ser>
        <c:ser>
          <c:idx val="46"/>
          <c:order val="7"/>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7-F1DA-4A0A-9DA4-FEC23BA6EB44}"/>
            </c:ext>
          </c:extLst>
        </c:ser>
        <c:ser>
          <c:idx val="51"/>
          <c:order val="8"/>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08-F1DA-4A0A-9DA4-FEC23BA6EB44}"/>
            </c:ext>
          </c:extLst>
        </c:ser>
        <c:ser>
          <c:idx val="54"/>
          <c:order val="9"/>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9-F1DA-4A0A-9DA4-FEC23BA6EB44}"/>
            </c:ext>
          </c:extLst>
        </c:ser>
        <c:ser>
          <c:idx val="55"/>
          <c:order val="10"/>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A-F1DA-4A0A-9DA4-FEC23BA6EB44}"/>
            </c:ext>
          </c:extLst>
        </c:ser>
        <c:ser>
          <c:idx val="60"/>
          <c:order val="11"/>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0B-F1DA-4A0A-9DA4-FEC23BA6EB44}"/>
            </c:ext>
          </c:extLst>
        </c:ser>
        <c:ser>
          <c:idx val="63"/>
          <c:order val="12"/>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C-F1DA-4A0A-9DA4-FEC23BA6EB44}"/>
            </c:ext>
          </c:extLst>
        </c:ser>
        <c:ser>
          <c:idx val="64"/>
          <c:order val="13"/>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D-F1DA-4A0A-9DA4-FEC23BA6EB44}"/>
            </c:ext>
          </c:extLst>
        </c:ser>
        <c:ser>
          <c:idx val="69"/>
          <c:order val="14"/>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0E-F1DA-4A0A-9DA4-FEC23BA6EB44}"/>
            </c:ext>
          </c:extLst>
        </c:ser>
        <c:ser>
          <c:idx val="18"/>
          <c:order val="1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F-F1DA-4A0A-9DA4-FEC23BA6EB44}"/>
            </c:ext>
          </c:extLst>
        </c:ser>
        <c:ser>
          <c:idx val="19"/>
          <c:order val="1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0-F1DA-4A0A-9DA4-FEC23BA6EB44}"/>
            </c:ext>
          </c:extLst>
        </c:ser>
        <c:ser>
          <c:idx val="24"/>
          <c:order val="17"/>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1-F1DA-4A0A-9DA4-FEC23BA6EB44}"/>
            </c:ext>
          </c:extLst>
        </c:ser>
        <c:ser>
          <c:idx val="27"/>
          <c:order val="18"/>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2-F1DA-4A0A-9DA4-FEC23BA6EB44}"/>
            </c:ext>
          </c:extLst>
        </c:ser>
        <c:ser>
          <c:idx val="28"/>
          <c:order val="19"/>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3-F1DA-4A0A-9DA4-FEC23BA6EB44}"/>
            </c:ext>
          </c:extLst>
        </c:ser>
        <c:ser>
          <c:idx val="33"/>
          <c:order val="20"/>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4-F1DA-4A0A-9DA4-FEC23BA6EB44}"/>
            </c:ext>
          </c:extLst>
        </c:ser>
        <c:ser>
          <c:idx val="9"/>
          <c:order val="21"/>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5-F1DA-4A0A-9DA4-FEC23BA6EB44}"/>
            </c:ext>
          </c:extLst>
        </c:ser>
        <c:ser>
          <c:idx val="10"/>
          <c:order val="22"/>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6-F1DA-4A0A-9DA4-FEC23BA6EB44}"/>
            </c:ext>
          </c:extLst>
        </c:ser>
        <c:ser>
          <c:idx val="15"/>
          <c:order val="23"/>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7-F1DA-4A0A-9DA4-FEC23BA6EB44}"/>
            </c:ext>
          </c:extLst>
        </c:ser>
        <c:ser>
          <c:idx val="2"/>
          <c:order val="24"/>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8-F1DA-4A0A-9DA4-FEC23BA6EB44}"/>
            </c:ext>
          </c:extLst>
        </c:ser>
        <c:ser>
          <c:idx val="3"/>
          <c:order val="25"/>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9-F1DA-4A0A-9DA4-FEC23BA6EB44}"/>
            </c:ext>
          </c:extLst>
        </c:ser>
        <c:ser>
          <c:idx val="1"/>
          <c:order val="26"/>
          <c:tx>
            <c:strRef>
              <c:f>'[小本川の水位と流域雨量指数の時系列.xlsx]15時の予想PPT用'!$H$1</c:f>
              <c:strCache>
                <c:ptCount val="1"/>
                <c:pt idx="0">
                  <c:v>計画高水位</c:v>
                </c:pt>
              </c:strCache>
            </c:strRef>
          </c:tx>
          <c:spPr>
            <a:ln w="38100">
              <a:solidFill>
                <a:srgbClr val="0C000C"/>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A-F1DA-4A0A-9DA4-FEC23BA6EB44}"/>
            </c:ext>
          </c:extLst>
        </c:ser>
        <c:dLbls>
          <c:showLegendKey val="0"/>
          <c:showVal val="0"/>
          <c:showCatName val="0"/>
          <c:showSerName val="0"/>
          <c:showPercent val="0"/>
          <c:showBubbleSize val="0"/>
        </c:dLbls>
        <c:smooth val="0"/>
        <c:axId val="256647936"/>
        <c:axId val="256649472"/>
      </c:lineChart>
      <c:catAx>
        <c:axId val="256647936"/>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sz="1600"/>
            </a:pPr>
            <a:endParaRPr lang="ja-JP"/>
          </a:p>
        </c:txPr>
        <c:crossAx val="256649472"/>
        <c:crosses val="autoZero"/>
        <c:auto val="1"/>
        <c:lblAlgn val="ctr"/>
        <c:lblOffset val="100"/>
        <c:noMultiLvlLbl val="0"/>
      </c:catAx>
      <c:valAx>
        <c:axId val="256649472"/>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sz="1600"/>
            </a:pPr>
            <a:endParaRPr lang="ja-JP"/>
          </a:p>
        </c:txPr>
        <c:crossAx val="256647936"/>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8.3227090542132745E-2"/>
          <c:y val="4.1442161558131171E-2"/>
          <c:w val="0.86537468903343606"/>
          <c:h val="0.94547565532209021"/>
        </c:manualLayout>
      </c:layout>
      <c:lineChart>
        <c:grouping val="standard"/>
        <c:varyColors val="0"/>
        <c:ser>
          <c:idx val="36"/>
          <c:order val="0"/>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0-CF31-47BF-955A-9B364F2464C6}"/>
            </c:ext>
          </c:extLst>
        </c:ser>
        <c:ser>
          <c:idx val="37"/>
          <c:order val="1"/>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1-CF31-47BF-955A-9B364F2464C6}"/>
            </c:ext>
          </c:extLst>
        </c:ser>
        <c:ser>
          <c:idx val="38"/>
          <c:order val="2"/>
          <c:tx>
            <c:strRef>
              <c:f>'[小本川の水位と流域雨量指数の時系列.xlsx]15時の予想PPT用'!$K$1</c:f>
              <c:strCache>
                <c:ptCount val="1"/>
                <c:pt idx="0">
                  <c:v>氾濫注意水位</c:v>
                </c:pt>
              </c:strCache>
            </c:strRef>
          </c:tx>
          <c:spPr>
            <a:ln w="38100">
              <a:solidFill>
                <a:srgbClr val="FFC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2-CF31-47BF-955A-9B364F2464C6}"/>
            </c:ext>
          </c:extLst>
        </c:ser>
        <c:ser>
          <c:idx val="39"/>
          <c:order val="3"/>
          <c:tx>
            <c:strRef>
              <c:f>'[小本川の水位と流域雨量指数の時系列.xlsx]00時の予想PPT用'!$L$1</c:f>
              <c:strCache>
                <c:ptCount val="1"/>
                <c:pt idx="0">
                  <c:v>水防団待機水位</c:v>
                </c:pt>
              </c:strCache>
            </c:strRef>
          </c:tx>
          <c:spPr>
            <a:ln w="38100">
              <a:solidFill>
                <a:srgbClr val="0000FF"/>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3-CF31-47BF-955A-9B364F2464C6}"/>
            </c:ext>
          </c:extLst>
        </c:ser>
        <c:ser>
          <c:idx val="40"/>
          <c:order val="4"/>
          <c:spPr>
            <a:ln w="63500">
              <a:solidFill>
                <a:srgbClr val="00B0F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'[小本川の水位と流域雨量指数の時系列.xlsx]15時の予想PPT用'!$D$10:$D$17</c:f>
              <c:numCache>
                <c:formatCode>General</c:formatCode>
                <c:ptCount val="8"/>
                <c:pt idx="0">
                  <c:v>1.39</c:v>
                </c:pt>
                <c:pt idx="1">
                  <c:v>1.42</c:v>
                </c:pt>
                <c:pt idx="2">
                  <c:v>1.46</c:v>
                </c:pt>
                <c:pt idx="3">
                  <c:v>1.5</c:v>
                </c:pt>
                <c:pt idx="4">
                  <c:v>1.56</c:v>
                </c:pt>
                <c:pt idx="5">
                  <c:v>1.63</c:v>
                </c:pt>
                <c:pt idx="6">
                  <c:v>1.71</c:v>
                </c:pt>
                <c:pt idx="7">
                  <c:v>1.85</c:v>
                </c:pt>
              </c:numCache>
            </c:numRef>
          </c:val>
          <c:smooth val="0"/>
          <c:extLst>
            <c:ext xmlns:c16="http://schemas.microsoft.com/office/drawing/2014/chart" uri="{C3380CC4-5D6E-409C-BE32-E72D297353CC}">
              <c16:uniqueId val="{00000004-CF31-47BF-955A-9B364F2464C6}"/>
            </c:ext>
          </c:extLst>
        </c:ser>
        <c:ser>
          <c:idx val="42"/>
          <c:order val="5"/>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05-CF31-47BF-955A-9B364F2464C6}"/>
            </c:ext>
          </c:extLst>
        </c:ser>
        <c:ser>
          <c:idx val="45"/>
          <c:order val="6"/>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6-CF31-47BF-955A-9B364F2464C6}"/>
            </c:ext>
          </c:extLst>
        </c:ser>
        <c:ser>
          <c:idx val="46"/>
          <c:order val="7"/>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7-CF31-47BF-955A-9B364F2464C6}"/>
            </c:ext>
          </c:extLst>
        </c:ser>
        <c:ser>
          <c:idx val="51"/>
          <c:order val="8"/>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08-CF31-47BF-955A-9B364F2464C6}"/>
            </c:ext>
          </c:extLst>
        </c:ser>
        <c:ser>
          <c:idx val="54"/>
          <c:order val="9"/>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9-CF31-47BF-955A-9B364F2464C6}"/>
            </c:ext>
          </c:extLst>
        </c:ser>
        <c:ser>
          <c:idx val="55"/>
          <c:order val="10"/>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A-CF31-47BF-955A-9B364F2464C6}"/>
            </c:ext>
          </c:extLst>
        </c:ser>
        <c:ser>
          <c:idx val="60"/>
          <c:order val="11"/>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0B-CF31-47BF-955A-9B364F2464C6}"/>
            </c:ext>
          </c:extLst>
        </c:ser>
        <c:ser>
          <c:idx val="63"/>
          <c:order val="12"/>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C-CF31-47BF-955A-9B364F2464C6}"/>
            </c:ext>
          </c:extLst>
        </c:ser>
        <c:ser>
          <c:idx val="64"/>
          <c:order val="13"/>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D-CF31-47BF-955A-9B364F2464C6}"/>
            </c:ext>
          </c:extLst>
        </c:ser>
        <c:ser>
          <c:idx val="69"/>
          <c:order val="14"/>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0E-CF31-47BF-955A-9B364F2464C6}"/>
            </c:ext>
          </c:extLst>
        </c:ser>
        <c:ser>
          <c:idx val="18"/>
          <c:order val="1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F-CF31-47BF-955A-9B364F2464C6}"/>
            </c:ext>
          </c:extLst>
        </c:ser>
        <c:ser>
          <c:idx val="19"/>
          <c:order val="1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0-CF31-47BF-955A-9B364F2464C6}"/>
            </c:ext>
          </c:extLst>
        </c:ser>
        <c:ser>
          <c:idx val="24"/>
          <c:order val="17"/>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1-CF31-47BF-955A-9B364F2464C6}"/>
            </c:ext>
          </c:extLst>
        </c:ser>
        <c:ser>
          <c:idx val="27"/>
          <c:order val="18"/>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2-CF31-47BF-955A-9B364F2464C6}"/>
            </c:ext>
          </c:extLst>
        </c:ser>
        <c:ser>
          <c:idx val="28"/>
          <c:order val="19"/>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3-CF31-47BF-955A-9B364F2464C6}"/>
            </c:ext>
          </c:extLst>
        </c:ser>
        <c:ser>
          <c:idx val="33"/>
          <c:order val="20"/>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4-CF31-47BF-955A-9B364F2464C6}"/>
            </c:ext>
          </c:extLst>
        </c:ser>
        <c:ser>
          <c:idx val="9"/>
          <c:order val="21"/>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5-CF31-47BF-955A-9B364F2464C6}"/>
            </c:ext>
          </c:extLst>
        </c:ser>
        <c:ser>
          <c:idx val="10"/>
          <c:order val="22"/>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6-CF31-47BF-955A-9B364F2464C6}"/>
            </c:ext>
          </c:extLst>
        </c:ser>
        <c:ser>
          <c:idx val="15"/>
          <c:order val="23"/>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7-CF31-47BF-955A-9B364F2464C6}"/>
            </c:ext>
          </c:extLst>
        </c:ser>
        <c:ser>
          <c:idx val="2"/>
          <c:order val="24"/>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8-CF31-47BF-955A-9B364F2464C6}"/>
            </c:ext>
          </c:extLst>
        </c:ser>
        <c:ser>
          <c:idx val="3"/>
          <c:order val="25"/>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9-CF31-47BF-955A-9B364F2464C6}"/>
            </c:ext>
          </c:extLst>
        </c:ser>
        <c:ser>
          <c:idx val="1"/>
          <c:order val="26"/>
          <c:tx>
            <c:strRef>
              <c:f>'[小本川の水位と流域雨量指数の時系列.xlsx]15時の予想PPT用'!$H$1</c:f>
              <c:strCache>
                <c:ptCount val="1"/>
                <c:pt idx="0">
                  <c:v>計画高水位</c:v>
                </c:pt>
              </c:strCache>
            </c:strRef>
          </c:tx>
          <c:spPr>
            <a:ln w="38100">
              <a:solidFill>
                <a:srgbClr val="0C000C"/>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A-CF31-47BF-955A-9B364F2464C6}"/>
            </c:ext>
          </c:extLst>
        </c:ser>
        <c:dLbls>
          <c:showLegendKey val="0"/>
          <c:showVal val="0"/>
          <c:showCatName val="0"/>
          <c:showSerName val="0"/>
          <c:showPercent val="0"/>
          <c:showBubbleSize val="0"/>
        </c:dLbls>
        <c:smooth val="0"/>
        <c:axId val="256647936"/>
        <c:axId val="256649472"/>
      </c:lineChart>
      <c:catAx>
        <c:axId val="256647936"/>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sz="1600"/>
            </a:pPr>
            <a:endParaRPr lang="ja-JP"/>
          </a:p>
        </c:txPr>
        <c:crossAx val="256649472"/>
        <c:crosses val="autoZero"/>
        <c:auto val="1"/>
        <c:lblAlgn val="ctr"/>
        <c:lblOffset val="100"/>
        <c:noMultiLvlLbl val="0"/>
      </c:catAx>
      <c:valAx>
        <c:axId val="256649472"/>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sz="1600"/>
            </a:pPr>
            <a:endParaRPr lang="ja-JP"/>
          </a:p>
        </c:txPr>
        <c:crossAx val="256647936"/>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8.3227090542132745E-2"/>
          <c:y val="4.1442161558131171E-2"/>
          <c:w val="0.86537468903343606"/>
          <c:h val="0.94547565532209021"/>
        </c:manualLayout>
      </c:layout>
      <c:lineChart>
        <c:grouping val="standard"/>
        <c:varyColors val="0"/>
        <c:ser>
          <c:idx val="36"/>
          <c:order val="0"/>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0-F1DA-4A0A-9DA4-FEC23BA6EB44}"/>
            </c:ext>
          </c:extLst>
        </c:ser>
        <c:ser>
          <c:idx val="37"/>
          <c:order val="1"/>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1-F1DA-4A0A-9DA4-FEC23BA6EB44}"/>
            </c:ext>
          </c:extLst>
        </c:ser>
        <c:ser>
          <c:idx val="38"/>
          <c:order val="2"/>
          <c:tx>
            <c:strRef>
              <c:f>'[小本川の水位と流域雨量指数の時系列.xlsx]15時の予想PPT用'!$K$1</c:f>
              <c:strCache>
                <c:ptCount val="1"/>
                <c:pt idx="0">
                  <c:v>氾濫注意水位</c:v>
                </c:pt>
              </c:strCache>
            </c:strRef>
          </c:tx>
          <c:spPr>
            <a:ln w="38100">
              <a:solidFill>
                <a:srgbClr val="FFC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2-F1DA-4A0A-9DA4-FEC23BA6EB44}"/>
            </c:ext>
          </c:extLst>
        </c:ser>
        <c:ser>
          <c:idx val="39"/>
          <c:order val="3"/>
          <c:tx>
            <c:strRef>
              <c:f>'[小本川の水位と流域雨量指数の時系列.xlsx]00時の予想PPT用'!$L$1</c:f>
              <c:strCache>
                <c:ptCount val="1"/>
                <c:pt idx="0">
                  <c:v>水防団待機水位</c:v>
                </c:pt>
              </c:strCache>
            </c:strRef>
          </c:tx>
          <c:spPr>
            <a:ln w="38100">
              <a:solidFill>
                <a:srgbClr val="0000FF"/>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3-F1DA-4A0A-9DA4-FEC23BA6EB44}"/>
            </c:ext>
          </c:extLst>
        </c:ser>
        <c:ser>
          <c:idx val="40"/>
          <c:order val="4"/>
          <c:spPr>
            <a:ln w="63500">
              <a:solidFill>
                <a:srgbClr val="00B0F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'[小本川の水位と流域雨量指数の時系列.xlsx]15時の予想PPT用'!$D$10:$D$17</c:f>
              <c:numCache>
                <c:formatCode>General</c:formatCode>
                <c:ptCount val="8"/>
                <c:pt idx="0">
                  <c:v>1.39</c:v>
                </c:pt>
                <c:pt idx="1">
                  <c:v>1.42</c:v>
                </c:pt>
                <c:pt idx="2">
                  <c:v>1.46</c:v>
                </c:pt>
                <c:pt idx="3">
                  <c:v>1.5</c:v>
                </c:pt>
                <c:pt idx="4">
                  <c:v>1.56</c:v>
                </c:pt>
                <c:pt idx="5">
                  <c:v>1.63</c:v>
                </c:pt>
                <c:pt idx="6">
                  <c:v>1.71</c:v>
                </c:pt>
                <c:pt idx="7">
                  <c:v>1.85</c:v>
                </c:pt>
              </c:numCache>
            </c:numRef>
          </c:val>
          <c:smooth val="0"/>
          <c:extLst>
            <c:ext xmlns:c16="http://schemas.microsoft.com/office/drawing/2014/chart" uri="{C3380CC4-5D6E-409C-BE32-E72D297353CC}">
              <c16:uniqueId val="{00000004-F1DA-4A0A-9DA4-FEC23BA6EB44}"/>
            </c:ext>
          </c:extLst>
        </c:ser>
        <c:ser>
          <c:idx val="42"/>
          <c:order val="5"/>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05-F1DA-4A0A-9DA4-FEC23BA6EB44}"/>
            </c:ext>
          </c:extLst>
        </c:ser>
        <c:ser>
          <c:idx val="45"/>
          <c:order val="6"/>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6-F1DA-4A0A-9DA4-FEC23BA6EB44}"/>
            </c:ext>
          </c:extLst>
        </c:ser>
        <c:ser>
          <c:idx val="46"/>
          <c:order val="7"/>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7-F1DA-4A0A-9DA4-FEC23BA6EB44}"/>
            </c:ext>
          </c:extLst>
        </c:ser>
        <c:ser>
          <c:idx val="51"/>
          <c:order val="8"/>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08-F1DA-4A0A-9DA4-FEC23BA6EB44}"/>
            </c:ext>
          </c:extLst>
        </c:ser>
        <c:ser>
          <c:idx val="54"/>
          <c:order val="9"/>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9-F1DA-4A0A-9DA4-FEC23BA6EB44}"/>
            </c:ext>
          </c:extLst>
        </c:ser>
        <c:ser>
          <c:idx val="55"/>
          <c:order val="10"/>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A-F1DA-4A0A-9DA4-FEC23BA6EB44}"/>
            </c:ext>
          </c:extLst>
        </c:ser>
        <c:ser>
          <c:idx val="60"/>
          <c:order val="11"/>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0B-F1DA-4A0A-9DA4-FEC23BA6EB44}"/>
            </c:ext>
          </c:extLst>
        </c:ser>
        <c:ser>
          <c:idx val="63"/>
          <c:order val="12"/>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C-F1DA-4A0A-9DA4-FEC23BA6EB44}"/>
            </c:ext>
          </c:extLst>
        </c:ser>
        <c:ser>
          <c:idx val="64"/>
          <c:order val="13"/>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D-F1DA-4A0A-9DA4-FEC23BA6EB44}"/>
            </c:ext>
          </c:extLst>
        </c:ser>
        <c:ser>
          <c:idx val="69"/>
          <c:order val="14"/>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0E-F1DA-4A0A-9DA4-FEC23BA6EB44}"/>
            </c:ext>
          </c:extLst>
        </c:ser>
        <c:ser>
          <c:idx val="18"/>
          <c:order val="1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F-F1DA-4A0A-9DA4-FEC23BA6EB44}"/>
            </c:ext>
          </c:extLst>
        </c:ser>
        <c:ser>
          <c:idx val="19"/>
          <c:order val="1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0-F1DA-4A0A-9DA4-FEC23BA6EB44}"/>
            </c:ext>
          </c:extLst>
        </c:ser>
        <c:ser>
          <c:idx val="24"/>
          <c:order val="17"/>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1-F1DA-4A0A-9DA4-FEC23BA6EB44}"/>
            </c:ext>
          </c:extLst>
        </c:ser>
        <c:ser>
          <c:idx val="27"/>
          <c:order val="18"/>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2-F1DA-4A0A-9DA4-FEC23BA6EB44}"/>
            </c:ext>
          </c:extLst>
        </c:ser>
        <c:ser>
          <c:idx val="28"/>
          <c:order val="19"/>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3-F1DA-4A0A-9DA4-FEC23BA6EB44}"/>
            </c:ext>
          </c:extLst>
        </c:ser>
        <c:ser>
          <c:idx val="33"/>
          <c:order val="20"/>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4-F1DA-4A0A-9DA4-FEC23BA6EB44}"/>
            </c:ext>
          </c:extLst>
        </c:ser>
        <c:ser>
          <c:idx val="9"/>
          <c:order val="21"/>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5-F1DA-4A0A-9DA4-FEC23BA6EB44}"/>
            </c:ext>
          </c:extLst>
        </c:ser>
        <c:ser>
          <c:idx val="10"/>
          <c:order val="22"/>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6-F1DA-4A0A-9DA4-FEC23BA6EB44}"/>
            </c:ext>
          </c:extLst>
        </c:ser>
        <c:ser>
          <c:idx val="15"/>
          <c:order val="23"/>
          <c:tx>
            <c:strRef>
              <c:f>'[小本川の水位と流域雨量指数の時系列.xlsx]15時の予想PPT用'!$H$1</c:f>
              <c:strCache>
                <c:ptCount val="1"/>
                <c:pt idx="0">
                  <c:v>計画高水位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7-F1DA-4A0A-9DA4-FEC23BA6EB44}"/>
            </c:ext>
          </c:extLst>
        </c:ser>
        <c:ser>
          <c:idx val="2"/>
          <c:order val="24"/>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8-F1DA-4A0A-9DA4-FEC23BA6EB44}"/>
            </c:ext>
          </c:extLst>
        </c:ser>
        <c:ser>
          <c:idx val="3"/>
          <c:order val="25"/>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9-F1DA-4A0A-9DA4-FEC23BA6EB44}"/>
            </c:ext>
          </c:extLst>
        </c:ser>
        <c:ser>
          <c:idx val="1"/>
          <c:order val="26"/>
          <c:tx>
            <c:strRef>
              <c:f>'[小本川の水位と流域雨量指数の時系列.xlsx]15時の予想PPT用'!$H$1</c:f>
              <c:strCache>
                <c:ptCount val="1"/>
                <c:pt idx="0">
                  <c:v>計画高水位</c:v>
                </c:pt>
              </c:strCache>
            </c:strRef>
          </c:tx>
          <c:spPr>
            <a:ln w="38100">
              <a:solidFill>
                <a:srgbClr val="0C000C"/>
              </a:solidFill>
            </a:ln>
          </c:spPr>
          <c:marker>
            <c:symbol val="none"/>
          </c:marker>
          <c:cat>
            <c:numRef>
              <c:f>'[小本川の水位と流域雨量指数の時系列.xlsx]15時の予想PPT用'!$B$10:$B$17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A-F1DA-4A0A-9DA4-FEC23BA6EB44}"/>
            </c:ext>
          </c:extLst>
        </c:ser>
        <c:dLbls>
          <c:showLegendKey val="0"/>
          <c:showVal val="0"/>
          <c:showCatName val="0"/>
          <c:showSerName val="0"/>
          <c:showPercent val="0"/>
          <c:showBubbleSize val="0"/>
        </c:dLbls>
        <c:smooth val="0"/>
        <c:axId val="256647936"/>
        <c:axId val="256649472"/>
      </c:lineChart>
      <c:catAx>
        <c:axId val="256647936"/>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sz="1600"/>
            </a:pPr>
            <a:endParaRPr lang="ja-JP"/>
          </a:p>
        </c:txPr>
        <c:crossAx val="256649472"/>
        <c:crosses val="autoZero"/>
        <c:auto val="1"/>
        <c:lblAlgn val="ctr"/>
        <c:lblOffset val="100"/>
        <c:noMultiLvlLbl val="0"/>
      </c:catAx>
      <c:valAx>
        <c:axId val="256649472"/>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sz="1600"/>
            </a:pPr>
            <a:endParaRPr lang="ja-JP"/>
          </a:p>
        </c:txPr>
        <c:crossAx val="256647936"/>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6405074365704281E-2"/>
          <c:y val="2.7262172338954869E-2"/>
          <c:w val="0.86537468903343606"/>
          <c:h val="0.94547565532209021"/>
        </c:manualLayout>
      </c:layout>
      <c:lineChart>
        <c:grouping val="standard"/>
        <c:varyColors val="0"/>
        <c:ser>
          <c:idx val="36"/>
          <c:order val="0"/>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0-D933-4366-9428-ADFE4DDB53A9}"/>
            </c:ext>
          </c:extLst>
        </c:ser>
        <c:ser>
          <c:idx val="37"/>
          <c:order val="1"/>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1-D933-4366-9428-ADFE4DDB53A9}"/>
            </c:ext>
          </c:extLst>
        </c:ser>
        <c:ser>
          <c:idx val="38"/>
          <c:order val="2"/>
          <c:tx>
            <c:strRef>
              <c:f>'[小本川の水位と流域雨量指数の時系列.xlsx]15時の予想PPT用'!$K$1</c:f>
              <c:strCache>
                <c:ptCount val="1"/>
                <c:pt idx="0">
                  <c:v>氾濫注意水位</c:v>
                </c:pt>
              </c:strCache>
            </c:strRef>
          </c:tx>
          <c:spPr>
            <a:ln w="38100">
              <a:solidFill>
                <a:srgbClr val="FFC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2-D933-4366-9428-ADFE4DDB53A9}"/>
            </c:ext>
          </c:extLst>
        </c:ser>
        <c:ser>
          <c:idx val="39"/>
          <c:order val="3"/>
          <c:tx>
            <c:strRef>
              <c:f>'[小本川の水位と流域雨量指数の時系列.xlsx]00時の予想PPT用'!$L$1</c:f>
              <c:strCache>
                <c:ptCount val="1"/>
                <c:pt idx="0">
                  <c:v>水防団待機水位</c:v>
                </c:pt>
              </c:strCache>
            </c:strRef>
          </c:tx>
          <c:spPr>
            <a:ln w="38100">
              <a:solidFill>
                <a:srgbClr val="0000FF"/>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3-D933-4366-9428-ADFE4DDB53A9}"/>
            </c:ext>
          </c:extLst>
        </c:ser>
        <c:ser>
          <c:idx val="40"/>
          <c:order val="4"/>
          <c:tx>
            <c:strRef>
              <c:f>'[小本川の水位と流域雨量指数の時系列.xlsx]18時の予想PPT用'!$C$1</c:f>
              <c:strCache>
                <c:ptCount val="1"/>
                <c:pt idx="0">
                  <c:v>赤鹿水位</c:v>
                </c:pt>
              </c:strCache>
            </c:strRef>
          </c:tx>
          <c:spPr>
            <a:ln w="63500">
              <a:solidFill>
                <a:srgbClr val="00B0F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'[小本川の水位と流域雨量指数の時系列.xlsx]18時の予想PPT用'!$D$10:$D$17</c:f>
              <c:numCache>
                <c:formatCode>General</c:formatCode>
                <c:ptCount val="8"/>
                <c:pt idx="0">
                  <c:v>1.39</c:v>
                </c:pt>
                <c:pt idx="1">
                  <c:v>1.42</c:v>
                </c:pt>
                <c:pt idx="2">
                  <c:v>1.46</c:v>
                </c:pt>
                <c:pt idx="3">
                  <c:v>1.5</c:v>
                </c:pt>
                <c:pt idx="4">
                  <c:v>1.56</c:v>
                </c:pt>
                <c:pt idx="5">
                  <c:v>1.63</c:v>
                </c:pt>
                <c:pt idx="6">
                  <c:v>1.71</c:v>
                </c:pt>
                <c:pt idx="7">
                  <c:v>1.85</c:v>
                </c:pt>
              </c:numCache>
            </c:numRef>
          </c:val>
          <c:smooth val="0"/>
          <c:extLst>
            <c:ext xmlns:c16="http://schemas.microsoft.com/office/drawing/2014/chart" uri="{C3380CC4-5D6E-409C-BE32-E72D297353CC}">
              <c16:uniqueId val="{00000004-D933-4366-9428-ADFE4DDB53A9}"/>
            </c:ext>
          </c:extLst>
        </c:ser>
        <c:ser>
          <c:idx val="45"/>
          <c:order val="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5-D933-4366-9428-ADFE4DDB53A9}"/>
            </c:ext>
          </c:extLst>
        </c:ser>
        <c:ser>
          <c:idx val="46"/>
          <c:order val="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6-D933-4366-9428-ADFE4DDB53A9}"/>
            </c:ext>
          </c:extLst>
        </c:ser>
        <c:ser>
          <c:idx val="54"/>
          <c:order val="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7-D933-4366-9428-ADFE4DDB53A9}"/>
            </c:ext>
          </c:extLst>
        </c:ser>
        <c:ser>
          <c:idx val="55"/>
          <c:order val="8"/>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8-D933-4366-9428-ADFE4DDB53A9}"/>
            </c:ext>
          </c:extLst>
        </c:ser>
        <c:ser>
          <c:idx val="63"/>
          <c:order val="9"/>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9-D933-4366-9428-ADFE4DDB53A9}"/>
            </c:ext>
          </c:extLst>
        </c:ser>
        <c:ser>
          <c:idx val="64"/>
          <c:order val="10"/>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A-D933-4366-9428-ADFE4DDB53A9}"/>
            </c:ext>
          </c:extLst>
        </c:ser>
        <c:ser>
          <c:idx val="18"/>
          <c:order val="11"/>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B-D933-4366-9428-ADFE4DDB53A9}"/>
            </c:ext>
          </c:extLst>
        </c:ser>
        <c:ser>
          <c:idx val="19"/>
          <c:order val="12"/>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C-D933-4366-9428-ADFE4DDB53A9}"/>
            </c:ext>
          </c:extLst>
        </c:ser>
        <c:ser>
          <c:idx val="27"/>
          <c:order val="13"/>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D-D933-4366-9428-ADFE4DDB53A9}"/>
            </c:ext>
          </c:extLst>
        </c:ser>
        <c:ser>
          <c:idx val="28"/>
          <c:order val="14"/>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0E-D933-4366-9428-ADFE4DDB53A9}"/>
            </c:ext>
          </c:extLst>
        </c:ser>
        <c:ser>
          <c:idx val="9"/>
          <c:order val="1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0F-D933-4366-9428-ADFE4DDB53A9}"/>
            </c:ext>
          </c:extLst>
        </c:ser>
        <c:ser>
          <c:idx val="10"/>
          <c:order val="1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0-D933-4366-9428-ADFE4DDB53A9}"/>
            </c:ext>
          </c:extLst>
        </c:ser>
        <c:ser>
          <c:idx val="2"/>
          <c:order val="1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'[小本川の水位と流域雨量指数の時系列.xlsx]00時の予想PPT用'!$I$2:$I$34</c:f>
            </c:numRef>
          </c:val>
          <c:smooth val="0"/>
          <c:extLst>
            <c:ext xmlns:c16="http://schemas.microsoft.com/office/drawing/2014/chart" uri="{C3380CC4-5D6E-409C-BE32-E72D297353CC}">
              <c16:uniqueId val="{00000011-D933-4366-9428-ADFE4DDB53A9}"/>
            </c:ext>
          </c:extLst>
        </c:ser>
        <c:ser>
          <c:idx val="3"/>
          <c:order val="18"/>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'[小本川の水位と流域雨量指数の時系列.xlsx]00時の予想PPT用'!$J$2:$J$34</c:f>
            </c:numRef>
          </c:val>
          <c:smooth val="0"/>
          <c:extLst>
            <c:ext xmlns:c16="http://schemas.microsoft.com/office/drawing/2014/chart" uri="{C3380CC4-5D6E-409C-BE32-E72D297353CC}">
              <c16:uniqueId val="{00000012-D933-4366-9428-ADFE4DDB53A9}"/>
            </c:ext>
          </c:extLst>
        </c:ser>
        <c:ser>
          <c:idx val="1"/>
          <c:order val="19"/>
          <c:tx>
            <c:strRef>
              <c:f>'[小本川の水位と流域雨量指数の時系列.xlsx]15時の予想PPT用'!$H$1</c:f>
              <c:strCache>
                <c:ptCount val="1"/>
                <c:pt idx="0">
                  <c:v>計画高水位</c:v>
                </c:pt>
              </c:strCache>
            </c:strRef>
          </c:tx>
          <c:spPr>
            <a:ln w="38100">
              <a:solidFill>
                <a:sysClr val="windowText" lastClr="000000"/>
              </a:solidFill>
            </a:ln>
          </c:spPr>
          <c:marker>
            <c:symbol val="none"/>
          </c:marker>
          <c:cat>
            <c:numRef>
              <c:f>'[小本川の水位と流域雨量指数の時系列.xlsx]18時の予想PPT用'!$B$10:$B$17</c:f>
              <c:numCache>
                <c:formatCode>h:mm</c:formatCode>
                <c:ptCount val="8"/>
                <c:pt idx="0">
                  <c:v>0.33333333333333331</c:v>
                </c:pt>
                <c:pt idx="1">
                  <c:v>0.375</c:v>
                </c:pt>
                <c:pt idx="2">
                  <c:v>0.41666666666666669</c:v>
                </c:pt>
                <c:pt idx="3">
                  <c:v>0.45833333333333331</c:v>
                </c:pt>
                <c:pt idx="4">
                  <c:v>0.5</c:v>
                </c:pt>
                <c:pt idx="5">
                  <c:v>0.54166666666666663</c:v>
                </c:pt>
                <c:pt idx="6">
                  <c:v>0.58333333333333337</c:v>
                </c:pt>
                <c:pt idx="7">
                  <c:v>0.625</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3-D933-4366-9428-ADFE4DDB53A9}"/>
            </c:ext>
          </c:extLst>
        </c:ser>
        <c:dLbls>
          <c:showLegendKey val="0"/>
          <c:showVal val="0"/>
          <c:showCatName val="0"/>
          <c:showSerName val="0"/>
          <c:showPercent val="0"/>
          <c:showBubbleSize val="0"/>
        </c:dLbls>
        <c:smooth val="0"/>
        <c:axId val="256647936"/>
        <c:axId val="256649472"/>
      </c:lineChart>
      <c:catAx>
        <c:axId val="256647936"/>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sz="1600"/>
            </a:pPr>
            <a:endParaRPr lang="ja-JP"/>
          </a:p>
        </c:txPr>
        <c:crossAx val="256649472"/>
        <c:crosses val="autoZero"/>
        <c:auto val="1"/>
        <c:lblAlgn val="ctr"/>
        <c:lblOffset val="100"/>
        <c:noMultiLvlLbl val="0"/>
      </c:catAx>
      <c:valAx>
        <c:axId val="256649472"/>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sz="1600"/>
            </a:pPr>
            <a:endParaRPr lang="ja-JP"/>
          </a:p>
        </c:txPr>
        <c:crossAx val="256647936"/>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6405074365704281E-2"/>
          <c:y val="2.7262172338954869E-2"/>
          <c:w val="0.86537468903343606"/>
          <c:h val="0.94547565532209021"/>
        </c:manualLayout>
      </c:layout>
      <c:lineChart>
        <c:grouping val="standard"/>
        <c:varyColors val="0"/>
        <c:ser>
          <c:idx val="36"/>
          <c:order val="0"/>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0-920D-46B0-B663-DB13EC54C9B5}"/>
            </c:ext>
          </c:extLst>
        </c:ser>
        <c:ser>
          <c:idx val="37"/>
          <c:order val="1"/>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1-920D-46B0-B663-DB13EC54C9B5}"/>
            </c:ext>
          </c:extLst>
        </c:ser>
        <c:ser>
          <c:idx val="38"/>
          <c:order val="2"/>
          <c:tx>
            <c:strRef>
              <c:f>'[小本川の水位と流域雨量指数の時系列.xlsx]15時の予想PPT用'!$K$1</c:f>
              <c:strCache>
                <c:ptCount val="1"/>
                <c:pt idx="0">
                  <c:v>氾濫注意水位</c:v>
                </c:pt>
              </c:strCache>
            </c:strRef>
          </c:tx>
          <c:spPr>
            <a:ln w="38100">
              <a:solidFill>
                <a:srgbClr val="FFC000"/>
              </a:solidFill>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2-920D-46B0-B663-DB13EC54C9B5}"/>
            </c:ext>
          </c:extLst>
        </c:ser>
        <c:ser>
          <c:idx val="39"/>
          <c:order val="3"/>
          <c:tx>
            <c:strRef>
              <c:f>'[小本川の水位と流域雨量指数の時系列.xlsx]00時の予想PPT用'!$L$1</c:f>
              <c:strCache>
                <c:ptCount val="1"/>
                <c:pt idx="0">
                  <c:v>水防団待機水位</c:v>
                </c:pt>
              </c:strCache>
            </c:strRef>
          </c:tx>
          <c:spPr>
            <a:ln w="38100">
              <a:solidFill>
                <a:srgbClr val="0000FF"/>
              </a:solidFill>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3-920D-46B0-B663-DB13EC54C9B5}"/>
            </c:ext>
          </c:extLst>
        </c:ser>
        <c:ser>
          <c:idx val="40"/>
          <c:order val="4"/>
          <c:tx>
            <c:strRef>
              <c:f>'[小本川の水位と流域雨量指数の時系列.xlsx]18時の予想PPT用'!$C$1</c:f>
              <c:strCache>
                <c:ptCount val="1"/>
                <c:pt idx="0">
                  <c:v>赤鹿水位</c:v>
                </c:pt>
              </c:strCache>
            </c:strRef>
          </c:tx>
          <c:spPr>
            <a:ln w="63500">
              <a:solidFill>
                <a:srgbClr val="00B0F0"/>
              </a:solidFill>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'[小本川の水位と流域雨量指数の時系列.xlsx]18時の予想PPT用'!$D$11:$D$18</c:f>
              <c:numCache>
                <c:formatCode>General</c:formatCode>
                <c:ptCount val="8"/>
                <c:pt idx="0">
                  <c:v>1.42</c:v>
                </c:pt>
                <c:pt idx="1">
                  <c:v>1.46</c:v>
                </c:pt>
                <c:pt idx="2">
                  <c:v>1.5</c:v>
                </c:pt>
                <c:pt idx="3">
                  <c:v>1.56</c:v>
                </c:pt>
                <c:pt idx="4">
                  <c:v>1.63</c:v>
                </c:pt>
                <c:pt idx="5">
                  <c:v>1.71</c:v>
                </c:pt>
                <c:pt idx="6">
                  <c:v>1.85</c:v>
                </c:pt>
                <c:pt idx="7">
                  <c:v>2.09</c:v>
                </c:pt>
              </c:numCache>
            </c:numRef>
          </c:val>
          <c:smooth val="0"/>
          <c:extLst>
            <c:ext xmlns:c16="http://schemas.microsoft.com/office/drawing/2014/chart" uri="{C3380CC4-5D6E-409C-BE32-E72D297353CC}">
              <c16:uniqueId val="{00000004-920D-46B0-B663-DB13EC54C9B5}"/>
            </c:ext>
          </c:extLst>
        </c:ser>
        <c:ser>
          <c:idx val="45"/>
          <c:order val="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5-920D-46B0-B663-DB13EC54C9B5}"/>
            </c:ext>
          </c:extLst>
        </c:ser>
        <c:ser>
          <c:idx val="46"/>
          <c:order val="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6-920D-46B0-B663-DB13EC54C9B5}"/>
            </c:ext>
          </c:extLst>
        </c:ser>
        <c:ser>
          <c:idx val="54"/>
          <c:order val="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7-920D-46B0-B663-DB13EC54C9B5}"/>
            </c:ext>
          </c:extLst>
        </c:ser>
        <c:ser>
          <c:idx val="55"/>
          <c:order val="8"/>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8-920D-46B0-B663-DB13EC54C9B5}"/>
            </c:ext>
          </c:extLst>
        </c:ser>
        <c:ser>
          <c:idx val="63"/>
          <c:order val="9"/>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9-920D-46B0-B663-DB13EC54C9B5}"/>
            </c:ext>
          </c:extLst>
        </c:ser>
        <c:ser>
          <c:idx val="64"/>
          <c:order val="10"/>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A-920D-46B0-B663-DB13EC54C9B5}"/>
            </c:ext>
          </c:extLst>
        </c:ser>
        <c:ser>
          <c:idx val="18"/>
          <c:order val="11"/>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B-920D-46B0-B663-DB13EC54C9B5}"/>
            </c:ext>
          </c:extLst>
        </c:ser>
        <c:ser>
          <c:idx val="19"/>
          <c:order val="12"/>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C-920D-46B0-B663-DB13EC54C9B5}"/>
            </c:ext>
          </c:extLst>
        </c:ser>
        <c:ser>
          <c:idx val="27"/>
          <c:order val="13"/>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D-920D-46B0-B663-DB13EC54C9B5}"/>
            </c:ext>
          </c:extLst>
        </c:ser>
        <c:ser>
          <c:idx val="28"/>
          <c:order val="14"/>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0E-920D-46B0-B663-DB13EC54C9B5}"/>
            </c:ext>
          </c:extLst>
        </c:ser>
        <c:ser>
          <c:idx val="9"/>
          <c:order val="1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0F-920D-46B0-B663-DB13EC54C9B5}"/>
            </c:ext>
          </c:extLst>
        </c:ser>
        <c:ser>
          <c:idx val="10"/>
          <c:order val="1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10-920D-46B0-B663-DB13EC54C9B5}"/>
            </c:ext>
          </c:extLst>
        </c:ser>
        <c:ser>
          <c:idx val="2"/>
          <c:order val="1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'[小本川の水位と流域雨量指数の時系列.xlsx]00時の予想PPT用'!$I$2:$I$34</c:f>
            </c:numRef>
          </c:val>
          <c:smooth val="0"/>
          <c:extLst>
            <c:ext xmlns:c16="http://schemas.microsoft.com/office/drawing/2014/chart" uri="{C3380CC4-5D6E-409C-BE32-E72D297353CC}">
              <c16:uniqueId val="{00000011-920D-46B0-B663-DB13EC54C9B5}"/>
            </c:ext>
          </c:extLst>
        </c:ser>
        <c:ser>
          <c:idx val="3"/>
          <c:order val="18"/>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'[小本川の水位と流域雨量指数の時系列.xlsx]00時の予想PPT用'!$J$2:$J$34</c:f>
            </c:numRef>
          </c:val>
          <c:smooth val="0"/>
          <c:extLst>
            <c:ext xmlns:c16="http://schemas.microsoft.com/office/drawing/2014/chart" uri="{C3380CC4-5D6E-409C-BE32-E72D297353CC}">
              <c16:uniqueId val="{00000012-920D-46B0-B663-DB13EC54C9B5}"/>
            </c:ext>
          </c:extLst>
        </c:ser>
        <c:ser>
          <c:idx val="1"/>
          <c:order val="19"/>
          <c:tx>
            <c:strRef>
              <c:f>'[小本川の水位と流域雨量指数の時系列.xlsx]15時の予想PPT用'!$H$1</c:f>
              <c:strCache>
                <c:ptCount val="1"/>
                <c:pt idx="0">
                  <c:v>計画高水位</c:v>
                </c:pt>
              </c:strCache>
            </c:strRef>
          </c:tx>
          <c:spPr>
            <a:ln w="38100">
              <a:solidFill>
                <a:sysClr val="windowText" lastClr="000000"/>
              </a:solidFill>
            </a:ln>
          </c:spPr>
          <c:marker>
            <c:symbol val="none"/>
          </c:marker>
          <c:cat>
            <c:numRef>
              <c:f>'[小本川の水位と流域雨量指数の時系列.xlsx]18時の予想PPT用'!$B$11:$B$18</c:f>
              <c:numCache>
                <c:formatCode>h:mm</c:formatCode>
                <c:ptCount val="8"/>
                <c:pt idx="0">
                  <c:v>0.375</c:v>
                </c:pt>
                <c:pt idx="1">
                  <c:v>0.41666666666666669</c:v>
                </c:pt>
                <c:pt idx="2">
                  <c:v>0.45833333333333331</c:v>
                </c:pt>
                <c:pt idx="3">
                  <c:v>0.5</c:v>
                </c:pt>
                <c:pt idx="4">
                  <c:v>0.54166666666666663</c:v>
                </c:pt>
                <c:pt idx="5">
                  <c:v>0.58333333333333337</c:v>
                </c:pt>
                <c:pt idx="6">
                  <c:v>0.625</c:v>
                </c:pt>
                <c:pt idx="7">
                  <c:v>0.66666666666666663</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3-920D-46B0-B663-DB13EC54C9B5}"/>
            </c:ext>
          </c:extLst>
        </c:ser>
        <c:dLbls>
          <c:showLegendKey val="0"/>
          <c:showVal val="0"/>
          <c:showCatName val="0"/>
          <c:showSerName val="0"/>
          <c:showPercent val="0"/>
          <c:showBubbleSize val="0"/>
        </c:dLbls>
        <c:smooth val="0"/>
        <c:axId val="256647936"/>
        <c:axId val="256649472"/>
      </c:lineChart>
      <c:catAx>
        <c:axId val="256647936"/>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sz="1600"/>
            </a:pPr>
            <a:endParaRPr lang="ja-JP"/>
          </a:p>
        </c:txPr>
        <c:crossAx val="256649472"/>
        <c:crosses val="autoZero"/>
        <c:auto val="1"/>
        <c:lblAlgn val="ctr"/>
        <c:lblOffset val="100"/>
        <c:noMultiLvlLbl val="0"/>
      </c:catAx>
      <c:valAx>
        <c:axId val="256649472"/>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sz="1600"/>
            </a:pPr>
            <a:endParaRPr lang="ja-JP"/>
          </a:p>
        </c:txPr>
        <c:crossAx val="256647936"/>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6405074365704281E-2"/>
          <c:y val="2.7262172338954869E-2"/>
          <c:w val="0.86537468903343606"/>
          <c:h val="0.94547565532209021"/>
        </c:manualLayout>
      </c:layout>
      <c:lineChart>
        <c:grouping val="standard"/>
        <c:varyColors val="0"/>
        <c:ser>
          <c:idx val="36"/>
          <c:order val="0"/>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0-818C-44FC-AF2F-1E0E9B59F699}"/>
            </c:ext>
          </c:extLst>
        </c:ser>
        <c:ser>
          <c:idx val="37"/>
          <c:order val="1"/>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01-818C-44FC-AF2F-1E0E9B59F699}"/>
            </c:ext>
          </c:extLst>
        </c:ser>
        <c:ser>
          <c:idx val="38"/>
          <c:order val="2"/>
          <c:tx>
            <c:strRef>
              <c:f>'[小本川の水位と流域雨量指数の時系列.xlsx]15時の予想PPT用'!$K$1</c:f>
              <c:strCache>
                <c:ptCount val="1"/>
                <c:pt idx="0">
                  <c:v>氾濫注意水位</c:v>
                </c:pt>
              </c:strCache>
            </c:strRef>
          </c:tx>
          <c:spPr>
            <a:ln w="38100">
              <a:solidFill>
                <a:srgbClr val="FFC000"/>
              </a:solidFill>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'[小本川の水位と流域雨量指数の時系列.xlsx]15時の予想PPT用'!$K$10:$K$17</c:f>
              <c:numCache>
                <c:formatCode>General</c:formatCode>
                <c:ptCount val="8"/>
                <c:pt idx="0">
                  <c:v>2.5</c:v>
                </c:pt>
                <c:pt idx="1">
                  <c:v>2.5</c:v>
                </c:pt>
                <c:pt idx="2">
                  <c:v>2.5</c:v>
                </c:pt>
                <c:pt idx="3">
                  <c:v>2.5</c:v>
                </c:pt>
                <c:pt idx="4">
                  <c:v>2.5</c:v>
                </c:pt>
                <c:pt idx="5">
                  <c:v>2.5</c:v>
                </c:pt>
                <c:pt idx="6">
                  <c:v>2.5</c:v>
                </c:pt>
                <c:pt idx="7">
                  <c:v>2.5</c:v>
                </c:pt>
              </c:numCache>
            </c:numRef>
          </c:val>
          <c:smooth val="0"/>
          <c:extLst>
            <c:ext xmlns:c16="http://schemas.microsoft.com/office/drawing/2014/chart" uri="{C3380CC4-5D6E-409C-BE32-E72D297353CC}">
              <c16:uniqueId val="{00000002-818C-44FC-AF2F-1E0E9B59F699}"/>
            </c:ext>
          </c:extLst>
        </c:ser>
        <c:ser>
          <c:idx val="39"/>
          <c:order val="3"/>
          <c:tx>
            <c:strRef>
              <c:f>'[小本川の水位と流域雨量指数の時系列.xlsx]00時の予想PPT用'!$L$1</c:f>
              <c:strCache>
                <c:ptCount val="1"/>
                <c:pt idx="0">
                  <c:v>水防団待機水位</c:v>
                </c:pt>
              </c:strCache>
            </c:strRef>
          </c:tx>
          <c:spPr>
            <a:ln w="38100">
              <a:solidFill>
                <a:srgbClr val="0000FF"/>
              </a:solidFill>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'[小本川の水位と流域雨量指数の時系列.xlsx]15時の予想PPT用'!$L$10:$L$17</c:f>
              <c:numCache>
                <c:formatCode>General</c:formatCode>
                <c:ptCount val="8"/>
                <c:pt idx="0">
                  <c:v>1.72</c:v>
                </c:pt>
                <c:pt idx="1">
                  <c:v>1.72</c:v>
                </c:pt>
                <c:pt idx="2">
                  <c:v>1.72</c:v>
                </c:pt>
                <c:pt idx="3">
                  <c:v>1.72</c:v>
                </c:pt>
                <c:pt idx="4">
                  <c:v>1.72</c:v>
                </c:pt>
                <c:pt idx="5">
                  <c:v>1.72</c:v>
                </c:pt>
                <c:pt idx="6">
                  <c:v>1.72</c:v>
                </c:pt>
                <c:pt idx="7">
                  <c:v>1.72</c:v>
                </c:pt>
              </c:numCache>
            </c:numRef>
          </c:val>
          <c:smooth val="0"/>
          <c:extLst>
            <c:ext xmlns:c16="http://schemas.microsoft.com/office/drawing/2014/chart" uri="{C3380CC4-5D6E-409C-BE32-E72D297353CC}">
              <c16:uniqueId val="{00000003-818C-44FC-AF2F-1E0E9B59F699}"/>
            </c:ext>
          </c:extLst>
        </c:ser>
        <c:ser>
          <c:idx val="40"/>
          <c:order val="4"/>
          <c:tx>
            <c:strRef>
              <c:f>'[小本川の水位と流域雨量指数の時系列.xlsx]18時の予想PPT用'!$C$1</c:f>
              <c:strCache>
                <c:ptCount val="1"/>
                <c:pt idx="0">
                  <c:v>赤鹿水位</c:v>
                </c:pt>
              </c:strCache>
            </c:strRef>
          </c:tx>
          <c:spPr>
            <a:ln w="63500">
              <a:solidFill>
                <a:srgbClr val="00B0F0"/>
              </a:solidFill>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'[小本川の水位と流域雨量指数の時系列.xlsx]18時の予想PPT用'!$D$12:$D$19</c:f>
              <c:numCache>
                <c:formatCode>General</c:formatCode>
                <c:ptCount val="8"/>
                <c:pt idx="0">
                  <c:v>1.46</c:v>
                </c:pt>
                <c:pt idx="1">
                  <c:v>1.5</c:v>
                </c:pt>
                <c:pt idx="2">
                  <c:v>1.56</c:v>
                </c:pt>
                <c:pt idx="3">
                  <c:v>1.63</c:v>
                </c:pt>
                <c:pt idx="4">
                  <c:v>1.71</c:v>
                </c:pt>
                <c:pt idx="5">
                  <c:v>1.85</c:v>
                </c:pt>
                <c:pt idx="6">
                  <c:v>2.09</c:v>
                </c:pt>
                <c:pt idx="7">
                  <c:v>2.38</c:v>
                </c:pt>
              </c:numCache>
            </c:numRef>
          </c:val>
          <c:smooth val="0"/>
          <c:extLst>
            <c:ext xmlns:c16="http://schemas.microsoft.com/office/drawing/2014/chart" uri="{C3380CC4-5D6E-409C-BE32-E72D297353CC}">
              <c16:uniqueId val="{00000004-818C-44FC-AF2F-1E0E9B59F699}"/>
            </c:ext>
          </c:extLst>
        </c:ser>
        <c:ser>
          <c:idx val="45"/>
          <c:order val="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5-818C-44FC-AF2F-1E0E9B59F699}"/>
            </c:ext>
          </c:extLst>
        </c:ser>
        <c:ser>
          <c:idx val="46"/>
          <c:order val="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06-818C-44FC-AF2F-1E0E9B59F699}"/>
            </c:ext>
          </c:extLst>
        </c:ser>
        <c:ser>
          <c:idx val="54"/>
          <c:order val="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7-818C-44FC-AF2F-1E0E9B59F699}"/>
            </c:ext>
          </c:extLst>
        </c:ser>
        <c:ser>
          <c:idx val="55"/>
          <c:order val="8"/>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08-818C-44FC-AF2F-1E0E9B59F699}"/>
            </c:ext>
          </c:extLst>
        </c:ser>
        <c:ser>
          <c:idx val="63"/>
          <c:order val="9"/>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9-818C-44FC-AF2F-1E0E9B59F699}"/>
            </c:ext>
          </c:extLst>
        </c:ser>
        <c:ser>
          <c:idx val="64"/>
          <c:order val="10"/>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0A-818C-44FC-AF2F-1E0E9B59F699}"/>
            </c:ext>
          </c:extLst>
        </c:ser>
        <c:ser>
          <c:idx val="18"/>
          <c:order val="11"/>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B-818C-44FC-AF2F-1E0E9B59F699}"/>
            </c:ext>
          </c:extLst>
        </c:ser>
        <c:ser>
          <c:idx val="19"/>
          <c:order val="12"/>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0C-818C-44FC-AF2F-1E0E9B59F699}"/>
            </c:ext>
          </c:extLst>
        </c:ser>
        <c:ser>
          <c:idx val="27"/>
          <c:order val="13"/>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D-818C-44FC-AF2F-1E0E9B59F699}"/>
            </c:ext>
          </c:extLst>
        </c:ser>
        <c:ser>
          <c:idx val="28"/>
          <c:order val="14"/>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0E-818C-44FC-AF2F-1E0E9B59F699}"/>
            </c:ext>
          </c:extLst>
        </c:ser>
        <c:ser>
          <c:idx val="9"/>
          <c:order val="15"/>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0F-818C-44FC-AF2F-1E0E9B59F699}"/>
            </c:ext>
          </c:extLst>
        </c:ser>
        <c:ser>
          <c:idx val="10"/>
          <c:order val="16"/>
          <c:tx>
            <c:strRef>
              <c:f>'[小本川の水位と流域雨量指数の時系列.xlsx]00時の予想PPT用'!$J$1</c:f>
              <c:strCache>
                <c:ptCount val="1"/>
                <c:pt idx="0">
                  <c:v>避難判断水位</c:v>
                </c:pt>
              </c:strCache>
            </c:strRef>
          </c:tx>
          <c:spPr>
            <a:ln>
              <a:solidFill>
                <a:srgbClr val="FF0000"/>
              </a:solidFill>
              <a:prstDash val="sysDash"/>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10-818C-44FC-AF2F-1E0E9B59F699}"/>
            </c:ext>
          </c:extLst>
        </c:ser>
        <c:ser>
          <c:idx val="2"/>
          <c:order val="17"/>
          <c:tx>
            <c:strRef>
              <c:f>'[小本川の水位と流域雨量指数の時系列.xlsx]00時の予想PPT用'!$I$1</c:f>
              <c:strCache>
                <c:ptCount val="1"/>
                <c:pt idx="0">
                  <c:v>氾濫危険水位</c:v>
                </c:pt>
              </c:strCache>
            </c:strRef>
          </c:tx>
          <c:spPr>
            <a:ln>
              <a:solidFill>
                <a:srgbClr val="FF0000"/>
              </a:solidFill>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'[小本川の水位と流域雨量指数の時系列.xlsx]00時の予想PPT用'!$I$2:$I$34</c:f>
            </c:numRef>
          </c:val>
          <c:smooth val="0"/>
          <c:extLst>
            <c:ext xmlns:c16="http://schemas.microsoft.com/office/drawing/2014/chart" uri="{C3380CC4-5D6E-409C-BE32-E72D297353CC}">
              <c16:uniqueId val="{00000011-818C-44FC-AF2F-1E0E9B59F699}"/>
            </c:ext>
          </c:extLst>
        </c:ser>
        <c:ser>
          <c:idx val="3"/>
          <c:order val="18"/>
          <c:tx>
            <c:strRef>
              <c:f>'[小本川の水位と流域雨量指数の時系列.xlsx]00時の予想PPT用'!$J$1</c:f>
              <c:strCache>
                <c:ptCount val="1"/>
                <c:pt idx="0">
                  <c:v>避難判断水位</c:v>
                </c:pt>
              </c:strCache>
            </c:strRef>
          </c:tx>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'[小本川の水位と流域雨量指数の時系列.xlsx]00時の予想PPT用'!$J$2:$J$34</c:f>
            </c:numRef>
          </c:val>
          <c:smooth val="0"/>
          <c:extLst>
            <c:ext xmlns:c16="http://schemas.microsoft.com/office/drawing/2014/chart" uri="{C3380CC4-5D6E-409C-BE32-E72D297353CC}">
              <c16:uniqueId val="{00000012-818C-44FC-AF2F-1E0E9B59F699}"/>
            </c:ext>
          </c:extLst>
        </c:ser>
        <c:ser>
          <c:idx val="1"/>
          <c:order val="19"/>
          <c:tx>
            <c:strRef>
              <c:f>'[小本川の水位と流域雨量指数の時系列.xlsx]15時の予想PPT用'!$H$1</c:f>
              <c:strCache>
                <c:ptCount val="1"/>
                <c:pt idx="0">
                  <c:v>計画高水位</c:v>
                </c:pt>
              </c:strCache>
            </c:strRef>
          </c:tx>
          <c:spPr>
            <a:ln w="38100">
              <a:solidFill>
                <a:sysClr val="windowText" lastClr="000000"/>
              </a:solidFill>
            </a:ln>
          </c:spPr>
          <c:marker>
            <c:symbol val="none"/>
          </c:marker>
          <c:cat>
            <c:numRef>
              <c:f>'[小本川の水位と流域雨量指数の時系列.xlsx]18時の予想PPT用'!$B$12:$B$19</c:f>
              <c:numCache>
                <c:formatCode>h:mm</c:formatCode>
                <c:ptCount val="8"/>
                <c:pt idx="0">
                  <c:v>0.41666666666666669</c:v>
                </c:pt>
                <c:pt idx="1">
                  <c:v>0.45833333333333331</c:v>
                </c:pt>
                <c:pt idx="2">
                  <c:v>0.5</c:v>
                </c:pt>
                <c:pt idx="3">
                  <c:v>0.54166666666666663</c:v>
                </c:pt>
                <c:pt idx="4">
                  <c:v>0.58333333333333337</c:v>
                </c:pt>
                <c:pt idx="5">
                  <c:v>0.625</c:v>
                </c:pt>
                <c:pt idx="6">
                  <c:v>0.66666666666666663</c:v>
                </c:pt>
                <c:pt idx="7">
                  <c:v>0.70833333333333337</c:v>
                </c:pt>
              </c:numCache>
            </c:numRef>
          </c:cat>
          <c:val>
            <c:numRef>
              <c:f>'[小本川の水位と流域雨量指数の時系列.xlsx]15時の予想PPT用'!$H$10:$H$17</c:f>
              <c:numCache>
                <c:formatCode>General</c:formatCode>
                <c:ptCount val="8"/>
                <c:pt idx="0">
                  <c:v>3.36</c:v>
                </c:pt>
                <c:pt idx="1">
                  <c:v>3.36</c:v>
                </c:pt>
                <c:pt idx="2">
                  <c:v>3.36</c:v>
                </c:pt>
                <c:pt idx="3">
                  <c:v>3.36</c:v>
                </c:pt>
                <c:pt idx="4">
                  <c:v>3.36</c:v>
                </c:pt>
                <c:pt idx="5">
                  <c:v>3.36</c:v>
                </c:pt>
                <c:pt idx="6">
                  <c:v>3.36</c:v>
                </c:pt>
                <c:pt idx="7">
                  <c:v>3.36</c:v>
                </c:pt>
              </c:numCache>
            </c:numRef>
          </c:val>
          <c:smooth val="0"/>
          <c:extLst>
            <c:ext xmlns:c16="http://schemas.microsoft.com/office/drawing/2014/chart" uri="{C3380CC4-5D6E-409C-BE32-E72D297353CC}">
              <c16:uniqueId val="{00000013-818C-44FC-AF2F-1E0E9B59F699}"/>
            </c:ext>
          </c:extLst>
        </c:ser>
        <c:dLbls>
          <c:showLegendKey val="0"/>
          <c:showVal val="0"/>
          <c:showCatName val="0"/>
          <c:showSerName val="0"/>
          <c:showPercent val="0"/>
          <c:showBubbleSize val="0"/>
        </c:dLbls>
        <c:smooth val="0"/>
        <c:axId val="256647936"/>
        <c:axId val="256649472"/>
      </c:lineChart>
      <c:catAx>
        <c:axId val="256647936"/>
        <c:scaling>
          <c:orientation val="minMax"/>
        </c:scaling>
        <c:delete val="0"/>
        <c:axPos val="b"/>
        <c:majorGridlines>
          <c:spPr>
            <a:ln>
              <a:solidFill>
                <a:schemeClr val="bg1">
                  <a:lumMod val="75000"/>
                </a:schemeClr>
              </a:solidFill>
            </a:ln>
          </c:spPr>
        </c:majorGridlines>
        <c:numFmt formatCode="h:mm" sourceLinked="1"/>
        <c:majorTickMark val="out"/>
        <c:minorTickMark val="none"/>
        <c:tickLblPos val="low"/>
        <c:txPr>
          <a:bodyPr/>
          <a:lstStyle/>
          <a:p>
            <a:pPr>
              <a:defRPr sz="1600"/>
            </a:pPr>
            <a:endParaRPr lang="ja-JP"/>
          </a:p>
        </c:txPr>
        <c:crossAx val="256649472"/>
        <c:crosses val="autoZero"/>
        <c:auto val="1"/>
        <c:lblAlgn val="ctr"/>
        <c:lblOffset val="100"/>
        <c:noMultiLvlLbl val="0"/>
      </c:catAx>
      <c:valAx>
        <c:axId val="256649472"/>
        <c:scaling>
          <c:orientation val="minMax"/>
          <c:min val="1"/>
        </c:scaling>
        <c:delete val="0"/>
        <c:axPos val="l"/>
        <c:majorGridlines>
          <c:spPr>
            <a:ln>
              <a:solidFill>
                <a:schemeClr val="bg1">
                  <a:lumMod val="75000"/>
                </a:schemeClr>
              </a:solidFill>
            </a:ln>
          </c:spPr>
        </c:majorGridlines>
        <c:numFmt formatCode="General" sourceLinked="1"/>
        <c:majorTickMark val="out"/>
        <c:minorTickMark val="none"/>
        <c:tickLblPos val="nextTo"/>
        <c:txPr>
          <a:bodyPr/>
          <a:lstStyle/>
          <a:p>
            <a:pPr>
              <a:defRPr sz="1600"/>
            </a:pPr>
            <a:endParaRPr lang="ja-JP"/>
          </a:p>
        </c:txPr>
        <c:crossAx val="256647936"/>
        <c:crosses val="autoZero"/>
        <c:crossBetween val="midCat"/>
      </c:valAx>
      <c:spPr>
        <a:solidFill>
          <a:schemeClr val="bg1">
            <a:lumMod val="95000"/>
          </a:schemeClr>
        </a:solidFill>
        <a:ln>
          <a:solidFill>
            <a:schemeClr val="tx1">
              <a:lumMod val="50000"/>
              <a:lumOff val="50000"/>
            </a:schemeClr>
          </a:solidFill>
        </a:ln>
      </c:spPr>
    </c:plotArea>
    <c:plotVisOnly val="1"/>
    <c:dispBlanksAs val="gap"/>
    <c:showDLblsOverMax val="0"/>
  </c:chart>
  <c:spPr>
    <a:noFill/>
    <a:ln>
      <a:noFill/>
    </a:ln>
  </c:spPr>
  <c:txPr>
    <a:bodyPr/>
    <a:lstStyle/>
    <a:p>
      <a:pPr>
        <a:defRPr sz="1400"/>
      </a:pPr>
      <a:endParaRPr lang="ja-JP"/>
    </a:p>
  </c:txPr>
  <c:externalData r:id="rId2">
    <c:autoUpdate val="0"/>
  </c:externalData>
</c:chartSpace>
</file>

<file path=ppt/drawings/drawing1.xml><?xml version="1.0" encoding="utf-8"?>
<c:userShapes xmlns:c="http://schemas.openxmlformats.org/drawingml/2006/chart">
  <cdr:relSizeAnchor xmlns:cdr="http://schemas.openxmlformats.org/drawingml/2006/chartDrawing">
    <cdr:from>
      <cdr:x>0.93072</cdr:x>
      <cdr:y>0.109</cdr:y>
    </cdr:from>
    <cdr:to>
      <cdr:x>0.93072</cdr:x>
      <cdr:y>0.24277</cdr:y>
    </cdr:to>
    <cdr:cxnSp macro="">
      <cdr:nvCxnSpPr>
        <cdr:cNvPr id="5" name="直線コネクタ 4">
          <a:extLst xmlns:a="http://schemas.openxmlformats.org/drawingml/2006/main">
            <a:ext uri="{FF2B5EF4-FFF2-40B4-BE49-F238E27FC236}">
              <a16:creationId xmlns:a16="http://schemas.microsoft.com/office/drawing/2014/main" id="{5E7A1F1C-D6CD-4423-ED80-5F0540EDB4C9}"/>
            </a:ext>
          </a:extLst>
        </cdr:cNvPr>
        <cdr:cNvCxnSpPr/>
      </cdr:nvCxnSpPr>
      <cdr:spPr>
        <a:xfrm xmlns:a="http://schemas.openxmlformats.org/drawingml/2006/main">
          <a:off x="7171858" y="450186"/>
          <a:ext cx="0" cy="552450"/>
        </a:xfrm>
        <a:prstGeom xmlns:a="http://schemas.openxmlformats.org/drawingml/2006/main" prst="line">
          <a:avLst/>
        </a:prstGeom>
        <a:ln xmlns:a="http://schemas.openxmlformats.org/drawingml/2006/main">
          <a:solidFill>
            <a:srgbClr val="7F7F7F"/>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0.93072</cdr:x>
      <cdr:y>0.109</cdr:y>
    </cdr:from>
    <cdr:to>
      <cdr:x>0.93072</cdr:x>
      <cdr:y>0.24277</cdr:y>
    </cdr:to>
    <cdr:cxnSp macro="">
      <cdr:nvCxnSpPr>
        <cdr:cNvPr id="5" name="直線コネクタ 4">
          <a:extLst xmlns:a="http://schemas.openxmlformats.org/drawingml/2006/main">
            <a:ext uri="{FF2B5EF4-FFF2-40B4-BE49-F238E27FC236}">
              <a16:creationId xmlns:a16="http://schemas.microsoft.com/office/drawing/2014/main" id="{90B26E66-7E35-E963-35E9-FC279C666552}"/>
            </a:ext>
          </a:extLst>
        </cdr:cNvPr>
        <cdr:cNvCxnSpPr/>
      </cdr:nvCxnSpPr>
      <cdr:spPr>
        <a:xfrm xmlns:a="http://schemas.openxmlformats.org/drawingml/2006/main">
          <a:off x="7171858" y="450186"/>
          <a:ext cx="0" cy="552450"/>
        </a:xfrm>
        <a:prstGeom xmlns:a="http://schemas.openxmlformats.org/drawingml/2006/main" prst="line">
          <a:avLst/>
        </a:prstGeom>
        <a:ln xmlns:a="http://schemas.openxmlformats.org/drawingml/2006/main">
          <a:solidFill>
            <a:srgbClr val="7F7F7F"/>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4D5F10B-8481-4A7E-9B96-A9966D9DDF88}"/>
              </a:ext>
            </a:extLst>
          </p:cNvPr>
          <p:cNvSpPr>
            <a:spLocks noGrp="1"/>
          </p:cNvSpPr>
          <p:nvPr>
            <p:ph type="hdr" sz="quarter"/>
          </p:nvPr>
        </p:nvSpPr>
        <p:spPr>
          <a:xfrm>
            <a:off x="2" y="1"/>
            <a:ext cx="2945406" cy="497333"/>
          </a:xfrm>
          <a:prstGeom prst="rect">
            <a:avLst/>
          </a:prstGeom>
        </p:spPr>
        <p:txBody>
          <a:bodyPr vert="horz" lIns="88194" tIns="44097" rIns="88194" bIns="44097"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052AB168-53D1-42A9-99CF-BA7C3E323B9A}"/>
              </a:ext>
            </a:extLst>
          </p:cNvPr>
          <p:cNvSpPr>
            <a:spLocks noGrp="1"/>
          </p:cNvSpPr>
          <p:nvPr>
            <p:ph type="dt" sz="quarter" idx="1"/>
          </p:nvPr>
        </p:nvSpPr>
        <p:spPr>
          <a:xfrm>
            <a:off x="3850750" y="1"/>
            <a:ext cx="2945405" cy="497333"/>
          </a:xfrm>
          <a:prstGeom prst="rect">
            <a:avLst/>
          </a:prstGeom>
        </p:spPr>
        <p:txBody>
          <a:bodyPr vert="horz" lIns="88194" tIns="44097" rIns="88194" bIns="44097" rtlCol="0"/>
          <a:lstStyle>
            <a:lvl1pPr algn="r">
              <a:defRPr sz="1200"/>
            </a:lvl1pPr>
          </a:lstStyle>
          <a:p>
            <a:fld id="{E0AD87CC-76AF-40A0-8CAF-DF8BCB6B4C81}" type="datetimeFigureOut">
              <a:rPr kumimoji="1" lang="ja-JP" altLang="en-US" smtClean="0"/>
              <a:pPr/>
              <a:t>2024/6/24</a:t>
            </a:fld>
            <a:endParaRPr kumimoji="1" lang="ja-JP" altLang="en-US"/>
          </a:p>
        </p:txBody>
      </p:sp>
      <p:sp>
        <p:nvSpPr>
          <p:cNvPr id="4" name="フッター プレースホルダー 3">
            <a:extLst>
              <a:ext uri="{FF2B5EF4-FFF2-40B4-BE49-F238E27FC236}">
                <a16:creationId xmlns:a16="http://schemas.microsoft.com/office/drawing/2014/main" id="{C732D49A-A388-4803-9763-FD5BAF10E24E}"/>
              </a:ext>
            </a:extLst>
          </p:cNvPr>
          <p:cNvSpPr>
            <a:spLocks noGrp="1"/>
          </p:cNvSpPr>
          <p:nvPr>
            <p:ph type="ftr" sz="quarter" idx="2"/>
          </p:nvPr>
        </p:nvSpPr>
        <p:spPr>
          <a:xfrm>
            <a:off x="2" y="9429305"/>
            <a:ext cx="2945406" cy="497333"/>
          </a:xfrm>
          <a:prstGeom prst="rect">
            <a:avLst/>
          </a:prstGeom>
        </p:spPr>
        <p:txBody>
          <a:bodyPr vert="horz" lIns="88194" tIns="44097" rIns="88194" bIns="44097"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6C005547-8A8D-45A1-9EA5-1E2EFBCD1201}"/>
              </a:ext>
            </a:extLst>
          </p:cNvPr>
          <p:cNvSpPr>
            <a:spLocks noGrp="1"/>
          </p:cNvSpPr>
          <p:nvPr>
            <p:ph type="sldNum" sz="quarter" idx="3"/>
          </p:nvPr>
        </p:nvSpPr>
        <p:spPr>
          <a:xfrm>
            <a:off x="3850750" y="9429305"/>
            <a:ext cx="2945405" cy="497333"/>
          </a:xfrm>
          <a:prstGeom prst="rect">
            <a:avLst/>
          </a:prstGeom>
        </p:spPr>
        <p:txBody>
          <a:bodyPr vert="horz" lIns="88194" tIns="44097" rIns="88194" bIns="44097" rtlCol="0" anchor="b"/>
          <a:lstStyle>
            <a:lvl1pPr algn="r">
              <a:defRPr sz="1200"/>
            </a:lvl1pPr>
          </a:lstStyle>
          <a:p>
            <a:fld id="{05981B01-2A94-4EC9-8581-0A601FFA34EC}" type="slidenum">
              <a:rPr kumimoji="1" lang="ja-JP" altLang="en-US" smtClean="0"/>
              <a:pPr/>
              <a:t>‹#›</a:t>
            </a:fld>
            <a:endParaRPr kumimoji="1" lang="ja-JP" altLang="en-US"/>
          </a:p>
        </p:txBody>
      </p:sp>
    </p:spTree>
    <p:extLst>
      <p:ext uri="{BB962C8B-B14F-4D97-AF65-F5344CB8AC3E}">
        <p14:creationId xmlns:p14="http://schemas.microsoft.com/office/powerpoint/2010/main" val="1378934508"/>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54"/>
    </inkml:context>
    <inkml:brush xml:id="br0">
      <inkml:brushProperty name="width" value="0.06174" units="cm"/>
      <inkml:brushProperty name="height" value="0.06174" units="cm"/>
      <inkml:brushProperty name="color" value="#0033CC"/>
    </inkml:brush>
  </inkml:definitions>
  <inkml:trace contextRef="#ctx0" brushRef="#br0">645 3 24575,'-25'-1'0,"17"1"0,0-1 0,0 1 0,0 0 0,0 0 0,0 1 0,1 0 0,-1 1 0,0-1 0,1 2 0,-1-1 0,1 1 0,-1 0 0,-12 8 0,-87 75 0,94-77 0,0-2 0,-1 1 0,-1-2 0,1 0 0,-25 7 0,-19 8 0,48-16 0,-1-1 0,0 0 0,1-1 0,-1 0 0,0 0 0,-1-1 0,1-1 0,-17 1 0,27-2 0,-7 0 0,1 0 0,-1-1 0,0 1 0,-9-3 0,14 2 0,-1-1 0,1 1 0,0-1 0,0 1 0,1-1 0,-1 0 0,0 0 0,1 0 0,-1 0 0,1-1 0,-1 1 0,-2-4 0,2 2-78,1 0 0,-1-1-1,1 1 1,0-1 0,0 1 0,0-1-1,-2-7 1,3 6-661,-1 2-6087</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63"/>
    </inkml:context>
    <inkml:brush xml:id="br0">
      <inkml:brushProperty name="width" value="0.0441" units="cm"/>
      <inkml:brushProperty name="height" value="0.0441" units="cm"/>
      <inkml:brushProperty name="color" value="#0033CC"/>
    </inkml:brush>
  </inkml:definitions>
  <inkml:trace contextRef="#ctx0" brushRef="#br0">67 193 24575,'-20'-34'0,"16"27"0,0 1 0,0-1 0,0 0 0,1 0 0,0 0 0,1-1 0,-3-10 0,-4-10 0,8 23 0,-1 1 0,1 0 0,0-1 0,0 1 0,0-1 0,0 1 0,1-7 0,0-6-1365,0 12-5461</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22"/>
    </inkml:context>
    <inkml:brush xml:id="br0">
      <inkml:brushProperty name="width" value="0.025" units="cm"/>
      <inkml:brushProperty name="height" value="0.025" units="cm"/>
      <inkml:brushProperty name="color" value="#0099FF"/>
    </inkml:brush>
  </inkml:definitions>
  <inkml:trace contextRef="#ctx0" brushRef="#br0">214 1 24575,'-3'2'0,"0"0"0,0 0 0,0 1 0,0-1 0,0 1 0,0 0 0,0 0 0,1 0 0,0 0 0,-1 0 0,1 0 0,1 1 0,-3 3 0,-16 49 0,20-55 0,0 0 0,0 1 0,0-1 0,0 1 0,0-1 0,0 1 0,0-1 0,1 1 0,-1-1 0,0 1 0,1-1 0,0 1 0,-1-1 0,1 0 0,0 1 0,-1-1 0,1 0 0,0 0 0,0 1 0,0-1 0,0 0 0,0 0 0,1 0 0,-1 0 0,0 0 0,2 0 0,-1 1 0,0-1 0,0 1 0,-1 0 0,1 0 0,0 0 0,-1 0 0,1 0 0,1 4 0,-3-5 0,1 0 0,-1 0 0,0 0 0,0 1 0,0-1 0,0 0 0,0 0 0,0 0 0,0 0 0,-1 0 0,1 1 0,0-1 0,-1 0 0,1 0 0,-1 0 0,1 0 0,-1 0 0,1 0 0,-1 0 0,0 0 0,1 0 0,-1-1 0,0 1 0,0 0 0,-1 1 0,-4 4 0,4-4 0,0 0 0,-1 0 0,1 0 0,0 1 0,0-1 0,0 1 0,1-1 0,-1 1 0,1 0 0,-1 0 0,1 0 0,0 0 0,0 0 0,0 0 0,0 0 0,1 0 0,-1 0 0,1 5 0,-1-3 0,0 0 0,0-1 0,0 1 0,0-1 0,-1 0 0,0 1 0,0-1 0,0 0 0,0 0 0,-1 0 0,0 0 0,1-1 0,-1 1 0,-1-1 0,-5 6 0,1-2 0,-2 0 0,1 0 0,-1-1 0,1 0 0,-15 5 0,-9-5-1365,28-4-5461</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23"/>
    </inkml:context>
    <inkml:brush xml:id="br0">
      <inkml:brushProperty name="width" value="0.025" units="cm"/>
      <inkml:brushProperty name="height" value="0.025" units="cm"/>
      <inkml:brushProperty name="color" value="#0099FF"/>
    </inkml:brush>
  </inkml:definitions>
  <inkml:trace contextRef="#ctx0" brushRef="#br0">209 0 24575,'0'8'0,"-1"0"0,0 0 0,0 0 0,-1-1 0,0 1 0,0 0 0,-1-1 0,0 0 0,-6 12 0,-4 3 0,-27 32 0,28-41 0,2 1 0,0 0 0,1 1 0,0 0 0,-10 26 0,13-27 0,0 1 0,-1-2 0,0 1 0,-15 20 0,20-31-151,0 0-1,1 1 0,-1-1 0,0 1 1,1 0-1,0 0 0,0-1 1,-1 8-1,2-6-6674</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01"/>
    </inkml:context>
    <inkml:brush xml:id="br0">
      <inkml:brushProperty name="width" value="0.025" units="cm"/>
      <inkml:brushProperty name="height" value="0.025" units="cm"/>
      <inkml:brushProperty name="color" value="#0099FF"/>
    </inkml:brush>
  </inkml:definitions>
  <inkml:trace contextRef="#ctx0" brushRef="#br0">0 415 24575,'4'-2'0,"1"1"0,-1-1 0,0 1 0,1 0 0,-1 0 0,1 1 0,-1-1 0,1 1 0,-1 0 0,6 0 0,-2 0 0,14-1 0,-7 0 0,-1 0 0,0 1 0,28 4 0,-39-3 0,0 0 0,0 1 0,0-1 0,-1 1 0,1 0 0,0 0 0,-1 0 0,0 0 0,1 0 0,-1 0 0,0 1 0,0-1 0,0 1 0,2 5 0,-3-6 0,1 1 0,-1-1 0,1 0 0,-1 1 0,1-1 0,0 0 0,0 0 0,0 0 0,0 0 0,0-1 0,0 1 0,0-1 0,1 1 0,-1-1 0,0 1 0,1-1 0,0 0 0,-1 0 0,1-1 0,2 2 0,7-2 0,5 0 0,0 1 0,-1 0 0,1 1 0,0 1 0,25 8 0,-32-8 0,-7-2 0,1 0 0,-1 1 0,1-1 0,-1 1 0,0 0 0,1 0 0,-1 0 0,5 4 0,-7-5 0,1 0 0,0 0 0,0 0 0,1 0 0,-1 0 0,0 0 0,0-1 0,0 1 0,1-1 0,-1 0 0,0 1 0,0-1 0,1 0 0,-1 0 0,0-1 0,0 1 0,3-1 0,44-11 0,-33 7 0,11-3 0,0-2 0,34-17 0,-50 22 0,1 1 0,0 1 0,0 1 0,0 0 0,0 1 0,1 0 0,-1 1 0,0 0 0,18 3 0,-15-2 0,-2 1 0,0 0 0,0 2 0,-1 0 0,22 9 0,-9-3 0,-22-9 0,0 1 0,0-1 0,0 0 0,0 0 0,0 0 0,1-1 0,-1 1 0,0-1 0,0 0 0,1 0 0,-1 0 0,0 0 0,0 0 0,1-1 0,-1 0 0,0 1 0,0-1 0,0 0 0,0-1 0,0 1 0,0 0 0,0-1 0,0 0 0,0 0 0,-1 1 0,1-2 0,-1 1 0,1 0 0,-1 0 0,0-1 0,0 1 0,3-5 0,7-5 0,0 1 0,1 1 0,0 0 0,0 0 0,1 2 0,1 0 0,16-7 0,-23 12 0,0 1 0,0 0 0,0 0 0,0 1 0,0 0 0,0 0 0,0 1 0,12 1 0,-14 0 0,1-1 0,-1 1 0,0-1 0,1-1 0,-1 1 0,0-1 0,1 0 0,-1 0 0,0-1 0,0 0 0,0 0 0,0-1 0,-1 1 0,1-1 0,7-5 0,2-4 0,0-1 0,-1 0 0,-1-1 0,23-29 0,-17 22 0,-17 20 0,0-1 0,-1 1 0,1-1 0,-1 1 0,1-1 0,-1 0 0,1 1 0,-1-1 0,0 0 0,0 0 0,0 0 0,0 0 0,0 0 0,-1 0 0,1 0 0,-1 0 0,1 0 0,-1-1 0,0 1 0,0 0 0,1 0 0,-2-3 0,0-25 0,-1 11 0,2 0 0,0 0 0,4-23 0,-3 40 6,0 0-1,0 0 1,0-1-1,0 1 0,1 0 1,-1 0-1,1 0 1,-1 1-1,1-1 1,0 0-1,0 0 1,0 1-1,0-1 0,0 1 1,0 0-1,0 0 1,1 0-1,-1 0 1,0 0-1,1 0 1,3-1-1,3 0-302,1-1 0,-1 2 0,1-1 0,12 0 0,-18 2-6529</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18"/>
    </inkml:context>
    <inkml:brush xml:id="br0">
      <inkml:brushProperty name="width" value="0.025" units="cm"/>
      <inkml:brushProperty name="height" value="0.025" units="cm"/>
      <inkml:brushProperty name="color" value="#0099FF"/>
    </inkml:brush>
  </inkml:definitions>
  <inkml:trace contextRef="#ctx0" brushRef="#br0">0 69 24575,'1'-2'0,"-1"1"0,1-1 0,0 1 0,-1-1 0,1 1 0,0 0 0,0-1 0,0 1 0,0 0 0,1 0 0,-1-1 0,0 1 0,0 0 0,1 0 0,-1 1 0,0-1 0,1 0 0,-1 0 0,1 1 0,-1-1 0,1 1 0,0-1 0,1 0 0,39-10 0,-3 10 0,-36 2 0,1-1 0,-1 1 0,1-1 0,-1 0 0,0 0 0,1-1 0,-1 1 0,1-1 0,-1 0 0,1 1 0,-1-2 0,0 1 0,1 0 0,-1 0 0,0 0 0,0-1 0,5-4 0,3-5-1365,-6 6-5461</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19"/>
    </inkml:context>
    <inkml:brush xml:id="br0">
      <inkml:brushProperty name="width" value="0.025" units="cm"/>
      <inkml:brushProperty name="height" value="0.025" units="cm"/>
      <inkml:brushProperty name="color" value="#0099FF"/>
    </inkml:brush>
  </inkml:definitions>
  <inkml:trace contextRef="#ctx0" brushRef="#br0">0 1 24575,'0'-1'0,"0"1"0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20"/>
    </inkml:context>
    <inkml:brush xml:id="br0">
      <inkml:brushProperty name="width" value="0.025" units="cm"/>
      <inkml:brushProperty name="height" value="0.025" units="cm"/>
      <inkml:brushProperty name="color" value="#0099FF"/>
    </inkml:brush>
  </inkml:definitions>
  <inkml:trace contextRef="#ctx0" brushRef="#br0">261 0 24575,'-3'0'0,"0"0"0,0 0 0,0 1 0,0-1 0,0 1 0,0-1 0,0 1 0,0 0 0,0 0 0,0 0 0,1 1 0,-1-1 0,0 1 0,1-1 0,-1 1 0,1 0 0,0 0 0,-1 0 0,1 0 0,0 0 0,-3 5 0,-4 3 0,-6 6 0,10-10 0,0 0 0,-1 0 0,1-1 0,-1 0 0,0 0 0,0 0 0,-1-1 0,0 0 0,1-1 0,-1 1 0,-14 4 0,-60 17-1365,74-24-5461</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21"/>
    </inkml:context>
    <inkml:brush xml:id="br0">
      <inkml:brushProperty name="width" value="0.025" units="cm"/>
      <inkml:brushProperty name="height" value="0.025" units="cm"/>
      <inkml:brushProperty name="color" value="#0099FF"/>
    </inkml:brush>
  </inkml:definitions>
  <inkml:trace contextRef="#ctx0" brushRef="#br0">551 1 24575,'-7'1'0,"1"0"0,0 1 0,0-1 0,0 2 0,0-1 0,1 1 0,-1-1 0,-7 6 0,-11 5 0,-32 9 0,39-16 0,-1 1 0,1 1 0,0 0 0,-25 18 0,26-15 0,14-11 0,1 1 0,-1 0 0,0 0 0,1 0 0,-1 0 0,1 0 0,0 0 0,-1 0 0,1 0 0,0 1 0,0-1 0,-1 1 0,1-1 0,0 1 0,1-1 0,-1 1 0,0-1 0,0 1 0,1 0 0,-1 0 0,1-1 0,-1 1 0,1 0 0,0 0 0,0-1 0,-1 1 0,1 0 0,1 0 0,-1 3 0,1-2 0,-1 0 0,0 1 0,0-1 0,0 0 0,0 1 0,-1-1 0,1 0 0,-1 0 0,0 1 0,-2 3 0,2-6 0,0 0 0,0 0 0,0 0 0,0 0 0,0 0 0,0 0 0,-1 0 0,1 0 0,0-1 0,0 1 0,0 0 0,-1-1 0,1 1 0,-1-1 0,1 0 0,-1 1 0,1-1 0,-1 0 0,1 0 0,-1 0 0,1 0 0,-1 0 0,-2-1 0,-8 1 0,1 0 0,-1 0 0,-15 3 0,22-2 0,0 0 0,0 1 0,0 0 0,0 0 0,0 0 0,1 1 0,-1-1 0,1 1 0,-8 6 0,6-5-4,0 0 1,0 0-1,0-1 0,-1 1 0,1-1 0,-1-1 1,0 1-1,-10 1 0,-10 4-1327,21-6-5495</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02"/>
    </inkml:context>
    <inkml:brush xml:id="br0">
      <inkml:brushProperty name="width" value="0.025" units="cm"/>
      <inkml:brushProperty name="height" value="0.025" units="cm"/>
      <inkml:brushProperty name="color" value="#0099FF"/>
    </inkml:brush>
  </inkml:definitions>
  <inkml:trace contextRef="#ctx0" brushRef="#br0">0 38 24575,'36'-1'0,"51"-10"0,-37-1 0,9-1 0,-56 13 0,1 0 0,-1 0 0,0 0 0,0 1 0,0 0 0,0-1 0,0 1 0,0 0 0,0 1 0,0-1 0,5 3 0,-5-2 0,0 0 0,0 0 0,1-1 0,-1 0 0,0 1 0,1-1 0,0-1 0,-1 1 0,5 0 0,61-4 0,-39 1 0,33 2 0,-60 0 0,1 1 0,-1-1 0,1 1 0,-1 0 0,0 0 0,1 0 0,-1 1 0,0-1 0,0 1 0,0 0 0,0 0 0,0 0 0,-1 0 0,5 4 0,17 12 0,-22-17 0,1 0 0,-1 0 0,1-1 0,-1 1 0,1-1 0,0 1 0,-1-1 0,1 0 0,0 0 0,0 0 0,-1 0 0,4-1 0,-4 1 0,1-1 0,0 1 0,-1 0 0,1 0 0,-1 0 0,1 0 0,-1 1 0,1-1 0,-1 0 0,1 1 0,4 2 0,-5-2 0,-1 0 0,1 1 0,-1-1 0,0 1 0,0-1 0,0 1 0,1-1 0,-1 1 0,-1 0 0,1 0 0,1 3 0,-1-3 0,0 0 0,0 1 0,0-1 0,1 0 0,-1 0 0,0 0 0,1 0 0,-1 0 0,4 3 0,4 1 0,-1 0 0,0 1 0,0 0 0,0 0 0,-1 1 0,12 17 0,-18-20 0,1 1 0,-1 1 0,0-1 0,-1 0 0,1 0 0,-1 0 0,-1 0 0,1 0 0,-1 0 0,0 0 0,0 0 0,-1 0 0,0 0 0,0 0 0,-3 7 0,-11 8 0,13-19 0,1 1 0,0-1 0,0 1 0,0 0 0,0 0 0,0 0 0,-2 6 0,4-8 0,0 1 0,0-1 0,0 0 0,0 1 0,0-1 0,0 0 0,0 1 0,0-1 0,0 0 0,1 0 0,-1 1 0,1-1 0,-1 0 0,1 0 0,-1 1 0,1-1 0,0 0 0,0 0 0,-1 0 0,1 0 0,0 0 0,0 0 0,0 0 0,0 0 0,2 1 0,13 10 0,0 0 0,1-2 0,0 1 0,0-2 0,24 9 0,-21-13 0,19 5 0,-38-9 0,0-1 0,0 0 0,0 1 0,0-1 0,0 1 0,0-1 0,0 1 0,0 0 0,0 0 0,0-1 0,0 1 0,0 0 0,-1 0 0,1 0 0,0 0 0,0 0 0,-1 0 0,1 0 0,-1 0 0,1 0 0,-1 0 0,1 0 0,-1 0 0,0 0 0,1 2 0,-1-2 0,-1-1 0,1 1 0,0 0 0,-1-1 0,1 1 0,0 0 0,-1-1 0,1 1 0,-1 0 0,1-1 0,-1 1 0,1-1 0,-1 1 0,0-1 0,1 1 0,-1-1 0,0 1 0,1-1 0,-1 0 0,0 1 0,1-1 0,-1 0 0,0 0 0,0 0 0,1 1 0,-1-1 0,0 0 0,0 0 0,0 0 0,1 0 0,-3 0 0,-32-1 0,26 0 0,-5 1 0,8 1 0,0-1 0,0 0 0,0 0 0,0 0 0,1-1 0,-1 0 0,0 0 0,0-1 0,1 1 0,-1-1 0,1-1 0,-1 1 0,-7-5 0,11 5 0,0 1 0,0 0 0,0 0 0,0 0 0,0 0 0,0 0 0,-1 1 0,1-1 0,0 1 0,0-1 0,-1 1 0,1 0 0,0 0 0,-1 0 0,1 0 0,-5 1 0,0 1 0,1 0 0,-1 0 0,1 1 0,-8 4 0,9-4 0,0-1 0,0 0 0,0 1 0,0-2 0,0 1 0,-1-1 0,1 1 0,-9 0 0,-11-4 0,17 1 0,-1 1 0,1 0 0,0 0 0,-1 0 0,1 1 0,-11 2 0,17-2 0,0 0 0,1-1 0,-1 1 0,0 0 0,1 0 0,-1 0 0,1 0 0,0 0 0,-1 0 0,1 1 0,0-1 0,0 0 0,0 1 0,0-1 0,0 1 0,0-1 0,0 1 0,0-1 0,0 1 0,1 0 0,-1-1 0,1 1 0,-1 0 0,1 0 0,0-1 0,-1 1 0,1 0 0,0 0 0,0 0 0,1-1 0,-1 1 0,0 0 0,0 0 0,1-1 0,0 4 0,0-2 0,0 1 0,1-1 0,-1 1 0,0-1 0,1 0 0,3 6 0,-4-8 0,1 0 0,-1 1 0,0-1 0,0 1 0,-1-1 0,1 1 0,0-1 0,0 1 0,-1 0 0,1-1 0,-1 1 0,0 0 0,1 0 0,-1-1 0,0 1 0,0 0 0,0 0 0,0 0 0,0-1 0,-1 1 0,1 0 0,0 0 0,-1-1 0,1 1 0,-1 0 0,0-1 0,1 1 0,-1-1 0,0 1 0,-2 1 0,-13 20 0,12-19 0,0 1 0,1-1 0,-1 0 0,1 1 0,0 0 0,1 0 0,-1 0 0,1 0 0,0 0 0,1 1 0,-1-1 0,1 0 0,0 1 0,-1 5 0,2-10 0,1 0 0,-1 0 0,0-1 0,0 1 0,1 0 0,-1 0 0,1-1 0,-1 1 0,0 0 0,1-1 0,-1 1 0,1-1 0,-1 1 0,1 0 0,0-1 0,-1 1 0,1-1 0,0 1 0,-1-1 0,1 0 0,0 1 0,-1-1 0,3 1 0,-3-1 0,1 0 0,0 1 0,0-1 0,0 1 0,0-1 0,0 1 0,-1-1 0,1 1 0,0-1 0,-1 1 0,1 0 0,0-1 0,-1 1 0,1 0 0,0 0 0,-1-1 0,1 1 0,-1 0 0,0 0 0,1 0 0,-1 0 0,0-1 0,1 1 0,-1 0 0,0 0 0,0 0 0,0 0 0,0 2 0,-8 20 0,6-20 0,1 0 0,-1-1 0,1 1 0,0 0 0,0 1 0,1-1 0,-1 0 0,0 4 0,1-7 0,0 1 0,0 0 0,0-1 0,0 1 0,1-1 0,-1 1 0,0-1 0,0 1 0,0-1 0,1 1 0,-1-1 0,0 1 0,1-1 0,-1 0 0,0 1 0,1-1 0,-1 1 0,0-1 0,1 0 0,-1 1 0,1-1 0,20 4 0,-19-4 0,0 0 0,0-1 0,0 1 0,1 1 0,-1-1 0,0 0 0,0 0 0,0 1 0,0 0 0,1-1 0,-1 1 0,0 0 0,0 0 0,0 0 0,-1 0 0,4 2 0,-4-1 0,1 0 0,-1 0 0,0 0 0,0 0 0,0 0 0,0 0 0,-1 0 0,1 0 0,-1 1 0,1-1 0,-1 0 0,0 0 0,0 0 0,0 1 0,0-1 0,0 3 0,0 0 0,-1-1 0,1 0 0,0 0 0,0 0 0,0 0 0,1 0 0,-1 0 0,3 7 0,-2-10 0,-1 0 0,1 0 0,0 0 0,0 0 0,0 0 0,0 0 0,0 0 0,0 0 0,0 0 0,0 0 0,0-1 0,0 1 0,0 0 0,0-1 0,1 1 0,-1-1 0,0 1 0,1-1 0,-1 0 0,0 1 0,1-1 0,-1 0 0,0 0 0,1 0 0,-1 0 0,3 0 0,-1-1 0,0 1 0,1 0 0,-1 1 0,0-1 0,1 0 0,-1 1 0,0 0 0,-1 0 0,1 0 0,1 0 0,-1 0 0,0 1 0,-1-1 0,1 1 0,0 0 0,0 0 0,-1 0 0,1 0 0,2 4 0,-2-3 0,-1 1 0,0 0 0,0 0 0,0 1 0,0-1 0,-1 0 0,0 1 0,1-1 0,-2 1 0,1-1 0,0 1 0,-1-1 0,0 8 0,0-6 0,0 0 0,-1 1 0,1-1 0,-1 0 0,-1 0 0,1 0 0,-1 0 0,0 0 0,0-1 0,0 1 0,-4 5 0,3-5 0,1 0 0,1 0 0,-1 0 0,1-1 0,0 2 0,0-1 0,0 9 0,-4 27 0,4-41 0,1 0 0,-1 0-1,1 1 1,0-1 0,0 0 0,-1 0-1,1 0 1,0 0 0,0 1 0,0-1-1,0 0 1,0 0 0,0 0 0,1 0-1,-1 1 1,0-1 0,0 0 0,1 0-1,-1 0 1,1 0 0,-1 0 0,1 0-1,0 0 1,-1 0 0,1 0 0,0 0-1,0 1 1,2 0 9,0-1-1,0 1 1,0-1-1,0 0 1,1 0-1,-1 0 1,6 1-1,-4-1-246,-1 0 1,0 0-1,1 1 0,-1-1 1,7 4-1,-7-2-6588</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03"/>
    </inkml:context>
    <inkml:brush xml:id="br0">
      <inkml:brushProperty name="width" value="0.025" units="cm"/>
      <inkml:brushProperty name="height" value="0.025" units="cm"/>
      <inkml:brushProperty name="color" value="#0099FF"/>
    </inkml:brush>
  </inkml:definitions>
  <inkml:trace contextRef="#ctx0" brushRef="#br0">0 0 24575,'2'7'0,"0"-1"0,0 0 0,1 1 0,0-1 0,6 10 0,-7-13 0,-1-1 0,2 2 0,-1 0 0,0 0 0,0 0 0,0 0 0,0 0 0,-1 0 0,0 1 0,0-1 0,0 1 0,0-1 0,-1 0 0,1 9 0,-4 64 0,1 57 0,2-132 0,0-1 0,1 1 0,-1-1 0,0 1 0,1 0 0,-1-1 0,1 1 0,-1-1 0,1 1 0,0-1 0,0 1 0,0-1 0,-1 1 0,1-1 0,1 0 0,-1 0 0,0 1 0,0-1 0,0 0 0,1 0 0,-1 0 0,0 0 0,1-1 0,-1 1 0,1 0 0,-1 0 0,3 0 0,-1 0 0,-1 0 0,1 0 0,-1 0 0,0 1 0,0-1 0,1 1 0,-1 0 0,0 0 0,2 2 0,-3-2 0,0 0 0,0 0 0,0 0 0,-1 0 0,1 0 0,0 0 0,-1 0 0,0 1 0,1-1 0,-1 0 0,0 0 0,0 0 0,0 0 0,-1 1 0,1-1 0,0 0 0,-2 4 0,-14 39 0,12-35 0,2-6 0,0 0 0,0 1 0,1-1 0,0 1 0,0-1 0,0 1 0,0-1 0,1 1 0,-1 0 0,1-1 0,1 1 0,-1 0 0,1-1 0,-1 1 0,1-1 0,1 1 0,-1-1 0,0 1 0,1-1 0,0 0 0,0 0 0,1 1 0,-1-2 0,1 1 0,0 0 0,4 5 0,-4-6 0,0 0 0,0 0 0,-1 0 0,0 1 0,1-1 0,-1 1 0,0 0 0,1 4 0,-2-5 0,0-1 0,0 0 0,-1 0 0,1 1 0,1-1 0,-1 0 0,0 0 0,0 0 0,1 0 0,0 0 0,-1-1 0,1 1 0,0 0 0,-1-1 0,1 0 0,0 0 0,0 0 0,1 1 0,-1-1 0,0 0 0,0 0 0,0 0 0,1-1 0,1 2 0,7 1-1365</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04"/>
    </inkml:context>
    <inkml:brush xml:id="br0">
      <inkml:brushProperty name="width" value="0.025" units="cm"/>
      <inkml:brushProperty name="height" value="0.025" units="cm"/>
      <inkml:brushProperty name="color" value="#0099FF"/>
    </inkml:brush>
  </inkml:definitions>
  <inkml:trace contextRef="#ctx0" brushRef="#br0">0 683 24575,'0'-2'0,"0"-1"0,0 0 0,1 0 0,-1 0 0,1 0 0,0 1 0,-1-1 0,1 0 0,1 0 0,-1 1 0,0-1 0,1 1 0,-1-1 0,1 1 0,-1 0 0,5-4 0,1 0 0,-1 1 0,1 0 0,1 0 0,8-4 0,22-16 0,-33 18 0,1 1 0,-1-2 0,0 1 0,-1-1 0,0 1 0,0-1 0,4-11 0,7-14 0,-12 28 0,0-1 0,0 1 0,1-1 0,-1 1 0,1 0 0,1 0 0,7-7 0,-9 10 0,0 0 0,1 1 0,-1-1 0,0 0 0,1 1 0,-1 0 0,1 0 0,0 0 0,-1 0 0,1 1 0,0-1 0,-1 1 0,1 0 0,5 0 0,2 1 0,3-1 0,-1 1 0,21-4 0,-29 3 0,-1-1 0,1-1 0,0 1 0,-1-1 0,1 1 0,-1-1 0,1-1 0,-1 1 0,0 0 0,6-6 0,0 2 0,0-1 0,0 2 0,1-1 0,21-7 0,-22 10 0,0-1 0,0-1 0,0 0 0,-1 0 0,12-9 0,-18 12 0,-1-1 0,1 1 0,-1-1 0,1 0 0,-1 0 0,0 0 0,0 0 0,0 0 0,-1-1 0,1 1 0,-1 0 0,0-1 0,0 1 0,0-1 0,0 1 0,0-1 0,-1 0 0,0 1 0,0-1 0,0-4 0,0-4 0,-1 2 0,0 0 0,1 1 0,0-1 0,1 1 0,0-1 0,1 0 0,0 1 0,0 0 0,5-11 0,14-18-18,-16 33-104,-2-1-1,1 0 1,-1 0-1,0 0 1,0 0-1,0-1 1,-1 1-1,0-1 1,-1 1-1,2-14 1,-3 14-6704</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64"/>
    </inkml:context>
    <inkml:brush xml:id="br0">
      <inkml:brushProperty name="width" value="0.035" units="cm"/>
      <inkml:brushProperty name="height" value="0.035" units="cm"/>
      <inkml:brushProperty name="color" value="#0033CC"/>
    </inkml:brush>
  </inkml:definitions>
  <inkml:trace contextRef="#ctx0" brushRef="#br0">0 0 24575,'0'1'0,"0"1"0,0 0 0,0 2 0</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05"/>
    </inkml:context>
    <inkml:brush xml:id="br0">
      <inkml:brushProperty name="width" value="0.025" units="cm"/>
      <inkml:brushProperty name="height" value="0.025" units="cm"/>
      <inkml:brushProperty name="color" value="#0099FF"/>
    </inkml:brush>
  </inkml:definitions>
  <inkml:trace contextRef="#ctx0" brushRef="#br0">0 7 24575,'25'8'0,"-21"-7"0,0-1 0,0 2 0,0-1 0,0 1 0,0-1 0,5 5 0,-6-5 0,0 0 0,-1 0 0,1 0 0,0 0 0,0-1 0,-1 1 0,0-1 0,1 0 0,0 0 0,0 0 0,0 0 0,0 0 0,0 0 0,0-1 0,0 1 0,2-2 0,46-15 0,-23 6-1365,-22 8-5461</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15"/>
    </inkml:context>
    <inkml:brush xml:id="br0">
      <inkml:brushProperty name="width" value="0.025" units="cm"/>
      <inkml:brushProperty name="height" value="0.025" units="cm"/>
      <inkml:brushProperty name="color" value="#0099FF"/>
    </inkml:brush>
  </inkml:definitions>
  <inkml:trace contextRef="#ctx0" brushRef="#br0">0 1 24575,'10'0'0,"-1"0"0,0 0 0,0 1 0,17 4 0,-22-4 0,-1 0 0,-1 1 0,1-1 0,0 1 0,0-1 0,0 1 0,-1 0 0,1 0 0,-1 0 0,1 0 0,-1 0 0,0 1 0,0-1 0,0 1 0,0-1 0,-1 1 0,3 4 0,-3-5 0,0 0 0,0-1 0,0 1 0,0 0 0,0-1 0,0 1 0,0-1 0,1 1 0,-1-1 0,1 0 0,-1 1 0,1-1 0,-1 0 0,1 0 0,0 0 0,-1 0 0,1 0 0,2 0 0,0 0 0,0 0 0,0-1 0,0 0 0,0 0 0,0 0 0,6-1 0,-6 1 0,1-1 0,-1 1 0,0 0 0,1 0 0,-1 1 0,0-1 0,0 1 0,5 1 0,5 7 0,-14-8 0,1-1 0,-1 1 0,1-1 0,-1 1 0,1-1 0,-1 0 0,1 1 0,-1-1 0,1 0 0,-1 1 0,1-1 0,0 0 0,-1 0 0,1 1 0,0-1 0,-1 0 0,1 0 0,0 0 0,-1 0 0,1 0 0,-1 0 0,1 0 0,0 0 0,-1 0 0,1 0 0,0-1 0,-1 1 0,1 0 0,0 0 0,-1-1 0,1 1 0,-1 0 0,1 0 0,-1-1 0,1 1 0,-1-1 0,1 1 0,-1-1 0,1 1 0,0-1 0,23-24 0,-22 23 0,-1 0 0,0 0 0,1 0 0,-1 0 0,1 0 0,0 1 0,0-1 0,0 0 0,0 1 0,0 0 0,0-1 0,0 1 0,0 0 0,0 0 0,1 0 0,-1 0 0,0 1 0,1-1 0,-1 1 0,0-1 0,1 1 0,3 0 0,43-3 0,-39 1 0,0 1 0,1 1 0,0 0 0,0 0 0,15 3 0,-6 2 0,-13-3 0,0 0 0,0 0 0,0-1 0,0 0 0,9 0 0,-12-2 0,0 1 0,-1 0 0,1 1 0,0-1 0,-1 1 0,1-1 0,0 1 0,-1 0 0,1 0 0,-1 1 0,6 2 0,-6-1 0,1 0 0,0 0 0,-1 1 0,1-1 0,-1 1 0,0 0 0,-1 0 0,4 6 0,-3-5 0,1 1 0,-1-1 0,1 0 0,0 0 0,0 0 0,0 0 0,1-1 0,-1 0 0,1 0 0,0 0 0,1 0 0,-1-1 0,0 0 0,13 5 0,-16-7 0,0-1 0,1 1 0,-1 0 0,0 1 0,0-1 0,0 0 0,0 1 0,0-1 0,0 1 0,0-1 0,0 1 0,0 0 0,-1 0 0,1 0 0,-1 0 0,0 0 0,1 0 0,-1 0 0,0 0 0,1 5 0,0 0 0,-1 1 0,0-1 0,0 1 0,-1-1 0,-1 11 0,1 1 0,0-15-76,0 0 1,0 0-1,0 0 0,1 1 0,-1-1 0,1 0 0,0 0 0,0 0 1,1-1-1,-1 1 0,1 0 0,0 0 0,0-1 0,0 1 1,0-1-1,0 1 0,6 4 0,-5-5-6750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16"/>
    </inkml:context>
    <inkml:brush xml:id="br0">
      <inkml:brushProperty name="width" value="0.025" units="cm"/>
      <inkml:brushProperty name="height" value="0.025" units="cm"/>
      <inkml:brushProperty name="color" value="#0099FF"/>
    </inkml:brush>
  </inkml:definitions>
  <inkml:trace contextRef="#ctx0" brushRef="#br0">103 0 24575,'-5'1'0,"-1"0"0,1 1 0,-1-1 0,1 1 0,0 1 0,0-1 0,-7 4 0,-11 5 0,-1-2-1365,17-7-5461</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17"/>
    </inkml:context>
    <inkml:brush xml:id="br0">
      <inkml:brushProperty name="width" value="0.025" units="cm"/>
      <inkml:brushProperty name="height" value="0.025" units="cm"/>
      <inkml:brushProperty name="color" value="#0099FF"/>
    </inkml:brush>
  </inkml:definitions>
  <inkml:trace contextRef="#ctx0" brushRef="#br0">0 1 24575,'17'0'0,"0"1"0,0 0 0,0 2 0,-1 0 0,1 0 0,15 7 0,-30-9 0,0 0 0,0 0 0,0 0 0,-1 0 0,1 0 0,0 0 0,-1 0 0,1 1 0,-1-1 0,1 1 0,-1-1 0,0 1 0,1-1 0,-1 1 0,0 0 0,0 0 0,0-1 0,0 1 0,-1 0 0,1 0 0,0 0 0,-1 0 0,0 0 0,1 0 0,-1 0 0,0 0 0,0 0 0,0 4 0,3 17 0,-2-21 0,-1 0 0,1 0 0,0 0 0,0 0 0,0-1 0,0 1 0,0 0 0,1-1 0,-1 1 0,0 0 0,1-1 0,-1 0 0,1 1 0,0-1 0,2 2 0,32 14 0,-18-9 0,-10-5 0,-1 0 0,1-1 0,0 0 0,11 2 0,-11-3 0,0 1 0,0 0 0,0 0 0,10 5 0,-10-3 0,-1-1 0,1-1 0,0 0 0,0 0 0,0 0 0,0-1 0,0 0 0,16-1 0,5 1 0,-23 0 0,0 0 0,0 1 0,0-1 0,-1 1 0,1 0 0,0 1 0,8 4 0,-9-4 0,0-1 0,0 0 0,0 1 0,0-1 0,1-1 0,-1 1 0,1-1 0,-1 0 0,11 1 0,9-4 0,-22 1 0,0 0 0,-1 1 0,1 0 0,0-1 0,-1 1 0,1 0 0,0 0 0,-1 0 0,1 1 0,0-1 0,-1 1 0,1-1 0,-1 1 0,1 0 0,0 0 0,-1 0 0,0 0 0,1 0 0,-1 1 0,0-1 0,0 1 0,0 0 0,1-1 0,1 3 0,-2 0-51,1 0 0,0 0 0,-1 1 0,0-1 1,0 0-1,0 1 0,0-1 0,-1 1 0,1 0 0,-1-1 0,-1 1 0,1 0 0,-1 0 0,1 0 0,-1 0 0,-1 8 0,0-6-448,1-3-6327</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06"/>
    </inkml:context>
    <inkml:brush xml:id="br0">
      <inkml:brushProperty name="width" value="0.025" units="cm"/>
      <inkml:brushProperty name="height" value="0.025" units="cm"/>
      <inkml:brushProperty name="color" value="#0033CC"/>
    </inkml:brush>
  </inkml:definitions>
  <inkml:trace contextRef="#ctx0" brushRef="#br0">25 43 24575,'0'0'0,"0"-3"0,0-1 0,-1 0 0,-1 1 0,0-1 0,0 0 0,-2-1 0,0 2 0,1-1 0,0-1 0,0 2-8191</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99"/>
    </inkml:context>
    <inkml:brush xml:id="br0">
      <inkml:brushProperty name="width" value="0.0441" units="cm"/>
      <inkml:brushProperty name="height" value="0.0441" units="cm"/>
      <inkml:brushProperty name="color" value="#0033CC"/>
    </inkml:brush>
  </inkml:definitions>
  <inkml:trace contextRef="#ctx0" brushRef="#br0">3 6 24575,'-1'0'0,"0"-1"0,1-1 0,-1-1 0</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00"/>
    </inkml:context>
    <inkml:brush xml:id="br0">
      <inkml:brushProperty name="width" value="0.0441" units="cm"/>
      <inkml:brushProperty name="height" value="0.0441" units="cm"/>
      <inkml:brushProperty name="color" value="#0033CC"/>
    </inkml:brush>
  </inkml:definitions>
  <inkml:trace contextRef="#ctx0" brushRef="#br0">87 97 24575,'-4'0'0,"0"-1"0,0 1 0,1-1 0,-1 0 0,0 0 0,0-1 0,1 1 0,-1-1 0,0 0 0,1 0 0,0 0 0,-1 0 0,1 0 0,0-1 0,0 1 0,0-1 0,1 0 0,-1 0 0,1 0 0,-1 0 0,1-1 0,0 1 0,0 0 0,1 0 0,-1-1 0,1 1 0,0-1 0,0 0 0,0 0 0,0 0 0,0-7 0,0 5-1365,0 1-5461</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01"/>
    </inkml:context>
    <inkml:brush xml:id="br0">
      <inkml:brushProperty name="width" value="0.0441" units="cm"/>
      <inkml:brushProperty name="height" value="0.0441" units="cm"/>
      <inkml:brushProperty name="color" value="#0033CC"/>
    </inkml:brush>
  </inkml:definitions>
  <inkml:trace contextRef="#ctx0" brushRef="#br0">233 1 24575,'-20'0'0,"0"1"0,0 1 0,0 1 0,-21 5 0,29-5 0,1-2 0,-1 1 0,0-1 0,0-1 0,0 0 0,-22-3 0,27 0-1365</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02"/>
    </inkml:context>
    <inkml:brush xml:id="br0">
      <inkml:brushProperty name="width" value="0.0441" units="cm"/>
      <inkml:brushProperty name="height" value="0.0441" units="cm"/>
      <inkml:brushProperty name="color" value="#0033CC"/>
    </inkml:brush>
  </inkml:definitions>
  <inkml:trace contextRef="#ctx0" brushRef="#br0">0 0 24575,'2'3'0,"-1"0"0,0 0 0,-1 0 0,1 0 0,0 0 0,-1 0 0,1 0 0,-1 0 0,1 0 0,-1 3 0,0-5 0,1 74-1365,-1-71-5461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03"/>
    </inkml:context>
    <inkml:brush xml:id="br0">
      <inkml:brushProperty name="width" value="0.0441" units="cm"/>
      <inkml:brushProperty name="height" value="0.0441" units="cm"/>
      <inkml:brushProperty name="color" value="#0033CC"/>
    </inkml:brush>
  </inkml:definitions>
  <inkml:trace contextRef="#ctx0" brushRef="#br0">0 0 24575,'0'1'0,"1"1"0,1 0 0,0 0 0,1 2 0,-1 0 0,0 0 0,0 0 0,-1 0 0,1 0 0,0-1 0,0 0 0,0 0 0,0 1 0,0-1 0,0 0 0,0 1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65"/>
    </inkml:context>
    <inkml:brush xml:id="br0">
      <inkml:brushProperty name="width" value="0.035" units="cm"/>
      <inkml:brushProperty name="height" value="0.035" units="cm"/>
      <inkml:brushProperty name="color" value="#0033CC"/>
    </inkml:brush>
  </inkml:definitions>
  <inkml:trace contextRef="#ctx0" brushRef="#br0">48 60 24575,'0'-2'6,"-1"0"-1,1 0 0,-1 0 1,1 0-1,-1 0 0,0 0 1,0 0-1,0 0 0,0 0 1,0 1-1,0-1 0,0 0 1,-3-2-1,-22-21-552,19 19-346</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04"/>
    </inkml:context>
    <inkml:brush xml:id="br0">
      <inkml:brushProperty name="width" value="0.0441" units="cm"/>
      <inkml:brushProperty name="height" value="0.0441" units="cm"/>
      <inkml:brushProperty name="color" value="#0033CC"/>
    </inkml:brush>
  </inkml:definitions>
  <inkml:trace contextRef="#ctx0" brushRef="#br0">1 0 24575,'0'0'0,"1"1"0,0-1 0,-1 0 0,1 0 0,0 0 0,-1 1 0,1-1 0,0 0 0,-1 1 0,1-1 0,-1 0 0,1 1 0,-1-1 0,1 1 0,0-1 0,-1 1 0,0-1 0,1 1 0,-1-1 0,1 1 0,-1 0 0,0-1 0,1 1 0,-1 0 0,0-1 0,0 1 0,1 0 0,-1-1 0,0 1 0,0 0 0,0-1 0,0 2 0,1 30 0,-1-15 0,2-7-1365,-1-6-5461</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05"/>
    </inkml:context>
    <inkml:brush xml:id="br0">
      <inkml:brushProperty name="width" value="0.0441" units="cm"/>
      <inkml:brushProperty name="height" value="0.0441" units="cm"/>
      <inkml:brushProperty name="color" value="#0033CC"/>
    </inkml:brush>
  </inkml:definitions>
  <inkml:trace contextRef="#ctx0" brushRef="#br0">317 181 24575,'-1'-5'0,"0"0"0,1 1 0,-1-1 0,-1 0 0,1 0 0,-1 0 0,0 1 0,0-1 0,0 0 0,-1 1 0,0 0 0,1 0 0,-2 0 0,1 0 0,0 0 0,-1 0 0,1 1 0,-1 0 0,0 0 0,0 0 0,-1 0 0,1 0 0,-1 1 0,-7-4 0,3 4 0,-1 1 0,1 0 0,0 0 0,0 1 0,0 0 0,-14 2 0,-9 0 0,21-3 0,0 0 0,1-1 0,-1 0 0,0-1 0,0 0 0,1-1 0,-14-6 0,22 9 5,1 0-1,-1 0 1,1 0-1,0 0 1,-1 0-1,1 0 1,0-1-1,0 1 1,0 0-1,0 0 1,0-1-1,0 1 1,0-1 0,0 1-1,1-1 1,-1 0-1,1 1 1,-1-1-1,1 1 1,-1-3-1,-6-15-1464,5 16-5366</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06"/>
    </inkml:context>
    <inkml:brush xml:id="br0">
      <inkml:brushProperty name="width" value="0.0441" units="cm"/>
      <inkml:brushProperty name="height" value="0.0441" units="cm"/>
      <inkml:brushProperty name="color" value="#0033CC"/>
    </inkml:brush>
  </inkml:definitions>
  <inkml:trace contextRef="#ctx0" brushRef="#br0">0 1 24575</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07"/>
    </inkml:context>
    <inkml:brush xml:id="br0">
      <inkml:brushProperty name="width" value="0.0441" units="cm"/>
      <inkml:brushProperty name="height" value="0.0441" units="cm"/>
      <inkml:brushProperty name="color" value="#0033CC"/>
    </inkml:brush>
  </inkml:definitions>
  <inkml:trace contextRef="#ctx0" brushRef="#br0">0 1 24575</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08"/>
    </inkml:context>
    <inkml:brush xml:id="br0">
      <inkml:brushProperty name="width" value="0.0441" units="cm"/>
      <inkml:brushProperty name="height" value="0.0441" units="cm"/>
      <inkml:brushProperty name="color" value="#0033CC"/>
    </inkml:brush>
  </inkml:definitions>
  <inkml:trace contextRef="#ctx0" brushRef="#br0">646 340 24575,'-9'1'0,"0"-1"0,0 0 0,0-1 0,0 0 0,0-1 0,0 0 0,0 0 0,1-1 0,-1 0 0,1 0 0,0-1 0,0 0 0,0-1 0,-8-5 0,-14-5 0,26 13 0,-1 0 0,1 0 0,-1 0 0,1 0 0,0-1 0,0 0 0,0 1 0,1-1 0,-1-1 0,-3-3 0,4 1 0,0 0 0,1-1 0,-1 1 0,1-1 0,-2-12 0,3 12 0,-1 0 0,0 0 0,0 0 0,-5-10 0,6 15 0,-1-1 0,1 1 0,-1 1 0,0-1 0,1 0 0,-1 0 0,0 0 0,0 0 0,-1 0 0,1 1 0,0-1 0,0 1 0,-1 0 0,1 0 0,-1-1 0,-2 1 0,-25-12 0,24 11 0,1-1 0,-1 1 0,0 0 0,1 0 0,-1 0 0,0 1 0,-7-1 0,9 1 0,0 0 0,0 0 0,0-1 0,0 1 0,1-1 0,-1 0 0,0 0 0,1 0 0,-1-1 0,-4-4 0,-18-10 0,24 16 0,0 0 0,0-1 0,0 0 0,0 1 0,0-1 0,0 0 0,1 0 0,-1 0 0,1 0 0,-1 0 0,1 0 0,0 0 0,-1-4 0,1 5 0,0-1 0,1 0 0,-1 1 0,0-1 0,0 1 0,0-1 0,0 1 0,0-1 0,0 1 0,0-1 0,0 1 0,-1 0 0,1 0 0,-1 0 0,1 0 0,-1 0 0,1 0 0,-1 0 0,1 0 0,-1 0 0,0 1 0,0-1 0,1 1 0,-1-1 0,0 1 0,-3-1 0,-129 2-1365,123-1-5461</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09"/>
    </inkml:context>
    <inkml:brush xml:id="br0">
      <inkml:brushProperty name="width" value="0.0441" units="cm"/>
      <inkml:brushProperty name="height" value="0.0441" units="cm"/>
      <inkml:brushProperty name="color" value="#0033CC"/>
    </inkml:brush>
  </inkml:definitions>
  <inkml:trace contextRef="#ctx0" brushRef="#br0">123 0 24575,'-6'2'0,"1"-1"0,0 1 0,0 0 0,0 1 0,0-1 0,0 1 0,0 0 0,1 0 0,-6 5 0,-4 2 0,-34 30-1365,42-36-5461</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10"/>
    </inkml:context>
    <inkml:brush xml:id="br0">
      <inkml:brushProperty name="width" value="0.0441" units="cm"/>
      <inkml:brushProperty name="height" value="0.0441" units="cm"/>
      <inkml:brushProperty name="color" value="#0033CC"/>
    </inkml:brush>
  </inkml:definitions>
  <inkml:trace contextRef="#ctx0" brushRef="#br0">178 1 24575,'-68'9'0,"64"-8"0,0 0 0,0 0 0,0 0 0,0 0 0,1 1 0,-1-1 0,1 1 0,-5 3 0,5-3 0,0-1 0,0 1 0,0-1 0,0 1 0,-1-1 0,1 0 0,0 0 0,-4 0 0,5-1 0,0 0 0,1 0 0,-1 0 0,0-1 0,0 1 0,1 0 0,-1-1 0,0 0 0,1 1 0,-1-1 0,1 0 0,-1 0 0,1 0 0,-1 0 0,1 0 0,0 0 0,-1 0 0,1-1 0,0 1 0,0 0 0,-1-2 0,-1-1-1365,1 0-5461</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11"/>
    </inkml:context>
    <inkml:brush xml:id="br0">
      <inkml:brushProperty name="width" value="0.0441" units="cm"/>
      <inkml:brushProperty name="height" value="0.0441" units="cm"/>
      <inkml:brushProperty name="color" value="#0033CC"/>
    </inkml:brush>
  </inkml:definitions>
  <inkml:trace contextRef="#ctx0" brushRef="#br0">8 0 24575,'-3'51'0,"1"-40"0,1 1 0,0 0 0,1 0 0,0 0 0,3 19 0,-1-29-72,-1 0 1,1 0-1,0 0 0,-1-1 0,1 1 0,0-1 0,0 1 0,0-1 1,0 0-1,0 1 0,0-1 0,0 0 0,0-1 0,1 1 0,-1 0 1,0-1-1,1 1 0,3 0 0,-2-1-6754</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12"/>
    </inkml:context>
    <inkml:brush xml:id="br0">
      <inkml:brushProperty name="width" value="0.0441" units="cm"/>
      <inkml:brushProperty name="height" value="0.0441" units="cm"/>
      <inkml:brushProperty name="color" value="#0033CC"/>
    </inkml:brush>
  </inkml:definitions>
  <inkml:trace contextRef="#ctx0" brushRef="#br0">0 0 24575,'1'0'0,"2"0"0,1 0 0,2 0 0,1 0 0,-1 0 0,3 0 0,-1 0 0,0 0 0,-1 0 0,-1 0 0,0 0 0,-2 0-8191</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13"/>
    </inkml:context>
    <inkml:brush xml:id="br0">
      <inkml:brushProperty name="width" value="0.0441" units="cm"/>
      <inkml:brushProperty name="height" value="0.0441" units="cm"/>
      <inkml:brushProperty name="color" value="#0033CC"/>
    </inkml:brush>
  </inkml:definitions>
  <inkml:trace contextRef="#ctx0" brushRef="#br0">69 1 24575,'-1'0'0,"-2"0"0,0 2 0,0 0 0,-2 2 0,-1 0 0,0 0 0,2 0 0,-1 0 0,1-2 0,0 0 0,0-2 0,-1 1 0,0-1 0,-1 0 0,1 0-8191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74"/>
    </inkml:context>
    <inkml:brush xml:id="br0">
      <inkml:brushProperty name="width" value="0.05292" units="cm"/>
      <inkml:brushProperty name="height" value="0.05292" units="cm"/>
      <inkml:brushProperty name="color" value="#0033CC"/>
    </inkml:brush>
  </inkml:definitions>
  <inkml:trace contextRef="#ctx0" brushRef="#br0">406 264 24575,'-1'2'0,"1"0"0,-1-1 0,0 1 0,1 0 0,-1-1 0,0 1 0,0 0 0,0-1 0,0 1 0,0-1 0,-1 0 0,1 1 0,0-1 0,-1 0 0,1 0 0,-1 0 0,1 0 0,-1 0 0,1 0 0,-1 0 0,0 0 0,0-1 0,-2 1 0,-2 2 0,0-1 0,-1 0 0,1-1 0,-1 1 0,-8 0 0,14-3 0,-1 1 0,0 0 0,0 0 0,1-1 0,-1 1 0,0-1 0,1 0 0,-1 1 0,1-1 0,0 0 0,0 0 0,-1 0 0,1 0 0,-1 0 0,1 0 0,0 0 0,-2-3 0,-21-29 0,0 1 0,13 21 0,8 8 0,1 1 0,0-1 0,-1 1 0,0 0 0,1 0 0,-1 0 0,-6-3 0,8 5 0,0 0 0,0 0 0,1-1 0,-1 1 0,0 0 0,0 1 0,0-1 0,0 0 0,0 0 0,0 0 0,0 0 0,0 1 0,0-1 0,1 0 0,-1 1 0,0-1 0,0 1 0,0-1 0,1 1 0,-1-1 0,0 1 0,1 0 0,-1-1 0,0 1 0,1 0 0,-1-1 0,1 1 0,-1 0 0,1 0 0,-1 0 0,1 0 0,0-1 0,-1 1 0,1 0 0,0 1 0,-1 0 0,1-1 0,-1 1 0,1-1 0,-1 0 0,1 1 0,-1-1 0,0 0 0,0 0 0,0 0 0,0 0 0,0 1 0,0-1 0,0 0 0,0-1 0,0 1 0,0 0 0,0 0 0,0 0 0,-1-1 0,1 1 0,0 0 0,-1-1 0,1 1 0,-1-1 0,1 0 0,0 0 0,-1 1 0,1-1 0,-1 0 0,1 0 0,-1 0 0,1 0 0,0 0 0,-1-1 0,1 1 0,-1 0 0,-1-2 0,-1 1 0,1-1 0,0 0 0,0 0 0,0-1 0,0 1 0,1-1 0,-1 1 0,0-1 0,1 0 0,0 0 0,0 0 0,0 0 0,-3-6 0,-38-68 0,17 40 0,20 28 0,0 1 0,0-1 0,-8-17 0,12 4-1365,2 17-5461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14"/>
    </inkml:context>
    <inkml:brush xml:id="br0">
      <inkml:brushProperty name="width" value="0.0441" units="cm"/>
      <inkml:brushProperty name="height" value="0.0441" units="cm"/>
      <inkml:brushProperty name="color" value="#0033CC"/>
    </inkml:brush>
  </inkml:definitions>
  <inkml:trace contextRef="#ctx0" brushRef="#br0">1 1 24575,'3'0'0,"1"0"0,-1 1 0,1-1 0,-1 1 0,1 0 0,-1 1 0,1-1 0,-1 0 0,0 1 0,0 0 0,6 4 0,31 28 0,-33-27 0,-2-2 0,-1 0 0,-1 0 0,1 1 0,5 11 0,8 11 0,52 82 0,-65-104 0,1 0 0,-1 0 0,2 0 0,-1 0 0,0-1 0,1 0 0,0 0 0,1-1 0,-1 0 0,1 0 0,-1 0 0,1-1 0,11 4 0,-12-4 0,0 0 0,-1 1 0,0 0 0,1-1 0,-1 2 0,-1-1 0,1 0 0,-1 1 0,1 0 0,-1 0 0,-1 0 0,1 1 0,-1-1 0,5 11 0,5 17 0,-7-18 0,-1 0 0,5 22 0,-7-25 0,1-1 0,0 0 0,1 0 0,5 11 0,-5-13 0,-1 0 0,0-1 0,0 2 0,-1-1 0,0 0 0,-1 1 0,2 11 0,-4-8 0,2 1 0,0-1 0,1 1 0,0-1 0,5 13 0,-6-20 0,1 0 0,0 0 0,0 0 0,1 0 0,0-1 0,0 0 0,0 1 0,1-2 0,-1 1 0,1 0 0,0-1 0,6 5 0,-4-5 0,-1 0 0,0 0 0,-1 1 0,1 0 0,-1 0 0,0 1 0,0-1 0,-1 1 0,0 0 0,0 0 0,0 1 0,-1-1 0,1 1 0,-2 0 0,1 0 0,-1 0 0,0 0 0,2 14 0,-3-13 0,1-1 0,0 0 0,1 1 0,-1-1 0,1 0 0,1 0 0,-1 0 0,1-1 0,1 1 0,-1-1 0,6 6 0,7 6 0,1 0 0,20 15 0,-34-30 0,-1 1 0,1 0 0,-1 0 0,0 0 0,-1 1 0,1-1 0,-1 1 0,0-1 0,0 1 0,0 0 0,0 0 0,-1 0 0,0 0 0,0 0 0,0 7 0,6 21 0,-5-28 0,0 0 0,1-1 0,0 1 0,0-1 0,0 1 0,0-1 0,1 0 0,6 5 0,12 17 0,-21-25 0,0 1 0,0-1 0,0 0 0,0 1 0,0-1 0,0 0 0,0 1 0,0-1 0,1 0 0,-1 0 0,0 0 0,1 0 0,-1 0 0,1 0 0,0-1 0,-1 1 0,1 0 0,-1-1 0,1 1 0,0-1 0,-1 0 0,1 1 0,0-1 0,1 0 0,15 3 0,-13-1 0,-1 0 0,1 1 0,-1-1 0,0 1 0,0 0 0,0 0 0,0 1 0,-1-1 0,1 1 0,-1 0 0,3 5 0,17 15 0,-5-7 0,-16-14 0,0-1 0,0 0 0,0 0 0,1 1 0,-1-1 0,0 0 0,1-1 0,0 1 0,-1 0 0,1-1 0,0 0 0,0 1 0,0-1 0,0 0 0,0-1 0,0 1 0,0 0 0,0-1 0,6 0 0,-7 0 0,1 0 0,0 0 0,-1 0 0,1 0 0,-1 0 0,1 1 0,0-1 0,-1 1 0,1-1 0,-1 1 0,1 0 0,-1 0 0,0 0 0,1 0 0,-1 1 0,2 1 0,-2-2 0,-1 1 0,0 0 0,0 0 0,0 0 0,0 0 0,0 0 0,0 0 0,0 1 0,-1-1 0,1 0 0,-1 0 0,1 1 0,-1-1 0,0 0 0,0 0 0,0 1 0,0-1 0,-1 5 0,-4 17 0,3-21 0,1 1 0,0-1 0,0 1 0,1 0 0,-1 0 0,1-1 0,0 1 0,0 0 0,0 0 0,0 0 0,1-1 0,1 7 0,-2-9 0,1 0 0,-1-1 0,1 1 0,0 0 0,-1-1 0,1 1 0,0-1 0,-1 1 0,1-1 0,0 0 0,0 1 0,0-1 0,-1 0 0,1 1 0,0-1 0,0 0 0,0 0 0,0 0 0,-1 0 0,1 0 0,1 0 0,25 0 0,-4 0 0,-21 0 0,0 1 0,0 0 0,-1 0 0,1 0 0,0 0 0,-1 0 0,1 0 0,-1 0 0,0 0 0,1 1 0,-1-1 0,0 1 0,0-1 0,1 1 0,-1-1 0,0 1 0,0 2 0,16 37 0,-6-13 0,-8-22 0,0-1 0,0 0 0,1 0 0,0-1 0,0 1 0,0-1 0,0 1 0,1-1 0,-1-1 0,7 5 0,-8-6 0,0-1 0,0 1 0,0-1 0,0 0 0,1 0 0,-1 0 0,0 0 0,0-1 0,1 1 0,-1-1 0,0 0 0,1 0 0,-1 0 0,0 0 0,1 0 0,-1-1 0,0 0 0,0 0 0,1 0 0,2-1 0,12-7 0,-14 7 0,0 1 0,-1-1 0,1 0 0,0 1 0,0 0 0,0 0 0,0 0 0,0 0 0,0 1 0,8-1 0,-9 1 10,-1 0 0,0 1 0,0-1 0,1 0 0,-1 1 0,0-1 0,0 1 0,0-1 0,0 1 0,1 0 0,1 2 0,-3-3-18,-1 0-1,0 1 1,1-1-1,-1 0 1,0 1 0,1-1-1,-1 0 1,0 1 0,0-1-1,0 0 1,1 1-1,-1-1 1,0 1 0,0-1-1,0 0 1,0 1 0,0-1-1,0 1 1,0-1-1,0 1 1,0-1 0,0 1-1,0 0 1,-9 14-1276,4-10-5542</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07"/>
    </inkml:context>
    <inkml:brush xml:id="br0">
      <inkml:brushProperty name="width" value="0.025" units="cm"/>
      <inkml:brushProperty name="height" value="0.025" units="cm"/>
      <inkml:brushProperty name="color" value="#0033CC"/>
    </inkml:brush>
  </inkml:definitions>
  <inkml:trace contextRef="#ctx0" brushRef="#br0">144 184 24575,'-6'-7'0,"1"0"0,0 0 0,0-1 0,1 1 0,0-1 0,-6-14 0,6 11 0,0 2 0,-1-1 0,0 0 0,-7-7 0,2 4 0,8 9 0,0 1 0,-1-1 0,1 1 0,-1 0 0,0 0 0,0 0 0,0 0 0,0 1 0,-1-1 0,1 1 0,-1 0 0,1 0 0,-1 0 0,0 0 0,-4-1 0,2 1-1365,1 0-5461</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08"/>
    </inkml:context>
    <inkml:brush xml:id="br0">
      <inkml:brushProperty name="width" value="0.025" units="cm"/>
      <inkml:brushProperty name="height" value="0.025" units="cm"/>
      <inkml:brushProperty name="color" value="#0099FF"/>
    </inkml:brush>
  </inkml:definitions>
  <inkml:trace contextRef="#ctx0" brushRef="#br0">100 0 24575,'-2'2'0,"0"0"0,0 0 0,0 0 0,1 0 0,-1 1 0,1-1 0,0 0 0,0 1 0,-1-1 0,2 1 0,-1-1 0,0 1 0,0 0 0,0 2 0,2 38 0,0-36 0,0-1 0,-1 1 0,0 0 0,0 0 0,-1 0 0,-1 7 0,1-12 6,0 0 0,0-1-1,0 1 1,0-1 0,-1 1-1,1-1 1,0 0 0,0 0 0,-1 1-1,1-1 1,-1 0 0,1 0-1,-1 0 1,0-1 0,1 1-1,-1 0 1,0 0 0,0-1 0,1 1-1,-4-1 1,-37 6-1491,38-6-5341</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09"/>
    </inkml:context>
    <inkml:brush xml:id="br0">
      <inkml:brushProperty name="width" value="0.025" units="cm"/>
      <inkml:brushProperty name="height" value="0.025" units="cm"/>
      <inkml:brushProperty name="color" value="#0099FF"/>
    </inkml:brush>
  </inkml:definitions>
  <inkml:trace contextRef="#ctx0" brushRef="#br0">351 41 24575,'-66'6'0,"37"-3"0,24-2 0,1-1 0,0 1 0,-1-1 0,1 0 0,0 0 0,0-1 0,-1 1 0,1-1 0,0 0 0,0 0 0,0-1 0,0 1 0,0-1 0,0 0 0,0 0 0,0 0 0,1 0 0,-1-1 0,-3-3 0,1 3 0,-1 0 0,1 0 0,0 0 0,-1 0 0,0 1 0,0 0 0,1 0 0,-1 0 0,0 1 0,0 0 0,-1 1 0,1-1 0,0 1 0,0 1 0,0 0 0,-13 2 0,18-2-65,-1-1 0,1 1 0,0 0 0,-1 0 0,1 0 0,0 0 0,0 0 0,0 0 0,0 1 0,0-1 0,0 1 0,0-1 0,1 1 0,-1 0 0,0-1 0,1 1 0,-1 0 0,1 0 0,0 0 0,-1 3 0,1-1-6761</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10"/>
    </inkml:context>
    <inkml:brush xml:id="br0">
      <inkml:brushProperty name="width" value="0.025" units="cm"/>
      <inkml:brushProperty name="height" value="0.025" units="cm"/>
      <inkml:brushProperty name="color" value="#0099FF"/>
    </inkml:brush>
  </inkml:definitions>
  <inkml:trace contextRef="#ctx0" brushRef="#br0">435 0 24575,'-11'8'0,"0"0"0,1 0 0,0 1 0,0 0 0,1 0 0,-10 14 0,-9 7 0,25-26 0,1-1 0,-1 1 0,0-1 0,1 1 0,0 0 0,0-1 0,0 1 0,0 1 0,1-1 0,-1 0 0,1 0 0,-1 7 0,1 3 0,0 0 0,2 23 0,0-24 0,-1-1 0,0 1 0,-3 16 0,1-22 0,-1 0 0,-1-1 0,1 0 0,-1 0 0,0 0 0,0 0 0,-8 7 0,3-3 0,-4 5 0,-1 0 0,-1-1 0,-18 13 0,22-20 0,0 1 0,1 1 0,0 0 0,1 0 0,0 1 0,0 0 0,1 1 0,1 0 0,-10 18 0,1 10 0,12-26 0,-1 0 0,-1 0 0,0-1 0,0 0 0,-11 15 0,5-11-1365,9-11-5461</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90"/>
    </inkml:context>
    <inkml:brush xml:id="br0">
      <inkml:brushProperty name="width" value="0.025" units="cm"/>
      <inkml:brushProperty name="height" value="0.025" units="cm"/>
      <inkml:brushProperty name="color" value="#0099FF"/>
    </inkml:brush>
  </inkml:definitions>
  <inkml:trace contextRef="#ctx0" brushRef="#br0">796 0 24575,'-1'4'0,"-1"-1"0,1 0 0,-1 0 0,0 0 0,0 0 0,0 0 0,-1 0 0,1-1 0,-1 1 0,0-1 0,-4 4 0,-2 2 0,6-5 0,0 0 0,0-1 0,0 1 0,-1-1 0,1 1 0,-1-1 0,1-1 0,-1 1 0,0 0 0,0-1 0,-7 2 0,-1-1 0,0 0 0,-20-1 0,25-1 0,-1 0 0,0 0 0,1 0 0,-1 1 0,1 1 0,-1-1 0,1 1 0,-1 0 0,1 1 0,-9 4 0,-49 43 0,40-35 0,-47 20 0,26-15 0,37-17 0,0 0 0,-1 0 0,1-1 0,-1 0 0,0-1 0,-12 1 0,-21 3 0,35-3 0,1 0 0,0 1 0,-1 0 0,1 1 0,0 0 0,0 0 0,1 0 0,-1 1 0,-7 6 0,7-5 0,-1 0 0,0-1 0,0 1 0,-1-1 0,-11 4 0,16-7 0,-1-1 0,1-1 0,0 1 0,0 0 0,-1-1 0,-4 0 0,7-1 0,0 1 0,0 0 0,1 0 0,-1 0 0,0 0 0,0 0 0,0 0 0,1 0 0,-1 1 0,0-1 0,0 1 0,1-1 0,-1 1 0,0 0 0,1-1 0,-1 1 0,0 0 0,1 0 0,-1 0 0,1 0 0,0 1 0,-1-1 0,1 0 0,0 1 0,0-1 0,0 0 0,0 1 0,0-1 0,0 1 0,0 0 0,-1 3 0,-5 28-1365,5-26-5461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91"/>
    </inkml:context>
    <inkml:brush xml:id="br0">
      <inkml:brushProperty name="width" value="0.025" units="cm"/>
      <inkml:brushProperty name="height" value="0.025" units="cm"/>
      <inkml:brushProperty name="color" value="#0099FF"/>
    </inkml:brush>
  </inkml:definitions>
  <inkml:trace contextRef="#ctx0" brushRef="#br0">3 0 24575,'-1'44'0,"0"-25"0,0 0 0,2 0 0,5 38 0,-5-55 0,0 0 0,0 0 0,0 0 0,0 0 0,0 0 0,0 0 0,1-1 0,-1 1 0,1 0 0,0-1 0,-1 1 0,1-1 0,0 1 0,0-1 0,0 0 0,0 0 0,0 0 0,1 1 0,-1-2 0,0 0 0,0 1 0,-1 0 0,1 0 0,0 0 0,-1 0 0,1 0 0,0 0 0,-1 0 0,0 1 0,1-1 0,-1 0 0,0 1 0,1-1 0,-1 1 0,0 0 0,0-1 0,-1 1 0,1 0 0,0 0 0,0-1 0,-1 1 0,1 0 0,-1 0 0,1 3 0,0 29 0,0-22 0,0-1 0,-1 1 0,-1-1 0,0 1 0,-3 14 0,-12 4-1365,14-27-5461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92"/>
    </inkml:context>
    <inkml:brush xml:id="br0">
      <inkml:brushProperty name="width" value="0.025" units="cm"/>
      <inkml:brushProperty name="height" value="0.025" units="cm"/>
      <inkml:brushProperty name="color" value="#0099FF"/>
    </inkml:brush>
  </inkml:definitions>
  <inkml:trace contextRef="#ctx0" brushRef="#br0">440 224 24575,'-3'-3'0,"0"1"0,0 0 0,-1 0 0,1 0 0,-1 0 0,1 0 0,-1 1 0,1 0 0,-1 0 0,0 0 0,0 0 0,0 0 0,-6 0 0,-58 2 0,36 1 0,20-2 0,1-1 0,0 0 0,-16-3 0,22 3 0,1-1 0,0 1 0,-1 0 0,1-1 0,0 0 0,0 0 0,1-1 0,-1 1 0,0-1 0,1 1 0,-6-6 0,-46-45 0,36 36 0,2 0 0,-23-27 0,4 8-1365,33 33-5461</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93"/>
    </inkml:context>
    <inkml:brush xml:id="br0">
      <inkml:brushProperty name="width" value="0.025" units="cm"/>
      <inkml:brushProperty name="height" value="0.025" units="cm"/>
      <inkml:brushProperty name="color" value="#0099FF"/>
    </inkml:brush>
  </inkml:definitions>
  <inkml:trace contextRef="#ctx0" brushRef="#br0">47 42 24575,'-1'0'0,"0"-1"0,-1-1 0,-1 0 0,1-1 0,-1 1 0,0-1 0,0 0 0,0 1 0,1 0 0,-1-1 0,-1 0 0,1 0 0,0 0 0,0 0 0,-1 0 0,0-1-8191</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94"/>
    </inkml:context>
    <inkml:brush xml:id="br0">
      <inkml:brushProperty name="width" value="0.025" units="cm"/>
      <inkml:brushProperty name="height" value="0.025" units="cm"/>
      <inkml:brushProperty name="color" value="#0099FF"/>
    </inkml:brush>
  </inkml:definitions>
  <inkml:trace contextRef="#ctx0" brushRef="#br0">396 0 24575,'-3'0'0,"1"0"0,-1 1 0,1-1 0,-1 1 0,1-1 0,-1 1 0,1 0 0,0 0 0,-1 0 0,1 0 0,0 0 0,-1 1 0,1-1 0,0 1 0,0-1 0,0 1 0,1 0 0,-1 0 0,0-1 0,1 1 0,-3 4 0,-2 4 0,1 0 0,0 0 0,-6 19 0,-4 7 0,11-26 0,1-1 0,-1 1 0,2 0 0,-1 0 0,1 0 0,0 15 0,0 66 0,2-59 0,0-19 0,1-4 0,-1 0 0,0 0 0,-1 0 0,0 0 0,0 0 0,-1 0 0,0 0 0,-5 12 0,4-13 0,-1 0 0,0-1 0,0 1 0,-1-1 0,0 0 0,-7 7 0,9-10 0,-1-1 0,0 0 0,0 0 0,0 0 0,0-1 0,-1 1 0,1-1 0,-1 0 0,1 0 0,-1-1 0,0 0 0,-6 2 0,-36 3 0,35-5 0,0 0 0,1 1 0,-1 0 0,0 1 0,1 1 0,-18 6 0,27-9-124,0 1 0,0-1 0,0 1 0,1-1 0,-1 1 0,0 0-1,0-1 1,1 1 0,0 0 0,-2 2 0,0 2-6702</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75"/>
    </inkml:context>
    <inkml:brush xml:id="br0">
      <inkml:brushProperty name="width" value="0.05292" units="cm"/>
      <inkml:brushProperty name="height" value="0.05292" units="cm"/>
      <inkml:brushProperty name="color" value="#0033CC"/>
    </inkml:brush>
  </inkml:definitions>
  <inkml:trace contextRef="#ctx0" brushRef="#br0">0 1 24575,'13'10'0,"-1"1"0,1-2 0,19 11 0,16 12 0,-28-14 0,1 0 0,21 25 0,-22-30-1365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95"/>
    </inkml:context>
    <inkml:brush xml:id="br0">
      <inkml:brushProperty name="width" value="0.025" units="cm"/>
      <inkml:brushProperty name="height" value="0.025" units="cm"/>
      <inkml:brushProperty name="color" value="#0099FF"/>
    </inkml:brush>
  </inkml:definitions>
  <inkml:trace contextRef="#ctx0" brushRef="#br0">0 0 24575,'1'1'0,"1"1"0,1 0 0,0 0 0,1 2 0,0-1 0,1 2 0,1-1 0,-2-1 0,0 1 0,-1-1 0,0 1 0,0 1 0,0-1-8191</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96"/>
    </inkml:context>
    <inkml:brush xml:id="br0">
      <inkml:brushProperty name="width" value="0.025" units="cm"/>
      <inkml:brushProperty name="height" value="0.025" units="cm"/>
      <inkml:brushProperty name="color" value="#0099FF"/>
    </inkml:brush>
  </inkml:definitions>
  <inkml:trace contextRef="#ctx0" brushRef="#br0">85 4 24575,'0'-1'0,"-1"1"0,1-1 0,-1 1 0,1 0 0,0 0 0,-1 0 0,1 0 0,-1 0 0,0 0 0,1 0 0,-1-1 0,1 1 0,-1 0 0,1 0 0,-1 0 0,0 0 0,1-1 0,-1 1 0,1 0 0,-1 0 0,0 0 0,1 0 0,-2 1 0,-18-1 0,17 0 0,-40 0-1365,39 0-5461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97"/>
    </inkml:context>
    <inkml:brush xml:id="br0">
      <inkml:brushProperty name="width" value="0.025" units="cm"/>
      <inkml:brushProperty name="height" value="0.025" units="cm"/>
      <inkml:brushProperty name="color" value="#0099FF"/>
    </inkml:brush>
  </inkml:definitions>
  <inkml:trace contextRef="#ctx0" brushRef="#br0">1 1 24575,'1'0'0,"1"2"0,1 0 0,0 1 0,-1 0 0,1 2 0,-1 0 0,2-2 0</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98"/>
    </inkml:context>
    <inkml:brush xml:id="br0">
      <inkml:brushProperty name="width" value="0.025" units="cm"/>
      <inkml:brushProperty name="height" value="0.025" units="cm"/>
      <inkml:brushProperty name="color" value="#0099FF"/>
    </inkml:brush>
  </inkml:definitions>
  <inkml:trace contextRef="#ctx0" brushRef="#br0">444 0 24575,'2'32'0,"-1"-22"0,-1 1 0,1-1 0,-2 1 0,-3 20 0,2-24 0,-1 0 0,-1-1 0,1 1 0,-1 0 0,0-1 0,-1 0 0,1 0 0,-9 7 0,8-7 0,0 0 0,0 0 0,0 0 0,1 0 0,0 1 0,0 0 0,-4 11 0,6-12 0,0 1 0,1 0 0,0 0 0,0 0 0,1 0 0,-1 0 0,1 0 0,1 0 0,0 0 0,0 0 0,0 0 0,1 0 0,3 10 0,-2 0 0,0 0 0,-2 0 0,0 0 0,-1 0 0,-3 30 0,3-46 0,-7 57 0,-1 25 0,8-78 0,0-1 0,0 1 0,0-1 0,0 1 0,1 0 0,-1-1 0,1 1 0,0-1 0,1 1 0,-1-1 0,1 0 0,0 1 0,0-1 0,0 0 0,0 0 0,5 4 0,-6-5 0,0 0 0,1-1 0,-1 1 0,0 0 0,0-1 0,0 1 0,-1 0 0,1 0 0,-1 0 0,1 0 0,-1 0 0,0 0 0,0 0 0,0 0 0,-1 0 0,1 0 0,-1 0 0,1-1 0,-3 5 0,1 1 0,-2 0 0,1 0 0,-1 0 0,0-1 0,-8 10 0,2-5 0,-1-2 0,0 1 0,-1-2 0,0 1 0,-1-2 0,0 0 0,-21 10 0,-18 12 0,36-20-151,-1 0-1,0-2 0,0 0 0,-1-1 1,0 0-1,-1-2 0,1 0 1,-22 2-1,36-7-6674</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11"/>
    </inkml:context>
    <inkml:brush xml:id="br0">
      <inkml:brushProperty name="width" value="0.025" units="cm"/>
      <inkml:brushProperty name="height" value="0.025" units="cm"/>
      <inkml:brushProperty name="color" value="#0099FF"/>
    </inkml:brush>
  </inkml:definitions>
  <inkml:trace contextRef="#ctx0" brushRef="#br0">524 0 24575,'-2'3'0,"1"1"0,-1-1 0,1 0 0,-1 0 0,0-1 0,-1 1 0,1 0 0,0-1 0,-1 1 0,-4 3 0,0 0 0,-4 6 0,0-1 0,1 2 0,1-1 0,0 1 0,0 1 0,1 0 0,1 0 0,0 0 0,1 1 0,1 0 0,-6 24 0,0 77 0,11-114 0,-7 41 0,-2 77 0,8-117 0,1 0 0,-1 0 0,1 0 0,-1-1 0,0 1 0,0 0 0,0-1 0,0 1 0,-1 0 0,1-1 0,-1 1 0,1-1 0,-3 2 0,-31 32 0,10-10 0,13-10 0,0 2 0,-11 22 0,-8 12 0,-38 61 0,60-96 0,8-13 0,0-1 0,-1 0 0,1 1 0,-1-1 0,0 0 0,0 0 0,0 0 0,-1 0 0,1-1 0,-1 1 0,0-1 0,1 1 0,-5 1 0,5-2 0,-1 0 0,1 0 0,-1 0 0,1 0 0,0 0 0,0 0 0,0 1 0,0-1 0,0 1 0,0-1 0,1 1 0,-1 0 0,1 0 0,0-1 0,0 1 0,0 0 0,0 0 0,0 0 0,1 0 0,-1 0 0,1 4 0,-6 22 0,-26 60 0,29-81 0,-1 0 0,1 0 0,0 0 0,1 0 0,0 0 0,0 1 0,1-1 0,-1 18 0,4 18-1365,-1-39-5461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88"/>
    </inkml:context>
    <inkml:brush xml:id="br0">
      <inkml:brushProperty name="width" value="0.025" units="cm"/>
      <inkml:brushProperty name="height" value="0.025" units="cm"/>
      <inkml:brushProperty name="color" value="#0099FF"/>
    </inkml:brush>
  </inkml:definitions>
  <inkml:trace contextRef="#ctx0" brushRef="#br0">0 168 24575,'7'-58'0,"-4"44"0,-1 0 0,0-18 0,-4-12-1365,1 39-5461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89"/>
    </inkml:context>
    <inkml:brush xml:id="br0">
      <inkml:brushProperty name="width" value="0.025" units="cm"/>
      <inkml:brushProperty name="height" value="0.025" units="cm"/>
      <inkml:brushProperty name="color" value="#0099FF"/>
    </inkml:brush>
  </inkml:definitions>
  <inkml:trace contextRef="#ctx0" brushRef="#br0">2 1 24575,'-2'88'0,"4"95"0,10-141-1365,-11-38-5461</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78"/>
    </inkml:context>
    <inkml:brush xml:id="br0">
      <inkml:brushProperty name="width" value="0.025" units="cm"/>
      <inkml:brushProperty name="height" value="0.025" units="cm"/>
      <inkml:brushProperty name="color" value="#0099FF"/>
    </inkml:brush>
  </inkml:definitions>
  <inkml:trace contextRef="#ctx0" brushRef="#br0">107 309 24575,'0'-5'0,"1"0"0,-1 0 0,-1 1 0,1-1 0,-1 0 0,0 0 0,0 0 0,0 1 0,0-1 0,-1 0 0,0 1 0,0 0 0,0-1 0,-1 1 0,1 0 0,-1 0 0,-4-6 0,-25-18 0,29 26 0,0 0 0,0 0 0,0 0 0,0-1 0,0 1 0,2-1 0,-2 0 0,1 0 0,0 0 0,-1 0 0,1 0 0,1-1 0,-1 1 0,0 0 0,1-1 0,0 0 0,0 1 0,0-1 0,0 0 0,0 1 0,1-6 0,-5-106-1365,5 110-5461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79"/>
    </inkml:context>
    <inkml:brush xml:id="br0">
      <inkml:brushProperty name="width" value="0.025" units="cm"/>
      <inkml:brushProperty name="height" value="0.025" units="cm"/>
      <inkml:brushProperty name="color" value="#0099FF"/>
    </inkml:brush>
  </inkml:definitions>
  <inkml:trace contextRef="#ctx0" brushRef="#br0">10 282 24575,'-10'-70'0,"11"51"0,1 0 0,1 0 0,1 0 0,0 0 0,2 1 0,8-24 0,-11 33-341,0 0 0,-1-1-1,2-14 1,-4 19-6485</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80"/>
    </inkml:context>
    <inkml:brush xml:id="br0">
      <inkml:brushProperty name="width" value="0.025" units="cm"/>
      <inkml:brushProperty name="height" value="0.025" units="cm"/>
      <inkml:brushProperty name="color" value="#0099FF"/>
    </inkml:brush>
  </inkml:definitions>
  <inkml:trace contextRef="#ctx0" brushRef="#br0">0 0 24575,'1'0'0,"-1"0"0,1 1 0,0-1 0,-1 0 0,1 0 0,-1 1 0,1-1 0,0 0 0,-1 1 0,1-1 0,-1 1 0,1-1 0,-1 1 0,1-1 0,-1 1 0,1-1 0,-1 1 0,0-1 0,1 1 0,-1-1 0,0 1 0,0 0 0,1-1 0,-1 1 0,0 0 0,0-1 0,0 2 0,5 25 0,-3-11 0,1-5 0,-1 0 0,0-1 0,-1 1 0,-1 22 0,1-4 0,-1 122-1365,0-146-5461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68"/>
    </inkml:context>
    <inkml:brush xml:id="br0">
      <inkml:brushProperty name="width" value="0.07056" units="cm"/>
      <inkml:brushProperty name="height" value="0.07056" units="cm"/>
      <inkml:brushProperty name="color" value="#0033CC"/>
    </inkml:brush>
  </inkml:definitions>
  <inkml:trace contextRef="#ctx0" brushRef="#br0">3567 0 24575,'-3'1'0,"1"-1"0,0 1 0,0-1 0,0 1 0,-1 0 0,1 0 0,0 0 0,0 0 0,0 0 0,0 0 0,0 0 0,1 1 0,-4 2 0,-24 26 0,13-13 0,9-9 0,1-1 0,0 1 0,0 1 0,0-1 0,1 1 0,1 0 0,-6 15 0,5-12 0,-1-1 0,0 1 0,-12 18 0,2-12 0,13-16 0,0 1 0,1 0 0,-1 0 0,1 0 0,0 0 0,0 0 0,0 0 0,0 0 0,1 1 0,-1-1 0,0 5 0,-2 11 0,1 1 0,1-1 0,1 1 0,2 35 0,-1 23 0,-3-68 0,0-1 0,-1 1 0,0-1 0,-1 1 0,0-1 0,0-1 0,-11 15 0,14-20 0,-3 3 0,-1 0 0,1-1 0,-1 0 0,0 0 0,0 0 0,-1-1 0,1 0 0,-1 0 0,0 0 0,0-1 0,-9 3 0,5-1 0,0-1 0,1 2 0,-19 11 0,14-6 0,-1-1 0,-23 11 0,-14 7 0,27-11 0,14-8 0,-1 0 0,-1-1 0,0-1 0,-21 9 0,29-15 0,0 0 0,0 0 0,1-1 0,-1 0 0,0 0 0,0 0 0,0-1 0,0 0 0,0 0 0,1 0 0,-1-1 0,0 0 0,1 0 0,-1-1 0,1 1 0,0-1 0,0 0 0,0 0 0,0-1 0,1 0 0,-6-5 0,4 2 0,0-1 0,0-1 0,1 1 0,1-1 0,-1 0 0,1 0 0,1 0 0,-4-11 0,6 18 0,0-1 0,0 1 0,0-1 0,-1 1 0,1 0 0,-1-1 0,0 1 0,0 0 0,0 0 0,-3-2 0,-12-16 0,15 17 0,0 0 0,-1 0 0,1 0 0,-1 0 0,0 1 0,0-1 0,0 1 0,0 0 0,0 0 0,0 0 0,-1 0 0,1 0 0,0 1 0,-1 0 0,0-1 0,1 1 0,-1 0 0,0 1 0,0-1 0,1 1 0,-1 0 0,-7 0 0,2 0 0,0 1 0,0 0 0,1 1 0,-1 0 0,0 0 0,1 0 0,0 1 0,-14 7 0,-143 80 0,109-71 0,49-17 0,0 0 0,-1 0 0,1 1 0,0-1 0,0 1 0,0 1 0,1 0 0,-1 0 0,1 0 0,0 0 0,-6 7 0,-78 85 0,79-85 0,9-7 0,-1-1 0,1 0 0,-1 0 0,0 0 0,0 0 0,0 0 0,0 0 0,-1-1 0,1 0 0,-1 0 0,1 0 0,-1 0 0,0 0 0,0-1 0,0 1 0,0-1 0,0 0 0,0 0 0,-8 0 0,6-1 0,-1-1 0,1 0 0,0 0 0,0 0 0,-1-1 0,1 0 0,0 0 0,0 0 0,0-1 0,-6-4 0,-2-2 0,1-1 0,-21-19 0,32 28 0,1 0 0,-1 0 0,0 0 0,0 0 0,1 0 0,-1 0 0,0 1 0,0-1 0,0 1 0,0-1 0,0 1 0,0 0 0,0-1 0,0 1 0,0 0 0,0 1 0,0-1 0,0 0 0,0 0 0,0 1 0,0-1 0,0 1 0,-3 1 0,-5 3 0,0 0 0,0 0 0,-10 8 0,6-4 0,4-3 0,0-1 0,0 0 0,0-1 0,-1 0 0,0 0 0,0-1 0,-1 0 0,1-1 0,0-1 0,-1 0 0,1 0 0,-1-1 0,-22-3 0,29 2 0,1 0 0,0 0 0,0-1 0,0 0 0,0 0 0,0 0 0,0 0 0,1-1 0,-1 1 0,1-1 0,-4-4 0,-35-40 0,9 9 0,30 35 0,-1 0 0,1 0 0,-1 0 0,0 1 0,0-1 0,0 1 0,0 0 0,0 0 0,-1 1 0,1-1 0,-1 1 0,1 0 0,-1 0 0,1 1 0,-1-1 0,1 1 0,-1 0 0,0 0 0,1 1 0,-1-1 0,1 1 0,-1 0 0,-7 3 0,-108 33 0,118-37 0,1 0 0,-1 0 0,0 0 0,1 0 0,-1-1 0,1 1 0,-1 0 0,0-1 0,1 1 0,-1-1 0,1 1 0,-1-1 0,1 0 0,-1 1 0,1-1 0,0 0 0,-1 0 0,1 0 0,0 0 0,0-1 0,0 1 0,0 0 0,0 0 0,0-1 0,0 1 0,0 0 0,-1-3 0,-23-45 0,23 43 0,-5-7 0,1 1 0,-16-20 0,-9-17 0,17 27 0,0 0 0,-34-38 0,35 44 0,-1 0 0,-1 1 0,0 1 0,-33-22 0,35 26 0,0 0 0,1-1 0,1 0 0,-20-25 0,5 7 0,20 25 0,1 0 0,-1 1 0,1 0 0,-1 0 0,0 0 0,-1 1 0,1 0 0,-10-2 0,-5-3 0,12 5 0,0 0 0,-1 0 0,1 1 0,-1 0 0,1 1 0,-1 0 0,1 0 0,-1 1 0,-13 3 0,10 1 0,1 1 0,0 0 0,1 1 0,0 0 0,0 0 0,-19 19 0,18-16 0,10-9 0,0 1 0,0-1 0,0 1 0,1-1 0,-1 1 0,1 0 0,-1 0 0,1 0 0,-1-1 0,1 2 0,0-1 0,0 0 0,0 0 0,0 0 0,0 0 0,1 1 0,-1-1 0,1 0 0,0 1 0,-1-1 0,1 0 0,0 1 0,0 2 0,1-2 0,0 1 0,1-1 0,-1 1 0,1-1 0,0 0 0,0 1 0,0-1 0,0 0 0,0 0 0,0 0 0,1-1 0,0 1 0,4 3 0,-3-2 0,-1 0 0,0 1 0,0-1 0,0 1 0,-1 0 0,0 0 0,1 0 0,-2 1 0,1-1 0,-1 0 0,1 1 0,-2-1 0,1 1 0,-1-1 0,1 1 0,-1-1 0,-1 1 0,1-1 0,-3 10 0,2-11 0,-1-1 0,0 0 0,1 0 0,-1 0 0,0 0 0,-1 0 0,1 0 0,0 0 0,-1-1 0,0 1 0,1-1 0,-1 0 0,0 0 0,-5 3 0,4-3 0,0 1 0,-1-1 0,0 1 0,1-1 0,-1-1 0,0 1 0,0-1 0,0 0 0,-8 1 0,-32-1 0,-49-2 0,87-1 0,0-1 0,0 1 0,1-1 0,-1-1 0,-10-6 0,10 6 0,-10-6 0,0 1 0,0 1 0,-1 0 0,-33-9 0,-16-4 0,59 19 0,1 0 0,-1 0 0,0-1 0,0 0 0,1-1 0,0 1 0,0-2 0,0 1 0,0-1 0,0 0 0,-11-11 0,17 13 0,-1 1 0,0-1 0,1 0 0,0 0 0,-1 1 0,1 0 0,0-1 0,1 0 0,-1 0 0,0 0 0,1 0 0,0-1 0,-1 1 0,1 0 0,1 0 0,-1 0 0,0 0 0,1 0 0,-1 0 0,1 0 0,0 0 0,0 0 0,0 0 0,2-3 0,14-27 0,-16 28 0,1 0 0,0 0 0,1 0 0,-1 0 0,1 1 0,0-1 0,5-4 0,4-4 0,-7 9 0,-1 0 0,0 0 0,0 0 0,-1-1 0,1 1 0,-1-1 0,0 0 0,0 0 0,0-1 0,-1 1 0,0 0 0,3-11 0,10-21-37,-11 30 69,-1-1-1,1 0 0,3-16 1,-6 22-95,-1 0-1,0 1 1,0-1 0,1 0 0,-1 0 0,0 0-1,-1 0 1,1 1 0,0-1 0,0 0 0,-1 0-1,1 0 1,-1 1 0,0-1 0,0 0-1,1 0 1,-1 1 0,0-1 0,0 1 0,0-1-1,-1 1 1,-1-3 0</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81"/>
    </inkml:context>
    <inkml:brush xml:id="br0">
      <inkml:brushProperty name="width" value="0.025" units="cm"/>
      <inkml:brushProperty name="height" value="0.025" units="cm"/>
      <inkml:brushProperty name="color" value="#0099FF"/>
    </inkml:brush>
  </inkml:definitions>
  <inkml:trace contextRef="#ctx0" brushRef="#br0">34 0 24575,'-2'18'0,"1"-1"0,-2 1 0,-8 29 0,6-33 0,2 1 0,0 0 0,1 0 0,0 0 0,1 29 0,1-42 0,1 0 0,0 0 0,0 0 0,0 0 0,1 0 0,-1 0 0,0 0 0,1 0 0,-1 0 0,1-1 0,0 1 0,-1 0 0,1-1 0,3 2 0,14 18 0,-15-13 0,0 0 0,-1 0 0,-1 1 0,1 0 0,-1-1 0,-1 1 0,2 15 0,-4 67 0,-1-39 0,3-40 0,0-1 0,1 0 0,1 1 0,0-1 0,0 0 0,1 0 0,6 10 0,-4-8 0,-1 0 0,-1 1 0,0-1 0,3 19 0,17 124 0,-21-134 0,1 0 0,1-1 0,1 0 0,1-1 0,1 1 0,1-1 0,21 36 0,-22-46 0,0-1 0,1 0 0,0 0 0,1-1 0,-1 0 0,13 7 0,23 20 0,-11-5 0,36 33 0,-63-57-227,-1 0-1,2 0 1,-1-1-1,1 0 1,8 4-1,-12-7-6598</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82"/>
    </inkml:context>
    <inkml:brush xml:id="br0">
      <inkml:brushProperty name="width" value="0.025" units="cm"/>
      <inkml:brushProperty name="height" value="0.025" units="cm"/>
      <inkml:brushProperty name="color" value="#0099FF"/>
    </inkml:brush>
  </inkml:definitions>
  <inkml:trace contextRef="#ctx0" brushRef="#br0">359 1 24575,'-2'0'0,"0"0"0,-1 1 0,1-1 0,0 1 0,0 0 0,0 0 0,-1 0 0,1 0 0,0 0 0,0 0 0,0 0 0,-2 3 0,-25 23 0,12-10 0,-12 8 0,1 0 0,-28 35 0,12 5 0,13-21 0,-49 80 0,66-90-1365,13-30-5461</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83"/>
    </inkml:context>
    <inkml:brush xml:id="br0">
      <inkml:brushProperty name="width" value="0.025" units="cm"/>
      <inkml:brushProperty name="height" value="0.025" units="cm"/>
      <inkml:brushProperty name="color" value="#0099FF"/>
    </inkml:brush>
  </inkml:definitions>
  <inkml:trace contextRef="#ctx0" brushRef="#br0">207 1 24575,'-15'13'0,"-1"-1"0,0 0 0,-1 0 0,0-2 0,-23 11 0,11-12 0,26-9 0,0 0 0,0 1 0,0 0 0,1-1 0,-1 1 0,0 0 0,1 0 0,-1 1 0,0-1 0,1 1 0,0-1 0,-1 1 0,1 0 0,0 0 0,-4 3 0,-4 11-1365,8-12-5461</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84"/>
    </inkml:context>
    <inkml:brush xml:id="br0">
      <inkml:brushProperty name="width" value="0.025" units="cm"/>
      <inkml:brushProperty name="height" value="0.025" units="cm"/>
      <inkml:brushProperty name="color" value="#0099FF"/>
    </inkml:brush>
  </inkml:definitions>
  <inkml:trace contextRef="#ctx0" brushRef="#br0">1 15 24575,'45'1'0,"47"-2"0,-72-8-770,-18 8 175,5-4-6231</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85"/>
    </inkml:context>
    <inkml:brush xml:id="br0">
      <inkml:brushProperty name="width" value="0.025" units="cm"/>
      <inkml:brushProperty name="height" value="0.025" units="cm"/>
      <inkml:brushProperty name="color" value="#0099FF"/>
    </inkml:brush>
  </inkml:definitions>
  <inkml:trace contextRef="#ctx0" brushRef="#br0">0 19 24575,'0'-1'0,"2"0"0,1 0 0,1 1 0,0-1 0,1 0 0,2-1 0,-1 0 0,0-1 0,0 0 0,-2 0-8191</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86"/>
    </inkml:context>
    <inkml:brush xml:id="br0">
      <inkml:brushProperty name="width" value="0.025" units="cm"/>
      <inkml:brushProperty name="height" value="0.025" units="cm"/>
      <inkml:brushProperty name="color" value="#0099FF"/>
    </inkml:brush>
  </inkml:definitions>
  <inkml:trace contextRef="#ctx0" brushRef="#br0">162 1 24575,'-4'1'0,"1"0"0,-1 1 0,1-1 0,-1 1 0,1 0 0,0 0 0,0 1 0,0-1 0,0 1 0,-5 4 0,-4 4 0,-25 12 0,30-19 0,-1 0 0,1 1 0,0 0 0,0 0 0,0 1 0,-9 9 0,8-6-1365,3-5-5461</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87"/>
    </inkml:context>
    <inkml:brush xml:id="br0">
      <inkml:brushProperty name="width" value="0.025" units="cm"/>
      <inkml:brushProperty name="height" value="0.025" units="cm"/>
      <inkml:brushProperty name="color" value="#0099FF"/>
    </inkml:brush>
  </inkml:definitions>
  <inkml:trace contextRef="#ctx0" brushRef="#br0">0 36 24575,'0'-1'0,"1"-1"0,1-1 0,1-1 0,0 0 0,2-1 0,-1 0 0,1 1 0,0 0 0,-1 1 0</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73"/>
    </inkml:context>
    <inkml:brush xml:id="br0">
      <inkml:brushProperty name="width" value="0.025" units="cm"/>
      <inkml:brushProperty name="height" value="0.025" units="cm"/>
      <inkml:brushProperty name="color" value="#0099FF"/>
    </inkml:brush>
  </inkml:definitions>
  <inkml:trace contextRef="#ctx0" brushRef="#br0">0 0 24575,'2'2'0,"-1"-1"0,0 1 0,1 0 0,-1 0 0,0 0 0,0 0 0,0 0 0,-1 0 0,1 0 0,0 0 0,-1 0 0,1 4 0,2 4 0,1 0 0,-1 1 0,0 0 0,3 21 0,5 19 0,0-11 0,-9-30 0,1 1 0,0-1 0,1 0 0,0 0 0,0-1 0,7 12 0,22 35 0,18 51 0,-14-6 0,-32-89 0,0 1 0,1-1 0,0 0 0,10 15 0,11 4 0,6 9 0,106 182 0,-103-167 0,-27-44 0,-1 1 0,0 1 0,0 0 0,-2 0 0,1 0 0,-2 0 0,7 24 0,-7-6 0,-3 0 0,0 0 0,-4 42 0,1-9 0,0-57 0,0 1 0,0-1 0,0 1 0,-1-1 0,0 1 0,-1-1 0,1 0 0,-1 0 0,-1 0 0,1 0 0,-1-1 0,0 1 0,-6 6 0,-10 10 0,-1-1 0,-25 21 0,-15 16 0,42-38-89,10-12-123,0 1-1,1-1 0,0 1 0,1 1 1,-10 16-1,15-21-6613</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74"/>
    </inkml:context>
    <inkml:brush xml:id="br0">
      <inkml:brushProperty name="width" value="0.025" units="cm"/>
      <inkml:brushProperty name="height" value="0.025" units="cm"/>
      <inkml:brushProperty name="color" value="#0099FF"/>
    </inkml:brush>
  </inkml:definitions>
  <inkml:trace contextRef="#ctx0" brushRef="#br0">98 1 24575,'-2'10'0,"1"0"0,-1 0 0,-1-1 0,1 1 0,-2 0 0,1-1 0,-6 10 0,-2 6 0,-11 20 0,17-36 0,1 0 0,-1 0 0,2 0 0,-1 1 0,1-1 0,0 1 0,-2 16 0,-1 22-1365,5-43-5461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75"/>
    </inkml:context>
    <inkml:brush xml:id="br0">
      <inkml:brushProperty name="width" value="0.025" units="cm"/>
      <inkml:brushProperty name="height" value="0.025" units="cm"/>
      <inkml:brushProperty name="color" value="#0099FF"/>
    </inkml:brush>
  </inkml:definitions>
  <inkml:trace contextRef="#ctx0" brushRef="#br0">290 0 24575,'5'60'0,"-1"-34"0,-2 2 0,-2 36 0,-1-42 0,1 1 0,1-1 0,5 27 0,4 9 0,-4-23 0,11 37 0,-15-58 0,0-1 0,-1 1 0,-1 0 0,0 0 0,-3 20 0,3-33 0,-4 19 0,0 0 0,-1 0 0,-2 0 0,0-1 0,0 1 0,-2-2 0,-13 23 0,15-29 0,1 1 0,-1 0 0,2 0 0,0 1 0,0-1 0,1 1 0,1 0 0,-3 28 0,5-36 0,0 0 0,-1 0 0,0 0 0,0 0 0,0 0 0,-1-1 0,1 1 0,-1-1 0,-1 1 0,1-1 0,-1 0 0,0 0 0,0 0 0,0-1 0,-1 0 0,1 0 0,-1 0 0,0 0 0,-1-1 0,1 1 0,0-1 0,-1-1 0,-11 5 0,7-3 0,0 1 0,0 0 0,1 1 0,0 0 0,0 1 0,-14 13 0,16-14-170,1 1-1,0 1 0,0-1 1,1 1-1,0 0 0,0 0 1,-5 14-1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69"/>
    </inkml:context>
    <inkml:brush xml:id="br0">
      <inkml:brushProperty name="width" value="0.07056" units="cm"/>
      <inkml:brushProperty name="height" value="0.07056" units="cm"/>
      <inkml:brushProperty name="color" value="#0033CC"/>
    </inkml:brush>
  </inkml:definitions>
  <inkml:trace contextRef="#ctx0" brushRef="#br0">9 5 24575,'0'-1'0,"-2"0"0,-1 0 0,-1 0 0</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76"/>
    </inkml:context>
    <inkml:brush xml:id="br0">
      <inkml:brushProperty name="width" value="0.025" units="cm"/>
      <inkml:brushProperty name="height" value="0.025" units="cm"/>
      <inkml:brushProperty name="color" value="#0099FF"/>
    </inkml:brush>
  </inkml:definitions>
  <inkml:trace contextRef="#ctx0" brushRef="#br0">1 129 24575,'12'-9'0,"0"0"0,1 1 0,1 1 0,-1 0 0,1 1 0,0 0 0,18-4 0,65-8 0,-85 15 0,0 1 0,-1 0 0,14-1 0,7-1 0,-16 2-273,0-2 0,-1 0 0,1-1 0,26-12 0,-37 15-6553</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77"/>
    </inkml:context>
    <inkml:brush xml:id="br0">
      <inkml:brushProperty name="width" value="0.025" units="cm"/>
      <inkml:brushProperty name="height" value="0.025" units="cm"/>
      <inkml:brushProperty name="color" value="#0099FF"/>
    </inkml:brush>
  </inkml:definitions>
  <inkml:trace contextRef="#ctx0" brushRef="#br0">334 0 24575,'-100'83'0,"-44"32"0,133-106 0,-62 50-1365,68-54-5461</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12"/>
    </inkml:context>
    <inkml:brush xml:id="br0">
      <inkml:brushProperty name="width" value="0.025" units="cm"/>
      <inkml:brushProperty name="height" value="0.025" units="cm"/>
      <inkml:brushProperty name="color" value="#0099FF"/>
    </inkml:brush>
  </inkml:definitions>
  <inkml:trace contextRef="#ctx0" brushRef="#br0">128 0 24575,'-3'3'0,"-1"0"0,-1 0 0,1 0 0,0-1 0,-1 0 0,1 0 0,-1 0 0,1 0 0,-7 0 0,5 0 0,0 0 0,1 0 0,-1 0 0,0 1 0,-9 5 0,13-6-114,0 0 1,0-1-1,0 0 0,0 1 0,0-1 1,0 0-1,-1 0 0,1 0 0,0 0 1,-1-1-1,-2 1 0,-1 0-6712</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71"/>
    </inkml:context>
    <inkml:brush xml:id="br0">
      <inkml:brushProperty name="width" value="0.025" units="cm"/>
      <inkml:brushProperty name="height" value="0.025" units="cm"/>
      <inkml:brushProperty name="color" value="#0099FF"/>
    </inkml:brush>
  </inkml:definitions>
  <inkml:trace contextRef="#ctx0" brushRef="#br0">407 0 24575,'-5'0'0,"1"0"0,-1 1 0,0-1 0,1 1 0,-1 0 0,1 0 0,-1 0 0,1 1 0,-1 0 0,1-1 0,0 2 0,0-1 0,0 0 0,0 1 0,-7 6 0,4-5 0,-1 0 0,1 0 0,-1 0 0,0-1 0,0 0 0,0 0 0,0-1 0,-1 0 0,1-1 0,-1 0 0,1 0 0,-1-1 0,-9 0 0,-7 1 0,21 0 0,0 0 0,0 0 0,1 0 0,-1 1 0,0-1 0,1 1 0,-1 0 0,1 0 0,-1 1 0,1-1 0,0 0 0,0 1 0,0 0 0,-3 4 0,1-2 0,1 0 0,-1 1 0,2-1 0,-1 1 0,0 0 0,1 0 0,-4 12 0,6-14 0,1 1 0,-1-1 0,1 0 0,0 1 0,0-1 0,1 0 0,-1 1 0,1-1 0,2 6 0,2 26 0,-7-18 0,0 0 0,-2 0 0,0-1 0,-1 1 0,-14 32 0,-10 33 0,14-36 0,11-38 0,1 1 0,0-1 0,0 0 0,1 1 0,1 0 0,-2 19 0,2 35 0,2 46 0,9-63 0,-10-44 0,0 0 0,0-1 0,1 1 0,-1 0 0,1-1 0,0 1 0,-1 0 0,1-1 0,0 1 0,1-1 0,-1 1 0,0-1 0,3 4 0,0-3 0,-1 0 0,1 0 0,0-1 0,0 1 0,0-1 0,6 3 0,-2-1 0,-4-2 0,-1 0 0,0 0 0,0 1 0,0-1 0,0 1 0,-1 0 0,1 0 0,-1 0 0,0 0 0,1 0 0,1 5 0,18 42 0,-14-30 0,-3-7 0,-1 0 0,0 1 0,-1 0 0,-1 0 0,0 0 0,-1 0 0,-2 27 0,3 24 0,-1-63 0,0 0 0,-1 1 0,1-1 0,0 0 0,1 1 0,-1-1 0,0 0 0,3 4 0,8 15 0,-8-4 0,-1-1 0,1 22 0,-3-24 0,1-1 0,0 0 0,0 0 0,1 0 0,6 15 0,-5-18 0,-1 0 0,0 1 0,-1-1 0,-1 1 0,1 0 0,-2-1 0,0 18 0,0-12 0,1-1 0,3 23 0,-2-31 0,0 0 0,0-1 0,1 0 0,0 1 0,0-1 0,1 0 0,-1 0 0,1-1 0,1 1 0,-1-1 0,9 8 0,-5-5 0,0 1 0,11 18 0,-16-21 0,0 0 0,0 0 0,-1 1 0,0-1 0,-1 1 0,1-1 0,-1 1 0,-1 0 0,1-1 0,-1 1 0,0 0 0,-2 11 0,1-8 0,1 0 0,0 0 0,0 0 0,1 0 0,2 10 0,8 8 0,-9-25 0,0 1 0,-1-1 0,0 0 0,1 1 0,-1-1 0,0 1 0,-1-1 0,1 1 0,0-1 0,-1 6 0,0-3 0,-1 1 0,0 0 0,-1 0 0,1-1 0,-1 1 0,0-1 0,-4 8 0,-4 11 0,10-23 0,0 0 0,0 0 0,-1 0 0,2 1 0,-1-1 0,0 0 0,0 0 0,1 0 0,-1 0 0,1 0 0,-1 0 0,3 4 0,3 19 0,-7 33 0,2 60 0,-1-115 0,1 0 0,0 0 0,-1-1 0,1 1 0,1 0 0,-1-1 0,3 6 0,-3-7 0,0 1 0,0-1 0,0 1 0,0 0 0,0-1 0,-1 1 0,1 0 0,-1 0 0,1 0 0,-1 1 0,0-2 0,0 0 0,0 0 0,-1 0 0,1 0 0,-1 0 0,1-1 0,0 1 0,-1 0 0,0 0 0,1 0 0,-1-1 0,1 1 0,-1 0 0,0-1 0,1 1 0,-1-1 0,0 1 0,0-1 0,0 1 0,1-1 0,-1 1 0,0-1 0,0 0 0,0 1 0,-2-1 0,-8 4 0,0 0 0,0-1 0,1 2 0,-16 8 0,24-12 0,1 0 0,0-1 0,-1 1 0,1 0 0,0 0 0,-1 0 0,1 0 0,0 0 0,0 0 0,0 0 0,0 1 0,0-1 0,0 0 0,0 1 0,1-1 0,-1 0 0,0 1 0,1-1 0,-1 1 0,1-1 0,-1 1 0,1-1 0,0 1 0,0-1 0,0 1 0,0 0 0,0-1 0,0 1 0,0-1 0,0 1 0,1-1 0,-1 1 0,1 2 0,0-3 0,0 0 0,0 0 0,0 1 0,0-1 0,0 0 0,0 0 0,0 0 0,0 0 0,0 0 0,0 0 0,1 0 0,1 0 0,-2 0 0,1 0 0,-1-1 0,0 1 0,1 0 0,-1 0 0,0 0 0,0 0 0,0 0 0,0 0 0,0 0 0,0 0 0,0 0 0,0 1 0,0-1 0,-1 0 0,1 1 0,-1-1 0,2 2 0,0 13 0,1 1 0,-2 0 0,0 0 0,-3 27 0,2-43 0,0 0 0,-1-1 0,1 1 0,0 0 0,0-1 0,0 1 0,-1 0 0,1-1 0,0 1 0,-1-1 0,1 1 0,-1-1 0,1 1 0,0-1 0,-1 1 0,1-1 0,-1 1 0,0-1 0,1 1 0,-1-1 0,1 0 0,-1 1 0,0-1 0,1 0 0,-1 1 0,0-1 0,1 0 0,-1 0 0,0 0 0,0 0 0,-29 2 0,27-3 0,0 1 0,0 0 0,0 0 0,-1 0 0,1 0 0,0 1 0,0-1 0,0 1 0,-5 2 0,4 1 0,0 0 0,-1 0 0,1 0 0,1 1 0,-1 0 0,1 0 0,0 0 0,0 0 0,-3 6 0,-6 12-1365,9-19-5461</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72"/>
    </inkml:context>
    <inkml:brush xml:id="br0">
      <inkml:brushProperty name="width" value="0.025" units="cm"/>
      <inkml:brushProperty name="height" value="0.025" units="cm"/>
      <inkml:brushProperty name="color" value="#0099FF"/>
    </inkml:brush>
  </inkml:definitions>
  <inkml:trace contextRef="#ctx0" brushRef="#br0">1 5 24575,'0'0'0,"3"-2"0,1 1 0,1 1 0,0-1 0,0 1 0,1-1 0,-1 1 0,2 0 0,-2 0 0,1 0 0,-1 0 0,0 1 0,0-1 0,0 0 0,0 0 0,0 0 0,0 0-8191</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13"/>
    </inkml:context>
    <inkml:brush xml:id="br0">
      <inkml:brushProperty name="width" value="0.025" units="cm"/>
      <inkml:brushProperty name="height" value="0.025" units="cm"/>
      <inkml:brushProperty name="color" value="#0099FF"/>
    </inkml:brush>
  </inkml:definitions>
  <inkml:trace contextRef="#ctx0" brushRef="#br0">652 0 24575,'-10'2'0,"0"1"0,1 0 0,-1 0 0,1 0 0,0 1 0,0 1 0,-14 9 0,15-9 0,1 1 0,0 0 0,0 0 0,0 1 0,1 0 0,0 0 0,1 0 0,-1 1 0,1-1 0,-3 10 0,0-4 0,-1 0 0,-12 16 0,15-24 0,0-1 0,0 0 0,0 0 0,-1 0 0,1 0 0,-1-1 0,0 0 0,0-1 0,-12 4 0,-23 9 0,33-10 0,1-1 0,0 2 0,1 0 0,0 0 0,-1 1 0,2 0 0,-1 0 0,1 1 0,-6 8 0,7-7 0,-2-1 0,1 0 0,-1-1 0,0 1 0,-1-1 0,0 0 0,-13 8 0,11-10 0,-1 0 0,-22 6 0,25-9 0,0 0 0,1 1 0,-1 0 0,1 0 0,0 1 0,0 0 0,0 0 0,-11 9 0,-33 26-1365,47-35-5461</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14"/>
    </inkml:context>
    <inkml:brush xml:id="br0">
      <inkml:brushProperty name="width" value="0.025" units="cm"/>
      <inkml:brushProperty name="height" value="0.025" units="cm"/>
      <inkml:brushProperty name="color" value="#0099FF"/>
    </inkml:brush>
  </inkml:definitions>
  <inkml:trace contextRef="#ctx0" brushRef="#br0">4381 0 24575,'-2'1'0,"-1"0"0,1 0 0,0 0 0,0 1 0,0-1 0,0 1 0,0-1 0,0 1 0,0 0 0,1 0 0,-1 0 0,-2 3 0,3-2 0,0 1 0,0 0 0,0-1 0,0 1 0,1 0 0,0 0 0,0 5 0,0-7 0,-2 5 0,0 0 0,0 0 0,0-1 0,-1 1 0,0 0 0,0-1 0,-1 0 0,0 0 0,0 0 0,0 0 0,-1-1 0,-6 8 0,-13 17 0,7-10 0,14-17 0,1-1 0,-1 1 0,1 0 0,0 0 0,0 0 0,0 0 0,0 0 0,1 0 0,-1 1 0,1-1 0,-2 6 0,2-5 0,0 0 0,-1 0 0,0-1 0,0 1 0,0-1 0,0 1 0,0-1 0,-1 0 0,0 0 0,-4 5 0,-37 29 0,25-22 0,-16 9 0,28-19 0,-1-1 0,2 2 0,-1-1 0,-9 10 0,14-13 0,0 1 0,0 0 0,0-1 0,1 1 0,-1 0 0,1 0 0,-1 0 0,1 1 0,0-1 0,0 0 0,1 0 0,-1 1 0,1-1 0,-1 0 0,1 6 0,0-6 0,0 1 0,-1-1 0,0 0 0,0 1 0,0-1 0,0 0 0,0 1 0,0-1 0,-1 0 0,0 0 0,0 0 0,0 0 0,0-1 0,0 1 0,0 0 0,-1-1 0,-3 3 0,5-3 0,-1-1 0,0 1 0,0-1 0,0 0 0,1 0 0,-1 1 0,-1-1 0,1-1 0,0 1 0,0 0 0,0 0 0,0-1 0,-1 0 0,1 1 0,0-1 0,0 0 0,-1 0 0,1 0 0,0 0 0,0 0 0,-1-1 0,1 1 0,0-1 0,0 1 0,0-1 0,-1 0 0,-2-2 0,-8-8 0,13 11 0,0-1 0,-1 0 0,1 1 0,-1-1 0,1 0 0,-1 1 0,1-1 0,-1 1 0,0-1 0,1 1 0,-1-1 0,0 1 0,1-1 0,-1 1 0,0 0 0,1-1 0,-1 1 0,0 0 0,0 0 0,1-1 0,-1 1 0,0 0 0,0 0 0,0 0 0,1 0 0,-1 0 0,0 0 0,0 0 0,0 0 0,1 0 0,-1 1 0,0-1 0,0 0 0,1 0 0,-1 1 0,0-1 0,0 1 0,1-1 0,-1 0 0,0 1 0,1-1 0,-1 1 0,1 0 0,-1-1 0,1 1 0,-1-1 0,1 1 0,-1 1 0,-3 1 0,1-1 0,-1 1 0,0-1 0,0 1 0,0-1 0,0 0 0,0-1 0,-1 1 0,1-1 0,0 0 0,-1 0 0,-8 1 0,-2-1 0,0 0 0,-23-2 0,36 1 0,0 0 0,1-1 0,-1 1 0,0 0 0,0 0 0,1 0 0,-1 0 0,0 0 0,0 1 0,1-1 0,-1 0 0,0 1 0,1-1 0,-1 1 0,1 0 0,-1-1 0,0 1 0,1 0 0,0 0 0,-1 0 0,1 0 0,-1 0 0,1 1 0,0-1 0,0 0 0,0 0 0,0 1 0,-1 1 0,0-1 0,-6 7 0,0 1 0,-1-1 0,-10 7 0,15-13 0,0-1 0,0 1 0,0-1 0,0 0 0,0 0 0,-1-1 0,1 1 0,-1-1 0,1 0 0,-1 0 0,-7 0 0,-64 10 0,55-7 0,0 0 0,-33 0 0,49-3 0,-1 0 0,1 0 0,-1 0 0,1 1 0,0 0 0,-1 0 0,1 0 0,0 1 0,0 0 0,1 0 0,-1 0 0,1 0 0,-1 1 0,1 0 0,-6 6 0,7-7 0,0-1 0,0 1 0,0-1 0,0 0 0,-1 0 0,1 0 0,-1 0 0,1-1 0,-1 1 0,0-1 0,1 0 0,-1 0 0,0 0 0,0-1 0,0 1 0,0-1 0,0 0 0,0 0 0,0 0 0,0-1 0,0 1 0,1-1 0,-1 0 0,0 0 0,0-1 0,1 1 0,-1-1 0,0 0 0,1 1 0,0-2 0,-1 1 0,1 0 0,0-1 0,-5-4 0,7 5 0,-1 0 0,1 0 0,-1 0 0,1 1 0,-1-1 0,0 0 0,0 1 0,0 0 0,0-1 0,0 1 0,0 0 0,0 0 0,-1 0 0,1 0 0,0 0 0,0 1 0,-1-1 0,1 1 0,-1-1 0,1 1 0,0 0 0,-1 0 0,1 0 0,-1 0 0,1 1 0,0-1 0,-1 1 0,1-1 0,0 1 0,-1 0 0,-3 1 0,5-1 0,-1 0 0,1 0 0,-1-1 0,1 1 0,-1-1 0,0 1 0,1-1 0,-1 0 0,0 0 0,1 1 0,-1-1 0,0-1 0,1 1 0,-1 0 0,0 0 0,1 0 0,-1-1 0,0 1 0,1-1 0,-1 0 0,1 1 0,-1-1 0,1 0 0,-1 0 0,1 0 0,-1 0 0,1 0 0,0 0 0,-2-2 0,-3-4 0,1 0 0,0 0 0,1-1 0,0 1 0,-3-9 0,4 10 0,1 0 0,-1 1 0,0 0 0,0-1 0,0 1 0,-1 0 0,0 1 0,-5-6 0,6 7 0,-1 1 0,1 0 0,-1 0 0,1 0 0,-1 1 0,0-1 0,1 1 0,-1 0 0,0 0 0,0 0 0,0 1 0,0-1 0,0 1 0,0 0 0,0 0 0,0 0 0,0 1 0,0-1 0,0 1 0,0 0 0,0 0 0,-4 2 0,2 0 0,0 0 0,0 0 0,1 1 0,-1 0 0,1 0 0,0 0 0,0 0 0,1 1 0,-1 0 0,1 0 0,0 0 0,-5 10 0,-7 22 0,14-30 0,0-1 0,-1 1 0,0-1 0,-7 12 0,9-17 0,-1 0 0,0 0 0,0 0 0,1 0 0,-1 0 0,0-1 0,0 1 0,0 0 0,0-1 0,0 0 0,0 1 0,0-1 0,0 0 0,0 0 0,0 0 0,0 0 0,0 0 0,0-1 0,0 1 0,-4-2 0,-1 1 0,-1-1 0,1 0 0,-1-1 0,-8-4 0,15 6 0,-1 0 0,1 0 0,0 0 0,-1-1 0,1 1 0,0 0 0,0-1 0,0 1 0,0-1 0,0 1 0,0-1 0,0 1 0,1-1 0,-1 0 0,0 0 0,1 1 0,-1-1 0,1 0 0,0 0 0,0-1 0,0 1 0,0 1 0,0 0 0,0 0 0,-1-1 0,1 1 0,0 0 0,0 0 0,-1 0 0,1-1 0,0 1 0,-1 0 0,1 0 0,-1 0 0,0 0 0,1 0 0,-1 0 0,0 0 0,0 0 0,0 0 0,1 0 0,-1 0 0,0 1 0,0-1 0,0 0 0,0 0 0,-1 1 0,1-1 0,0 1 0,0-1 0,0 1 0,0 0 0,0-1 0,-1 1 0,1 0 0,0 0 0,0 0 0,-1 0 0,0 0 0,-128 10 0,70-9 0,-49-2 0,106 1 0,1-1 0,-1 1 0,1-1 0,0 0 0,-1 0 0,1 0 0,0 0 0,0 0 0,0 0 0,0 0 0,0-1 0,0 1 0,-3-3 0,4 2 0,0 1 0,0 0 0,0 0 0,-1 0 0,1 0 0,-1 0 0,1 0 0,-1 0 0,1 0 0,-1 0 0,0 1 0,1-1 0,-1 1 0,0-1 0,1 1 0,-1 0 0,0-1 0,0 1 0,1 0 0,-1 0 0,0 0 0,0 1 0,1-1 0,-1 0 0,0 1 0,1-1 0,-3 2 0,-7 3 0,1 0 0,0 1 0,0 0 0,1 1 0,-13 11 0,12-10 0,0 0 0,0 0 0,-1-1 0,-17 9 0,-59 15 0,-16 8 0,95-35 0,-1 1 0,-1 0 0,0-1 0,1 0 0,-1-1 0,-1 0 0,1-1 0,-13 2 0,16-3 0,-1 0 0,1 1 0,0 0 0,0 1 0,-11 4 0,13-4 0,0-1 0,-1 1 0,0-1 0,1-1 0,-1 1 0,0-1 0,0 0 0,-11 1 0,14-3 0,1 0 0,-1 0 0,1 1 0,-1-2 0,1 1 0,0 0 0,-1 0 0,1-1 0,0 1 0,0-1 0,0 0 0,0 1 0,0-1 0,-2-3 0,2 2 0,0 1 0,0 0 0,0 0 0,0 0 0,-1 0 0,1 1 0,0-1 0,-1 0 0,1 1 0,-1 0 0,0 0 0,1-1 0,-1 2 0,0-1 0,-3-1 0,-1 3 0,0 0 0,-1 0 0,1 0 0,0 1 0,0 0 0,0 0 0,0 1 0,0-1 0,1 2 0,-1-1 0,-10 9 0,11-8 0,-1 0 0,0 0 0,1 0 0,-2-1 0,1 0 0,0-1 0,0 1 0,-1-1 0,1 0 0,-1-1 0,-8 1 0,-21-9 0,35 6 0,-1 0 0,1 0 0,-1 0 0,1 0 0,-1 1 0,1-1 0,-1 1 0,0 0 0,1 0 0,-1 0 0,0 0 0,1 0 0,-1 0 0,0 1 0,1-1 0,-1 1 0,1 0 0,-1 0 0,1 0 0,-1 0 0,1 0 0,0 1 0,-1-1 0,-3 4 0,-18 15 0,-36 23 0,43-31 0,-7 3 0,19-12 0,1-1 0,-1 1 0,0 0 0,1 0 0,0 1 0,0-1 0,0 1 0,0 0 0,0 0 0,1 0 0,0 1 0,0-1 0,0 1 0,0 0 0,1-1 0,-4 11 0,2 2 0,0-1 0,-1 23 0,4-30 0,0 1 0,0 0 0,-1-1 0,0 0 0,-1 1 0,0-1 0,0 0 0,-1 0 0,0 0 0,-11 15 0,7-11 0,0 0 0,0 1 0,-8 24 0,-6 9 0,4 0 0,14-33 0,-1-1 0,-8 17 0,11-27 0,0 0 0,0 0 0,-1 0 0,1 0 0,0 0 0,-1 0 0,0 0 0,0-1 0,0 1 0,0-1 0,0 0 0,0 0 0,-4 2 0,2-2 0,0-1 0,0 0 0,-1 0 0,1 0 0,0-1 0,0 0 0,-1 0 0,1 0 0,0-1 0,0 1 0,0-1 0,-1 0 0,1-1 0,0 1 0,0-1 0,1 0 0,-1-1 0,0 1 0,1-1 0,-1 0 0,-7-6 0,-4-4 0,-29-21 0,42 32 0,0 0 0,0 0 0,-1 1 0,1-1 0,0 1 0,-1 0 0,1-1 0,0 2 0,-1-1 0,1 0 0,-1 1 0,-4-1 0,6 2 0,0 0 0,-1-1 0,1 1 0,0 0 0,0 0 0,0 0 0,0 0 0,0 0 0,0 0 0,0 1 0,0-1 0,1 1 0,-1-1 0,-2 3 0,-22 31 0,8-12 0,8-11 0,5-6 0,0 0 0,0 0 0,-1-1 0,0 1 0,0-1 0,0-1 0,0 1 0,-1-1 0,-11 6 0,4-5 0,1 1 0,0 1 0,0 0 0,1 1 0,-23 19 0,34-26 0,0 0 0,0 0 0,0-1 0,0 1 0,0 0 0,0 0 0,0-1 0,-1 1 0,1 0 0,0-1 0,0 1 0,-1-1 0,1 0 0,0 1 0,0-1 0,-1 0 0,1 0 0,0 0 0,-1 0 0,1 0 0,0 0 0,-1 0 0,1 0 0,-3-1 0,1-1 0,0 0 0,0 0 0,0 0 0,0 0 0,1 0 0,-1 0 0,-3-5 0,5 5 0,-1 0 0,1 0 0,-1 0 0,0 0 0,0 0 0,0 1 0,0-1 0,0 1 0,0-1 0,0 1 0,-1 0 0,1 0 0,0 0 0,-1 0 0,1 0 0,-1 0 0,1 1 0,-1-1 0,1 1 0,-1 0 0,1-1 0,-5 2 0,-2 1 0,0 0 0,0 1 0,0 0 0,0 0 0,0 1 0,1 1 0,0-1 0,-1 1 0,2 1 0,-1 0 0,-7 6 0,-2 4 0,14-12 0,-1 0 0,0 0 0,0-1 0,-1 0 0,1 1 0,-1-1 0,1-1 0,-7 3 0,3-2 0,-1 0 0,0-1 0,0 0 0,-14 0 0,-18 5 0,-14 4-21,41-9-203,-1 1 0,0 0 0,1 1 0,0 1 0,-27 12 0,37-15-6602</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15"/>
    </inkml:context>
    <inkml:brush xml:id="br0">
      <inkml:brushProperty name="width" value="0.025" units="cm"/>
      <inkml:brushProperty name="height" value="0.025" units="cm"/>
      <inkml:brushProperty name="color" value="#0099FF"/>
    </inkml:brush>
  </inkml:definitions>
  <inkml:trace contextRef="#ctx0" brushRef="#br0">20 1 24575,'-8'184'0,"7"-172"0,-4 15 0,3-22 0,1 0 0,0 1 0,0-1 0,1 1 0,0 10 0,0-15 0,0 0 0,1 1 0,-1-1 0,0 1 0,1-1 0,-1 0 0,1 1 0,0-1 0,0 0 0,-1 0 0,1 0 0,0 1 0,0-1 0,0 0 0,0 0 0,0 0 0,0 0 0,0 0 0,1-1 0,-1 1 0,0 0 0,0-1 0,1 1 0,-1 0 0,0-1 0,1 0 0,1 1 0,0 0 0,0 0 0,0 0 0,0 0 0,0 0 0,-1 0 0,1 1 0,0 0 0,-1-1 0,1 1 0,-1 0 0,1 0 0,-1 0 0,0 1 0,0-1 0,0 0 0,0 1 0,0-1 0,-1 1 0,1 0 0,-1 0 0,0 0 0,1-1 0,-1 1 0,0 0 0,-1 0 0,1 1 0,-1-1 0,1 0 0,-1 0 0,0 0 0,0 0 0,0 0 0,-2 6 0,0 6 0,-2 0 0,0 0 0,-1-1 0,0 0 0,-11 21 0,10-22 0,1-1 0,0 1 0,-3 18 0,6-24 0,1-1 0,0 1 0,1 0 0,-1 0 0,1-1 0,1 1 0,-1 0 0,3 11 0,9 4 0,-11-20 0,0 0 0,1 0 0,-1-1 0,0 1 0,0 0 0,0 0 0,0 1 0,-1-1 0,1 0 0,-1 0 0,1 0 0,-1 0 0,1 3 0,-4 59 0,1-38 0,1 34 0,16-7 0,-15-50 0,0-1 0,0 1 0,1-1 0,-1 1 0,1-1 0,0 1 0,-1-1 0,1 1 0,0-1 0,0 0 0,1 0 0,-1 0 0,0 1 0,1-1 0,-1 0 0,1-1 0,0 1 0,1 2 0,2-1 0,0 0 0,0-1 0,0 1 0,0-1 0,0 0 0,6 1 0,27 13 0,-32-12 0,-1 1 0,0 0 0,0 0 0,-1 0 0,1 1 0,-1 0 0,4 7 0,6 7 0,-4-6 0,-9-11 0,1 0 0,-1-1 0,1 1 0,0-1 0,0 1 0,0-1 0,0 0 0,0 0 0,0 0 0,0 0 0,1 0 0,-1 0 0,1-1 0,-1 1 0,1-1 0,0 0 0,0 1 0,0-1 0,0 0 0,-1-1 0,1 1 0,0-1 0,0 1 0,0-1 0,4 0 0,66-1-1365,-68 1-5461</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16"/>
    </inkml:context>
    <inkml:brush xml:id="br0">
      <inkml:brushProperty name="width" value="0.025" units="cm"/>
      <inkml:brushProperty name="height" value="0.025" units="cm"/>
      <inkml:brushProperty name="color" value="#0099FF"/>
    </inkml:brush>
  </inkml:definitions>
  <inkml:trace contextRef="#ctx0" brushRef="#br0">228 0 24575,'-3'5'0,"0"0"0,0 0 0,1-1 0,-1 1 0,1 1 0,0-1 0,-1 9 0,-4 5 0,5-8 0,-1 0 0,1 1 0,1-1 0,0 1 0,1-1 0,0 1 0,3 14 0,-2 13 0,0-31 0,-1 0 0,-1 1 0,1-1 0,-1 0 0,-1 0 0,0 0 0,0 0 0,0 0 0,-1 0 0,-6 13 0,3-8 0,0 0 0,-6 24 0,-4 9 0,-36 53 0,42-76 0,5-13 0,0 0 0,1 1 0,0-1 0,0 1 0,1 0 0,1 0 0,0 0 0,-1 20 0,4-9 0,0-13 0,-1 0 0,0-1 0,0 1 0,-1 0 0,0 0 0,0 0 0,-1-1 0,0 1 0,-6 15 0,4-14 21,0-1-1,1 1 1,-4 15 0,0 3-1469,5-22-5378</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68"/>
    </inkml:context>
    <inkml:brush xml:id="br0">
      <inkml:brushProperty name="width" value="0.025" units="cm"/>
      <inkml:brushProperty name="height" value="0.025" units="cm"/>
      <inkml:brushProperty name="color" value="#0099FF"/>
    </inkml:brush>
  </inkml:definitions>
  <inkml:trace contextRef="#ctx0" brushRef="#br0">151 0 24575,'-15'0'0,"0"1"0,-1 1 0,1 0 0,0 1 0,1 1 0,0 0 0,-18 7 0,17 0-1365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70"/>
    </inkml:context>
    <inkml:brush xml:id="br0">
      <inkml:brushProperty name="width" value="0.07056" units="cm"/>
      <inkml:brushProperty name="height" value="0.07056" units="cm"/>
      <inkml:brushProperty name="color" value="#0033CC"/>
    </inkml:brush>
  </inkml:definitions>
  <inkml:trace contextRef="#ctx0" brushRef="#br0">1 265 24575,'3'0'0,"1"0"0,-1 0 0,1 1 0,0-1 0,-1 1 0,1 0 0,-1 0 0,1 0 0,-1 0 0,0 1 0,1-1 0,-1 1 0,0 0 0,4 3 0,-2 0 0,0 0 0,0 0 0,-1 1 0,0-1 0,0 1 0,5 10 0,-7-11 0,1 0 0,0-1 0,0 0 0,0 1 0,0-1 0,1 0 0,0-1 0,-1 1 0,1-1 0,1 1 0,-1-1 0,8 4 0,-10-6 0,1 0 0,-1-1 0,1 1 0,-1 0 0,1-1 0,0 0 0,-1 0 0,1 1 0,0-1 0,-1-1 0,1 1 0,0 0 0,-1-1 0,1 1 0,-1-1 0,1 0 0,-1 0 0,1 0 0,-1 0 0,1 0 0,-1-1 0,0 1 0,0-1 0,0 1 0,0-1 0,2-2 0,13-10 0,-11 9 0,0 0 0,1-1 0,9-13 0,0-1 0,-10 14 0,-1-1 0,0-1 0,0 1 0,6-13 0,0 3 0,0 0 0,1 1 0,1 1 0,0 0 0,2 0 0,18-14 0,95-97-1365,-124 122-5461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69"/>
    </inkml:context>
    <inkml:brush xml:id="br0">
      <inkml:brushProperty name="width" value="0.025" units="cm"/>
      <inkml:brushProperty name="height" value="0.025" units="cm"/>
      <inkml:brushProperty name="color" value="#0099FF"/>
    </inkml:brush>
  </inkml:definitions>
  <inkml:trace contextRef="#ctx0" brushRef="#br0">0 5 24575,'0'-1'0,"0"0"0,0-2 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70"/>
    </inkml:context>
    <inkml:brush xml:id="br0">
      <inkml:brushProperty name="width" value="0.025" units="cm"/>
      <inkml:brushProperty name="height" value="0.025" units="cm"/>
      <inkml:brushProperty name="color" value="#0099FF"/>
    </inkml:brush>
  </inkml:definitions>
  <inkml:trace contextRef="#ctx0" brushRef="#br0">142 0 24575,'1'20'0,"-1"-14"0,1 0 0,-1 0 0,0 0 0,0 0 0,-1 0 0,0 0 0,0 0 0,0 0 0,-1 0 0,0 0 0,0 0 0,0-1 0,-1 1 0,-3 5 0,4-8 0,0 0 0,1 0 0,0 0 0,-1 0 0,1 1 0,0-1 0,1 0 0,-1 1 0,0-1 0,1 7 0,1 42 0,1-23 0,-2-7 0,-1 1 0,-1-1 0,-7 38 0,-10-14 0,16-41 0,0 1 0,0 0 0,0 0 0,1 1 0,0-1 0,1 0 0,-1 1 0,1-1 0,0 11 0,5 39 0,-2-41 0,-1 0 0,0 1 0,-1-1 0,-1 1 0,-4 26 0,3-37 0,1-1 0,-1 1 0,-1-1 0,1 0 0,-1 1 0,0-1 0,0 0 0,0-1 0,-6 7 0,6-7 0,0 0 0,0 0 0,1 0 0,-1 1 0,0-1 0,1 1 0,0 0 0,0 0 0,0 0 0,0 0 0,1 0 0,0 0 0,-2 8 0,3-9 0,-1 0 0,1 0 0,0-1 0,0 1 0,1 0 0,-1 0 0,1 0 0,-1 0 0,1 0 0,0-1 0,0 1 0,0 0 0,0-1 0,1 1 0,-1-1 0,1 1 0,-1-1 0,1 0 0,0 1 0,0-1 0,0 0 0,0 0 0,0 0 0,4 1 0,9 12 0,-13-13 0,-1 1 0,0-1 0,0 1 0,0-1 0,0 1 0,0-1 0,0 1 0,-1 0 0,1-1 0,-1 1 0,0 0 0,0 0 0,0-1 0,0 1 0,0 0 0,-1 4 0,-11 44 0,11-46 0,-1-1 0,1 1 0,0 0 0,0 1 0,1-1 0,-1 0 0,1 0 0,1 0 0,-1 0 0,0 0 0,2 6 0,-1-9 0,0 1 0,0-1 0,0 1 0,0-1 0,1 1 0,-1-1 0,0 0 0,1 1 0,0-1 0,0 0 0,-1 0 0,1 0 0,0 0 0,1-1 0,-1 1 0,0 0 0,0-1 0,1 0 0,-1 1 0,1-1 0,4 1 0,-1 0 0,-1 0 0,1 1 0,-1-1 0,1 1 0,-1 0 0,0 0 0,0 1 0,0 0 0,0 0 0,-1 0 0,0 0 0,5 7 0,-7-5 0,-1-1 0,1 0 0,-1 1 0,0-1 0,0 1 0,-1-1 0,0 1 0,0 9 0,0 4 0,1-4 0,0 0 0,1 0 0,1-1 0,0 1 0,2-1 0,-1 1 0,2-1 0,0-1 0,0 1 0,16 23 0,-19-33-80,0 0 0,1-1-1,-1 1 1,1-1 0,0 0-1,0 0 1,0 0 0,0 0-1,0-1 1,1 0 0,-1 0 0,1 0-1,-1 0 1,1-1 0,0 1-1,9 0 1,-8-1-6746</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17"/>
    </inkml:context>
    <inkml:brush xml:id="br0">
      <inkml:brushProperty name="width" value="0.025" units="cm"/>
      <inkml:brushProperty name="height" value="0.025" units="cm"/>
      <inkml:brushProperty name="color" value="#0099FF"/>
    </inkml:brush>
  </inkml:definitions>
  <inkml:trace contextRef="#ctx0" brushRef="#br0">0 0 24575,'4'3'0,"-1"-1"0,1 1 0,-1-1 0,0 1 0,0 0 0,0 0 0,0 0 0,4 6 0,-3-3 0,-1 1 0,1-1 0,-1 0 0,0 1 0,-1-1 0,0 1 0,0 0 0,0 0 0,-1 0 0,1 11 0,0 6 0,-4 43 0,1-61 0,0 1 0,0-1 0,-1 1 0,0-1 0,0 1 0,-6 8 0,6-10 0,-1 1 0,1-1 0,0 1 0,0 0 0,1-1 0,-1 1 0,1 0 0,0 11 0,0 32 0,0 21 0,1-64 0,1 1 0,0-1 0,0 0 0,1 0 0,-1 0 0,1 0 0,1 0 0,3 7 0,-2-8 0,-1-1 0,1 0 0,0-1 0,1 1 0,-1-1 0,1 0 0,-1 0 0,1 0 0,0-1 0,0 1 0,0-1 0,0-1 0,10 3 0,-7-1 0,-1-1 0,1 1 0,-1 0 0,0 1 0,0-1 0,10 8 0,4 17 0,-20-24 0,1-1 0,1 0 0,-1 1 0,0-1 0,1 0 0,-1 0 0,1 0 0,0-1 0,0 1 0,0-1 0,4 3 0,-1-4 0,-1 0 0,0 0 0,0 0 0,1-1 0,-1 1 0,1-1 0,5-1 0,-6 0 0,-1 1 0,1 0 0,0 0 0,0 1 0,0-1 0,5 2 0,-8-1 0,1 0 0,-1 0 0,0 0 0,0 0 0,0 0 0,0 1 0,-1-1 0,1 0 0,0 1 0,-1 0 0,1-1 0,-1 1 0,1 0 0,-1 0 0,0 0 0,1 0 0,0 3 0,5 6 0,0 0 0,0-1 0,1 1 0,0-1 0,1-1 0,12 10 0,-16-15 0,0 0 0,0-1 0,1 0 0,-1-1 0,8 4 0,-7-4 0,-1 0 0,-1 0 0,1 0 0,0 1 0,7 5 0,-11-6 0,1-1 0,-1 1 0,1-1 0,-1 1 0,0 0 0,0 0 0,0 0 0,0-1 0,0 1 0,0 0 0,0 0 0,-1 1 0,1-1 0,-1 0 0,0 0 0,1 0 0,-1 0 0,0 3 0,-1 1 0,1 0 0,-1-1 0,-1 1 0,1-1 0,-1 1 0,0-1 0,0 0 0,0 0 0,-4 6 0,-11 30 0,4 21-1365,12-60-5461</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65"/>
    </inkml:context>
    <inkml:brush xml:id="br0">
      <inkml:brushProperty name="width" value="0.025" units="cm"/>
      <inkml:brushProperty name="height" value="0.025" units="cm"/>
      <inkml:brushProperty name="color" value="#0099FF"/>
    </inkml:brush>
  </inkml:definitions>
  <inkml:trace contextRef="#ctx0" brushRef="#br0">0 0 24575,'1'4'0,"0"0"0,0-1 0,1 1 0,-1 0 0,1-1 0,0 1 0,0-1 0,0 0 0,0 1 0,0-1 0,4 4 0,13 21 0,-12-8 0,-2 0 0,0 0 0,2 36 0,-4-35 0,-1 0 0,-1 1 0,-1-1 0,-1 1 0,-1-1 0,-1 1 0,-8 31 0,8-34 0,1 0 0,0-1 0,2 1 0,2 27 0,-1 3 0,0-44 0,1 0 0,-1 0 0,1 0 0,0 0 0,0-1 0,0 1 0,0-1 0,1 1 0,0-1 0,0 0 0,0 0 0,6 6 0,16 24 0,7 16 0,-25-41 0,-1-1 0,0 1 0,-1 0 0,0 0 0,-1 1 0,5 10 0,-1 3 0,20 39 0,-17-40 0,-6-12 0,1-1 0,1 0 0,-1 0 0,1 0 0,1-1 0,-1 0 0,2-1 0,-1 0 0,1 0 0,0 0 0,11 5 0,-15-9 0,0 0 0,-1 1 0,1-1 0,-1 1 0,0 0 0,0 0 0,-1 0 0,0 0 0,0 1 0,0-1 0,0 1 0,0 0 0,-1 0 0,0 0 0,0 1 0,0-1 0,0 0 0,1 9 0,3 12 0,2-1 0,1 0 0,0-1 0,2 0 0,1-1 0,1 0 0,32 42 0,9 17 0,-51-77 0,0-1 0,-1 1 0,1 0 0,-1-1 0,1 1 0,-2 1 0,1-1 0,0 0 0,-1 0 0,0 1 0,0 7 0,0 10 0,-2 34 0,-1-17 0,4 13 0,-1-28 0,0-1 0,-6 42 0,4-63 5,0 1 1,-1 0-1,1-1 0,-1 1 0,0-1 0,0 1 1,-1-1-1,1 0 0,0 0 0,-1 0 1,0 0-1,0 0 0,0-1 0,0 1 0,0-1 1,-1 0-1,1 0 0,0 0 0,-1-1 0,0 1 1,1-1-1,-5 2 0,-8 2-376,1-1-1,-1 0 1,-32 3 0,44-7-6455</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66"/>
    </inkml:context>
    <inkml:brush xml:id="br0">
      <inkml:brushProperty name="width" value="0.025" units="cm"/>
      <inkml:brushProperty name="height" value="0.025" units="cm"/>
      <inkml:brushProperty name="color" value="#0099FF"/>
    </inkml:brush>
  </inkml:definitions>
  <inkml:trace contextRef="#ctx0" brushRef="#br0">0 14 24575,'31'-8'0,"-27"7"0,-1 0 0,1 0 0,0 0 0,0 0 0,-1 1 0,1-1 0,0 1 0,0 0 0,0 0 0,-1 0 0,1 1 0,0 0 0,0-1 0,-1 1 0,1 0 0,0 1 0,-1-1 0,1 1 0,4 2 0,-3-1 0,1-1 0,0 0 0,0 0 0,0 0 0,0-1 0,0 1 0,0-2 0,7 1 0,21 4 0,-25-2-273,0-1 0,0 2 0,0-1 0,11 7 0,-16-8-6553</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67"/>
    </inkml:context>
    <inkml:brush xml:id="br0">
      <inkml:brushProperty name="width" value="0.025" units="cm"/>
      <inkml:brushProperty name="height" value="0.025" units="cm"/>
      <inkml:brushProperty name="color" value="#0099FF"/>
    </inkml:brush>
  </inkml:definitions>
  <inkml:trace contextRef="#ctx0" brushRef="#br0">187 0 24575,'0'0'0,"0"0"0,0 0 0,0 0 0,0 0 0,0 0 0,-1 0 0,1 0 0,0 0 0,0 0 0,0 0 0,0 0 0,0 0 0,0 0 0,0 0 0,0 0 0,0 0 0,0 0 0,0 0 0,0 0 0,0 0 0,-1 0 0,1 1 0,0-1 0,0 0 0,0 0 0,0 0 0,0 0 0,0 0 0,0 0 0,0 0 0,0 0 0,0 0 0,0 0 0,0 0 0,0 0 0,0 0 0,0 0 0,0 0 0,0 1 0,0-1 0,0 0 0,0 0 0,0 0 0,0 0 0,0 0 0,0 0 0,0 0 0,0 0 0,0 0 0,0 0 0,0 0 0,0 0 0,0 1 0,0-1 0,0 0 0,0 0 0,0 0 0,0 0 0,0 0 0,0 0 0,0 0 0,0 0 0,0 0 0,0 0 0,1 0 0,-1 0 0,0 0 0,7 7 0,8 4 0,-12-9 0,0 0 0,0 1 0,0-1 0,0 1 0,0 0 0,-1 0 0,1 0 0,-1 0 0,0 0 0,0 0 0,0 0 0,1 5 0,1-1 0,-1 1 0,-1 0 0,0 0 0,3 13 0,-5-17 0,1 0 0,-1 0 0,0 0 0,0-1 0,0 1 0,0 0 0,0 0 0,-1 0 0,0-1 0,0 1 0,-2 5 0,2-7 0,0 0 0,-1 0 0,1 0 0,-1 0 0,0-1 0,1 1 0,-1 0 0,0-1 0,0 1 0,0-1 0,0 0 0,0 1 0,0-1 0,0 0 0,-1 0 0,1-1 0,0 1 0,-1 0 0,-2 0 0,-20 6 0,0 2 0,-41 20 0,-7 3 0,56-26-1365,11-3-5461</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18"/>
    </inkml:context>
    <inkml:brush xml:id="br0">
      <inkml:brushProperty name="width" value="0.025" units="cm"/>
      <inkml:brushProperty name="height" value="0.025" units="cm"/>
      <inkml:brushProperty name="color" value="#0099FF"/>
    </inkml:brush>
  </inkml:definitions>
  <inkml:trace contextRef="#ctx0" brushRef="#br0">1585 1 24575,'-2'0'0,"-1"1"0,0 0 0,1 0 0,-1 1 0,0-1 0,1 1 0,-1-1 0,1 1 0,0 0 0,0 0 0,-1 0 0,1 0 0,0 0 0,1 0 0,-1 1 0,-2 3 0,-19 18 0,-5-7 0,-1-2 0,0-1 0,-1-1 0,-53 16 0,-49 16 0,123-41 0,1-1 0,-1 2 0,1 0 0,0 0 0,0 0 0,0 1 0,-13 12 0,12-9 0,-1-1 0,-1 0 0,-18 11 0,-13 1 0,30-15 0,1 0 0,-1 0 0,1 1 0,1 0 0,-1 1 0,1 1 0,1-1 0,-17 18 0,-31 55 0,54-77 0,0 0 0,-1 0 0,1 0 0,-1-1 0,1 1 0,-1-1 0,0 0 0,0 0 0,0-1 0,-1 1 0,-7 1 0,-2 0 0,-1-1 0,-17 0 0,21-2 0,7 0 0,1 0 0,0-1 0,-1 1 0,1-1 0,0 0 0,0 0 0,0 0 0,0-1 0,0 1 0,0-1 0,0 0 0,0 0 0,0 0 0,1 0 0,-5-5 0,3 5 0,1-1 0,1 1 0,-1 0 0,0 0 0,0 0 0,0 0 0,0 0 0,-1 0 0,1 1 0,0 0 0,-1 0 0,1 0 0,-1 0 0,-6-1 0,4 3 0,-1 0 0,1 1 0,0-1 0,0 1 0,0 1 0,0-1 0,0 1 0,1 0 0,-1 0 0,1 1 0,-10 7 0,-22 13 0,36-24 0,0 1 0,1-1 0,-1 1 0,0-1 0,0 0 0,0 0 0,1 1 0,-1-1 0,0 0 0,0 0 0,0 0 0,0 0 0,1 0 0,-1 0 0,0 0 0,0 0 0,0 0 0,0 0 0,1-1 0,-1 1 0,0 0 0,0-1 0,0 1 0,1 0 0,-2-2 0,0 1 0,1 0 0,0-1 0,0 1 0,0-1 0,0 1 0,0-1 0,0 0 0,0 1 0,0-1 0,1 0 0,-2-2 0,1-4 0,-1 0 0,1 0 0,0 0 0,0-10 0,2 16 0,-1 0 0,0 0 0,0 0 0,0-1 0,0 1 0,-1 0 0,1 0 0,0 0 0,-1 0 0,0 0 0,1 0 0,-1 0 0,0 0 0,0 1 0,-2-4 0,1 4 0,1-1 0,-1 1 0,0 0 0,0 0 0,0 0 0,0 1 0,0-1 0,0 0 0,-1 1 0,1-1 0,0 1 0,0 0 0,0 0 0,-5 0 0,3-1 0,-1 0 0,1 0 0,-1 0 0,1-1 0,0 1 0,0-1 0,0 0 0,0 0 0,0-1 0,0 1 0,0-1 0,-5-5 0,-19-11 0,8 6 0,17 11 0,1 0 0,-1 0 0,0 0 0,0 0 0,0 1 0,0-1 0,0 1 0,-1 0 0,1 0 0,0 0 0,-1 1 0,1-1 0,0 1 0,-7-1 0,-20 4 0,-14-1 0,42-3 0,-1 1 0,0-1 0,1 1 0,-1-1 0,0 0 0,1 0 0,-1 0 0,1-1 0,0 1 0,-1-1 0,1 1 0,0-1 0,0 0 0,-3-2 0,5 3 0,-1 1 0,1 0 0,-1-1 0,0 1 0,1-1 0,-1 1 0,1 0 0,-1-1 0,0 1 0,1 0 0,-1-1 0,0 1 0,0 0 0,1 0 0,-1 0 0,0 0 0,1 0 0,-1 0 0,0 0 0,0 0 0,1 0 0,-1 0 0,0 0 0,0 0 0,1 1 0,-2-1 0,-20 15 0,-12 25 0,29-30 19,-1 1 0,2-1 1,-1 1-1,1 0 0,1 0 0,-3 18 0,3-15-394,-1-1 0,0 1 1,-9 19-1,12-29-6451</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19"/>
    </inkml:context>
    <inkml:brush xml:id="br0">
      <inkml:brushProperty name="width" value="0.025" units="cm"/>
      <inkml:brushProperty name="height" value="0.025" units="cm"/>
      <inkml:brushProperty name="color" value="#0099FF"/>
    </inkml:brush>
  </inkml:definitions>
  <inkml:trace contextRef="#ctx0" brushRef="#br0">0 0 24575,'6'1'0,"0"0"0,0 0 0,0 0 0,0 0 0,-1 1 0,1 0 0,-1 1 0,10 4 0,-10-4 0,0 0 0,1-1 0,-1 0 0,1 0 0,0 0 0,0 0 0,0-1 0,0 0 0,7 0 0,-6-1 0,0 0 0,-1 1 0,1-1 0,0 1 0,-1 1 0,1-1 0,-1 1 0,0 0 0,1 0 0,-1 1 0,0 0 0,0 0 0,0 1 0,-1-1 0,1 1 0,-1 0 0,0 1 0,6 7 0,37 42 0,-43-50 0,0-1 0,0 0 0,0 0 0,1 0 0,0-1 0,-2 0 0,2 0 0,0 0 0,0-1 0,0 0 0,10 1 0,-8-1 0,0 0 0,0 0 0,0 1 0,-1 1 0,1-1 0,10 6 0,-11-4 0,-1-1 0,0 2 0,0-1 0,0 1 0,0-1 0,-1 2 0,0-1 0,0 0 0,0 1 0,-1 0 0,1 0 0,-2 1 0,1-1 0,4 10 0,-3-5 0,1-1 0,0 0 0,9 11 0,12 19 0,-22-26 0,0 0 0,-1 1 0,-1-1 0,0 1 0,-1 0 0,-1-1 0,0 1 0,-2 15 0,2-21 0,0-1 0,1 1 0,0-1 0,0 1 0,0-1 0,1 0 0,1 0 0,-1 0 0,1 0 0,1-1 0,7 11 0,-1 1 0,-9-16 0,-1 0 0,0 0 0,0 0 0,0 0 0,0 0 0,-1 0 0,1 0 0,-1 0 0,0 0 0,1 0 0,-2 0 0,1 0 0,0 0 0,0 0 0,-2 4 0,-17 48 0,4-13 0,4 4 0,6-35 0,2 1 0,0-1 0,0 1 0,1 0 0,1 0 0,0 0 0,0 0 0,1 0 0,4 24 0,-3-31 0,1 0 0,1 0 0,-1 0 0,1-1 0,5 9 0,-6-10 0,1 1 0,-1 0 0,1 0 0,-1-1 0,0 2 0,-1-1 0,1 0 0,-1 0 0,0 1 0,1 4 0,13 83 0,-8-74-1365</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20"/>
    </inkml:context>
    <inkml:brush xml:id="br0">
      <inkml:brushProperty name="width" value="0.025" units="cm"/>
      <inkml:brushProperty name="height" value="0.025" units="cm"/>
      <inkml:brushProperty name="color" value="#0099FF"/>
    </inkml:brush>
  </inkml:definitions>
  <inkml:trace contextRef="#ctx0" brushRef="#br0">240 1 24575,'-1'4'0,"0"0"0,-1 0 0,1 0 0,-1 0 0,1 0 0,-1-1 0,0 1 0,-1 0 0,1-1 0,-1 0 0,1 1 0,-1-1 0,0 0 0,0 0 0,-7 4 0,-11 15 0,12-12 0,-1-1 0,1 0 0,-16 12 0,-21 19 0,42-36 0,0 1 0,0-1 0,0 1 0,0 0 0,1 0 0,0 0 0,0 0 0,1 1 0,-1-1 0,1 1 0,0 0 0,1-1 0,-1 1 0,1 0 0,0 0 0,1 0 0,-1 0 0,1 0 0,1 12 0,2 13 0,-1 1 0,-6 57 0,3-83-32,-1-1-1,0 1 0,0 0 1,0-1-1,-1 1 0,0-1 1,0 0-1,-5 6 0,1 0-1038,4-5-5755</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21"/>
    </inkml:context>
    <inkml:brush xml:id="br0">
      <inkml:brushProperty name="width" value="0.025" units="cm"/>
      <inkml:brushProperty name="height" value="0.025" units="cm"/>
      <inkml:brushProperty name="color" value="#0099FF"/>
    </inkml:brush>
  </inkml:definitions>
  <inkml:trace contextRef="#ctx0" brushRef="#br0">0 0 24575,'7'9'0,"-1"0"0,-1 0 0,0 1 0,0 0 0,-1-1 0,0 2 0,-1-1 0,4 18 0,2 3 0,-7-23 0,1-1 0,0 0 0,1 0 0,0 0 0,0-1 0,0 1 0,1-1 0,0 1 0,0-1 0,0-1 0,1 1 0,0-1 0,0 0 0,1 0 0,-1-1 0,1 1 0,0-2 0,0 1 0,0-1 0,15 5 0,-2 0 0,0 2 0,0 0 0,23 18 0,-4-3 0,-33-22 0,1 0 0,-1 0 0,0 0 0,1-1 0,0 0 0,-1 0 0,1-1 0,0 0 0,7 1 0,32-1 0,-37-2 0,-1 1 0,1 0 0,0 0 0,16 4 0,-4 6-1365,-18-8-5461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71"/>
    </inkml:context>
    <inkml:brush xml:id="br0">
      <inkml:brushProperty name="width" value="0.07056" units="cm"/>
      <inkml:brushProperty name="height" value="0.07056" units="cm"/>
      <inkml:brushProperty name="color" value="#0033CC"/>
    </inkml:brush>
  </inkml:definitions>
  <inkml:trace contextRef="#ctx0" brushRef="#br0">0 10 24575,'0'-1'0,"1"0"0,1-1 0,1 0 0,0-2 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22"/>
    </inkml:context>
    <inkml:brush xml:id="br0">
      <inkml:brushProperty name="width" value="0.025" units="cm"/>
      <inkml:brushProperty name="height" value="0.025" units="cm"/>
      <inkml:brushProperty name="color" value="#0099FF"/>
    </inkml:brush>
  </inkml:definitions>
  <inkml:trace contextRef="#ctx0" brushRef="#br0">21 0 24575,'-2'4'0,"0"0"0,0 0 0,0 0 0,1 0 0,0 0 0,-1 0 0,0 8 0,0-2 0,1-5 0,0-1 0,0 1 0,0 0 0,1 0 0,0-1 0,-1 1 0,2 0 0,-1 0 0,1 0 0,0 4 0,0-6 0,0 0 0,0 0 0,1-1 0,-1 1 0,1-1 0,-1 1 0,1-1 0,0 0 0,0 0 0,0 0 0,0 0 0,0 0 0,0 0 0,0 0 0,1 0 0,-1-1 0,5 2 0,-6-1 0,1-1 0,-1 0 0,0 0 0,1 1 0,-1-1 0,0 1 0,0-1 0,0 1 0,0 0 0,0-1 0,-1 1 0,1 0 0,0 0 0,-1-1 0,1 1 0,-1 0 0,0 0 0,0 0 0,1 0 0,-1 2 0,-2 49 0,1-31 0,2-16 0,0 0 0,0-1 0,0 1 0,1-1 0,-1 0 0,1 1 0,1-1 0,-1 0 0,1 0 0,0 0 0,0 0 0,0-1 0,1 1 0,0-1 0,-1 0 0,10 7 0,14 19 0,-13-10 0,-2 0 0,0 1 0,15 35 0,-18-31 0,-7-20 0,-1-1 0,1 1 0,0 0 0,0-1 0,0 0 0,1 1 0,-1-1 0,1 0 0,0 0 0,1-1 0,-1 1 0,0-1 0,5 4 0,-1-1 0,0 1 0,0 0 0,-1 0 0,0 0 0,0 1 0,-1 0 0,0 0 0,0 0 0,-1 1 0,0 0 0,5 16 0,2 3 0,-10-25 0,1 0 0,-1 0 0,1-1 0,-1 1 0,1 0 0,0-1 0,-1 0 0,2 1 0,-1-1 0,0 0 0,1 0 0,-1 0 0,1 0 0,-1-1 0,1 1 0,0-1 0,0 0 0,0 1 0,0-1 0,0-1 0,5 2 0,5 0 0,0-1 0,0-1 0,-1 0 0,16-2 0,7 0 0,-31 2 0,0 0 0,0 1 0,0-1 0,0 0 0,0 1 0,0 0 0,0 0 0,0 0 0,-1 1 0,1-1 0,6 4 0,-4 0 0,1 1 0,-1-1 0,0 1 0,7 10 0,-11-15 0,-1 0 0,1 0 0,-1 0 0,0-1 0,1 1 0,0 0 0,-1-1 0,1 1 0,0-1 0,-1 1 0,1-1 0,0 0 0,-1 1 0,1-1 0,2 0 0,32-2 0,-20 1 0,6 1 0,-13-1 0,0 1 0,0 0 0,0 1 0,10 1 0,-16-1 0,0 0 0,0 0 0,0 0 0,0 0 0,0 1 0,-1-1 0,1 1 0,-1 0 0,1 0 0,-1-1 0,1 2 0,-1-1 0,0 0 0,0 0 0,0 1 0,1 2 0,3 2 0,-1 0 0,1 0 0,0-1 0,1 1 0,-1-1 0,1-1 0,0 1 0,1-1 0,-1 0 0,1-1 0,11 5 0,-14-8 9,0 0-1,0-1 1,0 1-1,0-1 1,0 0 0,0 0-1,0-1 1,0 0-1,1 1 1,-1-2-1,-1 1 1,1 0-1,9-5 1,-11 4-74,0 1 1,0-1-1,0 0 1,0 0-1,-1 0 1,1 0-1,-1-1 0,0 1 1,0 0-1,0-1 1,0 0-1,0 0 1,0 1-1,0-1 0,-1 0 1,0 0-1,0 0 1,1-1-1,-2 1 1,1 0-1,0 0 1,0-5-1,-1 3-6761</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23"/>
    </inkml:context>
    <inkml:brush xml:id="br0">
      <inkml:brushProperty name="width" value="0.025" units="cm"/>
      <inkml:brushProperty name="height" value="0.025" units="cm"/>
      <inkml:brushProperty name="color" value="#0099FF"/>
    </inkml:brush>
  </inkml:definitions>
  <inkml:trace contextRef="#ctx0" brushRef="#br0">478 0 24575,'-1'4'0,"1"0"0,0-1 0,-1 1 0,0 0 0,1-1 0,-2 1 0,1-1 0,0 1 0,-1-1 0,1 0 0,-1 0 0,0 1 0,0-1 0,-5 5 0,-9 16 0,15-21 0,0 1 0,0-1 0,0 0 0,0 0 0,1 0 0,0 0 0,-1 0 0,1 1 0,1-1 0,-1 0 0,0 0 0,1 4 0,0-4 0,0 1 0,-1-1 0,0 1 0,0-1 0,0 1 0,0-1 0,-1 1 0,1-1 0,-2 5 0,1-7 0,1-1 0,-1 1 0,1 0 0,-1-1 0,0 1 0,1-1 0,-1 1 0,0-1 0,1 0 0,-1 1 0,0-1 0,0 0 0,1 1 0,-1-1 0,0 0 0,0 0 0,0 0 0,0 0 0,1 0 0,-2 0 0,-25 1 0,10-1 0,13 0 0,-1 1 0,1 0 0,0 0 0,-1 0 0,1 1 0,0-1 0,0 1 0,0 0 0,0 1 0,0-1 0,-4 4 0,4-2 0,0 1 0,0 0 0,0 0 0,0 1 0,1-1 0,0 1 0,-3 7 0,1-1 0,1 1 0,0-1 0,0 1 0,2 0 0,-1 0 0,2 0 0,0 0 0,0 0 0,1 1 0,2 13 0,0-24 0,-1 1 0,1 0 0,0-1 0,0 0 0,0 1 0,1-1 0,-1 0 0,1 0 0,0 0 0,-1 0 0,1-1 0,1 1 0,-1-1 0,4 3 0,9 8 0,-9-7 0,-1 2 0,0 0 0,0 0 0,-1 1 0,0-1 0,0 1 0,5 14 0,-7-13 0,1-1 0,1 0 0,0 0 0,0 0 0,1 0 0,12 13 0,13 0 0,-26-19 0,0 0 0,0 1 0,0-1 0,0 1 0,5 6 0,-7-6 0,0 0 0,0 0 0,0 0 0,-1 0 0,0 1 0,0-1 0,2 7 0,-3-9 0,0 0 0,-1 0 0,1 1 0,-1-1 0,0 0 0,1 1 0,-1-1 0,0 0 0,0 1 0,-1-1 0,1 0 0,0 0 0,-1 1 0,0-1 0,1 0 0,-1 0 0,-2 4 0,2-4 0,-1-1 0,1 1 0,-1-1 0,1 1 0,-1-1 0,0 0 0,1 0 0,-1 0 0,0 0 0,0 0 0,0-1 0,1 1 0,-1 0 0,0-1 0,0 1 0,0-1 0,0 0 0,0 0 0,0 0 0,-1 0 0,1 0 0,0 0 0,0 0 0,-2-1 0,-2 0 0,0-1 0,0 1 0,0-1 0,0 0 0,0 0 0,-8-6 0,11 6 0,0 1 0,0-1 0,1 0 0,-1 1 0,0 0 0,-1-1 0,1 1 0,0 0 0,0 1 0,0-1 0,-1 1 0,-3-1 0,4 2 0,0-1 0,1 1 0,-1 0 0,1 0 0,-1 0 0,1 1 0,-1-1 0,1 0 0,0 1 0,0 0 0,0-1 0,0 1 0,0 0 0,0 0 0,-3 4 0,-5 7 0,1 1 0,-8 14 0,9-14 0,0-2 0,-12 18 0,12-24 0,0 0 0,0 0 0,0-1 0,0 0 0,-1-1 0,-15 6 0,14-6 0,1-1 0,0-2 0,-1 1 0,0-1 0,1 0 0,-1-1 0,0 0 0,-16-3 0,10 2 0,-37-1-1365,49 2-5461</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24"/>
    </inkml:context>
    <inkml:brush xml:id="br0">
      <inkml:brushProperty name="width" value="0.025" units="cm"/>
      <inkml:brushProperty name="height" value="0.025" units="cm"/>
      <inkml:brushProperty name="color" value="#0099FF"/>
    </inkml:brush>
  </inkml:definitions>
  <inkml:trace contextRef="#ctx0" brushRef="#br0">1 1 24575,'3'2'0,"1"0"0,0 0 0,-1 0 0,1 1 0,-1 0 0,0-1 0,1 1 0,-1 0 0,3 5 0,53 76 0,-43-58 0,2-1 0,35 38 0,-45-54 0,0 2 0,-1-1 0,0 1 0,7 15 0,16 24 0,114 153 0,-130-182-104,-8-12-54,-1-1 0,1 1 1,1-1-1,0-1 1,0 1-1,0-1 1,13 10-1,-15-14-6668</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62"/>
    </inkml:context>
    <inkml:brush xml:id="br0">
      <inkml:brushProperty name="width" value="0.025" units="cm"/>
      <inkml:brushProperty name="height" value="0.025" units="cm"/>
      <inkml:brushProperty name="color" value="#0099FF"/>
    </inkml:brush>
  </inkml:definitions>
  <inkml:trace contextRef="#ctx0" brushRef="#br0">132 1 24575,'0'8'0,"-1"0"0,0 0 0,0 0 0,-1 0 0,0-1 0,-1 1 0,1 0 0,-2-1 0,1 1 0,-1-1 0,0 0 0,0 0 0,-1-1 0,0 1 0,0-1 0,0 0 0,-1 0 0,-11 8 0,11-8 0,0 0 0,1 0 0,0 0 0,0 1 0,1 0 0,-1 0 0,1 0 0,1 0 0,-5 14 0,6-17 0,1-1 0,0 1 0,0 0 0,0 0 0,1 0 0,-1 0 0,1 0 0,0 0 0,0-1 0,1 1 0,-1 0 0,1 0 0,0 0 0,0 0 0,0 0 0,0-1 0,0 1 0,1-1 0,0 1 0,0-1 0,3 6 0,0-2 0,0 1 0,-1-1 0,-1 1 0,1 0 0,-1 1 0,0-1 0,-1 0 0,2 11 0,2 7 0,-3-11 0,0 0 0,-1 1 0,0 27 0,-2-25 0,6 37 0,-5-49 0,1 0 0,0 0 0,0 0 0,1-1 0,0 1 0,0-1 0,0 0 0,5 7 0,6 8 0,-12-13 0,1 1 0,-2-1 0,1 0 0,-1 1 0,0-1 0,0 0 0,-1 1 0,0 0 0,0-1 0,-3 15 0,2-20 6,0 1 0,-1-1 0,1 0 0,0 1 0,-1-1 0,1 0 0,-1 0 0,0 0 0,0 0 0,0 0 0,0 0 0,0 0 0,0-1 0,0 1 0,0-1 0,-1 1 0,1-1 0,-1 0 0,-2 1 0,2-1-80,1 0-1,-1 0 1,1 0 0,0 0 0,-1 1-1,1-1 1,0 1 0,0-1 0,0 1-1,0 0 1,0 0 0,0 0 0,1 0-1,-1 0 1,0 0 0,1 1 0,0-1-1,0 0 1,-2 4 0,3-2-6752</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63"/>
    </inkml:context>
    <inkml:brush xml:id="br0">
      <inkml:brushProperty name="width" value="0.025" units="cm"/>
      <inkml:brushProperty name="height" value="0.025" units="cm"/>
      <inkml:brushProperty name="color" value="#0099FF"/>
    </inkml:brush>
  </inkml:definitions>
  <inkml:trace contextRef="#ctx0" brushRef="#br0">0 3 24575,'1'-1'0,"1"0"0,1 1 0,1 1 0,0 1 0,-1 1 0,0 1 0,-1 1 0,0 0 0,0 0 0,-1 0 0,0 0 0,-1-1-8191</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64"/>
    </inkml:context>
    <inkml:brush xml:id="br0">
      <inkml:brushProperty name="width" value="0.025" units="cm"/>
      <inkml:brushProperty name="height" value="0.025" units="cm"/>
      <inkml:brushProperty name="color" value="#0099FF"/>
    </inkml:brush>
  </inkml:definitions>
  <inkml:trace contextRef="#ctx0" brushRef="#br0">22 0 24575,'15'86'0,"-15"-51"0,2-16 0,-2-1 0,0 1 0,-1 0 0,-1 0 0,0-1 0,-2 1 0,-8 27 0,-4-3-1365,14-37-5461</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57"/>
    </inkml:context>
    <inkml:brush xml:id="br0">
      <inkml:brushProperty name="width" value="0.025" units="cm"/>
      <inkml:brushProperty name="height" value="0.025" units="cm"/>
      <inkml:brushProperty name="color" value="#0099FF"/>
    </inkml:brush>
  </inkml:definitions>
  <inkml:trace contextRef="#ctx0" brushRef="#br0">338 0 24575,'-5'3'0,"1"-1"0,0 1 0,1-1 0,-1 1 0,-6 7 0,9-9 0,0-1 0,0 1 0,0 0 0,0 0 0,1 0 0,-1 0 0,0 0 0,1 0 0,-1 0 0,1 1 0,-1-1 0,1 0 0,-1 0 0,1 0 0,0 0 0,0 1 0,-1-1 0,1 0 0,0 0 0,0 1 0,0-1 0,1 0 0,-1 0 0,0 1 0,0-1 0,1 0 0,0 2 0,0-2 0,0 0 0,-1 0 0,1-1 0,0 1 0,0 0 0,0-1 0,0 1 0,0-1 0,1 0 0,-1 1 0,0-1 0,0 0 0,0 1 0,0-1 0,0 0 0,0 0 0,1 0 0,1 0 0,27-2 0,-18 2 0,25-1 0,62 2 0,-97-1 0,0 0 0,-1 0 0,1 1 0,-1-1 0,1 1 0,-1-1 0,1 1 0,-1-1 0,1 1 0,-1 0 0,1 0 0,-1 0 0,0 0 0,0 0 0,1 0 0,-1 0 0,0 0 0,0 0 0,0 1 0,0-1 0,0 0 0,0 1 0,-1-1 0,1 1 0,0-1 0,-1 1 0,1-1 0,-1 1 0,1 1 0,0 7 0,1-1 0,-1 1 0,-1-1 0,0 11 0,0 14 0,2-24 0,-1 0 0,0 1 0,-1-1 0,0 1 0,-1-1 0,-2 17 0,2-25 0,0 0 0,0-1 0,-1 1 0,1-1 0,0 1 0,0-1 0,-1 0 0,1 0 0,-1 0 0,1 1 0,-1-1 0,1-1 0,-1 1 0,-3 1 0,3 0 0,-1-1 0,1 0 0,0 0 0,-1 1 0,1-1 0,0 1 0,0 0 0,0 0 0,-2 2 0,1 2 0,0-1 0,1 1 0,-1 0 0,1 0 0,1 1 0,-1-1 0,1 0 0,0 0 0,-1 12 0,2-7 0,0 0 0,1 0 0,0 0 0,4 20 0,20 40 0,-20-45 0,-2-14 0,0 0 0,-1 0 0,-1 1 0,1-1 0,-2 0 0,0 1 0,-3 22 0,2-33 0,0-1 0,1 0 0,-1 1 0,0-1 0,0 0 0,-1 1 0,1-1 0,0 0 0,0 0 0,-1 0 0,1 0 0,0 0 0,-1 0 0,1 0 0,-1-1 0,1 1 0,-1 0 0,1-1 0,-1 1 0,0-1 0,1 0 0,-1 1 0,0-1 0,-2 0 0,1 0 0,0 1 0,0 0 0,0 0 0,0 0 0,0 0 0,0 0 0,-3 2 0,4-1 0,-1 1 0,1-1 0,0 0 0,0 1 0,1-1 0,-1 1 0,0-1 0,1 1 0,0 0 0,0-1 0,-1 1 0,2 0 0,-1 0 0,0 0 0,0 0 0,1 0 0,0 5 0,-1 4 0,1 0 0,1-1 0,3 18 0,-3-23 0,1 0 0,0 0 0,1 0 0,-1-1 0,1 1 0,0-1 0,1 1 0,-1-1 0,6 6 0,-5-7 0,-1 0 0,0 1 0,1-1 0,-2 1 0,1 0 0,0 0 0,-1 0 0,0 0 0,0 0 0,-1 1 0,1-1 0,0 11 0,-1 3 0,0-12 0,0 1 0,-1 0 0,0-1 0,-1 1 0,-2 12 0,2-19 0,0 0 0,-1 0 0,1 0 0,0 0 0,-1 0 0,1-1 0,-1 1 0,1 0 0,-1-1 0,1 0 0,-1 1 0,1-1 0,-1 0 0,1 1 0,-1-1 0,1 0 0,-1 0 0,0 0 0,-2-1 0,-19 4 0,21-2 0,0 0 0,0 0 0,0 1 0,0-1 0,0 1 0,1-1 0,-1 1 0,0-1 0,1 1 0,-1 0 0,1 0 0,-1 0 0,1 0 0,0 0 0,0 0 0,0 0 0,0 0 0,0 1 0,0-1 0,1 0 0,-1 1 0,1-1 0,0 0 0,0 5 0,-4 13 0,4-19 0,0 0 0,-1 1 0,1-1 0,-1 1 0,1-1 0,-1 0 0,1 1 0,-1-1 0,0 0 0,1 0 0,-1 1 0,0-1 0,0 0 0,0 0 0,0 0 0,0 0 0,0 0 0,0 0 0,-1-1 0,1 1 0,0 0 0,0 0 0,-1-1 0,1 1 0,0-1 0,-1 1 0,-1-1 0,-14 8 0,14-6 0,1 0 0,0 0 0,-1 0 0,1 0 0,0 0 0,0 1 0,0-1 0,1 1 0,-1 0 0,1-1 0,-1 1 0,0 4 0,1-5 0,0 1 0,-1 0 0,1-1 0,0 1 0,-1-1 0,1 0 0,-1 1 0,0-1 0,1 0 0,-1 0 0,0 0 0,-1 0 0,1-1 0,0 1 0,0 0 0,-4 1 0,4-2 0,-1 0 0,0 0 0,0 1 0,0-1 0,1 1 0,-1 0 0,1-1 0,0 1 0,-4 4 0,5-5 0,0 0 0,1 0 0,-1 0 0,1 0 0,-1 0 0,1 0 0,0 0 0,-1-1 0,1 1 0,0 1 0,0-1 0,-1 0 0,1 0 0,0 0 0,0 0 0,0 0 0,0 0 0,1 0 0,-1 0 0,0 0 0,0 0 0,1 0 0,-1 0 0,0 0 0,1 0 0,-1 0 0,1 0 0,-1-1 0,1 1 0,1 1 0,-1 0 0,0-1 0,0 1 0,-1-1 0,1 1 0,0-2 0,0 2 0,-1 0 0,1-1 0,-1 1 0,0 0 0,1-1 0,-1 1 0,0 0 0,0-1 0,0 1 0,0 0 0,0 0 0,-1-1 0,1 1 0,0 0 0,-2 2 0,0 2 0,-1 0 0,0-1 0,-1 1 0,-5 8 0,5-10 0,1 1 0,0-1 0,0 1 0,-5 10 0,8-12 0,-1-1 0,1 0 0,-1 1 0,0-1 0,0 0 0,0 0 0,0 0 0,0 0 0,-1 0 0,1 0 0,-1 0 0,1 0 0,-4 2 0,3-3 0,-1 0 0,0 0 0,0 0 0,0 0 0,0 0 0,0-1 0,0 1 0,0-1 0,0 0 0,-4 0 0,3 0 0,-2 0 0,1 0 0,-1 1 0,1-1 0,-11 4 0,15-4 0,0 1 0,0-1 0,0 0 0,-1 1 0,2 0 0,-1-1 0,0 1 0,0-1 0,0 1 0,0 0 0,0 0 0,0 0 0,1-1 0,-1 1 0,0 0 0,1 0 0,-1 0 0,1 0 0,-1 0 0,1 0 0,-1 0 0,1 0 0,0 0 0,-1 0 0,1 1 0,0-1 0,0 0 0,0 0 0,0 2 0,0-2 0,0 0 0,0 1 0,0-1 0,0 0 0,0 0 0,0 0 0,-1 1 0,1-1 0,0 0 0,-1 0 0,1 0 0,-1 0 0,1 0 0,-1 0 0,0 1 0,1-1 0,-1-1 0,0 1 0,0 0 0,1 0 0,-1 0 0,0 0 0,-2 1 0,-25 6 0,25-7 0,1-1 0,0 0 0,0 0 0,0 1 0,0-1 0,-1 1 0,1 0 0,0 0 0,0 0 0,0 0 0,0 0 0,0 0 0,1 0 0,-1 1 0,0-1 0,1 1 0,-2 1 0,1-1 0,1 1 0,1 0 0,-1 0 0,0 0 0,1 0 0,-1 0 0,1 0 0,0 4 0,-2 17 0,-14 7 0,-1 3 0,16-33 0,0 1 0,0 0 0,1-1 0,-1 1 0,1 0 0,0 0 0,0 0 0,-1-1 0,1 1 0,0 0 0,1 0 0,-1 0 0,0 0 0,0-1 0,2 4 0,-2-4 0,1 1 0,0-1 0,0 1 0,0-1 0,0 1 0,0-1 0,1 0 0,-1 1 0,0-1 0,2 1 0,-1-1 0,-1 0 0,0-1 0,0 1 0,0 0 0,0 0 0,0 0 0,-1 0 0,1 0 0,0 0 0,0 0 0,-1 1 0,1-1 0,0 0 0,-1 0 0,1 1 0,-1-1 0,0 0 0,1 0 0,-1 1 0,0-1 0,0 3 0,-1 25 0,0-21 0,1-1 0,0 0 0,0 0 0,0 1 0,1-1 0,0 0 0,0 0 0,1 0 0,0 0 0,2 7 0,0 2-1365,-5-13-5461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58"/>
    </inkml:context>
    <inkml:brush xml:id="br0">
      <inkml:brushProperty name="width" value="0.025" units="cm"/>
      <inkml:brushProperty name="height" value="0.025" units="cm"/>
      <inkml:brushProperty name="color" value="#0099FF"/>
    </inkml:brush>
  </inkml:definitions>
  <inkml:trace contextRef="#ctx0" brushRef="#br0">27 1 24575,'0'0'0,"0"2"0,0 1 0,0 1 0,-1 0 0,-1 1 0,0 0 0,-1 0 0,0-1 0,0-1 0,-1-1 0,-1-1 0,1-1-8191</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59"/>
    </inkml:context>
    <inkml:brush xml:id="br0">
      <inkml:brushProperty name="width" value="0.025" units="cm"/>
      <inkml:brushProperty name="height" value="0.025" units="cm"/>
      <inkml:brushProperty name="color" value="#0099FF"/>
    </inkml:brush>
  </inkml:definitions>
  <inkml:trace contextRef="#ctx0" brushRef="#br0">91 1 24575,'-2'2'0,"0"1"0,1 0 0,-1 0 0,1 0 0,0 0 0,0 0 0,0 0 0,0 0 0,0 0 0,1 0 0,-1 7 0,-5 18 0,4-23 0,-1-1 0,1 1 0,-1-1 0,0 0 0,0 0 0,-1 0 0,-5 5 0,5-5 0,0 0 0,1 0 0,-1 1 0,-6 8 0,9-7 0,0 0 0,0 0 0,0 0 0,0-1 0,1 1 0,0 0 0,0 0 0,2 10 0,0 7 0,5 33 0,-5-43 0,0 0 0,1 20 0,-2-18 0,0 0 0,6 21 0,-2-12 0,1 4 0,-4-21 0,-1 0 0,1 0 0,-1 0 0,1 15 0,-3 8 0,1-4 0,-5 41 0,4-56 0,-1-2 0,0 1 0,-1 0 0,-1 0 0,0-1 0,0 0 0,-8 13 0,9-16 0,0 0 0,0 0 0,1 1 0,0-1 0,-2 8 0,3-10 0,1-1 0,-1 0 0,1 0 0,-1 1 0,1-1 0,0 0 0,0 1 0,1-1 0,-1 0 0,1 1 0,-1-1 0,2 4 0,11 13 0,-11-18 0,0 1 0,0 0 0,0 0 0,-1 0 0,1 0 0,-1 0 0,0 0 0,1 0 0,-1 1 0,-1-1 0,1 0 0,0 1 0,-1 5 0,-1 31-18,0-24-318,0 0-1,2 0 0,2 19 0,-2-31-6489</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60"/>
    </inkml:context>
    <inkml:brush xml:id="br0">
      <inkml:brushProperty name="width" value="0.025" units="cm"/>
      <inkml:brushProperty name="height" value="0.025" units="cm"/>
      <inkml:brushProperty name="color" value="#0099FF"/>
    </inkml:brush>
  </inkml:definitions>
  <inkml:trace contextRef="#ctx0" brushRef="#br0">0 0 24575,'2'4'0,"0"-1"0,0 1 0,0 0 0,-1-1 0,1 1 0,-1 0 0,1 4 0,4 10 0,-1-8 0,1 0 0,0-1 0,1 0 0,-1 0 0,2 0 0,-1-1 0,1-1 0,1 1 0,16 11 0,23 21 0,-15-6 0,-18-18 0,0 0 0,21 15 0,-30-25-8,0-1 1,0 1-1,-1 0 0,0 1 0,0-1 0,-1 1 0,0 0 0,0 0 1,-1 0-1,6 15 0,4 9-1271,-10-26-5547</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72"/>
    </inkml:context>
    <inkml:brush xml:id="br0">
      <inkml:brushProperty name="width" value="0.07056" units="cm"/>
      <inkml:brushProperty name="height" value="0.07056" units="cm"/>
      <inkml:brushProperty name="color" value="#0033CC"/>
    </inkml:brush>
  </inkml:definitions>
  <inkml:trace contextRef="#ctx0" brushRef="#br0">0 56 24575,'2'-1'0,"0"-1"0,0 1 0,0-1 0,-1 1 0,1-1 0,-1 1 0,1-1 0,-1 0 0,0 0 0,1 0 0,-1 0 0,0 0 0,0-2 0,5-6 0,-5 8 4,1 1-1,-1-1 0,1 1 1,-1-1-1,1 1 0,-1 0 0,1-1 1,0 1-1,0 0 0,0 0 1,0 0-1,-1 1 0,1-1 1,0 0-1,4 0 0,32 0-313,-20 2-798,-14-1-5718</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61"/>
    </inkml:context>
    <inkml:brush xml:id="br0">
      <inkml:brushProperty name="width" value="0.025" units="cm"/>
      <inkml:brushProperty name="height" value="0.025" units="cm"/>
      <inkml:brushProperty name="color" value="#0099FF"/>
    </inkml:brush>
  </inkml:definitions>
  <inkml:trace contextRef="#ctx0" brushRef="#br0">0 1 24575,'2'3'0,"1"1"0,-1 1 0,0-1 0,-1 0 0,1 0 0,-1 1 0,0-1 0,0 1 0,0 4 0,4 12 0,1 0 0,-4-13 0,0 0 0,1 1 0,6 10 0,-8-16 0,1 0 0,0-1 0,0 1 0,0-1 0,0 1 0,1-1 0,-1 0 0,0 0 0,1 0 0,0 0 0,-1 0 0,1-1 0,4 3 0,0-1 0,-1 1 0,1 0 0,-1 0 0,0 1 0,-1 0 0,1 0 0,-1 0 0,0 1 0,0-1 0,7 13 0,18 18 0,-24-30 0,1-1 0,0 0 0,-1 0 0,2-1 0,-1 0 0,0 0 0,16 5 0,-14-6 0,-1 0 0,1 1 0,-1 1 0,0 0 0,14 10 0,-21-15 0,-1 0 0,1 1 0,-1-1 0,1 0 0,0 1 0,-1-1 0,1 0 0,0 0 0,-1 0 0,1 1 0,0-1 0,0 0 0,-1 0 0,1 0 0,0 0 0,-1 0 0,1-1 0,0 1 0,0 0 0,-1 0 0,1 0 0,0-1 0,-1 1 0,1 0 0,0 0 0,-1-1 0,1 1 0,-1-1 0,1 1 0,-1-1 0,1 1 0,0-1 0,22-24 0,-9 10 0,-8 9 0,0 1 0,1 0 0,-1 1 0,1 0 0,1 0 0,10-5 0,-15 9 0,0-1 0,0 0 0,0 1 0,0 0 0,0-1 0,0 1 0,0 0 0,0 1 0,0-1 0,0 0 0,0 1 0,0 0 0,0-1 0,0 1 0,-1 1 0,1-1 0,0 0 0,-1 1 0,1-1 0,4 4 0,8 4-1365,-12-8-5461</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25"/>
    </inkml:context>
    <inkml:brush xml:id="br0">
      <inkml:brushProperty name="width" value="0.025" units="cm"/>
      <inkml:brushProperty name="height" value="0.025" units="cm"/>
      <inkml:brushProperty name="color" value="#0099FF"/>
    </inkml:brush>
  </inkml:definitions>
  <inkml:trace contextRef="#ctx0" brushRef="#br0">0 1 24575,'1'3'0,"0"0"0,0 0 0,0 0 0,1-1 0,-1 1 0,0 0 0,1 0 0,0-1 0,0 1 0,0-1 0,4 5 0,27 24 0,76 53 0,-104-78 0,1 0 0,-2 0 0,1 1 0,-1 0 0,0-1 0,0 1 0,-1 1 0,4 10 0,2 3 0,-8-19 0,0 0 0,0-1 0,0 1 0,0 0 0,0-1 0,0 1 0,0-1 0,0 0 0,1 1 0,-1-1 0,1 0 0,-1 0 0,4 2 0,4 4 0,-8-7 0,0 1 0,0 0 0,-1 0 0,1 0 0,0 1 0,-1-1 0,1 0 0,0 0 0,-1 0 0,1 0 0,-1 1 0,0-1 0,1 0 0,-1 0 0,0 1 0,0-1 0,0 0 0,0 2 0,0-2 0,0 1 0,0 0 0,0-1 0,1 1 0,-1-1 0,0 1 0,1 0 0,-1-1 0,1 1 0,0-1 0,-1 1 0,1-1 0,0 0 0,1 2 0,2 0 0,-1 0 0,0-1 0,1 1 0,0-1 0,0 0 0,4 2 0,-6-4 0,0 1 0,0 0 0,0 0 0,0-1 0,0 1 0,-1 0 0,1 0 0,0 0 0,-1 1 0,1-1 0,0 0 0,-1 1 0,0-1 0,1 1 0,-1-1 0,0 1 0,0 0 0,-1-1 0,1 1 0,0 0 0,0 0 0,0 0 0,-1 0 0,1 0 0,-1 0 0,1 0 0,-1 0 0,0 0 0,0 2 0,0-1 0,0 1 0,0-1 0,-1 0 0,1 0 0,-1 0 0,0 0 0,0 0 0,0 0 0,0 0 0,0 0 0,-2 3 0,-3 5 0,6-10 0,0 0 0,-1 0 0,1 0 0,0 0 0,-1 0 0,1 0 0,0 0 0,0 0 0,0 0 0,0 0 0,0 0 0,0 0 0,0 1 0,0-1 0,1 0 0,-1 0 0,0 0 0,1 0 0,-1 0 0,0 0 0,2 1 0,14 20 0,1-1 0,-15-17 0,1 0 0,0 0 0,-1 0 0,2 0 0,-1-1 0,0 1 0,1-1 0,-1 0 0,1 0 0,7 4 0,-6-4 0,-1 0 0,1 0 0,-1 1 0,0 0 0,0-1 0,0 1 0,0 1 0,4 6 0,1 5 0,1 0 0,16 19 0,-10-12-1365,-14-19-5461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55"/>
    </inkml:context>
    <inkml:brush xml:id="br0">
      <inkml:brushProperty name="width" value="0.025" units="cm"/>
      <inkml:brushProperty name="height" value="0.025" units="cm"/>
      <inkml:brushProperty name="color" value="#0099FF"/>
    </inkml:brush>
  </inkml:definitions>
  <inkml:trace contextRef="#ctx0" brushRef="#br0">0 18 24575,'14'0'0,"-3"0"0,-1 0 0,1 0 0,0-1 0,-1 0 0,1-1 0,-1 0 0,15-5 0,-23 6 0,-1 0 0,1 1 0,-1-1 0,1 1 0,0-1 0,-1 1 0,1 0 0,-1-1 0,1 1 0,0 0 0,-1 0 0,1 0 0,0 1 0,-1-1 0,1 0 0,0 1 0,-1-1 0,1 1 0,-1-1 0,1 1 0,0-1 0,-1 1 0,0 0 0,3 2 0,0 1 0,0 0 0,0 1 0,0 0 0,-1-1 0,5 11 0,14 18 0,-20-31 0,-1 0 0,1-1 0,-1 1 0,1-1 0,0 0 0,-1 1 0,1-1 0,0 0 0,0 0 0,0 0 0,0 0 0,0-1 0,0 1 0,4 0 0,0 0 0,-1-1 0,0 1 0,0 0 0,0 1 0,0-1 0,5 3 0,-8-2 0,0-1 0,0 1 0,0-1 0,0 1 0,0 0 0,0 0 0,0 0 0,-1 0 0,1 0 0,-1 0 0,1 1 0,-1-1 0,0 0 0,1 4 0,-2-6 0,0 1 0,1 0 0,-1 0 0,0 0 0,1 0 0,-1 0 0,0 0 0,1 0 0,-1-1 0,1 1 0,-1 0 0,1 0 0,0-1 0,-1 1 0,1 0 0,0-1 0,0 1 0,-1 0 0,1-1 0,0 1 0,0-1 0,0 0 0,0 1 0,-1-1 0,1 0 0,0 1 0,0-1 0,0 0 0,0 0 0,0 0 0,0 0 0,0 0 0,0 0 0,0 0 0,0 0 0,0 0 0,0 0 0,0 0 0,0-1 0,0 1 0,-1 0 0,3-1 0,2-3 0,0 0 0,0 1 0,0-2 0,-1 1 0,7-8 0,5-4 0,-9 10 0,1 1 0,0 0 0,0 0 0,0 1 0,0-1 0,1 2 0,0-1 0,-1 1 0,1 1 0,1 0 0,-1 0 0,0 1 0,-1 0 0,2 0 0,-1 1 0,0 0 0,11 2 0,-18-1 0,1 0 0,-1 0 0,1 0 0,-1 0 0,1 0 0,-1 0 0,0 1 0,0-1 0,1 1 0,-1 0 0,0 0 0,0 0 0,-1 0 0,4 4 0,-4-4 0,1 0 0,-1 0 0,1-1 0,0 1 0,-1 0 0,1 0 0,0-1 0,0 1 0,0-1 0,0 0 0,0 1 0,1-1 0,-1 0 0,0 0 0,1-1 0,-1 1 0,0 0 0,1-1 0,-1 1 0,3-1 0,44 1 0,-28 0 0,0 0 0,38-6 0,-36-9 0,-19 11 0,1 0 0,-1 0 0,1 0 0,9-4 0,-13 7 0,-1-1 0,1 1 0,0 0 0,0 0 0,-1 0 0,1 0 0,0-1 0,0 1 0,0 0 0,-1 0 0,1 1 0,0-1 0,0 0 0,-1 0 0,1 0 0,0 0 0,0 1 0,-1-1 0,1 0 0,0 1 0,-1-1 0,1 0 0,0 1 0,-1-1 0,1 1 0,0-1 0,-1 1 0,1 0 0,-1-1 0,1 1 0,-1-1 0,0 1 0,1 0 0,-1-1 0,0 1 0,1 0 0,-1 0 0,1 0 0,-1 2 0,1 0 0,-1 0 0,1 0 0,-1 0 0,0 0 0,0 1 0,0-1 0,0 0 0,-1 0 0,1 0 0,-1 0 0,0 0 0,-1 3 0,1-3 0,-1 1 0,2 0 0,-1 0 0,0 0 0,1 0 0,0 0 0,-1 0 0,2 5 0,10 30 0,-9-31 0,1 0 0,-1 0 0,0-1 0,-1 1 0,1 16 0,-3-16 0,0 0 0,-1-1 0,0 1 0,0-1 0,0 1 0,-1-1 0,0 0 0,-1 0 0,0 0 0,0 0 0,0-1 0,-1 1 0,-6 6 0,-16 26 0,24-34 0,2 0 0,-1 0 0,0-1 0,1 1 0,0 0 0,0 0 0,0 0 0,1 0 0,0 1 0,0-1 0,1 8 0,0-9 0,-1 1 0,1-1 0,-1 0 0,0 0 0,-1 1 0,1-1 0,-1 0 0,1 0 0,-1 0 0,-1 0 0,1 0 0,0 0 0,-1 0 0,0 0 0,0 0 0,0 0 0,-4 4 0,-4 2 0,1 1 0,0 0 0,1 0 0,0 1 0,0 0 0,2 0 0,-9 19 0,13-18 0,0 0 0,1 0 0,0 0 0,1 0 0,3 18 0,-2 9 0,-1-31 0,0-1 0,0 1 0,0 0 0,1 0 0,0-1 0,0 1 0,1 0 0,0-1 0,4 9 0,0-3 0,-1-2 0,0-1 0,-1 1 0,0 0 0,-1 0 0,3 20 0,0 78-1365</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56"/>
    </inkml:context>
    <inkml:brush xml:id="br0">
      <inkml:brushProperty name="width" value="0.025" units="cm"/>
      <inkml:brushProperty name="height" value="0.025" units="cm"/>
      <inkml:brushProperty name="color" value="#0099FF"/>
    </inkml:brush>
  </inkml:definitions>
  <inkml:trace contextRef="#ctx0" brushRef="#br0">29 0 24575,'1'1'0,"-1"1"0,1-1 0,0 1 0,0-1 0,0 1 0,-1-1 0,1 1 0,-1-1 0,1 1 0,-1-1 0,0 1 0,0 0 0,1-1 0,-1 1 0,0 0 0,-1-1 0,1 1 0,0-1 0,0 1 0,-1 0 0,1-1 0,-1 1 0,1-1 0,-2 3 0,-1 2 0,2 1 0,-3-1 0,1-1 0,-7 9 0,0 7-1365,10-17-5461</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26"/>
    </inkml:context>
    <inkml:brush xml:id="br0">
      <inkml:brushProperty name="width" value="0.025" units="cm"/>
      <inkml:brushProperty name="height" value="0.025" units="cm"/>
      <inkml:brushProperty name="color" value="#0099FF"/>
    </inkml:brush>
  </inkml:definitions>
  <inkml:trace contextRef="#ctx0" brushRef="#br0">1162 0 24575,'0'1'0,"-1"-1"0,1 1 0,-1-1 0,1 1 0,0-1 0,-1 1 0,1 0 0,0-1 0,-1 1 0,1 0 0,0-1 0,0 1 0,-1 0 0,1-1 0,0 1 0,0 0 0,0 0 0,0-1 0,0 1 0,0 0 0,0 0 0,0 23 0,0-21 0,1-2 0,-1 1 0,0 0 0,0 0 0,-1 0 0,1 0 0,0 0 0,-1 0 0,1 0 0,-1 0 0,1 0 0,-1 0 0,0 0 0,0-1 0,0 1 0,0 0 0,0-1 0,0 1 0,0-1 0,-3 3 0,1-2 0,0 0 0,0-1 0,-1 1 0,1-1 0,-1 1 0,1-1 0,-1 0 0,1-1 0,-1 1 0,-3 0 0,5-1 0,-1 0 0,1 0 0,0 1 0,0-1 0,0 1 0,0-1 0,0 1 0,0 0 0,0 0 0,1 0 0,-1 0 0,0 0 0,0 0 0,0 0 0,1 1 0,-1-1 0,1 0 0,-1 1 0,1 0 0,0-1 0,-1 1 0,-1 3 0,2-2 0,1 1 0,-1-1 0,0 1 0,1-1 0,0 1 0,0-1 0,0 1 0,0-1 0,1 1 0,-1-1 0,1 1 0,1 5 0,0-3 0,-1 0 0,0 1 0,0 0 0,-1-1 0,1 1 0,-2-1 0,1 1 0,-1-1 0,0 1 0,0-1 0,-1 1 0,1-1 0,-1 0 0,-1 0 0,-3 8 0,3-10 0,1 0 0,-1 0 0,1-1 0,-1 1 0,-1-1 0,1 1 0,0-1 0,-1 0 0,1 0 0,-1-1 0,0 1 0,0-1 0,0 0 0,0 0 0,-1 0 0,1-1 0,0 1 0,-1-1 0,1 0 0,-1 0 0,1 0 0,-8-1 0,-1 0 0,5 0 0,0 0 0,0 0 0,1 0 0,-1 1 0,0 0 0,0 1 0,0 0 0,1 0 0,-1 0 0,-8 5 0,14-4 0,-1-1 0,1 1 0,0 0 0,-1 0 0,1 0 0,1 1 0,-1-1 0,0 0 0,-1 5 0,-10 17 0,10-20 0,0 0 0,0 0 0,0 0 0,1 0 0,0 1 0,-3 10 0,4-15 0,0 1 0,1 0 0,0 0 0,-1-1 0,1 1 0,0 0 0,0 0 0,0 0 0,0-1 0,0 1 0,1 0 0,-1 0 0,0 0 0,1-1 0,-1 1 0,1 0 0,0-1 0,0 1 0,0 0 0,-1-1 0,1 1 0,1-1 0,-1 0 0,0 1 0,2 1 0,4 2 0,1 0 0,-1 1 0,0 1 0,9 10 0,-13-14 0,-1 0 0,0 1 0,-1-1 0,1 1 0,-1-1 0,1 1 0,-1 0 0,0 0 0,0-1 0,-1 1 0,1 0 0,-1 0 0,0 7 0,0 0 0,0 1 0,1-1 0,1 1 0,0-1 0,0 0 0,1 0 0,7 19 0,-9-29 0,0 1 0,0 0 0,0 0 0,-1 0 0,1 0 0,-1 0 0,0 0 0,0 0 0,1-1 0,-1 1 0,0 0 0,-1 0 0,1 0 0,0 0 0,0 0 0,-1 0 0,1 0 0,-1 0 0,-1 2 0,1-3 0,0 0 0,0 0 0,0 0 0,0 0 0,0 0 0,-1 0 0,1 0 0,0 0 0,-1 0 0,1 0 0,-1-1 0,1 1 0,-1 0 0,1-1 0,-1 1 0,1-1 0,-1 0 0,1 0 0,-1 1 0,0-1 0,1 0 0,-3-1 0,1 1 0,1 0 0,-1 1 0,1-1 0,0 0 0,-1 1 0,1 0 0,-1-1 0,1 1 0,0 0 0,-1 0 0,1 0 0,0 1 0,0-1 0,-3 3 0,-23 27 0,25-26 0,1-1 0,-1-1 0,0 1 0,-1 0 0,1-1 0,-1 1 0,0-1 0,1 0 0,-2 0 0,-5 3 0,-14-2 0,23-4 0,0 0 0,0 0 0,0 0 0,0 0 0,0 0 0,0 0 0,0 0 0,0 0 0,0 0 0,0 1 0,0-1 0,0 0 0,0 1 0,0-1 0,0 0 0,0 1 0,0 0 0,1-1 0,-1 1 0,0-1 0,0 1 0,1 0 0,-1-1 0,0 1 0,1 0 0,-1 0 0,1 0 0,-1 0 0,1-1 0,-1 1 0,1 0 0,0 0 0,-1 0 0,1 0 0,0 0 0,0 0 0,0 0 0,0 0 0,0 0 0,0 0 0,0 2 0,-1 2 0,0 0 0,0 0 0,-1 0 0,1 0 0,-1 0 0,0-1 0,-1 1 0,1 0 0,-1-1 0,0 0 0,-6 8 0,7-10 0,-1 1 0,1-1 0,-1 0 0,0 1 0,1-1 0,-1-1 0,0 1 0,-1 0 0,1-1 0,0 1 0,0-1 0,-1 0 0,1 0 0,0 0 0,-1-1 0,1 1 0,-1-1 0,-3 0 0,5 0 0,0 1 0,0-1 0,0 0 0,1 1 0,-1 0 0,0-1 0,0 1 0,1 0 0,-1 0 0,0 0 0,1 0 0,-1 0 0,1 0 0,-1 1 0,1-1 0,0 0 0,-1 1 0,1-1 0,0 1 0,0 0 0,0-1 0,-1 4 0,-21 50 0,12-28 0,4-9 0,5-13 0,0 0 0,0-1 0,0 1 0,-1-1 0,-4 7 0,6-10 0,0 1 0,-1-1 0,1 0 0,-1 0 0,1 0 0,-1 0 0,1 0 0,-1 0 0,0 0 0,1-1 0,-1 1 0,0 0 0,0-1 0,1 0 0,-1 1 0,0-1 0,0 0 0,0 0 0,-2 0 0,2 0 0,1 0 0,0 0 0,-1 0 0,1 0 0,-1 0 0,1 0 0,0 0 0,-1-1 0,1 1 0,0 0 0,-1-1 0,1 1 0,0-1 0,0 0 0,-1 1 0,1-1 0,0 0 0,0 0 0,0 0 0,0 0 0,0 0 0,0 0 0,0 0 0,0 0 0,0 0 0,1 0 0,-2-2 0,1-1 0,1 1 0,-1-1 0,1 0 0,0 1 0,0-1 0,0 0 0,0 1 0,0-1 0,2-6 0,9-15 0,2-3 0,-13 26 0,0 1 0,1 0 0,-1 0 0,0 0 0,0 0 0,0 0 0,0-1 0,0 1 0,0 0 0,0 0 0,0 0 0,0-1 0,0 1 0,-1 0 0,1 0 0,0 0 0,-1 0 0,1 0 0,-2-2 0,1 2 0,0 1 0,0-1 0,0 1 0,0-1 0,0 1 0,0 0 0,0 0 0,0-1 0,0 1 0,0 0 0,-1 0 0,1 0 0,0 0 0,0 0 0,0 0 0,0 0 0,0 0 0,0 1 0,0-1 0,0 0 0,0 1 0,0-1 0,0 1 0,0-1 0,0 1 0,0-1 0,0 1 0,-2 1 0,-26 21 0,24-19 0,3-1 0,0 0 0,0-1 0,0 1 0,-1-1 0,1 0 0,-1 0 0,1 0 0,-1 0 0,0 0 0,0-1 0,0 1 0,0-1 0,0 0 0,0 0 0,0 0 0,-1 0 0,1 0 0,0-1 0,0 1 0,-1-1 0,1 0 0,-4 0 0,3 0 0,-2 0 0,1 0 0,-1 0 0,0 0 0,0-1 0,1 0 0,-1 0 0,1 0 0,-1-1 0,1 0 0,-1 0 0,1 0 0,-9-6 0,14 8 0,-1 0 0,0 0 0,1 0 0,-1 0 0,1 0 0,-1 0 0,1 0 0,-1 0 0,0 0 0,1 0 0,-1 0 0,1 1 0,-1-1 0,1 0 0,-1 0 0,1 1 0,-1-1 0,1 0 0,-1 0 0,1 1 0,-1-1 0,1 1 0,-1-1 0,1 1 0,0-1 0,-1 0 0,1 1 0,0-1 0,-1 1 0,1-1 0,0 1 0,0 0 0,-1-1 0,1 2 0,-12 25 0,10-22 0,-2 3 0,0-1 0,-1 0 0,1 0 0,-1 0 0,-1-1 0,1 0 0,-1 0 0,0 0 0,-1-1 0,1 0 0,-1 0 0,0 0 0,0-1 0,0 0 0,-1 0 0,0-1 0,1 0 0,-14 3 0,-2-6 0,-4 1 0,26-1 0,0 0 0,0 0 0,0 0 0,0 1 0,0-1 0,0 1 0,0-1 0,0 1 0,1-1 0,-1 1 0,0-1 0,0 1 0,0 0 0,1-1 0,-1 1 0,0 0 0,1 0 0,-1-1 0,1 1 0,-1 0 0,1 0 0,-1 2 0,-4 7-1365,2-6-5461</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53"/>
    </inkml:context>
    <inkml:brush xml:id="br0">
      <inkml:brushProperty name="width" value="0.025" units="cm"/>
      <inkml:brushProperty name="height" value="0.025" units="cm"/>
      <inkml:brushProperty name="color" value="#0099FF"/>
    </inkml:brush>
  </inkml:definitions>
  <inkml:trace contextRef="#ctx0" brushRef="#br0">0 1 24575,'6'0'0,"-1"0"0,0 0 0,1 1 0,-1-1 0,0 1 0,0 1 0,0-1 0,0 1 0,0 0 0,0 0 0,0 0 0,0 1 0,-1-1 0,8 7 0,-9-6 0,0 0 0,0 0 0,0 1 0,-1-1 0,0 1 0,1 0 0,-1 0 0,0-1 0,-1 1 0,1 1 0,-1-1 0,0 0 0,0 0 0,0 0 0,0 1 0,-1-1 0,0 0 0,0 6 0,0 6 0,-1-4 0,1 1 0,4 23 0,-4-31 0,2-1 0,-1 1 0,0-1 0,1 0 0,0 1 0,0-1 0,0 0 0,1 0 0,-1 0 0,1-1 0,4 6 0,3 3 0,0 1 0,-1-1 0,12 23 0,-10-15 0,-9-17 0,0-1 0,0 1 0,1-1 0,-1 1 0,0-1 0,1 0 0,0 1 0,-1-1 0,1-1 0,0 1 0,0 0 0,0-1 0,0 1 0,1-1 0,-1 0 0,0 0 0,0 0 0,6 0 0,6 1 0,-1-2 0,1 0 0,17-1 0,5-1 0,-7 4-1365,-26-1-5461</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54"/>
    </inkml:context>
    <inkml:brush xml:id="br0">
      <inkml:brushProperty name="width" value="0.025" units="cm"/>
      <inkml:brushProperty name="height" value="0.025" units="cm"/>
      <inkml:brushProperty name="color" value="#0099FF"/>
    </inkml:brush>
  </inkml:definitions>
  <inkml:trace contextRef="#ctx0" brushRef="#br0">207 16 24575,'0'0'0,"0"-1"0,0 0 0,0 1 0,0-1 0,0 1 0,-1-1 0,1 0 0,0 1 0,0-1 0,-1 1 0,1-1 0,0 0 0,-1 1 0,1-1 0,-1 1 0,1-1 0,0 1 0,-1-1 0,1 1 0,-1 0 0,1-1 0,-1 1 0,0 0 0,1-1 0,-1 1 0,1 0 0,-1 0 0,0-1 0,1 1 0,-1 0 0,0 0 0,1 0 0,-1 0 0,1 0 0,-1 0 0,0 0 0,1 0 0,-1 0 0,0 0 0,1 0 0,-1 1 0,0-1 0,1 0 0,-1 0 0,1 0 0,-1 1 0,0 0 0,-34 13 0,32-13 0,-2 2 0,-1-1 0,0 0 0,0 0 0,0 0 0,0 0 0,-1-1 0,1 0 0,0-1 0,-10 1 0,12-1 0,0-1 0,0 1 0,1-1 0,-1 0 0,0 0 0,0 0 0,0 0 0,1-1 0,-1 1 0,1-1 0,-1 0 0,1 0 0,0 1 0,-1-2 0,1 1 0,-3-4 0,-5-3-1365</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27"/>
    </inkml:context>
    <inkml:brush xml:id="br0">
      <inkml:brushProperty name="width" value="0.025" units="cm"/>
      <inkml:brushProperty name="height" value="0.025" units="cm"/>
      <inkml:brushProperty name="color" value="#0099FF"/>
    </inkml:brush>
  </inkml:definitions>
  <inkml:trace contextRef="#ctx0" brushRef="#br0">0 0 24575,'1'3'0,"-1"0"0,1 0 0,0-1 0,0 1 0,0 0 0,0-1 0,0 1 0,1-1 0,2 5 0,8 15 0,-7-2 0,0 0 0,-2 1 0,2 24 0,-4-34 0,1 0 0,1-1 0,-1 1 0,2 0 0,-1-1 0,2 1 0,-1-1 0,1-1 0,1 1 0,0 0 0,12 14 0,9 16 0,-18-24 0,-1 0 0,9 26 0,12 23 0,-28-63 0,0 0 0,1 1 0,-1-1 0,0 0 0,0 0 0,1 0 0,0 0 0,0-1 0,0 1 0,0 0 0,0-1 0,0 0 0,0 1 0,1-1 0,-1 0 0,0 0 0,1 0 0,-1 0 0,1 0 0,-1-1 0,1 1 0,-1-1 0,1 0 0,2 0 0,5-1 0,-1 0 0,1-1 0,-1 0 0,0 0 0,12-6 0,-14 5 0,0 0 0,0 1 0,0 0 0,1 0 0,-1 1 0,1 0 0,-1 0 0,10 1 0,-9 1 0,0 1 0,0 1 0,0-1 0,-1 1 0,1 1 0,8 4 0,4 2 0,18 5 0,-26-11 0,0 1 0,17 9 0,-26-12-1365</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28"/>
    </inkml:context>
    <inkml:brush xml:id="br0">
      <inkml:brushProperty name="width" value="0.025" units="cm"/>
      <inkml:brushProperty name="height" value="0.025" units="cm"/>
      <inkml:brushProperty name="color" value="#0099FF"/>
    </inkml:brush>
  </inkml:definitions>
  <inkml:trace contextRef="#ctx0" brushRef="#br0">293 0 24575,'5'100'0,"-2"-94"0,0 1 0,0-1 0,1 0 0,-1-1 0,2 1 0,-1-1 0,0 1 0,11 8 0,-8-7 0,-1-1 0,-1 1 0,1 0 0,-1 1 0,0-1 0,5 13 0,-8-17 0,-1 1 0,1 0 0,-1 0 0,0 0 0,0 1 0,0-1 0,-1 0 0,1 0 0,-1 0 0,0 1 0,0-1 0,-1 0 0,1 0 0,-1 0 0,0 0 0,-1 5 0,-1-4 0,0 0 0,0 0 0,-1 0 0,1-1 0,-1 1 0,0-1 0,0 0 0,0 0 0,-7 4 0,5-3 0,0-1 0,1 1 0,0 1 0,0-1 0,1 0 0,-6 8 0,-15 36 0,12-23 0,0-2 0,-22 30 0,-38 47 0,27-39 0,-16 24 0,58-76 0,1-1 0,-1 1 0,2 0 0,-1 0 0,1 0 0,1 0 0,0 1 0,0-1 0,1 11 0,-3 32 0,0-34 0,-2 13 0,1-1 0,1 1 0,3 38 0,1-66 0,1 1 0,0-1 0,0 1 0,1-1 0,-1 0 0,1 0 0,0 0 0,0 0 0,0-1 0,1 1 0,6 4 0,11 15 0,-18-18 0,0 0 0,-1 0 0,1 0 0,-1 0 0,0 1 0,0-1 0,0 1 0,-1 0 0,0 0 0,1 8 0,-1 8 0,-3 32 0,1-12 0,2 35 0,-2 80 0,-1-151-1365</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29"/>
    </inkml:context>
    <inkml:brush xml:id="br0">
      <inkml:brushProperty name="width" value="0.025" units="cm"/>
      <inkml:brushProperty name="height" value="0.025" units="cm"/>
      <inkml:brushProperty name="color" value="#0099FF"/>
    </inkml:brush>
  </inkml:definitions>
  <inkml:trace contextRef="#ctx0" brushRef="#br0">0 0 24575,'9'20'0,"0"0"0,1-1 0,18 26 0,-14-21 0,-11-21 0,0 1 0,0-1 0,0 1 0,1-1 0,6 5 0,14 15 0,31 40 0,-54-60 0,1 0 0,-1 1 0,0-1 0,0 1 0,0-1 0,0 1 0,-1 0 0,1-1 0,-1 1 0,0 0 0,-1 6 0,0-7 0,1 0 0,0 0 0,0 0 0,0 0 0,0 0 0,0 0 0,1 0 0,-1 1 0,1-1 0,0-1 0,0 1 0,0 0 0,0 0 0,0 0 0,1 0 0,-1-1 0,1 1 0,0-1 0,3 4 0,19 11 0,-20-15 0,0 1 0,0-1 0,-1 1 0,1 0 0,-1 0 0,7 7 0,-8-9 0,0 1 0,0 0 0,0 0 0,1-1 0,-1 1 0,1-1 0,4 3 0,11 6 0,-13-5 0,1 0 0,-1 0 0,-1 0 0,1 1 0,-1 0 0,0 0 0,0 0 0,3 9 0,-5-13 0,-1 0 0,0-1 0,1 1 0,0 0 0,-1 0 0,1-1 0,0 1 0,0-1 0,0 1 0,0-1 0,0 0 0,0 0 0,0 0 0,0 0 0,0 0 0,1 0 0,-1 0 0,3 0 0,50 3 0,-15-1 0,-26-1 0,-1 2 0,0 0 0,0 0 0,0 1 0,0 1 0,-1 0 0,0 1 0,0 0 0,-1 1 0,0 0 0,0 1 0,16 17 0,-24-24 15,1 1 0,-1-1 0,1 1-1,0-1 1,-1 0 0,8 2 0,8 5-1484,-15-7-5357</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55"/>
    </inkml:context>
    <inkml:brush xml:id="br0">
      <inkml:brushProperty name="width" value="0.035" units="cm"/>
      <inkml:brushProperty name="height" value="0.035" units="cm"/>
      <inkml:brushProperty name="color" value="#0033CC"/>
    </inkml:brush>
  </inkml:definitions>
  <inkml:trace contextRef="#ctx0" brushRef="#br0">25 42 24575,'0'-1'0,"-2"-1"0,1-1 0,-1 0 0,-1-2 0,1 1 0,-1 0 0,1 0 0,0 1 0,0-1 0,-1 0 0,0-1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73"/>
    </inkml:context>
    <inkml:brush xml:id="br0">
      <inkml:brushProperty name="width" value="0.07056" units="cm"/>
      <inkml:brushProperty name="height" value="0.07056" units="cm"/>
      <inkml:brushProperty name="color" value="#0033CC"/>
    </inkml:brush>
  </inkml:definitions>
  <inkml:trace contextRef="#ctx0" brushRef="#br0">43 0 24575,'-1'1'0,"-1"1"0,0 2 0,-2 0 0,-1 1 0,1 0 0,0 1 0,0-1 0,0 0 0,0-1 0,0 0 0,-1 0 0</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51"/>
    </inkml:context>
    <inkml:brush xml:id="br0">
      <inkml:brushProperty name="width" value="0.025" units="cm"/>
      <inkml:brushProperty name="height" value="0.025" units="cm"/>
      <inkml:brushProperty name="color" value="#0099FF"/>
    </inkml:brush>
  </inkml:definitions>
  <inkml:trace contextRef="#ctx0" brushRef="#br0">183 0 24575,'-2'3'0,"0"-1"0,0 1 0,0 0 0,0 0 0,0 0 0,1-1 0,0 1 0,-2 5 0,1-4 0,-6 16 0,-2-1 0,0 0 0,-24 32 0,23-37 0,8-11 0,0 0 0,0 1 0,0-1 0,0 1 0,1 0 0,0 0 0,0 0 0,0 0 0,0 0 0,0 0 0,1 1 0,0-1 0,0 0 0,-1 7 0,1-5 0,0 0 0,0-1 0,-1 1 0,0 0 0,0-1 0,0 0 0,0 1 0,-1-1 0,-4 6 0,4-6 0,0-1 0,0 1 0,1 0 0,-1 0 0,1 0 0,0 0 0,1 0 0,-1 0 0,1 1 0,0-1 0,0 7 0,2-6 0,0 0 0,0 0 0,0 0 0,0 0 0,1 0 0,0 0 0,1 0 0,-1 0 0,6 7 0,11 29 0,-17-30 0,0 1 0,-1 0 0,0 0 0,-1 0 0,-2 23 0,0 5 0,2-30 0,0-6 0,0 0 0,0 0 0,0 0 0,0 0 0,1-1 0,0 1 0,0 0 0,0-1 0,1 0 0,2 7 0,-2-3 0,0 1 0,-1-1 0,0 1 0,0-1 0,-1 0 0,0 1 0,0-1 0,-1 1 0,-2 10 0,-21 44 0,5-1 0,9-16 0,7-34 0,0 1 0,1 0 0,0 0 0,0 14 0,3-21-102,-1-4-3,0 0 0,0 0-1,0 0 1,0 0 0,0 0 0,0 0-1,-1 0 1,1-1 0,0 1 0,-1 0-1,0 2 1</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52"/>
    </inkml:context>
    <inkml:brush xml:id="br0">
      <inkml:brushProperty name="width" value="0.025" units="cm"/>
      <inkml:brushProperty name="height" value="0.025" units="cm"/>
      <inkml:brushProperty name="color" value="#0099FF"/>
    </inkml:brush>
  </inkml:definitions>
  <inkml:trace contextRef="#ctx0" brushRef="#br0">0 0 24575,'3'0'0,"1"1"0,-1-1 0,0 1 0,0-1 0,0 1 0,0 0 0,0 0 0,0 1 0,0-1 0,0 1 0,-1-1 0,5 4 0,30 29 0,-18-15 0,1 4-12,-18-20-78,0 0 0,0 0 0,1 0-1,-1 0 1,1-1 0,-1 1 0,1-1 0,-1 0-1,1 0 1,0 0 0,0 0 0,0 0-1,0-1 1,6 2 0</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30"/>
    </inkml:context>
    <inkml:brush xml:id="br0">
      <inkml:brushProperty name="width" value="0.025" units="cm"/>
      <inkml:brushProperty name="height" value="0.025" units="cm"/>
      <inkml:brushProperty name="color" value="#0099FF"/>
    </inkml:brush>
  </inkml:definitions>
  <inkml:trace contextRef="#ctx0" brushRef="#br0">0 0 24575,'2'1'0,"0"1"0,2 1 0,0 1 0,0 0 0,0 0 0,0 0 0,0-2-8191</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31"/>
    </inkml:context>
    <inkml:brush xml:id="br0">
      <inkml:brushProperty name="width" value="0.025" units="cm"/>
      <inkml:brushProperty name="height" value="0.025" units="cm"/>
      <inkml:brushProperty name="color" value="#0099FF"/>
    </inkml:brush>
  </inkml:definitions>
  <inkml:trace contextRef="#ctx0" brushRef="#br0">0 1 24575,'0'1'0,"0"1"0,0-1 0,0 1 0,0-1 0,0 1 0,0 0 0,1-1 0,-1 1 0,0-1 0,1 1 0,-1-1 0,1 1 0,0-1 0,-1 0 0,1 1 0,0-1 0,0 0 0,0 1 0,0-1 0,0 0 0,0 0 0,0 0 0,0 0 0,0 0 0,2 1 0,1-1 0,-1 0 0,1 0 0,-1 0 0,1-1 0,0 1 0,-1-1 0,1 0 0,5 0 0,-5 0 0,0 0 0,1 0 0,-1 0 0,1 1 0,-1-1 0,8 3 0,-11-2 0,0 0 0,0-1 0,-1 1 0,1 0 0,0 0 0,0 0 0,-1 0 0,1 0 0,-1 0 0,1 0 0,-1 0 0,1 0 0,-1 0 0,0 0 0,1 0 0,-1 0 0,0 0 0,0 0 0,0 0 0,0 0 0,1 0 0,-2 0 0,1 0 0,0 1 0,0-1 0,-1 1 0,-7 35 0,6-30 0,-1 7 0,0-1 0,1 1 0,1 0 0,0-1 0,0 1 0,1 0 0,3 19 0,-1 32 0,-2-53 0,0 1 0,0-1 0,1 1 0,5 23 0,9 35 0,-13-55 0,0-1 0,1 0 0,1 1 0,1-1 0,0-1 0,1 1 0,10 18 0,2-5 0,46 63 0,-62-89 0,-1 1 0,1 0 0,-1 0 0,1 0 0,-1-1 0,0 1 0,1 4 0,-2-6 0,0 1 0,0-1 0,0 1 0,1-1 0,-1 1 0,0-1 0,1 0 0,-1 1 0,1-1 0,0 0 0,0 1 0,-1-1 0,1 0 0,0 0 0,0 1 0,0-1 0,0 0 0,0 0 0,0 0 0,1-1 0,-1 1 0,0 0 0,0 0 0,1-1 0,-1 1 0,0 0 0,1-1 0,-1 1 0,1-1 0,-1 0 0,0 1 0,1-1 0,2 0 0,33-3 0,0-1 0,0-1 0,-1-2 0,51-18 0,-79 22 0,1-1 0,-2 0 0,1 0 0,0-1 0,-1 0 0,12-11 0,-14 12 0,-1-1 0,1 1 0,0 1 0,0-1 0,1 1 0,-1-1 0,1 1 0,-1 1 0,1-1 0,0 1 0,0 0 0,0 1 0,0-1 0,1 1 0,6 0 0,-1 1 0,-1 0 0,1-1 0,-1-1 0,1 1 0,18-7 0,1 0-1365,-27 6-5461</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32"/>
    </inkml:context>
    <inkml:brush xml:id="br0">
      <inkml:brushProperty name="width" value="0.025" units="cm"/>
      <inkml:brushProperty name="height" value="0.025" units="cm"/>
      <inkml:brushProperty name="color" value="#0099FF"/>
    </inkml:brush>
  </inkml:definitions>
  <inkml:trace contextRef="#ctx0" brushRef="#br0">1170 393 24575,'-5'1'0,"0"-1"0,0 1 0,0 0 0,1 0 0,-1 1 0,0-1 0,1 1 0,-6 3 0,-22 8 0,30-13 0,1 0 0,0 0 0,-1 0 0,1 0 0,-1 0 0,1-1 0,0 1 0,-1 0 0,1-1 0,0 1 0,-1-1 0,1 1 0,0-1 0,0 1 0,0-1 0,-1 0 0,1 0 0,0 0 0,0 0 0,0 0 0,0 0 0,0 0 0,-1-1 0,-19-33 0,13 20 0,3 9 0,0 0 0,-1 1 0,1-1 0,-1 1 0,0 0 0,-8-5 0,7 5 0,0 0 0,1 0 0,-1-1 0,-9-11 0,5 3 0,0 0 0,0 1 0,-2 0 0,0 1 0,-19-14 0,31 26 0,0-1 0,0 1 0,0-1 0,0 1 0,0 0 0,-1-1 0,1 1 0,0 0 0,0 0 0,0 0 0,0 0 0,0 0 0,-1 0 0,1 0 0,0 1 0,0-1 0,0 0 0,0 1 0,0-1 0,0 1 0,0-1 0,0 1 0,0-1 0,-1 2 0,-28 20 0,10-6 0,12-11 0,1-1 0,-1 0 0,0 0 0,0-1 0,0 0 0,0 0 0,0-1 0,-1 0 0,-13 1 0,20-3 0,1 0 0,0 0 0,0 0 0,-1-1 0,1 1 0,0 0 0,0-1 0,-1 1 0,1-1 0,0 0 0,0 1 0,0-1 0,0 0 0,0 0 0,0 1 0,0-1 0,0 0 0,0 0 0,0 0 0,1 0 0,-1-1 0,0 1 0,1 0 0,-1 0 0,0 0 0,1 0 0,0-1 0,-1 1 0,1 0 0,0 0 0,-1-1 0,1 1 0,0 0 0,0-1 0,0 1 0,0 0 0,0-1 0,1 0 0,-1-2 0,0 0 0,0 0 0,1 0 0,0 0 0,0 1 0,0-1 0,0 0 0,0 1 0,1 0 0,-1-1 0,4-5 0,1 4 0,-1-1 0,1 1 0,0 0 0,0 1 0,9-5 0,-11 7 0,0 0 0,0-1 0,0 1 0,-1-1 0,1 0 0,-1 0 0,1 0 0,-1 0 0,0-1 0,0 1 0,-1-1 0,1 0 0,-1 0 0,0 0 0,0 0 0,0 0 0,2-5 0,-4 7 0,1 0 0,0-1 0,-1 1 0,0 0 0,1-1 0,-1 1 0,0 0 0,0-1 0,0 1 0,-1 0 0,1-1 0,0 1 0,-1 0 0,0 0 0,1-1 0,-3-2 0,1 2 0,0 0 0,0 0 0,-1 0 0,1 1 0,-1-1 0,0 1 0,0 0 0,0-1 0,-6-2 0,7 5 0,1-1 0,-1 1 0,0 0 0,1 0 0,-1 0 0,1 0 0,-1 0 0,0 0 0,1 0 0,-1 0 0,1 1 0,-1-1 0,1 1 0,-1-1 0,1 1 0,-1 0 0,1-1 0,-1 1 0,1 0 0,0 0 0,-1 0 0,-1 2 0,-27 26 0,20-20 0,0 0 0,0-1 0,-1 0 0,0-1 0,0 0 0,-20 9 0,12-6 0,-26 17 0,34-19 0,-1 0 0,0-1 0,-1-1 0,-15 6 0,28-12 0,-1 0 0,0 0 0,0 0 0,0 0 0,0 0 0,0-1 0,0 1 0,1 0 0,-1 0 0,0 0 0,0-1 0,0 1 0,1 0 0,-1-1 0,0 1 0,0-1 0,1 1 0,-1-1 0,0 1 0,1-1 0,-1 0 0,0 1 0,0-2 0,-17-22 0,7 11 0,4 4 0,-1 1 0,0 0 0,0 1 0,-1 0 0,0 0 0,-1 1 0,1 0 0,-12-4 0,19 10 0,0 0 0,0 1 0,0-1 0,0 1 0,0 0 0,0-1 0,0 1 0,1 0 0,-1 0 0,0 0 0,1 1 0,-1-1 0,1 0 0,-1 1 0,1-1 0,-1 0 0,1 1 0,0 0 0,-2 2 0,-9 8 0,-104 66 0,111-76 11,1 1 0,-1-1 0,1-1 0,-1 0 0,0 1 0,0-1-1,0 0 1,0 0 0,0 0 0,-6-1 0,-3 1-506,0-2 0,-20-2 0,29 2-6331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34"/>
    </inkml:context>
    <inkml:brush xml:id="br0">
      <inkml:brushProperty name="width" value="0.025" units="cm"/>
      <inkml:brushProperty name="height" value="0.025" units="cm"/>
      <inkml:brushProperty name="color" value="#0099FF"/>
    </inkml:brush>
  </inkml:definitions>
  <inkml:trace contextRef="#ctx0" brushRef="#br0">0 0 24575,'11'0'0,"-1"0"0,1 1 0,0 0 0,-1 1 0,17 4 0,-25-5 0,1 0 0,-1 0 0,1 0 0,-1 0 0,0 0 0,1 1 0,-1-1 0,0 1 0,0 0 0,0-1 0,0 1 0,0 0 0,-1 0 0,1 0 0,-1 0 0,1 1 0,-1-1 0,0 0 0,1 1 0,-1-1 0,0 0 0,-1 1 0,1 0 0,0-1 0,-1 1 0,1-1 0,-1 4 0,1 2 0,0 0 0,0-1 0,1 1 0,0 0 0,0-1 0,1 1 0,0-1 0,0 0 0,1 0 0,0 0 0,0-1 0,0 1 0,1-1 0,0 0 0,0 0 0,8 6 0,-8-6 0,0 1 0,0 0 0,-1 1 0,0-1 0,5 13 0,-3-8 0,-5-8 0,0-1 0,0 1 0,0-1 0,0 1 0,-1 0 0,1-1 0,-1 1 0,0 0 0,0 3 0,-1-4 0,1 0 0,0 1 0,0-1 0,0 0 0,1 0 0,-1 0 0,1 1 0,0-1 0,0 0 0,0 0 0,0 0 0,0 0 0,3 4 0,5 6 0,-6-8 0,1 0 0,-1 0 0,1 0 0,-1-1 0,1 0 0,1 1 0,-1-1 0,0-1 0,1 1 0,9 4 0,-11-5 0,1 0 0,-1 1 0,0-1 0,0 0 0,0 1 0,-1 0 0,1 0 0,-1 0 0,0 0 0,0 0 0,0 0 0,-1 1 0,2 3 0,16 31 0,-16-33 0,0-1 0,0 1 0,0-1 0,3 11 0,-4-11 0,0 1 0,1-1 0,-1 1 0,1-1 0,6 8 0,19 11 52,-24-21-181,0-1 0,-1 0 0,0 1 0,1 0 1,-1 0-1,0 0 0,-1 0 0,1 0 1,0 1-1,3 6 0,-5-7-6697</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35"/>
    </inkml:context>
    <inkml:brush xml:id="br0">
      <inkml:brushProperty name="width" value="0.025" units="cm"/>
      <inkml:brushProperty name="height" value="0.025" units="cm"/>
      <inkml:brushProperty name="color" value="#0099FF"/>
    </inkml:brush>
  </inkml:definitions>
  <inkml:trace contextRef="#ctx0" brushRef="#br0">1 113 24575,'0'-4'0,"1"1"0,0 0 0,0-1 0,0 1 0,0 0 0,4-6 0,4-13 0,8-35-1365,-16 53-5461</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36"/>
    </inkml:context>
    <inkml:brush xml:id="br0">
      <inkml:brushProperty name="width" value="0.025" units="cm"/>
      <inkml:brushProperty name="height" value="0.025" units="cm"/>
      <inkml:brushProperty name="color" value="#0099FF"/>
    </inkml:brush>
  </inkml:definitions>
  <inkml:trace contextRef="#ctx0" brushRef="#br0">0 113 24575,'2'-18'0,"0"0"0,0 0 0,10-31 0,-10 44-1365,0 0-5461</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37"/>
    </inkml:context>
    <inkml:brush xml:id="br0">
      <inkml:brushProperty name="width" value="0.025" units="cm"/>
      <inkml:brushProperty name="height" value="0.025" units="cm"/>
      <inkml:brushProperty name="color" value="#0099FF"/>
    </inkml:brush>
  </inkml:definitions>
  <inkml:trace contextRef="#ctx0" brushRef="#br0">0 673 24575,'1'-7'0,"0"1"0,1-1 0,-1 0 0,1 1 0,1-1 0,-1 1 0,5-7 0,9-29 0,-11 25 0,0-1 0,12-22 0,4-14 0,-16 40 0,-3 5 0,1 1 0,0 0 0,0 0 0,7-11 0,-9 17 0,0 0 0,1 0 0,-1 0 0,1 1 0,-1-1 0,1 0 0,-1 1 0,1 0 0,0-1 0,0 1 0,0 0 0,0 0 0,0 0 0,0 0 0,0 0 0,0 1 0,0-1 0,0 0 0,1 1 0,-1 0 0,0-1 0,3 1 0,26 1 0,-6 0 0,0-1 0,0-2 0,1 0 0,26-7 0,-38 5 0,0-1 0,0 0 0,0-1 0,-1-1 0,21-14 0,59-49 0,-57 41 0,35-37 0,-40 35 0,-25 27 0,1-1 0,-1 1 0,0 0 0,12-5 0,16-10 0,-27 14-116,-1 1-63,0 0 1,0-1-1,0 0 1,0 0 0,-1 0-1,6-9 1,-8 10-6648</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38"/>
    </inkml:context>
    <inkml:brush xml:id="br0">
      <inkml:brushProperty name="width" value="0.025" units="cm"/>
      <inkml:brushProperty name="height" value="0.025" units="cm"/>
      <inkml:brushProperty name="color" value="#0099FF"/>
    </inkml:brush>
  </inkml:definitions>
  <inkml:trace contextRef="#ctx0" brushRef="#br0">1 2 24575,'0'0'0,"1"-2"0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57"/>
    </inkml:context>
    <inkml:brush xml:id="br0">
      <inkml:brushProperty name="width" value="0.06174" units="cm"/>
      <inkml:brushProperty name="height" value="0.06174" units="cm"/>
      <inkml:brushProperty name="color" value="#0033CC"/>
    </inkml:brush>
  </inkml:definitions>
  <inkml:trace contextRef="#ctx0" brushRef="#br0">0 10 24575,'43'-9'0,"-32"8"-119,18 3 369,-28-2-301,0 1-1,0-1 1,0 0-1,-1 1 0,1-1 1,0 1-1,0-1 1,-1 1-1,1-1 0,0 1 1,0 0-1,-1-1 1,1 1-1,-1 0 0,1-1 1,0 1-1,-1 0 1,0 0-1,1 0 0,-1-1 1,1 1-1,-1 0 1,0 0-1,0 0 0,1 0 1,-1 0-1,0 0 1,0 1-1,0 2-6774</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39"/>
    </inkml:context>
    <inkml:brush xml:id="br0">
      <inkml:brushProperty name="width" value="0.025" units="cm"/>
      <inkml:brushProperty name="height" value="0.025" units="cm"/>
      <inkml:brushProperty name="color" value="#0099FF"/>
    </inkml:brush>
  </inkml:definitions>
  <inkml:trace contextRef="#ctx0" brushRef="#br0">3 0 24575,'0'1'0,"0"1"0,0 1 0,0 0 0,-1 0 0,0 1 0</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40"/>
    </inkml:context>
    <inkml:brush xml:id="br0">
      <inkml:brushProperty name="width" value="0.025" units="cm"/>
      <inkml:brushProperty name="height" value="0.025" units="cm"/>
      <inkml:brushProperty name="color" value="#0099FF"/>
    </inkml:brush>
  </inkml:definitions>
  <inkml:trace contextRef="#ctx0" brushRef="#br0">82 0 24575,'-36'42'93,"-5"6"-1551,36-44-5368</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41"/>
    </inkml:context>
    <inkml:brush xml:id="br0">
      <inkml:brushProperty name="width" value="0.025" units="cm"/>
      <inkml:brushProperty name="height" value="0.025" units="cm"/>
      <inkml:brushProperty name="color" value="#0099FF"/>
    </inkml:brush>
  </inkml:definitions>
  <inkml:trace contextRef="#ctx0" brushRef="#br0">82 0 24575,'-1'3'0,"1"0"0,-1 0 0,0 0 0,0 0 0,0 0 0,0-1 0,-1 1 0,-1 5 0,-9 18 0,-15 69 0,18-62 0,3 1 0,-4 50 0,5-62-1365,3-17-5461</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42"/>
    </inkml:context>
    <inkml:brush xml:id="br0">
      <inkml:brushProperty name="width" value="0.025" units="cm"/>
      <inkml:brushProperty name="height" value="0.025" units="cm"/>
      <inkml:brushProperty name="color" value="#0099FF"/>
    </inkml:brush>
  </inkml:definitions>
  <inkml:trace contextRef="#ctx0" brushRef="#br0">0 1 24575,'13'-1'0,"1"1"0,-1 1 0,0 0 0,0 1 0,0 0 0,22 7 0,-18-5-1365,-12-2-5461</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43"/>
    </inkml:context>
    <inkml:brush xml:id="br0">
      <inkml:brushProperty name="width" value="0.025" units="cm"/>
      <inkml:brushProperty name="height" value="0.025" units="cm"/>
      <inkml:brushProperty name="color" value="#0099FF"/>
    </inkml:brush>
  </inkml:definitions>
  <inkml:trace contextRef="#ctx0" brushRef="#br0">54 1 24575,'-1'0'0,"-1"0"0,-1 0 0,0 0 0,-2 0 0,1 0 0,0 0 0,1 1 0,0 1 0,0 1 0,-1 1 0,1 2 0,0 2 0,-1-3 0,1 1 0,0-2 0,1 0-8191</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44"/>
    </inkml:context>
    <inkml:brush xml:id="br0">
      <inkml:brushProperty name="width" value="0.025" units="cm"/>
      <inkml:brushProperty name="height" value="0.025" units="cm"/>
      <inkml:brushProperty name="color" value="#0099FF"/>
    </inkml:brush>
  </inkml:definitions>
  <inkml:trace contextRef="#ctx0" brushRef="#br0">1 0 24575,'42'60'0,"-40"-58"0,-1 0 0,1 1 0,0 0 0,-1-1 0,0 1 0,0 0 0,0 0 0,1 4 0,-2-5 0,1 0 0,-1 0 0,1 0 0,0 0 0,-1 0 0,1 0 0,0 0 0,0 0 0,0-1 0,1 1 0,-1 0 0,0-1 0,1 1 0,-1 0 0,1-1 0,-1 0 0,1 1 0,0-1 0,-1 0 0,4 1 0,-1 0 0,0-1 0,0 0 0,0 0 0,0 0 0,1 0 0,-1-1 0,0 1 0,0-1 0,6-1 0,25 4 0,-33-3 0,-1 1 0,1 0 0,0-1 0,-1 1 0,1 0 0,-1 0 0,1 0 0,-1 0 0,1 0 0,-1 0 0,0 1 0,0-1 0,1 0 0,-1 1 0,0-1 0,0 1 0,1 2 0,-1-2 0,0 0 0,-1 0 0,1-1 0,0 1 0,0-1 0,0 1 0,0-1 0,1 1 0,-1-1 0,0 0 0,1 1 0,-1-1 0,1 0 0,-1 0 0,1 0 0,3 1 0,-2-1 0,1 0 0,-1-1 0,1 0 0,-1 0 0,1 0 0,-1-1 0,7 0 0,-5 0 0,56-11-1365,-55 11-5461</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45"/>
    </inkml:context>
    <inkml:brush xml:id="br0">
      <inkml:brushProperty name="width" value="0.025" units="cm"/>
      <inkml:brushProperty name="height" value="0.025" units="cm"/>
      <inkml:brushProperty name="color" value="#0099FF"/>
    </inkml:brush>
  </inkml:definitions>
  <inkml:trace contextRef="#ctx0" brushRef="#br0">0 4 24575,'104'-4'-1365,"-99"4"-5461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46"/>
    </inkml:context>
    <inkml:brush xml:id="br0">
      <inkml:brushProperty name="width" value="0.025" units="cm"/>
      <inkml:brushProperty name="height" value="0.025" units="cm"/>
      <inkml:brushProperty name="color" value="#0099FF"/>
    </inkml:brush>
  </inkml:definitions>
  <inkml:trace contextRef="#ctx0" brushRef="#br0">0 2 24575,'18'-1'0,"-15"1"0,0-1 0,0 1 0,0 0 0,-1 0 0,1 0 0,0 1 0,0-1 0,0 1 0,2 0 0,-3 0 0,-1-1 0,0 1 0,-1 0 0,1 0 0,0 0 0,0 0 0,0 0 0,0 0 0,-1 0 0,1 0 0,0 0 0,-1 0 0,1 0 0,-1 0 0,1 1 0,-1-1 0,0 0 0,1 0 0,-1 1 0,0-1 0,0 0 0,0 0 0,0 1 0,0-1 0,0 2 0,-1 2-80,1-1 0,0 0-1,-1 0 1,0 0 0,0 0-1,0 0 1,-1 0 0,1 0-1,-1 0 1,0 0 0,0-1 0,0 1-1,0-1 1,-1 1 0,0-1-1,-4 5 1,3-5-6746</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47"/>
    </inkml:context>
    <inkml:brush xml:id="br0">
      <inkml:brushProperty name="width" value="0.025" units="cm"/>
      <inkml:brushProperty name="height" value="0.025" units="cm"/>
      <inkml:brushProperty name="color" value="#0099FF"/>
    </inkml:brush>
  </inkml:definitions>
  <inkml:trace contextRef="#ctx0" brushRef="#br0">204 0 24575,'-4'2'0,"2"-1"0,-1 1 0,0-1 0,0 1 0,1 0 0,-1 0 0,0 0 0,1 1 0,-1-1 0,1 1 0,0-1 0,-2 4 0,-5 4 0,-19 19-108,17-18 186,0 0 0,-20 17 0,26-25-214,0 1 1,-1-1-1,1 0 1,-1-1-1,1 1 1,-1-1-1,0-1 0,0 1 1,0-1-1,-9 2 1,8-3-6691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48"/>
    </inkml:context>
    <inkml:brush xml:id="br0">
      <inkml:brushProperty name="width" value="0.025" units="cm"/>
      <inkml:brushProperty name="height" value="0.025" units="cm"/>
      <inkml:brushProperty name="color" value="#0099FF"/>
    </inkml:brush>
  </inkml:definitions>
  <inkml:trace contextRef="#ctx0" brushRef="#br0">334 0 24575,'-47'6'0,"41"-4"0,1-1 0,0 0 0,-1 0 0,1 0 0,-1-1 0,1 0 0,-1 0 0,1 0 0,-1-1 0,1 0 0,0 0 0,-10-3 0,13 3 0,0 1 0,0-1 0,-1 1 0,1 0 0,0-1 0,-1 1 0,1 0 0,0 0 0,-1 1 0,1-1 0,0 0 0,-1 1 0,1 0 0,-3 0 0,-35 17 0,4-2 0,6-12 0,25-4 0,0 0 0,1 1 0,-1-1 0,0 1 0,-7 3 0,11-3 0,-1 1 0,0 1 0,1-1 0,0 1 0,-1 0 0,1-1 0,0 1 0,1 0 0,-1 0 0,0 0 0,1-1 0,-1 1 0,1 6 0,-2 6 0,-8 12-1365,9-22-5461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58"/>
    </inkml:context>
    <inkml:brush xml:id="br0">
      <inkml:brushProperty name="width" value="0.06174" units="cm"/>
      <inkml:brushProperty name="height" value="0.06174" units="cm"/>
      <inkml:brushProperty name="color" value="#0033CC"/>
    </inkml:brush>
  </inkml:definitions>
  <inkml:trace contextRef="#ctx0" brushRef="#br0">0 0 24575,'1'1'0,"1"1"0,0 1 0,1 0 0,0 0 0,0 1 0,0-1 0,1 1 0</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49"/>
    </inkml:context>
    <inkml:brush xml:id="br0">
      <inkml:brushProperty name="width" value="0.025" units="cm"/>
      <inkml:brushProperty name="height" value="0.025" units="cm"/>
      <inkml:brushProperty name="color" value="#0099FF"/>
    </inkml:brush>
  </inkml:definitions>
  <inkml:trace contextRef="#ctx0" brushRef="#br0">5 0 24575,'0'1'0,"0"0"0,-2 2 0,1 0 0,1 2 0,-1 1 0,1-1 0,-1 0-8191</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50"/>
    </inkml:context>
    <inkml:brush xml:id="br0">
      <inkml:brushProperty name="width" value="0.025" units="cm"/>
      <inkml:brushProperty name="height" value="0.025" units="cm"/>
      <inkml:brushProperty name="color" value="#0099FF"/>
    </inkml:brush>
  </inkml:definitions>
  <inkml:trace contextRef="#ctx0" brushRef="#br0">653 1 24575,'-9'1'0,"1"1"0,1 0 0,-1 1 0,0 0 0,0 0 0,1 0 0,-13 9 0,12-8 0,6-3 0,1 0 0,-1 1 0,1-1 0,-1 0 0,1 0 0,-1 1 0,1-1 0,0 1 0,0-1 0,0 1 0,0 0 0,0-1 0,0 1 0,0 0 0,0 0 0,1-1 0,-1 1 0,0 0 0,1 0 0,0 0 0,-1 0 0,1 0 0,0 0 0,0 0 0,0 0 0,1 0 0,-1 0 0,0 0 0,1-1 0,-1 1 0,1 0 0,-1 0 0,1 0 0,0 0 0,0-1 0,0 1 0,0 0 0,0-1 0,0 1 0,1-1 0,-1 1 0,0-1 0,4 3 0,-3-3 0,1 0 0,-1 0 0,0 0 0,0 1 0,0-1 0,0 1 0,0-1 0,0 1 0,0 0 0,0 0 0,-1 0 0,1 0 0,-1 0 0,1 0 0,-1 0 0,0 0 0,0 1 0,0-1 0,0 1 0,0-1 0,0 0 0,-1 1 0,1 0 0,-1-1 0,0 1 0,0-1 0,0 1 0,0-1 0,0 1 0,0-1 0,-1 1 0,1-1 0,-1 1 0,0-1 0,-1 3 0,2-3 0,0-1 0,-1 0 0,1 0 0,-1 1 0,0-1 0,1 0 0,-1 0 0,0 0 0,0 1 0,0-1 0,0 0 0,0 0 0,0 0 0,0-1 0,0 1 0,0 0 0,0 0 0,0 0 0,-1-1 0,1 1 0,0-1 0,-1 1 0,1-1 0,0 0 0,-1 1 0,1-1 0,0 0 0,-3 0 0,-2 0 0,1-1 0,-1 0 0,0-1 0,1 1 0,-11-5 0,11 3 0,0 1 0,-1 0 0,0 1 0,1 0 0,-8-2 0,-18 2 0,7 0 0,-1 1 0,-36 4 0,52-2 0,0 1 0,1 0 0,-1 1 0,1 0 0,0 0 0,0 1 0,1 0 0,-1-1 0,-7 8 0,15-11 0,0-1 0,-1 0 0,1 1 0,-1-1 0,1 1 0,-1-1 0,1 1 0,0-1 0,-1 1 0,1-1 0,0 1 0,0 0 0,-1-1 0,1 1 0,0-1 0,0 1 0,0 0 0,0-1 0,0 1 0,-1-1 0,1 1 0,0 0 0,1-1 0,-1 1 0,0 0 0,0-1 0,0 1 0,0-1 0,0 1 0,1 0 0,-1-1 0,1 2 0,16 18 0,-15-19 0,0 1 0,0-1 0,0 1 0,0 0 0,-1 0 0,1 0 0,-1 0 0,1 0 0,-1 0 0,0 0 0,0 1 0,2 4 0,-2-3 0,-1 1 0,0-1 0,0 1 0,0-1 0,0 1 0,-1-1 0,0 1 0,0-1 0,-3 8 0,3-9 0,-1 0 0,0-1 0,0 1 0,0-1 0,0 1 0,0-1 0,-1 0 0,1 0 0,-1 0 0,1 0 0,-1-1 0,0 1 0,0-1 0,-4 2 0,-21 10 0,16-8 0,0 0 0,0 1 0,1 0 0,0 1 0,0 0 0,0 0 0,-17 18 0,23-19 0,0 0 0,0 1 0,0 0 0,1 0 0,-6 14 0,6-13 0,1-2-114,-1 0 1,1-1-1,-2 1 0,1-1 0,0 0 1,-1 0-1,0 0 0,-1-1 0,1 1 1,0-1-1,-12 6 0,13-8-6712</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33"/>
    </inkml:context>
    <inkml:brush xml:id="br0">
      <inkml:brushProperty name="width" value="0.025" units="cm"/>
      <inkml:brushProperty name="height" value="0.025" units="cm"/>
      <inkml:brushProperty name="color" value="#0099FF"/>
    </inkml:brush>
  </inkml:definitions>
  <inkml:trace contextRef="#ctx0" brushRef="#br0">0 1 24575,'2'4'0,"0"0"0,0-1 0,0 1 0,1 0 0,-1-1 0,1 1 0,0-1 0,0 0 0,0 0 0,0 0 0,5 3 0,-3-1 0,33 22 0,-32-23 0,-1-1 0,1 1 0,0 1 0,-1-1 0,0 1 0,0 0 0,0 0 0,7 10 0,-6-6 0,1-1 0,0 1 0,15 12 0,-14-14 0,-1 0 0,0 0 0,-1 0 0,11 16 0,26 70 0,-42-90 0,1 1 0,-1-1 0,0 0 0,0 1 0,0-1 0,-1 1 0,1-1 0,-1 1 0,1 0 0,-1-1 0,0 1 0,-1-1 0,1 1 0,-2 6 0,-1-1 0,0 0 0,0 0 0,-1-1 0,-6 12 0,8-15 0,0-1 0,1 1 0,0 0 0,0-1 0,0 1 0,0 0 0,1 0 0,0 0 0,0 0 0,0 0 0,1-1 0,-1 1 0,1 0 0,0 0 0,1-1 0,-1 1 0,1 0 0,0-1 0,0 0 0,0 1 0,5 5 0,12 19 0,-10-13 0,-7-13 0,0 0 0,1 0 0,-1 0 0,1 0 0,-1-1 0,1 1 0,0-1 0,0 1 0,0-1 0,0 0 0,0 0 0,0-1 0,1 1 0,-1-1 0,1 1 0,6 1 0,1-2 0,0 1 0,0-2 0,0 1 0,14-2 0,-13 0 0,0 1 0,0 0 0,18 3 0,93 27 0,-108-26 0,1 0 0,-1-1 0,1 0 0,-1-2 0,19 0 0,121 4 0,-152-5-70,16 0-577,32 4-1,-47-4-6178</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59"/>
    </inkml:context>
    <inkml:brush xml:id="br0">
      <inkml:brushProperty name="width" value="0.06174" units="cm"/>
      <inkml:brushProperty name="height" value="0.06174" units="cm"/>
      <inkml:brushProperty name="color" value="#0033CC"/>
    </inkml:brush>
  </inkml:definitions>
  <inkml:trace contextRef="#ctx0" brushRef="#br0">2338 3 24575,'0'0'0,"-1"0"0,1 0 0,0-1 0,-1 1 0,1 0 0,0 0 0,-1-1 0,1 1 0,-1 0 0,1 0 0,-1 0 0,1 0 0,0 0 0,-1-1 0,1 1 0,-1 0 0,1 0 0,-1 0 0,1 0 0,0 0 0,-1 1 0,1-1 0,-1 0 0,1 0 0,-1 0 0,1 0 0,0 0 0,-1 1 0,1-1 0,-1 0 0,1 0 0,0 0 0,-1 1 0,1-1 0,0 0 0,-1 1 0,1-1 0,-18 10 0,0 3 0,1 1 0,1 1 0,-21 22 0,0 1 0,35-35 0,1-1 0,0 1 0,-1-1 0,1 1 0,0 0 0,0-1 0,1 1 0,-1 0 0,1 0 0,-1 0 0,1 0 0,0-1 0,0 1 0,1 6 0,-1-3 0,1 1 0,0 0 0,0 0 0,1-1 0,2 10 0,13 18 0,-12-26 0,0 0 0,-1 0 0,0 1 0,-1-1 0,0 1 0,0 0 0,-1 0 0,0 0 0,1 16 0,-3-22 0,0 1 0,0 0 0,0-1 0,-1 1 0,1 0 0,-1-1 0,0 1 0,0-1 0,0 1 0,-1-1 0,1 0 0,-1 1 0,-2 3 0,2-5 0,1-1 0,-1 1 0,0 0 0,-1-1 0,1 0 0,0 1 0,0-1 0,-1 0 0,1 0 0,-1 0 0,1 0 0,0-1 0,-1 1 0,0-1 0,1 1 0,-1-1 0,1 0 0,-1 0 0,-3 0 0,-15 0 0,12 0 0,0 0 0,-1 0 0,-11-3 0,18 2 0,0 0 0,-1 0 0,1 0 0,0 0 0,0-1 0,-1 1 0,1-1 0,1 0 0,-1 0 0,0 0 0,0-1 0,-3-2 0,-1-2 0,0 1 0,0 1 0,-1-1 0,0 1 0,0 1 0,-1-1 0,1 1 0,-1 1 0,0 0 0,0 0 0,0 1 0,0 0 0,-15-2 0,20 3 0,1 0 0,-1 0 0,1 0 0,0-1 0,0 1 0,-1-1 0,1 0 0,-3-3 0,4 3 0,-1 0 0,0 0 0,0 1 0,0-1 0,0 0 0,0 1 0,0 0 0,0 0 0,0 0 0,-1 0 0,-4 0 0,-2 1 0,-1 0 0,1 1 0,-1 0 0,1 1 0,0 1 0,0-1 0,0 1 0,0 1 0,0 0 0,1 0 0,-15 10 0,-18 7 0,23-12 0,0 0 0,1 2 0,0 0 0,0 0 0,-23 22 0,36-26 0,1 0 0,-1 0 0,1 0 0,0 1 0,0-1 0,1 1 0,-4 14 0,-7 15 0,6-15 0,6-17 0,0 1 0,0-1 0,0 0 0,-6 9 0,7-13 0,0 1 0,0-1 0,0 0 0,-1 0 0,1 0 0,0 0 0,0 0 0,-1 0 0,1 0 0,0 0 0,-1-1 0,1 1 0,-1 0 0,1-1 0,-1 1 0,1-1 0,-1 0 0,0 1 0,1-1 0,-1 0 0,-2 0 0,-7-2 0,0 0 0,1-1 0,-1 0 0,1-1 0,0 0 0,0-1 0,0 0 0,1 0 0,0-1 0,0 0 0,-9-9 0,9 6 0,0 0 0,1-1 0,0 0 0,1 0 0,0-1 0,-8-16 0,-2-2 0,-36-52 0,42 52 0,-10-15 0,19 41 0,0 0 0,0 1 0,0-1 0,-1 0 0,1 1 0,-1-1 0,1 1 0,-1 0 0,0 0 0,0 0 0,0 0 0,0 0 0,0 1 0,-1-1 0,1 1 0,0 0 0,-1 0 0,1 0 0,-1 0 0,1 1 0,-1 0 0,1-1 0,-1 1 0,1 0 0,-1 1 0,1-1 0,-1 1 0,1-1 0,0 1 0,-1 0 0,1 0 0,0 1 0,-1-1 0,1 1 0,0-1 0,0 1 0,0 0 0,0 0 0,1 1 0,-6 4 0,-7 8 0,0 1 0,1 1 0,-12 18 0,20-25 0,0 0 0,1-1 0,0 2 0,1-1 0,0 1 0,1-1 0,-4 20 0,1-8 0,0-2 0,-1 1 0,-1 0 0,-1-1 0,-19 31 0,22-40 0,-20 49 0,16-31 0,9-28 0,-5 16 0,0-1 0,-1 0 0,-1 0 0,-1-1 0,0 0 0,-15 18 0,21-30 0,1 0 0,0-1 0,-1 1 0,0-1 0,1 0 0,-1 1 0,-6 2 0,8-5 0,-1 1 0,1-1 0,-1 1 0,1-1 0,-1 0 0,1 0 0,-1 0 0,0 0 0,1 0 0,-1 0 0,1 0 0,-1-1 0,1 1 0,-1 0 0,0-1 0,1 1 0,0-1 0,-1 0 0,1 1 0,-3-3 0,-19-12 0,1-2 0,1 0 0,1-1 0,-26-30 0,25 26 0,20 20 0,-1 1 0,0 0 0,1 0 0,-1 0 0,0 0 0,0 0 0,0 0 0,0 0 0,0 1 0,0-1 0,0 1 0,0-1 0,0 1 0,0 0 0,-1 0 0,1 0 0,-2 0 0,-43 7 0,15-1 0,27-6 0,0 0 0,1 0 0,-1 1 0,0 0 0,1-1 0,-1 2 0,1-1 0,-1 0 0,1 1 0,-1 0 0,1 0 0,0 0 0,0 1 0,0-1 0,0 1 0,0 0 0,1 0 0,-1 1 0,1-1 0,0 1 0,0-1 0,0 1 0,1 0 0,-1 0 0,1 0 0,0 0 0,0 1 0,0-1 0,1 1 0,-1-1 0,1 1 0,0-1 0,1 1 0,-1 0 0,1-1 0,0 1 0,0 5 0,-1 4 0,0-1 0,-4 20 0,-2 11 0,0-3 0,-2-22 0,8-18 0,1-1 0,0 1 0,-1-1 0,1 0 0,-1 1 0,1-1 0,0 0 0,-1 1 0,1-1 0,-1 0 0,1 0 0,-1 1 0,1-1 0,-1 0 0,1 0 0,-1 0 0,1 0 0,-1 1 0,1-1 0,-1 0 0,1 0 0,-1 0 0,1 0 0,-1 0 0,1-1 0,-1 1 0,1 0 0,-2 0 0,-3-3 0,-1 0 0,1-1 0,0 0 0,-8-6 0,-2-2 0,12 9 0,-1 0 0,1 1 0,-1 0 0,0-1 0,0 1 0,0 0 0,0 1 0,0-1 0,0 1 0,-1 0 0,1 0 0,0 0 0,-1 0 0,1 1 0,-1 0 0,-7 0 0,-7 0 0,15-1 0,0 1 0,1 0 0,-1-1 0,0 1 0,1 1 0,-1-1 0,0 0 0,1 1 0,-1 0 0,0 0 0,1 0 0,-1 0 0,1 1 0,0-1 0,-1 1 0,1 0 0,0 0 0,-3 3 0,-13 6-1365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60"/>
    </inkml:context>
    <inkml:brush xml:id="br0">
      <inkml:brushProperty name="width" value="0.06174" units="cm"/>
      <inkml:brushProperty name="height" value="0.06174" units="cm"/>
      <inkml:brushProperty name="color" value="#0033CC"/>
    </inkml:brush>
  </inkml:definitions>
  <inkml:trace contextRef="#ctx0" brushRef="#br0">45 37 24575,'-1'0'0,"0"-1"0,-1 0 0,0-2 0,-2 0 0,1 0 0,-1 0 0,1 0 0,-1 1 0,1 0 0,0 0 0,0-1 0,0 1 0,0-1 0,0 0 0,0 1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61"/>
    </inkml:context>
    <inkml:brush xml:id="br0">
      <inkml:brushProperty name="width" value="0.06174" units="cm"/>
      <inkml:brushProperty name="height" value="0.06174" units="cm"/>
      <inkml:brushProperty name="color" value="#0033CC"/>
    </inkml:brush>
  </inkml:definitions>
  <inkml:trace contextRef="#ctx0" brushRef="#br0">142 23 24575,'-3'1'0,"0"-1"0,0 1 0,0-1 0,0 1 0,0 0 0,0 0 0,0 1 0,0-1 0,0 0 0,0 1 0,1 0 0,-4 2 0,3-2 0,1 0 0,-1-1 0,1 0 0,0 1 0,-1-1 0,0 1 0,0-1 0,0 0 0,0 0 0,0-1 0,0 1 0,-6 0 0,-2-1 0,7 0 0,1 0 0,-1 0 0,1 0 0,-1 0 0,1-1 0,-1 1 0,-5-3 0,8 3 0,0-1 0,0 0 0,0 0 0,0 1 0,1-1 0,-1 0 0,0 0 0,0 0 0,0 0 0,1 1 0,-1-1 0,1 0 0,-1 0 0,0 0 0,1 0 0,0 0 0,-1-1 0,1 1 0,0 0 0,0 0 0,-1 0 0,1-1 0,0 1 0,0 0 0,0 0 0,1-3 0,-1-15-1365,0 15-5461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62"/>
    </inkml:context>
    <inkml:brush xml:id="br0">
      <inkml:brushProperty name="width" value="0.06174" units="cm"/>
      <inkml:brushProperty name="height" value="0.06174" units="cm"/>
      <inkml:brushProperty name="color" value="#0033CC"/>
    </inkml:brush>
  </inkml:definitions>
  <inkml:trace contextRef="#ctx0" brushRef="#br0">1 0 24575,'1'0'0,"2"0"0,2 0 0,0 0 0,1 0 0,0 0 0,0 0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63"/>
    </inkml:context>
    <inkml:brush xml:id="br0">
      <inkml:brushProperty name="width" value="0.06174" units="cm"/>
      <inkml:brushProperty name="height" value="0.06174" units="cm"/>
      <inkml:brushProperty name="color" value="#0033CC"/>
    </inkml:brush>
  </inkml:definitions>
  <inkml:trace contextRef="#ctx0" brushRef="#br0">0 0 24575,'0'0'-8191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64"/>
    </inkml:context>
    <inkml:brush xml:id="br0">
      <inkml:brushProperty name="width" value="0.06174" units="cm"/>
      <inkml:brushProperty name="height" value="0.06174" units="cm"/>
      <inkml:brushProperty name="color" value="#0033CC"/>
    </inkml:brush>
  </inkml:definitions>
  <inkml:trace contextRef="#ctx0" brushRef="#br0">19 1 24575,'-1'0'0,"-1"0"0,0 0 0,0 2 0,-2 1 0,1 1 0,1 0 0,1 1 0,0 0 0,0 0 0,1 0 0,0 1 0,1-1 0,-1 0-8191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65"/>
    </inkml:context>
    <inkml:brush xml:id="br0">
      <inkml:brushProperty name="width" value="0.06174" units="cm"/>
      <inkml:brushProperty name="height" value="0.06174" units="cm"/>
      <inkml:brushProperty name="color" value="#0033CC"/>
    </inkml:brush>
  </inkml:definitions>
  <inkml:trace contextRef="#ctx0" brushRef="#br0">0 0 24575,'1'0'0,"1"0"0,1 0 0,1 0 0,2 0 0,-1 0 0,0 0 0,0 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56"/>
    </inkml:context>
    <inkml:brush xml:id="br0">
      <inkml:brushProperty name="width" value="0.035" units="cm"/>
      <inkml:brushProperty name="height" value="0.035" units="cm"/>
      <inkml:brushProperty name="color" value="#0033CC"/>
    </inkml:brush>
  </inkml:definitions>
  <inkml:trace contextRef="#ctx0" brushRef="#br0">1 0 24575,'0'0'-8191</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66"/>
    </inkml:context>
    <inkml:brush xml:id="br0">
      <inkml:brushProperty name="width" value="0.06174" units="cm"/>
      <inkml:brushProperty name="height" value="0.06174" units="cm"/>
      <inkml:brushProperty name="color" value="#0033CC"/>
    </inkml:brush>
  </inkml:definitions>
  <inkml:trace contextRef="#ctx0" brushRef="#br0">73 65 24575,'0'-2'0,"1"0"0,-1 0 0,-1 0 0,1 0 0,0 0 0,0 0 0,-1 0 0,1 0 0,-1 0 0,0 0 0,1 0 0,-1 0 0,0 1 0,0-1 0,0 0 0,-2-1 0,0 0 0,0 1 0,-1-1 0,1 1 0,-1 0 0,1 0 0,-8-2 0,10 3 0,-25-9-1365,21 8-5461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67"/>
    </inkml:context>
    <inkml:brush xml:id="br0">
      <inkml:brushProperty name="width" value="0.06174" units="cm"/>
      <inkml:brushProperty name="height" value="0.06174" units="cm"/>
      <inkml:brushProperty name="color" value="#0033CC"/>
    </inkml:brush>
  </inkml:definitions>
  <inkml:trace contextRef="#ctx0" brushRef="#br0">29 0 24575,'-1'0'0,"-1"0"0,-1 0 0,0 1 0,-1 1 0,0 0 0,0 0 0,0 1 0,1 1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66"/>
    </inkml:context>
    <inkml:brush xml:id="br0">
      <inkml:brushProperty name="width" value="0.01764" units="cm"/>
      <inkml:brushProperty name="height" value="0.01764" units="cm"/>
      <inkml:brushProperty name="color" value="#0099FF"/>
    </inkml:brush>
  </inkml:definitions>
  <inkml:trace contextRef="#ctx0" brushRef="#br0">1679 0 24575,'8'9'0,"-5"-5"0,-1-1 0,1 0 0,0 0 0,0-1 0,0 1 0,0-1 0,0 1 0,1-1 0,-1 0 0,1 0 0,-1 0 0,1-1 0,0 1 0,0-1 0,0 0 0,0 0 0,-1 0 0,1-1 0,0 0 0,5 1 0,4-1 0,0 0 0,0 2 0,14 2 0,-23-3 0,0 0 0,0 0 0,0 1 0,-1-1 0,1 1 0,0 0 0,0 0 0,-1 0 0,1 1 0,-1-1 0,0 1 0,0 0 0,6 6 0,-9-9 0,-1 1 0,1-1 0,0 1 0,0-1 0,0 1 0,0-1 0,0 1 0,-1 0 0,1-1 0,0 1 0,-1-1 0,1 1 0,0-1 0,-1 1 0,1-1 0,0 0 0,-1 1 0,1-1 0,-1 1 0,1-1 0,-1 0 0,1 0 0,-1 1 0,1-1 0,-1 0 0,1 0 0,-2 1 0,-20 11 0,18-10 0,-13 5 0,13-5 0,1-1 0,-1 1 0,0 0 0,1 1 0,-1-1 0,-4 4 0,7-4 0,0-1 0,0 1 0,0-1 0,0 1 0,0 0 0,0-1 0,0 1 0,0 0 0,1 0 0,-1 0 0,1 0 0,-1 0 0,1 0 0,0-1 0,0 1 0,0 0 0,0 3 0,0 15 0,0-15 0,-1 0 0,1 1 0,0-1 0,1 0 0,-1 0 0,1 0 0,0 1 0,1-1 0,-1 0 0,1 0 0,0-1 0,0 1 0,0 0 0,1-1 0,-1 1 0,7 7 0,-1-2 0,0 1 0,-1 0 0,0 1 0,10 22 0,-1 0 0,-14-32 0,-1 0 0,0 0 0,0 0 0,0 0 0,0 1 0,0-1 0,0 0 0,-1 1 0,1-1 0,-1 1 0,0-1 0,1 5 0,-2-7 0,1 1 0,-1 0 0,1 0 0,-1 0 0,0 0 0,1-1 0,-1 1 0,0 0 0,0 0 0,1-1 0,-1 1 0,0-1 0,0 1 0,0 0 0,0-1 0,0 0 0,0 1 0,0-1 0,0 0 0,0 1 0,0-1 0,0 0 0,0 0 0,0 0 0,0 0 0,0 0 0,0 0 0,0 0 0,0 0 0,0 0 0,-1-1 0,-100-4 0,100 5 0,0 0 0,0 1 0,-1-1 0,1 1 0,0 0 0,0 0 0,0 0 0,0 0 0,1 0 0,-1 0 0,0 0 0,0 1 0,1-1 0,-1 1 0,-1 1 0,-24 31 0,2-2 0,18-26 0,-35 28 0,40-32 0,0-1 0,0 0 0,0 1 0,0-1 0,-1 0 0,1 0 0,0 0 0,-1-1 0,1 1 0,-1 0 0,1-1 0,-1 0 0,1 1 0,-1-1 0,1 0 0,-1 0 0,-2-1 0,2-1 0,0 0 0,0 0 0,0 0 0,0 0 0,1-1 0,-1 1 0,1-1 0,-1 0 0,1 0 0,0 0 0,0 0 0,-1-3 0,-14-16 0,-3-8 0,18 26 0,0-1 0,-1 1 0,0-1 0,0 1 0,0 0 0,-7-6 0,9 9 0,-1 0 0,1 1 0,0-1 0,0 1 0,0-1 0,-1 1 0,1-1 0,0 1 0,-1 0 0,1 0 0,0-1 0,-1 1 0,1 0 0,0 0 0,-1 0 0,1 1 0,0-1 0,-1 0 0,1 0 0,0 1 0,-1-1 0,1 1 0,0-1 0,0 1 0,-1-1 0,1 1 0,0 0 0,0 0 0,0 0 0,-2 1 0,-3 4 0,-1 1 0,1 0 0,0 0 0,1 1 0,0-1 0,0 1 0,1 0 0,-1 1 0,-4 15 0,3-10 0,-1 1 0,-10 16 0,14-27 0,0 0 0,0-1 0,0 1 0,0-1 0,0 1 0,-1-1 0,0 0 0,1-1 0,-1 1 0,0 0 0,-8 3 0,10-5 0,0 0 0,-1 0 0,1 0 0,0-1 0,-1 1 0,1 0 0,0-1 0,-1 0 0,1 1 0,-1-1 0,1 0 0,0 0 0,-1-1 0,-3 0 0,5 1 0,0-1 0,-1 0 0,1 0 0,0 0 0,0 0 0,0 0 0,0 0 0,1 0 0,-1-1 0,0 1 0,0 0 0,1 0 0,-1-1 0,0 1 0,1 0 0,-1-1 0,1 1 0,0-1 0,-1 1 0,1 0 0,0-1 0,0 1 0,0-1 0,0-1 0,0-89 0,0 92 0,0 0 0,0-1 0,0 1 0,0 0 0,0 0 0,0-1 0,0 1 0,0 0 0,0 0 0,0-1 0,0 1 0,0 0 0,-1 0 0,1-1 0,0 1 0,0 0 0,0 0 0,0 0 0,0-1 0,-1 1 0,1 0 0,0 0 0,0 0 0,0 0 0,-1-1 0,1 1 0,0 0 0,0 0 0,0 0 0,-1 0 0,1 0 0,0 0 0,0 0 0,-1 0 0,1 0 0,-1 0 0,-10 4 0,-15 17 0,21-16 0,4-4 0,-1 0 0,1-1 0,-1 1 0,1 0 0,-1-1 0,1 1 0,-1-1 0,0 1 0,1-1 0,-1 0 0,0 0 0,1 0 0,-1 0 0,0 0 0,1 0 0,-1 0 0,0 0 0,1-1 0,-1 1 0,1 0 0,-1-1 0,0 0 0,1 1 0,-1-1 0,1 0 0,0 0 0,-1 0 0,1 0 0,0 0 0,-3-2 0,-23-10 0,19 11 0,-52-8 0,56 10 0,-1-1 0,0 1 0,0 0 0,0 1 0,0-1 0,0 1 0,0 0 0,0 0 0,-8 4 0,10-4 0,1 1 0,0 0 0,-1 0 0,1 0 0,0 0 0,0 1 0,0-1 0,0 1 0,0-1 0,1 1 0,-1 0 0,1-1 0,0 1 0,0 0 0,-1 3 0,-12 49 0,13-48 0,-2 38 0,3-37 0,0 1 0,0-1 0,-1 1 0,-1-1 0,1 0 0,-3 9 0,3-15 0,0 0 0,0 0 0,0 0 0,0 0 0,0 0 0,-1-1 0,1 1 0,0-1 0,-1 1 0,0-1 0,1 1 0,-1-1 0,0 0 0,0 0 0,0 0 0,1 0 0,-1 0 0,0 0 0,-1 0 0,1-1 0,0 1 0,0-1 0,0 1 0,0-1 0,0 0 0,0 0 0,-1 0 0,-2 0 0,-3-1 0,1-1 0,-1 0 0,0 0 0,1 0 0,0-1 0,0 0 0,-1 0 0,2-1 0,-1 0 0,0 0 0,1-1 0,0 0 0,0 0 0,0 0 0,1-1 0,-1 1 0,1-2 0,-7-11 0,7 9 0,-1 0 0,0 1 0,0 0 0,0 0 0,-1 0 0,0 1 0,-1 0 0,0 0 0,0 1 0,-12-8 0,-7-9 0,21 18 0,1 1 0,0-1 0,-1 1 0,-8-5 0,-7-1 0,-44-13 0,19 7 0,34 14 0,1 0 0,-1 0 0,0 1 0,0 1 0,0 0 0,-20 2 0,12 0 0,14-2 0,1 1 0,0 0 0,0 0 0,0 1 0,0-1 0,0 1 0,0 0 0,0 1 0,1-1 0,-1 1 0,-4 3 0,-24 13 0,25-15 0,0 0 0,1 0 0,0 1 0,0 0 0,0 0 0,0 0 0,1 1 0,0 0 0,-7 9 0,9-11 0,0 0 0,1 0 0,-1 0 0,-1-1 0,1 1 0,0-1 0,-1 0 0,0-1 0,0 1 0,0-1 0,0 0 0,-7 2 0,-1-1 0,0-1 0,0-1 0,-26 0 0,4-1-1365,29 0-5461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67"/>
    </inkml:context>
    <inkml:brush xml:id="br0">
      <inkml:brushProperty name="width" value="0.025" units="cm"/>
      <inkml:brushProperty name="height" value="0.025" units="cm"/>
      <inkml:brushProperty name="color" value="#0099FF"/>
    </inkml:brush>
  </inkml:definitions>
  <inkml:trace contextRef="#ctx0" brushRef="#br0">0 0 24575,'17'16'0,"-6"-7"0,-8-6 0,-1 1 0,1 0 0,-1 0 0,0 0 0,-1 1 0,1-1 0,-1 0 0,0 1 0,2 7 0,7 24 0,-9-34 0,1 1 0,-1-1 0,0 0 0,1 0 0,0 0 0,0 0 0,0 0 0,0 0 0,3 1 0,-3-2 0,-1 0 0,1 0 0,-1 0 0,0 0 0,1 0 0,-1 0 0,0 1 0,0-1 0,0 0 0,0 1 0,0-1 0,0 1 0,0-1 0,0 1 0,-1-1 0,1 1 0,0-1 0,-1 1 0,0 0 0,1-1 0,-1 1 0,0 0 0,0 2 0,1 36 0,0-26 0,0 1 0,-2-1 0,-3 26 0,4-37 0,-1 0 0,-1 0 0,1-1 0,0 1 0,-1 0 0,1 0 0,-1-1 0,0 1 0,0-1 0,-2 3 0,2-3 0,0-1 0,1 1 0,-1 0 0,1 0 0,-1 0 0,1 0 0,0 0 0,0 1 0,0-1 0,0 0 0,0 1 0,0-1 0,1 0 0,0 1 0,0-1 0,-1 5 0,1 6 0,-1 0 0,0-1 0,-5 20 0,2-12 0,2-9 0,1 1 0,1-1 0,0 1 0,1-1 0,0 0 0,0 1 0,1-2 0,1 1 0,0 0 0,0 0 0,8 16 0,6 3 0,-14-26 0,0 1 0,0-1 0,-1 1 0,1 0 0,-1-1 0,0 1 0,-1 0 0,1 0 0,-1 1 0,0-1 0,0 0 0,0 0 0,-1 6 0,-2 19 0,1-19 0,1-1 0,-1 1 0,2 0 0,-1-1 0,4 14 0,-3-20 19,1-1 0,0 1 0,-1-1 0,2 0 0,-1 0 0,5 6 0,8 12-1517,-13-17-5328</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68"/>
    </inkml:context>
    <inkml:brush xml:id="br0">
      <inkml:brushProperty name="width" value="0.025" units="cm"/>
      <inkml:brushProperty name="height" value="0.025" units="cm"/>
      <inkml:brushProperty name="color" value="#0099FF"/>
    </inkml:brush>
  </inkml:definitions>
  <inkml:trace contextRef="#ctx0" brushRef="#br0">221 0 24575,'0'3'0,"0"0"0,-1 0 0,1 0 0,-1 0 0,0 0 0,0 0 0,0-1 0,0 1 0,0 0 0,-1-1 0,1 1 0,-1-1 0,0 1 0,1-1 0,-1 0 0,0 1 0,0-1 0,-1 0 0,1-1 0,0 1 0,-1 0 0,-2 1 0,-3 1 0,0 0 0,0 0 0,0-1 0,0 0 0,0-1 0,-12 3 0,18-5 0,1 0 0,-1 1 0,1-1 0,-1 1 0,1-1 0,-1 1 0,1 0 0,0-1 0,-1 1 0,1 0 0,0 0 0,0 0 0,0 0 0,-1 0 0,1 0 0,0 1 0,0-1 0,1 0 0,-1 0 0,0 1 0,0-1 0,1 1 0,-1-1 0,0 0 0,1 1 0,-1-1 0,1 1 0,0-1 0,0 1 0,0 0 0,-1-1 0,1 1 0,0-1 0,1 1 0,-1-1 0,0 3 0,1 1 0,0-1 0,0 1 0,1 0 0,-1 0 0,1 0 0,0-1 0,0 1 0,1-1 0,5 9 0,-7-11 0,1 0 0,-1 1 0,0-1 0,0 1 0,0-1 0,0 1 0,-1 0 0,1-1 0,-1 1 0,1 0 0,-1 4 0,-2 36 0,1-19 0,0-18 0,-1 1 0,1-1 0,-1 1 0,0-1 0,-1 0 0,0 0 0,0 0 0,-5 8 0,-2 2 0,1 1 0,7-15 0,1 0 0,-1 0 0,1 0 0,0 0 0,0 1 0,0-1 0,0 0 0,0 1 0,0-1 0,1 1 0,-1-1 0,1 1 0,0-1 0,0 1 0,0 2 0,0-3 0,1 0 0,-1 1 0,1-1 0,-1 0 0,1 0 0,0 0 0,0 0 0,0 0 0,0 0 0,1 0 0,-1 0 0,0 0 0,1-1 0,0 1 0,-1-1 0,4 3 0,-3-2 0,0-1 0,-1 1 0,1 0 0,0 0 0,0 0 0,-1 0 0,0 0 0,1 0 0,-1 1 0,0-1 0,0 0 0,0 1 0,0-1 0,0 0 0,0 5 0,-1 0 0,0 1 0,-1-1 0,0 0 0,-2 9 0,-2 26 0,5-40 0,0 0 0,0 0 0,1 1 0,-1-1 0,1 0 0,-1 0 0,1 0 0,0 0 0,0 0 0,0 0 0,0 0 0,0 0 0,0 0 0,0 0 0,1-1 0,1 3 0,-2-3 0,0 0 0,-1 0 0,1 0 0,0 0 0,0-1 0,0 1 0,0 0 0,0 0 0,1-1 0,-1 1 0,0-1 0,0 1 0,0-1 0,1 1 0,-1-1 0,0 0 0,0 1 0,1-1 0,-1 0 0,2 0 0,12 1 0,-14 0 0,0-1 0,0 1 0,0-1 0,0 1 0,0 0 0,0 0 0,0-1 0,-1 1 0,1 0 0,0 0 0,-1 0 0,1 0 0,0 0 0,-1 0 0,1 0 0,-1 0 0,1 0 0,-1 0 0,0 0 0,1 0 0,-1 0 0,0 0 0,0 0 0,0 0 0,0 1 0,0-1 0,0 0 0,0 0 0,0 0 0,0 0 0,-1 2 0,-7 41 0,7-40 0,0 5 0,-1 0 0,2 1 0,0 0 0,0-1 0,2 13 0,-1-13 0,-1 0 0,1-1 0,-1 1 0,-1 0 0,0 0 0,-2 10 0,2-16 0,0 0 0,-1-1 0,1 1 0,-1-1 0,0 1 0,0-1 0,0 1 0,0-1 0,0 0 0,-3 2 0,3-2 0,0 0 0,0-1 0,0 1 0,0 0 0,1 0 0,-1 1 0,1-1 0,-1 0 0,1 0 0,0 1 0,-1 2 0,2-2 0,0 0 0,1-1 0,0 1 0,0 0 0,-1 0 0,2 0 0,-1-1 0,2 5 0,4 9 0,-6-15 0,-1 0 0,1 0 0,-1 0 0,0 0 0,0 0 0,1 1 0,-1-1 0,0 0 0,0 0 0,0 0 0,0 0 0,0 1 0,0-1 0,-1 0 0,1 0 0,0 0 0,-1 0 0,1 0 0,-1 2 0,0-2 0,0-1 0,0 1 0,0-1 0,0 1 0,0-1 0,0 1 0,0-1 0,-1 0 0,1 0 0,0 1 0,0-1 0,0 0 0,-2 0 0,-14 2 0,16-1 0,0 0 0,0 0 0,0 0 0,0 0 0,0 0 0,0 0 0,1 0 0,-1 0 0,0 0 0,1 0 0,-1 0 0,0 1 0,1-1 0,0 0 0,-1 0 0,1 1 0,0-1 0,-1 0 0,1 0 0,0 1 0,0-1 0,0 0 0,0 1 0,1-1 0,-1 2 0,4 35 0,8-11 0,-11-25 0,0-1 0,0 1 0,0-1 0,0 1 0,-1-1 0,1 1 0,0 0 0,-1-1 0,1 1 0,-1 0 0,1 0 0,-1-1 0,0 1 0,0 0 0,0 0 0,0-1 0,0 1 0,0 0 0,0 0 0,-1 0 0,1-1 0,-1 1 0,1 0 0,-1-1 0,0 1 0,1 0 0,-1-1 0,0 1 0,0-1 0,-2 2 0,1 1 0,0 0 0,0 0 0,1 0 0,-1 0 0,1 0 0,0 0 0,0 0 0,0 0 0,0 0 0,0 9 0,1-7 0,-1-1 0,1 1 0,-2 0 0,1 0 0,-3 7 0,-9 21 0,-10 22 0,19-48 33,1 1 0,0 0-1,-4 14 1,-7 20-1529,13-40-5330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69"/>
    </inkml:context>
    <inkml:brush xml:id="br0">
      <inkml:brushProperty name="width" value="0.025" units="cm"/>
      <inkml:brushProperty name="height" value="0.025" units="cm"/>
      <inkml:brushProperty name="color" value="#0099FF"/>
    </inkml:brush>
  </inkml:definitions>
  <inkml:trace contextRef="#ctx0" brushRef="#br0">0 1 24575,'1'5'0,"0"1"0,0 0 0,1-1 0,-1 1 0,1-1 0,4 8 0,5 16 0,-10-24 0,0 0 0,0 0 0,1 0 0,0 0 0,0 0 0,0-1 0,0 1 0,1-1 0,0 1 0,0-1 0,0 0 0,0 0 0,1 0 0,0-1 0,-1 1 0,1-1 0,0 0 0,1 0 0,-1 0 0,1 0 0,-1-1 0,1 0 0,0 0 0,0 0 0,0-1 0,0 1 0,0-1 0,-1 0 0,1-1 0,6 1 0,-7-1 0,0 0 0,0 1 0,-1-1 0,1 1 0,0 0 0,-1 0 0,1 1 0,-1-1 0,1 1 0,-1-1 0,0 1 0,1 0 0,-1 0 0,0 1 0,0-1 0,-1 1 0,1-1 0,4 6 0,-5-6 0,-1 0 0,1 1 0,-1-1 0,1 0 0,-1 1 0,0-1 0,0 1 0,0 0 0,0-1 0,0 1 0,-1 0 0,1-1 0,-1 1 0,0 0 0,0 0 0,0-1 0,0 1 0,0 0 0,0 0 0,-1-1 0,0 1 0,1 0 0,-1-1 0,0 1 0,-2 4 0,-3 2 0,1 1 0,0 1 0,-5 17 0,8-24 0,1 1 0,0-1 0,1 1 0,-1 0 0,1-1 0,0 1 0,0 0 0,1-1 0,-1 1 0,1 0 0,2 6 0,2 26-44,-5-31 67,1 0 0,-1 0 0,1 0-1,0-1 1,3 9 0,-3-12-84,0-1 0,0 1 1,-1-1-1,1 1 0,0-1 0,0 0 1,0 1-1,1-1 0,-1 0 0,0 0 1,0 0-1,1 0 0,-1 0 0,0 0 1,1 0-1,-1-1 0,1 1 0,-1 0 1,1-1-1,-1 1 0,1-1 0,0 0 1,3 1-1,-1-1-6765</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70"/>
    </inkml:context>
    <inkml:brush xml:id="br0">
      <inkml:brushProperty name="width" value="0.025" units="cm"/>
      <inkml:brushProperty name="height" value="0.025" units="cm"/>
      <inkml:brushProperty name="color" value="#0099FF"/>
    </inkml:brush>
  </inkml:definitions>
  <inkml:trace contextRef="#ctx0" brushRef="#br0">0 0 24575,'2'2'0,"-1"1"0,0-1 0,1 1 0,-1-1 0,0 1 0,-1 0 0,1-1 0,0 1 0,-1 0 0,1 0 0,-1 3 0,0-3 0,11 36 0,-8-30 0,-1 1 0,1 0 0,1 16 0,6 23 0,-1-11 0,-7-31 0,-1-1 0,1 0 0,1 0 0,-1 0 0,1-1 0,4 7 0,-3-5 0,-1-1 0,0 1 0,0 0 0,3 10 0,-3 3 0,-3-17 0,1 1 0,-1-1 0,1 1 0,0-1 0,0 1 0,0-1 0,0 0 0,1 1 0,-1-1 0,4 5 0,-3-6 0,0 1 0,0-1 0,0 1 0,0-1 0,0 0 0,0 0 0,0 0 0,1 0 0,-1 0 0,1 0 0,0-1 0,-1 1 0,1-1 0,0 0 0,5 2 0,-2 0 0,1 1 0,-1 0 0,0 0 0,0 0 0,0 1 0,-1 0 0,0 0 0,6 7 0,21 19 0,-27-27 0,-1 1 0,0 0 0,0 0 0,0 1 0,0-1 0,-1 1 0,0 0 0,0 0 0,-1 0 0,0 0 0,0 0 0,0 0 0,-1 1 0,1 7 0,6 16 0,-1 2 0,5 14 0,-6-27 0,0 2 0,-2-1 0,4 36 0,-6-47 0,1 8 0,1 1 0,12 31 0,1 5 0,-12-43-1365,-3-6-5461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71"/>
    </inkml:context>
    <inkml:brush xml:id="br0">
      <inkml:brushProperty name="width" value="0.025" units="cm"/>
      <inkml:brushProperty name="height" value="0.025" units="cm"/>
      <inkml:brushProperty name="color" value="#0099FF"/>
    </inkml:brush>
  </inkml:definitions>
  <inkml:trace contextRef="#ctx0" brushRef="#br0">8 0 24575,'33'26'0,"-10"-10"0,-23-15 0,1 0 0,-1 0 0,1 0 0,-1 0 0,1 0 0,-1 0 0,0 0 0,1 0 0,-1 1 0,0-1 0,0 0 0,0 0 0,0 0 0,0 0 0,0 0 0,0 1 0,0-1 0,-1 1 0,-6 29 0,4-21 0,-9 15 0,10-22 0,0 0 0,0 0 0,1 0 0,-1 0 0,1 1 0,0-1 0,0 0 0,-2 7 0,4-9 0,-1 0 0,0 0 0,0 0 0,1 0 0,-1 0 0,1 0 0,-1 0 0,1 0 0,-1 0 0,1 0 0,0 0 0,-1 0 0,1 0 0,0 0 0,0 0 0,-1-1 0,1 1 0,0 0 0,0-1 0,0 1 0,0 0 0,0-1 0,0 1 0,0-1 0,0 0 0,1 1 0,-1-1 0,0 0 0,0 0 0,0 1 0,0-1 0,0 0 0,2 0 0,-1 0 0,1 0 0,-1 1 0,0-1 0,1 1 0,-1 0 0,0 0 0,0 0 0,1 0 0,-1 0 0,0 1 0,0-1 0,0 0 0,2 3 0,-3-2 0,0-1 0,0 1 0,-1 0 0,1-1 0,0 1 0,-1 0 0,1 0 0,-1 0 0,1-1 0,-1 1 0,0 0 0,0 0 0,0 0 0,0 0 0,0 0 0,0 0 0,-1-1 0,0 4 0,-6 17 0,6-20 0,0 1 0,0 0 0,1-1 0,-1 1 0,0 0 0,1 0 0,0-1 0,0 1 0,-1 0 0,2 0 0,-1 0 0,1 5 0,1 3 0,-2-9 0,0-1 0,0 1 0,1-1 0,-1 0 0,0 1 0,1-1 0,-1 0 0,1 1 0,-1-1 0,1 0 0,-1 1 0,1-1 0,0 0 0,0 0 0,0 0 0,-1 0 0,1 0 0,0 0 0,0 0 0,1 0 0,-1 0 0,0 0 0,0 0 0,0-1 0,1 1 0,-1-1 0,2 2 0,-1-2 0,-1 1 0,1 0 0,-1 0 0,1 0 0,-1 0 0,1 0 0,-1 0 0,0 1 0,0-1 0,0 0 0,0 1 0,0-1 0,0 1 0,0-1 0,0 1 0,0-1 0,0 1 0,-1-1 0,1 1 0,0 2 0,2 37 0,-2-13 0,0-23 0,1 0 0,0 0 0,0 0 0,0 0 0,0 0 0,1 0 0,0-1 0,0 1 0,0-1 0,0 0 0,1 0 0,0 0 0,-1 0 0,2 0 0,-1-1 0,8 5 0,-10-6 0,0 0 0,-1 0 0,1 1 0,0-1 0,-1 0 0,0 1 0,1-1 0,-1 1 0,0 0 0,0-1 0,-1 1 0,1 0 0,0-1 0,-1 1 0,1 4 0,-1 50 0,0-38 0,1 1 0,1 0 0,1 0 0,1-1 0,0 1 0,10 24 0,-4-12 0,8 44 0,-12-23 0,-5-34 0,1 0 0,9 32 0,-9-40 0,-1 0 0,0-1 0,0 1 0,-1 0 0,0 0 0,-1 0 0,0-1 0,-1 1 0,0 0 0,-1-1 0,0 0 0,-6 15 0,2 6 0,7-27 0,-1 0 0,0 0 0,0-1 0,0 1 0,0 0 0,0 0 0,-1-1 0,1 1 0,-1-1 0,0 1 0,0-1 0,-5 6 0,4-6 0,1-1 0,0 1 0,1-1 0,-1 1 0,0 0 0,1 0 0,-1 0 0,1 0 0,0 0 0,0 0 0,0 0 0,0 0 0,1 1 0,-1-1 0,1 0 0,0 0 0,0 7 0,-2 20 0,0-24 0,1-1 0,-2 1 0,1-1 0,-1 0 0,0 0 0,0 0 0,0 0 0,-1 0 0,0-1 0,0 0 0,-7 7 0,4-4 0,1-1 0,1 1 0,-1 0 0,-6 10 0,9-12 0,0-1 0,0 1 0,-1-1 0,1 0 0,-1 0 0,0-1 0,-1 1 0,1-1 0,-8 5 0,-47 22 0,57-29 0,-31 14-1365,27-12-5461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72"/>
    </inkml:context>
    <inkml:brush xml:id="br0">
      <inkml:brushProperty name="width" value="0.025" units="cm"/>
      <inkml:brushProperty name="height" value="0.025" units="cm"/>
      <inkml:brushProperty name="color" value="#0099FF"/>
    </inkml:brush>
  </inkml:definitions>
  <inkml:trace contextRef="#ctx0" brushRef="#br0">0 0 24575,'126'10'0,"-123"-10"0,1 1 0,-1 0 0,1 1 0,-1-1 0,0 0 0,1 1 0,-1 0 0,0 0 0,0 0 0,0 0 0,5 5 0,-5-4 0,0 0 0,0-1 0,0 1 0,1-1 0,-1 0 0,1 0 0,0 0 0,0-1 0,-2 1 0,6 0 0,-3-1 0,-1 1 0,0-1 0,0 1 0,1-1 0,-1 1 0,5 4 0,19 7 0,-9-6 0,-1 0 0,1 2 0,-2 1 0,32 21 0,-45-28 0,-1-2-1365,0 1-5461</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73"/>
    </inkml:context>
    <inkml:brush xml:id="br0">
      <inkml:brushProperty name="width" value="0.025" units="cm"/>
      <inkml:brushProperty name="height" value="0.025" units="cm"/>
      <inkml:brushProperty name="color" value="#0099FF"/>
    </inkml:brush>
  </inkml:definitions>
  <inkml:trace contextRef="#ctx0" brushRef="#br0">340 0 24575,'1'2'0,"1"0"0,0 0 0,-1 0 0,1 0 0,-1 0 0,1 1 0,-1-1 0,0 0 0,0 1 0,0-1 0,0 0 0,0 4 0,3 3 0,4 6 0,1-1 0,0 0 0,17 20 0,-6-1 0,-18-29 0,0 0 0,0 0 0,0-1 0,0 1 0,1-1 0,-1 1 0,1-1 0,0 0 0,0 0 0,7 6 0,-9-8 0,0 1 0,1-1 0,-1 1 0,0-1 0,0 1 0,0 0 0,0 0 0,-1-1 0,1 1 0,0 0 0,-1 0 0,1 0 0,-1 0 0,1 0 0,-1 0 0,0 0 0,0 0 0,0 0 0,-1 3 0,-4 43 0,4-41 0,-7 91 0,5-46 0,3-50 0,0-1 0,0 1 0,0-1 0,0 1 0,-1-1 0,1 1 0,-1-1 0,1 1 0,-1-1 0,1 1 0,-1-1 0,0 1 0,0-1 0,0 0 0,0 0 0,0 1 0,0-1 0,0 0 0,0 0 0,0 0 0,0 0 0,-1 0 0,1 0 0,0-1 0,-3 2 0,-2 0 0,0 0 0,0-1 0,0 0 0,0-1 0,-10 1 0,10-1 0,1 0 0,0 0 0,-1 1 0,1-1 0,0 2 0,0-1 0,-10 4 0,11-3 0,-27 17 0,30-18 0,1-1 0,-1 0 0,1 1 0,-1-1 0,1 0 0,-1 1 0,1-1 0,-1 1 0,1-1 0,0 0 0,-1 1 0,1-1 0,0 1 0,-1 0 0,1-1 0,0 1 0,0-1 0,-1 1 0,1-1 0,0 1 0,0 0 0,0-1 0,0 1 0,0-1 0,0 1 0,0 0 0,0-1 0,0 1 0,0-1 0,0 1 0,0 0 0,1-1 0,-1 1 0,0-1 0,0 1 0,0-1 0,1 1 0,-1-1 0,0 1 0,1-1 0,-1 1 0,1-1 0,-1 1 0,0-1 0,1 1 0,-1-1 0,1 0 0,-1 1 0,1-1 0,-1 0 0,1 0 0,-1 1 0,2-1 0,0 1 0,1 0 0,-1 0 0,1 0 0,-1-1 0,1 1 0,-1-1 0,1 1 0,3-1 0,-5 0 0,0 0 0,1 0 0,-1 0 0,0 0 0,0 0 0,0 0 0,1 0 0,-1 0 0,0 1 0,0-1 0,1 0 0,-1 1 0,0-1 0,0 1 0,0-1 0,0 1 0,0 0 0,0 0 0,0-1 0,0 1 0,0 0 0,0 0 0,0 0 0,-1 0 0,1 0 0,0 0 0,-1 0 0,1 0 0,0 0 0,-1 0 0,0 1 0,1-1 0,-1 0 0,0 0 0,1 2 0,2 15 0,-1 0 0,-1 0 0,-1 26 0,0-25 0,0 0 0,5 33 0,-4-46 0,0-1 0,1 0 0,-1 1 0,1-1 0,0 0 0,1 0 0,-1 0 0,1-1 0,0 1 0,0-1 0,0 1 0,1-1 0,0 0 0,0 0 0,0 0 0,0-1 0,7 5 0,1 1 0,-1 0 0,-1 1 0,1 0 0,14 19 0,-24-28 0,-1 0 0,0 0 0,1 0 0,-1 0 0,0-1 0,1 1 0,-1 0 0,0 0 0,0 0 0,0 0 0,0 0 0,0 0 0,0 0 0,0 0 0,0 0 0,0 0 0,0 0 0,-1 0 0,1 0 0,0 0 0,-1 0 0,1-1 0,-1 1 0,1 0 0,-1 0 0,1 0 0,-1 0 0,1-1 0,-1 1 0,0 0 0,1-1 0,-1 1 0,0 0 0,0-1 0,0 1 0,1-1 0,-2 1 0,-11 13 0,13-13 0,0 0 0,-1-1 0,1 0 0,0 1 0,0 0 0,0-1 0,0 1 0,0 0 0,0-1 0,0 1 0,0 0 0,0-1 0,0 1 0,1 0 0,-1-1 0,0 1 0,0 0 0,1-1 0,-1 1 0,0 0 0,1-1 0,-1 1 0,0-1 0,1 1 0,-1-1 0,2 2 0,-2-2 0,1 1 0,0 0 0,0-1 0,-1 1 0,1 0 0,-1 0 0,1 0 0,0-1 0,-1 1 0,0 0 0,1 0 0,-1 0 0,0 0 0,1 0 0,-1 0 0,0 0 0,0 0 0,0 0 0,0 0 0,0 0 0,0 0 0,0 1 0,0-1 0,-1-1 0,1 1 0,-1 0 0,1 0 0,-1-1 0,1 1 0,-1-1 0,1 1 0,-1-1 0,0 1 0,1-1 0,-1 1 0,0-1 0,0 1 0,1-1 0,-1 0 0,0 1 0,0-1 0,0 0 0,-1 0 0,-1 1 0,0-1 0,-1 1 0,1-1 0,0 0 0,-1 0 0,1 0 0,0-1 0,-1 1 0,1-1 0,0 0 0,-7-2 0,9 3 0,1 0 0,-1 0 0,0 0 0,0 0 0,0 0 0,1 0 0,-1 0 0,0 0 0,0 0 0,0 1 0,1-1 0,-1 0 0,0 0 0,0 1 0,1-1 0,-1 1 0,0-1 0,1 1 0,-1-1 0,0 1 0,0 0 0,-1 0 0,1 0 0,0 0 0,-1 0 0,1 0 0,-1 0 0,1 0 0,-1-1 0,0 1 0,1-1 0,-4 2 0,3-3 0,1 1 0,-1 0 0,1 0 0,-1 0 0,1 0 0,-1 1 0,1-1 0,-1 0 0,1 1 0,-1-1 0,1 1 0,-1-1 0,1 1 0,0 0 0,-1-1 0,1 1 0,0 0 0,0 0 0,-1 0 0,1 0 0,0 0 0,0 0 0,-1 3 0,0-1 0,1 1 0,1 0 0,-1-1 0,0 1 0,1 0 0,0 0 0,0 0 0,0 4 0,1-5 0,-2-1 0,1 0 0,0 0 0,-1 1 0,1-1 0,-1 0 0,0 0 0,0 0 0,1 0 0,-1 0 0,-1 0 0,1 0 0,0-1 0,0 1 0,-1 0 0,1 0 0,-1-1 0,-2 2 0,3-1 0,-1 0 0,0-1 0,1 1 0,-1 0 0,1 0 0,-1 0 0,1 0 0,0 0 0,0 0 0,0 0 0,0 0 0,0 0 0,0 1 0,1-1 0,-1 0 0,0 4 0,1 3 0,0 0 0,0 0 0,1 0 0,0 0 0,1 0 0,0-1 0,0 1 0,1-1 0,0 1 0,0-1 0,9 14 0,-6-12 0,-5-8 0,0-1 0,0 1 0,1 0 0,-2 0 0,1-1 0,0 1 0,0 0 0,0 0 0,0 4 0,-1-6 0,-1 1 0,1 0 0,0-1 0,0 1 0,-1 0 0,1-1 0,-1 1 0,1 0 0,-1-1 0,1 1 0,-1-1 0,1 1 0,-1-1 0,1 1 0,-1-1 0,0 1 0,1-1 0,-1 0 0,0 1 0,1-1 0,-1 0 0,0 0 0,1 1 0,-1-1 0,0 0 0,0 0 0,1 0 0,-1 0 0,0 0 0,0 0 0,1 0 0,-3 0 0,-13 1 0,12-1 0,-1 0 0,0 1 0,1 0 0,-1 0 0,1 0 0,-1 0 0,1 0 0,0 1 0,-1 0 0,-5 3 0,7-3 0,-1 0 0,0 1 0,1-1 0,0 1 0,-1-1 0,-4 7 0,6-7 0,1 1 0,0-1 0,0 0 0,1 0 0,-1 1 0,0-1 0,1 1 0,-1-1 0,1 0 0,0 1 0,0-1 0,0 1 0,0 2 0,0-1 0,1-1 0,-1 0 0,1 0 0,-1 0 0,1 0 0,0 0 0,0 0 0,1 0 0,-1 0 0,3 4 0,5 10 0,-9-16 0,1 0 0,-1 0 0,0 0 0,1 0 0,-1 1 0,0-1 0,0 0 0,1 0 0,-1 0 0,0 1 0,0-1 0,-1 0 0,1 0 0,0 1 0,0-1 0,0 0 0,-1 0 0,1 0 0,-1 0 0,1 1 0,-1-1 0,1 0 0,-1 0 0,-1 1 0,-26 21 0,25-21 0,0 0 0,0 0 0,0 0 0,1 0 0,-1 0 0,0 0 0,1 1 0,0-1 0,0 1 0,-1 0 0,2-1 0,-3 5 0,-1 6 0,0 0 0,-1 0 0,0 0 0,-1-1 0,0 0 0,-16 19 0,19-27 0,0 0 0,0-1 0,0 1 0,-1-1 0,1 0 0,-1 0 0,0 0 0,0-1 0,0 0 0,0 0 0,0 0 0,0-1 0,0 1 0,-1-1 0,1 0 0,-7 0 0,11-1 0,0 1 0,-1-1 0,1 1 0,0-1 0,0 1 0,0 0 0,0 0 0,1-1 0,-1 1 0,0 0 0,0 0 0,0 0 0,1 0 0,-1 0 0,0 0 0,1 0 0,-1 0 0,1 0 0,-1 0 0,1 1 0,-1-1 0,1 0 0,0 0 0,0 0 0,0 1 0,0-1 0,-1 0 0,2 0 0,-1 0 0,0 2 0,0 3 0,0 0 0,0 0 0,0 0 0,1 0 0,2 8 0,-3-13 0,1-1 0,-1 1 0,1 0 0,-1 0 0,1-1 0,-1 1 0,1 0 0,0 0 0,-1-1 0,1 1 0,0-1 0,-1 1 0,1-1 0,0 1 0,0-1 0,0 1 0,0-1 0,-1 0 0,3 1 0,-2-1 0,0 1 0,0-1 0,0 0 0,0 1 0,-1-1 0,1 0 0,0 1 0,0-1 0,0 1 0,-1-1 0,1 1 0,0 0 0,0-1 0,-1 1 0,1 0 0,-1-1 0,1 1 0,-1 0 0,1 0 0,-1 0 0,1-1 0,-1 1 0,0 0 0,1 0 0,-1 0 0,0 0 0,0 0 0,1 1 0,0 16 0,0 0 0,-1 0 0,-4 32 0,2-47 0,1 0 0,0 0 0,-1 0 0,0 0 0,0-1 0,0 1 0,-4 3 0,5-4 0,-1 0 0,0-1 0,1 1 0,0 0 0,-1 0 0,1 0 0,0 0 0,0 0 0,0 0 0,0 1 0,0-1 0,0 0 0,0 3 0,1-4 0,1 0 0,-1 0 0,1 0 0,-1 0 0,1 0 0,-1-1 0,1 1 0,0 0 0,-1 0 0,1-1 0,0 1 0,0 0 0,0-1 0,-1 1 0,1 0 0,0-1 0,0 1 0,0-1 0,0 0 0,0 1 0,0-1 0,0 0 0,1 1 0,31 6 0,-20-5 0,-12-2 0,0 0 0,0 0 0,0 1 0,-1-1 0,1 0 0,0 0 0,0 1 0,0-1 0,-1 1 0,1-1 0,0 0 0,0 1 0,-1 0 0,1-1 0,0 1 0,-1-1 0,1 1 0,-1 0 0,1-1 0,-1 1 0,1 0 0,-1 0 0,1-1 0,-1 1 0,0 0 0,1 0 0,-1 0 0,0-1 0,0 1 0,0 0 0,0 0 0,0 0 0,0 0 0,0 0 0,0 0 0,0-1 0,0 1 0,0 0 0,0 0 0,0 0 0,-1 0 0,1-1 0,0 1 0,-1 0 0,1 0 0,-1 0 0,1-1 0,-1 1 0,1 0 0,-2 0 0,-4 8 0,0-1 0,-1 0 0,-12 11 0,8-8 0,6-5-104,-2 1-53,1 0-1,1-1 0,-1 2 1,1-1-1,1 1 0,-1-1 1,-3 11-1,6-13-6668</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57"/>
    </inkml:context>
    <inkml:brush xml:id="br0">
      <inkml:brushProperty name="width" value="0.05292" units="cm"/>
      <inkml:brushProperty name="height" value="0.05292" units="cm"/>
      <inkml:brushProperty name="color" value="#0033CC"/>
    </inkml:brush>
  </inkml:definitions>
  <inkml:trace contextRef="#ctx0" brushRef="#br0">0 5 24575,'71'-3'0,"-41"1"0,49 3 0,-78-1 0,1 1 0,-1-1 0,0 1 0,0-1 0,0 1 0,0 0 0,1-1 0,-1 1 0,0 0 0,0 0 0,0 0 0,-1 0 0,1 0 0,0 0 0,0 0 0,0 0 0,-1 0 0,1 0 0,-1 0 0,1 0 0,0 3 0,11 33 0,-7-20 0,-1-6 0,2-1 0,-1 0 0,1-1 0,0 1 0,1-1 0,0-1 0,1 1 0,-1-1 0,17 13 0,-16-14 0,-7-5 0,0 0 0,1 0 0,-1 1 0,0-1 0,0 1 0,-1-1 0,1 1 0,0-1 0,-1 1 0,0 0 0,0-1 0,1 0 0,-2 0 0,1 4 0,-4 37 0,-3 14 0,7-52 0,0-1 0,0 0 0,0 1 0,0-1 0,1 1 0,0-1 0,0 0 0,0 0 0,0 1 0,4 6 0,-2-7 0,1-1 0,-1 0 0,1 0 0,0 0 0,0-1 0,0 1 0,0-1 0,1 0 0,-1 0 0,7 1 0,15 9 0,-22-9 0,0-1 0,0 1 0,1-1 0,-1 0 0,1-1 0,-1 1 0,1-1 0,0 1 0,-1-1 0,1-1 0,0 1 0,0-1 0,5 0 0,2 0 0,-6 1 0,-1-1 0,1 0 0,-1 0 0,1 0 0,-1-1 0,1 0 0,-1 0 0,0 0 0,1-1 0,-1 1 0,0-1 0,0-1 0,0 1 0,0-1 0,0 0 0,-1 0 0,7-5 0,16-27-1365</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74"/>
    </inkml:context>
    <inkml:brush xml:id="br0">
      <inkml:brushProperty name="width" value="0.025" units="cm"/>
      <inkml:brushProperty name="height" value="0.025" units="cm"/>
      <inkml:brushProperty name="color" value="#0099FF"/>
    </inkml:brush>
  </inkml:definitions>
  <inkml:trace contextRef="#ctx0" brushRef="#br0">3 0 24575,'-1'44'-42,"0"-21"-399,1 1 0,3 32 0,-1-51-6385</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75"/>
    </inkml:context>
    <inkml:brush xml:id="br0">
      <inkml:brushProperty name="width" value="0.025" units="cm"/>
      <inkml:brushProperty name="height" value="0.025" units="cm"/>
      <inkml:brushProperty name="color" value="#0099FF"/>
    </inkml:brush>
  </inkml:definitions>
  <inkml:trace contextRef="#ctx0" brushRef="#br0">0 0 24575,'3'2'0,"0"0"0,-1 1 0,1-1 0,-1 1 0,0 0 0,4 4 0,-3-2 0,2-1 0,-1 1 0,0 0 0,-1 0 0,1 0 0,-1 0 0,0 1 0,0-1 0,-1 1 0,1 0 0,-1 0 0,0 0 0,-1 0 0,0 0 0,0 0 0,0 0 0,-1 12 0,1-14 0,0 0 0,1 0 0,-1 0 0,1 0 0,-1 0 0,1-1 0,0 1 0,1-1 0,-1 1 0,1-1 0,-1 0 0,1 1 0,0-1 0,0-1 0,6 5 0,18 23 0,-25-24-124,1-1 0,-1 1 0,0 0 0,-1 1 0,1-1 0,-1 0-1,0 0 1,-1 1 0,0-1 0,0 9 0,0-10-6702</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76"/>
    </inkml:context>
    <inkml:brush xml:id="br0">
      <inkml:brushProperty name="width" value="0.025" units="cm"/>
      <inkml:brushProperty name="height" value="0.025" units="cm"/>
      <inkml:brushProperty name="color" value="#0099FF"/>
    </inkml:brush>
  </inkml:definitions>
  <inkml:trace contextRef="#ctx0" brushRef="#br0">2943 0 24575,'-1'0'0,"0"0"0,-1 0 0,1 1 0,0-1 0,0 0 0,0 0 0,0 1 0,0-1 0,0 1 0,0-1 0,0 1 0,0-1 0,0 1 0,0 0 0,0-1 0,0 1 0,1 0 0,-1 0 0,0 0 0,0 0 0,0 1 0,-12 25 0,12-24 0,0 0 0,0 0 0,0 0 0,-1 0 0,1 0 0,-1-1 0,1 1 0,-1 0 0,0-1 0,0 0 0,0 1 0,-3 1 0,3-2 0,0-1 0,0 0 0,0 1 0,0-1 0,0 0 0,0 0 0,0-1 0,0 1 0,-1 0 0,1-1 0,0 1 0,-1-1 0,1 1 0,0-1 0,-1 0 0,1 0 0,0-1 0,-1 1 0,1 0 0,0-1 0,0 1 0,-1-1 0,1 0 0,0 1 0,0-1 0,0 0 0,-3-2 0,3 2 0,-2-1 0,-17-7 0,-1 1 0,-44-10 0,64 18 0,-1 0 0,0-1 0,1 1 0,-1 0 0,1 0 0,-1 0 0,0 1 0,1-1 0,-1 1 0,1-1 0,-1 1 0,1 0 0,-1 0 0,1 0 0,0 0 0,-1 0 0,1 1 0,0-1 0,0 1 0,0-1 0,0 1 0,0 0 0,0 0 0,1 0 0,-1 0 0,1 0 0,-1 0 0,1 0 0,0 1 0,-1-1 0,1 0 0,0 1 0,1-1 0,-1 1 0,0-1 0,1 1 0,-1 3 0,-1-2 0,0-1 0,0 0 0,-1 0 0,1 0 0,-1-1 0,1 1 0,-1 0 0,0-1 0,0 0 0,-1 0 0,1 0 0,0 0 0,-1 0 0,-3 1 0,-13 9 0,16-9 0,0 1 0,0 0 0,0 0 0,0 0 0,0 1 0,1-1 0,0 1 0,0 0 0,0-1 0,1 1 0,0 1 0,0-1 0,0 0 0,0 1 0,-1 7 0,3-12 0,-1 3 0,-1 1 0,0-1 0,0 0 0,0 0 0,0 0 0,-1 0 0,1 0 0,-1-1 0,0 1 0,0-1 0,-1 0 0,1 0 0,0 0 0,-1 0 0,-4 2 0,-1 0 0,0 0 0,-1-1 0,1 0 0,-1-1 0,-15 3 0,12-2 0,1 1 0,0 0 0,0 1 0,1 0 0,-19 14 0,7-5 0,3-3 0,15-10 0,0 1 0,1-1 0,-1 1 0,1 0 0,-7 7 0,9-8 0,1 0 0,-1 0 0,1 1 0,0-1 0,0 0 0,0 1 0,0-1 0,0 0 0,0 1 0,1-1 0,-1 1 0,1-1 0,-1 1 0,1-1 0,0 6 0,0-4 0,1 0 0,-1 0 0,0 0 0,1 0 0,0 0 0,0 0 0,0 0 0,0 0 0,1 0 0,0-1 0,3 7 0,-5-10 0,0 1 0,1 0 0,-1 0 0,0 0 0,0 0 0,0 0 0,1 0 0,-1-1 0,0 1 0,0 0 0,-1 0 0,1 0 0,0 0 0,0 0 0,0 0 0,0 0 0,-1 0 0,1-1 0,-1 1 0,1 0 0,0 0 0,-1 0 0,1-1 0,-1 1 0,0 0 0,1-1 0,-1 1 0,1 0 0,-1-1 0,0 1 0,0-1 0,1 1 0,-1-1 0,-1 1 0,-36 19 0,21-13 0,13-4 0,0-1 0,0 1 0,1-1 0,-1 1 0,1 0 0,0 1 0,-1-1 0,1 1 0,1-1 0,-1 1 0,0 0 0,1 0 0,-3 7 0,4-9 0,0 1 0,0 0 0,0-1 0,1 1 0,0 0 0,-1 0 0,1 0 0,0-1 0,0 1 0,0 0 0,1 0 0,-1 0 0,1 0 0,-1-1 0,1 1 0,0 0 0,0-1 0,0 1 0,1-1 0,-1 1 0,1-1 0,3 5 0,-3-3 0,1-1 0,-1 1 0,0 0 0,0 0 0,0 0 0,-1 0 0,1 0 0,-1 1 0,0-1 0,0 0 0,0 1 0,-1-1 0,1 1 0,-1-1 0,-1 9 0,0-10 0,1 1 0,-1-1 0,1 0 0,-1 0 0,0 0 0,0-1 0,-1 1 0,1 0 0,0 0 0,-1 0 0,0-1 0,0 1 0,1-1 0,-2 1 0,1-1 0,0 0 0,0 0 0,-1 0 0,1 0 0,-1 0 0,1-1 0,-6 3 0,2-2 0,0 1 0,0 0 0,1 0 0,0 0 0,-1 0 0,1 1 0,1 0 0,-1 0 0,0 1 0,1-1 0,0 1 0,0 0 0,0 0 0,1 0 0,-5 8 0,6-10 0,0-1 0,0 1 0,-1-1 0,1 0 0,-1 0 0,0 0 0,1 0 0,-1 0 0,-5 2 0,-11 8 0,-45 58 0,63-69 0,0-1 0,-1 1 0,1 0 0,0-1 0,0 1 0,0 0 0,-1-1 0,1 0 0,0 1 0,-1-1 0,1 0 0,-1 0 0,1 1 0,0-1 0,-1 0 0,1-1 0,0 1 0,-1 0 0,1 0 0,0 0 0,-1-1 0,1 1 0,0-1 0,-1 1 0,1-1 0,0 1 0,0-1 0,0 0 0,-1 0 0,1 0 0,0 1 0,0-1 0,0 0 0,-1-2 0,-5-3 0,1-1 0,0 0 0,-9-13 0,13 19 0,1 0 0,0 0 0,-1 0 0,1 0 0,-1 0 0,1 1 0,-1-1 0,1 0 0,-1 1 0,1 0 0,-1 0 0,1 0 0,-1-1 0,0 1 0,1 0 0,-1 0 0,0 0 0,1 0 0,-1 1 0,1-1 0,-1 0 0,0 0 0,1 0 0,-1 1 0,1-1 0,-2 2 0,-26 1 0,28-3 0,1 0 0,-1-1 0,0 1 0,0 0 0,0-1 0,0 1 0,0-1 0,1 1 0,-1-1 0,0 1 0,0-1 0,1 1 0,-1-1 0,0 1 0,1-1 0,-1 1 0,1-1 0,-1 0 0,1 0 0,-1 1 0,1-1 0,0 0 0,-1 0 0,1 0 0,0 0 0,-1 0 0,1 0 0,0-1 0,-6-20 0,-2-17 0,7 32 0,-1-1 0,0 1 0,0 0 0,-5-14 0,-7-19 0,13 34 0,-1 1 0,0-1 0,0 1 0,-1 0 0,0 0 0,0 0 0,0 1 0,0-1 0,-1 1 0,-5-7 0,8 11 0,1 0 0,-1 0 0,1 0 0,-1-1 0,1 1 0,-1 0 0,1 0 0,-1 0 0,1 0 0,-1 0 0,1 0 0,-1 0 0,1 0 0,-1 0 0,1 0 0,-1 1 0,1-1 0,-1 0 0,1 0 0,-1 0 0,1 1 0,0-1 0,-1 0 0,1 0 0,-1 1 0,1-1 0,0 0 0,-1 1 0,-16 15 0,0-1 0,6-12 0,1 0 0,-1-1 0,0 0 0,0-1 0,0 0 0,-20-1 0,15 0 0,-33 4 0,18 3 0,19-4 0,1-1 0,0 0 0,-23 1 0,29-3 0,-1 0 0,1 0 0,0-1 0,-1 0 0,1 0 0,-1 0 0,1-1 0,-8-2 0,11 2 0,0 1 0,-1-1 0,1 1 0,0-1 0,0 0 0,0 0 0,0 0 0,1 0 0,-1 0 0,1 0 0,-1-1 0,1 1 0,0 0 0,-1-1 0,1 1 0,0-1 0,1 0 0,-1 1 0,0-5 0,-2-2 0,1-1 0,-2 0 0,-7-16 0,8 23 0,1 1 0,-1-1 0,0 1 0,0 0 0,0 0 0,0 0 0,0 0 0,-5-2 0,-10-7 0,14 7 0,-1 1 0,1 0 0,-1 0 0,1 0 0,-1 0 0,0 1 0,0 0 0,0 0 0,0 0 0,-1 1 0,-9-2 0,-21-1 0,1 1 0,-1 2 0,-45 5 0,76-3 0,0 0 0,0 1 0,-1 0 0,1 0 0,0 0 0,1 0 0,-1 1 0,0 0 0,-5 4 0,-27 14 0,35-20 0,-1-1 0,1 1 0,0-1 0,0 1 0,0-1 0,0 0 0,0 1 0,-1-1 0,1 0 0,0-1 0,0 1 0,0 0 0,-1-1 0,1 1 0,0-1 0,-2-1 0,-64-35 0,12 5 0,45 27 0,-1 0 0,-22-4 0,10 2 0,21 6 0,0 0 0,0 0 0,0-1 0,1 1 0,-1-1 0,0 0 0,1 0 0,-5-3 0,6 3 0,-1 0 0,0 1 0,0-1 0,0 1 0,0-1 0,0 1 0,0 0 0,0 0 0,0 0 0,-1 0 0,1 0 0,0 0 0,-1 1 0,1-1 0,0 1 0,-1 0 0,-3-1 0,-17 2 0,12-2 0,1 1 0,-1 1 0,1 0 0,0 0 0,-1 1 0,1 0 0,0 1 0,0 0 0,0 0 0,-15 9 0,20-9 0,-1 0 0,1 1 0,0 0 0,0 0 0,1 1 0,-1-1 0,1 1 0,-7 10 0,2 0 0,1 0 0,-6 16 0,8-19 0,5-7 0,-1-1 0,-1 0 0,1 0 0,-1 0 0,1 0 0,-1-1 0,0 1 0,-1-1 0,1 0 0,-1 1 0,1-2 0,-1 1 0,0 0 0,0-1 0,0 1 0,0-1 0,0 0 0,-1-1 0,1 1 0,-1-1 0,1 0 0,-1 0 0,1 0 0,-1-1 0,0 1 0,1-1 0,-1 0 0,0-1 0,1 1 0,-1-1 0,0 0 0,1 0 0,-1 0 0,1-1 0,-7-2 0,-5-7 0,0-1 0,-17-15 0,-14-12 0,2 4-1365,42 33-5461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77"/>
    </inkml:context>
    <inkml:brush xml:id="br0">
      <inkml:brushProperty name="width" value="0.025" units="cm"/>
      <inkml:brushProperty name="height" value="0.025" units="cm"/>
      <inkml:brushProperty name="color" value="#0099FF"/>
    </inkml:brush>
  </inkml:definitions>
  <inkml:trace contextRef="#ctx0" brushRef="#br0">1256 1 24575,'-2'0'0,"-1"0"0,0 1 0,1 0 0,-1-1 0,0 1 0,1 0 0,-1 0 0,1 1 0,-1-1 0,1 0 0,0 1 0,-1 0 0,1-1 0,0 1 0,0 0 0,0 0 0,1 0 0,-1 0 0,-2 3 0,-4 8 0,-1 0 0,-8 20 0,0-1 0,-3-4 0,13-18 0,0 0 0,1 0 0,0 0 0,1 1 0,-7 18 0,11-27 0,1 0 0,-1 0 0,0 1 0,0-1 0,0 0 0,0-1 0,0 1 0,0 0 0,-1 0 0,1 0 0,-1-1 0,1 1 0,-1 0 0,0-1 0,0 1 0,1-1 0,-1 1 0,0-1 0,0 0 0,0 0 0,-5 2 0,1-2 0,0 0 0,-1 0 0,1-1 0,-1 0 0,1 0 0,-9-1 0,6 0 0,-28 0 0,29 1 0,0 0 0,1 0 0,-1 0 0,1-1 0,-1 0 0,0-1 0,1 1 0,0-1 0,-1-1 0,1 0 0,0 0 0,0 0 0,1-1 0,-8-4 0,-77-53 0,76 40 0,14 20 0,1-1 0,-1 1 0,0 0 0,1-1 0,-1 1 0,0 0 0,0 0 0,0 0 0,1 0 0,-1 0 0,-1 0 0,1 0 0,0 0 0,0 0 0,0 0 0,0 0 0,-1 1 0,1-1 0,0 0 0,-1 1 0,1 0 0,0-1 0,-1 1 0,1 0 0,0-1 0,-1 1 0,1 0 0,-3 0 0,1 0 0,0 0 0,-1 0 0,1 0 0,0 1 0,0-1 0,0 1 0,0-1 0,0 1 0,0 0 0,-4 2 0,5-1 0,1-1 0,-1 1 0,1 0 0,-1-1 0,1 1 0,0 0 0,0 0 0,-1 0 0,1 0 0,1 0 0,-1 0 0,0 0 0,0 0 0,0 5 0,0-5 0,0 1 0,0 0 0,0-1 0,-1 0 0,1 1 0,-1-1 0,1 0 0,-1 1 0,0-1 0,0 0 0,0 0 0,-4 3 0,-33 19 0,32-21 0,0 1 0,0 1 0,0-2 0,-10 11 0,3 1 0,-30 23 0,41-36 0,0 0 0,-1 0 0,0 0 0,1 0 0,-1-1 0,0 1 0,0-1 0,1 0 0,-1 0 0,-8 0 0,11 0 0,0-1 0,0-1 0,0 1 0,0 0 0,0 0 0,-1 0 0,1-1 0,0 1 0,0 0 0,0-1 0,0 1 0,0-1 0,0 1 0,0-1 0,0 0 0,0 1 0,0-1 0,1 0 0,-1 0 0,0 0 0,0 1 0,1-1 0,-1 0 0,0 0 0,1 0 0,-1 0 0,1 0 0,-1 0 0,1 0 0,0-1 0,-1 1 0,1 0 0,0 0 0,0 0 0,0 0 0,0 0 0,0 0 0,0-1 0,0 1 0,0-1 0,1-20 0,0 15 0,0 0 0,-1 0 0,0 0 0,0 1 0,-1-1 0,-2-9 0,2 15 0,1 0 0,-1 0 0,0 0 0,1 1 0,-1-1 0,0 0 0,0 0 0,0 1 0,0-1 0,0 1 0,0-1 0,0 1 0,1-1 0,-2 1 0,1-1 0,0 1 0,0 0 0,0 0 0,0 0 0,0-1 0,0 1 0,0 0 0,-2 0 0,-33 2 0,23-1 0,3-2 0,-1 1 0,1 0 0,-1 1 0,1 0 0,-1 1 0,1 0 0,-1 1 0,1 0 0,0 0 0,0 1 0,-10 6 0,13-6 0,0-1 0,-1 1 0,0 0 0,0-1 0,0 0 0,-9 2 0,14-5 0,0 0 0,0 1 0,0-1 0,1 0 0,-1 0 0,0-1 0,0 1 0,0-1 0,0 1 0,0-1 0,0 0 0,1 0 0,-1 0 0,0 0 0,1-1 0,-1 1 0,1-1 0,-1 0 0,1 1 0,-4-5 0,-9-7 0,6 5 0,1 1 0,0-1 0,0-1 0,1 1 0,-11-18 0,20 25-6,-1 0 0,1 1 0,0-1 0,-1 0 0,1 1 0,-1 0 0,1-1 0,0 1 0,-1 0 1,1 0-1,3 0 0,2-1-1288,0-1-5532</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52"/>
    </inkml:context>
    <inkml:brush xml:id="br0">
      <inkml:brushProperty name="width" value="0.025" units="cm"/>
      <inkml:brushProperty name="height" value="0.025" units="cm"/>
      <inkml:brushProperty name="color" value="#0099FF"/>
    </inkml:brush>
  </inkml:definitions>
  <inkml:trace contextRef="#ctx0" brushRef="#br0">0 141 24575,'4'-3'0,"-1"1"0,0 0 0,0-1 0,0 1 0,-1-1 0,1 0 0,-1 0 0,1 0 0,-1 0 0,0 0 0,0 0 0,3-8 0,-4 8 0,1-1 0,0 1 0,0-1 0,0 1 0,1 0 0,-1 0 0,1 0 0,-2 0 0,2 0 0,4-3 0,23-2-36,-26 7 52,-1 0-1,1 0 1,-1 0-1,1 0 1,-1 0-1,0-1 1,6-2-1,-8 3-69,0 0 1,0 0-1,0 0 0,-1 0 0,1 0 0,0 0 1,-1 0-1,1 0 0,0-1 0,-1 1 0,1 0 0,-1 0 1,0 0-1,1-1 0,-1 1 0,0 0 0,0-1 0,0 1 1,0 0-1,0 0 0,0-1 0,0 1 0,0 0 0,-1-1 1,1 1-1,-1-2 0,0-1-6772</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53"/>
    </inkml:context>
    <inkml:brush xml:id="br0">
      <inkml:brushProperty name="width" value="0.025" units="cm"/>
      <inkml:brushProperty name="height" value="0.025" units="cm"/>
      <inkml:brushProperty name="color" value="#0099FF"/>
    </inkml:brush>
  </inkml:definitions>
  <inkml:trace contextRef="#ctx0" brushRef="#br0">0 0 24575,'1'0'0,"1"1"0,1 1 0,0 0 0,2 1 0,-1 0 0,1 1 0,0-1 0,-1 1-8191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54"/>
    </inkml:context>
    <inkml:brush xml:id="br0">
      <inkml:brushProperty name="width" value="0.025" units="cm"/>
      <inkml:brushProperty name="height" value="0.025" units="cm"/>
      <inkml:brushProperty name="color" value="#0099FF"/>
    </inkml:brush>
  </inkml:definitions>
  <inkml:trace contextRef="#ctx0" brushRef="#br0">67 0 24575,'5'47'0,"-2"-27"0,-2-8 0,-1 1 0,0 0 0,-1 0 0,-2 19 0,-2 25 0,4-49 0,0 0 0,0-1 0,-1 1 0,0-1 0,0 1 0,0-1 0,-1 0 0,-1 0 0,1 0 0,-7 10 0,-14 29 0,22-39-195,0 0 0,0 0 0,0 0 0,1 1 0,0-1 0,-1 11 0,2-14-6631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55"/>
    </inkml:context>
    <inkml:brush xml:id="br0">
      <inkml:brushProperty name="width" value="0.025" units="cm"/>
      <inkml:brushProperty name="height" value="0.025" units="cm"/>
      <inkml:brushProperty name="color" value="#0099FF"/>
    </inkml:brush>
  </inkml:definitions>
  <inkml:trace contextRef="#ctx0" brushRef="#br0">1 0 24575,'0'16'0,"-1"-10"0,1-1 0,0 0 0,0 0 0,1 0 0,0 1 0,1 7 0,-1-12 0,0 1 0,0 0 0,0-1 0,0 1 0,0-1 0,0 1 0,0-1 0,0 0 0,1 1 0,-1-1 0,0 0 0,1 0 0,-1 0 0,1 0 0,0 0 0,-1 0 0,1 0 0,0-1 0,-1 1 0,1-1 0,0 1 0,3 0 0,4 2 0,1 0 0,-1 1 0,0 0 0,14 10 0,2-1 0,-13-7 0,-8-3 0,1-1 0,-1 1 0,1-1 0,0-1 0,-1 1 0,1-1 0,0 1 0,0-1 0,7 0 0,-10-1 0,-1 0 0,1 1 0,-1-1 0,1 1 0,-1-1 0,1 1 0,-1-1 0,0 1 0,1 0 0,-1-1 0,0 1 0,1 0 0,-1 0 0,0 0 0,0 0 0,0 0 0,0 0 0,0 1 0,1 1 0,15 32 0,-16-31 0,1 0 0,-1 0 0,1 0 0,0 0 0,0-1 0,0 1 0,1-1 0,-1 1 0,4 3 0,-2-5 0,-1 0 0,0-1 0,1 1 0,-1-1 0,1 0 0,0 0 0,-1 0 0,1 0 0,0-1 0,-1 1 0,1-1 0,0 0 0,0 0 0,4-1 0,-4 0 0,0 1 0,0 0 0,0 0 0,0 0 0,0 0 0,0 1 0,-1 0 0,1 0 0,0 0 0,0 0 0,0 0 0,-1 1 0,5 2 0,-1 2 0,0 0 0,0 0 0,-1 1 0,0 0 0,-1 0 0,7 10 0,-8-9 0,1-1 0,1 0 0,0 0 0,-1 0 0,2-1 0,7 7 0,11-1 0,-23-11 0,0-1 0,0 0 0,0 1 0,0 0 0,0-1 0,0 1 0,0 0 0,-1 0 0,1 0 0,0 0 0,-1 1 0,1-1 0,-1 0 0,1 1 0,-1-1 0,0 1 0,1-1 0,-1 1 0,0-1 0,0 1 0,0 0 0,0 0 0,-1 0 0,1-1 0,0 1 0,-1 0 0,1 0 0,-1 0 0,1 4 0,-1-1 0,0 1 0,0 0 0,1-1 0,0 1 0,0 0 0,2 5 0,-2-9 0,-1-1 0,1 1 0,0-1 0,-1 1 0,1-1 0,0 0 0,0 1 0,0-1 0,0 0 0,0 0 0,0 1 0,1-1 0,-1 0 0,0 0 0,1 0 0,-1-1 0,0 1 0,1 0 0,-1 0 0,1-1 0,-1 1 0,1-1 0,0 1 0,-1-1 0,3 0 0,-2 1 0,0-1 0,1 1 0,-1-1 0,0 1 0,1 0 0,-1 0 0,0 0 0,0 0 0,0 0 0,0 0 0,0 1 0,0-1 0,0 1 0,0-1 0,-1 1 0,1 0 0,0 0 0,1 2 0,2 4 0,0 0 0,-1 1 0,5 13 0,-7-16 0,1 1 0,0-1 0,0 0 0,0 0 0,1 0 0,7 10 0,-6-9 0,-1 0 0,0 0 0,-1 0 0,0 0 0,0 1 0,0-1 0,-1 1 0,2 14 0,1 0 0,-3-16 0,18 53 0,11-6 0,-29-50 0,-1 1 0,1 0 0,-1-1 0,0 1 0,0 0 0,-1 0 0,1 0 0,-1 0 0,0 0 0,0 0 0,0-1 0,0 1 0,-2 4 0,-11 50 0,8-46 0,1 0 0,-1-1 0,-1 0 0,0 0 0,-10 12 0,12-16 0,-1 0 0,1 1 0,0-1 0,0 1 0,1-1 0,0 1 0,1 0 0,0 1 0,0-1 0,1 0 0,0 1 0,0-1 0,1 16 0,-1-17 0,0-1 0,-1 1 0,0 0 0,0-1 0,0 0 0,-1 1 0,0-1 0,0 0 0,0 0 0,-1-1 0,0 1 0,-7 7 0,-13 22 0,22-32 13,1 1 1,0-1-1,0 1 0,0-1 0,0 1 0,0-1 0,1 1 0,-1 0 1,1 4-1,-4 21-1510,3-26-5329</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56"/>
    </inkml:context>
    <inkml:brush xml:id="br0">
      <inkml:brushProperty name="width" value="0.025" units="cm"/>
      <inkml:brushProperty name="height" value="0.025" units="cm"/>
      <inkml:brushProperty name="color" value="#0099FF"/>
    </inkml:brush>
  </inkml:definitions>
  <inkml:trace contextRef="#ctx0" brushRef="#br0">0 0 24575,'0'1'0,"1"0"0,0 1 0,0 0 0,0 1 0,0 0 0,1 0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78"/>
    </inkml:context>
    <inkml:brush xml:id="br0">
      <inkml:brushProperty name="width" value="0.025" units="cm"/>
      <inkml:brushProperty name="height" value="0.025" units="cm"/>
      <inkml:brushProperty name="color" value="#0099FF"/>
    </inkml:brush>
  </inkml:definitions>
  <inkml:trace contextRef="#ctx0" brushRef="#br0">930 124 24575,'-2'-1'0,"0"-1"0,0 1 0,0 0 0,1 0 0,-1 0 0,-1 0 0,1 0 0,0 1 0,0-1 0,0 0 0,0 1 0,0 0 0,-1-1 0,-2 1 0,-37 1 0,23 0 0,16-1 0,1 1 0,-1-1 0,0-1 0,1 1 0,-1 0 0,1-1 0,-1 1 0,0-1 0,1 0 0,0 0 0,-1 0 0,1 0 0,-1 0 0,1-1 0,-3-2 0,1 0 0,1 0 0,-1 0 0,1-1 0,1 1 0,-1-1 0,-3-9 0,3 10 0,0-1 0,-1 1 0,1 0 0,-1-1 0,1 2 0,-1-1 0,-1 0 0,1 1 0,-9-6 0,10 7 0,0 0 0,0 0 0,0 1 0,0-1 0,0 1 0,0 0 0,-1 0 0,1 0 0,0 0 0,-1 0 0,1 1 0,-1 0 0,1-1 0,-1 1 0,1 1 0,-6 0 0,7-1 0,0 1 0,0 0 0,1 1 0,0-1 0,-1 0 0,1 1 0,-1-1 0,0 1 0,1-1 0,0 1 0,-1-1 0,1 1 0,0 0 0,0 0 0,0 0 0,0 0 0,-1 3 0,-11 41 0,7-22 0,-5 30 0,10-46 0,0-1 0,0 0 0,0 1 0,-1-1 0,0 0 0,0 0 0,-1 0 0,0 0 0,0-1 0,-1 1 0,-5 7 0,8-13 0,0 0 0,1 0 0,-1 0 0,0-1 0,0 1 0,0 0 0,0-1 0,0 1 0,0 0 0,0-1 0,-1 1 0,1-1 0,0 1 0,0-1 0,0 0 0,0 0 0,-1 1 0,1-1 0,0 0 0,0 0 0,-3-1 0,-24-8 0,25 8 0,1 0 0,0-1 0,0 2 0,0-1 0,-1 0 0,1 0 0,0 1 0,-1-1 0,1 1 0,0-1 0,-1 1 0,1 0 0,-1 0 0,1 0 0,-3 1 0,3 0 0,1 0 0,-1-1 0,0 1 0,1 0 0,-1 0 0,1 1 0,-1-1 0,1 0 0,-1 0 0,1 1 0,0-1 0,0 1 0,0-1 0,0 1 0,0-1 0,0 1 0,0 0 0,-1 2 0,-5 34 0,5-18 0,-7 24 0,5-27 0,1 0 0,0 0 0,0 25 0,2-40 0,1 0 0,0 0 0,1 0 0,-1 0 0,0 0 0,0 0 0,1 0 0,-1-1 0,1 1 0,0 0 0,-1 0 0,1 0 0,0-1 0,0 1 0,0 0 0,0-1 0,1 1 0,-1-1 0,0 1 0,1-1 0,-1 0 0,0 0 0,4 2 0,11 11 0,-15-12 0,0-1 0,1 1 0,-1 0 0,0 0 0,0 0 0,0-1 0,0 1 0,0 0 0,0 0 0,0 0 0,-1 1 0,1-1 0,-1 0 0,0 0 0,1 0 0,-1 0 0,0 0 0,0 1 0,-1-1 0,1 0 0,0 0 0,-1 0 0,1 0 0,-1 0 0,0 0 0,1 0 0,-1 0 0,0 0 0,0 0 0,0 0 0,-1 0 0,1-1 0,0 1 0,-1 0 0,1-1 0,-3 2 0,0 2 0,0-1 0,-1 0 0,0 0 0,0 0 0,0-1 0,0 0 0,-1 0 0,1 0 0,-1 0 0,1-1 0,-11 3 0,-15-1 0,16-2 0,0 0 0,-25 8 0,39-9 0,1-1 0,-1 0 0,0 1 0,0-1 0,1 0 0,-1 0 0,0 0 0,0 0 0,0 1 0,1-1 0,-1 0 0,0 0 0,0 0 0,0-1 0,1 1 0,-1 0 0,0 0 0,0 0 0,1 0 0,-1-1 0,0 1 0,0 0 0,1-1 0,-1 1 0,0-1 0,1 1 0,-1-1 0,0 1 0,1-1 0,-1 1 0,1-1 0,-1 0 0,1 1 0,-1-1 0,1 0 0,0 1 0,-1-1 0,1 0 0,0 1 0,-1-2 0,0-3 0,0-1 0,0 1 0,1-1 0,-1 1 0,1-7 0,0 2 0,0 6 0,0 1 0,0-1 0,1 1 0,-1 0 0,1-1 0,0 1 0,-1-1 0,1 1 0,1 0 0,-1 0 0,0-1 0,1 1 0,0 0 0,0 0 0,0 1 0,4-6 0,-3 2 0,-1 0 0,0 1 0,0-1 0,0 0 0,-1 0 0,0 0 0,0 0 0,-1 0 0,0 0 0,0 0 0,0-1 0,-2-10 0,1 16 0,1 1 0,0-1 0,0 0 0,0 1 0,-1-1 0,1 0 0,0 1 0,-1-1 0,1 1 0,0-1 0,-1 1 0,1-1 0,-1 1 0,1-1 0,-1 1 0,1-1 0,-1 1 0,1 0 0,-1-1 0,1 1 0,-1 0 0,0-1 0,1 1 0,-1 0 0,0 0 0,1-1 0,-1 1 0,0 0 0,1 0 0,-1 0 0,0 0 0,1 0 0,-1 0 0,0 0 0,1 0 0,-1 0 0,0 1 0,1-1 0,-1 0 0,0 0 0,1 0 0,-1 1 0,1-1 0,-1 0 0,0 1 0,-3 1 0,0-1 0,0 1 0,1 0 0,-1 0 0,1 0 0,-5 4 0,4-1 0,0 0 0,0 1 0,1-1 0,-1 1 0,1 0 0,-4 12 0,4-11 0,1-1 0,-1 0 0,-1 0 0,1 0 0,-1 0 0,-8 10 0,-3-1 40,-2 0 0,-25 18 0,35-29-189,0 1 1,-1-1-1,1 0 1,-1-1-1,0 0 1,0 0-1,0-1 1,0 0-1,-13 2 1,17-4-6678</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58"/>
    </inkml:context>
    <inkml:brush xml:id="br0">
      <inkml:brushProperty name="width" value="0.035" units="cm"/>
      <inkml:brushProperty name="height" value="0.035" units="cm"/>
      <inkml:brushProperty name="color" value="#0033CC"/>
    </inkml:brush>
  </inkml:definitions>
  <inkml:trace contextRef="#ctx0" brushRef="#br0">1 7 24575,'0'-1'0,"2"-1"0,2-2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79"/>
    </inkml:context>
    <inkml:brush xml:id="br0">
      <inkml:brushProperty name="width" value="0.025" units="cm"/>
      <inkml:brushProperty name="height" value="0.025" units="cm"/>
      <inkml:brushProperty name="color" value="#0099FF"/>
    </inkml:brush>
  </inkml:definitions>
  <inkml:trace contextRef="#ctx0" brushRef="#br0">160 0 24575,'-1'6'0,"0"-1"0,-1 1 0,0-1 0,0 1 0,0-1 0,-5 7 0,0 2 0,-2 6 0,6-10 0,-1-2 0,0 1 0,0 0 0,-1-1 0,0 0 0,-1 0 0,0-1 0,-12 13 0,6-8-108,6-6-101,-1 0-1,0 0 1,0 0-1,0-1 1,-15 9-1,18-13-6616</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80"/>
    </inkml:context>
    <inkml:brush xml:id="br0">
      <inkml:brushProperty name="width" value="0.025" units="cm"/>
      <inkml:brushProperty name="height" value="0.025" units="cm"/>
      <inkml:brushProperty name="color" value="#0099FF"/>
    </inkml:brush>
  </inkml:definitions>
  <inkml:trace contextRef="#ctx0" brushRef="#br0">569 128 24575,'-24'-17'0,"17"11"0,0 2 0,3 0 0,-1 1 0,1 0 0,-1 0 0,0 0 0,0 1 0,0 0 0,0 0 0,0 0 0,-9-1 0,-1 0 0,0-1 0,0-1 0,1-1 0,-22-10 0,-12-7 0,38 21 0,0 2 0,0-1 0,0 1 0,0 1 0,0 0 0,0 0 0,0 1 0,-14 5 0,4-3 0,13-2 0,0 0 0,0-1 0,0 0 0,0 0 0,0-1 0,0 0 0,0 0 0,0-1 0,0 0 0,0 0 0,1 0 0,-1-1 0,0 0 0,0-1 0,1 1 0,-8-5 0,9 4-70,1 1-1,-1 0 1,1 0 0,-1 0-1,0 1 1,0-1 0,0 1-1,0 1 1,0-1-1,0 1 1,0-1 0,0 1-1,-5 1 1,6-1-310,-2 0-6446</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81"/>
    </inkml:context>
    <inkml:brush xml:id="br0">
      <inkml:brushProperty name="width" value="0.025" units="cm"/>
      <inkml:brushProperty name="height" value="0.025" units="cm"/>
      <inkml:brushProperty name="color" value="#0099FF"/>
    </inkml:brush>
  </inkml:definitions>
  <inkml:trace contextRef="#ctx0" brushRef="#br0">2118 0 24575,'-29'47'0,"25"-41"0,1 0 0,-2 0 0,1-1 0,-1 0 0,1 0 0,-1 0 0,-1 0 0,1-1 0,-7 5 0,5-5 0,1 1 0,0 0 0,0 0 0,0 1 0,1 0 0,-6 7 0,10-10 0,0 1 0,-1-1 0,1 1 0,0-1 0,1 1 0,-1 0 0,1-1 0,0 1 0,0 6 0,-4 23 0,2-29 0,1 0 0,-1 0 0,-1 0 0,1-1 0,0 1 0,-1-1 0,0 0 0,0 1 0,0-1 0,0 0 0,0-1 0,-1 1 0,1-1 0,-1 1 0,1-1 0,-7 2 0,3-1 0,1 0 0,-1-1 0,1 0 0,-1 0 0,0-1 0,0 1 0,0-2 0,1 1 0,-11-1 0,14 0 0,1-1 0,-1 0 0,1 0 0,-1 0 0,1 0 0,-1 0 0,1 0 0,0 0 0,-1-1 0,1 1 0,0-1 0,-3-2 0,4 2 0,-1 0 0,0 1 0,1 0 0,-1-1 0,0 1 0,0 0 0,0 0 0,0 0 0,0 0 0,-1 0 0,1 0 0,0 1 0,-3-1 0,2 1 0,0 0 0,0 1 0,0 0 0,1-1 0,-1 1 0,0 0 0,1 0 0,-1 1 0,0-1 0,1 0 0,-5 4 0,-24 22 0,27-23 0,-3 2 0,0-1 0,0 1 0,-1-1 0,1 0 0,-1-1 0,0 0 0,-1 0 0,1-1 0,0 0 0,-1 0 0,0-1 0,0 0 0,0-1 0,1 0 0,-1 0 0,0-1 0,-12-1 0,11 1 0,0-2 0,0 1 0,0-1 0,0-1 0,0 1 0,1-2 0,-1 1 0,1-1 0,-12-7 0,-12-5 0,28 14 0,1 0 0,-1 1 0,0-1 0,0 1 0,0 0 0,1 1 0,-1-1 0,0 1 0,0 0 0,0 0 0,0 0 0,0 1 0,-5 1 0,-1 1 0,1 0 0,0 1 0,0 1 0,-16 8 0,-35 29 0,38-27 0,-38 32 0,56-43 0,0 0 0,0-1 0,0 0 0,-1 0 0,1 0 0,-1-1 0,0 0 0,0 0 0,0 0 0,0-1 0,0 0 0,0 0 0,0 0 0,0-1 0,0 0 0,0 0 0,0 0 0,-11-3 0,13 3 0,1 0 0,0 1 0,0-1 0,-1 1 0,1 0 0,0-1 0,0 1 0,0 1 0,0-1 0,0 0 0,-5 4 0,5-3 0,1-1 0,-1 1 0,0-1 0,0 1 0,0-1 0,0 0 0,-1 0 0,1 0 0,0-1 0,0 1 0,0-1 0,-1 0 0,-5 0 0,-30-14 0,35 12 0,-1 0 0,0 0 0,1 0 0,-1 0 0,0 1 0,0 0 0,0 0 0,0 0 0,-6 1 0,-3 0 0,4 0 0,0 0 0,1 1 0,-1 0 0,-17 4 0,25-5 0,1 1 0,0-1 0,-1 0 0,1 0 0,-1 0 0,1 0 0,0 0 0,-1 0 0,1 0 0,-1-1 0,1 1 0,0 0 0,-1-1 0,-1 0 0,2 0 0,0 1 0,0-1 0,0 1 0,-1-1 0,1 1 0,0 0 0,0 0 0,0-1 0,0 1 0,-1 0 0,1 0 0,0 0 0,0 0 0,0 0 0,0 1 0,-1-1 0,1 0 0,0 0 0,0 1 0,0-1 0,0 1 0,0-1 0,0 1 0,-2 1 0,-29 26 0,27-23 0,1-1 0,-1 1 0,0-1 0,0 0 0,0 0 0,-1-1 0,0 0 0,-7 4 0,-85 20 0,86-22 0,0 1 0,1 1 0,-17 12 0,-4 3 0,29-20 0,0 1 0,1-1 0,-1 1 0,1 0 0,0 0 0,0 0 0,0 0 0,0 0 0,1 0 0,-1 1 0,1-1 0,-2 7 0,-9 44 0,9-29 0,2-15 0,0 0 0,0 0 0,-1-1 0,-1 1 0,-3 10 0,-29 57 0,32-69 0,-1 1 0,2-1 0,-1 0 0,1 1 0,0 0 0,1-1 0,0 1 0,0 0 0,2 12 0,-3 18 0,0-27 0,0 1 0,-1-1 0,-1-1 0,-9 23 0,8-21 0,0-1 0,1 1 0,-4 22 0,5-22 0,1-1 0,-2 0 0,1 0 0,-2-1 0,1 1 0,-2-1 0,1 0 0,-2 0 0,1-1 0,-2 0 0,-10 13 0,14-16 0,0 0 0,0 0 0,1 0 0,0 0 0,0 1 0,1 0 0,0-1 0,0 1 0,1 0 0,-1 9 0,1-8 0,-1 1 0,1-1 0,-2 0 0,1 0 0,-1 1 0,-8 14 0,-2-4 0,-26 30 0,27-36 0,1 0 0,0 0 0,1 1 0,-9 20 0,17-30 15,1 1 0,-1-1-1,1 0 1,1 1 0,-1-1-1,1 0 1,0 1 0,0 4-1,-2 29-1511,1-35-5329</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82"/>
    </inkml:context>
    <inkml:brush xml:id="br0">
      <inkml:brushProperty name="width" value="0.025" units="cm"/>
      <inkml:brushProperty name="height" value="0.025" units="cm"/>
      <inkml:brushProperty name="color" value="#0099FF"/>
    </inkml:brush>
  </inkml:definitions>
  <inkml:trace contextRef="#ctx0" brushRef="#br0">1 0 24575,'2'1'0,"1"-1"0,0 0 0,0 1 0,0-1 0,-1 1 0,1 0 0,0 0 0,-1 0 0,1 0 0,-1 0 0,1 1 0,-1-1 0,0 1 0,1 0 0,-1-1 0,0 1 0,0 0 0,0 0 0,0 1 0,-1-1 0,1 0 0,1 4 0,3 5 0,0 1 0,-1 0 0,7 21 0,-1-1 0,-1-5 0,-9-23 0,0-1 0,0 1 0,0-1 0,0 1 0,1-1 0,0 1 0,-1-1 0,1 0 0,0 0 0,1 0 0,-1 0 0,0 0 0,1 0 0,0-1 0,0 1 0,-1-1 0,2 0 0,4 3 0,7 4 0,-12-7 0,1 0 0,-1 0 0,1-1 0,-1 1 0,1-1 0,0 1 0,0-1 0,-1 0 0,1-1 0,0 1 0,0-1 0,7 1 0,-6-2 0,3 1 0,-1 0 0,0 0 0,0 0 0,1 1 0,12 3 0,-18-3 0,1 0 0,0 0 0,-1 1 0,1-1 0,-1 1 0,0 0 0,1 0 0,-1-1 0,0 1 0,0 1 0,0-1 0,0 0 0,-1 0 0,1 1 0,-1-2 0,1 2 0,1 5 0,3 6 0,-5-12 0,0 1 0,0 0 0,0 0 0,1-1 0,-1 1 0,0 0 0,1-1 0,0 1 0,0-1 0,-1 1 0,1-1 0,1 0 0,-1 0 0,0 0 0,1 0 0,-1 0 0,1-1 0,-1 1 0,1-1 0,0 0 0,-1 1 0,6 0 0,-7-1 0,1-1 0,0 1 0,-1 0 0,1 0 0,-1 0 0,1 0 0,-1 0 0,0 0 0,1 0 0,-1 1 0,0-1 0,0 0 0,0 1 0,0-1 0,0 1 0,0-1 0,0 1 0,0-1 0,-1 1 0,1 0 0,0-1 0,-1 1 0,0 0 0,1 3 0,0 5 0,-1 0 0,1 0 0,-3 15 0,0 1 0,2 51-1365,0-71-5461</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83"/>
    </inkml:context>
    <inkml:brush xml:id="br0">
      <inkml:brushProperty name="width" value="0.025" units="cm"/>
      <inkml:brushProperty name="height" value="0.025" units="cm"/>
      <inkml:brushProperty name="color" value="#0099FF"/>
    </inkml:brush>
  </inkml:definitions>
  <inkml:trace contextRef="#ctx0" brushRef="#br0">15 0 24575,'9'76'0,"-10"-67"0,0 0 0,0 0 0,-1 0 0,-4 15 0,3-15 0,0 0 0,1-1 0,1 1 0,-1 0 0,1 12 0,1-19 0,0 1 0,0-1 0,0 1 0,1-1 0,-1 0 0,1 1 0,0-1 0,0 0 0,0 0 0,0 0 0,0 0 0,0 1 0,0-1 0,1-1 0,1 3 0,7 13 0,-8-12 0,0 1 0,-1 0 0,0 0 0,0-1 0,-1 1 0,0 11 0,1-2 0,-1 8 17,3 17-1399,-2-37-5444</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84"/>
    </inkml:context>
    <inkml:brush xml:id="br0">
      <inkml:brushProperty name="width" value="0.025" units="cm"/>
      <inkml:brushProperty name="height" value="0.025" units="cm"/>
      <inkml:brushProperty name="color" value="#0099FF"/>
    </inkml:brush>
  </inkml:definitions>
  <inkml:trace contextRef="#ctx0" brushRef="#br0">20 0 24575,'-1'1'0,"-1"0"0,0 1 0,0 1 0,-1 0 0,0 1 0,0 0 0,-1-1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85"/>
    </inkml:context>
    <inkml:brush xml:id="br0">
      <inkml:brushProperty name="width" value="0.025" units="cm"/>
      <inkml:brushProperty name="height" value="0.025" units="cm"/>
      <inkml:brushProperty name="color" value="#0099FF"/>
    </inkml:brush>
  </inkml:definitions>
  <inkml:trace contextRef="#ctx0" brushRef="#br0">238 1 24575,'11'34'0,"-10"-26"0,0 0 0,-1 1 0,-1 13 0,0-16 0,0 0 0,1 0 0,0 1 0,1-1 0,-1 0 0,4 12 0,3 0 0,-5-14 0,-1 0 0,1 0 0,-1 0 0,1 0 0,-1 1 0,-1-1 0,1 1 0,0 5 0,-3 23 0,1-27 0,0 1 0,1-1 0,0 1 0,0-1 0,0 0 0,1 1 0,0-1 0,0 0 0,1 1 0,2 5 0,-2-6 0,-1-1 0,0 1 0,1 0 0,-2 0 0,1 9 0,4 18 0,-2-20 0,-1-5 0,0 1 0,1 0 0,0-1 0,0 0 0,8 14 0,-10-20 0,0 0 0,1 0 0,-1 1 0,-1-1 0,1 0 0,0 0 0,-1 1 0,1-1 0,-1 0 0,1 1 0,-1-1 0,0 0 0,0 1 0,0-1 0,-1 1 0,1-1 0,0 0 0,-1 1 0,0-1 0,1 0 0,-1 0 0,0 1 0,0-1 0,0 0 0,-1 0 0,1 0 0,0 0 0,-1 0 0,1-1 0,-1 1 0,-2 2 0,3-2 0,-1 0 0,1 0 0,0 0 0,-1 0 0,1 0 0,0 0 0,0 0 0,1 1 0,-1-1 0,0 0 0,1 1 0,-1-1 0,1 0 0,0 1 0,0 3 0,4 44 0,0-16 0,-4-32 0,0 0 0,1-1 0,-1 1 0,0 0 0,1-1 0,-1 1 0,1 0 0,0-1 0,0 1 0,-1-1 0,1 1 0,0-1 0,0 1 0,1-1 0,-1 1 0,0-1 0,0 0 0,0 0 0,1 0 0,-1 0 0,4 2 0,-4-2 0,1 0 0,-1 0 0,1 0 0,-1 0 0,0 0 0,1 0 0,-1 1 0,0-1 0,0 0 0,0 1 0,0-1 0,0 1 0,0-1 0,0 1 0,-1 0 0,1-1 0,0 1 0,-1 0 0,1-1 0,-1 1 0,0 0 0,0 2 0,0 2 0,-1 0 0,0 0 0,0 0 0,0 0 0,-1 0 0,0 0 0,0-1 0,-1 1 0,1-1 0,-5 7 0,-8 16 0,14-26 0,0 0 0,-1 1 0,1-1 0,0 0 0,1 1 0,-1-1 0,0 0 0,1 1 0,-1-1 0,1 1 0,0-1 0,0 1 0,0-1 0,0 1 0,0-1 0,0 1 0,1-1 0,-1 1 0,1-1 0,0 0 0,-1 1 0,1-1 0,0 0 0,1 1 0,2 3 0,-2-2 0,0-1 0,0 1 0,-1 0 0,1 0 0,-1 0 0,0 0 0,0 1 0,0-1 0,0 7 0,1 41 0,-2-50 0,-1 2 0,1 0 0,0 0 0,-1 0 0,0 0 0,0 0 0,0 0 0,-1 0 0,1 0 0,-1 0 0,0 0 0,-4 6 0,-6 11 0,11-18 0,0 0 0,0 0 0,0 1 0,1-1 0,-1 1 0,1-1 0,-1 1 0,1 4 0,1-5 0,-1-1 0,0 1 0,-1 0 0,1 0 0,0 0 0,-1 0 0,0 0 0,1-1 0,-1 1 0,0 0 0,-1 0 0,1-1 0,-2 3 0,-17 33 0,19-35 0,0 1 0,0 0 0,-1-1 0,0 1 0,0-1 0,0 1 0,0-1 0,0 0 0,-1 0 0,1 0 0,-1 0 0,0 0 0,0-1 0,0 1 0,0-1 0,0 0 0,-1 0 0,1 0 0,-1 0 0,-3 1 0,4-3 0,0 1 0,0 0 0,0 0 0,0 0 0,0 1 0,0-1 0,0 1 0,1-1 0,-1 1 0,1 0 0,-1 0 0,1 0 0,0 0 0,0 1 0,-1-1 0,2 0 0,-1 1 0,0 0 0,0-1 0,1 1 0,0 0 0,-1 0 0,1 0 0,0 0 0,0 0 0,1 0 0,-1 0 0,1 0 0,-1 0 0,1 0 0,0 1 0,1 3 0,-2-1 0,0 0 0,0 0 0,0 0 0,-1 0 0,1 0 0,-1 0 0,-1 0 0,1-1 0,-1 1 0,0-1 0,-5 7 0,4-7 0,0 0 0,1 1 0,0-1 0,1 1 0,-1 0 0,1-1 0,0 1 0,0 0 0,1 0 0,0 1 0,-1 9 0,2 65 0,1-68 0,-1 0 0,0 1 0,0-1 0,-4 17 0,3-24 0,-1 1 0,0-1 0,0 1 0,-1-1 0,1 0 0,-1 0 0,-1 0 0,1 0 0,-1-1 0,-6 7 0,-7 6 0,15-16 0,-1 0 0,1 0 0,0 0 0,0 0 0,0 1 0,0-1 0,0 1 0,0-1 0,1 1 0,-1 0 0,1-1 0,0 1 0,0 0 0,0 0 0,0 0 0,0 0 0,1 0 0,-1 0 0,1 0 0,0 4 0,1 3 0,0 0 0,1-1 0,0 1 0,0-1 0,5 12 0,5 15 0,-5 13 0,-6-38 0,0-1 0,1 1 0,5 18 0,-4-16-1365,-1-10-5461</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86"/>
    </inkml:context>
    <inkml:brush xml:id="br0">
      <inkml:brushProperty name="width" value="0.025" units="cm"/>
      <inkml:brushProperty name="height" value="0.025" units="cm"/>
      <inkml:brushProperty name="color" value="#0099FF"/>
    </inkml:brush>
  </inkml:definitions>
  <inkml:trace contextRef="#ctx0" brushRef="#br0">0 0 24575,'2'2'0,"-1"0"0,1 0 0,0 0 0,-1-1 0,1 1 0,0 0 0,0-1 0,0 1 0,0-1 0,0 0 0,0 0 0,0 0 0,1 0 0,3 1 0,2 2 0,4 3 0,-1 0 0,-1 1 0,1 0 0,-1 1 0,-1 0 0,17 20 0,-23-25 0,0 1 0,-1 0 0,0 0 0,0 0 0,0 0 0,0 1 0,-1-1 0,0 0 0,0 1 0,0-1 0,-1 1 0,0-1 0,0 1 0,-1 10 0,0-7 0,1 0 0,0 0 0,1 0 0,3 17 0,-1-15 0,-1 1 0,-1 0 0,1 15 0,1 18 0,-2-32 0,2 1 0,0 0 0,1-1 0,0 1 0,1-1 0,11 21 0,-15-33 0,0 0 0,0 0 0,0 0 0,1 0 0,-1 0 0,0 0 0,0-1 0,0 1 0,1 0 0,-1-1 0,0 1 0,1-1 0,-1 1 0,1-1 0,2 1 0,28 1 0,-4 0 0,-23 0 0,-1-1 0,1 0 0,-1 1 0,0 0 0,1 0 0,-1 0 0,0 1 0,0 0 0,-1-1 0,1 1 0,0 0 0,-1 1 0,0-1 0,5 6 0,0-1-1365,-5-5-5461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87"/>
    </inkml:context>
    <inkml:brush xml:id="br0">
      <inkml:brushProperty name="width" value="0.025" units="cm"/>
      <inkml:brushProperty name="height" value="0.025" units="cm"/>
      <inkml:brushProperty name="color" value="#0099FF"/>
    </inkml:brush>
  </inkml:definitions>
  <inkml:trace contextRef="#ctx0" brushRef="#br0">0 0 24575,'7'1'0,"0"0"0,0 1 0,0 0 0,0 0 0,0 0 0,-1 1 0,10 5 0,17 6 0,0-4 0,64 8 0,-59-12 0,-23-4 0,-12-1 0,0-1 0,1 0 0,-1 1 0,0 0 0,0 0 0,1 0 0,-1 0 0,0 0 0,0 1 0,0-1 0,0 1 0,0 0 0,4 4 0,-3-3-97,0-1-1,0 0 1,0 0-1,0 0 1,1-1-1,-1 0 1,0 1-1,1-1 1,-1-1-1,1 1 1,-1-1-1,1 1 0,7-2 1,-7 1-6729</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88"/>
    </inkml:context>
    <inkml:brush xml:id="br0">
      <inkml:brushProperty name="width" value="0.025" units="cm"/>
      <inkml:brushProperty name="height" value="0.025" units="cm"/>
      <inkml:brushProperty name="color" value="#0099FF"/>
    </inkml:brush>
  </inkml:definitions>
  <inkml:trace contextRef="#ctx0" brushRef="#br0">0 13 24575,'58'-5'0,"-31"1"0,-17 3 0,0 0 0,0 0 0,0 0 0,20 2 0,-26 0 0,-1-1 0,1 1 0,-1 0 0,1 0 0,-1 1 0,0-1 0,1 1 0,-1 0 0,0-1 0,0 1 0,0 1 0,0-1 0,-1 0 0,5 6 0,-4-6 0,1 4 0,2 1 0,-1-1 0,1 0 0,-1-1 0,2 0 0,-1 0 0,1 0 0,-1 0 0,1-1 0,0 0 0,1-1 0,14 6 0,21 6 0,-33-11 0,1 0 0,-1-2 0,1 1 0,18 3 0,-24-6 0,0 1 0,0-1 0,0 1 0,0 0 0,0 1 0,7 2 0,-11-3 0,0-1 0,1 1 0,-1 0 0,0 0 0,0 0 0,1 0 0,-1 0 0,0 0 0,0 1 0,0-1 0,0 0 0,0 0 0,-1 1 0,1-1 0,0 1 0,-1-1 0,1 1 0,-1-1 0,1 1 0,-1-1 0,0 1 0,1-1 0,-1 4 0,8 42 0,-7-43 0,0-1 0,0 1 0,0 0 0,1-1 0,-1 1 0,1-1 0,0 0 0,0 1 0,0-1 0,3 3 0,8 0-1365,-9-5-5461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59"/>
    </inkml:context>
    <inkml:brush xml:id="br0">
      <inkml:brushProperty name="width" value="0.06174" units="cm"/>
      <inkml:brushProperty name="height" value="0.06174" units="cm"/>
      <inkml:brushProperty name="color" value="#0033CC"/>
    </inkml:brush>
  </inkml:definitions>
  <inkml:trace contextRef="#ctx0" brushRef="#br0">1 429 24575,'1'-2'0,"1"-1"0,-1 1 0,1-1 0,0 1 0,0-1 0,0 1 0,0 0 0,0 0 0,1 0 0,3-3 0,3-2 0,23-34 0,-27 32 0,1 1 0,1 0 0,0 0 0,0 0 0,8-6 0,-14 13 0,0 0 0,0 0 0,0 0 0,0 1 0,1-1 0,-1 0 0,0 1 0,0-1 0,0 1 0,0-1 0,1 1 0,-1-1 0,0 1 0,0 0 0,1 0 0,-1 0 0,0 0 0,1 0 0,-1 0 0,0 0 0,0 0 0,1 0 0,-1 1 0,0-1 0,0 0 0,1 1 0,-1-1 0,0 1 0,0-1 0,0 1 0,2 1 0,0 1 0,-1-1 0,1 1 0,-1 0 0,0 0 0,0 0 0,0 1 0,0-1 0,-1 0 0,2 5 0,-1-4 0,0 1 0,0-1 0,1 0 0,-1 0 0,1 0 0,0 0 0,0 0 0,0 0 0,0-1 0,1 0 0,0 1 0,0-2 0,-1 1 0,1 0 0,1-1 0,-1 1 0,0-1 0,1 0 0,5 1 0,1 0 0,0-1 0,0 0 0,1 0 0,-1-1 0,1-1 0,22-1 0,-33 0 0,1 1 0,0 0 0,-1 0 0,1-1 0,0 1 0,-1-1 0,1 0 0,0 1 0,-1-1 0,1 0 0,-1 0 0,1 0 0,-1 0 0,0 0 0,1 0 0,-1 0 0,0 0 0,0-1 0,0 1 0,0 0 0,0-1 0,0 1 0,0-1 0,0 1 0,-1-1 0,2-2 0,0-4 0,0-1 0,-1 1 0,1-1 0,-1-11 0,-1 13 0,0 0 0,1 1 0,0-1 0,0 1 0,3-8 0,63-121 0,-64 127 0,1 0 0,0 0 0,1 0 0,0 1 0,0 0 0,1 0 0,-1 0 0,13-10 0,-17 17 0,0-1 0,0 1 0,0-1 0,0 1 0,0-1 0,0 1 0,0-1 0,0 1 0,0 0 0,0 0 0,1 0 0,-1-1 0,0 1 0,0 0 0,0 1 0,0-1 0,1 0 0,-1 0 0,0 0 0,0 1 0,0-1 0,2 1 0,24 16 0,-25-14 0,1-1 0,0 0 0,-1 0 0,1 0 0,0-1 0,0 1 0,0-1 0,0 1 0,1-1 0,5 1 0,52 0 0,92-10 0,-146 7 0,-1-1 0,0 1 0,1-1 0,-1 0 0,0-1 0,0 1 0,8-6 0,2-1 0,89-39 0,-100 45 0,1 1 0,-1 0 0,1 0 0,-1 0 0,1 1 0,0 0 0,0 0 0,0 1 0,0-1 0,-1 1 0,1 1 0,10 0 0,-13 0 0,0 0 0,0 0 0,0 0 0,0 1 0,0-1 0,0 1 0,-1 0 0,1-1 0,0 1 0,-1 0 0,1 1 0,-1-1 0,0 0 0,0 1 0,0-1 0,0 1 0,0 0 0,-1-1 0,1 1 0,-1 0 0,1 0 0,-1 0 0,1 6 0,2-3 0,-1-1 0,1 0 0,-1 0 0,1-1 0,1 1 0,-1-1 0,1 0 0,-1 0 0,1 0 0,0-1 0,1 1 0,10 4 0,-13-7 0,1 0 0,-1 0 0,0 0 0,1 0 0,-1-1 0,1 0 0,-1 1 0,0-1 0,1 0 0,-1-1 0,1 1 0,-1-1 0,1 1 0,-1-1 0,0 0 0,0 0 0,1-1 0,-1 1 0,3-2 0,0-1 0,-1 0 0,1 0 0,-1 0 0,0 0 0,-1-1 0,1 0 0,-1 0 0,0 0 0,4-6 0,-8 10 0,1 0 0,0 0 0,0 0 0,0-1 0,0 1 0,0 0 0,0 0 0,0 1 0,0-1 0,0 0 0,0 0 0,1 1 0,-1-1 0,0 0 0,1 1 0,-1-1 0,0 1 0,1 0 0,-1-1 0,0 1 0,1 0 0,-1 0 0,1 0 0,-1 0 0,1 0 0,-1 0 0,0 0 0,1 0 0,-1 1 0,0-1 0,1 1 0,-1-1 0,0 1 0,1-1 0,-1 1 0,2 1 0,5 3 0,1 1 0,-2 0 0,1 0 0,9 10 0,-3-3 0,-11-11 0,0 0 0,0 0 0,0 0 0,0 0 0,0-1 0,1 1 0,-1-1 0,1 0 0,-1 0 0,1 0 0,-1 0 0,1-1 0,4 1 0,3-1 0,-1-1 0,0 0 0,13-3 0,30-2 0,67 6 0,-119 0 0,0 0 0,0 0 0,0 0 0,0 0 0,0 1 0,0-1 0,-1 0 0,1 1 0,0-1 0,0 0 0,0 1 0,0-1 0,-1 1 0,1-1 0,0 1 0,-1-1 0,1 1 0,0 0 0,-1-1 0,1 1 0,-1 0 0,1 0 0,-1-1 0,1 1 0,-1 0 0,1 0 0,-1 0 0,0-1 0,1 1 0,-1 0 0,0 0 0,0 0 0,0 0 0,0 0 0,0 0 0,0 0 0,0 0 0,0-1 0,0 1 0,0 0 0,0 0 0,-1 1 0,1 0 0,-1 0 0,1-1 0,-1 1 0,0-1 0,1 0 0,-1 1 0,0-1 0,0 1 0,0-1 0,0 0 0,0 0 0,0 1 0,0-1 0,0 0 0,-1 0 0,1 0 0,0 0 0,-1-1 0,1 1 0,0 0 0,-1 0 0,1-1 0,-1 1 0,-2 0 0,-23 1 0,22-3 0,-1 2 0,1-1 0,0 1 0,0-1 0,-1 1 0,1 1 0,0-1 0,0 1 0,0 0 0,-8 4 0,-4 3 0,9-6 0,1 0 0,-1 1 0,-12 9 0,19-12 0,0 0 0,0 0 0,0 0 0,0-1 0,0 1 0,0 0 0,0 1 0,0-1 0,0 0 0,1 0 0,-1 0 0,0 0 0,1 1 0,-1-1 0,1 0 0,0 0 0,-1 1 0,1-1 0,0 0 0,0 1 0,-1-1 0,1 0 0,0 1 0,0-1 0,1 1 0,-1-1 0,0 0 0,0 1 0,1 1 0,0-2 0,0 0 0,0-1 0,0 1 0,-1 0 0,1-1 0,0 1 0,0 0 0,0-1 0,0 1 0,0-1 0,0 0 0,0 1 0,0-1 0,0 0 0,0 1 0,0-1 0,0 0 0,0 0 0,0 0 0,0 0 0,2 0 0,31-1 0,-22 0 0,-5 1 0,219-9 0,-141-4 0,-53 7 0,0 2 0,-1 0 0,51 2 0,-81 3 0,0-1 0,-1 0 0,1 1 0,0-1 0,0 0 0,-1 1 0,1-1 0,0 1 0,-1 0 0,1-1 0,-1 1 0,1-1 0,0 1 0,-1 0 0,1-1 0,-1 1 0,0 0 0,1 0 0,-1-1 0,0 1 0,1 0 0,-1 0 0,0 0 0,0-1 0,0 1 0,1 0 0,-1 0 0,0 0 0,0 0 0,-1 1 0,0 35 0,0-24 0,1-8-114,0 0 1,1 0-1,-1 0 0,1-1 0,0 1 1,0 0-1,0 0 0,1 0 0,-1-1 1,1 1-1,4 6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89"/>
    </inkml:context>
    <inkml:brush xml:id="br0">
      <inkml:brushProperty name="width" value="0.025" units="cm"/>
      <inkml:brushProperty name="height" value="0.025" units="cm"/>
      <inkml:brushProperty name="color" value="#0099FF"/>
    </inkml:brush>
  </inkml:definitions>
  <inkml:trace contextRef="#ctx0" brushRef="#br0">0 811 24575,'61'-11'0,"-43"10"0,-1-1 0,0-1 0,0-1 0,0-1 0,0 0 0,-1-1 0,0-1 0,0 0 0,24-15 0,-30 16 0,1 1 0,-1 1 0,1 0 0,0 0 0,1 1 0,-1 1 0,1-1 0,-1 2 0,1 0 0,20 0 0,8-1 0,-37 2 0,1-1 0,-1 0 0,0 0 0,0 0 0,1 0 0,-1-1 0,0 1 0,0-1 0,-1 0 0,1 0 0,0 0 0,0 0 0,-1 0 0,1 0 0,2-5 0,5-5 0,0-1 0,7-17 0,13-14 0,-12 24 0,-9 11 0,0-1 0,0 0 0,-1 0 0,-1-1 0,0 0 0,0 0 0,5-14 0,4-12 0,-10 23 0,0 0 0,-1 0 0,5-21 0,-6 15 0,-4 16 0,1-1 0,0-1 0,0 1 0,1 0 0,-1 0 0,1 0 0,0 1 0,0-1 0,4-5 0,3-1 0,-1 0 0,2 0 0,0 1 0,19-16 0,-10 10 0,1-4 0,0-1 0,20-29 0,1 0 0,-15 12-1365,-22 33-5461</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46"/>
    </inkml:context>
    <inkml:brush xml:id="br0">
      <inkml:brushProperty name="width" value="0.025" units="cm"/>
      <inkml:brushProperty name="height" value="0.025" units="cm"/>
      <inkml:brushProperty name="color" value="#0099FF"/>
    </inkml:brush>
  </inkml:definitions>
  <inkml:trace contextRef="#ctx0" brushRef="#br0">0 245 24575,'3'-1'0,"-1"1"0,1 0 0,0 0 0,-1 0 0,1 1 0,-1-1 0,1 1 0,-1-1 0,1 1 0,-1 0 0,1 0 0,-1 0 0,0 0 0,1 0 0,-1 1 0,0-1 0,0 1 0,0-1 0,0 1 0,0 0 0,0 0 0,-1 0 0,3 3 0,-2-4 0,-1 0 0,0 0 0,0 0 0,1 0 0,-1-1 0,0 1 0,1 0 0,-1-1 0,1 1 0,-1-1 0,1 0 0,-1 0 0,1 1 0,-1-1 0,1 0 0,-1 0 0,1 0 0,1-1 0,-1 1 0,0 0 0,-1 0 0,1 0 0,0 0 0,-1 0 0,1 0 0,0 1 0,-1-1 0,1 0 0,0 1 0,-1-1 0,1 1 0,-1 0 0,1 0 0,-1-1 0,3 3 0,13 18 0,-14-16 0,1 0 0,0 0 0,0-1 0,0 1 0,1-1 0,5 5 0,-9-8 0,0-1 0,0 1 0,0-1 0,-1 0 0,1 1 0,0-1 0,0 0 0,0 0 0,0 1 0,0-1 0,0 0 0,0 0 0,0 0 0,0 0 0,0 0 0,0 0 0,0 0 0,1-1 0,-1 0 0,1 0 0,-1 1 0,1-1 0,-1 0 0,0 0 0,1 0 0,-1 0 0,0-1 0,0 1 0,0 0 0,0 0 0,0-1 0,0 1 0,1-3 0,0-2 0,-1 0 0,1 0 0,-1 0 0,-1 0 0,1 0 0,-1-1 0,0 1 0,0 0 0,-2-10 0,0-9 0,2 23 0,0 0 0,0-1 0,0 1 0,0 0 0,0 0 0,1 0 0,-1-1 0,1 1 0,-1 0 0,1 0 0,0 0 0,0 0 0,0 0 0,0 0 0,0 0 0,1 0 0,-1 1 0,0-1 0,1 0 0,0 1 0,-1-1 0,1 1 0,2-2 0,12-11 0,-14 12 0,-1-1 0,1 1 0,0-1 0,-1 1 0,1-1 0,-1 0 0,0 0 0,0 1 0,0-1 0,0 0 0,0-3 0,-1 3 0,1 1 0,-1 0 0,1-1 0,0 2 0,-1-1 0,1 0 0,0-1 0,0 1 0,0 0 0,1 0 0,-1 0 0,1 0 0,-1 1 0,1-1 0,-1 0 0,1 0 0,0 1 0,3-2 0,2-2 0,1 2 0,0-1 0,0 1 0,1 0 0,-1 1 0,0 0 0,1 0 0,0 1 0,-1 0 0,1 1 0,10 0 0,-16 0 4,-1-1 1,1 1-1,0-1 0,0 0 0,0 0 0,0 0 0,-1 0 0,1 0 0,0 0 1,-1-1-1,1 1 0,-1-1 0,4-3 0,29-30-359,-22 21-713,-9 10-5758</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47"/>
    </inkml:context>
    <inkml:brush xml:id="br0">
      <inkml:brushProperty name="width" value="0.025" units="cm"/>
      <inkml:brushProperty name="height" value="0.025" units="cm"/>
      <inkml:brushProperty name="color" value="#0099FF"/>
    </inkml:brush>
  </inkml:definitions>
  <inkml:trace contextRef="#ctx0" brushRef="#br0">45 0 24575,'-1'0'0,"-1"2"0,0 2 0,-1 0 0,1 1 0,0-1 0,0 0 0,-1 0 0,0 0 0,1 0 0,-1 0 0,-1 1 0,-1 1 0,-1-1 0,1-2-8191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48"/>
    </inkml:context>
    <inkml:brush xml:id="br0">
      <inkml:brushProperty name="width" value="0.025" units="cm"/>
      <inkml:brushProperty name="height" value="0.025" units="cm"/>
      <inkml:brushProperty name="color" value="#0099FF"/>
    </inkml:brush>
  </inkml:definitions>
  <inkml:trace contextRef="#ctx0" brushRef="#br0">0 0 24575,'0'1'0,"0"1"0,0 1 0,0 0 0,0 1 0,0 0-8191</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49"/>
    </inkml:context>
    <inkml:brush xml:id="br0">
      <inkml:brushProperty name="width" value="0.025" units="cm"/>
      <inkml:brushProperty name="height" value="0.025" units="cm"/>
      <inkml:brushProperty name="color" value="#0099FF"/>
    </inkml:brush>
  </inkml:definitions>
  <inkml:trace contextRef="#ctx0" brushRef="#br0">10 0 24575,'-9'76'0,"9"-67"0,0-5 0,0 0 0,0-1 0,0 1 0,0 0 0,1 0 0,0-1 0,1 6 0,-1-8 0,0 1 0,0-1 0,0 1 0,0-1 0,0 0 0,0 1 0,1-1 0,-1 0 0,0 0 0,1 0 0,-1 0 0,1 0 0,-1 0 0,1 0 0,-1-1 0,1 1 0,0-1 0,3 2 0,-1-1 6,1 1-1,-1 0 1,0 0-1,0 0 0,0 0 1,0 1-1,-1-1 1,1 0-1,-1 1 1,0 0-1,0 0 1,0 1-1,0-1 0,-1 1 1,1 0-1,-1-1 1,0 1-1,0 0 1,0 0-1,0 1 1,1 7-1,-1-5-104,-1-1 0,0 1 0,0-1 0,-1 1 0,0 0 0,0 0 0,0-1 0,-1 1 0,0-1 0,0 1 0,-1 0 0,0-1 0,0 0 0,-4 8 0,4-10-6727</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50"/>
    </inkml:context>
    <inkml:brush xml:id="br0">
      <inkml:brushProperty name="width" value="0.025" units="cm"/>
      <inkml:brushProperty name="height" value="0.025" units="cm"/>
      <inkml:brushProperty name="color" value="#0099FF"/>
    </inkml:brush>
  </inkml:definitions>
  <inkml:trace contextRef="#ctx0" brushRef="#br0">111 0 24575,'-4'3'0,"0"0"0,0 0 0,0 0 0,1 1 0,-1-1 0,0 1 0,1 0 0,0 0 0,0 1 0,0-1 0,-2 5 0,2-3 0,-1 0 0,0-1 0,0 1 0,-9 9 0,10-13-170,-1 0-1,1 0 0,-1 0 1,1 0-1,-1-1 0,0 0 1,-5 2-1,4-2-6655</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51"/>
    </inkml:context>
    <inkml:brush xml:id="br0">
      <inkml:brushProperty name="width" value="0.025" units="cm"/>
      <inkml:brushProperty name="height" value="0.025" units="cm"/>
      <inkml:brushProperty name="color" value="#0099FF"/>
    </inkml:brush>
  </inkml:definitions>
  <inkml:trace contextRef="#ctx0" brushRef="#br0">201 0 24575,'-4'2'0,"1"-1"0,0 1 0,0 0 0,0 0 0,0 1 0,0-1 0,0 1 0,0-1 0,1 1 0,-3 3 0,-4 3 0,7-7 0,0 0 0,0 0 0,0 0 0,1 1 0,-1-1 0,1 1 0,-1-1 0,1 1 0,0-1 0,0 1 0,0-1 0,0 1 0,1 0 0,-1 0 0,1 0 0,-1 4 0,1 0 0,0 0 0,1 0 0,0 0 0,0 0 0,3 8 0,-3-12 0,0 0 0,-1 0 0,1 1 0,-1-1 0,0 0 0,0 1 0,0-1 0,-1 0 0,1 0 0,-1 1 0,1-1 0,-1 0 0,0 0 0,0 0 0,-1 0 0,1 0 0,-1 0 0,1 0 0,-1 0 0,0-1 0,-4 5 0,-3 2 0,0 0 0,-1-1 0,0 0 0,-14 8 0,-10 8 0,31-21 0,0 1 0,0-1 0,1 0 0,-1 1 0,1 0 0,0-1 0,0 1 0,1 0 0,-1 0 0,1 0 0,-1 1 0,1-1 0,1 0 0,-1 0 0,1 1 0,-1-1 0,1 0 0,0 0 0,1 1 0,-1-1 0,1 0 0,0 1 0,2 4 0,14 57 0,-16-64 0,0-1 0,1 0 0,-1 0 0,0 0 0,0 0 0,1 0 0,-1 0 0,1 0 0,-1 0 0,1 0 0,-1-1 0,1 1 0,0 0 0,-1-1 0,1 0 0,0 1 0,-1-1 0,1 0 0,0 0 0,-1 0 0,1 0 0,0 0 0,2-1 0,4 1 0,0-1 0,0 0 0,-2-1 0,9-1 0,-13 2 0,-1 0 0,1 0 0,0 1 0,-1-1 0,1 1 0,0 0 0,-1-1 0,1 1 0,0 0 0,-1 0 0,1 0 0,0 0 0,0 0 0,-1 1 0,4 0 0,-4 0 0,0 0 0,0 0 0,0 0 0,0 0 0,0 0 0,0 0 0,0 1 0,0-1 0,-1 0 0,1 0 0,-1 1 0,1-1 0,-1 1 0,1-1 0,-1 0 0,0 1 0,0-1 0,1 1 0,-1 2 0,4 109-655,-4-100-55,0-9-6116</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90"/>
    </inkml:context>
    <inkml:brush xml:id="br0">
      <inkml:brushProperty name="width" value="0.025" units="cm"/>
      <inkml:brushProperty name="height" value="0.025" units="cm"/>
      <inkml:brushProperty name="color" value="#0099FF"/>
    </inkml:brush>
  </inkml:definitions>
  <inkml:trace contextRef="#ctx0" brushRef="#br0">179 1 24575,'-2'4'0,"1"1"0,-1 0 0,1 0 0,0 0 0,0 0 0,0 0 0,1 1 0,0 8 0,0-6 0,-1 4 0,1 36 0,1-46 0,-1 1 0,1 0 0,-1-1 0,1 1 0,0-1 0,0 0 0,0 1 0,0-1 0,0 0 0,1 1 0,-1-1 0,1 0 0,-1 0 0,1 0 0,3 2 0,17 13 0,-18-15 0,0 0 0,0 1 0,0-1 0,-1 1 0,1 0 0,-1 0 0,0 0 0,1 1 0,-2-1 0,1 1 0,0-1 0,-1 1 0,0 0 0,0 0 0,0 0 0,3 9 0,-3-2 0,0 0 0,-1 1 0,-1-1 0,1 0 0,-2 1 0,-2 18 0,3-29 0,0-1 0,0 1 0,0-1 0,-1 0 0,1 1 0,0-1 0,0 1 0,-1-1 0,1 0 0,0 1 0,0-1 0,-1 0 0,1 1 0,0-1 0,-1 0 0,1 1 0,0-1 0,-1 0 0,1 0 0,-1 1 0,1-1 0,0 0 0,-1 0 0,1 0 0,-1 1 0,1-1 0,-1 0 0,1 0 0,-1 0 0,1 0 0,0 0 0,-1 0 0,1 0 0,-1 0 0,1 0 0,-1 0 0,1-1 0,-1 1 0,1 0 0,0 0 0,-1 0 0,1 0 0,-1-1 0,1 1 0,0 0 0,-1 0 0,1-1 0,-1 1 0,1 0 0,0-1 0,0 1 0,-1 0 0,1-1 0,-25-24 0,19 18 0,5 6 0,1 0 0,-1 1 0,1-1 0,-1 0 0,0 1 0,1-1 0,-1 1 0,0-1 0,1 0 0,-1 1 0,0 0 0,0-1 0,0 1 0,1-1 0,-1 1 0,0 0 0,0 0 0,0-1 0,0 1 0,0 0 0,0 0 0,1 0 0,-1 0 0,0 0 0,0 0 0,0 0 0,0 0 0,0 1 0,0-1 0,1 0 0,-1 0 0,0 1 0,0-1 0,0 1 0,1-1 0,-2 1 0,1 1 0,0-1 0,0 1 0,0 0 0,0 0 0,0 0 0,0 0 0,0 0 0,1 0 0,-1 0 0,1 0 0,0 0 0,-1 0 0,1 0 0,0 0 0,0 3 0,1 11 0,-2-9 0,1 1 0,1-1 0,-1 1 0,1-1 0,1 0 0,-1 1 0,1-1 0,0 0 0,5 10 0,-6-16 0,0 1 0,-1 0 0,1 0 0,0 0 0,-1 0 0,0-1 0,1 1 0,-1 0 0,0 0 0,0 0 0,0 0 0,0 0 0,0 0 0,0 0 0,-1 0 0,1 0 0,-1 0 0,1 0 0,-1-1 0,0 1 0,0 0 0,0 0 0,0-1 0,0 1 0,0 0 0,0-1 0,-2 2 0,-4 5 0,-1-1 0,0 0 0,-1-1 0,-10 7 0,-12 10 0,-52 53 0,66-50-1365,14-24-5461</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39"/>
    </inkml:context>
    <inkml:brush xml:id="br0">
      <inkml:brushProperty name="width" value="0.025" units="cm"/>
      <inkml:brushProperty name="height" value="0.025" units="cm"/>
      <inkml:brushProperty name="color" value="#0099FF"/>
    </inkml:brush>
  </inkml:definitions>
  <inkml:trace contextRef="#ctx0" brushRef="#br0">1 0 24575,'1'3'0,"0"0"0,1-1 0,-1 1 0,1-1 0,0 0 0,-1 1 0,5 2 0,2 5 0,2 5 0,1 0 0,0-1 0,1-1 0,22 21 0,-33-33 0,2 0 0,-1 0 0,0 0 0,0 0 0,0 0 0,0 0 0,1-1 0,-1 1 0,0-1 0,1 0 0,3 1 0,-5-1 0,0-1 0,0 1 0,0 0 0,0 0 0,0 0 0,0 0 0,0 0 0,0 1 0,1-1 0,-1 0 0,0 0 0,0 1 0,0-1 0,-1 0 0,1 1 0,0-1 0,0 1 0,0 0 0,0-1 0,0 1 0,0 0 0,-1-1 0,1 1 0,0 0 0,-1-1 0,1 0 0,0 1 0,-1 0 0,1 0 0,-1 0 0,1 0 0,-1 0 0,0 0 0,1 0 0,-1 0 0,0 0 0,0 0 0,0 0 0,0 0 0,0 0 0,0 0 0,0 0 0,0 2 0,1 0 0,-1 1 0,1 0 0,0 0 0,0 0 0,0 0 0,1-1 0,-1 1 0,1 0 0,0-1 0,3 5 0,26 34 0,-25-34 0,16 14-1365,-17-17-5461</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40"/>
    </inkml:context>
    <inkml:brush xml:id="br0">
      <inkml:brushProperty name="width" value="0.025" units="cm"/>
      <inkml:brushProperty name="height" value="0.025" units="cm"/>
      <inkml:brushProperty name="color" value="#0099FF"/>
    </inkml:brush>
  </inkml:definitions>
  <inkml:trace contextRef="#ctx0" brushRef="#br0">0 0 24575,'1'1'0,"1"1"0,0 1 0,1 0 0,-1 0 0,0 1 0,0 0 0,1 0 0,-1 0 0,0 0-8191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60"/>
    </inkml:context>
    <inkml:brush xml:id="br0">
      <inkml:brushProperty name="width" value="0.05292" units="cm"/>
      <inkml:brushProperty name="height" value="0.05292" units="cm"/>
      <inkml:brushProperty name="color" value="#0033CC"/>
    </inkml:brush>
  </inkml:definitions>
  <inkml:trace contextRef="#ctx0" brushRef="#br0">257 221 24575,'-6'3'0,"1"-1"0,0 1 0,0-1 0,1 2 0,-1-1 0,1 0 0,-1 1 0,1 0 0,-6 6 0,-50 59 0,56-66 0,1 0 0,-1 0 0,0 0 0,1-1 0,-1 1 0,0-1 0,0 0 0,-7 2 0,10-4 0,0 1 0,-1-1 0,1 0 0,0 0 0,0 0 0,-1 0 0,1 0 0,0 0 0,0 0 0,-1 0 0,1 0 0,0 0 0,0-1 0,-1 1 0,1-1 0,0 1 0,0-1 0,0 1 0,0-1 0,-1 0 0,1 1 0,0-1 0,0 0 0,1 0 0,-1 0 0,0 0 0,0 0 0,0 0 0,0 0 0,1 0 0,-1 0 0,1 0 0,-2-3 0,-13-18 0,13 20 0,1 0 0,-1 0 0,1 1 0,0-1 0,-1 0 0,1 0 0,0 0 0,0-1 0,0 1 0,0 0 0,1 0 0,-1 0 0,1-1 0,-1 1 0,1 0 0,0-1 0,0-2 0,0 3 0,0 1 0,0-1 0,0 0 0,0 0 0,1 0 0,-1 0 0,1 1 0,-1-1 0,1 0 0,0 0 0,-1 2 0,1-2 0,0 1 0,0-1 0,0 1 0,0-1 0,1 1 0,1-2 0,8-11 0,-11 13 0,1 1 0,0-1 0,-1 0 0,1 0 0,0 0 0,-1 0 0,1 0 0,-1 0 0,0 0 0,1 0 0,-1 0 0,0-1 0,0 1 0,1 0 0,-1 0 0,0 0 0,0 0 0,0 0 0,0 0 0,-1 0 0,1-1 0,0 1 0,0 0 0,-1 0 0,1 0 0,0 0 0,-1 0 0,1 0 0,-1 0 0,0 0 0,1 0 0,-2-1 0,-1 0 0,1 0 0,-1-1 0,0 1 0,0 1 0,0-1 0,0 0 0,0 1 0,-6-3 0,7 3 0,0 0 0,1 0 0,-1 0 0,0 0 0,1 0 0,-1-1 0,1 1 0,-1-1 0,1 1 0,0-1 0,0 0 0,0 1 0,0-1 0,0 0 0,0 0 0,0 0 0,0 0 0,1 1 0,-1-1 0,1 0 0,-1 0 0,1-4 0,-1-1 0,0 0 0,1-1 0,0 1 0,1 0 0,1-9 0,-2 15 0,1-1 0,0 0 0,0 1 0,0-1 0,1 1 0,-1 0 0,0-1 0,0 1 0,1 0 0,-1 0 0,1 0 0,-1 0 0,1 0 0,-1 0 0,1 0 0,0 0 0,0 1 0,2-2 0,34-9 0,-36 11-54,1 0-1,0-1 0,0 1 1,-1-1-1,1 0 1,0 0-1,-1 0 0,1 0 1,-1 0-1,1-1 1,-1 1-1,0-1 0,0 1 1,1-1-1,-1 0 0,0 0 1,0 0-1,-1 0 1,1 0-1,0 0 0,-1-1 1,1 1-1,-1 0 1,2-5-1,-3 3-6771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41"/>
    </inkml:context>
    <inkml:brush xml:id="br0">
      <inkml:brushProperty name="width" value="0.025" units="cm"/>
      <inkml:brushProperty name="height" value="0.025" units="cm"/>
      <inkml:brushProperty name="color" value="#0099FF"/>
    </inkml:brush>
  </inkml:definitions>
  <inkml:trace contextRef="#ctx0" brushRef="#br0">1 39 24575,'5'0'0,"1"0"0,-1-1 0,1 0 0,-1 0 0,1 0 0,-1 0 0,0-1 0,0 1 0,0-1 0,0 0 0,0-1 0,0 0 0,0 0 0,6-5 0,3 0-1365,-9 6-5461</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42"/>
    </inkml:context>
    <inkml:brush xml:id="br0">
      <inkml:brushProperty name="width" value="0.025" units="cm"/>
      <inkml:brushProperty name="height" value="0.025" units="cm"/>
      <inkml:brushProperty name="color" value="#0099FF"/>
    </inkml:brush>
  </inkml:definitions>
  <inkml:trace contextRef="#ctx0" brushRef="#br0">0 8 24575,'4'-2'0,"0"1"0,-1 0 0,1 0 0,0 0 0,0 0 0,0 1 0,0-1 0,0 1 0,0 0 0,0 0 0,0 1 0,5 0 0,6 0 0,-14-1 0,1 0 0,-1 0 0,1 1 0,-1-1 0,0 0 0,1 1 0,-1-1 0,1 1 1,-1 0-1,0-1 0,1 1 0,-1 0 0,0 0 0,0 0 0,1 0 0,-1 0 0,0 0 0,0 0 0,1 2 0,16 29 36,-4-5-1438,-11-24-5424</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43"/>
    </inkml:context>
    <inkml:brush xml:id="br0">
      <inkml:brushProperty name="width" value="0.025" units="cm"/>
      <inkml:brushProperty name="height" value="0.025" units="cm"/>
      <inkml:brushProperty name="color" value="#0099FF"/>
    </inkml:brush>
  </inkml:definitions>
  <inkml:trace contextRef="#ctx0" brushRef="#br0">2336 17 24575,'-1'0'0,"0"0"0,0 0 0,0 0 0,1 0 0,-1 0 0,0 0 0,0 0 0,0 1 0,1-1 0,-1 0 0,0 1 0,0-1 0,1 1 0,-1-1 0,0 1 0,1-1 0,-1 1 0,0-1 0,1 1 0,-1 0 0,1-1 0,-1 1 0,1 0 0,-1-1 0,1 1 0,-1 0 0,1 0 0,-1 1 0,-4 28 0,5-28 0,0 1 0,0-1 0,0 1 0,0-1 0,-1 1 0,1-1 0,-1 1 0,0-1 0,1 0 0,-1 1 0,-1-1 0,1 0 0,-2 3 0,2-4 0,0 0 0,-1 0 0,1-1 0,0 1 0,-1 0 0,1-1 0,-1 1 0,1-1 0,-1 0 0,1 1 0,-1-1 0,1 0 0,-1 0 0,0 0 0,1 0 0,-1 0 0,1 0 0,-1 0 0,1-1 0,-1 1 0,0 0 0,1-1 0,-1 0 0,1 1 0,0-1 0,-1 0 0,1 0 0,0 1 0,-1-1 0,1 0 0,0 0 0,0-1 0,0 1 0,0 0 0,0 0 0,0 0 0,0-1 0,0 1 0,0 0 0,1-1 0,-1 1 0,0-3 0,-2-3 0,0-1 0,-1 1 0,0 0 0,-4-7 0,7 13 0,0-1 0,0 1 0,0-1 0,0 1 0,0 0 0,0-1 0,0 1 0,0 0 0,0 0 0,-1 0 0,1 0 0,0 0 0,-1 0 0,1 0 0,-1 0 0,1 0 0,-1 1 0,0-1 0,1 1 0,-1-1 0,1 1 0,-1 0 0,0-1 0,0 1 0,-1 0 0,1 1 0,1 1 0,-1-1 0,1 0 0,0 0 0,0 1 0,-1-1 0,1 1 0,0-1 0,0 1 0,1-1 0,-1 1 0,0 0 0,0-1 0,1 1 0,-1 0 0,1 2 0,-1-2 0,0 1 0,0 0 0,0 0 0,0-1 0,-1 1 0,1-1 0,-1 1 0,-3 3 0,-23 9 0,26-14 0,-1 0 0,1 0 0,-1 0 0,1 0 0,0 0 0,-1 0 0,1 1 0,0-1 0,0 1 0,0-1 0,0 1 0,1 0 0,-1 0 0,0 0 0,1 0 0,-1 0 0,1 0 0,-1 0 0,-1 5 0,3-7 0,0 1 0,0-1 0,0 1 0,-1-1 0,1 1 0,0-1 0,-1 1 0,1-1 0,0 1 0,-1-1 0,1 1 0,-1-1 0,1 0 0,0 1 0,-1-1 0,1 0 0,-1 1 0,1-1 0,-1 0 0,1 0 0,-1 1 0,0-1 0,1 0 0,-1 0 0,1 0 0,-1 0 0,1 0 0,-1 0 0,0 0 0,1 0 0,-1 0 0,1 0 0,-1 0 0,1 0 0,-1 0 0,1 0 0,-1 0 0,0-1 0,1 1 0,-2-1 0,-28-14 0,13 5 0,13 9 0,-1 0 0,1 0 0,-1 0 0,1 1 0,-1-1 0,1 1 0,-1 0 0,1 0 0,-1 1 0,0-1 0,-4 2 0,-1 0 0,8-2 0,1 0 0,0 0 0,0 1 0,0-1 0,0 0 0,0 0 0,-1-1 0,1 1 0,0 0 0,0 0 0,0 0 0,0-1 0,0 1 0,-1 0 0,1-1 0,0 1 0,0-1 0,0 0 0,0 1 0,0-1 0,1 0 0,-1 0 0,0 1 0,0-1 0,0 0 0,1 0 0,-1 0 0,-1-1 0,0-3 0,1 1 0,-1 0 0,1-1 0,0 1 0,-1-9 0,-2-8 0,2 19 0,1 0 0,-1 0 0,1 0 0,-1 1 0,0-1 0,0 0 0,0 1 0,-4-3 0,6 3 0,-1 0 0,1 1 0,-1-1 0,0 1 0,1-1 0,-1 1 0,0-1 0,0 1 0,1 0 0,-1-1 0,0 1 0,0 0 0,1 0 0,-1-1 0,0 1 0,0 0 0,0 0 0,1 0 0,-1 0 0,0 0 0,0 0 0,0 0 0,0 0 0,1 1 0,-1-1 0,0 0 0,0 0 0,-1 1 0,1 1 0,-1 0 0,1 0 0,-1 0 0,0 0 0,0-1 0,0 1 0,0-1 0,0 1 0,0-1 0,0 0 0,0 0 0,0 0 0,-1 0 0,1 0 0,0 0 0,-1-1 0,1 1 0,-1-1 0,1 1 0,-1-1 0,1 0 0,-1 0 0,1 0 0,-1-1 0,-3 0 0,-3 1 0,-5 0 0,0-1 0,1-1 0,-1 0 0,0-1 0,-16-6 0,19 6 0,-1 0 0,1 0 0,0 1 0,-15 0 0,22 1 0,-1 1 0,1 0 0,0 1 0,0-1 0,0 1 0,0 0 0,-1 0 0,1 0 0,0 0 0,0 1 0,1 0 0,-1 0 0,0 0 0,-6 4 0,7-3 0,0-1 0,-1 0 0,1-1 0,-1 1 0,1-1 0,-1 1 0,0-1 0,1 0 0,-1 0 0,0-1 0,0 1 0,0-1 0,-6 0 0,6 0 0,0 0 0,0 0 0,1 1 0,-1-1 0,0 1 0,0 0 0,0 0 0,1 0 0,-1 0 0,0 1 0,1-1 0,-1 1 0,1 0 0,-4 3 0,0 2 0,-1-1 0,0 0 0,0 0 0,0 0 0,-1-1 0,0-1 0,0 1 0,0-1 0,-1-1 0,-15 4 0,23-7 0,-1 0 0,1 0 0,-1 0 0,0-1 0,1 1 0,-1-1 0,1 0 0,0 0 0,-1 0 0,1 0 0,-1 0 0,-2-2 0,-29-23 0,8 6 0,25 19 0,0 1 0,0-1 0,0 1 0,0-1 0,0 1 0,1 0 0,-1-1 0,0 1 0,0 0 0,0 0 0,0 0 0,0 0 0,0-1 0,0 1 0,0 1 0,0-1 0,0 0 0,0 0 0,0 0 0,0 0 0,0 1 0,0-1 0,-1 1 0,-17 16 0,18-15 0,0 0 0,-1 0 0,1 0 0,-1-1 0,0 1 0,0 0 0,0-1 0,0 0 0,0 1 0,0-1 0,0 0 0,0 0 0,1 0 0,-1 0 0,-1 0 0,1-1 0,-3 2 0,-21-3 0,20 0 0,0 0 0,0 1 0,-1 1 0,-11 1 0,17-2 0,1 0 0,-1 0 0,1 1 0,-1-1 0,1 0 0,-1 1 0,1-1 0,-1 1 0,1-1 0,-1 0 0,1 1 0,0-1 0,-1 1 0,1-1 0,0 1 0,-1-1 0,1 1 0,0 0 0,0-1 0,-1 1 0,1-1 0,0 1 0,0-1 0,0 1 0,0 0 0,0 0 0,0 23 0,-1 0 0,0-20 0,0 0 0,0 0 0,-1-1 0,0 1 0,0 0 0,0-1 0,0 1 0,0-1 0,-1 0 0,0 0 0,1 1 0,-1-2 0,0 1 0,-1 0 0,1-1 0,0 1 0,-1-1 0,1 0 0,-1 0 0,0 0 0,-5 1 0,4-2 0,0-1 0,1 1 0,-1 1 0,0-1 0,0 1 0,1 0 0,-1 0 0,1 0 0,0 0 0,0 1 0,0 0 0,0 0 0,0 0 0,0 0 0,1 0 0,-1 1 0,1 0 0,-3 4 0,5-6 0,-1 1 0,1-1 0,-1 1 0,1 0 0,0-1 0,0 1 0,0 0 0,0-1 0,1 1 0,-1 0 0,1 0 0,0 0 0,0 0 0,0 0 0,0 0 0,1 4 0,-1-4 0,1 1 0,-1-1 0,0 0 0,0 1 0,0-1 0,-1 0 0,1 1 0,-1-1 0,0 0 0,0 1 0,0-1 0,0 0 0,-4 6 0,-5 4 0,-1 0 0,0-1 0,-1 0 0,0 0 0,-1-3 0,0 2 0,-1-2 0,0 0 0,-22 11 0,29-18 0,0 0 0,0-1 0,1 0 0,-1 0 0,0 0 0,0-1 0,0 0 0,-10-1 0,8 0 0,0 0 0,-1 2 0,1-1 0,-12 3 0,10-1 0,0 2 0,0-1 0,0 1 0,0 1 0,1 0 0,-13 9 0,22-14 0,0 1 0,1-1 0,-1 1 0,0-1 0,0 0 0,0 1 0,0-1 0,0 0 0,0 0 0,0 0 0,0 1 0,0-1 0,0 0 0,0 0 0,0 0 0,0-1 0,0 1 0,0 0 0,0 0 0,0 0 0,0-1 0,0 1 0,0-1 0,0 1 0,0-1 0,0 1 0,0-1 0,1 1 0,-2-2 0,-22-27 0,22 25 0,-1 1 0,0-1 0,1 0 0,-2 1 0,1-1 0,-6-4 0,6 7 0,1 0 0,-1 0 0,1 0 0,-1 0 0,1 0 0,-1 1 0,1 0 0,-1-1 0,0 1 0,1 0 0,-1 0 0,1 0 0,-6 1 0,7-1 0,0 0 0,0 1 0,0-1 0,0 0 0,0 1 0,0-1 0,0 0 0,0 1 0,0-1 0,0 1 0,0-1 0,0 1 0,0 0 0,0-1 0,0 1 0,0 0 0,1 0 0,-1 0 0,0 0 0,1-1 0,-1 1 0,0 0 0,1 0 0,-1 0 0,1 0 0,0 0 0,-1 1 0,1-1 0,0 0 0,0 0 0,-1 0 0,1 2 0,1 3 0,-1 0 0,0 0 0,0 0 0,-1 1 0,1-1 0,-1 0 0,-1 0 0,-2 7 0,3-11 0,0 1 0,-1-1 0,1 0 0,-1 0 0,0 1 0,1-2 0,-1 1 0,0 0 0,0 0 0,-1 0 0,1-1 0,0 1 0,0-1 0,-1 0 0,1 0 0,-1 0 0,1 0 0,-1 0 0,1 0 0,-1-1 0,-3 1 0,-14 5 0,1 0 0,0 1 0,0 1 0,1 0 0,-17 12 0,2-2 0,15-7 0,1 0 0,0 2 0,-30 28 0,43-37 0,1 1 0,-1-1 0,1 1 0,0 0 0,1 0 0,-1 0 0,1 0 0,0 0 0,-2 8 0,3-7 0,-1 0 0,0 0 0,0-1 0,-1 1 0,1-1 0,-1 0 0,-1 0 0,-6 9 0,-16 15-1365</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44"/>
    </inkml:context>
    <inkml:brush xml:id="br0">
      <inkml:brushProperty name="width" value="0.025" units="cm"/>
      <inkml:brushProperty name="height" value="0.025" units="cm"/>
      <inkml:brushProperty name="color" value="#0099FF"/>
    </inkml:brush>
  </inkml:definitions>
  <inkml:trace contextRef="#ctx0" brushRef="#br0">0 0 24575,'1'0'0,"1"0"0,1 0 0,1 0 0,-2 0-8191</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45"/>
    </inkml:context>
    <inkml:brush xml:id="br0">
      <inkml:brushProperty name="width" value="0.025" units="cm"/>
      <inkml:brushProperty name="height" value="0.025" units="cm"/>
      <inkml:brushProperty name="color" value="#0099FF"/>
    </inkml:brush>
  </inkml:definitions>
  <inkml:trace contextRef="#ctx0" brushRef="#br0">1288 0 24575,'12'1'0,"0"0"0,0 1 0,0 1 0,0 0 0,-1 0 0,1 1 0,-1 1 0,0 0 0,14 9 0,-8-2 0,26 25 0,-13-10 0,-20-18 0,1-2 0,0 1 0,19 8 0,-17-9 0,-9-5 0,1 0 0,-1 1 0,0 0 0,0 0 0,0 0 0,0 0 0,0 1 0,-1 0 0,0-1 0,1 1 0,-1 0 0,4 9 0,-2-2 0,-1 1 0,-1-1 0,0 1 0,2 13 0,-4-18 0,0-3 0,-1 0 0,1-1 0,-1 1 0,1-1 0,0 1 0,0-1 0,1 1 0,-1-1 0,1 0 0,-1 0 0,1 0 0,0 0 0,0 0 0,0 0 0,5 5 0,-5-6 0,0 0 0,0-1 0,-1 1 0,1 0 0,-1 1 0,0-1 0,1 0 0,-1 0 0,0 1 0,0-1 0,0 0 0,-1 1 0,1-1 0,-1 1 0,1-1 0,-1 1 0,0-1 0,0 1 0,0-1 0,0 1 0,0-1 0,-1 1 0,1-1 0,-1 1 0,1-1 0,-1 1 0,-1 2 0,-3 3 0,0 0 0,0 0 0,0-1 0,-1 1 0,0-1 0,-7 6 0,9-9 0,1-1 0,0 1 0,0-1 0,0 1 0,0 0 0,1 0 0,0 0 0,0 0 0,0 1 0,0-1 0,1 0 0,-1 1 0,1-1 0,0 1 0,0 0 0,1-1 0,0 1 0,-1 0 0,1-1 0,1 1 0,-1 0 0,1 0 0,0-1 0,0 1 0,0-1 0,1 1 0,1 4 0,0-4 0,-1 1 0,0 0 0,0 0 0,-1 0 0,0 0 0,0 0 0,-1 0 0,1 12 0,-1-10 0,0 0 0,1 0 0,0 0 0,2 8 0,-2-14 0,0 1 0,0 0 0,1-1 0,-1 1 0,1-1 0,0 0 0,-1 1 0,1-1 0,4 4 0,-4-5 0,0 1 0,0-1 0,0 1 0,-1 0 0,1 0 0,-1 0 0,0 0 0,1 0 0,-1 0 0,0 0 0,0 0 0,0 0 0,0 1 0,-1-1 0,1 0 0,-1 1 0,1 3 0,-6 79 0,11-71 0,-5-13 0,-1-1 0,1 1 0,-1 0 0,1-1 0,-1 1 0,1 0 0,-1 0 0,0 0 0,1-1 0,-1 1 0,0 0 0,0 0 0,1 0 0,-1 0 0,0 0 0,0 0 0,0-1 0,0 1 0,0 0 0,0 0 0,-1 0 0,1 1 0,-4 12 0,-1 0 0,0-1 0,-1 0 0,0 0 0,-1-1 0,-9 13 0,8-13 0,5-9 0,0 1 0,1-1 0,-1 1 0,1 0 0,0 0 0,0 0 0,0 0 0,1 0 0,-1 0 0,1 0 0,0 1 0,-1 6 0,1-3 0,-2 0 0,1 0 0,-1 0 0,0-1 0,-1 1 0,0-1 0,-6 9 0,-4 10 0,13-24 0,0 1 0,0-1 0,0 1 0,-1-1 0,1 0 0,-1 1 0,1-1 0,-1 0 0,0 0 0,0 0 0,0 0 0,0-1 0,0 1 0,-1-1 0,1 1 0,0-1 0,-1 0 0,1 1 0,-1-1 0,1-1 0,-1 1 0,0 0 0,1-1 0,-1 1 0,0-1 0,1 0 0,-1 0 0,0 0 0,0 0 0,1 0 0,-1 0 0,0-1 0,1 0 0,-1 1 0,0-1 0,1 0 0,-1 0 0,1 0 0,-1-1 0,1 1 0,0-1 0,0 1 0,-1-1 0,-3-3 0,4 2 0,-1 0 0,0 1 0,0 0 0,0 0 0,0 0 0,-1 0 0,1 0 0,-5-1 0,5 3 0,1-1 0,-1 1 0,0 0 0,1 0 0,-1 1 0,0-1 0,1 0 0,-1 1 0,1 0 0,-1-1 0,-4 3 0,2 0 0,0-2 0,0 1 0,1-1 0,-1 1 0,0-1 0,-1-1 0,1 1 0,0-1 0,-5 0 0,7 0 0,0-1 0,0 0 0,0 0 0,1 0 0,-1 0 0,0-1 0,1 1 0,-1-1 0,1 0 0,-1 1 0,1-1 0,0 0 0,0 0 0,0-1 0,0 1 0,-3-5 0,-5-6 0,-12-17 0,-1 2 0,-29-29 0,51 57 0,1-1 0,0 1 0,0 0 0,-1-1 0,1 1 0,-1 0 0,1 0 0,0-1 0,-1 1 0,1 0 0,-1 0 0,1 0 0,0 0 0,-1 0 0,1-1 0,-1 1 0,1 0 0,-1 0 0,1 0 0,0 0 0,-1 0 0,1 0 0,-1 0 0,1 1 0,-1-1 0,1 0 0,-1 0 0,1 0 0,0 0 0,-1 0 0,1 1 0,-1-1 0,1 0 0,0 0 0,-1 1 0,1-1 0,0 0 0,-1 1 0,1-1 0,0 0 0,0 1 0,-1-1 0,1 0 0,0 1 0,0-1 0,0 1 0,-1-1 0,1 0 0,0 1 0,0 0 0,-10 31 0,4-13 0,-3-5 0,0 0 0,-1-1 0,0 0 0,-16 15 0,24-26 0,0 1 0,-1-1 0,0 1 0,0-1 0,1 0 0,-1 0 0,-1-1 0,1 1 0,0-1 0,0 1 0,0-1 0,-1 0 0,1 0 0,-1 0 0,1-1 0,-1 1 0,1-1 0,-1 0 0,1 0 0,-1 0 0,-5-1 0,2 1 0,2 0 0,0 1 0,-1-1 0,1 1 0,1 1 0,-1-1 0,0 1 0,0 0 0,0 0 0,1 0 0,-1 1 0,-7 5 0,6-4 0,0 0 0,-1 0 0,0-1 0,-8 3 0,-33 3 0,39-8 0,1 0 0,0 0 0,0 1 0,0 0 0,0 0 0,-9 5 0,-55 29 0,67-34 0,0 0 0,1 0 0,-1 0 0,0 0 0,-1-1 0,1 0 0,0 0 0,0-1 0,0 1 0,-1-1 0,-9-1 0,10 1 0,0-1 0,0 1 0,1 0 0,-1 0 0,0 1 0,0 0 0,0 0 0,0 0 0,1 0 0,-1 1 0,1 0 0,-1-1 0,1 2 0,-5 2 0,2 0 0,1 0 0,0 0 0,0 1 0,0 0 0,1 0 0,0 0 0,0 0 0,1 1 0,-1 0 0,-4 11 0,2-4 0,-2-1 0,0 1 0,0-2 0,-2 1 0,1-2 0,-1 1 0,-19 14 0,22-20 0,-1-1 0,1 0 0,-1 0 0,0-1 0,-19 6 0,18-7 0,-1 1 0,1 0 0,0 1 0,-16 11 0,24-15 0,0 0 0,0 0 0,0 0 0,0 0 0,0 0 0,-1 0 0,1-1 0,0 1 0,0-1 0,0 1 0,-1-1 0,1 0 0,-4 0 0,-19 4 0,18-1 0,1 1 0,0-1 0,0 1 0,-7 6 0,9-6 0,0-1 0,-1 1 0,0-1 0,0 0 0,0-1 0,0 1 0,0-1 0,-7 2 0,-7 0 0,15-4 0,0 1 0,0 0 0,0 0 0,0 0 0,0 0 0,-5 3 0,8-3 0,0 0 0,0-1 0,0 1 0,0 0 0,0 0 0,0 0 0,0 0 0,0 0 0,0 0 0,1 1 0,-1-1 0,0 0 0,1 0 0,-1 0 0,1 1 0,0-1 0,-1 0 0,1 1 0,0-1 0,0 0 0,-1 1 0,1-1 0,0 0 0,1 2 0,-1 17 0,-1-15 0,1 0 0,-1 0 0,2 0 0,-1 0 0,0 0 0,1 0 0,0 0 0,0 0 0,0 0 0,1 0 0,0-1 0,0 1 0,0-1 0,0 1 0,6 6 0,1 0 0,-7-7 0,0-1 0,1 0 0,0 0 0,0-1 0,0 1 0,0 0 0,0-1 0,0 0 0,5 3 0,-6-4 0,-1 0 0,1 0 0,0 0 0,-1 0 0,1 1 0,-1-1 0,1 0 0,-1 1 0,0 0 0,1-1 0,-1 1 0,0 0 0,0 0 0,0-1 0,0 1 0,-1 0 0,1 0 0,0 0 0,-1 0 0,1 0 0,-1 0 0,0 0 0,0 0 0,0 0 0,0 0 0,0 0 0,0 3 0,-1 0 0,0 0 0,0-1 0,-1 1 0,1 0 0,-1-1 0,0 1 0,0-1 0,-1 0 0,1 0 0,-5 6 0,-3 2 0,0-1 0,0 0 0,-22 17 0,28-25 0,1 0 0,-1 0 0,1 0 0,-1 1 0,1-1 0,0 1 0,1 0 0,-1 0 0,1 0 0,-1 0 0,1 0 0,0 1 0,1-1 0,-1 1 0,1-1 0,-1 8 0,-1 1 0,0 0 0,-1 22 0,4-31-1365,-1-1-5461</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91"/>
    </inkml:context>
    <inkml:brush xml:id="br0">
      <inkml:brushProperty name="width" value="0.025" units="cm"/>
      <inkml:brushProperty name="height" value="0.025" units="cm"/>
      <inkml:brushProperty name="color" value="#0099FF"/>
    </inkml:brush>
  </inkml:definitions>
  <inkml:trace contextRef="#ctx0" brushRef="#br0">1 1 24575,'6'0'0,"1"0"0,0 0 0,-1 1 0,1-1 0,-1 2 0,1-1 0,-1 1 0,9 3 0,-12-3 0,-1-1 0,0 0 0,0 1 0,0 0 0,0-1 0,0 1 0,0 0 0,0 0 0,-1 0 0,1 0 0,-1 0 0,0 0 0,1 1 0,-1-1 0,0 0 0,0 1 0,0-1 0,-1 1 0,1-1 0,-1 1 0,1 0 0,-1-1 0,0 1 0,0 3 0,0-1 0,-1-1 0,1 0 0,-1 0 0,0 0 0,-1 0 0,1 0 0,-1 0 0,1 0 0,-1 0 0,0 0 0,-1-1 0,1 1 0,-4 3 0,3-3 0,1-1 0,-1 1 0,1 0 0,0 0 0,0-1 0,0 1 0,0 1 0,1-1 0,0 0 0,-1 0 0,1 5 0,1-8 0,0 0 0,0 0 0,0-1 0,0 1 0,0 0 0,0 0 0,1-1 0,-1 1 0,0 0 0,0 0 0,1-1 0,-1 1 0,1 0 0,-1-1 0,0 1 0,1 0 0,-1-1 0,1 1 0,0-1 0,-1 1 0,1-1 0,-1 1 0,1-1 0,0 1 0,-1-1 0,1 1 0,0-1 0,0 0 0,-1 0 0,1 1 0,0-1 0,0 0 0,-1 0 0,3 0 0,34 1 0,-14-1 0,-22 0 0,1 1 0,-1-1 0,1 0 0,-1 1 0,0-1 0,1 1 0,-1-1 0,1 1 0,-1 0 0,0 0 0,0-1 0,1 1 0,-1 0 0,0 0 0,0 0 0,0 0 0,0 0 0,0 1 0,0-1 0,0 0 0,0 0 0,-1 1 0,1-1 0,0 0 0,-1 1 0,1-1 0,-1 1 0,1 2 0,-1 2 0,0-1 0,0 1 0,-1-1 0,0 1 0,0-1 0,-2 8 0,-3 14 0,6-26 0,0-1 0,0 0 0,0 1 0,0-1 0,0 1 0,0-1 0,1 0 0,-1 1 0,0-1 0,0 1 0,0-1 0,0 0 0,1 1 0,-1-1 0,0 0 0,0 1 0,1-1 0,-1 0 0,0 1 0,1-1 0,-1 0 0,0 0 0,1 0 0,-1 1 0,0-1 0,1 0 0,-1 0 0,1 0 0,-1 0 0,0 1 0,1-1 0,-1 0 0,1 0 0,-1 0 0,1 0 0,21 1 0,-1 0 0,-17 2 0,-1 0 0,0 0 0,0 1 0,0-1 0,-1 1 0,1-1 0,-1 1 0,0 0 0,0 0 0,0 0 0,0 0 0,-1 0 0,0 0 0,0 1 0,0-1 0,0 0 0,0 5 0,0-3 0,0 1 0,1-1 0,-1 0 0,1 0 0,1 0 0,-1 0 0,6 9 0,-5-12 0,3 5 0,0 0 0,0 1 0,-1 0 0,0 0 0,0 0 0,-1 0 0,5 15 0,-8-21 0,0 0 0,1 0 0,-1 0 0,1-1 0,0 1 0,0 0 0,0-1 0,0 1 0,0-1 0,0 1 0,4 2 0,-4-4 0,0 1 0,0-1 0,0 1 0,0 0 0,0 0 0,-1 0 0,1 0 0,0 1 0,-1-1 0,0 0 0,0 1 0,0-1 0,0 0 0,0 1 0,0-1 0,0 1 0,-1 0 0,1-1 0,-1 4 0,0 17 0,-1-13 0,1 2 0,1-1 0,2 16 0,-2-23 0,0 1 0,0-1 0,1 0 0,-1 0 0,1 0 0,0-1 0,0 1 0,1 0 0,-1-1 0,1 1 0,0-1 0,5 5 0,-4-5 0,1 0 0,0-1 0,0 0 0,0 0 0,0 0 0,0 0 0,0-1 0,0 0 0,2 0 0,-2 0 0,0 0 0,1-1 0,-1 0 0,0 0 0,1-1 0,-1 0 0,0 0 0,10-2 0,-10 1 0,0 0 0,0 0 0,0-1 0,0 1 0,-1-1 0,1 0 0,-1-1 0,6-4 0,-8 6 0,0 0 0,0 0 0,0-1 0,0 1 0,0-1 0,0 1 0,0-1 0,-1 0 0,0 1 0,1-1 0,-1 0 0,0 0 0,0 0 0,-1 0 0,2-5 0,-2 2 19,1 1-1,0-1 1,1 1 0,0-1-1,0 1 1,4-7-1,5-20-1513,-10 28-5331</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92"/>
    </inkml:context>
    <inkml:brush xml:id="br0">
      <inkml:brushProperty name="width" value="0.025" units="cm"/>
      <inkml:brushProperty name="height" value="0.025" units="cm"/>
      <inkml:brushProperty name="color" value="#0099FF"/>
    </inkml:brush>
  </inkml:definitions>
  <inkml:trace contextRef="#ctx0" brushRef="#br0">776 0 24575,'-2'1'0,"1"-1"0,-1 1 0,1 0 0,-1 0 0,1 0 0,-1 0 0,1 0 0,0 0 0,0 0 0,-1 0 0,1 0 0,0 1 0,0-1 0,-1 3 0,-14 21 0,15-22 0,0 0 0,-1 0 0,1 0 0,-1 0 0,0 0 0,0 0 0,0-1 0,0 1 0,0-1 0,-1 1 0,2-1 0,-2 0 0,0 0 0,0 0 0,0 0 0,1-1 0,-2 1 0,1-1 0,-4 2 0,0 1 0,4-3 0,1 1 0,0 0 0,-1 0 0,1 0 0,0 1 0,0-1 0,0 0 0,0 1 0,1-1 0,-1 1 0,1 0 0,0-1 0,-1 1 0,0 3 0,1-2 0,0 0 0,-1-1 0,0 1 0,0-1 0,0 1 0,0-1 0,-1 0 0,1 0 0,-5 3 0,-19 12 0,19-14 0,0 1 0,0 0 0,0 1 0,1-1 0,-6 8 0,10-11 0,-32 33 0,32-33 0,-1 0 0,0-1 0,1 1 0,-1-1 0,0 1 0,0-1 0,0 0 0,0 0 0,-1 0 0,1 0 0,0-1 0,-5 1 0,4-1 0,0 1 0,0 0 0,1 0 0,-1 0 0,0 0 0,-4 3 0,4-2 0,1-1 0,-1 0 0,0 1 0,1-1 0,-1-1 0,0 1 0,-6 0 0,4 0 0,0-1 0,1 0 0,-1-1 0,0 0 0,1 1 0,-1-2 0,0 1 0,1-1 0,0 0 0,-1 0 0,1 0 0,-7-5 0,8 6 0,0-1 0,0 1 0,0 0 0,0 0 0,-1 0 0,1 0 0,0 1 0,0 0 0,-1 0 0,1 0 0,0 0 0,-8 2 0,8-2 0,0 1 0,-1 0 0,1-1 0,0 0 0,-1 0 0,1-1 0,0 1 0,-1-1 0,1 0 0,0 0 0,0 0 0,-1 0 0,-3-3 0,4 2 0,0 0 0,-1 0 0,1 0 0,-1 1 0,1 0 0,-1-1 0,1 2 0,-1-1 0,0 1 0,0-1 0,1 1 0,-1 0 0,-9 2 0,-6 2 0,1 0 0,-20 8 0,0-1 0,28-7-1365,5-2-5461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93"/>
    </inkml:context>
    <inkml:brush xml:id="br0">
      <inkml:brushProperty name="width" value="0.025" units="cm"/>
      <inkml:brushProperty name="height" value="0.025" units="cm"/>
      <inkml:brushProperty name="color" value="#0099FF"/>
    </inkml:brush>
  </inkml:definitions>
  <inkml:trace contextRef="#ctx0" brushRef="#br0">0 251 24575,'95'-9'0,"-92"9"0,1-1 0,-1 1 0,0-1 0,0 1 0,0-1 0,0 0 0,0 0 0,0-1 0,0 1 0,0 1 0,0-2 0,0 0 0,-1 0 0,3-2 0,34-37 0,-34 35 0,0 0 0,1 0 0,-1 0 0,1 0 0,0 1 0,1 0 0,11-7 0,51-18 0,-52 20 0,0-1 0,24-20 0,-19 14 0,7-15-1365</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94"/>
    </inkml:context>
    <inkml:brush xml:id="br0">
      <inkml:brushProperty name="width" value="0.025" units="cm"/>
      <inkml:brushProperty name="height" value="0.025" units="cm"/>
      <inkml:brushProperty name="color" value="#0099FF"/>
    </inkml:brush>
  </inkml:definitions>
  <inkml:trace contextRef="#ctx0" brushRef="#br0">2860 1 24575,'-5'0'0,"0"-1"0,0 1 0,0 1 0,0-1 0,0 1 0,1-1 0,-7 3 0,10-3 0,-1 1 0,1 0 0,-1 0 0,1 0 0,0 0 0,-1 0 0,1 0 0,0 0 0,0 0 0,-1 1 0,1-1 0,0 0 0,0 1 0,0-1 0,1 1 0,-1-1 0,0 1 0,1-1 0,-1 1 0,0 0 0,1 1 0,-14 37 0,11-31 0,0-1 0,0 1 0,0-1 0,1 1 0,1 0 0,0 0 0,-1 10 0,2-14 0,0-1 0,0 1 0,-1-1 0,1 0 0,-1 1 0,0-1 0,-1 1 0,1-1 0,-1 0 0,0 0 0,0 0 0,0 0 0,-4 6 0,1-4 0,-1-1 0,1 1 0,-1-1 0,0 0 0,0 0 0,-1-1 0,-7 5 0,-29 22 0,37-26 0,0 0 0,0 0 0,-1 0 0,1-1 0,-1 0 0,0 0 0,0-1 0,-1 0 0,-12 3 0,15-4 0,0-1 0,0 0 0,0 0 0,0 0 0,0-1 0,0 0 0,-1 0 0,1 0 0,0-1 0,0 1 0,0-1 0,0 0 0,0-1 0,0 1 0,0-1 0,0 0 0,0-1 0,1 1 0,-6-4 0,9 5 0,0 0 0,-1 0 0,1 0 0,-1 0 0,1 0 0,-1 1 0,1-1 0,-1 0 0,1 1 0,-1-1 0,0 1 0,1 0 0,-1 0 0,0-1 0,1 1 0,-1 0 0,0 0 0,0 1 0,1-1 0,-1 0 0,0 0 0,1 1 0,-1-1 0,1 1 0,-1 0 0,0-1 0,1 1 0,-1 0 0,1 0 0,0 0 0,-1 0 0,-1 1 0,1 1 0,0-1 0,0 0 0,0 1 0,0-1 0,1 1 0,-1-1 0,1 1 0,-1 0 0,1 0 0,0 0 0,0 0 0,0 0 0,1 0 0,-1 0 0,1 0 0,-1 6 0,2 3 0,0 0 0,1 0 0,4 13 0,-2-9 0,-1 4 0,-3-17 0,0-1 0,0 1 0,1-1 0,-1 1 0,1-1 0,-1 1 0,1-1 0,0 0 0,0 0 0,0 1 0,0-1 0,1 0 0,-1 0 0,0 0 0,4 3 0,-1-1 0,0 1 0,0 0 0,0-1 0,-1 1 0,0 0 0,0 0 0,4 11 0,-6-15 0,-1 1 0,1 0 0,-1 0 0,0 0 0,0-1 0,0 1 0,0 0 0,0 0 0,0 0 0,0 0 0,-1-1 0,1 1 0,0 0 0,-1 0 0,0-1 0,1 1 0,-1 0 0,0-1 0,0 1 0,0-1 0,0 1 0,0-1 0,-1 1 0,1-1 0,0 0 0,-1 1 0,1-1 0,0 0 0,-3 1 0,-9 7 0,8-6 0,0 0 0,0 0 0,1 1 0,-1 0 0,-6 8 0,10-11 0,0 0 0,1 0 0,-1 0 0,0 0 0,1 0 0,0 0 0,-1 1 0,1-1 0,0 0 0,-1 0 0,1 0 0,0 0 0,0 1 0,0-1 0,0 0 0,0 0 0,0 0 0,0 1 0,1-1 0,-1 0 0,0 0 0,1 0 0,-1 0 0,0 0 0,1 1 0,0-1 0,-1 0 0,1 0 0,0 0 0,-1-1 0,1 1 0,0 0 0,0 0 0,1 1 0,1 1 0,-1 1 0,1 0 0,-1 0 0,0 0 0,0 0 0,0 0 0,0 0 0,1 7 0,-2-8 0,0-1 0,-1 1 0,1-1 0,-1 1 0,0 0 0,0-1 0,0 1 0,0-1 0,0 1 0,0 0 0,-1-1 0,1 1 0,-1-1 0,1 1 0,-1-1 0,-2 4 0,2-5 0,-1 0 0,0 0 0,0 0 0,0 0 0,0 0 0,0-1 0,0 1 0,0 0 0,0-1 0,0 0 0,-1 1 0,1-1 0,0 0 0,0 0 0,0 0 0,-4-1 0,3 1 0,-1 0 0,1 0 0,-1 0 0,1 0 0,-1 1 0,-5 1 0,-23 18 0,28-17 0,0 0 0,-1 0 0,1-1 0,0 1 0,-1-1 0,1 0 0,-1 0 0,0-1 0,0 1 0,0-1 0,0 0 0,-7 0 0,5-1 0,0 0 0,1-1 0,-1 0 0,-8-3 0,11 3 0,0 0 0,-1 0 0,1 0 0,0 1 0,-1-1 0,1 1 0,-1 0 0,1 1 0,0-1 0,-1 1 0,-7 1 0,1 3 0,0 1 0,0 0 0,1 0 0,0 1 0,-16 14 0,15-12 0,4-3 0,-1-1 0,1 0 0,-1 0 0,0-1 0,-1 0 0,1-1 0,-1 1 0,1-2 0,-1 1 0,0-1 0,0-1 0,-9 2 0,15-3 0,1 0 0,-1 1 0,1 0 0,-1 0 0,1 0 0,0 0 0,-1 0 0,1 0 0,0 0 0,0 1 0,0-1 0,0 1 0,0-1 0,-2 4 0,-17 11 0,15-14 0,1-1 0,0 0 0,-1 0 0,1-1 0,-1 0 0,1 0 0,-1 0 0,-9-2 0,-6 1 0,19 1 0,-2-1 0,1 1 0,-1 0 0,1 0 0,-1 0 0,1 0 0,-1 0 0,1 1 0,-1-1 0,1 1 0,-1 0 0,1 0 0,0 1 0,-1-1 0,1 1 0,0-1 0,0 1 0,0 0 0,0 0 0,0 0 0,-4 5 0,-42 39 0,45-43 0,-1-1 0,1 0 0,0 0 0,-1 0 0,1-1 0,-1 1 0,1-1 0,-1 0 0,0 0 0,-5 0 0,-50 1 0,12-3 0,-101 2 0,109 14 0,13-7 0,1-2 0,-1-1 0,-52 3 0,78-8 0,-1 0 0,0 0 0,1 0 0,-1-1 0,1 1 0,-1 0 0,0-1 0,1 1 0,-1-1 0,1 0 0,-1 0 0,1 1 0,0-1 0,-1 0 0,1 0 0,0 0 0,0-1 0,-1 1 0,1 0 0,-1-2 0,-16-12 0,16 14 0,0 1 0,1 0 0,-1 0 0,0-1 0,1 1 0,-1 0 0,0 0 0,0 1 0,1-1 0,-1 0 0,0 1 0,1-1 0,-1 1 0,1-1 0,-1 1 0,0 0 0,1-1 0,-1 1 0,1 0 0,0 0 0,-1 0 0,1 0 0,0 0 0,0 1 0,-2 1 0,-20 12 0,22-15 0,0 0 0,0 1 0,0-1 0,-1 0 0,1 0 0,0 0 0,0 0 0,0 0 0,-1 0 0,1 0 0,0 0 0,0 0 0,0-1 0,-1 1 0,1 0 0,0-1 0,0 1 0,0-1 0,0 0 0,0 1 0,-1-2 0,-20-15 0,14 10 0,0 0 0,0 1 0,-10-6 0,16 11 0,0 0 0,0 0 0,0 0 0,0 0 0,0 0 0,0 1 0,0-1 0,0 1 0,-1 0 0,1-1 0,0 1 0,0 0 0,-1 0 0,1 0 0,0 0 0,0 1 0,0-1 0,-1 1 0,-2 0 0,5 0 0,-1-1 0,0 1 0,1 0 0,-1-1 0,1 1 0,-1 0 0,1-1 0,-1 1 0,1 0 0,0-1 0,-1 1 0,1 0 0,0 0 0,0 0 0,-1-1 0,1 1 0,0 0 0,0 0 0,0 0 0,0 0 0,0-1 0,0 2 0,0-1 0,0 1 0,0-1 0,0 0 0,0 0 0,-1 1 0,1-1 0,0 0 0,-1 0 0,1 0 0,-1 1 0,1-1 0,-1 0 0,1 0 0,-2 1 0,-2 0 0,1 1 0,-1-1 0,0 0 0,0 0 0,-1-1 0,1 1 0,0-1 0,0 0 0,-1 0 0,1 0 0,-1-1 0,1 0 0,-1 1 0,-8-2 0,6 1 0,0 0 0,0 0 0,0 1 0,0 0 0,-10 3 0,-19 7 0,-47 8 0,54-13 0,-67 27 0,62-30 0,31-3 0,0 0 0,0-1 0,0 1 0,0 1 0,0-1 0,0 0 0,0 1 0,0 0 0,0 0 0,0 0 0,0 0 0,1 0 0,-1 0 0,0 1 0,1-1 0,-1 1 0,-3 3 0,1 0 0,0 0 0,1 0 0,0 1 0,-4 8 0,6-10 0,-1-1 0,1 1 0,0 0 0,-1-1 0,0 0 0,0 1 0,0-1 0,0 0 0,0 0 0,-1-1 0,1 1 0,-8 3 0,-8 5 0,0 0 0,1 1 0,1 1 0,-29 27 0,-4 3 0,45-38 0,-1-1 0,1 1 0,0 0 0,0 0 0,0 1 0,1 0 0,-1-1 0,1 1 0,1 1 0,-1-1 0,1 1 0,1-1 0,-4 10 0,5-12 0,-1 0 0,1 0 0,0 1 0,0-1 0,0 1 0,0-1 0,1 1 0,0-1 0,0 1 0,0-1 0,0 0 0,1 1 0,0-1 0,0 1 0,0-1 0,0 0 0,4 8 0,-4-10 0,-1-1 0,1 0 0,0 1 0,-1-1 0,1 1 0,-1-1 0,0 1 0,1-1 0,-1 1 0,0-1 0,0 1 0,0 0 0,0-1 0,0 1 0,-1-1 0,1 1 0,0-1 0,-1 1 0,1-1 0,-1 2 0,-19 28 0,0-1 0,17-22 0,-1 0 0,0-1 0,-1 1 0,0-1 0,0 0 0,0 0 0,-1-1 0,-10 10 0,-15 17 0,30-31 9,-1 1-1,1 0 0,0-1 1,0 1-1,1 0 0,-1 0 1,0-1-1,1 1 0,-1 0 1,1 0-1,0 0 1,0 0-1,0 0 0,1-1 1,0 5-1,-1-4-175,1 1 1,-1 0-1,0 0 1,0 0-1,0-1 1,-1 1-1,1 0 1,-3 5-1,2-5-6659</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95"/>
    </inkml:context>
    <inkml:brush xml:id="br0">
      <inkml:brushProperty name="width" value="0.025" units="cm"/>
      <inkml:brushProperty name="height" value="0.025" units="cm"/>
      <inkml:brushProperty name="color" value="#0099FF"/>
    </inkml:brush>
  </inkml:definitions>
  <inkml:trace contextRef="#ctx0" brushRef="#br0">263 0 24575,'-4'6'0,"-1"1"0,1 0 0,0 0 0,0 0 0,1 0 0,0 0 0,1 1 0,-1-1 0,-1 12 0,-9 24 0,10-36 0,-1 0 0,0 0 0,-1 0 0,1 0 0,-1-1 0,0 1 0,-1-1 0,0-1 0,-9 8 0,-1 3 0,-10 12 0,2 0 0,-21 31 0,44-58 0,-1 3 5,1-1-1,-1 0 0,1 0 1,0 1-1,0-1 0,0 0 1,0 1-1,1-1 0,0 1 1,-1-1-1,1 1 0,0-1 1,1 6-1,0-4-12,-1-1 0,0 1 0,0 0 0,-1 0 0,-1 8 0,1-11-61,0 0 0,1-1 0,-1 1 0,0 0 0,0-1 0,0 1 1,-1-1-1,1 1 0,0-1 0,0 1 0,-1-1 0,1 0 0,-1 0 0,1 0 0,-1 0 1,1 0-1,-1 0 0,0 0 0,-2 0 0,-1 1-6757</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61"/>
    </inkml:context>
    <inkml:brush xml:id="br0">
      <inkml:brushProperty name="width" value="0.06174" units="cm"/>
      <inkml:brushProperty name="height" value="0.06174" units="cm"/>
      <inkml:brushProperty name="color" value="#0033CC"/>
    </inkml:brush>
  </inkml:definitions>
  <inkml:trace contextRef="#ctx0" brushRef="#br0">0 0 24575,'1'18'0,"2"-1"0,-1 1 0,2-1 0,0 0 0,1 0 0,10 20 0,-14-34 0,1 1 0,1-1 0,-1 0 0,0 0 0,1 0 0,0-1 0,-1 1 0,1 0 0,0-1 0,0 0 0,1 0 0,-1 0 0,0 0 0,1 0 0,-1-1 0,1 1 0,-1-1 0,1 0 0,0 0 0,7 0 0,8 2 0,1-1 0,31 0 0,-50-2 0,3 0 0,0-1 0,-1 1 0,1 0 0,0 1 0,0-1 0,-1 1 0,1 0 0,0 0 0,-1 0 0,1 0 0,-1 0 0,1 1 0,-1 0 0,0 0 0,1 0 0,-1 0 0,0 0 0,0 0 0,-1 1 0,1 0 0,0-1 0,-1 1 0,0 0 0,1 0 0,-1 0 0,0 1 0,-1-1 0,3 5 0,1 0 0,0 0 0,0-1 0,1 1 0,0-1 0,0 0 0,1-1 0,0 1 0,0-1 0,1-1 0,0 0 0,0 0 0,8 4 0,13 9 0,-17-10 0,-1-1 0,0 2 0,0 0 0,-1 0 0,16 19 0,-8-4 0,26 48 0,-39-63 0,-2-2 0,1 0 0,-2-1 0,1 1 0,-1 1 0,0-1 0,0 0 0,-1 1 0,0-1 0,0 1 0,-1-1 0,0 1 0,0-1 0,-2 12 0,0-15 0,1-1 0,-1 0 0,0 1 0,1-1 0,-2 0 0,1 0 0,0 0 0,-4 4 0,3-4 0,0 0 0,0 0 0,1 0 0,-1 1 0,1-1 0,-3 8 0,2-4 0,0 0 0,1 1 0,1-1 0,-1 1 0,1-1 0,0 16 0,1-19 0,0 0 0,1 0 0,0 0 0,0 0 0,0 0 0,0 0 0,1-1 0,0 1 0,-1 0 0,1-1 0,0 1 0,1-1 0,-1 0 0,5 6 0,1-1 0,-3-2 0,1 0 0,0 0 0,0-1 0,9 6 0,-12-9 0,1 0 0,0 0 0,-1-1 0,1 1 0,0-1 0,0 0 0,0-1 0,0 1 0,0 0 0,0-1 0,6 0 0,43-2 0,-23 0 0,0 2 0,39 4 0,-61-2 0,0 0 0,-1 1 0,1-1 0,-1 1 0,0 1 0,11 6 0,-12-7 0,-1 1 0,1-1 0,0 0 0,0-1 0,0 0 0,1 1 0,-1-2 0,1 1 0,-1-1 0,12 1 0,-15-2 0,-1 0 0,0 0 0,1 0 0,-1 0 0,0-1 0,1 1 0,-1-1 0,0 1 0,0-1 0,1 0 0,-1 0 0,0 0 0,0 0 0,0 0 0,0-1 0,0 1 0,2-2 0,-2 0 0,-1 0 0,1 0 0,0 0 0,-1 0 0,1 0 0,-1 0 0,0-1 0,0 1 0,-1 0 0,1-1 0,0-5 0,-1 7 0,0-1 0,1 1 0,-1-1 0,1 0 0,-1 1 0,1-1 0,0 1 0,0 0 0,0-1 0,0 1 0,1 0 0,-1-1 0,1 1 0,-1 0 0,1 0 0,0 0 0,0 0 0,0 1 0,0-1 0,0 0 0,0 1 0,0 0 0,0-1 0,4 0 0,1 0 0,1 0 0,0 0 0,0 1 0,0 0 0,0 1 0,12 0 0,-11 0 0,-8 0 0,0 0 0,0 0 0,0 0 0,0 0 0,0 0 0,-1 0 0,1 0 0,0 0 0,0 1 0,0-1 0,0 0 0,0 0 0,0 1 0,0-1 0,-1 1 0,1-1 0,0 1 0,0-1 0,0 1 0,-1-1 0,1 1 0,0 0 0,-1-1 0,1 1 0,0 1 0,0 0 0,-1 1 0,1-1 0,-1 0 0,1 0 0,-1 1 0,0-1 0,0 0 0,-1 4 0,1 6 0,-1-4-119,1-5-20,0 1 1,0 0 0,0 0-1,0 0 1,1 0-1,-1 0 1,1 0-1,2 5 1</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37"/>
    </inkml:context>
    <inkml:brush xml:id="br0">
      <inkml:brushProperty name="width" value="0.025" units="cm"/>
      <inkml:brushProperty name="height" value="0.025" units="cm"/>
      <inkml:brushProperty name="color" value="#0099FF"/>
    </inkml:brush>
  </inkml:definitions>
  <inkml:trace contextRef="#ctx0" brushRef="#br0">0 0 24575,'9'9'0,"1"-1"0,0-1 0,0 1 0,1-2 0,12 7 0,-11-7 0,-9-4 0,0-1 0,0 1 0,0 0 0,0 0 0,0 0 0,-1 0 0,1 0 0,-1 1 0,1-1 0,-1 1 0,0 0 0,0 0 0,0-1 0,0 1 0,-1 0 0,1 1 0,-1-1 0,1 0 0,-1 0 0,0 1 0,-1-1 0,1 0 0,-1 1 0,1-1 0,-1 1 0,0-1 0,0 0 0,-1 5 0,1-5 0,0 0 0,0-1 0,0 1 0,1 0 0,-1 0 0,1-1 0,0 1 0,0 0 0,0-1 0,0 1 0,0 0 0,0-1 0,1 0 0,-1 1 0,1-1 0,0 0 0,-1 0 0,1 0 0,0 0 0,0 0 0,1 0 0,-1 0 0,0-1 0,0 1 0,1-1 0,-1 0 0,1 1 0,0-1 0,-1-1 0,1 0 0,5 2 0,8 1 0,-1-1 0,1-1 0,0 0 0,25-3 0,-11 1 0,-14 0 0,-12 1 0,0 0 0,0 0 0,0 0 0,1 0 0,-1 1 0,0-1 0,6 3 0,-8-2 0,-1-1 0,0 1 0,0 0 0,0 0 0,0 0 0,0 0 0,0 0 0,0 0 0,0 0 0,0 0 0,-1 0 0,1 0 0,0 0 0,-1 1 0,1-1 0,0 0 0,-1 1 0,0-1 0,1 0 0,-1 1 0,0-1 0,0 0 0,0 1 0,0-1 0,0 0 0,0 1 0,0 1 0,-1 10 0,0-9 0,0 0 0,1 0 0,0 0 0,0 0 0,0 0 0,0 0 0,0 0 0,1 0 0,0 0 0,2 7 0,9-7-1365,-7-4-5461</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38"/>
    </inkml:context>
    <inkml:brush xml:id="br0">
      <inkml:brushProperty name="width" value="0.025" units="cm"/>
      <inkml:brushProperty name="height" value="0.025" units="cm"/>
      <inkml:brushProperty name="color" value="#0099FF"/>
    </inkml:brush>
  </inkml:definitions>
  <inkml:trace contextRef="#ctx0" brushRef="#br0">14 0 24575,'0'1'0,"0"1"0,0 1 0,0 1 0,0 0 0,-1 1 0,-1-1 0,0 1 0,0 0 0,1 0 0,-2 0 0,0-1-8191</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96"/>
    </inkml:context>
    <inkml:brush xml:id="br0">
      <inkml:brushProperty name="width" value="0.025" units="cm"/>
      <inkml:brushProperty name="height" value="0.025" units="cm"/>
      <inkml:brushProperty name="color" value="#0099FF"/>
    </inkml:brush>
  </inkml:definitions>
  <inkml:trace contextRef="#ctx0" brushRef="#br0">120 0 24575,'-13'62'0,"12"-58"0,1 0 0,-1 0 0,1 0 0,0 0 0,1 0 0,-1 0 0,0 0 0,1 0 0,0 0 0,0-1 0,0 1 0,1 0 0,-1 0 0,1-1 0,0 1 0,0-1 0,4 6 0,-5-7 0,0 0 0,1 1 0,-1-1 0,-1 1 0,1 0 0,0-1 0,0 1 0,-1 0 0,0-1 0,1 1 0,-1 0 0,0-1 0,0 1 0,-1 0 0,1-1 0,0 1 0,-1 0 0,0-1 0,-1 4 0,0 0 0,0-1 0,0 0 0,0 0 0,-1 0 0,0 0 0,0-1 0,0 1 0,-6 5 0,3-2 0,1 0 0,-1 0 0,2 0 0,-1 1 0,1 0 0,1 0 0,-1 0 0,2 1 0,-1-1 0,-1 18 0,2-14 0,0-1 0,0 0 0,-1 0 0,-1 0 0,0-1 0,-7 15 0,-9 28 0,18-45 0,1-1 0,-1 1 0,2 0 0,-1-1 0,1 1 0,1-1 0,-1 1 0,1 0 0,1-1 0,0 1 0,0-1 0,1 0 0,4 11 0,2 8 0,-7-21 0,0 0 0,0 0 0,0-1 0,1 1 0,4 5 0,-4-3 0,0-1 0,0 1 0,0 0 0,-1 0 0,0 1 0,-1-1 0,0 0 0,0 1 0,-1-1 0,0 0 0,-1 9 0,2 22 0,-1-37 0,1-1 0,-1 1 0,1 0 0,-1-1 0,1 1 0,0-1 0,0 1 0,0-1 0,0 1 0,0-1 0,0 1 0,0-1 0,0 0 0,1 0 0,-1 0 0,0 1 0,1-1 0,-1-1 0,1 1 0,-1 0 0,4 1 0,-3-1 0,0 0 0,0 0 0,0 0 0,0 1 0,0-1 0,0 1 0,-1-1 0,1 1 0,0 0 0,-1 0 0,1-1 0,-1 1 0,0 0 0,3 4 0,-3 0 0,0 0 0,0 0 0,0 0 0,-1 1 0,0 8 0,0-10 0,0 0 0,0 0 0,0 0 0,0 0 0,1 0 0,0 0 0,0 0 0,4 9 0,-2-10 0,1 0 0,-1-1 0,1 1 0,0-1 0,1 0 0,-1 0 0,0-1 0,6 3 0,6 6 0,1 0 0,-14-10 0,-1 0 0,1 1 0,-1-1 0,1 1 0,-1-1 0,0 1 0,0 0 0,0 0 0,0 0 0,0 0 0,0 0 0,0 1 0,-1-1 0,1 1 0,-1-1 0,0 1 0,1-1 0,-1 1 0,-1 0 0,1-1 0,1 6 0,1 18 0,-2-15 0,1 1 0,0-1 0,0 1 0,1-1 0,1 0 0,0 0 0,5 11 0,-2-11 0,0-1 0,15 18 0,-10-13 0,-10-12 0,0 1 0,0-1 0,-1 1 0,1 0 0,-1-1 0,0 1 0,0 0 0,-1 0 0,1 0 0,-1 0 0,1 5 0,5 27 0,-3-25-1365,-2-7-5461</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97"/>
    </inkml:context>
    <inkml:brush xml:id="br0">
      <inkml:brushProperty name="width" value="0.025" units="cm"/>
      <inkml:brushProperty name="height" value="0.025" units="cm"/>
      <inkml:brushProperty name="color" value="#0099FF"/>
    </inkml:brush>
  </inkml:definitions>
  <inkml:trace contextRef="#ctx0" brushRef="#br0">150 1 24575,'-1'5'0,"-1"1"0,-1 0 0,1-1 0,-1 1 0,0-1 0,0 0 0,0 0 0,-8 9 0,5-6 0,3-4 0,1 0 0,0 0 0,0 0 0,0 0 0,0 1 0,1-1 0,-1 1 0,1-1 0,0 1 0,1-1 0,-1 1 0,1 0 0,0-1 0,0 1 0,0 0 0,1-1 0,-1 1 0,1-1 0,1 1 0,-1-1 0,2 5 0,-2-8 0,-1 0 0,1 0 0,-1 0 0,1-1 0,-1 1 0,0 0 0,1 0 0,-1 0 0,0 0 0,0 0 0,0 0 0,0 0 0,0 0 0,0 0 0,0 0 0,0 0 0,0 0 0,0 0 0,0 0 0,-1-1 0,1 1 0,0 0 0,0 0 0,-1 0 0,1 0 0,-1 0 0,1-1 0,-1 1 0,1 0 0,-1 0 0,0-1 0,1 1 0,-1 0 0,0-1 0,0 1 0,1 0 0,-1-1 0,0 1 0,0-1 0,0 0 0,-1 1 0,0 0 0,1 0 0,-1 0 0,0 0 0,1 1 0,-1-1 0,1 0 0,-1 1 0,1-1 0,0 1 0,-1-1 0,0 3 0,0 1 0,1 1 0,0 0 0,0-1 0,1 1 0,-1 0 0,1 0 0,0 0 0,1-1 0,0 7 0,1 11 0,-3 16 0,-1-23 0,2 1 0,0-1 0,4 21 0,-3-34 0,0 0 0,1-1 0,-1 1 0,1-1 0,0 1 0,-1-1 0,1 0 0,0 0 0,1 0 0,-1 0 0,0 0 0,1 0 0,-1 0 0,1-1 0,-1 1 0,6 1 0,-4-1 0,-1 0 0,1 0 0,-1 0 0,0 1 0,0-1 0,1 1 0,-1-1 0,-1 1 0,1 0 0,3 5 0,-5-4 0,1 0 0,-1 0 0,1 1 0,-1-1 0,-1 1 0,1-1 0,-1 1 0,1-1 0,-1 1 0,-1 4 0,1-5 0,-1 0 0,1-1 0,0 1 0,0 0 0,1 0 0,-1-1 0,1 1 0,0 0 0,0-1 0,0 1 0,0-1 0,1 1 0,0-1 0,3 6 0,-4-5 0,1 1 0,-1-1 0,0 0 0,0 0 0,-1 1 0,1-1 0,-1 0 0,0 1 0,0-1 0,0 0 0,-1 1 0,0-1 0,-2 8 0,0 12 0,12 41 0,-9-63 0,-1 0 0,1 0 0,-1 0 0,1 0 0,-1 0 0,0 0 0,0 0 0,0 0 0,0-1 0,-1 1 0,1 0 0,0-1 0,-1 1 0,1-1 0,-4 3 0,-31 23 0,17-14 0,16-10 0,0 0 0,0 0 0,1 0 0,-1 0 0,1 0 0,0 1 0,0-1 0,0 1 0,0 0 0,0-1 0,1 1 0,-1 0 0,1 0 0,-1 5 0,-11 29 0,7-28-227,-1 0-1,-1 0 1,0-1-1,0 0 1,-13 10-1</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98"/>
    </inkml:context>
    <inkml:brush xml:id="br0">
      <inkml:brushProperty name="width" value="0.025" units="cm"/>
      <inkml:brushProperty name="height" value="0.025" units="cm"/>
      <inkml:brushProperty name="color" value="#0099FF"/>
    </inkml:brush>
  </inkml:definitions>
  <inkml:trace contextRef="#ctx0" brushRef="#br0">34 0 24575,'3'26'0,"-3"-24"0,1 1 0,0 0 0,-1 0 0,0-1 0,0 1 0,1 0 0,-2 0 0,1 0 0,0 0 0,0-1 0,-1 1 0,0 0 0,0-1 0,1 1 0,-1 0 0,-1-1 0,1 1 0,0-1 0,-1 1 0,-2 2 0,3-2 0,-1 0 0,0 0 0,1 1 0,-1-1 0,1 0 0,0 1 0,0-1 0,0 1 0,0-1 0,1 1 0,0-1 0,-1 1 0,1-1 0,1 1 0,-1-1 0,1 7 0,0-5 0,-1-1 0,1 1 0,-1 0 0,-1 0 0,1-1 0,-1 1 0,1 0 0,-1 0 0,-3 7 0,3-11 0,0 1 0,0 0 0,0 0 0,0-1 0,1 1 0,-1 0 0,1 0 0,-1 0 0,1 0 0,0 0 0,0 0 0,-1 0 0,1 0 0,1 0 0,-1 0 0,0 0 0,0 0 0,1 2 0,1-2 0,-1 0 0,1 1 0,-1-1 0,1 0 0,0 0 0,0 0 0,0 0 0,0 0 0,0 0 0,0-1 0,5 3 0,-6-2 0,1-1 0,-1 1 0,0 0 0,0-1 0,0 1 0,0 0 0,0 0 0,0 0 0,0 0 0,-1 0 0,1 0 0,-1 0 0,1 0 0,-1 0 0,0 0 0,0 0 0,0 1 0,0-1 0,0 0 0,0 0 0,-1 0 0,1 0 0,-2 3 0,2-1 0,-1-1 0,1 0 0,0 1 0,-1-1 0,2 1 0,-1-1 0,0 0 0,2 6 0,-2-8 0,0-1 0,1 1 0,-1-1 0,1 1 0,-1-1 0,0 1 0,1-1 0,-1 1 0,1-1 0,-1 1 0,1-1 0,0 0 0,-1 1 0,1-1 0,-1 0 0,1 1 0,0-1 0,-1 0 0,1 0 0,-1 0 0,1 0 0,0 0 0,0 1 0,0-1 0,-1 0 0,1 0 0,0 0 0,-1 0 0,1 0 0,0 0 0,-1 0 0,1 1 0,-1-1 0,1 0 0,-1 0 0,1 1 0,0-1 0,-1 0 0,1 1 0,-1-1 0,1 1 0,-1-1 0,0 1 0,1-1 0,-1 1 0,1-1 0,-1 1 0,0-1 0,1 1 0,-1-1 0,0 1 0,0 0 0,0-1 0,1 1 0,-1 0 0,0-1 0,0 1 0,0-1 0,0 2 0,0 9 0,0-10 0,0 0 0,0 0 0,0 0 0,0-1 0,0 1 0,0 0 0,0 0 0,0 0 0,0 0 0,1 0 0,-1 0 0,0 0 0,1 0 0,-1-1 0,0 1 0,1 0 0,-1 0 0,1 0 0,-1-1 0,1 1 0,0 0 0,-1-1 0,1 1 0,0 0 0,-1-1 0,1 1 0,0-1 0,0 1 0,-1-1 0,0 1 0,1-1 0,0 0 0,0 1 0,0-1 0,0 0 0,0 0 0,-1 0 0,2 1 0,1-1 0,-1 1 0,0 0 0,0 1 0,0-1 0,0 0 0,0 1 0,0-1 0,0 1 0,-1-1 0,1 1 0,0 0 0,-1 0 0,0 0 0,1-1 0,-1 2 0,0-1 0,0 0 0,0 0 0,0 0 0,0 0 0,-1 1 0,1-1 0,-1 0 0,1 1 0,-1-1 0,0 0 0,0 1 0,0-1 0,0 1 0,0-1 0,-1 0 0,1 1 0,-1-1 0,1 0 0,-1 1 0,-1 2 0,2-4 0,0-1 0,1 1 0,-1-1 0,1 1 0,-1-1 0,1 1 0,-1-1 0,1 1 0,-1-1 0,1 1 0,-1-1 0,1 0 0,-1 1 0,1-1 0,0 0 0,-1 0 0,1 1 0,0-1 0,-1 0 0,1 0 0,0 0 0,-1 0 0,1 0 0,0 0 0,1 0 0,-1 0 0,1 1 0,0-1 0,-1 0 0,1 1 0,0-1 0,-1 1 0,1 0 0,-1 0 0,1-1 0,2 3 0,-4-2 0,1 0 0,-1 0 0,0-1 0,1 1 0,-1 0 0,0 0 0,0 0 0,0 0 0,0 0 0,1 0 0,-1 0 0,0-1 0,-1 0 0,1 1 0,0 0 0,0 0 0,0 0 0,0 0 0,-1 0 0,1 0 0,0-1 0,-1 1 0,1 0 0,-1 0 0,1 0 0,-2 1 0,-21 23 0,3-4 0,18-16 0,1-1 0,-1 1 0,1 0 0,0-1 0,0 1 0,1 0 0,-1 0 0,1 7 0,0-8 0,0 0 0,0 0 0,0 0 0,-1 0 0,1 0 0,-1 0 0,0 0 0,0 0 0,-1 0 0,1 0 0,-4 6 0,-6 7 0,2-4 0,0 0 0,1 1 0,-6 15 0,2-7-1365,9-18-5461</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99"/>
    </inkml:context>
    <inkml:brush xml:id="br0">
      <inkml:brushProperty name="width" value="0.025" units="cm"/>
      <inkml:brushProperty name="height" value="0.025" units="cm"/>
      <inkml:brushProperty name="color" value="#0099FF"/>
    </inkml:brush>
  </inkml:definitions>
  <inkml:trace contextRef="#ctx0" brushRef="#br0">0 0 24575,'11'6'0,"0"0"0,-1 0 0,0 1 0,0 0 0,-1 1 0,1 0 0,14 19 0,-19-22 0,-1 1 0,1-1 0,0 0 0,0 0 0,0 0 0,1-1 0,0 1 0,0-2 0,0 1 0,1-1 0,-1 1 0,1-2 0,0 1 0,0-1 0,0 0 0,0-1 0,14 2 0,-19-3 0,0 1 0,0-1 0,1 1 0,-1-1 0,0 1 0,0 0 0,0 0 0,0 0 0,0 0 0,0 0 0,0 0 0,0 1 0,0-1 0,0 1 0,-1-1 0,1 1 0,-1-1 0,1 1 0,-1 0 0,1 0 0,-1 0 0,0 0 0,0 0 0,0 0 0,0 0 0,0 0 0,-1 1 0,1-1 0,0 4 0,1 7 0,-1 0 0,0 0 0,0 0 0,-2 14 0,0-7 0,3-4 0,-2-14 0,0-1 0,0 1 0,1-1 0,-1 1 0,0-1 0,0 1 0,0-1 0,-1 1 0,1-1 0,0 1 0,-1 2 0,0-4 0,0 1 0,0 0 0,0 0 0,1-1 0,-1 1 0,0-1 0,0 1 0,0-1 0,0 1 0,0-1 0,0 0 0,0 1 0,0-1 0,0 0 0,0 0 0,0 0 0,0 1 0,0-1 0,0-1 0,0 1 0,-1 0 0,0 0 0,-1 0 0,1 0 0,-1 0 0,0 0 0,1 0 0,-1 1 0,0-1 0,1 1 0,-1 0 0,1 0 0,-1 0 0,1 0 0,-1 0 0,1 0 0,0 1 0,0-1 0,-1 1 0,1 0 0,0-1 0,0 1 0,1 0 0,-1 0 0,0 0 0,1 1 0,-1-1 0,-1 3 0,-6 7 0,-24 28 0,16-21 0,-19 31 0,11-19-1365,22-28-5461</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34"/>
    </inkml:context>
    <inkml:brush xml:id="br0">
      <inkml:brushProperty name="width" value="0.025" units="cm"/>
      <inkml:brushProperty name="height" value="0.025" units="cm"/>
      <inkml:brushProperty name="color" value="#0099FF"/>
    </inkml:brush>
  </inkml:definitions>
  <inkml:trace contextRef="#ctx0" brushRef="#br0">0 0 24575,'7'0'0,"0"0"0,0 1 0,0-1 0,0 1 0,-1 1 0,1-1 0,0 1 0,-1 1 0,1-1 0,-1 1 0,0 0 0,0 0 0,0 1 0,0 0 0,5 4 0,3 2 0,-7-4 0,0 0 0,1-1 0,0 0 0,0 0 0,0-1 0,0 0 0,1-1 0,-1 0 0,16 4 0,-10-4 0,0 0 0,-1 1 0,1 0 0,-1 1 0,1 1 0,-1 0 0,-1 1 0,1 0 0,-1 1 0,-1 1 0,10 9 0,-15-14 0,-1-1 0,1 1 0,0-1 0,0 0 0,0-1 0,0 1 0,0-1 0,0-1 0,1 1 0,9 0 0,-8-1 0,0 1 0,0 0 0,-1 0 0,1 0 0,-1 1 0,1 0 0,7 5 0,25 21 0,-20-14 0,32 19 0,-16-18 0,-24-12 0,0 2 0,16 9 0,61 35 0,-77-44-1365,-9-4-5461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35"/>
    </inkml:context>
    <inkml:brush xml:id="br0">
      <inkml:brushProperty name="width" value="0.025" units="cm"/>
      <inkml:brushProperty name="height" value="0.025" units="cm"/>
      <inkml:brushProperty name="color" value="#0099FF"/>
    </inkml:brush>
  </inkml:definitions>
  <inkml:trace contextRef="#ctx0" brushRef="#br0">1 0 24575,'4'4'0,"1"-1"0,0-1 0,-1 1 0,1-1 0,0 0 0,1 0 0,-1 0 0,0-1 0,9 2 0,13 4 0,56 15 0,-77-20 17,0 0 0,0 1 1,0-1-1,-1 1 0,1 1 0,8 6 0,-12-9-95,0 1 0,0 0 0,0 0-1,0 0 1,-1 0 0,1 0 0,-1 0 0,1 0 0,-1 0-1,0 1 1,0-1 0,0 0 0,0 1 0,0-1 0,0 1-1,-1-1 1,1 1 0,-1 4 0,0-2-6748</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36"/>
    </inkml:context>
    <inkml:brush xml:id="br0">
      <inkml:brushProperty name="width" value="0.025" units="cm"/>
      <inkml:brushProperty name="height" value="0.025" units="cm"/>
      <inkml:brushProperty name="color" value="#0099FF"/>
    </inkml:brush>
  </inkml:definitions>
  <inkml:trace contextRef="#ctx0" brushRef="#br0">380 0 24575,'-3'1'0,"0"0"0,0 0 0,0 0 0,0 0 0,1 0 0,-1 1 0,0 0 0,0-1 0,-2 3 0,-14 7 0,-143 47 0,157-56 0,1 0 0,-1 1 0,1 0 0,0 0 0,0 0 0,0 0 0,-7 8 0,8-7 0,-1-1 0,0 1 0,0-1 0,0 1 0,0-1 0,0-1 0,-1 1 0,-5 2 0,4-3 0,0 0 0,0 1 0,0 0 0,0 0 0,0 0 0,1 1 0,-1 0 0,1 0 0,0 0 0,-5 6 0,6 1 0,1 0 0,1 0 0,-1 0 0,0 21 0,1 198 0,3-118 0,0-103 0,1-1 0,0 1 0,0-1 0,0 1 0,1-1 0,0 0 0,1 0 0,0 0 0,0 0 0,1-1 0,0 0 0,0 0 0,0 0 0,1 0 0,0-1 0,13 11 0,-15-13 0,-1 1 0,0 0 0,0 0 0,0 0 0,-1 0 0,0 0 0,0 1 0,2 5 0,5 14 0,-5-15 0,0 1 0,-1-1 0,0 1 0,-1 0 0,1 10 0,-2-12 0,0-1 0,0 0 0,1 0 0,0 0 0,0 0 0,1 0 0,0-1 0,1 1 0,-1-1 0,9 12 0,-10-17 0,1 1 0,0 0 0,0-1 0,0 1 0,0-1 0,5 2 0,14 14 0,-19-12 0,-1 0 0,-1-1 0,1 1 0,-1 0 0,0 0 0,-1 0 0,1 0 0,-1 0 0,-1 11 0,1-8 0,-1 12 0,1-5 0,-1-1 0,2 0 0,0 1 0,1-1 0,7 27 0,-4-26 0,-1-3 0,1 0 0,10 22 0,-11-26 0,0-1 0,1 0 0,-1 0 0,2-1 0,-1 1 0,1-1 0,0 0 0,1-1 0,-1 0 0,1 0 0,1 0 0,-1-1 0,1 0 0,0 0 0,9 4 0,25 13 0,-36-19 0,0 1 0,0-1 0,0 1 0,1-2 0,-1 1 0,1-1 0,0 0 0,-1 0 0,0-1 0,1 0 0,11 1 0,-17-2 2,0 0 0,1 0-1,-1 0 1,0 0 0,0 0-1,1 0 1,-1 1 0,0-1 0,1 0-1,-1 1 1,0-1 0,0 1-1,0 0 1,0-1 0,0 1-1,1 0 1,-1 0 0,0-1-1,-1 1 1,1 0 0,0 0 0,0 0-1,0 0 1,0 0 0,-1 1-1,1-1 1,0 0 0,-1 0-1,1 0 1,-1 1 0,0-1 0,1 0-1,-1 2 1,1 5-73,0 0 0,0-1 1,-1 1-1,-2 13 0,1 0-998,1-17-5757</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28"/>
    </inkml:context>
    <inkml:brush xml:id="br0">
      <inkml:brushProperty name="width" value="0.025" units="cm"/>
      <inkml:brushProperty name="height" value="0.025" units="cm"/>
      <inkml:brushProperty name="color" value="#0099FF"/>
    </inkml:brush>
  </inkml:definitions>
  <inkml:trace contextRef="#ctx0" brushRef="#br0">0 887 24575,'51'1'0,"53"-2"0,-103 1 0,-1 0 0,1 0 0,0-1 0,0 1 0,-1 0 0,1 0 0,0-1 0,-1 1 0,1 0 0,0-1 0,-1 1 0,1 0 0,-1-1 0,1 1 0,0-1 0,-1 1 0,1-1 0,-1 0 0,0 1 0,1-1 0,-1 1 0,1-1 0,-1 0 0,0 1 0,1-1 0,-1-1 0,3-24 0,-4 16 0,-1 0 0,1 1 0,-6-14 0,7 21 0,-1 1 0,0-1 0,1 0 0,-1 1 0,1-1 0,-1 0 0,1 0 0,0 0 0,-1 1 0,1-1 0,0 0 0,0 0 0,1 0 0,-1 0 0,0 1 0,1-1 0,-1 0 0,1 0 0,-1 1 0,1-1 0,0 0 0,0 1 0,1-3 0,0 3 0,0-1 0,0 1 0,0 0 0,0 0 0,1 0 0,-1 0 0,0 0 0,1 0 0,-1 0 0,1 1 0,-1-1 0,1 1 0,0 0 0,-1 0 0,1 0 0,3 0 0,-5 0 0,0 0 0,1 0 0,-1 0 0,0 0 0,1 0 0,-1 0 0,1 1 0,-1-1 0,0 0 0,1 1 0,-1-1 0,0 1 0,0 0 0,1-1 0,-1 1 0,0 0 0,0 0 0,0-1 0,0 1 0,0 0 0,0 0 0,0 0 0,0 0 0,0 1 0,-1-1 0,2 1 0,8 11 0,-10-13 0,0 0 0,0 1 0,1-1 0,-1 0 0,0 0 0,1 1 0,-1-1 0,0 0 0,1 0 0,-1 1 0,1-1 0,-1 0 0,0 0 0,1 0 0,-1 0 0,1 0 0,-1 0 0,0 0 0,1 1 0,-1-1 0,1 0 0,-1-1 0,0 1 0,1 0 0,-1 0 0,1 0 0,-1 0 0,1 0 0,-1 0 0,0 0 0,1-1 0,12-12 0,5-19 0,-18 31 0,2-4 0,1-1 0,0 0 0,0 1 0,0-1 0,1 1 0,0 0 0,0 0 0,0 0 0,6-4 0,-6 6 0,-1 1 0,1 0 0,0 0 0,0 0 0,0 1 0,0-1 0,1 1 0,-1 0 0,0 0 0,1 0 0,-1 1 0,0-1 0,1 1 0,4 0 0,11 2 0,-12-2 0,0 1 0,1-1 0,-1 0 0,10-2 0,-17 1 0,1 1 0,0 0 0,0 0 0,-1 0 0,1-1 0,0 0 0,-1 0 0,1 0 0,-1 1 0,1-1 0,-1 0 0,1-1 0,-1 1 0,0 0 0,1 0 0,-1-1 0,0 1 0,0-1 0,0 1 0,0-1 0,0 1 0,-1-1 0,1 1 0,1-3 0,8-23 0,-7 22 0,-1 1 0,-1-1 0,1 1 0,0-1 0,-1 0 0,0 1 0,0-1 0,0-8 0,-1 3 0,0 7 0,1-1 0,-1 0 0,0 0 0,0 1 0,0-1 0,0 0 0,-1 1 0,0-1 0,1 0 0,-2 1 0,1-1 0,0 1 0,0-1 0,-1 1 0,0 0 0,0-1 0,0 1 0,0 0 0,0 0 0,-1 0 0,-2-2 0,2 2 0,1 0 0,0 0 0,0 0 0,1 0 0,-1 0 0,0-1 0,1 1 0,0 0 0,0-1 0,0 1 0,0-1 0,0-6 0,1 6 0,-1-1 0,0 1 0,0-1 0,0 1 0,-1 0 0,1 0 0,-1 0 0,0 0 0,0 0 0,-3-4 0,1 3 0,1 0 0,-1 0 0,1-1 0,0 1 0,1-1 0,-1 0 0,-2-9 0,-5-13 0,6 20 0,0-1 0,0 1 0,-1 0 0,0 0 0,0 0 0,-1 1 0,0-1 0,0 1 0,-1 1 0,0-1 0,0 1 0,-1 1 0,1-1 0,-1 1 0,-1 0 0,1 1 0,-10-4 0,12 5 0,0 0 0,0 0 0,1-1 0,-1 1 0,1-1 0,0-1 0,0 1 0,-7-10 0,6 8 0,0 0 0,0 0 0,0 1 0,-1 0 0,-8-6 0,10 8-3,0 0 1,0-1-1,1 0 0,-1 1 0,1-2 0,0 1 1,1 0-1,-1-1 0,-5-8 0,-6-8-1334,12 17-5489</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362"/>
    </inkml:context>
    <inkml:brush xml:id="br0">
      <inkml:brushProperty name="width" value="0.06174" units="cm"/>
      <inkml:brushProperty name="height" value="0.06174" units="cm"/>
      <inkml:brushProperty name="color" value="#0033CC"/>
    </inkml:brush>
  </inkml:definitions>
  <inkml:trace contextRef="#ctx0" brushRef="#br0">499 184 24575,'-66'-4'0,"65"3"0,-1 1 0,1 0 0,-1 1 0,1-1 0,-1 0 0,0 0 0,1 1 0,-1-1 0,1 1 0,-1-1 0,1 1 0,0 0 0,-1-1 0,1 1 0,0 0 0,-1 0 0,1 0 0,0 0 0,0 0 0,0 0 0,0 1 0,0-1 0,0 0 0,0 0 0,0 1 0,0-1 0,1 1 0,-1-1 0,0 0 0,1 1 0,0-1 0,-1 1 0,0 3 0,-6 15 0,1-12 0,1 0 0,-1-1 0,0 0 0,-1 0 0,0 0 0,-9 7 0,-5 5 0,-2 3 0,12-13 0,0 1 0,1 1 0,0 0 0,-11 18 0,19-28 0,0 1 0,1-1 0,-1 1 0,0-1 0,1 0 0,-1 0 0,0 0 0,0 0 0,0 0 0,0 0 0,0 0 0,0-1 0,0 1 0,0-1 0,0 1 0,-1-1 0,1 0 0,0 0 0,0 0 0,0 0 0,0 0 0,0-1 0,-1 1 0,1 0 0,0-1 0,0 0 0,0 1 0,0-1 0,0 0 0,0 0 0,1 0 0,-1-1 0,0 1 0,0 0 0,1-1 0,-1 1 0,1-1 0,-1 1 0,1-1 0,-3-3 0,2 1 0,0-1 0,-1 0 0,1 0 0,0-1 0,0 1 0,1-1 0,-2-6 0,3 11 0,0-1 0,0 1 0,0-1 0,0 1 0,0-1 0,1 1 0,-1 0 0,0-1 0,1 1 0,-1 0 0,1-1 0,-1 1 0,1 0 0,0 0 0,0-1 0,0 1 0,-1 0 0,1 0 0,0 0 0,0 0 0,0 0 0,0 0 0,1 0 0,-1 0 0,0 1 0,0-1 0,1 0 0,-1 1 0,0-1 0,3 0 0,27-4 0,9-3 0,-39 8 0,0-1 0,1 1 0,-1-1 0,0 1 0,0-1 0,0 0 0,1 1 0,-1-1 0,0 0 0,0 0 0,0 0 0,0 0 0,0 0 0,-1 0 0,1 0 0,0 0 0,0 0 0,-1-1 0,1 1 0,0 0 0,-1 0 0,0-1 0,1-1 0,-1 2 0,0 0 0,0 0 0,0 0 0,0 0 0,-1 0 0,1 0 0,0 0 0,-1 0 0,1 0 0,-1 0 0,1 0 0,-1 0 0,0 0 0,1 0 0,-1 0 0,0 0 0,0 1 0,1-1 0,-1 0 0,0 1 0,0-1 0,0 0 0,0 1 0,0-1 0,0 1 0,0-1 0,0 1 0,0 0 0,0-1 0,0 1 0,0 0 0,0 0 0,-2 0 0,-37-5 0,17 5 0,0-1 0,1-2 0,-27-5 0,29 6 0,-8-2 0,27 3 0,0 1 0,0-1 0,0 0 0,0 1 0,0-1 0,0 0 0,0 0 0,1 0 0,-1 0 0,0 0 0,0 0 0,1 0 0,-1 0 0,1 0 0,-1 0 0,1 0 0,-1 0 0,1-1 0,-1 1 0,1 0 0,0-3 0,-1-3 0,0-1 0,1 0 0,-1 1 0,2-1 0,-1 0 0,1 1 0,1-1 0,-1 1 0,1-1 0,0 1 0,1 0 0,0-1 0,0 1 0,1 1 0,5-9 0,16-57-1365,-23 67-5461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29"/>
    </inkml:context>
    <inkml:brush xml:id="br0">
      <inkml:brushProperty name="width" value="0.025" units="cm"/>
      <inkml:brushProperty name="height" value="0.025" units="cm"/>
      <inkml:brushProperty name="color" value="#0099FF"/>
    </inkml:brush>
  </inkml:definitions>
  <inkml:trace contextRef="#ctx0" brushRef="#br0">246 127 24575,'-2'-4'0,"-1"1"0,1 0 0,0 0 0,-1 0 0,0 0 0,0 0 0,-4-3 0,2 1 0,3 3 0,0 1 0,1-1 0,-1 1 0,0 0 0,1-1 0,-1 1 0,0 0 0,0 0 0,0 0 0,0 1 0,0-1 0,0 0 0,0 1 0,-1-1 0,1 1 0,0 0 0,0 0 0,0 0 0,0 0 0,-4 0 0,-1 2 0,0 0 0,0 0 0,1 1 0,-13 6 0,14-7 0,0 1 0,0-1 0,-1 0 0,1 0 0,0 0 0,-1-1 0,1 0 0,-10 1 0,14-2 0,-1 0 0,1-1 0,-1 1 0,1-1 0,-1 1 0,1-1 0,-1 0 0,1 0 0,-1 0 0,1 0 0,0 0 0,-1 0 0,1 0 0,0 0 0,0 0 0,0 0 0,0-1 0,0 1 0,0 0 0,0-1 0,0 1 0,1-1 0,-1 1 0,0-1 0,1 1 0,0-1 0,-1-1 0,-12-21 0,9 19-195,1-1 0,0 0 0,0 0 0,1 0 0,-1 0 0,-1-13 0,3 15-6631</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30"/>
    </inkml:context>
    <inkml:brush xml:id="br0">
      <inkml:brushProperty name="width" value="0.025" units="cm"/>
      <inkml:brushProperty name="height" value="0.025" units="cm"/>
      <inkml:brushProperty name="color" value="#0099FF"/>
    </inkml:brush>
  </inkml:definitions>
  <inkml:trace contextRef="#ctx0" brushRef="#br0">0 231 24575,'1'-2'0,"-1"0"0,0 0 0,1-1 0,-1 1 0,1 0 0,0 0 0,0 0 0,0 0 0,0 0 0,0 0 0,0 0 0,0 0 0,1 1 0,-1-1 0,0 0 0,1 1 0,0-1 0,-1 1 0,3-2 0,42-24 0,-20 13 0,12-9 0,-31 20 0,0 0 0,-1-1 0,1 0 0,-1 0 0,0-1 0,0 1 0,0-1 0,-1-1 0,0 1 0,0-1 0,0 0 0,-1 0 0,0 0 0,5-9 0,11-27-1365,-18 38-5461</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31"/>
    </inkml:context>
    <inkml:brush xml:id="br0">
      <inkml:brushProperty name="width" value="0.025" units="cm"/>
      <inkml:brushProperty name="height" value="0.025" units="cm"/>
      <inkml:brushProperty name="color" value="#0099FF"/>
    </inkml:brush>
  </inkml:definitions>
  <inkml:trace contextRef="#ctx0" brushRef="#br0">0 20 24575,'0'-1'0,"1"-2"0,0-1 0,1 0 0,-1 0 0,0 1-8191</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32"/>
    </inkml:context>
    <inkml:brush xml:id="br0">
      <inkml:brushProperty name="width" value="0.025" units="cm"/>
      <inkml:brushProperty name="height" value="0.025" units="cm"/>
      <inkml:brushProperty name="color" value="#0099FF"/>
    </inkml:brush>
  </inkml:definitions>
  <inkml:trace contextRef="#ctx0" brushRef="#br0">106 0 24575,'-2'1'0,"0"-1"0,0 1 0,0 0 0,1-1 0,-1 1 0,0 0 0,1 0 0,-1 0 0,1 0 0,-1 0 0,1 0 0,0 1 0,-1-1 0,1 0 0,0 1 0,0-1 0,0 1 0,-1 2 0,0-1 0,0 0 0,0 0 0,0 0 0,1 0 0,0 1 0,-1-1 0,1 0 0,-1 6 0,2 8 0,-1 0 0,-1 0 0,-1 0 0,0 0 0,1-1 0,-3 1 0,-13 29 0,13-35-8,1 1 0,0 0 0,-4 23 0,2-9-1325,5-22-5493</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33"/>
    </inkml:context>
    <inkml:brush xml:id="br0">
      <inkml:brushProperty name="width" value="0.025" units="cm"/>
      <inkml:brushProperty name="height" value="0.025" units="cm"/>
      <inkml:brushProperty name="color" value="#0099FF"/>
    </inkml:brush>
  </inkml:definitions>
  <inkml:trace contextRef="#ctx0" brushRef="#br0">0 0 24575,'0'4'0,"0"0"0,0 0 0,1 0 0,-1 0 0,1 0 0,0 0 0,0 0 0,1 0 0,-1 0 0,1-1 0,-1 1 0,1-1 0,3 4 0,-3-4 0,0-1 0,0 0 0,0 0 0,0-1 0,0 1 0,1 0 0,-1-1 0,1 1 0,-1-1 0,1 0 0,0 0 0,-1 0 0,1 0 0,0 0 0,0-1 0,-1 1 0,1-1 0,0 0 0,4 0 0,-5 0 0,0 0 0,-1 0 0,1 0 0,0 0 0,-1 1 0,1-1 0,0 0 0,-1 1 0,1-1 0,0 1 0,-1 0 0,1-1 0,-1 1 0,0 0 0,1 0 0,-1 0 0,1 0 0,0 2 0,1 0 0,-1 1 0,1 0 0,-1 0 0,0 0 0,2 7 0,-2-8 0,0 2 0,0 0 0,0-1 0,1 0 0,0 0 0,-1 1 0,2-1 0,-1-1 0,0 1 0,1-1 0,0 1 0,-1-1 0,8 4 0,-1-1 0,1-1 0,-1 0 0,1 0 0,14 3 0,-22-7 0,-1 0 0,1 0 0,-1 0 0,0 1 0,0-1 0,1 1 0,-1-1 0,0 1 0,0 0 0,0 0 0,-1 0 0,1 0 0,1 3 0,19 35 0,-6-11 0,-3-7 0,-11-17 0,1-1 0,-1 1 0,1-1 0,0 0 0,0 0 0,1 0 0,3 4 0,-5-7 0,0 0 0,-1 0 0,1 0 0,0 0 0,0 0 0,0-1 0,0 1 0,0 0 0,0-1 0,0 0 0,0 1 0,0-1 0,0 0 0,0 0 0,0 0 0,0-1 0,0 1 0,0 0 0,0-1 0,0 1 0,0-1 0,3-1 0,6 0 0,1 0 0,-1 0 0,1 1 0,-1 0 0,1 1 0,0 1 0,18 2 0,-23-1 0,-1 0 0,1 0 0,-1 0 0,1 1 0,-1 0 0,0 0 0,-1 1 0,1-1 0,0 1 0,-1 1 0,0-1 0,0 1 0,0 0 0,-1 0 0,1 0 0,-1 1 0,0-1 0,-1 1 0,0 0 0,0 0 0,0 0 0,4 13 0,-3-6 0,2-1 0,-1 1 0,2-1 0,0 0 0,0 0 0,1-1 0,0 0 0,1-1 0,0 1 0,1-2 0,0 1 0,1-1 0,12 8 0,-18-16-6,1 1-1,-1-1 0,1 1 1,-1-2-1,1 1 1,-1-1-1,1 1 0,0-1 1,10-2-1,6 1-1292,-16 1-5527</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24"/>
    </inkml:context>
    <inkml:brush xml:id="br0">
      <inkml:brushProperty name="width" value="0.025" units="cm"/>
      <inkml:brushProperty name="height" value="0.025" units="cm"/>
      <inkml:brushProperty name="color" value="#0099FF"/>
    </inkml:brush>
  </inkml:definitions>
  <inkml:trace contextRef="#ctx0" brushRef="#br0">5 32 24575,'0'0'0,"-1"0"0,0-2 0,0-1 0,0-1 0,1-1 0,0 0 0,-1-2 0,1 2-8191</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25"/>
    </inkml:context>
    <inkml:brush xml:id="br0">
      <inkml:brushProperty name="width" value="0.025" units="cm"/>
      <inkml:brushProperty name="height" value="0.025" units="cm"/>
      <inkml:brushProperty name="color" value="#0099FF"/>
    </inkml:brush>
  </inkml:definitions>
  <inkml:trace contextRef="#ctx0" brushRef="#br0">42 0 24575,'0'0'0,"-2"2"0,-3 1 0,-1 1 0,0 1 0,0 0 0,1 0 0,2 0 0,-1 0 0,1 0 0,2-1-8191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26"/>
    </inkml:context>
    <inkml:brush xml:id="br0">
      <inkml:brushProperty name="width" value="0.025" units="cm"/>
      <inkml:brushProperty name="height" value="0.025" units="cm"/>
      <inkml:brushProperty name="color" value="#0099FF"/>
    </inkml:brush>
  </inkml:definitions>
  <inkml:trace contextRef="#ctx0" brushRef="#br0">0 0 24575,'0'1'0,"0"1"0,0 1 0,0 0 0,0 2 0,0 0 0,0 1 0,0 0 0,0 0 0,0-1 0,0 1 0,0-1 0,0-1 0,0 2 0,0 0 0,0 0 0,0 0-8191</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527"/>
    </inkml:context>
    <inkml:brush xml:id="br0">
      <inkml:brushProperty name="width" value="0.025" units="cm"/>
      <inkml:brushProperty name="height" value="0.025" units="cm"/>
      <inkml:brushProperty name="color" value="#0099FF"/>
    </inkml:brush>
  </inkml:definitions>
  <inkml:trace contextRef="#ctx0" brushRef="#br0">0 1338 24575,'4'-3'0,"0"0"0,0 0 0,-1 0 0,1-1 0,-1 1 0,5-9 0,6-14 0,-12 21 0,0 1 0,0-1 0,0 1 0,1 0 0,0 0 0,-1 0 0,2 0 0,-1 1 0,0-1 0,1 1 0,-1 0 0,9-6 0,-10 8 0,-1 0 0,1 0 0,-1 0 0,1-1 0,-1 1 0,0 0 0,0-1 0,0 1 0,1-1 0,-1 1 0,0-1 0,-1 1 0,1-1 0,0 0 0,0 1 0,-1-1 0,1 0 0,-1 0 0,0 0 0,1 1 0,-1-1 0,0 0 0,0 0 0,0 0 0,0 0 0,0 0 0,-1 1 0,0-4 0,1 1 0,-1 1 0,1-1 0,0 1 0,0 0 0,0-1 0,1 1 0,-1-1 0,2-5 0,-1 7 0,1 1 0,-1-1 0,0 0 0,1 1 0,-1-1 0,1 1 0,-1 0 0,1-1 0,0 1 0,-1 0 0,1 0 0,0 0 0,0 0 0,0 0 0,3 0 0,-3 0 0,-1 1 0,1-1 0,-1 1 0,1-1 0,-1 1 0,1-1 0,-1 0 0,1 0 0,-1 0 0,0 0 0,1 0 0,-1 0 0,0 0 0,0 0 0,0-1 0,0 1 0,0 0 0,0-1 0,0 1 0,1-3 0,-2 3 0,-1-1 0,1 1 0,0 0 0,0-1 0,-1 1 0,1 0 0,-1 0 0,1 0 0,-1-1 0,0 1 0,1 0 0,-1 0 0,0 0 0,0 0 0,0 0 0,-1-1 0,-7-14 0,9 15 0,0 0 0,0 0 0,0 1 0,0-1 0,0 0 0,1 0 0,-1 1 0,0-1 0,1 0 0,-1 1 0,0-1 0,1 0 0,-1 1 0,1-1 0,-1 0 0,1 1 0,-1-1 0,1 1 0,-1-1 0,1 1 0,0-1 0,-1 1 0,1-1 0,0 1 0,-1 0 0,3-1 0,13-8 0,-7 6 0,-1-2 0,-1 1 0,1-1 0,-1 0 0,0 0 0,7-8 0,-13 12 0,0 0 0,1-1 0,-1 0 0,0 1 0,0-1 0,0 0 0,-1 1 0,1-1 0,0 0 0,-1 0 0,1 0 0,-1 0 0,1 1 0,-1-1 0,0 0 0,0 0 0,0 0 0,0 0 0,0 0 0,0 0 0,-1 0 0,1 0 0,-1 0 0,1 1 0,-1-1 0,0 0 0,0 0 0,1 1 0,-1-1 0,0 0 0,-1 1 0,1-1 0,0 1 0,-3-3 0,-23-23 0,22 23 0,0-1 0,0 1 0,0-1 0,-8-11 0,12 13 0,0 0 0,0 0 0,0 0 0,0-1 0,0 1 0,1 0 0,-1-1 0,1 1 0,0 0 0,0-1 0,0 1 0,1 0 0,0-4 0,0 3 0,-1 1 0,1-1 0,-1 1 0,0-1 0,0 1 0,0-1 0,-1 1 0,1-1 0,-1 1 0,0-1 0,0 1 0,0 0 0,-2-6 0,-6-3 0,8 11 0,0 0 0,0 0 0,0 0 0,1 0 0,-1 0 0,1 0 0,-1 0 0,0 0 0,1 0 0,0 0 0,-1-1 0,1 1 0,0 0 0,-1 0 0,1 0 0,0 0 0,0-1 0,0 1 0,0 0 0,0 0 0,1 0 0,-1-1 0,0 1 0,0 0 0,1 0 0,-1 0 0,1 0 0,-1 0 0,2-2 0,11-39 0,-9 27 0,0 1 0,1-1 0,1 1 0,0 0 0,1 0 0,13-20 0,-17 29 0,0 0 0,0-1 0,-1 0 0,1 1 0,-1-1 0,-1 0 0,1 0 0,-1 0 0,1-10 0,-1 10 0,0 0 0,0-1 0,0 1 0,1 0 0,0 0 0,0 0 0,1 0 0,-1 0 0,5-6 0,-5 10 0,0 0 0,0 0 0,0 0 0,0 0 0,0 1 0,1-1 0,-1 1 0,0 0 0,1 0 0,-1 0 0,1 0 0,0 0 0,-1 0 0,1 0 0,0 1 0,5-1 0,50 2 0,-28 0 0,-11 0 0,-9-1 0,1 1 0,-1-2 0,0 1 0,0-1 0,12-3 0,-20 3 0,0 1 0,0-1 0,0 0 0,-1 0 0,1 0 0,0 0 0,0 0 0,0 0 0,-1 0 0,1-1 0,-1 1 0,1 0 0,-1-1 0,1 1 0,-1-1 0,0 0 0,0 0 0,0 1 0,0-1 0,0 0 0,0 0 0,0 0 0,-1 0 0,1 0 0,-1 0 0,1 0 0,-1 0 0,0 0 0,0 0 0,0-4 0,0-11 0,-1 4 0,1 1 0,0 0 0,0-1 0,2 1 0,-1 0 0,2 0 0,5-18 0,15-10 0,-19 36 0,0-1 0,-1 0 0,0 0 0,0 0 0,-1-1 0,1 1 0,-1-1 0,0 1 0,-1-1 0,2-9 0,1-9 0,-3 22 0,0 1 0,-1-1 0,1 0 0,-1 0 0,0 0 0,0 0 0,1 0 0,-1 0 0,0 0 0,-1 0 0,1 0 0,0 1 0,0-1 0,-1 0 0,1 0 0,-1 0 0,0 0 0,1 0 0,-1 1 0,0-1 0,0 0 0,0 1 0,0-1 0,-1 1 0,1-1 0,0 1 0,-3-3 0,-30-26-1365</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2T01:09:55.400"/>
    </inkml:context>
    <inkml:brush xml:id="br0">
      <inkml:brushProperty name="width" value="0.025" units="cm"/>
      <inkml:brushProperty name="height" value="0.025" units="cm"/>
      <inkml:brushProperty name="color" value="#0099FF"/>
    </inkml:brush>
  </inkml:definitions>
  <inkml:trace contextRef="#ctx0" brushRef="#br0">199 0 24575,'4'5'0,"-1"0"0,-1 0 0,1 0 0,0 0 0,-1 1 0,0-1 0,-1 1 0,1-1 0,1 10 0,5 19 0,-2-21 0,-2 0 0,0 1 0,0 0 0,-1 0 0,0 0 0,-1 1 0,0 20 0,-2-7 0,-2 0 0,0-1 0,-9 40 0,7-46 0,1 1 0,0-1 0,0 34 0,-4 15 0,0 0 0,2 38 0,6-50 0,-2 60 0,-1-111 0,-1-1 0,0 0 0,0 1 0,0-1 0,-1-1 0,0 1 0,0 0 0,0-1 0,-1 0 0,-6 6 0,5-4 0,-70 86 0,45-60 0,23-25 0,0 1 0,-14 18 0,20-24 0,0 1 0,0 0 0,0 0 0,1 0 0,-1 0 0,1 0 0,0 0 0,0 0 0,0 0 0,1 0 0,-1 0 0,1 5 0,0-3 0,0 1 0,1-1 0,0 0 0,2 13 0,-1-16 0,-1 0 0,1 0 0,-1 0 0,1-1 0,0 1 0,0 0 0,0-1 0,0 1 0,1-1 0,-1 0 0,4 3 0,-4-3 0,0 1 0,0 0 0,0 0 0,0 1 0,0-1 0,-1 0 0,1 1 0,-1-1 0,0 1 0,0-1 0,0 7 0,5 41 0,-5-48 0,-1 4 0,0 0 0,1 0 0,0-1 0,0 1 0,2 7 0,-2-12 0,0-1 0,-1 1 0,1-1 0,0 1 0,0-1 0,0 1 0,0-1 0,0 0 0,0 1 0,0-1 0,0 0 0,1 0 0,-1 0 0,0 0 0,1 0 0,-1 0 0,1 0 0,-1-1 0,1 1 0,-1 0 0,1-1 0,0 1 0,-1-1 0,1 0 0,3 1 0,-3-1 0,-1 0 0,1 0 0,-1 0 0,1 1 0,0-1 0,-1 1 0,1-1 0,-1 1 0,1-1 0,-1 1 0,1 0 0,-1 0 0,0 0 0,1 0 0,-1 0 0,0 0 0,0 0 0,1 0 0,0 2 0,0 0 0,-1 0 0,1 1 0,-1-1 0,0 0 0,0 1 0,1 6 0,-1-7 0,0 1 0,0 0 0,0 0 0,0-1 0,0 1 0,4 6 0,-4-9 0,0 0 0,1 0 0,-1 0 0,0-1 0,0 1 0,0 0 0,1 0 0,-1-1 0,0 1 0,1-1 0,-1 1 0,0-1 0,1 0 0,-1 0 0,1 1 0,-1-1 0,2 0 0,-1 0 0,0 0 0,0 0 0,0 1 0,0-1 0,0 1 0,0-1 0,0 1 0,0 0 0,4 2 0,-4 0 0,1 0 0,-1 0 0,0 0 0,1 1 0,-1-1 0,-1 1 0,1 0 0,0-1 0,-1 1 0,0 0 0,0 0 0,0 0 0,-1 0 0,1 0 0,-1 0 0,0 7 0,6 26 0,-4-29 0,1 4 0,1-1 0,-2 1 0,-1-1 0,1 1 0,-1 14 0,1 32 0,10 64 0,-2-51 0,-8-61 0,-1 0 0,2-1 0,3 12 0,-3-13 0,-1 0 0,0 0 0,0 0 0,-1 1 0,1 9 0,-2-8 0,1 0 0,1-1 0,-1 1 0,2-1 0,-1 0 0,1 1 0,0-1 0,1 0 0,0-1 0,7 11 0,-10-17-1365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1"/>
            <a:ext cx="2945659" cy="498056"/>
          </a:xfrm>
          <a:prstGeom prst="rect">
            <a:avLst/>
          </a:prstGeom>
        </p:spPr>
        <p:txBody>
          <a:bodyPr vert="horz" lIns="91431" tIns="45715" rIns="91431" bIns="45715"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0445" y="1"/>
            <a:ext cx="2945659" cy="498056"/>
          </a:xfrm>
          <a:prstGeom prst="rect">
            <a:avLst/>
          </a:prstGeom>
        </p:spPr>
        <p:txBody>
          <a:bodyPr vert="horz" lIns="91431" tIns="45715" rIns="91431" bIns="45715" rtlCol="0"/>
          <a:lstStyle>
            <a:lvl1pPr algn="r">
              <a:defRPr sz="1200"/>
            </a:lvl1pPr>
          </a:lstStyle>
          <a:p>
            <a:fld id="{F662B61C-3815-4BE9-9CE9-90CCE2F63DD1}" type="datetimeFigureOut">
              <a:rPr kumimoji="1" lang="ja-JP" altLang="en-US" smtClean="0"/>
              <a:pPr/>
              <a:t>2024/6/24</a:t>
            </a:fld>
            <a:endParaRPr kumimoji="1" lang="ja-JP" altLang="en-US"/>
          </a:p>
        </p:txBody>
      </p:sp>
      <p:sp>
        <p:nvSpPr>
          <p:cNvPr id="4" name="スライド イメージ プレースホルダー 3"/>
          <p:cNvSpPr>
            <a:spLocks noGrp="1" noRot="1" noChangeAspect="1"/>
          </p:cNvSpPr>
          <p:nvPr>
            <p:ph type="sldImg" idx="2"/>
          </p:nvPr>
        </p:nvSpPr>
        <p:spPr>
          <a:xfrm>
            <a:off x="1165225" y="1239838"/>
            <a:ext cx="4467225" cy="3351212"/>
          </a:xfrm>
          <a:prstGeom prst="rect">
            <a:avLst/>
          </a:prstGeom>
          <a:noFill/>
          <a:ln w="12700">
            <a:solidFill>
              <a:prstClr val="black"/>
            </a:solidFill>
          </a:ln>
        </p:spPr>
        <p:txBody>
          <a:bodyPr vert="horz" lIns="91431" tIns="45715" rIns="91431" bIns="45715" rtlCol="0" anchor="ctr"/>
          <a:lstStyle/>
          <a:p>
            <a:endParaRPr lang="ja-JP" altLang="en-US"/>
          </a:p>
        </p:txBody>
      </p:sp>
      <p:sp>
        <p:nvSpPr>
          <p:cNvPr id="5" name="ノート プレースホルダー 4"/>
          <p:cNvSpPr>
            <a:spLocks noGrp="1"/>
          </p:cNvSpPr>
          <p:nvPr>
            <p:ph type="body" sz="quarter" idx="3"/>
          </p:nvPr>
        </p:nvSpPr>
        <p:spPr>
          <a:xfrm>
            <a:off x="679768" y="4777195"/>
            <a:ext cx="5438140" cy="3908614"/>
          </a:xfrm>
          <a:prstGeom prst="rect">
            <a:avLst/>
          </a:prstGeom>
        </p:spPr>
        <p:txBody>
          <a:bodyPr vert="horz" lIns="91431" tIns="45715" rIns="91431" bIns="45715"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9428586"/>
            <a:ext cx="2945659" cy="498055"/>
          </a:xfrm>
          <a:prstGeom prst="rect">
            <a:avLst/>
          </a:prstGeom>
        </p:spPr>
        <p:txBody>
          <a:bodyPr vert="horz" lIns="91431" tIns="45715" rIns="91431" bIns="45715"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0445" y="9428586"/>
            <a:ext cx="2945659" cy="498055"/>
          </a:xfrm>
          <a:prstGeom prst="rect">
            <a:avLst/>
          </a:prstGeom>
        </p:spPr>
        <p:txBody>
          <a:bodyPr vert="horz" lIns="91431" tIns="45715" rIns="91431" bIns="45715" rtlCol="0" anchor="b"/>
          <a:lstStyle>
            <a:lvl1pPr algn="r">
              <a:defRPr sz="1200"/>
            </a:lvl1pPr>
          </a:lstStyle>
          <a:p>
            <a:fld id="{A6D6CCC4-EB70-4A19-8612-CFE284D2B9E0}" type="slidenum">
              <a:rPr kumimoji="1" lang="ja-JP" altLang="en-US" smtClean="0"/>
              <a:pPr/>
              <a:t>‹#›</a:t>
            </a:fld>
            <a:endParaRPr kumimoji="1" lang="ja-JP" altLang="en-US"/>
          </a:p>
        </p:txBody>
      </p:sp>
    </p:spTree>
    <p:extLst>
      <p:ext uri="{BB962C8B-B14F-4D97-AF65-F5344CB8AC3E}">
        <p14:creationId xmlns:p14="http://schemas.microsoft.com/office/powerpoint/2010/main" val="224132784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1</a:t>
            </a:fld>
            <a:endParaRPr kumimoji="1" lang="ja-JP" altLang="en-US"/>
          </a:p>
        </p:txBody>
      </p:sp>
    </p:spTree>
    <p:extLst>
      <p:ext uri="{BB962C8B-B14F-4D97-AF65-F5344CB8AC3E}">
        <p14:creationId xmlns:p14="http://schemas.microsoft.com/office/powerpoint/2010/main" val="1526734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10</a:t>
            </a:fld>
            <a:endParaRPr kumimoji="1" lang="ja-JP" altLang="en-US"/>
          </a:p>
        </p:txBody>
      </p:sp>
    </p:spTree>
    <p:extLst>
      <p:ext uri="{BB962C8B-B14F-4D97-AF65-F5344CB8AC3E}">
        <p14:creationId xmlns:p14="http://schemas.microsoft.com/office/powerpoint/2010/main" val="1254717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11</a:t>
            </a:fld>
            <a:endParaRPr kumimoji="1" lang="ja-JP" altLang="en-US"/>
          </a:p>
        </p:txBody>
      </p:sp>
    </p:spTree>
    <p:extLst>
      <p:ext uri="{BB962C8B-B14F-4D97-AF65-F5344CB8AC3E}">
        <p14:creationId xmlns:p14="http://schemas.microsoft.com/office/powerpoint/2010/main" val="1844249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スライド イメージ プレースホルダ 1">
            <a:extLst>
              <a:ext uri="{FF2B5EF4-FFF2-40B4-BE49-F238E27FC236}">
                <a16:creationId xmlns:a16="http://schemas.microsoft.com/office/drawing/2014/main" id="{B49E62CB-2DC9-4F66-9CD0-67B2372FA6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ノート プレースホルダ 2">
            <a:extLst>
              <a:ext uri="{FF2B5EF4-FFF2-40B4-BE49-F238E27FC236}">
                <a16:creationId xmlns:a16="http://schemas.microsoft.com/office/drawing/2014/main" id="{504DD94E-A167-415F-9B04-F1C5E48439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a:p>
        </p:txBody>
      </p:sp>
      <p:sp>
        <p:nvSpPr>
          <p:cNvPr id="56324" name="スライド番号プレースホルダ 3">
            <a:extLst>
              <a:ext uri="{FF2B5EF4-FFF2-40B4-BE49-F238E27FC236}">
                <a16:creationId xmlns:a16="http://schemas.microsoft.com/office/drawing/2014/main" id="{370CDF14-C64D-4E87-B1DF-9D6BDBA2ED8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873" indent="-285721" eaLnBrk="0" hangingPunct="0">
              <a:defRPr kumimoji="1">
                <a:solidFill>
                  <a:schemeClr val="tx1"/>
                </a:solidFill>
                <a:latin typeface="Arial" panose="020B0604020202020204" pitchFamily="34" charset="0"/>
                <a:ea typeface="ＭＳ Ｐゴシック" panose="020B0600070205080204" pitchFamily="50" charset="-128"/>
              </a:defRPr>
            </a:lvl2pPr>
            <a:lvl3pPr marL="1142882" indent="-228577" eaLnBrk="0" hangingPunct="0">
              <a:defRPr kumimoji="1">
                <a:solidFill>
                  <a:schemeClr val="tx1"/>
                </a:solidFill>
                <a:latin typeface="Arial" panose="020B0604020202020204" pitchFamily="34" charset="0"/>
                <a:ea typeface="ＭＳ Ｐゴシック" panose="020B0600070205080204" pitchFamily="50" charset="-128"/>
              </a:defRPr>
            </a:lvl3pPr>
            <a:lvl4pPr marL="1600035" indent="-228577" eaLnBrk="0" hangingPunct="0">
              <a:defRPr kumimoji="1">
                <a:solidFill>
                  <a:schemeClr val="tx1"/>
                </a:solidFill>
                <a:latin typeface="Arial" panose="020B0604020202020204" pitchFamily="34" charset="0"/>
                <a:ea typeface="ＭＳ Ｐゴシック" panose="020B0600070205080204" pitchFamily="50" charset="-128"/>
              </a:defRPr>
            </a:lvl4pPr>
            <a:lvl5pPr marL="2057189" indent="-228577" eaLnBrk="0" hangingPunct="0">
              <a:defRPr kumimoji="1">
                <a:solidFill>
                  <a:schemeClr val="tx1"/>
                </a:solidFill>
                <a:latin typeface="Arial" panose="020B0604020202020204" pitchFamily="34" charset="0"/>
                <a:ea typeface="ＭＳ Ｐゴシック" panose="020B0600070205080204" pitchFamily="50" charset="-128"/>
              </a:defRPr>
            </a:lvl5pPr>
            <a:lvl6pPr marL="2514342" indent="-228577"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494" indent="-228577"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8647" indent="-228577"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5801" indent="-228577"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F0F38556-52D0-4D5B-BCF3-EDE2BDF89294}" type="slidenum">
              <a:rPr lang="ja-JP" altLang="en-US"/>
              <a:pPr eaLnBrk="1" hangingPunct="1"/>
              <a:t>12</a:t>
            </a:fld>
            <a:endParaRPr lang="ja-JP" altLang="en-US"/>
          </a:p>
        </p:txBody>
      </p:sp>
    </p:spTree>
    <p:extLst>
      <p:ext uri="{BB962C8B-B14F-4D97-AF65-F5344CB8AC3E}">
        <p14:creationId xmlns:p14="http://schemas.microsoft.com/office/powerpoint/2010/main" val="4829051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48114-33F2-6350-FE81-D5D261A129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1D3FE1A-0C34-EF98-F99F-2967DC14FC3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37D9A23-F846-FE64-A7BE-DBFB6AE04BE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F26DDA3-F74A-8D8C-5BAC-1AACDEB97B0F}"/>
              </a:ext>
            </a:extLst>
          </p:cNvPr>
          <p:cNvSpPr>
            <a:spLocks noGrp="1"/>
          </p:cNvSpPr>
          <p:nvPr>
            <p:ph type="sldNum" sz="quarter" idx="10"/>
          </p:nvPr>
        </p:nvSpPr>
        <p:spPr/>
        <p:txBody>
          <a:bodyPr/>
          <a:lstStyle/>
          <a:p>
            <a:fld id="{A6D6CCC4-EB70-4A19-8612-CFE284D2B9E0}" type="slidenum">
              <a:rPr kumimoji="1" lang="ja-JP" altLang="en-US" smtClean="0"/>
              <a:pPr/>
              <a:t>14</a:t>
            </a:fld>
            <a:endParaRPr kumimoji="1" lang="ja-JP" altLang="en-US"/>
          </a:p>
        </p:txBody>
      </p:sp>
    </p:spTree>
    <p:extLst>
      <p:ext uri="{BB962C8B-B14F-4D97-AF65-F5344CB8AC3E}">
        <p14:creationId xmlns:p14="http://schemas.microsoft.com/office/powerpoint/2010/main" val="390692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15</a:t>
            </a:fld>
            <a:endParaRPr kumimoji="1" lang="ja-JP" altLang="en-US"/>
          </a:p>
        </p:txBody>
      </p:sp>
    </p:spTree>
    <p:extLst>
      <p:ext uri="{BB962C8B-B14F-4D97-AF65-F5344CB8AC3E}">
        <p14:creationId xmlns:p14="http://schemas.microsoft.com/office/powerpoint/2010/main" val="3820089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16</a:t>
            </a:fld>
            <a:endParaRPr kumimoji="1" lang="ja-JP" altLang="en-US"/>
          </a:p>
        </p:txBody>
      </p:sp>
    </p:spTree>
    <p:extLst>
      <p:ext uri="{BB962C8B-B14F-4D97-AF65-F5344CB8AC3E}">
        <p14:creationId xmlns:p14="http://schemas.microsoft.com/office/powerpoint/2010/main" val="35775549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23BDD-A1B7-E40F-291D-98951EE1400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C9D8254-65AC-8971-0DD9-719C9338C7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67A2781-D1A0-FE38-3A60-2E79DA86DFC4}"/>
              </a:ext>
            </a:extLst>
          </p:cNvPr>
          <p:cNvSpPr>
            <a:spLocks noGrp="1"/>
          </p:cNvSpPr>
          <p:nvPr>
            <p:ph type="body" idx="1"/>
          </p:nvPr>
        </p:nvSpPr>
        <p:spPr/>
        <p:txBody>
          <a:bodyPr/>
          <a:lstStyle/>
          <a:p>
            <a:endParaRPr kumimoji="1" lang="en-US" altLang="ja-JP"/>
          </a:p>
        </p:txBody>
      </p:sp>
      <p:sp>
        <p:nvSpPr>
          <p:cNvPr id="4" name="スライド番号プレースホルダー 3">
            <a:extLst>
              <a:ext uri="{FF2B5EF4-FFF2-40B4-BE49-F238E27FC236}">
                <a16:creationId xmlns:a16="http://schemas.microsoft.com/office/drawing/2014/main" id="{DC29AEF1-CBE1-B152-5663-4D5E70DF7E16}"/>
              </a:ext>
            </a:extLst>
          </p:cNvPr>
          <p:cNvSpPr>
            <a:spLocks noGrp="1"/>
          </p:cNvSpPr>
          <p:nvPr>
            <p:ph type="sldNum" sz="quarter" idx="10"/>
          </p:nvPr>
        </p:nvSpPr>
        <p:spPr/>
        <p:txBody>
          <a:bodyPr/>
          <a:lstStyle/>
          <a:p>
            <a:fld id="{A6D6CCC4-EB70-4A19-8612-CFE284D2B9E0}" type="slidenum">
              <a:rPr kumimoji="1" lang="ja-JP" altLang="en-US" smtClean="0"/>
              <a:pPr/>
              <a:t>17</a:t>
            </a:fld>
            <a:endParaRPr kumimoji="1" lang="ja-JP" altLang="en-US"/>
          </a:p>
        </p:txBody>
      </p:sp>
    </p:spTree>
    <p:extLst>
      <p:ext uri="{BB962C8B-B14F-4D97-AF65-F5344CB8AC3E}">
        <p14:creationId xmlns:p14="http://schemas.microsoft.com/office/powerpoint/2010/main" val="14337612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18</a:t>
            </a:fld>
            <a:endParaRPr kumimoji="1" lang="ja-JP" altLang="en-US"/>
          </a:p>
        </p:txBody>
      </p:sp>
    </p:spTree>
    <p:extLst>
      <p:ext uri="{BB962C8B-B14F-4D97-AF65-F5344CB8AC3E}">
        <p14:creationId xmlns:p14="http://schemas.microsoft.com/office/powerpoint/2010/main" val="760664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19</a:t>
            </a:fld>
            <a:endParaRPr kumimoji="1" lang="ja-JP" altLang="en-US"/>
          </a:p>
        </p:txBody>
      </p:sp>
    </p:spTree>
    <p:extLst>
      <p:ext uri="{BB962C8B-B14F-4D97-AF65-F5344CB8AC3E}">
        <p14:creationId xmlns:p14="http://schemas.microsoft.com/office/powerpoint/2010/main" val="251547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20</a:t>
            </a:fld>
            <a:endParaRPr kumimoji="1" lang="ja-JP" altLang="en-US"/>
          </a:p>
        </p:txBody>
      </p:sp>
    </p:spTree>
    <p:extLst>
      <p:ext uri="{BB962C8B-B14F-4D97-AF65-F5344CB8AC3E}">
        <p14:creationId xmlns:p14="http://schemas.microsoft.com/office/powerpoint/2010/main" val="2065480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2</a:t>
            </a:fld>
            <a:endParaRPr kumimoji="1" lang="ja-JP" altLang="en-US"/>
          </a:p>
        </p:txBody>
      </p:sp>
    </p:spTree>
    <p:extLst>
      <p:ext uri="{BB962C8B-B14F-4D97-AF65-F5344CB8AC3E}">
        <p14:creationId xmlns:p14="http://schemas.microsoft.com/office/powerpoint/2010/main" val="41254229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83873E-21A0-4899-AF32-F8ACCC0C35F5}"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19519659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22</a:t>
            </a:fld>
            <a:endParaRPr kumimoji="1" lang="ja-JP" altLang="en-US"/>
          </a:p>
        </p:txBody>
      </p:sp>
    </p:spTree>
    <p:extLst>
      <p:ext uri="{BB962C8B-B14F-4D97-AF65-F5344CB8AC3E}">
        <p14:creationId xmlns:p14="http://schemas.microsoft.com/office/powerpoint/2010/main" val="35924657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24</a:t>
            </a:fld>
            <a:endParaRPr kumimoji="1" lang="ja-JP" altLang="en-US"/>
          </a:p>
        </p:txBody>
      </p:sp>
    </p:spTree>
    <p:extLst>
      <p:ext uri="{BB962C8B-B14F-4D97-AF65-F5344CB8AC3E}">
        <p14:creationId xmlns:p14="http://schemas.microsoft.com/office/powerpoint/2010/main" val="28455825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25</a:t>
            </a:fld>
            <a:endParaRPr kumimoji="1" lang="ja-JP" altLang="en-US"/>
          </a:p>
        </p:txBody>
      </p:sp>
    </p:spTree>
    <p:extLst>
      <p:ext uri="{BB962C8B-B14F-4D97-AF65-F5344CB8AC3E}">
        <p14:creationId xmlns:p14="http://schemas.microsoft.com/office/powerpoint/2010/main" val="1527290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26</a:t>
            </a:fld>
            <a:endParaRPr kumimoji="1" lang="ja-JP" altLang="en-US"/>
          </a:p>
        </p:txBody>
      </p:sp>
    </p:spTree>
    <p:extLst>
      <p:ext uri="{BB962C8B-B14F-4D97-AF65-F5344CB8AC3E}">
        <p14:creationId xmlns:p14="http://schemas.microsoft.com/office/powerpoint/2010/main" val="12050538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27</a:t>
            </a:fld>
            <a:endParaRPr kumimoji="1" lang="ja-JP" altLang="en-US"/>
          </a:p>
        </p:txBody>
      </p:sp>
    </p:spTree>
    <p:extLst>
      <p:ext uri="{BB962C8B-B14F-4D97-AF65-F5344CB8AC3E}">
        <p14:creationId xmlns:p14="http://schemas.microsoft.com/office/powerpoint/2010/main" val="25219164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28</a:t>
            </a:fld>
            <a:endParaRPr kumimoji="1" lang="ja-JP" altLang="en-US"/>
          </a:p>
        </p:txBody>
      </p:sp>
    </p:spTree>
    <p:extLst>
      <p:ext uri="{BB962C8B-B14F-4D97-AF65-F5344CB8AC3E}">
        <p14:creationId xmlns:p14="http://schemas.microsoft.com/office/powerpoint/2010/main" val="24747128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lvl="0"/>
            <a:endParaRPr lang="ja-JP" altLang="ja-JP"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29</a:t>
            </a:fld>
            <a:endParaRPr kumimoji="1" lang="ja-JP" altLang="en-US"/>
          </a:p>
        </p:txBody>
      </p:sp>
    </p:spTree>
    <p:extLst>
      <p:ext uri="{BB962C8B-B14F-4D97-AF65-F5344CB8AC3E}">
        <p14:creationId xmlns:p14="http://schemas.microsoft.com/office/powerpoint/2010/main" val="35793701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30</a:t>
            </a:fld>
            <a:endParaRPr kumimoji="1" lang="ja-JP" altLang="en-US"/>
          </a:p>
        </p:txBody>
      </p:sp>
    </p:spTree>
    <p:extLst>
      <p:ext uri="{BB962C8B-B14F-4D97-AF65-F5344CB8AC3E}">
        <p14:creationId xmlns:p14="http://schemas.microsoft.com/office/powerpoint/2010/main" val="3091250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31</a:t>
            </a:fld>
            <a:endParaRPr kumimoji="1" lang="ja-JP" altLang="en-US"/>
          </a:p>
        </p:txBody>
      </p:sp>
    </p:spTree>
    <p:extLst>
      <p:ext uri="{BB962C8B-B14F-4D97-AF65-F5344CB8AC3E}">
        <p14:creationId xmlns:p14="http://schemas.microsoft.com/office/powerpoint/2010/main" val="244132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3</a:t>
            </a:fld>
            <a:endParaRPr kumimoji="1" lang="ja-JP" altLang="en-US"/>
          </a:p>
        </p:txBody>
      </p:sp>
    </p:spTree>
    <p:extLst>
      <p:ext uri="{BB962C8B-B14F-4D97-AF65-F5344CB8AC3E}">
        <p14:creationId xmlns:p14="http://schemas.microsoft.com/office/powerpoint/2010/main" val="21925104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32</a:t>
            </a:fld>
            <a:endParaRPr kumimoji="1" lang="ja-JP" altLang="en-US"/>
          </a:p>
        </p:txBody>
      </p:sp>
    </p:spTree>
    <p:extLst>
      <p:ext uri="{BB962C8B-B14F-4D97-AF65-F5344CB8AC3E}">
        <p14:creationId xmlns:p14="http://schemas.microsoft.com/office/powerpoint/2010/main" val="25507306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流域雨量指数の計算については、皆さま、こちらの図で説明できるようになっていただいているかと思います。</a:t>
            </a:r>
            <a:r>
              <a:rPr kumimoji="1" lang="en-US" altLang="ja-JP" dirty="0"/>
              <a:t/>
            </a:r>
            <a:br>
              <a:rPr kumimoji="1" lang="en-US" altLang="ja-JP" dirty="0"/>
            </a:br>
            <a:r>
              <a:rPr kumimoji="1" lang="ja-JP" altLang="en-US" dirty="0"/>
              <a:t>流量は「平方根」を取ると「水位」に比例するという経験則に着目して、流量の「平方根」を流域雨量指数としています。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流量そのものではなく、流量の平方根を計算することで、次のスライドのように、流域雨量指数は水位と似た変化傾向を持つものとなっています。</a:t>
            </a:r>
            <a:r>
              <a:rPr kumimoji="1" lang="en-US" altLang="ja-JP" sz="1200" kern="1200" dirty="0">
                <a:solidFill>
                  <a:schemeClr val="tx1"/>
                </a:solidFill>
                <a:effectLst/>
                <a:latin typeface="+mn-lt"/>
                <a:ea typeface="+mn-ea"/>
                <a:cs typeface="+mn-cs"/>
              </a:rPr>
              <a:t> </a:t>
            </a:r>
            <a:r>
              <a:rPr lang="ja-JP" altLang="ja-JP" dirty="0">
                <a:effectLst/>
              </a:rPr>
              <a:t> </a:t>
            </a:r>
            <a:endParaRPr kumimoji="1" lang="ja-JP" altLang="ja-JP" sz="1200" kern="1200" dirty="0">
              <a:solidFill>
                <a:schemeClr val="tx1"/>
              </a:solidFill>
              <a:effectLst/>
              <a:latin typeface="+mn-lt"/>
              <a:ea typeface="+mn-ea"/>
              <a:cs typeface="+mn-cs"/>
            </a:endParaRPr>
          </a:p>
          <a:p>
            <a:endParaRPr kumimoji="1" lang="en-US" altLang="ja-JP" dirty="0"/>
          </a:p>
          <a:p>
            <a:endParaRPr kumimoji="1" lang="en-US" altLang="ja-JP" dirty="0"/>
          </a:p>
          <a:p>
            <a:r>
              <a:rPr kumimoji="1" lang="ja-JP" altLang="en-US" dirty="0"/>
              <a:t>（細かい説明）</a:t>
            </a:r>
            <a:endParaRPr kumimoji="1" lang="en-US" altLang="ja-JP" dirty="0"/>
          </a:p>
          <a:p>
            <a:r>
              <a:rPr kumimoji="1" lang="ja-JP" altLang="en-US" dirty="0"/>
              <a:t>雨が降りますと、まず左側の「流出」と書いた図のとおり、雨水は「地表面」や「地中」をくぐりぬけて河川にたどりつき、</a:t>
            </a:r>
            <a:r>
              <a:rPr kumimoji="1" lang="en-US" altLang="ja-JP" dirty="0"/>
              <a:t/>
            </a:r>
            <a:br>
              <a:rPr kumimoji="1" lang="en-US" altLang="ja-JP" dirty="0"/>
            </a:br>
            <a:r>
              <a:rPr kumimoji="1" lang="ja-JP" altLang="en-US" dirty="0"/>
              <a:t>その後、右側の「流下」の図のとおり、雨水は河川の中を低いほう、下流のほうへと流れ下っていきます。</a:t>
            </a:r>
            <a:endParaRPr kumimoji="1" lang="en-US" altLang="ja-JP" dirty="0"/>
          </a:p>
          <a:p>
            <a:r>
              <a:rPr kumimoji="1" lang="ja-JP" altLang="en-US" dirty="0"/>
              <a:t>このような雨水の流れを追跡して計算し、河川の各地点での流量を計算しています。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そして、計算した流量をそのまま流域雨量指数としても悪くないのですが、</a:t>
            </a:r>
            <a:r>
              <a:rPr kumimoji="1" lang="en-US" altLang="ja-JP" dirty="0"/>
              <a:t/>
            </a:r>
            <a:br>
              <a:rPr kumimoji="1" lang="en-US" altLang="ja-JP" dirty="0"/>
            </a:br>
            <a:r>
              <a:rPr kumimoji="1" lang="ja-JP" altLang="en-US" dirty="0"/>
              <a:t>流量は「平方根」を取ると「水位」に比例するという経験則に着目して、流量の「平方根」を流域雨量指数としています。</a:t>
            </a:r>
            <a:endParaRPr kumimoji="1" lang="en-US" altLang="ja-JP" dirty="0"/>
          </a:p>
          <a:p>
            <a:endParaRPr kumimoji="1" lang="en-US" altLang="ja-JP" dirty="0"/>
          </a:p>
          <a:p>
            <a:r>
              <a:rPr kumimoji="1" lang="ja-JP" altLang="en-US" dirty="0"/>
              <a:t>（問われた場合の詳しい解説）</a:t>
            </a:r>
            <a:endParaRPr kumimoji="1" lang="en-US" altLang="ja-JP" dirty="0"/>
          </a:p>
          <a:p>
            <a:r>
              <a:rPr kumimoji="1" lang="ja-JP" altLang="en-US" dirty="0"/>
              <a:t>この左側の「流出」は、「地表面」や「地中」を５段や３段のタンクに見立てて、それらのタンクを雨水がくぐりぬけるという計算手法、これはタンクモデルと呼ばれていますが、このタンクは、各地点ごとに「地質」や「都市化率」に応じたタンクをきめ細かく設定していて、雨水が川にたどり着くまでの流出過程を追跡して計算しています。ここが画期的な部分です。そのあと、右側の「流下」については、運動方程式を用いて河川を流れ下っていく流量を計算しています。こうやって計算した河川の各地点の「流量そのもの」を流域雨量指数としてもよいのですが、実は（河川の断面が放物線やそれに近い台形の場合）流量は「平方根」を取ると「水位」に比例するという有名な河川工学の法則がありますので、流量の「平方根」を流域雨量指数としています。ちなみに、この綺麗な比例関係があることについては、新潟県の破間川（あぶるま川）の事例でよく分かります。平方根の逆は２乗ですので、破間川のグラフのピークの流域雨量指数</a:t>
            </a:r>
            <a:r>
              <a:rPr kumimoji="1" lang="en-US" altLang="ja-JP" dirty="0"/>
              <a:t>49.5</a:t>
            </a:r>
            <a:r>
              <a:rPr kumimoji="1" lang="ja-JP" altLang="en-US" dirty="0"/>
              <a:t>のとき、流量は約</a:t>
            </a:r>
            <a:r>
              <a:rPr kumimoji="1" lang="en-US" altLang="ja-JP" dirty="0"/>
              <a:t>50</a:t>
            </a:r>
            <a:r>
              <a:rPr kumimoji="1" lang="ja-JP" altLang="en-US" dirty="0"/>
              <a:t>の２乗ですから、</a:t>
            </a:r>
            <a:r>
              <a:rPr kumimoji="1" lang="ja-JP" altLang="en-US" dirty="0" err="1"/>
              <a:t>ごごにじゅうご</a:t>
            </a:r>
            <a:r>
              <a:rPr kumimoji="1" lang="ja-JP" altLang="en-US" dirty="0"/>
              <a:t>で、毎秒およそ</a:t>
            </a:r>
            <a:r>
              <a:rPr kumimoji="1" lang="en-US" altLang="ja-JP" dirty="0"/>
              <a:t>2500</a:t>
            </a:r>
            <a:r>
              <a:rPr kumimoji="1" lang="ja-JP" altLang="en-US" dirty="0"/>
              <a:t>トンであると推定できるわけです。</a:t>
            </a: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F7A47C-63A5-46D4-B1C5-D3B0C80387F2}" type="slidenum">
              <a:rPr kumimoji="1" lang="ja-JP" altLang="en-US" sz="1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11097146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ts val="17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流量そのものではなく、流量の平方根を計算することで、次のスライドのように、流域雨量指数は水位と似た変化傾向を持つものとなっています。</a:t>
            </a:r>
            <a:r>
              <a:rPr kumimoji="1" lang="en-US" altLang="ja-JP" sz="1200" kern="1200" dirty="0">
                <a:solidFill>
                  <a:schemeClr val="tx1"/>
                </a:solidFill>
                <a:effectLst/>
                <a:latin typeface="+mn-lt"/>
                <a:ea typeface="+mn-ea"/>
                <a:cs typeface="+mn-cs"/>
              </a:rPr>
              <a:t> </a:t>
            </a:r>
            <a:r>
              <a:rPr lang="ja-JP" altLang="ja-JP" dirty="0">
                <a:effectLst/>
              </a:rPr>
              <a:t> </a:t>
            </a:r>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F7A47C-63A5-46D4-B1C5-D3B0C80387F2}" type="slidenum">
              <a:rPr kumimoji="1" lang="ja-JP" altLang="en-US" sz="1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26136104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流域雨量指数は、河川の流域を</a:t>
            </a:r>
            <a:r>
              <a:rPr kumimoji="1" lang="en-US" altLang="ja-JP" sz="1200" kern="1200" dirty="0">
                <a:solidFill>
                  <a:schemeClr val="tx1"/>
                </a:solidFill>
                <a:effectLst/>
                <a:latin typeface="+mn-lt"/>
                <a:ea typeface="+mn-ea"/>
                <a:cs typeface="+mn-cs"/>
              </a:rPr>
              <a:t>1km</a:t>
            </a:r>
            <a:r>
              <a:rPr kumimoji="1" lang="ja-JP" altLang="ja-JP" sz="1200" kern="1200" dirty="0">
                <a:solidFill>
                  <a:schemeClr val="tx1"/>
                </a:solidFill>
                <a:effectLst/>
                <a:latin typeface="+mn-lt"/>
                <a:ea typeface="+mn-ea"/>
                <a:cs typeface="+mn-cs"/>
              </a:rPr>
              <a:t>四方の格子で区切って、降った雨水が河川に流出して河川の中を流下する量を数値化したものです。</a:t>
            </a:r>
          </a:p>
          <a:p>
            <a:r>
              <a:rPr kumimoji="1" lang="ja-JP" altLang="ja-JP" sz="1200" kern="1200" dirty="0">
                <a:solidFill>
                  <a:schemeClr val="tx1"/>
                </a:solidFill>
                <a:effectLst/>
                <a:latin typeface="+mn-lt"/>
                <a:ea typeface="+mn-ea"/>
                <a:cs typeface="+mn-cs"/>
              </a:rPr>
              <a:t>それぞれの格子において、前もって過去の災害に基づき、基準値を設定しておき、流域雨量指数を基準値と比較することで、洪水の危険度を判定してします。この危険度を地図上に図示したものが、洪水キキクル（洪水警報の危険度分布）になり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35</a:t>
            </a:fld>
            <a:endParaRPr kumimoji="1" lang="ja-JP" altLang="en-US"/>
          </a:p>
        </p:txBody>
      </p:sp>
    </p:spTree>
    <p:extLst>
      <p:ext uri="{BB962C8B-B14F-4D97-AF65-F5344CB8AC3E}">
        <p14:creationId xmlns:p14="http://schemas.microsoft.com/office/powerpoint/2010/main" val="29289164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基準値の設定についてはこちらです。</a:t>
            </a:r>
            <a:endParaRPr kumimoji="1" lang="en-US" altLang="ja-JP" dirty="0"/>
          </a:p>
          <a:p>
            <a:pPr marL="0" marR="0" lvl="0" indent="0" algn="l" defTabSz="914400" rtl="0" eaLnBrk="1" fontAlgn="auto" latinLnBrk="0" hangingPunct="1">
              <a:lnSpc>
                <a:spcPts val="1700"/>
              </a:lnSpc>
              <a:spcBef>
                <a:spcPts val="0"/>
              </a:spcBef>
              <a:spcAft>
                <a:spcPts val="0"/>
              </a:spcAft>
              <a:buClrTx/>
              <a:buSzTx/>
              <a:buFontTx/>
              <a:buNone/>
              <a:tabLst/>
              <a:defRPr/>
            </a:pPr>
            <a:r>
              <a:rPr kumimoji="1" lang="ja-JP" altLang="en-US" dirty="0"/>
              <a:t>大雨警報や洪水警報の基準値は、過去の災害発生時の（流域雨量指数や表面雨量指数の）値をもとに設定されています。</a:t>
            </a:r>
          </a:p>
          <a:p>
            <a:r>
              <a:rPr kumimoji="1" lang="ja-JP" altLang="en-US" dirty="0"/>
              <a:t>過去約</a:t>
            </a:r>
            <a:r>
              <a:rPr kumimoji="1" lang="en-US" altLang="ja-JP" dirty="0"/>
              <a:t>30</a:t>
            </a:r>
            <a:r>
              <a:rPr kumimoji="1" lang="ja-JP" altLang="en-US" dirty="0"/>
              <a:t>年分の災害を調査して「この基準値を超えたら災害となる」という基準値が設定されています。</a:t>
            </a: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F7A47C-63A5-46D4-B1C5-D3B0C80387F2}" type="slidenum">
              <a:rPr kumimoji="1" lang="ja-JP" altLang="en-US" sz="1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1" lang="ja-JP" altLang="en-US" sz="1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9324165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38</a:t>
            </a:fld>
            <a:endParaRPr kumimoji="1" lang="ja-JP" altLang="en-US"/>
          </a:p>
        </p:txBody>
      </p:sp>
    </p:spTree>
    <p:extLst>
      <p:ext uri="{BB962C8B-B14F-4D97-AF65-F5344CB8AC3E}">
        <p14:creationId xmlns:p14="http://schemas.microsoft.com/office/powerpoint/2010/main" val="42725630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39</a:t>
            </a:fld>
            <a:endParaRPr kumimoji="1" lang="ja-JP" altLang="en-US"/>
          </a:p>
        </p:txBody>
      </p:sp>
    </p:spTree>
    <p:extLst>
      <p:ext uri="{BB962C8B-B14F-4D97-AF65-F5344CB8AC3E}">
        <p14:creationId xmlns:p14="http://schemas.microsoft.com/office/powerpoint/2010/main" val="1632377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9CF37-AE68-57AC-AA0F-0937D45823D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7142AD8-7410-F7C3-3D8A-D73E117B84C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589719A-A1AE-DCA8-B7E2-30A64E6EA93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283436A-8C88-8136-0C0D-971CF7E3CFD4}"/>
              </a:ext>
            </a:extLst>
          </p:cNvPr>
          <p:cNvSpPr>
            <a:spLocks noGrp="1"/>
          </p:cNvSpPr>
          <p:nvPr>
            <p:ph type="sldNum" sz="quarter" idx="10"/>
          </p:nvPr>
        </p:nvSpPr>
        <p:spPr/>
        <p:txBody>
          <a:bodyPr/>
          <a:lstStyle/>
          <a:p>
            <a:fld id="{A6D6CCC4-EB70-4A19-8612-CFE284D2B9E0}" type="slidenum">
              <a:rPr kumimoji="1" lang="ja-JP" altLang="en-US" smtClean="0"/>
              <a:pPr/>
              <a:t>40</a:t>
            </a:fld>
            <a:endParaRPr kumimoji="1" lang="ja-JP" altLang="en-US"/>
          </a:p>
        </p:txBody>
      </p:sp>
    </p:spTree>
    <p:extLst>
      <p:ext uri="{BB962C8B-B14F-4D97-AF65-F5344CB8AC3E}">
        <p14:creationId xmlns:p14="http://schemas.microsoft.com/office/powerpoint/2010/main" val="30436630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41</a:t>
            </a:fld>
            <a:endParaRPr kumimoji="1" lang="ja-JP" altLang="en-US"/>
          </a:p>
        </p:txBody>
      </p:sp>
    </p:spTree>
    <p:extLst>
      <p:ext uri="{BB962C8B-B14F-4D97-AF65-F5344CB8AC3E}">
        <p14:creationId xmlns:p14="http://schemas.microsoft.com/office/powerpoint/2010/main" val="5719091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57AF9-0AF6-E563-E654-D13B5CB8E8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9177FB0-B750-5F06-F43F-8C9D79C6506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1D4539E-9F34-8820-5093-61156124ADA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C4BA520-2ED1-A8A6-FA1F-A23EF485AA64}"/>
              </a:ext>
            </a:extLst>
          </p:cNvPr>
          <p:cNvSpPr>
            <a:spLocks noGrp="1"/>
          </p:cNvSpPr>
          <p:nvPr>
            <p:ph type="sldNum" sz="quarter" idx="10"/>
          </p:nvPr>
        </p:nvSpPr>
        <p:spPr/>
        <p:txBody>
          <a:bodyPr/>
          <a:lstStyle/>
          <a:p>
            <a:fld id="{A6D6CCC4-EB70-4A19-8612-CFE284D2B9E0}" type="slidenum">
              <a:rPr kumimoji="1" lang="ja-JP" altLang="en-US" smtClean="0"/>
              <a:pPr/>
              <a:t>42</a:t>
            </a:fld>
            <a:endParaRPr kumimoji="1" lang="ja-JP" altLang="en-US"/>
          </a:p>
        </p:txBody>
      </p:sp>
    </p:spTree>
    <p:extLst>
      <p:ext uri="{BB962C8B-B14F-4D97-AF65-F5344CB8AC3E}">
        <p14:creationId xmlns:p14="http://schemas.microsoft.com/office/powerpoint/2010/main" val="555746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4</a:t>
            </a:fld>
            <a:endParaRPr kumimoji="1" lang="ja-JP" altLang="en-US"/>
          </a:p>
        </p:txBody>
      </p:sp>
    </p:spTree>
    <p:extLst>
      <p:ext uri="{BB962C8B-B14F-4D97-AF65-F5344CB8AC3E}">
        <p14:creationId xmlns:p14="http://schemas.microsoft.com/office/powerpoint/2010/main" val="32728220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43</a:t>
            </a:fld>
            <a:endParaRPr kumimoji="1" lang="ja-JP" altLang="en-US"/>
          </a:p>
        </p:txBody>
      </p:sp>
    </p:spTree>
    <p:extLst>
      <p:ext uri="{BB962C8B-B14F-4D97-AF65-F5344CB8AC3E}">
        <p14:creationId xmlns:p14="http://schemas.microsoft.com/office/powerpoint/2010/main" val="6446072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C85AB3-C2C5-FE64-47D6-927C0BE61B9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4E80A5-228B-A97B-2549-B618C52D63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D3A03FC-11E9-963D-453D-1B08E8159B2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702E4EA-722F-69A9-EA74-230669108441}"/>
              </a:ext>
            </a:extLst>
          </p:cNvPr>
          <p:cNvSpPr>
            <a:spLocks noGrp="1"/>
          </p:cNvSpPr>
          <p:nvPr>
            <p:ph type="sldNum" sz="quarter" idx="10"/>
          </p:nvPr>
        </p:nvSpPr>
        <p:spPr/>
        <p:txBody>
          <a:bodyPr/>
          <a:lstStyle/>
          <a:p>
            <a:fld id="{A6D6CCC4-EB70-4A19-8612-CFE284D2B9E0}" type="slidenum">
              <a:rPr kumimoji="1" lang="ja-JP" altLang="en-US" smtClean="0"/>
              <a:pPr/>
              <a:t>44</a:t>
            </a:fld>
            <a:endParaRPr kumimoji="1" lang="ja-JP" altLang="en-US"/>
          </a:p>
        </p:txBody>
      </p:sp>
    </p:spTree>
    <p:extLst>
      <p:ext uri="{BB962C8B-B14F-4D97-AF65-F5344CB8AC3E}">
        <p14:creationId xmlns:p14="http://schemas.microsoft.com/office/powerpoint/2010/main" val="22412541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FEC6C-C985-D630-086F-4AE3190E3D5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1CBF758-82B6-1A3F-31AB-D3F7405669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CEE68C0-8835-A590-832D-6FB870D55EE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362A6DE-9CEC-0114-5D63-3D2A103B31E5}"/>
              </a:ext>
            </a:extLst>
          </p:cNvPr>
          <p:cNvSpPr>
            <a:spLocks noGrp="1"/>
          </p:cNvSpPr>
          <p:nvPr>
            <p:ph type="sldNum" sz="quarter" idx="10"/>
          </p:nvPr>
        </p:nvSpPr>
        <p:spPr/>
        <p:txBody>
          <a:bodyPr/>
          <a:lstStyle/>
          <a:p>
            <a:fld id="{A6D6CCC4-EB70-4A19-8612-CFE284D2B9E0}" type="slidenum">
              <a:rPr kumimoji="1" lang="ja-JP" altLang="en-US" smtClean="0"/>
              <a:pPr/>
              <a:t>45</a:t>
            </a:fld>
            <a:endParaRPr kumimoji="1" lang="ja-JP" altLang="en-US"/>
          </a:p>
        </p:txBody>
      </p:sp>
    </p:spTree>
    <p:extLst>
      <p:ext uri="{BB962C8B-B14F-4D97-AF65-F5344CB8AC3E}">
        <p14:creationId xmlns:p14="http://schemas.microsoft.com/office/powerpoint/2010/main" val="3084240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B9C44-657C-DD5C-D1EE-30CB232CD77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D24DBB5-9170-0D24-052E-1563A30327D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068C7F0-06B1-069C-B38E-27AAD563B08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F7C3A40-6449-32F7-1E40-FC16C20709AA}"/>
              </a:ext>
            </a:extLst>
          </p:cNvPr>
          <p:cNvSpPr>
            <a:spLocks noGrp="1"/>
          </p:cNvSpPr>
          <p:nvPr>
            <p:ph type="sldNum" sz="quarter" idx="10"/>
          </p:nvPr>
        </p:nvSpPr>
        <p:spPr/>
        <p:txBody>
          <a:bodyPr/>
          <a:lstStyle/>
          <a:p>
            <a:fld id="{A6D6CCC4-EB70-4A19-8612-CFE284D2B9E0}" type="slidenum">
              <a:rPr kumimoji="1" lang="ja-JP" altLang="en-US" smtClean="0"/>
              <a:pPr/>
              <a:t>46</a:t>
            </a:fld>
            <a:endParaRPr kumimoji="1" lang="ja-JP" altLang="en-US"/>
          </a:p>
        </p:txBody>
      </p:sp>
    </p:spTree>
    <p:extLst>
      <p:ext uri="{BB962C8B-B14F-4D97-AF65-F5344CB8AC3E}">
        <p14:creationId xmlns:p14="http://schemas.microsoft.com/office/powerpoint/2010/main" val="28502456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E8880B-3FF8-71DF-3A1D-E59E313B603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DA9BA8-A4B4-9361-1882-070BEC70782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248C6C1-8076-CA97-DADF-3A76C7369AF8}"/>
              </a:ext>
            </a:extLst>
          </p:cNvPr>
          <p:cNvSpPr>
            <a:spLocks noGrp="1"/>
          </p:cNvSpPr>
          <p:nvPr>
            <p:ph type="body" idx="1"/>
          </p:nvPr>
        </p:nvSpPr>
        <p:spPr/>
        <p:txBody>
          <a:bodyPr/>
          <a:lstStyle/>
          <a:p>
            <a:endParaRPr kumimoji="1" lang="en-US" altLang="ja-JP"/>
          </a:p>
        </p:txBody>
      </p:sp>
      <p:sp>
        <p:nvSpPr>
          <p:cNvPr id="4" name="スライド番号プレースホルダー 3">
            <a:extLst>
              <a:ext uri="{FF2B5EF4-FFF2-40B4-BE49-F238E27FC236}">
                <a16:creationId xmlns:a16="http://schemas.microsoft.com/office/drawing/2014/main" id="{8E5194F9-55B9-D3B0-175C-4F58723D42BB}"/>
              </a:ext>
            </a:extLst>
          </p:cNvPr>
          <p:cNvSpPr>
            <a:spLocks noGrp="1"/>
          </p:cNvSpPr>
          <p:nvPr>
            <p:ph type="sldNum" sz="quarter" idx="10"/>
          </p:nvPr>
        </p:nvSpPr>
        <p:spPr/>
        <p:txBody>
          <a:bodyPr/>
          <a:lstStyle/>
          <a:p>
            <a:fld id="{A6D6CCC4-EB70-4A19-8612-CFE284D2B9E0}" type="slidenum">
              <a:rPr kumimoji="1" lang="ja-JP" altLang="en-US" smtClean="0"/>
              <a:pPr/>
              <a:t>47</a:t>
            </a:fld>
            <a:endParaRPr kumimoji="1" lang="ja-JP" altLang="en-US"/>
          </a:p>
        </p:txBody>
      </p:sp>
    </p:spTree>
    <p:extLst>
      <p:ext uri="{BB962C8B-B14F-4D97-AF65-F5344CB8AC3E}">
        <p14:creationId xmlns:p14="http://schemas.microsoft.com/office/powerpoint/2010/main" val="32403929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48</a:t>
            </a:fld>
            <a:endParaRPr kumimoji="1" lang="ja-JP" altLang="en-US"/>
          </a:p>
        </p:txBody>
      </p:sp>
    </p:spTree>
    <p:extLst>
      <p:ext uri="{BB962C8B-B14F-4D97-AF65-F5344CB8AC3E}">
        <p14:creationId xmlns:p14="http://schemas.microsoft.com/office/powerpoint/2010/main" val="391554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49</a:t>
            </a:fld>
            <a:endParaRPr kumimoji="1" lang="ja-JP" altLang="en-US"/>
          </a:p>
        </p:txBody>
      </p:sp>
    </p:spTree>
    <p:extLst>
      <p:ext uri="{BB962C8B-B14F-4D97-AF65-F5344CB8AC3E}">
        <p14:creationId xmlns:p14="http://schemas.microsoft.com/office/powerpoint/2010/main" val="30427667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50</a:t>
            </a:fld>
            <a:endParaRPr kumimoji="1" lang="ja-JP" altLang="en-US"/>
          </a:p>
        </p:txBody>
      </p:sp>
    </p:spTree>
    <p:extLst>
      <p:ext uri="{BB962C8B-B14F-4D97-AF65-F5344CB8AC3E}">
        <p14:creationId xmlns:p14="http://schemas.microsoft.com/office/powerpoint/2010/main" val="41467437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51</a:t>
            </a:fld>
            <a:endParaRPr kumimoji="1" lang="ja-JP" altLang="en-US"/>
          </a:p>
        </p:txBody>
      </p:sp>
    </p:spTree>
    <p:extLst>
      <p:ext uri="{BB962C8B-B14F-4D97-AF65-F5344CB8AC3E}">
        <p14:creationId xmlns:p14="http://schemas.microsoft.com/office/powerpoint/2010/main" val="8354961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52</a:t>
            </a:fld>
            <a:endParaRPr kumimoji="1" lang="ja-JP" altLang="en-US"/>
          </a:p>
        </p:txBody>
      </p:sp>
    </p:spTree>
    <p:extLst>
      <p:ext uri="{BB962C8B-B14F-4D97-AF65-F5344CB8AC3E}">
        <p14:creationId xmlns:p14="http://schemas.microsoft.com/office/powerpoint/2010/main" val="3769733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305">
              <a:defRPr/>
            </a:pPr>
            <a:endParaRPr kumimoji="1" lang="ja-JP" altLang="en-US"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5</a:t>
            </a:fld>
            <a:endParaRPr kumimoji="1" lang="ja-JP" altLang="en-US"/>
          </a:p>
        </p:txBody>
      </p:sp>
    </p:spTree>
    <p:extLst>
      <p:ext uri="{BB962C8B-B14F-4D97-AF65-F5344CB8AC3E}">
        <p14:creationId xmlns:p14="http://schemas.microsoft.com/office/powerpoint/2010/main" val="4307987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53</a:t>
            </a:fld>
            <a:endParaRPr kumimoji="1" lang="ja-JP" altLang="en-US"/>
          </a:p>
        </p:txBody>
      </p:sp>
    </p:spTree>
    <p:extLst>
      <p:ext uri="{BB962C8B-B14F-4D97-AF65-F5344CB8AC3E}">
        <p14:creationId xmlns:p14="http://schemas.microsoft.com/office/powerpoint/2010/main" val="19669406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54</a:t>
            </a:fld>
            <a:endParaRPr kumimoji="1" lang="ja-JP" altLang="en-US"/>
          </a:p>
        </p:txBody>
      </p:sp>
    </p:spTree>
    <p:extLst>
      <p:ext uri="{BB962C8B-B14F-4D97-AF65-F5344CB8AC3E}">
        <p14:creationId xmlns:p14="http://schemas.microsoft.com/office/powerpoint/2010/main" val="41975594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55</a:t>
            </a:fld>
            <a:endParaRPr kumimoji="1" lang="ja-JP" altLang="en-US"/>
          </a:p>
        </p:txBody>
      </p:sp>
    </p:spTree>
    <p:extLst>
      <p:ext uri="{BB962C8B-B14F-4D97-AF65-F5344CB8AC3E}">
        <p14:creationId xmlns:p14="http://schemas.microsoft.com/office/powerpoint/2010/main" val="29116297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56</a:t>
            </a:fld>
            <a:endParaRPr kumimoji="1" lang="ja-JP" altLang="en-US"/>
          </a:p>
        </p:txBody>
      </p:sp>
    </p:spTree>
    <p:extLst>
      <p:ext uri="{BB962C8B-B14F-4D97-AF65-F5344CB8AC3E}">
        <p14:creationId xmlns:p14="http://schemas.microsoft.com/office/powerpoint/2010/main" val="5469827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57</a:t>
            </a:fld>
            <a:endParaRPr kumimoji="1" lang="ja-JP" altLang="en-US"/>
          </a:p>
        </p:txBody>
      </p:sp>
    </p:spTree>
    <p:extLst>
      <p:ext uri="{BB962C8B-B14F-4D97-AF65-F5344CB8AC3E}">
        <p14:creationId xmlns:p14="http://schemas.microsoft.com/office/powerpoint/2010/main" val="23902353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74AC6-5FE8-C744-3963-3F353A40F46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235DEFE-6EB0-76AA-75A2-0F03C2E63A6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10C2554-82E0-BB31-AD08-AC954D3C372B}"/>
              </a:ext>
            </a:extLst>
          </p:cNvPr>
          <p:cNvSpPr>
            <a:spLocks noGrp="1"/>
          </p:cNvSpPr>
          <p:nvPr>
            <p:ph type="body" idx="1"/>
          </p:nvPr>
        </p:nvSpPr>
        <p:spPr/>
        <p:txBody>
          <a:bodyPr/>
          <a:lstStyle/>
          <a:p>
            <a:pPr lvl="0"/>
            <a:endParaRPr lang="ja-JP" altLang="ja-JP" dirty="0"/>
          </a:p>
        </p:txBody>
      </p:sp>
      <p:sp>
        <p:nvSpPr>
          <p:cNvPr id="4" name="スライド番号プレースホルダー 3">
            <a:extLst>
              <a:ext uri="{FF2B5EF4-FFF2-40B4-BE49-F238E27FC236}">
                <a16:creationId xmlns:a16="http://schemas.microsoft.com/office/drawing/2014/main" id="{26B155DB-8680-2FA9-CF82-585AB093563C}"/>
              </a:ext>
            </a:extLst>
          </p:cNvPr>
          <p:cNvSpPr>
            <a:spLocks noGrp="1"/>
          </p:cNvSpPr>
          <p:nvPr>
            <p:ph type="sldNum" sz="quarter" idx="10"/>
          </p:nvPr>
        </p:nvSpPr>
        <p:spPr/>
        <p:txBody>
          <a:bodyPr/>
          <a:lstStyle/>
          <a:p>
            <a:fld id="{A6D6CCC4-EB70-4A19-8612-CFE284D2B9E0}" type="slidenum">
              <a:rPr kumimoji="1" lang="ja-JP" altLang="en-US" smtClean="0"/>
              <a:pPr/>
              <a:t>58</a:t>
            </a:fld>
            <a:endParaRPr kumimoji="1" lang="ja-JP" altLang="en-US"/>
          </a:p>
        </p:txBody>
      </p:sp>
    </p:spTree>
    <p:extLst>
      <p:ext uri="{BB962C8B-B14F-4D97-AF65-F5344CB8AC3E}">
        <p14:creationId xmlns:p14="http://schemas.microsoft.com/office/powerpoint/2010/main" val="15230265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59</a:t>
            </a:fld>
            <a:endParaRPr kumimoji="1" lang="ja-JP" altLang="en-US"/>
          </a:p>
        </p:txBody>
      </p:sp>
    </p:spTree>
    <p:extLst>
      <p:ext uri="{BB962C8B-B14F-4D97-AF65-F5344CB8AC3E}">
        <p14:creationId xmlns:p14="http://schemas.microsoft.com/office/powerpoint/2010/main" val="12499235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FEC6C-C985-D630-086F-4AE3190E3D5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1CBF758-82B6-1A3F-31AB-D3F7405669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CEE68C0-8835-A590-832D-6FB870D55EE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362A6DE-9CEC-0114-5D63-3D2A103B31E5}"/>
              </a:ext>
            </a:extLst>
          </p:cNvPr>
          <p:cNvSpPr>
            <a:spLocks noGrp="1"/>
          </p:cNvSpPr>
          <p:nvPr>
            <p:ph type="sldNum" sz="quarter" idx="10"/>
          </p:nvPr>
        </p:nvSpPr>
        <p:spPr/>
        <p:txBody>
          <a:bodyPr/>
          <a:lstStyle/>
          <a:p>
            <a:fld id="{A6D6CCC4-EB70-4A19-8612-CFE284D2B9E0}" type="slidenum">
              <a:rPr kumimoji="1" lang="ja-JP" altLang="en-US" smtClean="0"/>
              <a:pPr/>
              <a:t>60</a:t>
            </a:fld>
            <a:endParaRPr kumimoji="1" lang="ja-JP" altLang="en-US"/>
          </a:p>
        </p:txBody>
      </p:sp>
    </p:spTree>
    <p:extLst>
      <p:ext uri="{BB962C8B-B14F-4D97-AF65-F5344CB8AC3E}">
        <p14:creationId xmlns:p14="http://schemas.microsoft.com/office/powerpoint/2010/main" val="30554557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B9C44-657C-DD5C-D1EE-30CB232CD77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D24DBB5-9170-0D24-052E-1563A30327D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068C7F0-06B1-069C-B38E-27AAD563B08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F7C3A40-6449-32F7-1E40-FC16C20709AA}"/>
              </a:ext>
            </a:extLst>
          </p:cNvPr>
          <p:cNvSpPr>
            <a:spLocks noGrp="1"/>
          </p:cNvSpPr>
          <p:nvPr>
            <p:ph type="sldNum" sz="quarter" idx="10"/>
          </p:nvPr>
        </p:nvSpPr>
        <p:spPr/>
        <p:txBody>
          <a:bodyPr/>
          <a:lstStyle/>
          <a:p>
            <a:fld id="{A6D6CCC4-EB70-4A19-8612-CFE284D2B9E0}" type="slidenum">
              <a:rPr kumimoji="1" lang="ja-JP" altLang="en-US" smtClean="0"/>
              <a:pPr/>
              <a:t>61</a:t>
            </a:fld>
            <a:endParaRPr kumimoji="1" lang="ja-JP" altLang="en-US"/>
          </a:p>
        </p:txBody>
      </p:sp>
    </p:spTree>
    <p:extLst>
      <p:ext uri="{BB962C8B-B14F-4D97-AF65-F5344CB8AC3E}">
        <p14:creationId xmlns:p14="http://schemas.microsoft.com/office/powerpoint/2010/main" val="40160691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ADCF6-548C-9F51-2132-BD8F8300304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D75DCAD-375A-FB67-96E0-63F6BB50EB3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03357FB-A4C6-E164-D0AE-90409BD8DE5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C340CCF-90B4-7B13-816D-BA073284A96F}"/>
              </a:ext>
            </a:extLst>
          </p:cNvPr>
          <p:cNvSpPr>
            <a:spLocks noGrp="1"/>
          </p:cNvSpPr>
          <p:nvPr>
            <p:ph type="sldNum" sz="quarter" idx="10"/>
          </p:nvPr>
        </p:nvSpPr>
        <p:spPr/>
        <p:txBody>
          <a:bodyPr/>
          <a:lstStyle/>
          <a:p>
            <a:fld id="{A6D6CCC4-EB70-4A19-8612-CFE284D2B9E0}" type="slidenum">
              <a:rPr kumimoji="1" lang="ja-JP" altLang="en-US" smtClean="0"/>
              <a:pPr/>
              <a:t>63</a:t>
            </a:fld>
            <a:endParaRPr kumimoji="1" lang="ja-JP" altLang="en-US"/>
          </a:p>
        </p:txBody>
      </p:sp>
    </p:spTree>
    <p:extLst>
      <p:ext uri="{BB962C8B-B14F-4D97-AF65-F5344CB8AC3E}">
        <p14:creationId xmlns:p14="http://schemas.microsoft.com/office/powerpoint/2010/main" val="107369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6</a:t>
            </a:fld>
            <a:endParaRPr kumimoji="1" lang="ja-JP" altLang="en-US"/>
          </a:p>
        </p:txBody>
      </p:sp>
    </p:spTree>
    <p:extLst>
      <p:ext uri="{BB962C8B-B14F-4D97-AF65-F5344CB8AC3E}">
        <p14:creationId xmlns:p14="http://schemas.microsoft.com/office/powerpoint/2010/main" val="26568514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0A8C-F7BF-D3F2-A354-F1FFCBA102D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84E991-D101-2525-BD97-2989D86BABE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DEB6D79-C76E-3B4D-D420-B3BB4ABA047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6AFC204-7B66-DEC3-A8FD-F8BD0C645828}"/>
              </a:ext>
            </a:extLst>
          </p:cNvPr>
          <p:cNvSpPr>
            <a:spLocks noGrp="1"/>
          </p:cNvSpPr>
          <p:nvPr>
            <p:ph type="sldNum" sz="quarter" idx="10"/>
          </p:nvPr>
        </p:nvSpPr>
        <p:spPr/>
        <p:txBody>
          <a:bodyPr/>
          <a:lstStyle/>
          <a:p>
            <a:fld id="{A6D6CCC4-EB70-4A19-8612-CFE284D2B9E0}" type="slidenum">
              <a:rPr kumimoji="1" lang="ja-JP" altLang="en-US" smtClean="0"/>
              <a:pPr/>
              <a:t>65</a:t>
            </a:fld>
            <a:endParaRPr kumimoji="1" lang="ja-JP" altLang="en-US"/>
          </a:p>
        </p:txBody>
      </p:sp>
    </p:spTree>
    <p:extLst>
      <p:ext uri="{BB962C8B-B14F-4D97-AF65-F5344CB8AC3E}">
        <p14:creationId xmlns:p14="http://schemas.microsoft.com/office/powerpoint/2010/main" val="32102678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491AB-3B0E-BF84-AC35-8C18C3720AF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3E42F68-8D20-646F-3C3C-5FEF0B35278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AE1A47-E6B5-980E-BA88-E367CB5F9C0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B8FBB54-2811-35BD-44BF-2B9508B1DBF5}"/>
              </a:ext>
            </a:extLst>
          </p:cNvPr>
          <p:cNvSpPr>
            <a:spLocks noGrp="1"/>
          </p:cNvSpPr>
          <p:nvPr>
            <p:ph type="sldNum" sz="quarter" idx="10"/>
          </p:nvPr>
        </p:nvSpPr>
        <p:spPr/>
        <p:txBody>
          <a:bodyPr/>
          <a:lstStyle/>
          <a:p>
            <a:fld id="{A6D6CCC4-EB70-4A19-8612-CFE284D2B9E0}" type="slidenum">
              <a:rPr kumimoji="1" lang="ja-JP" altLang="en-US" smtClean="0"/>
              <a:pPr/>
              <a:t>67</a:t>
            </a:fld>
            <a:endParaRPr kumimoji="1" lang="ja-JP" altLang="en-US"/>
          </a:p>
        </p:txBody>
      </p:sp>
    </p:spTree>
    <p:extLst>
      <p:ext uri="{BB962C8B-B14F-4D97-AF65-F5344CB8AC3E}">
        <p14:creationId xmlns:p14="http://schemas.microsoft.com/office/powerpoint/2010/main" val="23508648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63E0B-8098-6DCD-ADD9-E411B6FEB8D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623B56-EA8A-3AE7-C47D-EB5D10A4152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F421D0-7164-1376-404F-DFEB29C624D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3ADA56E-0730-179C-267E-B0ADB26208A5}"/>
              </a:ext>
            </a:extLst>
          </p:cNvPr>
          <p:cNvSpPr>
            <a:spLocks noGrp="1"/>
          </p:cNvSpPr>
          <p:nvPr>
            <p:ph type="sldNum" sz="quarter" idx="10"/>
          </p:nvPr>
        </p:nvSpPr>
        <p:spPr/>
        <p:txBody>
          <a:bodyPr/>
          <a:lstStyle/>
          <a:p>
            <a:fld id="{A6D6CCC4-EB70-4A19-8612-CFE284D2B9E0}" type="slidenum">
              <a:rPr kumimoji="1" lang="ja-JP" altLang="en-US" smtClean="0"/>
              <a:pPr/>
              <a:t>69</a:t>
            </a:fld>
            <a:endParaRPr kumimoji="1" lang="ja-JP" altLang="en-US"/>
          </a:p>
        </p:txBody>
      </p:sp>
    </p:spTree>
    <p:extLst>
      <p:ext uri="{BB962C8B-B14F-4D97-AF65-F5344CB8AC3E}">
        <p14:creationId xmlns:p14="http://schemas.microsoft.com/office/powerpoint/2010/main" val="131990761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70</a:t>
            </a:fld>
            <a:endParaRPr kumimoji="1" lang="ja-JP" altLang="en-US" dirty="0"/>
          </a:p>
        </p:txBody>
      </p:sp>
    </p:spTree>
    <p:extLst>
      <p:ext uri="{BB962C8B-B14F-4D97-AF65-F5344CB8AC3E}">
        <p14:creationId xmlns:p14="http://schemas.microsoft.com/office/powerpoint/2010/main" val="36755120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E8880B-3FF8-71DF-3A1D-E59E313B603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DA9BA8-A4B4-9361-1882-070BEC70782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248C6C1-8076-CA97-DADF-3A76C7369AF8}"/>
              </a:ext>
            </a:extLst>
          </p:cNvPr>
          <p:cNvSpPr>
            <a:spLocks noGrp="1"/>
          </p:cNvSpPr>
          <p:nvPr>
            <p:ph type="body" idx="1"/>
          </p:nvPr>
        </p:nvSpPr>
        <p:spPr/>
        <p:txBody>
          <a:bodyPr/>
          <a:lstStyle/>
          <a:p>
            <a:endParaRPr kumimoji="1" lang="en-US" altLang="ja-JP"/>
          </a:p>
        </p:txBody>
      </p:sp>
      <p:sp>
        <p:nvSpPr>
          <p:cNvPr id="4" name="スライド番号プレースホルダー 3">
            <a:extLst>
              <a:ext uri="{FF2B5EF4-FFF2-40B4-BE49-F238E27FC236}">
                <a16:creationId xmlns:a16="http://schemas.microsoft.com/office/drawing/2014/main" id="{8E5194F9-55B9-D3B0-175C-4F58723D42BB}"/>
              </a:ext>
            </a:extLst>
          </p:cNvPr>
          <p:cNvSpPr>
            <a:spLocks noGrp="1"/>
          </p:cNvSpPr>
          <p:nvPr>
            <p:ph type="sldNum" sz="quarter" idx="10"/>
          </p:nvPr>
        </p:nvSpPr>
        <p:spPr/>
        <p:txBody>
          <a:bodyPr/>
          <a:lstStyle/>
          <a:p>
            <a:fld id="{A6D6CCC4-EB70-4A19-8612-CFE284D2B9E0}" type="slidenum">
              <a:rPr kumimoji="1" lang="ja-JP" altLang="en-US" smtClean="0"/>
              <a:pPr/>
              <a:t>71</a:t>
            </a:fld>
            <a:endParaRPr kumimoji="1" lang="ja-JP" altLang="en-US"/>
          </a:p>
        </p:txBody>
      </p:sp>
    </p:spTree>
    <p:extLst>
      <p:ext uri="{BB962C8B-B14F-4D97-AF65-F5344CB8AC3E}">
        <p14:creationId xmlns:p14="http://schemas.microsoft.com/office/powerpoint/2010/main" val="3406472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0E85C-639C-5D76-07A8-5E30A604C8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AF7C991-1CEE-D6AB-6471-BC0F5342DD5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578568C-5379-E781-BFDF-EB51294E29BE}"/>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B00D3AFC-C3F6-87E2-D651-CAD1CCE444D4}"/>
              </a:ext>
            </a:extLst>
          </p:cNvPr>
          <p:cNvSpPr>
            <a:spLocks noGrp="1"/>
          </p:cNvSpPr>
          <p:nvPr>
            <p:ph type="sldNum" sz="quarter" idx="10"/>
          </p:nvPr>
        </p:nvSpPr>
        <p:spPr/>
        <p:txBody>
          <a:bodyPr/>
          <a:lstStyle/>
          <a:p>
            <a:fld id="{A6D6CCC4-EB70-4A19-8612-CFE284D2B9E0}" type="slidenum">
              <a:rPr kumimoji="1" lang="ja-JP" altLang="en-US" smtClean="0"/>
              <a:pPr/>
              <a:t>72</a:t>
            </a:fld>
            <a:endParaRPr kumimoji="1" lang="ja-JP" altLang="en-US"/>
          </a:p>
        </p:txBody>
      </p:sp>
    </p:spTree>
    <p:extLst>
      <p:ext uri="{BB962C8B-B14F-4D97-AF65-F5344CB8AC3E}">
        <p14:creationId xmlns:p14="http://schemas.microsoft.com/office/powerpoint/2010/main" val="13874635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4603C-6452-5759-9BC1-65B13C66C31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75EEE3F-F871-2377-088B-DA5690E38F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D29C612-FFCB-5FD0-02FF-9597D4706D7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47EB3BA-8954-2DEB-A5BB-327170B9379D}"/>
              </a:ext>
            </a:extLst>
          </p:cNvPr>
          <p:cNvSpPr>
            <a:spLocks noGrp="1"/>
          </p:cNvSpPr>
          <p:nvPr>
            <p:ph type="sldNum" sz="quarter" idx="10"/>
          </p:nvPr>
        </p:nvSpPr>
        <p:spPr/>
        <p:txBody>
          <a:bodyPr/>
          <a:lstStyle/>
          <a:p>
            <a:fld id="{A6D6CCC4-EB70-4A19-8612-CFE284D2B9E0}" type="slidenum">
              <a:rPr kumimoji="1" lang="ja-JP" altLang="en-US" smtClean="0"/>
              <a:pPr/>
              <a:t>73</a:t>
            </a:fld>
            <a:endParaRPr kumimoji="1" lang="ja-JP" altLang="en-US"/>
          </a:p>
        </p:txBody>
      </p:sp>
    </p:spTree>
    <p:extLst>
      <p:ext uri="{BB962C8B-B14F-4D97-AF65-F5344CB8AC3E}">
        <p14:creationId xmlns:p14="http://schemas.microsoft.com/office/powerpoint/2010/main" val="32271796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74</a:t>
            </a:fld>
            <a:endParaRPr kumimoji="1" lang="ja-JP" altLang="en-US"/>
          </a:p>
        </p:txBody>
      </p:sp>
    </p:spTree>
    <p:extLst>
      <p:ext uri="{BB962C8B-B14F-4D97-AF65-F5344CB8AC3E}">
        <p14:creationId xmlns:p14="http://schemas.microsoft.com/office/powerpoint/2010/main" val="20172261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76</a:t>
            </a:fld>
            <a:endParaRPr kumimoji="1" lang="ja-JP" altLang="en-US"/>
          </a:p>
        </p:txBody>
      </p:sp>
    </p:spTree>
    <p:extLst>
      <p:ext uri="{BB962C8B-B14F-4D97-AF65-F5344CB8AC3E}">
        <p14:creationId xmlns:p14="http://schemas.microsoft.com/office/powerpoint/2010/main" val="362738543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ADCF6-548C-9F51-2132-BD8F8300304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D75DCAD-375A-FB67-96E0-63F6BB50EB3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03357FB-A4C6-E164-D0AE-90409BD8DE5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C340CCF-90B4-7B13-816D-BA073284A96F}"/>
              </a:ext>
            </a:extLst>
          </p:cNvPr>
          <p:cNvSpPr>
            <a:spLocks noGrp="1"/>
          </p:cNvSpPr>
          <p:nvPr>
            <p:ph type="sldNum" sz="quarter" idx="10"/>
          </p:nvPr>
        </p:nvSpPr>
        <p:spPr/>
        <p:txBody>
          <a:bodyPr/>
          <a:lstStyle/>
          <a:p>
            <a:fld id="{A6D6CCC4-EB70-4A19-8612-CFE284D2B9E0}" type="slidenum">
              <a:rPr kumimoji="1" lang="ja-JP" altLang="en-US" smtClean="0"/>
              <a:pPr/>
              <a:t>77</a:t>
            </a:fld>
            <a:endParaRPr kumimoji="1" lang="ja-JP" altLang="en-US"/>
          </a:p>
        </p:txBody>
      </p:sp>
    </p:spTree>
    <p:extLst>
      <p:ext uri="{BB962C8B-B14F-4D97-AF65-F5344CB8AC3E}">
        <p14:creationId xmlns:p14="http://schemas.microsoft.com/office/powerpoint/2010/main" val="1173793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7</a:t>
            </a:fld>
            <a:endParaRPr kumimoji="1" lang="ja-JP" altLang="en-US"/>
          </a:p>
        </p:txBody>
      </p:sp>
    </p:spTree>
    <p:extLst>
      <p:ext uri="{BB962C8B-B14F-4D97-AF65-F5344CB8AC3E}">
        <p14:creationId xmlns:p14="http://schemas.microsoft.com/office/powerpoint/2010/main" val="115152946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lvl="0"/>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78</a:t>
            </a:fld>
            <a:endParaRPr kumimoji="1" lang="ja-JP" altLang="en-US"/>
          </a:p>
        </p:txBody>
      </p:sp>
    </p:spTree>
    <p:extLst>
      <p:ext uri="{BB962C8B-B14F-4D97-AF65-F5344CB8AC3E}">
        <p14:creationId xmlns:p14="http://schemas.microsoft.com/office/powerpoint/2010/main" val="12079378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80</a:t>
            </a:fld>
            <a:endParaRPr kumimoji="1" lang="ja-JP" altLang="en-US"/>
          </a:p>
        </p:txBody>
      </p:sp>
    </p:spTree>
    <p:extLst>
      <p:ext uri="{BB962C8B-B14F-4D97-AF65-F5344CB8AC3E}">
        <p14:creationId xmlns:p14="http://schemas.microsoft.com/office/powerpoint/2010/main" val="139964075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Font typeface="Arial" panose="020B0604020202020204" pitchFamily="34" charset="0"/>
              <a:buNone/>
            </a:pPr>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81</a:t>
            </a:fld>
            <a:endParaRPr kumimoji="1" lang="ja-JP" altLang="en-US"/>
          </a:p>
        </p:txBody>
      </p:sp>
    </p:spTree>
    <p:extLst>
      <p:ext uri="{BB962C8B-B14F-4D97-AF65-F5344CB8AC3E}">
        <p14:creationId xmlns:p14="http://schemas.microsoft.com/office/powerpoint/2010/main" val="63052482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83</a:t>
            </a:fld>
            <a:endParaRPr kumimoji="1" lang="ja-JP" altLang="en-US"/>
          </a:p>
        </p:txBody>
      </p:sp>
    </p:spTree>
    <p:extLst>
      <p:ext uri="{BB962C8B-B14F-4D97-AF65-F5344CB8AC3E}">
        <p14:creationId xmlns:p14="http://schemas.microsoft.com/office/powerpoint/2010/main" val="13378222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84</a:t>
            </a:fld>
            <a:endParaRPr kumimoji="1" lang="ja-JP" altLang="en-US"/>
          </a:p>
        </p:txBody>
      </p:sp>
    </p:spTree>
    <p:extLst>
      <p:ext uri="{BB962C8B-B14F-4D97-AF65-F5344CB8AC3E}">
        <p14:creationId xmlns:p14="http://schemas.microsoft.com/office/powerpoint/2010/main" val="92769793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305">
              <a:defRPr/>
            </a:pPr>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85</a:t>
            </a:fld>
            <a:endParaRPr kumimoji="1" lang="ja-JP" altLang="en-US"/>
          </a:p>
        </p:txBody>
      </p:sp>
    </p:spTree>
    <p:extLst>
      <p:ext uri="{BB962C8B-B14F-4D97-AF65-F5344CB8AC3E}">
        <p14:creationId xmlns:p14="http://schemas.microsoft.com/office/powerpoint/2010/main" val="326067607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86</a:t>
            </a:fld>
            <a:endParaRPr kumimoji="1" lang="ja-JP" altLang="en-US"/>
          </a:p>
        </p:txBody>
      </p:sp>
    </p:spTree>
    <p:extLst>
      <p:ext uri="{BB962C8B-B14F-4D97-AF65-F5344CB8AC3E}">
        <p14:creationId xmlns:p14="http://schemas.microsoft.com/office/powerpoint/2010/main" val="54001017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87</a:t>
            </a:fld>
            <a:endParaRPr kumimoji="1" lang="ja-JP" altLang="en-US"/>
          </a:p>
        </p:txBody>
      </p:sp>
    </p:spTree>
    <p:extLst>
      <p:ext uri="{BB962C8B-B14F-4D97-AF65-F5344CB8AC3E}">
        <p14:creationId xmlns:p14="http://schemas.microsoft.com/office/powerpoint/2010/main" val="34966206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88</a:t>
            </a:fld>
            <a:endParaRPr kumimoji="1" lang="ja-JP" altLang="en-US"/>
          </a:p>
        </p:txBody>
      </p:sp>
    </p:spTree>
    <p:extLst>
      <p:ext uri="{BB962C8B-B14F-4D97-AF65-F5344CB8AC3E}">
        <p14:creationId xmlns:p14="http://schemas.microsoft.com/office/powerpoint/2010/main" val="4858091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89</a:t>
            </a:fld>
            <a:endParaRPr kumimoji="1" lang="ja-JP" altLang="en-US"/>
          </a:p>
        </p:txBody>
      </p:sp>
    </p:spTree>
    <p:extLst>
      <p:ext uri="{BB962C8B-B14F-4D97-AF65-F5344CB8AC3E}">
        <p14:creationId xmlns:p14="http://schemas.microsoft.com/office/powerpoint/2010/main" val="20730611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8</a:t>
            </a:fld>
            <a:endParaRPr kumimoji="1" lang="ja-JP" altLang="en-US"/>
          </a:p>
        </p:txBody>
      </p:sp>
    </p:spTree>
    <p:extLst>
      <p:ext uri="{BB962C8B-B14F-4D97-AF65-F5344CB8AC3E}">
        <p14:creationId xmlns:p14="http://schemas.microsoft.com/office/powerpoint/2010/main" val="137769635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90</a:t>
            </a:fld>
            <a:endParaRPr kumimoji="1" lang="ja-JP" altLang="en-US"/>
          </a:p>
        </p:txBody>
      </p:sp>
    </p:spTree>
    <p:extLst>
      <p:ext uri="{BB962C8B-B14F-4D97-AF65-F5344CB8AC3E}">
        <p14:creationId xmlns:p14="http://schemas.microsoft.com/office/powerpoint/2010/main" val="259088204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305">
              <a:defRPr/>
            </a:pPr>
            <a:endParaRPr kumimoji="0" lang="en-US" altLang="ja-JP" dirty="0">
              <a:latin typeface="ＭＳ Ｐゴシック" panose="020B0600070205080204" pitchFamily="50" charset="-128"/>
              <a:sym typeface="ヒラギノ角ゴ ProN W3"/>
            </a:endParaRPr>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91</a:t>
            </a:fld>
            <a:endParaRPr kumimoji="1" lang="ja-JP" altLang="en-US"/>
          </a:p>
        </p:txBody>
      </p:sp>
    </p:spTree>
    <p:extLst>
      <p:ext uri="{BB962C8B-B14F-4D97-AF65-F5344CB8AC3E}">
        <p14:creationId xmlns:p14="http://schemas.microsoft.com/office/powerpoint/2010/main" val="143900142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92</a:t>
            </a:fld>
            <a:endParaRPr kumimoji="1" lang="ja-JP" altLang="en-US"/>
          </a:p>
        </p:txBody>
      </p:sp>
    </p:spTree>
    <p:extLst>
      <p:ext uri="{BB962C8B-B14F-4D97-AF65-F5344CB8AC3E}">
        <p14:creationId xmlns:p14="http://schemas.microsoft.com/office/powerpoint/2010/main" val="46192990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93</a:t>
            </a:fld>
            <a:endParaRPr kumimoji="1" lang="ja-JP" altLang="en-US"/>
          </a:p>
        </p:txBody>
      </p:sp>
    </p:spTree>
    <p:extLst>
      <p:ext uri="{BB962C8B-B14F-4D97-AF65-F5344CB8AC3E}">
        <p14:creationId xmlns:p14="http://schemas.microsoft.com/office/powerpoint/2010/main" val="1735960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305">
              <a:defRPr/>
            </a:pPr>
            <a:endParaRPr kumimoji="1" lang="ja-JP" altLang="en-US" dirty="0"/>
          </a:p>
        </p:txBody>
      </p:sp>
      <p:sp>
        <p:nvSpPr>
          <p:cNvPr id="4" name="スライド番号プレースホルダー 3"/>
          <p:cNvSpPr>
            <a:spLocks noGrp="1"/>
          </p:cNvSpPr>
          <p:nvPr>
            <p:ph type="sldNum" sz="quarter" idx="10"/>
          </p:nvPr>
        </p:nvSpPr>
        <p:spPr/>
        <p:txBody>
          <a:bodyPr/>
          <a:lstStyle/>
          <a:p>
            <a:fld id="{A6D6CCC4-EB70-4A19-8612-CFE284D2B9E0}" type="slidenum">
              <a:rPr kumimoji="1" lang="ja-JP" altLang="en-US" smtClean="0"/>
              <a:pPr/>
              <a:t>9</a:t>
            </a:fld>
            <a:endParaRPr kumimoji="1" lang="ja-JP" altLang="en-US"/>
          </a:p>
        </p:txBody>
      </p:sp>
    </p:spTree>
    <p:extLst>
      <p:ext uri="{BB962C8B-B14F-4D97-AF65-F5344CB8AC3E}">
        <p14:creationId xmlns:p14="http://schemas.microsoft.com/office/powerpoint/2010/main" val="1171555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160817EA-C045-4224-9B02-D116AE4680DD}"/>
              </a:ext>
            </a:extLst>
          </p:cNvPr>
          <p:cNvSpPr/>
          <p:nvPr userDrawn="1"/>
        </p:nvSpPr>
        <p:spPr>
          <a:xfrm>
            <a:off x="-82769" y="-86711"/>
            <a:ext cx="9309538" cy="7031421"/>
          </a:xfrm>
          <a:prstGeom prst="rect">
            <a:avLst/>
          </a:prstGeom>
          <a:gradFill>
            <a:gsLst>
              <a:gs pos="0">
                <a:srgbClr val="F0F4FA"/>
              </a:gs>
              <a:gs pos="40000">
                <a:schemeClr val="accent5">
                  <a:lumMod val="20000"/>
                  <a:lumOff val="80000"/>
                </a:schemeClr>
              </a:gs>
              <a:gs pos="100000">
                <a:schemeClr val="accent5">
                  <a:lumMod val="105000"/>
                  <a:satMod val="109000"/>
                  <a:tint val="81000"/>
                </a:schemeClr>
              </a:gs>
            </a:gsLs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dirty="0"/>
          </a:p>
        </p:txBody>
      </p:sp>
      <p:sp>
        <p:nvSpPr>
          <p:cNvPr id="8" name="四角形: 角を丸くする 7">
            <a:extLst>
              <a:ext uri="{FF2B5EF4-FFF2-40B4-BE49-F238E27FC236}">
                <a16:creationId xmlns:a16="http://schemas.microsoft.com/office/drawing/2014/main" id="{3B9336CB-71D7-47D7-8287-047B72E0B400}"/>
              </a:ext>
            </a:extLst>
          </p:cNvPr>
          <p:cNvSpPr/>
          <p:nvPr userDrawn="1"/>
        </p:nvSpPr>
        <p:spPr>
          <a:xfrm>
            <a:off x="449317" y="2387183"/>
            <a:ext cx="8253249" cy="2083633"/>
          </a:xfrm>
          <a:prstGeom prst="roundRect">
            <a:avLst>
              <a:gd name="adj" fmla="val 14345"/>
            </a:avLst>
          </a:prstGeom>
          <a:solidFill>
            <a:schemeClr val="bg1"/>
          </a:solidFill>
          <a:ln w="38100">
            <a:solidFill>
              <a:srgbClr val="E66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Title 1"/>
          <p:cNvSpPr>
            <a:spLocks noGrp="1"/>
          </p:cNvSpPr>
          <p:nvPr>
            <p:ph type="ctrTitle"/>
          </p:nvPr>
        </p:nvSpPr>
        <p:spPr>
          <a:xfrm>
            <a:off x="638504" y="2777562"/>
            <a:ext cx="7830939" cy="1334406"/>
          </a:xfrm>
        </p:spPr>
        <p:txBody>
          <a:bodyPr anchor="ctr">
            <a:normAutofit/>
          </a:bodyPr>
          <a:lstStyle>
            <a:lvl1pPr algn="ctr">
              <a:defRPr sz="4000">
                <a:solidFill>
                  <a:schemeClr val="tx1">
                    <a:lumMod val="75000"/>
                    <a:lumOff val="25000"/>
                  </a:schemeClr>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defRPr>
            </a:lvl1pPr>
          </a:lstStyle>
          <a:p>
            <a:r>
              <a:rPr lang="ja-JP" altLang="en-US" dirty="0"/>
              <a:t>マスター タイトルの書式設定</a:t>
            </a:r>
            <a:endParaRPr lang="en-US" dirty="0"/>
          </a:p>
        </p:txBody>
      </p:sp>
    </p:spTree>
    <p:extLst>
      <p:ext uri="{BB962C8B-B14F-4D97-AF65-F5344CB8AC3E}">
        <p14:creationId xmlns:p14="http://schemas.microsoft.com/office/powerpoint/2010/main" val="711330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F60839-036D-4670-B231-D29877BCABC2}" type="datetime1">
              <a:rPr kumimoji="1" lang="ja-JP" altLang="en-US" smtClean="0"/>
              <a:pPr/>
              <a:t>2024/6/24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90AECCA-A504-4483-9A84-66AB2E940DB8}" type="slidenum">
              <a:rPr kumimoji="1" lang="ja-JP" altLang="en-US" smtClean="0"/>
              <a:pPr/>
              <a:t>‹#›</a:t>
            </a:fld>
            <a:endParaRPr kumimoji="1" lang="ja-JP" altLang="en-US"/>
          </a:p>
        </p:txBody>
      </p:sp>
    </p:spTree>
    <p:extLst>
      <p:ext uri="{BB962C8B-B14F-4D97-AF65-F5344CB8AC3E}">
        <p14:creationId xmlns:p14="http://schemas.microsoft.com/office/powerpoint/2010/main" val="2032730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54F9010-E6DD-4ACF-8899-D1EE5EDBEA56}" type="datetime1">
              <a:rPr kumimoji="1" lang="ja-JP" altLang="en-US" smtClean="0"/>
              <a:pPr/>
              <a:t>2024/6/24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90AECCA-A504-4483-9A84-66AB2E940DB8}" type="slidenum">
              <a:rPr kumimoji="1" lang="ja-JP" altLang="en-US" smtClean="0"/>
              <a:pPr/>
              <a:t>‹#›</a:t>
            </a:fld>
            <a:endParaRPr kumimoji="1" lang="ja-JP" altLang="en-US"/>
          </a:p>
        </p:txBody>
      </p:sp>
    </p:spTree>
    <p:extLst>
      <p:ext uri="{BB962C8B-B14F-4D97-AF65-F5344CB8AC3E}">
        <p14:creationId xmlns:p14="http://schemas.microsoft.com/office/powerpoint/2010/main" val="38754928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EA79DD3-2CDD-4CF8-ADF8-8D740510BC9B}" type="datetime1">
              <a:rPr kumimoji="1" lang="ja-JP" altLang="en-US" smtClean="0"/>
              <a:pPr/>
              <a:t>2024/6/24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90AECCA-A504-4483-9A84-66AB2E940DB8}" type="slidenum">
              <a:rPr kumimoji="1" lang="ja-JP" altLang="en-US" smtClean="0"/>
              <a:pPr/>
              <a:t>‹#›</a:t>
            </a:fld>
            <a:endParaRPr kumimoji="1" lang="ja-JP" altLang="en-US"/>
          </a:p>
        </p:txBody>
      </p:sp>
    </p:spTree>
    <p:extLst>
      <p:ext uri="{BB962C8B-B14F-4D97-AF65-F5344CB8AC3E}">
        <p14:creationId xmlns:p14="http://schemas.microsoft.com/office/powerpoint/2010/main" val="8447655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81636CE-6985-4DB4-97B6-1AB4E42823CF}" type="datetime1">
              <a:rPr kumimoji="1" lang="ja-JP" altLang="en-US" smtClean="0"/>
              <a:pPr/>
              <a:t>2024/6/24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90AECCA-A504-4483-9A84-66AB2E940DB8}" type="slidenum">
              <a:rPr kumimoji="1" lang="ja-JP" altLang="en-US" smtClean="0"/>
              <a:pPr/>
              <a:t>‹#›</a:t>
            </a:fld>
            <a:endParaRPr kumimoji="1" lang="ja-JP" altLang="en-US"/>
          </a:p>
        </p:txBody>
      </p:sp>
      <p:sp>
        <p:nvSpPr>
          <p:cNvPr id="7" name="正方形/長方形 6">
            <a:extLst>
              <a:ext uri="{FF2B5EF4-FFF2-40B4-BE49-F238E27FC236}">
                <a16:creationId xmlns:a16="http://schemas.microsoft.com/office/drawing/2014/main" id="{C31842F7-2640-4B91-AB9B-BFAB19D22E3D}"/>
              </a:ext>
            </a:extLst>
          </p:cNvPr>
          <p:cNvSpPr/>
          <p:nvPr userDrawn="1"/>
        </p:nvSpPr>
        <p:spPr>
          <a:xfrm>
            <a:off x="-74951" y="-67456"/>
            <a:ext cx="9278912" cy="6992912"/>
          </a:xfrm>
          <a:prstGeom prst="rect">
            <a:avLst/>
          </a:prstGeom>
          <a:solidFill>
            <a:srgbClr val="E1CC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42330931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0EE9DA8-B281-4E4C-95F7-0A5211DE65FD}" type="datetime1">
              <a:rPr kumimoji="1" lang="ja-JP" altLang="en-US" smtClean="0"/>
              <a:pPr/>
              <a:t>2024/6/24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90AECCA-A504-4483-9A84-66AB2E940DB8}" type="slidenum">
              <a:rPr kumimoji="1" lang="ja-JP" altLang="en-US" smtClean="0"/>
              <a:pPr/>
              <a:t>‹#›</a:t>
            </a:fld>
            <a:endParaRPr kumimoji="1" lang="ja-JP" altLang="en-US"/>
          </a:p>
        </p:txBody>
      </p:sp>
    </p:spTree>
    <p:extLst>
      <p:ext uri="{BB962C8B-B14F-4D97-AF65-F5344CB8AC3E}">
        <p14:creationId xmlns:p14="http://schemas.microsoft.com/office/powerpoint/2010/main" val="3716687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160817EA-C045-4224-9B02-D116AE4680DD}"/>
              </a:ext>
            </a:extLst>
          </p:cNvPr>
          <p:cNvSpPr/>
          <p:nvPr userDrawn="1"/>
        </p:nvSpPr>
        <p:spPr>
          <a:xfrm>
            <a:off x="-82769" y="-86711"/>
            <a:ext cx="9309538" cy="7031421"/>
          </a:xfrm>
          <a:prstGeom prst="rect">
            <a:avLst/>
          </a:prstGeom>
          <a:gradFill>
            <a:gsLst>
              <a:gs pos="0">
                <a:srgbClr val="F0F4FA"/>
              </a:gs>
              <a:gs pos="40000">
                <a:schemeClr val="accent5">
                  <a:lumMod val="20000"/>
                  <a:lumOff val="80000"/>
                </a:schemeClr>
              </a:gs>
              <a:gs pos="100000">
                <a:schemeClr val="accent5">
                  <a:lumMod val="105000"/>
                  <a:satMod val="109000"/>
                  <a:tint val="81000"/>
                </a:schemeClr>
              </a:gs>
            </a:gsLs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dirty="0"/>
          </a:p>
        </p:txBody>
      </p:sp>
      <p:sp>
        <p:nvSpPr>
          <p:cNvPr id="8" name="四角形: 角を丸くする 7">
            <a:extLst>
              <a:ext uri="{FF2B5EF4-FFF2-40B4-BE49-F238E27FC236}">
                <a16:creationId xmlns:a16="http://schemas.microsoft.com/office/drawing/2014/main" id="{3B9336CB-71D7-47D7-8287-047B72E0B400}"/>
              </a:ext>
            </a:extLst>
          </p:cNvPr>
          <p:cNvSpPr/>
          <p:nvPr userDrawn="1"/>
        </p:nvSpPr>
        <p:spPr>
          <a:xfrm>
            <a:off x="1139252" y="2387183"/>
            <a:ext cx="6955438" cy="2083633"/>
          </a:xfrm>
          <a:prstGeom prst="roundRect">
            <a:avLst>
              <a:gd name="adj" fmla="val 14345"/>
            </a:avLst>
          </a:prstGeom>
          <a:solidFill>
            <a:schemeClr val="bg1"/>
          </a:solidFill>
          <a:ln w="38100">
            <a:solidFill>
              <a:srgbClr val="E66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Title 1"/>
          <p:cNvSpPr>
            <a:spLocks noGrp="1"/>
          </p:cNvSpPr>
          <p:nvPr>
            <p:ph type="ctrTitle"/>
          </p:nvPr>
        </p:nvSpPr>
        <p:spPr>
          <a:xfrm>
            <a:off x="638504" y="2777562"/>
            <a:ext cx="7890641" cy="1334406"/>
          </a:xfrm>
        </p:spPr>
        <p:txBody>
          <a:bodyPr anchor="ctr">
            <a:normAutofit/>
          </a:bodyPr>
          <a:lstStyle>
            <a:lvl1pPr algn="ctr">
              <a:defRPr sz="4000">
                <a:solidFill>
                  <a:schemeClr val="tx1">
                    <a:lumMod val="75000"/>
                    <a:lumOff val="25000"/>
                  </a:schemeClr>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defRPr>
            </a:lvl1pPr>
          </a:lstStyle>
          <a:p>
            <a:r>
              <a:rPr lang="ja-JP" altLang="en-US" dirty="0"/>
              <a:t>マスター タイトルの書式設定</a:t>
            </a:r>
            <a:endParaRPr lang="en-US" dirty="0"/>
          </a:p>
        </p:txBody>
      </p:sp>
    </p:spTree>
    <p:extLst>
      <p:ext uri="{BB962C8B-B14F-4D97-AF65-F5344CB8AC3E}">
        <p14:creationId xmlns:p14="http://schemas.microsoft.com/office/powerpoint/2010/main" val="5191821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8" name="四角形: 角を丸くする 7">
            <a:extLst>
              <a:ext uri="{FF2B5EF4-FFF2-40B4-BE49-F238E27FC236}">
                <a16:creationId xmlns:a16="http://schemas.microsoft.com/office/drawing/2014/main" id="{3B9336CB-71D7-47D7-8287-047B72E0B400}"/>
              </a:ext>
            </a:extLst>
          </p:cNvPr>
          <p:cNvSpPr/>
          <p:nvPr userDrawn="1"/>
        </p:nvSpPr>
        <p:spPr>
          <a:xfrm>
            <a:off x="1563952" y="2252546"/>
            <a:ext cx="6016096" cy="2364059"/>
          </a:xfrm>
          <a:prstGeom prst="roundRect">
            <a:avLst>
              <a:gd name="adj" fmla="val 14345"/>
            </a:avLst>
          </a:prstGeom>
          <a:solidFill>
            <a:schemeClr val="bg1"/>
          </a:solidFill>
          <a:ln w="38100">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Title 1"/>
          <p:cNvSpPr>
            <a:spLocks noGrp="1"/>
          </p:cNvSpPr>
          <p:nvPr>
            <p:ph type="ctrTitle"/>
          </p:nvPr>
        </p:nvSpPr>
        <p:spPr>
          <a:xfrm>
            <a:off x="1789387" y="2761796"/>
            <a:ext cx="5612523" cy="1334406"/>
          </a:xfrm>
        </p:spPr>
        <p:txBody>
          <a:bodyPr anchor="ctr">
            <a:normAutofit/>
          </a:bodyPr>
          <a:lstStyle>
            <a:lvl1pPr algn="ctr">
              <a:defRPr sz="3600">
                <a:solidFill>
                  <a:schemeClr val="tx1">
                    <a:lumMod val="75000"/>
                    <a:lumOff val="25000"/>
                  </a:schemeClr>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defRPr>
            </a:lvl1pPr>
          </a:lstStyle>
          <a:p>
            <a:r>
              <a:rPr lang="ja-JP" altLang="en-US" dirty="0"/>
              <a:t>マスター タイトルの書式設定</a:t>
            </a:r>
            <a:endParaRPr lang="en-US" dirty="0"/>
          </a:p>
        </p:txBody>
      </p:sp>
      <p:sp>
        <p:nvSpPr>
          <p:cNvPr id="10" name="Slide Number Placeholder 5">
            <a:extLst>
              <a:ext uri="{FF2B5EF4-FFF2-40B4-BE49-F238E27FC236}">
                <a16:creationId xmlns:a16="http://schemas.microsoft.com/office/drawing/2014/main" id="{74A5B334-60D1-4A77-A140-5E4EC8B5E28E}"/>
              </a:ext>
            </a:extLst>
          </p:cNvPr>
          <p:cNvSpPr>
            <a:spLocks noGrp="1"/>
          </p:cNvSpPr>
          <p:nvPr>
            <p:ph type="sldNum" sz="quarter" idx="12"/>
          </p:nvPr>
        </p:nvSpPr>
        <p:spPr>
          <a:xfrm>
            <a:off x="7133628" y="6538007"/>
            <a:ext cx="2057400" cy="365125"/>
          </a:xfrm>
        </p:spPr>
        <p:txBody>
          <a:bodyPr/>
          <a:lstStyle>
            <a:lvl1pPr>
              <a:defRPr sz="1600">
                <a:solidFill>
                  <a:schemeClr val="bg1"/>
                </a:solidFill>
              </a:defRPr>
            </a:lvl1pPr>
          </a:lstStyle>
          <a:p>
            <a:fld id="{090AECCA-A504-4483-9A84-66AB2E940DB8}" type="slidenum">
              <a:rPr lang="ja-JP" altLang="en-US" smtClean="0"/>
              <a:pPr/>
              <a:t>‹#›</a:t>
            </a:fld>
            <a:endParaRPr lang="ja-JP" altLang="en-US"/>
          </a:p>
        </p:txBody>
      </p:sp>
    </p:spTree>
    <p:extLst>
      <p:ext uri="{BB962C8B-B14F-4D97-AF65-F5344CB8AC3E}">
        <p14:creationId xmlns:p14="http://schemas.microsoft.com/office/powerpoint/2010/main" val="1288530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8" name="四角形: 角を丸くする 7">
            <a:extLst>
              <a:ext uri="{FF2B5EF4-FFF2-40B4-BE49-F238E27FC236}">
                <a16:creationId xmlns:a16="http://schemas.microsoft.com/office/drawing/2014/main" id="{3B9336CB-71D7-47D7-8287-047B72E0B400}"/>
              </a:ext>
            </a:extLst>
          </p:cNvPr>
          <p:cNvSpPr/>
          <p:nvPr userDrawn="1"/>
        </p:nvSpPr>
        <p:spPr>
          <a:xfrm>
            <a:off x="1563952" y="2387183"/>
            <a:ext cx="6016096" cy="2083633"/>
          </a:xfrm>
          <a:prstGeom prst="roundRect">
            <a:avLst>
              <a:gd name="adj" fmla="val 14345"/>
            </a:avLst>
          </a:prstGeom>
          <a:solidFill>
            <a:schemeClr val="bg1">
              <a:lumMod val="95000"/>
            </a:schemeClr>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Title 1"/>
          <p:cNvSpPr>
            <a:spLocks noGrp="1"/>
          </p:cNvSpPr>
          <p:nvPr>
            <p:ph type="ctrTitle"/>
          </p:nvPr>
        </p:nvSpPr>
        <p:spPr>
          <a:xfrm>
            <a:off x="1789387" y="2761796"/>
            <a:ext cx="5612523" cy="1334406"/>
          </a:xfrm>
        </p:spPr>
        <p:txBody>
          <a:bodyPr anchor="ctr">
            <a:normAutofit/>
          </a:bodyPr>
          <a:lstStyle>
            <a:lvl1pPr algn="ctr">
              <a:defRPr sz="3600">
                <a:solidFill>
                  <a:schemeClr val="tx1">
                    <a:lumMod val="75000"/>
                    <a:lumOff val="25000"/>
                  </a:schemeClr>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defRPr>
            </a:lvl1pPr>
          </a:lstStyle>
          <a:p>
            <a:r>
              <a:rPr lang="ja-JP" altLang="en-US" dirty="0"/>
              <a:t>マスター タイトルの書式設定</a:t>
            </a:r>
            <a:endParaRPr lang="en-US" dirty="0"/>
          </a:p>
        </p:txBody>
      </p:sp>
      <p:sp>
        <p:nvSpPr>
          <p:cNvPr id="10" name="Slide Number Placeholder 5">
            <a:extLst>
              <a:ext uri="{FF2B5EF4-FFF2-40B4-BE49-F238E27FC236}">
                <a16:creationId xmlns:a16="http://schemas.microsoft.com/office/drawing/2014/main" id="{74A5B334-60D1-4A77-A140-5E4EC8B5E28E}"/>
              </a:ext>
            </a:extLst>
          </p:cNvPr>
          <p:cNvSpPr>
            <a:spLocks noGrp="1"/>
          </p:cNvSpPr>
          <p:nvPr>
            <p:ph type="sldNum" sz="quarter" idx="12"/>
          </p:nvPr>
        </p:nvSpPr>
        <p:spPr>
          <a:xfrm>
            <a:off x="7133628" y="6538007"/>
            <a:ext cx="2057400" cy="365125"/>
          </a:xfrm>
        </p:spPr>
        <p:txBody>
          <a:bodyPr/>
          <a:lstStyle>
            <a:lvl1pPr>
              <a:defRPr sz="1600">
                <a:solidFill>
                  <a:schemeClr val="bg1"/>
                </a:solidFill>
              </a:defRPr>
            </a:lvl1pPr>
          </a:lstStyle>
          <a:p>
            <a:fld id="{090AECCA-A504-4483-9A84-66AB2E940DB8}" type="slidenum">
              <a:rPr lang="ja-JP" altLang="en-US" smtClean="0"/>
              <a:pPr/>
              <a:t>‹#›</a:t>
            </a:fld>
            <a:endParaRPr lang="ja-JP" altLang="en-US"/>
          </a:p>
        </p:txBody>
      </p:sp>
    </p:spTree>
    <p:extLst>
      <p:ext uri="{BB962C8B-B14F-4D97-AF65-F5344CB8AC3E}">
        <p14:creationId xmlns:p14="http://schemas.microsoft.com/office/powerpoint/2010/main" val="2783611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EC87DB3-9853-4388-84BC-82874BFDDBA6}" type="datetime1">
              <a:rPr kumimoji="1" lang="ja-JP" altLang="en-US" smtClean="0"/>
              <a:pPr/>
              <a:t>2024/6/24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正方形/長方形 6">
            <a:extLst>
              <a:ext uri="{FF2B5EF4-FFF2-40B4-BE49-F238E27FC236}">
                <a16:creationId xmlns:a16="http://schemas.microsoft.com/office/drawing/2014/main" id="{1787CB62-7E7F-4457-8F19-417F8AD044F2}"/>
              </a:ext>
            </a:extLst>
          </p:cNvPr>
          <p:cNvSpPr/>
          <p:nvPr userDrawn="1"/>
        </p:nvSpPr>
        <p:spPr>
          <a:xfrm flipH="1">
            <a:off x="-18000" y="6606000"/>
            <a:ext cx="9180000" cy="252000"/>
          </a:xfrm>
          <a:prstGeom prst="rect">
            <a:avLst/>
          </a:prstGeom>
          <a:gradFill flip="none" rotWithShape="1">
            <a:gsLst>
              <a:gs pos="0">
                <a:schemeClr val="tx1">
                  <a:lumMod val="95000"/>
                  <a:lumOff val="5000"/>
                </a:schemeClr>
              </a:gs>
              <a:gs pos="100000">
                <a:schemeClr val="tx1">
                  <a:lumMod val="50000"/>
                  <a:lumOff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9" name="正方形/長方形 8">
            <a:extLst>
              <a:ext uri="{FF2B5EF4-FFF2-40B4-BE49-F238E27FC236}">
                <a16:creationId xmlns:a16="http://schemas.microsoft.com/office/drawing/2014/main" id="{C8499C29-FC54-46EC-8AEC-8A3A272CC4F6}"/>
              </a:ext>
            </a:extLst>
          </p:cNvPr>
          <p:cNvSpPr/>
          <p:nvPr userDrawn="1"/>
        </p:nvSpPr>
        <p:spPr>
          <a:xfrm>
            <a:off x="-43542" y="439625"/>
            <a:ext cx="9234570" cy="612000"/>
          </a:xfrm>
          <a:prstGeom prst="rect">
            <a:avLst/>
          </a:prstGeom>
          <a:gradFill>
            <a:gsLst>
              <a:gs pos="0">
                <a:schemeClr val="accent5">
                  <a:satMod val="103000"/>
                  <a:lumMod val="102000"/>
                  <a:tint val="94000"/>
                </a:schemeClr>
              </a:gs>
              <a:gs pos="31000">
                <a:schemeClr val="accent5">
                  <a:satMod val="110000"/>
                  <a:lumMod val="100000"/>
                  <a:shade val="100000"/>
                </a:schemeClr>
              </a:gs>
              <a:gs pos="100000">
                <a:srgbClr val="1B5299"/>
              </a:gs>
            </a:gsLs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kumimoji="1" lang="ja-JP" altLang="en-US" dirty="0"/>
          </a:p>
        </p:txBody>
      </p:sp>
      <p:sp>
        <p:nvSpPr>
          <p:cNvPr id="2" name="Title 1"/>
          <p:cNvSpPr>
            <a:spLocks noGrp="1"/>
          </p:cNvSpPr>
          <p:nvPr>
            <p:ph type="title"/>
          </p:nvPr>
        </p:nvSpPr>
        <p:spPr>
          <a:xfrm>
            <a:off x="252000" y="364650"/>
            <a:ext cx="7886700" cy="686499"/>
          </a:xfrm>
        </p:spPr>
        <p:txBody>
          <a:bodyPr>
            <a:normAutofit/>
          </a:bodyPr>
          <a:lstStyle>
            <a:lvl1pPr>
              <a:defRPr sz="2400" b="1">
                <a:solidFill>
                  <a:schemeClr val="bg1"/>
                </a:solidFill>
                <a:latin typeface="ＭＳ Ｐゴシック" panose="020B0600070205080204" pitchFamily="50" charset="-128"/>
                <a:ea typeface="ＭＳ Ｐゴシック" panose="020B0600070205080204" pitchFamily="50" charset="-128"/>
              </a:defRPr>
            </a:lvl1pPr>
          </a:lstStyle>
          <a:p>
            <a:r>
              <a:rPr lang="ja-JP" altLang="en-US" dirty="0"/>
              <a:t>マスター タイトルの書式設定</a:t>
            </a:r>
            <a:endParaRPr lang="en-US" dirty="0"/>
          </a:p>
        </p:txBody>
      </p:sp>
      <p:sp>
        <p:nvSpPr>
          <p:cNvPr id="10" name="正方形/長方形 9">
            <a:extLst>
              <a:ext uri="{FF2B5EF4-FFF2-40B4-BE49-F238E27FC236}">
                <a16:creationId xmlns:a16="http://schemas.microsoft.com/office/drawing/2014/main" id="{2E71AAF0-429B-41FD-BD07-F0A7C5EB94A0}"/>
              </a:ext>
            </a:extLst>
          </p:cNvPr>
          <p:cNvSpPr/>
          <p:nvPr userDrawn="1"/>
        </p:nvSpPr>
        <p:spPr>
          <a:xfrm>
            <a:off x="600684" y="32298"/>
            <a:ext cx="8291316" cy="369332"/>
          </a:xfrm>
          <a:prstGeom prst="rect">
            <a:avLst/>
          </a:prstGeom>
        </p:spPr>
        <p:txBody>
          <a:bodyPr wrap="square">
            <a:spAutoFit/>
          </a:bodyPr>
          <a:lstStyle/>
          <a:p>
            <a:endParaRPr lang="ja-JP" altLang="en-US" sz="1800" dirty="0">
              <a:solidFill>
                <a:schemeClr val="tx1"/>
              </a:solidFill>
              <a:latin typeface="HGPｺﾞｼｯｸE" panose="020B0900000000000000" pitchFamily="50" charset="-128"/>
              <a:ea typeface="HGPｺﾞｼｯｸE" panose="020B0900000000000000" pitchFamily="50" charset="-128"/>
            </a:endParaRPr>
          </a:p>
        </p:txBody>
      </p:sp>
      <p:sp>
        <p:nvSpPr>
          <p:cNvPr id="6" name="Slide Number Placeholder 5"/>
          <p:cNvSpPr>
            <a:spLocks noGrp="1"/>
          </p:cNvSpPr>
          <p:nvPr>
            <p:ph type="sldNum" sz="quarter" idx="12"/>
          </p:nvPr>
        </p:nvSpPr>
        <p:spPr>
          <a:xfrm>
            <a:off x="7133628" y="6538007"/>
            <a:ext cx="2057400" cy="365125"/>
          </a:xfrm>
        </p:spPr>
        <p:txBody>
          <a:bodyPr/>
          <a:lstStyle>
            <a:lvl1pPr>
              <a:defRPr sz="1600">
                <a:solidFill>
                  <a:schemeClr val="bg1"/>
                </a:solidFill>
              </a:defRPr>
            </a:lvl1pPr>
          </a:lstStyle>
          <a:p>
            <a:fld id="{090AECCA-A504-4483-9A84-66AB2E940DB8}" type="slidenum">
              <a:rPr lang="ja-JP" altLang="en-US" smtClean="0"/>
              <a:pPr/>
              <a:t>‹#›</a:t>
            </a:fld>
            <a:endParaRPr lang="ja-JP" altLang="en-US" dirty="0"/>
          </a:p>
        </p:txBody>
      </p:sp>
      <p:cxnSp>
        <p:nvCxnSpPr>
          <p:cNvPr id="13" name="直線コネクタ 12">
            <a:extLst>
              <a:ext uri="{FF2B5EF4-FFF2-40B4-BE49-F238E27FC236}">
                <a16:creationId xmlns:a16="http://schemas.microsoft.com/office/drawing/2014/main" id="{F2883F2B-A98D-49F6-BC09-C76788F1DFB4}"/>
              </a:ext>
            </a:extLst>
          </p:cNvPr>
          <p:cNvCxnSpPr>
            <a:cxnSpLocks/>
          </p:cNvCxnSpPr>
          <p:nvPr userDrawn="1"/>
        </p:nvCxnSpPr>
        <p:spPr>
          <a:xfrm>
            <a:off x="-43542" y="1021645"/>
            <a:ext cx="9234570" cy="0"/>
          </a:xfrm>
          <a:prstGeom prst="line">
            <a:avLst/>
          </a:prstGeom>
          <a:ln w="57150">
            <a:solidFill>
              <a:srgbClr val="E66914"/>
            </a:solidFill>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3166302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101600" y="2470830"/>
            <a:ext cx="9245600" cy="1752827"/>
          </a:xfrm>
          <a:solidFill>
            <a:schemeClr val="bg1"/>
          </a:solidFill>
        </p:spPr>
        <p:txBody>
          <a:bodyPr lIns="360000" tIns="72000" rIns="360000" bIns="72000" anchor="ctr">
            <a:normAutofit/>
          </a:bodyPr>
          <a:lstStyle>
            <a:lvl1pPr algn="ctr">
              <a:defRPr sz="6000" b="1">
                <a:solidFill>
                  <a:srgbClr val="1B5299"/>
                </a:solidFill>
                <a:latin typeface="ＭＳ Ｐゴシック" panose="020B0600070205080204" pitchFamily="50" charset="-128"/>
                <a:ea typeface="ＭＳ Ｐゴシック" panose="020B0600070205080204" pitchFamily="50" charset="-128"/>
              </a:defRPr>
            </a:lvl1p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3888" y="5254171"/>
            <a:ext cx="7886700" cy="1467304"/>
          </a:xfrm>
        </p:spPr>
        <p:txBody>
          <a:bodyPr>
            <a:normAutofit/>
          </a:bodyPr>
          <a:lstStyle>
            <a:lvl1pPr marL="0" indent="0" algn="ctr">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dirty="0"/>
              <a:t>マスター テキストの書式設定</a:t>
            </a:r>
          </a:p>
        </p:txBody>
      </p:sp>
      <p:sp>
        <p:nvSpPr>
          <p:cNvPr id="4" name="Date Placeholder 3"/>
          <p:cNvSpPr>
            <a:spLocks noGrp="1"/>
          </p:cNvSpPr>
          <p:nvPr>
            <p:ph type="dt" sz="half" idx="10"/>
          </p:nvPr>
        </p:nvSpPr>
        <p:spPr/>
        <p:txBody>
          <a:bodyPr/>
          <a:lstStyle/>
          <a:p>
            <a:fld id="{F3F9FB93-B743-4EFE-896E-E5760AADC6B7}" type="datetime1">
              <a:rPr kumimoji="1" lang="ja-JP" altLang="en-US" smtClean="0"/>
              <a:pPr/>
              <a:t>2024/6/24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90AECCA-A504-4483-9A84-66AB2E940DB8}" type="slidenum">
              <a:rPr kumimoji="1" lang="ja-JP" altLang="en-US" smtClean="0"/>
              <a:pPr/>
              <a:t>‹#›</a:t>
            </a:fld>
            <a:endParaRPr kumimoji="1" lang="ja-JP" altLang="en-US"/>
          </a:p>
        </p:txBody>
      </p:sp>
      <p:sp>
        <p:nvSpPr>
          <p:cNvPr id="8" name="Title 1">
            <a:extLst>
              <a:ext uri="{FF2B5EF4-FFF2-40B4-BE49-F238E27FC236}">
                <a16:creationId xmlns:a16="http://schemas.microsoft.com/office/drawing/2014/main" id="{2154DC1A-4475-4E7C-BD00-61A8D9E99FEB}"/>
              </a:ext>
            </a:extLst>
          </p:cNvPr>
          <p:cNvSpPr txBox="1">
            <a:spLocks/>
          </p:cNvSpPr>
          <p:nvPr userDrawn="1"/>
        </p:nvSpPr>
        <p:spPr>
          <a:xfrm>
            <a:off x="-101600" y="1101271"/>
            <a:ext cx="9245600" cy="1259114"/>
          </a:xfrm>
          <a:prstGeom prst="rect">
            <a:avLst/>
          </a:prstGeom>
          <a:noFill/>
        </p:spPr>
        <p:txBody>
          <a:bodyPr vert="horz" lIns="360000" tIns="45720" rIns="91440" bIns="144000" rtlCol="0" anchor="b">
            <a:normAutofit/>
          </a:bodyPr>
          <a:lstStyle>
            <a:lvl1pPr algn="l" defTabSz="914400" rtl="0" eaLnBrk="1" latinLnBrk="0" hangingPunct="1">
              <a:lnSpc>
                <a:spcPct val="90000"/>
              </a:lnSpc>
              <a:spcBef>
                <a:spcPct val="0"/>
              </a:spcBef>
              <a:buNone/>
              <a:defRPr kumimoji="1" sz="5400" kern="120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pPr algn="ctr"/>
            <a:r>
              <a:rPr lang="ja-JP" altLang="en-US" sz="4400" dirty="0">
                <a:solidFill>
                  <a:srgbClr val="1B5299"/>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防災気象ワークショップ</a:t>
            </a:r>
            <a:endParaRPr lang="en-US" sz="4400" dirty="0">
              <a:solidFill>
                <a:srgbClr val="1B5299"/>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648016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4A43445E-09BD-4A61-A7BA-DEB280FFE912}" type="datetime1">
              <a:rPr kumimoji="1" lang="ja-JP" altLang="en-US" smtClean="0"/>
              <a:pPr/>
              <a:t>2024/6/24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90AECCA-A504-4483-9A84-66AB2E940DB8}" type="slidenum">
              <a:rPr kumimoji="1" lang="ja-JP" altLang="en-US" smtClean="0"/>
              <a:pPr/>
              <a:t>‹#›</a:t>
            </a:fld>
            <a:endParaRPr kumimoji="1" lang="ja-JP" altLang="en-US"/>
          </a:p>
        </p:txBody>
      </p:sp>
    </p:spTree>
    <p:extLst>
      <p:ext uri="{BB962C8B-B14F-4D97-AF65-F5344CB8AC3E}">
        <p14:creationId xmlns:p14="http://schemas.microsoft.com/office/powerpoint/2010/main" val="2196955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030D592-BF23-40E3-91E8-AA41EBB69C3C}" type="datetime1">
              <a:rPr kumimoji="1" lang="ja-JP" altLang="en-US" smtClean="0"/>
              <a:pPr/>
              <a:t>2024/6/24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90AECCA-A504-4483-9A84-66AB2E940DB8}" type="slidenum">
              <a:rPr kumimoji="1" lang="ja-JP" altLang="en-US" smtClean="0"/>
              <a:pPr/>
              <a:t>‹#›</a:t>
            </a:fld>
            <a:endParaRPr kumimoji="1" lang="ja-JP" altLang="en-US"/>
          </a:p>
        </p:txBody>
      </p:sp>
    </p:spTree>
    <p:extLst>
      <p:ext uri="{BB962C8B-B14F-4D97-AF65-F5344CB8AC3E}">
        <p14:creationId xmlns:p14="http://schemas.microsoft.com/office/powerpoint/2010/main" val="235995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666FD1C-E783-491C-BFCE-647B9D530533}" type="datetime1">
              <a:rPr kumimoji="1" lang="ja-JP" altLang="en-US" smtClean="0"/>
              <a:pPr/>
              <a:t>2024/6/24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90AECCA-A504-4483-9A84-66AB2E940DB8}" type="slidenum">
              <a:rPr kumimoji="1" lang="ja-JP" altLang="en-US" smtClean="0"/>
              <a:pPr/>
              <a:t>‹#›</a:t>
            </a:fld>
            <a:endParaRPr kumimoji="1" lang="ja-JP" altLang="en-US"/>
          </a:p>
        </p:txBody>
      </p:sp>
    </p:spTree>
    <p:extLst>
      <p:ext uri="{BB962C8B-B14F-4D97-AF65-F5344CB8AC3E}">
        <p14:creationId xmlns:p14="http://schemas.microsoft.com/office/powerpoint/2010/main" val="1400445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1AB65E-2D8B-43F2-AA14-E586D4329F0C}" type="datetime1">
              <a:rPr kumimoji="1" lang="ja-JP" altLang="en-US" smtClean="0"/>
              <a:pPr/>
              <a:t>2024/6/24</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0AECCA-A504-4483-9A84-66AB2E940DB8}" type="slidenum">
              <a:rPr kumimoji="1" lang="ja-JP" altLang="en-US" smtClean="0"/>
              <a:pPr/>
              <a:t>‹#›</a:t>
            </a:fld>
            <a:endParaRPr kumimoji="1" lang="ja-JP" altLang="en-US"/>
          </a:p>
        </p:txBody>
      </p:sp>
    </p:spTree>
    <p:extLst>
      <p:ext uri="{BB962C8B-B14F-4D97-AF65-F5344CB8AC3E}">
        <p14:creationId xmlns:p14="http://schemas.microsoft.com/office/powerpoint/2010/main" val="273457396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61" r:id="rId3"/>
    <p:sldLayoutId id="2147483676"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117" Type="http://schemas.openxmlformats.org/officeDocument/2006/relationships/image" Target="../media/image61.png"/><Relationship Id="rId299" Type="http://schemas.openxmlformats.org/officeDocument/2006/relationships/customXml" Target="../ink/ink147.xml"/><Relationship Id="rId21" Type="http://schemas.openxmlformats.org/officeDocument/2006/relationships/customXml" Target="../ink/ink7.xml"/><Relationship Id="rId63" Type="http://schemas.openxmlformats.org/officeDocument/2006/relationships/customXml" Target="../ink/ink28.xml"/><Relationship Id="rId159" Type="http://schemas.openxmlformats.org/officeDocument/2006/relationships/image" Target="../media/image82.png"/><Relationship Id="rId324" Type="http://schemas.openxmlformats.org/officeDocument/2006/relationships/image" Target="../media/image164.png"/><Relationship Id="rId366" Type="http://schemas.openxmlformats.org/officeDocument/2006/relationships/image" Target="../media/image185.png"/><Relationship Id="rId170" Type="http://schemas.openxmlformats.org/officeDocument/2006/relationships/customXml" Target="../ink/ink82.xml"/><Relationship Id="rId226" Type="http://schemas.openxmlformats.org/officeDocument/2006/relationships/customXml" Target="../ink/ink110.xml"/><Relationship Id="rId433" Type="http://schemas.openxmlformats.org/officeDocument/2006/relationships/customXml" Target="../ink/ink214.xml"/><Relationship Id="rId268" Type="http://schemas.openxmlformats.org/officeDocument/2006/relationships/image" Target="../media/image136.png"/><Relationship Id="rId32" Type="http://schemas.openxmlformats.org/officeDocument/2006/relationships/image" Target="../media/image19.png"/><Relationship Id="rId74" Type="http://schemas.openxmlformats.org/officeDocument/2006/relationships/customXml" Target="../ink/ink34.xml"/><Relationship Id="rId128" Type="http://schemas.openxmlformats.org/officeDocument/2006/relationships/customXml" Target="../ink/ink61.xml"/><Relationship Id="rId335" Type="http://schemas.openxmlformats.org/officeDocument/2006/relationships/customXml" Target="../ink/ink165.xml"/><Relationship Id="rId377" Type="http://schemas.openxmlformats.org/officeDocument/2006/relationships/customXml" Target="../ink/ink186.xml"/><Relationship Id="rId5" Type="http://schemas.openxmlformats.org/officeDocument/2006/relationships/image" Target="../media/image8.png"/><Relationship Id="rId181" Type="http://schemas.openxmlformats.org/officeDocument/2006/relationships/image" Target="../media/image93.png"/><Relationship Id="rId237" Type="http://schemas.openxmlformats.org/officeDocument/2006/relationships/image" Target="../media/image121.png"/><Relationship Id="rId402" Type="http://schemas.openxmlformats.org/officeDocument/2006/relationships/image" Target="../media/image203.png"/><Relationship Id="rId279" Type="http://schemas.openxmlformats.org/officeDocument/2006/relationships/customXml" Target="../ink/ink137.xml"/><Relationship Id="rId444" Type="http://schemas.openxmlformats.org/officeDocument/2006/relationships/image" Target="../media/image224.png"/><Relationship Id="rId43" Type="http://schemas.openxmlformats.org/officeDocument/2006/relationships/customXml" Target="../ink/ink18.xml"/><Relationship Id="rId139" Type="http://schemas.openxmlformats.org/officeDocument/2006/relationships/image" Target="../media/image72.png"/><Relationship Id="rId290" Type="http://schemas.openxmlformats.org/officeDocument/2006/relationships/image" Target="../media/image147.png"/><Relationship Id="rId304" Type="http://schemas.openxmlformats.org/officeDocument/2006/relationships/image" Target="../media/image154.png"/><Relationship Id="rId346" Type="http://schemas.openxmlformats.org/officeDocument/2006/relationships/image" Target="../media/image175.png"/><Relationship Id="rId388" Type="http://schemas.openxmlformats.org/officeDocument/2006/relationships/image" Target="../media/image196.png"/><Relationship Id="rId85" Type="http://schemas.openxmlformats.org/officeDocument/2006/relationships/image" Target="../media/image45.png"/><Relationship Id="rId150" Type="http://schemas.openxmlformats.org/officeDocument/2006/relationships/customXml" Target="../ink/ink72.xml"/><Relationship Id="rId192" Type="http://schemas.openxmlformats.org/officeDocument/2006/relationships/customXml" Target="../ink/ink93.xml"/><Relationship Id="rId206" Type="http://schemas.openxmlformats.org/officeDocument/2006/relationships/customXml" Target="../ink/ink100.xml"/><Relationship Id="rId413" Type="http://schemas.openxmlformats.org/officeDocument/2006/relationships/customXml" Target="../ink/ink204.xml"/><Relationship Id="rId248" Type="http://schemas.openxmlformats.org/officeDocument/2006/relationships/customXml" Target="../ink/ink121.xml"/><Relationship Id="rId12" Type="http://schemas.openxmlformats.org/officeDocument/2006/relationships/image" Target="../media/image910.png"/><Relationship Id="rId108" Type="http://schemas.openxmlformats.org/officeDocument/2006/relationships/customXml" Target="../ink/ink51.xml"/><Relationship Id="rId315" Type="http://schemas.openxmlformats.org/officeDocument/2006/relationships/customXml" Target="../ink/ink155.xml"/><Relationship Id="rId357" Type="http://schemas.openxmlformats.org/officeDocument/2006/relationships/customXml" Target="../ink/ink176.xml"/><Relationship Id="rId54" Type="http://schemas.openxmlformats.org/officeDocument/2006/relationships/image" Target="../media/image30.png"/><Relationship Id="rId96" Type="http://schemas.openxmlformats.org/officeDocument/2006/relationships/customXml" Target="../ink/ink45.xml"/><Relationship Id="rId161" Type="http://schemas.openxmlformats.org/officeDocument/2006/relationships/image" Target="../media/image83.png"/><Relationship Id="rId217" Type="http://schemas.openxmlformats.org/officeDocument/2006/relationships/image" Target="../media/image111.png"/><Relationship Id="rId399" Type="http://schemas.openxmlformats.org/officeDocument/2006/relationships/customXml" Target="../ink/ink197.xml"/><Relationship Id="rId6" Type="http://schemas.openxmlformats.org/officeDocument/2006/relationships/image" Target="../media/image9.png"/><Relationship Id="rId238" Type="http://schemas.openxmlformats.org/officeDocument/2006/relationships/customXml" Target="../ink/ink116.xml"/><Relationship Id="rId259" Type="http://schemas.openxmlformats.org/officeDocument/2006/relationships/customXml" Target="../ink/ink127.xml"/><Relationship Id="rId424" Type="http://schemas.openxmlformats.org/officeDocument/2006/relationships/image" Target="../media/image214.png"/><Relationship Id="rId445" Type="http://schemas.openxmlformats.org/officeDocument/2006/relationships/customXml" Target="../ink/ink220.xml"/><Relationship Id="rId23" Type="http://schemas.openxmlformats.org/officeDocument/2006/relationships/customXml" Target="../ink/ink8.xml"/><Relationship Id="rId119" Type="http://schemas.openxmlformats.org/officeDocument/2006/relationships/image" Target="../media/image62.png"/><Relationship Id="rId270" Type="http://schemas.openxmlformats.org/officeDocument/2006/relationships/image" Target="../media/image137.png"/><Relationship Id="rId291" Type="http://schemas.openxmlformats.org/officeDocument/2006/relationships/customXml" Target="../ink/ink143.xml"/><Relationship Id="rId305" Type="http://schemas.openxmlformats.org/officeDocument/2006/relationships/customXml" Target="../ink/ink150.xml"/><Relationship Id="rId326" Type="http://schemas.openxmlformats.org/officeDocument/2006/relationships/image" Target="../media/image165.png"/><Relationship Id="rId347" Type="http://schemas.openxmlformats.org/officeDocument/2006/relationships/customXml" Target="../ink/ink171.xml"/><Relationship Id="rId44" Type="http://schemas.openxmlformats.org/officeDocument/2006/relationships/image" Target="../media/image25.png"/><Relationship Id="rId65" Type="http://schemas.openxmlformats.org/officeDocument/2006/relationships/customXml" Target="../ink/ink29.xml"/><Relationship Id="rId86" Type="http://schemas.openxmlformats.org/officeDocument/2006/relationships/customXml" Target="../ink/ink40.xml"/><Relationship Id="rId130" Type="http://schemas.openxmlformats.org/officeDocument/2006/relationships/customXml" Target="../ink/ink62.xml"/><Relationship Id="rId151" Type="http://schemas.openxmlformats.org/officeDocument/2006/relationships/image" Target="../media/image78.png"/><Relationship Id="rId368" Type="http://schemas.openxmlformats.org/officeDocument/2006/relationships/image" Target="../media/image186.png"/><Relationship Id="rId389" Type="http://schemas.openxmlformats.org/officeDocument/2006/relationships/customXml" Target="../ink/ink192.xml"/><Relationship Id="rId172" Type="http://schemas.openxmlformats.org/officeDocument/2006/relationships/customXml" Target="../ink/ink83.xml"/><Relationship Id="rId193" Type="http://schemas.openxmlformats.org/officeDocument/2006/relationships/image" Target="../media/image99.png"/><Relationship Id="rId207" Type="http://schemas.openxmlformats.org/officeDocument/2006/relationships/image" Target="../media/image106.png"/><Relationship Id="rId228" Type="http://schemas.openxmlformats.org/officeDocument/2006/relationships/customXml" Target="../ink/ink111.xml"/><Relationship Id="rId249" Type="http://schemas.openxmlformats.org/officeDocument/2006/relationships/image" Target="../media/image127.png"/><Relationship Id="rId414" Type="http://schemas.openxmlformats.org/officeDocument/2006/relationships/image" Target="../media/image209.png"/><Relationship Id="rId435" Type="http://schemas.openxmlformats.org/officeDocument/2006/relationships/customXml" Target="../ink/ink215.xml"/><Relationship Id="rId13" Type="http://schemas.openxmlformats.org/officeDocument/2006/relationships/customXml" Target="../ink/ink3.xml"/><Relationship Id="rId109" Type="http://schemas.openxmlformats.org/officeDocument/2006/relationships/image" Target="../media/image57.png"/><Relationship Id="rId260" Type="http://schemas.openxmlformats.org/officeDocument/2006/relationships/image" Target="../media/image132.png"/><Relationship Id="rId281" Type="http://schemas.openxmlformats.org/officeDocument/2006/relationships/customXml" Target="../ink/ink138.xml"/><Relationship Id="rId316" Type="http://schemas.openxmlformats.org/officeDocument/2006/relationships/image" Target="../media/image160.png"/><Relationship Id="rId337" Type="http://schemas.openxmlformats.org/officeDocument/2006/relationships/customXml" Target="../ink/ink166.xml"/><Relationship Id="rId34" Type="http://schemas.openxmlformats.org/officeDocument/2006/relationships/image" Target="../media/image20.png"/><Relationship Id="rId55" Type="http://schemas.openxmlformats.org/officeDocument/2006/relationships/customXml" Target="../ink/ink24.xml"/><Relationship Id="rId76" Type="http://schemas.openxmlformats.org/officeDocument/2006/relationships/customXml" Target="../ink/ink35.xml"/><Relationship Id="rId97" Type="http://schemas.openxmlformats.org/officeDocument/2006/relationships/image" Target="../media/image51.png"/><Relationship Id="rId120" Type="http://schemas.openxmlformats.org/officeDocument/2006/relationships/customXml" Target="../ink/ink57.xml"/><Relationship Id="rId141" Type="http://schemas.openxmlformats.org/officeDocument/2006/relationships/image" Target="../media/image73.png"/><Relationship Id="rId358" Type="http://schemas.openxmlformats.org/officeDocument/2006/relationships/image" Target="../media/image181.png"/><Relationship Id="rId379" Type="http://schemas.openxmlformats.org/officeDocument/2006/relationships/customXml" Target="../ink/ink187.xml"/><Relationship Id="rId7" Type="http://schemas.openxmlformats.org/officeDocument/2006/relationships/image" Target="../media/image10.png"/><Relationship Id="rId162" Type="http://schemas.openxmlformats.org/officeDocument/2006/relationships/customXml" Target="../ink/ink78.xml"/><Relationship Id="rId183" Type="http://schemas.openxmlformats.org/officeDocument/2006/relationships/image" Target="../media/image94.png"/><Relationship Id="rId218" Type="http://schemas.openxmlformats.org/officeDocument/2006/relationships/customXml" Target="../ink/ink106.xml"/><Relationship Id="rId239" Type="http://schemas.openxmlformats.org/officeDocument/2006/relationships/image" Target="../media/image122.png"/><Relationship Id="rId390" Type="http://schemas.openxmlformats.org/officeDocument/2006/relationships/image" Target="../media/image197.png"/><Relationship Id="rId404" Type="http://schemas.openxmlformats.org/officeDocument/2006/relationships/image" Target="../media/image204.png"/><Relationship Id="rId425" Type="http://schemas.openxmlformats.org/officeDocument/2006/relationships/customXml" Target="../ink/ink210.xml"/><Relationship Id="rId446" Type="http://schemas.openxmlformats.org/officeDocument/2006/relationships/image" Target="../media/image225.png"/><Relationship Id="rId250" Type="http://schemas.openxmlformats.org/officeDocument/2006/relationships/customXml" Target="../ink/ink122.xml"/><Relationship Id="rId271" Type="http://schemas.openxmlformats.org/officeDocument/2006/relationships/customXml" Target="../ink/ink133.xml"/><Relationship Id="rId292" Type="http://schemas.openxmlformats.org/officeDocument/2006/relationships/image" Target="../media/image148.png"/><Relationship Id="rId306" Type="http://schemas.openxmlformats.org/officeDocument/2006/relationships/image" Target="../media/image155.png"/><Relationship Id="rId24" Type="http://schemas.openxmlformats.org/officeDocument/2006/relationships/image" Target="../media/image15.png"/><Relationship Id="rId45" Type="http://schemas.openxmlformats.org/officeDocument/2006/relationships/customXml" Target="../ink/ink19.xml"/><Relationship Id="rId66" Type="http://schemas.openxmlformats.org/officeDocument/2006/relationships/customXml" Target="../ink/ink30.xml"/><Relationship Id="rId87" Type="http://schemas.openxmlformats.org/officeDocument/2006/relationships/image" Target="../media/image46.png"/><Relationship Id="rId110" Type="http://schemas.openxmlformats.org/officeDocument/2006/relationships/customXml" Target="../ink/ink52.xml"/><Relationship Id="rId131" Type="http://schemas.openxmlformats.org/officeDocument/2006/relationships/image" Target="../media/image68.png"/><Relationship Id="rId327" Type="http://schemas.openxmlformats.org/officeDocument/2006/relationships/customXml" Target="../ink/ink161.xml"/><Relationship Id="rId348" Type="http://schemas.openxmlformats.org/officeDocument/2006/relationships/image" Target="../media/image176.png"/><Relationship Id="rId369" Type="http://schemas.openxmlformats.org/officeDocument/2006/relationships/customXml" Target="../ink/ink182.xml"/><Relationship Id="rId152" Type="http://schemas.openxmlformats.org/officeDocument/2006/relationships/customXml" Target="../ink/ink73.xml"/><Relationship Id="rId173" Type="http://schemas.openxmlformats.org/officeDocument/2006/relationships/image" Target="../media/image89.png"/><Relationship Id="rId194" Type="http://schemas.openxmlformats.org/officeDocument/2006/relationships/customXml" Target="../ink/ink94.xml"/><Relationship Id="rId208" Type="http://schemas.openxmlformats.org/officeDocument/2006/relationships/customXml" Target="../ink/ink101.xml"/><Relationship Id="rId229" Type="http://schemas.openxmlformats.org/officeDocument/2006/relationships/image" Target="../media/image117.png"/><Relationship Id="rId380" Type="http://schemas.openxmlformats.org/officeDocument/2006/relationships/image" Target="../media/image192.png"/><Relationship Id="rId415" Type="http://schemas.openxmlformats.org/officeDocument/2006/relationships/customXml" Target="../ink/ink205.xml"/><Relationship Id="rId436" Type="http://schemas.openxmlformats.org/officeDocument/2006/relationships/image" Target="../media/image220.png"/><Relationship Id="rId240" Type="http://schemas.openxmlformats.org/officeDocument/2006/relationships/customXml" Target="../ink/ink117.xml"/><Relationship Id="rId261" Type="http://schemas.openxmlformats.org/officeDocument/2006/relationships/customXml" Target="../ink/ink128.xml"/><Relationship Id="rId14" Type="http://schemas.openxmlformats.org/officeDocument/2006/relationships/image" Target="../media/image1010.png"/><Relationship Id="rId35" Type="http://schemas.openxmlformats.org/officeDocument/2006/relationships/customXml" Target="../ink/ink14.xml"/><Relationship Id="rId56" Type="http://schemas.openxmlformats.org/officeDocument/2006/relationships/image" Target="../media/image31.png"/><Relationship Id="rId77" Type="http://schemas.openxmlformats.org/officeDocument/2006/relationships/image" Target="../media/image41.png"/><Relationship Id="rId100" Type="http://schemas.openxmlformats.org/officeDocument/2006/relationships/customXml" Target="../ink/ink47.xml"/><Relationship Id="rId282" Type="http://schemas.openxmlformats.org/officeDocument/2006/relationships/image" Target="../media/image143.png"/><Relationship Id="rId317" Type="http://schemas.openxmlformats.org/officeDocument/2006/relationships/customXml" Target="../ink/ink156.xml"/><Relationship Id="rId338" Type="http://schemas.openxmlformats.org/officeDocument/2006/relationships/image" Target="../media/image171.png"/><Relationship Id="rId359" Type="http://schemas.openxmlformats.org/officeDocument/2006/relationships/customXml" Target="../ink/ink177.xml"/><Relationship Id="rId8" Type="http://schemas.openxmlformats.org/officeDocument/2006/relationships/image" Target="../media/image11.png"/><Relationship Id="rId98" Type="http://schemas.openxmlformats.org/officeDocument/2006/relationships/customXml" Target="../ink/ink46.xml"/><Relationship Id="rId121" Type="http://schemas.openxmlformats.org/officeDocument/2006/relationships/image" Target="../media/image63.png"/><Relationship Id="rId142" Type="http://schemas.openxmlformats.org/officeDocument/2006/relationships/customXml" Target="../ink/ink68.xml"/><Relationship Id="rId163" Type="http://schemas.openxmlformats.org/officeDocument/2006/relationships/image" Target="../media/image84.png"/><Relationship Id="rId184" Type="http://schemas.openxmlformats.org/officeDocument/2006/relationships/customXml" Target="../ink/ink89.xml"/><Relationship Id="rId219" Type="http://schemas.openxmlformats.org/officeDocument/2006/relationships/image" Target="../media/image112.png"/><Relationship Id="rId370" Type="http://schemas.openxmlformats.org/officeDocument/2006/relationships/image" Target="../media/image187.png"/><Relationship Id="rId391" Type="http://schemas.openxmlformats.org/officeDocument/2006/relationships/customXml" Target="../ink/ink193.xml"/><Relationship Id="rId405" Type="http://schemas.openxmlformats.org/officeDocument/2006/relationships/customXml" Target="../ink/ink200.xml"/><Relationship Id="rId426" Type="http://schemas.openxmlformats.org/officeDocument/2006/relationships/image" Target="../media/image215.png"/><Relationship Id="rId447" Type="http://schemas.openxmlformats.org/officeDocument/2006/relationships/customXml" Target="../ink/ink221.xml"/><Relationship Id="rId230" Type="http://schemas.openxmlformats.org/officeDocument/2006/relationships/customXml" Target="../ink/ink112.xml"/><Relationship Id="rId251" Type="http://schemas.openxmlformats.org/officeDocument/2006/relationships/image" Target="../media/image128.png"/><Relationship Id="rId25" Type="http://schemas.openxmlformats.org/officeDocument/2006/relationships/customXml" Target="../ink/ink9.xml"/><Relationship Id="rId46" Type="http://schemas.openxmlformats.org/officeDocument/2006/relationships/image" Target="../media/image26.png"/><Relationship Id="rId67" Type="http://schemas.openxmlformats.org/officeDocument/2006/relationships/image" Target="../media/image36.png"/><Relationship Id="rId272" Type="http://schemas.openxmlformats.org/officeDocument/2006/relationships/image" Target="../media/image138.png"/><Relationship Id="rId293" Type="http://schemas.openxmlformats.org/officeDocument/2006/relationships/customXml" Target="../ink/ink144.xml"/><Relationship Id="rId307" Type="http://schemas.openxmlformats.org/officeDocument/2006/relationships/customXml" Target="../ink/ink151.xml"/><Relationship Id="rId328" Type="http://schemas.openxmlformats.org/officeDocument/2006/relationships/image" Target="../media/image166.png"/><Relationship Id="rId349" Type="http://schemas.openxmlformats.org/officeDocument/2006/relationships/customXml" Target="../ink/ink172.xml"/><Relationship Id="rId88" Type="http://schemas.openxmlformats.org/officeDocument/2006/relationships/customXml" Target="../ink/ink41.xml"/><Relationship Id="rId111" Type="http://schemas.openxmlformats.org/officeDocument/2006/relationships/image" Target="../media/image58.png"/><Relationship Id="rId132" Type="http://schemas.openxmlformats.org/officeDocument/2006/relationships/customXml" Target="../ink/ink63.xml"/><Relationship Id="rId153" Type="http://schemas.openxmlformats.org/officeDocument/2006/relationships/image" Target="../media/image79.png"/><Relationship Id="rId174" Type="http://schemas.openxmlformats.org/officeDocument/2006/relationships/customXml" Target="../ink/ink84.xml"/><Relationship Id="rId195" Type="http://schemas.openxmlformats.org/officeDocument/2006/relationships/image" Target="../media/image100.png"/><Relationship Id="rId209" Type="http://schemas.openxmlformats.org/officeDocument/2006/relationships/image" Target="../media/image107.png"/><Relationship Id="rId360" Type="http://schemas.openxmlformats.org/officeDocument/2006/relationships/image" Target="../media/image182.png"/><Relationship Id="rId381" Type="http://schemas.openxmlformats.org/officeDocument/2006/relationships/customXml" Target="../ink/ink188.xml"/><Relationship Id="rId416" Type="http://schemas.openxmlformats.org/officeDocument/2006/relationships/image" Target="../media/image210.png"/><Relationship Id="rId220" Type="http://schemas.openxmlformats.org/officeDocument/2006/relationships/customXml" Target="../ink/ink107.xml"/><Relationship Id="rId241" Type="http://schemas.openxmlformats.org/officeDocument/2006/relationships/image" Target="../media/image123.png"/><Relationship Id="rId437" Type="http://schemas.openxmlformats.org/officeDocument/2006/relationships/customXml" Target="../ink/ink216.xml"/><Relationship Id="rId15" Type="http://schemas.openxmlformats.org/officeDocument/2006/relationships/customXml" Target="../ink/ink4.xml"/><Relationship Id="rId36" Type="http://schemas.openxmlformats.org/officeDocument/2006/relationships/image" Target="../media/image21.png"/><Relationship Id="rId57" Type="http://schemas.openxmlformats.org/officeDocument/2006/relationships/customXml" Target="../ink/ink25.xml"/><Relationship Id="rId262" Type="http://schemas.openxmlformats.org/officeDocument/2006/relationships/image" Target="../media/image133.png"/><Relationship Id="rId283" Type="http://schemas.openxmlformats.org/officeDocument/2006/relationships/customXml" Target="../ink/ink139.xml"/><Relationship Id="rId318" Type="http://schemas.openxmlformats.org/officeDocument/2006/relationships/image" Target="../media/image161.png"/><Relationship Id="rId339" Type="http://schemas.openxmlformats.org/officeDocument/2006/relationships/customXml" Target="../ink/ink167.xml"/><Relationship Id="rId78" Type="http://schemas.openxmlformats.org/officeDocument/2006/relationships/customXml" Target="../ink/ink36.xml"/><Relationship Id="rId99" Type="http://schemas.openxmlformats.org/officeDocument/2006/relationships/image" Target="../media/image52.png"/><Relationship Id="rId101" Type="http://schemas.openxmlformats.org/officeDocument/2006/relationships/image" Target="../media/image53.png"/><Relationship Id="rId122" Type="http://schemas.openxmlformats.org/officeDocument/2006/relationships/customXml" Target="../ink/ink58.xml"/><Relationship Id="rId143" Type="http://schemas.openxmlformats.org/officeDocument/2006/relationships/image" Target="../media/image74.png"/><Relationship Id="rId164" Type="http://schemas.openxmlformats.org/officeDocument/2006/relationships/customXml" Target="../ink/ink79.xml"/><Relationship Id="rId185" Type="http://schemas.openxmlformats.org/officeDocument/2006/relationships/image" Target="../media/image95.png"/><Relationship Id="rId350" Type="http://schemas.openxmlformats.org/officeDocument/2006/relationships/image" Target="../media/image177.png"/><Relationship Id="rId371" Type="http://schemas.openxmlformats.org/officeDocument/2006/relationships/customXml" Target="../ink/ink183.xml"/><Relationship Id="rId406" Type="http://schemas.openxmlformats.org/officeDocument/2006/relationships/image" Target="../media/image205.png"/><Relationship Id="rId9" Type="http://schemas.openxmlformats.org/officeDocument/2006/relationships/customXml" Target="../ink/ink1.xml"/><Relationship Id="rId210" Type="http://schemas.openxmlformats.org/officeDocument/2006/relationships/customXml" Target="../ink/ink102.xml"/><Relationship Id="rId392" Type="http://schemas.openxmlformats.org/officeDocument/2006/relationships/image" Target="../media/image198.png"/><Relationship Id="rId427" Type="http://schemas.openxmlformats.org/officeDocument/2006/relationships/customXml" Target="../ink/ink211.xml"/><Relationship Id="rId448" Type="http://schemas.openxmlformats.org/officeDocument/2006/relationships/image" Target="../media/image226.png"/><Relationship Id="rId26" Type="http://schemas.openxmlformats.org/officeDocument/2006/relationships/image" Target="../media/image16.png"/><Relationship Id="rId231" Type="http://schemas.openxmlformats.org/officeDocument/2006/relationships/image" Target="../media/image118.png"/><Relationship Id="rId252" Type="http://schemas.openxmlformats.org/officeDocument/2006/relationships/customXml" Target="../ink/ink123.xml"/><Relationship Id="rId273" Type="http://schemas.openxmlformats.org/officeDocument/2006/relationships/customXml" Target="../ink/ink134.xml"/><Relationship Id="rId294" Type="http://schemas.openxmlformats.org/officeDocument/2006/relationships/image" Target="../media/image149.png"/><Relationship Id="rId308" Type="http://schemas.openxmlformats.org/officeDocument/2006/relationships/image" Target="../media/image156.png"/><Relationship Id="rId329" Type="http://schemas.openxmlformats.org/officeDocument/2006/relationships/customXml" Target="../ink/ink162.xml"/><Relationship Id="rId47" Type="http://schemas.openxmlformats.org/officeDocument/2006/relationships/customXml" Target="../ink/ink20.xml"/><Relationship Id="rId68" Type="http://schemas.openxmlformats.org/officeDocument/2006/relationships/customXml" Target="../ink/ink31.xml"/><Relationship Id="rId89" Type="http://schemas.openxmlformats.org/officeDocument/2006/relationships/image" Target="../media/image47.png"/><Relationship Id="rId112" Type="http://schemas.openxmlformats.org/officeDocument/2006/relationships/customXml" Target="../ink/ink53.xml"/><Relationship Id="rId133" Type="http://schemas.openxmlformats.org/officeDocument/2006/relationships/image" Target="../media/image69.png"/><Relationship Id="rId154" Type="http://schemas.openxmlformats.org/officeDocument/2006/relationships/customXml" Target="../ink/ink74.xml"/><Relationship Id="rId175" Type="http://schemas.openxmlformats.org/officeDocument/2006/relationships/image" Target="../media/image90.png"/><Relationship Id="rId340" Type="http://schemas.openxmlformats.org/officeDocument/2006/relationships/image" Target="../media/image172.png"/><Relationship Id="rId361" Type="http://schemas.openxmlformats.org/officeDocument/2006/relationships/customXml" Target="../ink/ink178.xml"/><Relationship Id="rId196" Type="http://schemas.openxmlformats.org/officeDocument/2006/relationships/customXml" Target="../ink/ink95.xml"/><Relationship Id="rId200" Type="http://schemas.openxmlformats.org/officeDocument/2006/relationships/customXml" Target="../ink/ink97.xml"/><Relationship Id="rId382" Type="http://schemas.openxmlformats.org/officeDocument/2006/relationships/image" Target="../media/image193.png"/><Relationship Id="rId417" Type="http://schemas.openxmlformats.org/officeDocument/2006/relationships/customXml" Target="../ink/ink206.xml"/><Relationship Id="rId438" Type="http://schemas.openxmlformats.org/officeDocument/2006/relationships/image" Target="../media/image221.png"/><Relationship Id="rId16" Type="http://schemas.openxmlformats.org/officeDocument/2006/relationships/image" Target="../media/image1110.png"/><Relationship Id="rId221" Type="http://schemas.openxmlformats.org/officeDocument/2006/relationships/image" Target="../media/image113.png"/><Relationship Id="rId242" Type="http://schemas.openxmlformats.org/officeDocument/2006/relationships/customXml" Target="../ink/ink118.xml"/><Relationship Id="rId263" Type="http://schemas.openxmlformats.org/officeDocument/2006/relationships/customXml" Target="../ink/ink129.xml"/><Relationship Id="rId284" Type="http://schemas.openxmlformats.org/officeDocument/2006/relationships/image" Target="../media/image144.png"/><Relationship Id="rId319" Type="http://schemas.openxmlformats.org/officeDocument/2006/relationships/customXml" Target="../ink/ink157.xml"/><Relationship Id="rId37" Type="http://schemas.openxmlformats.org/officeDocument/2006/relationships/customXml" Target="../ink/ink15.xml"/><Relationship Id="rId58" Type="http://schemas.openxmlformats.org/officeDocument/2006/relationships/image" Target="../media/image32.png"/><Relationship Id="rId79" Type="http://schemas.openxmlformats.org/officeDocument/2006/relationships/image" Target="../media/image42.png"/><Relationship Id="rId102" Type="http://schemas.openxmlformats.org/officeDocument/2006/relationships/customXml" Target="../ink/ink48.xml"/><Relationship Id="rId123" Type="http://schemas.openxmlformats.org/officeDocument/2006/relationships/image" Target="../media/image64.png"/><Relationship Id="rId144" Type="http://schemas.openxmlformats.org/officeDocument/2006/relationships/customXml" Target="../ink/ink69.xml"/><Relationship Id="rId330" Type="http://schemas.openxmlformats.org/officeDocument/2006/relationships/image" Target="../media/image167.png"/><Relationship Id="rId90" Type="http://schemas.openxmlformats.org/officeDocument/2006/relationships/customXml" Target="../ink/ink42.xml"/><Relationship Id="rId165" Type="http://schemas.openxmlformats.org/officeDocument/2006/relationships/image" Target="../media/image85.png"/><Relationship Id="rId186" Type="http://schemas.openxmlformats.org/officeDocument/2006/relationships/customXml" Target="../ink/ink90.xml"/><Relationship Id="rId351" Type="http://schemas.openxmlformats.org/officeDocument/2006/relationships/customXml" Target="../ink/ink173.xml"/><Relationship Id="rId372" Type="http://schemas.openxmlformats.org/officeDocument/2006/relationships/image" Target="../media/image188.png"/><Relationship Id="rId393" Type="http://schemas.openxmlformats.org/officeDocument/2006/relationships/customXml" Target="../ink/ink194.xml"/><Relationship Id="rId407" Type="http://schemas.openxmlformats.org/officeDocument/2006/relationships/customXml" Target="../ink/ink201.xml"/><Relationship Id="rId428" Type="http://schemas.openxmlformats.org/officeDocument/2006/relationships/image" Target="../media/image216.png"/><Relationship Id="rId449" Type="http://schemas.openxmlformats.org/officeDocument/2006/relationships/customXml" Target="../ink/ink222.xml"/><Relationship Id="rId211" Type="http://schemas.openxmlformats.org/officeDocument/2006/relationships/image" Target="../media/image108.png"/><Relationship Id="rId232" Type="http://schemas.openxmlformats.org/officeDocument/2006/relationships/customXml" Target="../ink/ink113.xml"/><Relationship Id="rId253" Type="http://schemas.openxmlformats.org/officeDocument/2006/relationships/customXml" Target="../ink/ink124.xml"/><Relationship Id="rId274" Type="http://schemas.openxmlformats.org/officeDocument/2006/relationships/image" Target="../media/image139.png"/><Relationship Id="rId295" Type="http://schemas.openxmlformats.org/officeDocument/2006/relationships/customXml" Target="../ink/ink145.xml"/><Relationship Id="rId309" Type="http://schemas.openxmlformats.org/officeDocument/2006/relationships/customXml" Target="../ink/ink152.xml"/><Relationship Id="rId27" Type="http://schemas.openxmlformats.org/officeDocument/2006/relationships/customXml" Target="../ink/ink10.xml"/><Relationship Id="rId48" Type="http://schemas.openxmlformats.org/officeDocument/2006/relationships/image" Target="../media/image27.png"/><Relationship Id="rId69" Type="http://schemas.openxmlformats.org/officeDocument/2006/relationships/image" Target="../media/image37.png"/><Relationship Id="rId113" Type="http://schemas.openxmlformats.org/officeDocument/2006/relationships/image" Target="../media/image59.png"/><Relationship Id="rId134" Type="http://schemas.openxmlformats.org/officeDocument/2006/relationships/customXml" Target="../ink/ink64.xml"/><Relationship Id="rId320" Type="http://schemas.openxmlformats.org/officeDocument/2006/relationships/image" Target="../media/image162.png"/><Relationship Id="rId80" Type="http://schemas.openxmlformats.org/officeDocument/2006/relationships/customXml" Target="../ink/ink37.xml"/><Relationship Id="rId155" Type="http://schemas.openxmlformats.org/officeDocument/2006/relationships/image" Target="../media/image80.png"/><Relationship Id="rId176" Type="http://schemas.openxmlformats.org/officeDocument/2006/relationships/customXml" Target="../ink/ink85.xml"/><Relationship Id="rId197" Type="http://schemas.openxmlformats.org/officeDocument/2006/relationships/image" Target="../media/image101.png"/><Relationship Id="rId341" Type="http://schemas.openxmlformats.org/officeDocument/2006/relationships/customXml" Target="../ink/ink168.xml"/><Relationship Id="rId362" Type="http://schemas.openxmlformats.org/officeDocument/2006/relationships/image" Target="../media/image183.png"/><Relationship Id="rId383" Type="http://schemas.openxmlformats.org/officeDocument/2006/relationships/customXml" Target="../ink/ink189.xml"/><Relationship Id="rId418" Type="http://schemas.openxmlformats.org/officeDocument/2006/relationships/image" Target="../media/image211.png"/><Relationship Id="rId439" Type="http://schemas.openxmlformats.org/officeDocument/2006/relationships/customXml" Target="../ink/ink217.xml"/><Relationship Id="rId201" Type="http://schemas.openxmlformats.org/officeDocument/2006/relationships/image" Target="../media/image103.png"/><Relationship Id="rId222" Type="http://schemas.openxmlformats.org/officeDocument/2006/relationships/customXml" Target="../ink/ink108.xml"/><Relationship Id="rId243" Type="http://schemas.openxmlformats.org/officeDocument/2006/relationships/image" Target="../media/image124.png"/><Relationship Id="rId264" Type="http://schemas.openxmlformats.org/officeDocument/2006/relationships/image" Target="../media/image134.png"/><Relationship Id="rId285" Type="http://schemas.openxmlformats.org/officeDocument/2006/relationships/customXml" Target="../ink/ink140.xml"/><Relationship Id="rId450" Type="http://schemas.openxmlformats.org/officeDocument/2006/relationships/image" Target="../media/image227.png"/><Relationship Id="rId17" Type="http://schemas.openxmlformats.org/officeDocument/2006/relationships/customXml" Target="../ink/ink5.xml"/><Relationship Id="rId38" Type="http://schemas.openxmlformats.org/officeDocument/2006/relationships/image" Target="../media/image22.png"/><Relationship Id="rId59" Type="http://schemas.openxmlformats.org/officeDocument/2006/relationships/customXml" Target="../ink/ink26.xml"/><Relationship Id="rId103" Type="http://schemas.openxmlformats.org/officeDocument/2006/relationships/image" Target="../media/image54.png"/><Relationship Id="rId124" Type="http://schemas.openxmlformats.org/officeDocument/2006/relationships/customXml" Target="../ink/ink59.xml"/><Relationship Id="rId310" Type="http://schemas.openxmlformats.org/officeDocument/2006/relationships/image" Target="../media/image157.png"/><Relationship Id="rId70" Type="http://schemas.openxmlformats.org/officeDocument/2006/relationships/customXml" Target="../ink/ink32.xml"/><Relationship Id="rId91" Type="http://schemas.openxmlformats.org/officeDocument/2006/relationships/image" Target="../media/image48.png"/><Relationship Id="rId145" Type="http://schemas.openxmlformats.org/officeDocument/2006/relationships/image" Target="../media/image75.png"/><Relationship Id="rId166" Type="http://schemas.openxmlformats.org/officeDocument/2006/relationships/customXml" Target="../ink/ink80.xml"/><Relationship Id="rId187" Type="http://schemas.openxmlformats.org/officeDocument/2006/relationships/image" Target="../media/image96.png"/><Relationship Id="rId331" Type="http://schemas.openxmlformats.org/officeDocument/2006/relationships/customXml" Target="../ink/ink163.xml"/><Relationship Id="rId352" Type="http://schemas.openxmlformats.org/officeDocument/2006/relationships/image" Target="../media/image178.png"/><Relationship Id="rId373" Type="http://schemas.openxmlformats.org/officeDocument/2006/relationships/customXml" Target="../ink/ink184.xml"/><Relationship Id="rId394" Type="http://schemas.openxmlformats.org/officeDocument/2006/relationships/image" Target="../media/image199.png"/><Relationship Id="rId408" Type="http://schemas.openxmlformats.org/officeDocument/2006/relationships/image" Target="../media/image206.png"/><Relationship Id="rId429" Type="http://schemas.openxmlformats.org/officeDocument/2006/relationships/customXml" Target="../ink/ink212.xml"/><Relationship Id="rId1" Type="http://schemas.openxmlformats.org/officeDocument/2006/relationships/slideLayout" Target="../slideLayouts/slideLayout5.xml"/><Relationship Id="rId212" Type="http://schemas.openxmlformats.org/officeDocument/2006/relationships/customXml" Target="../ink/ink103.xml"/><Relationship Id="rId233" Type="http://schemas.openxmlformats.org/officeDocument/2006/relationships/image" Target="../media/image119.png"/><Relationship Id="rId254" Type="http://schemas.openxmlformats.org/officeDocument/2006/relationships/image" Target="../media/image129.png"/><Relationship Id="rId440" Type="http://schemas.openxmlformats.org/officeDocument/2006/relationships/image" Target="../media/image222.png"/><Relationship Id="rId28" Type="http://schemas.openxmlformats.org/officeDocument/2006/relationships/image" Target="../media/image17.png"/><Relationship Id="rId49" Type="http://schemas.openxmlformats.org/officeDocument/2006/relationships/customXml" Target="../ink/ink21.xml"/><Relationship Id="rId114" Type="http://schemas.openxmlformats.org/officeDocument/2006/relationships/customXml" Target="../ink/ink54.xml"/><Relationship Id="rId275" Type="http://schemas.openxmlformats.org/officeDocument/2006/relationships/customXml" Target="../ink/ink135.xml"/><Relationship Id="rId296" Type="http://schemas.openxmlformats.org/officeDocument/2006/relationships/image" Target="../media/image150.png"/><Relationship Id="rId300" Type="http://schemas.openxmlformats.org/officeDocument/2006/relationships/image" Target="../media/image152.png"/><Relationship Id="rId60" Type="http://schemas.openxmlformats.org/officeDocument/2006/relationships/image" Target="../media/image33.png"/><Relationship Id="rId81" Type="http://schemas.openxmlformats.org/officeDocument/2006/relationships/image" Target="../media/image43.png"/><Relationship Id="rId135" Type="http://schemas.openxmlformats.org/officeDocument/2006/relationships/image" Target="../media/image70.png"/><Relationship Id="rId156" Type="http://schemas.openxmlformats.org/officeDocument/2006/relationships/customXml" Target="../ink/ink75.xml"/><Relationship Id="rId177" Type="http://schemas.openxmlformats.org/officeDocument/2006/relationships/image" Target="../media/image91.png"/><Relationship Id="rId198" Type="http://schemas.openxmlformats.org/officeDocument/2006/relationships/customXml" Target="../ink/ink96.xml"/><Relationship Id="rId321" Type="http://schemas.openxmlformats.org/officeDocument/2006/relationships/customXml" Target="../ink/ink158.xml"/><Relationship Id="rId342" Type="http://schemas.openxmlformats.org/officeDocument/2006/relationships/image" Target="../media/image173.png"/><Relationship Id="rId363" Type="http://schemas.openxmlformats.org/officeDocument/2006/relationships/customXml" Target="../ink/ink179.xml"/><Relationship Id="rId384" Type="http://schemas.openxmlformats.org/officeDocument/2006/relationships/image" Target="../media/image194.png"/><Relationship Id="rId419" Type="http://schemas.openxmlformats.org/officeDocument/2006/relationships/customXml" Target="../ink/ink207.xml"/><Relationship Id="rId202" Type="http://schemas.openxmlformats.org/officeDocument/2006/relationships/customXml" Target="../ink/ink98.xml"/><Relationship Id="rId223" Type="http://schemas.openxmlformats.org/officeDocument/2006/relationships/image" Target="../media/image114.png"/><Relationship Id="rId244" Type="http://schemas.openxmlformats.org/officeDocument/2006/relationships/customXml" Target="../ink/ink119.xml"/><Relationship Id="rId430" Type="http://schemas.openxmlformats.org/officeDocument/2006/relationships/image" Target="../media/image217.png"/><Relationship Id="rId18" Type="http://schemas.openxmlformats.org/officeDocument/2006/relationships/image" Target="../media/image12.png"/><Relationship Id="rId39" Type="http://schemas.openxmlformats.org/officeDocument/2006/relationships/customXml" Target="../ink/ink16.xml"/><Relationship Id="rId265" Type="http://schemas.openxmlformats.org/officeDocument/2006/relationships/customXml" Target="../ink/ink130.xml"/><Relationship Id="rId286" Type="http://schemas.openxmlformats.org/officeDocument/2006/relationships/image" Target="../media/image145.png"/><Relationship Id="rId451" Type="http://schemas.openxmlformats.org/officeDocument/2006/relationships/image" Target="../media/image12.emf"/><Relationship Id="rId50" Type="http://schemas.openxmlformats.org/officeDocument/2006/relationships/image" Target="../media/image28.png"/><Relationship Id="rId104" Type="http://schemas.openxmlformats.org/officeDocument/2006/relationships/customXml" Target="../ink/ink49.xml"/><Relationship Id="rId125" Type="http://schemas.openxmlformats.org/officeDocument/2006/relationships/image" Target="../media/image65.png"/><Relationship Id="rId146" Type="http://schemas.openxmlformats.org/officeDocument/2006/relationships/customXml" Target="../ink/ink70.xml"/><Relationship Id="rId167" Type="http://schemas.openxmlformats.org/officeDocument/2006/relationships/image" Target="../media/image86.png"/><Relationship Id="rId188" Type="http://schemas.openxmlformats.org/officeDocument/2006/relationships/customXml" Target="../ink/ink91.xml"/><Relationship Id="rId311" Type="http://schemas.openxmlformats.org/officeDocument/2006/relationships/customXml" Target="../ink/ink153.xml"/><Relationship Id="rId332" Type="http://schemas.openxmlformats.org/officeDocument/2006/relationships/image" Target="../media/image168.png"/><Relationship Id="rId353" Type="http://schemas.openxmlformats.org/officeDocument/2006/relationships/customXml" Target="../ink/ink174.xml"/><Relationship Id="rId374" Type="http://schemas.openxmlformats.org/officeDocument/2006/relationships/image" Target="../media/image189.png"/><Relationship Id="rId395" Type="http://schemas.openxmlformats.org/officeDocument/2006/relationships/customXml" Target="../ink/ink195.xml"/><Relationship Id="rId409" Type="http://schemas.openxmlformats.org/officeDocument/2006/relationships/customXml" Target="../ink/ink202.xml"/><Relationship Id="rId71" Type="http://schemas.openxmlformats.org/officeDocument/2006/relationships/image" Target="../media/image38.png"/><Relationship Id="rId92" Type="http://schemas.openxmlformats.org/officeDocument/2006/relationships/customXml" Target="../ink/ink43.xml"/><Relationship Id="rId213" Type="http://schemas.openxmlformats.org/officeDocument/2006/relationships/image" Target="../media/image109.png"/><Relationship Id="rId234" Type="http://schemas.openxmlformats.org/officeDocument/2006/relationships/customXml" Target="../ink/ink114.xml"/><Relationship Id="rId420" Type="http://schemas.openxmlformats.org/officeDocument/2006/relationships/image" Target="../media/image212.png"/><Relationship Id="rId2" Type="http://schemas.openxmlformats.org/officeDocument/2006/relationships/image" Target="../media/image5.png"/><Relationship Id="rId29" Type="http://schemas.openxmlformats.org/officeDocument/2006/relationships/customXml" Target="../ink/ink11.xml"/><Relationship Id="rId255" Type="http://schemas.openxmlformats.org/officeDocument/2006/relationships/customXml" Target="../ink/ink125.xml"/><Relationship Id="rId276" Type="http://schemas.openxmlformats.org/officeDocument/2006/relationships/image" Target="../media/image140.png"/><Relationship Id="rId297" Type="http://schemas.openxmlformats.org/officeDocument/2006/relationships/customXml" Target="../ink/ink146.xml"/><Relationship Id="rId441" Type="http://schemas.openxmlformats.org/officeDocument/2006/relationships/customXml" Target="../ink/ink218.xml"/><Relationship Id="rId40" Type="http://schemas.openxmlformats.org/officeDocument/2006/relationships/image" Target="../media/image23.png"/><Relationship Id="rId115" Type="http://schemas.openxmlformats.org/officeDocument/2006/relationships/image" Target="../media/image60.png"/><Relationship Id="rId136" Type="http://schemas.openxmlformats.org/officeDocument/2006/relationships/customXml" Target="../ink/ink65.xml"/><Relationship Id="rId157" Type="http://schemas.openxmlformats.org/officeDocument/2006/relationships/image" Target="../media/image81.png"/><Relationship Id="rId178" Type="http://schemas.openxmlformats.org/officeDocument/2006/relationships/customXml" Target="../ink/ink86.xml"/><Relationship Id="rId301" Type="http://schemas.openxmlformats.org/officeDocument/2006/relationships/customXml" Target="../ink/ink148.xml"/><Relationship Id="rId322" Type="http://schemas.openxmlformats.org/officeDocument/2006/relationships/image" Target="../media/image163.png"/><Relationship Id="rId343" Type="http://schemas.openxmlformats.org/officeDocument/2006/relationships/customXml" Target="../ink/ink169.xml"/><Relationship Id="rId364" Type="http://schemas.openxmlformats.org/officeDocument/2006/relationships/image" Target="../media/image184.png"/><Relationship Id="rId61" Type="http://schemas.openxmlformats.org/officeDocument/2006/relationships/customXml" Target="../ink/ink27.xml"/><Relationship Id="rId82" Type="http://schemas.openxmlformats.org/officeDocument/2006/relationships/customXml" Target="../ink/ink38.xml"/><Relationship Id="rId199" Type="http://schemas.openxmlformats.org/officeDocument/2006/relationships/image" Target="../media/image102.png"/><Relationship Id="rId203" Type="http://schemas.openxmlformats.org/officeDocument/2006/relationships/image" Target="../media/image104.png"/><Relationship Id="rId385" Type="http://schemas.openxmlformats.org/officeDocument/2006/relationships/customXml" Target="../ink/ink190.xml"/><Relationship Id="rId19" Type="http://schemas.openxmlformats.org/officeDocument/2006/relationships/customXml" Target="../ink/ink6.xml"/><Relationship Id="rId224" Type="http://schemas.openxmlformats.org/officeDocument/2006/relationships/customXml" Target="../ink/ink109.xml"/><Relationship Id="rId245" Type="http://schemas.openxmlformats.org/officeDocument/2006/relationships/image" Target="../media/image125.png"/><Relationship Id="rId266" Type="http://schemas.openxmlformats.org/officeDocument/2006/relationships/image" Target="../media/image135.png"/><Relationship Id="rId287" Type="http://schemas.openxmlformats.org/officeDocument/2006/relationships/customXml" Target="../ink/ink141.xml"/><Relationship Id="rId410" Type="http://schemas.openxmlformats.org/officeDocument/2006/relationships/image" Target="../media/image207.png"/><Relationship Id="rId431" Type="http://schemas.openxmlformats.org/officeDocument/2006/relationships/customXml" Target="../ink/ink213.xml"/><Relationship Id="rId30" Type="http://schemas.openxmlformats.org/officeDocument/2006/relationships/image" Target="../media/image18.png"/><Relationship Id="rId105" Type="http://schemas.openxmlformats.org/officeDocument/2006/relationships/image" Target="../media/image55.png"/><Relationship Id="rId126" Type="http://schemas.openxmlformats.org/officeDocument/2006/relationships/customXml" Target="../ink/ink60.xml"/><Relationship Id="rId147" Type="http://schemas.openxmlformats.org/officeDocument/2006/relationships/image" Target="../media/image76.png"/><Relationship Id="rId168" Type="http://schemas.openxmlformats.org/officeDocument/2006/relationships/customXml" Target="../ink/ink81.xml"/><Relationship Id="rId312" Type="http://schemas.openxmlformats.org/officeDocument/2006/relationships/image" Target="../media/image158.png"/><Relationship Id="rId333" Type="http://schemas.openxmlformats.org/officeDocument/2006/relationships/customXml" Target="../ink/ink164.xml"/><Relationship Id="rId354" Type="http://schemas.openxmlformats.org/officeDocument/2006/relationships/image" Target="../media/image179.png"/><Relationship Id="rId51" Type="http://schemas.openxmlformats.org/officeDocument/2006/relationships/customXml" Target="../ink/ink22.xml"/><Relationship Id="rId72" Type="http://schemas.openxmlformats.org/officeDocument/2006/relationships/customXml" Target="../ink/ink33.xml"/><Relationship Id="rId93" Type="http://schemas.openxmlformats.org/officeDocument/2006/relationships/image" Target="../media/image49.png"/><Relationship Id="rId189" Type="http://schemas.openxmlformats.org/officeDocument/2006/relationships/image" Target="../media/image97.png"/><Relationship Id="rId375" Type="http://schemas.openxmlformats.org/officeDocument/2006/relationships/customXml" Target="../ink/ink185.xml"/><Relationship Id="rId396" Type="http://schemas.openxmlformats.org/officeDocument/2006/relationships/image" Target="../media/image200.png"/><Relationship Id="rId3" Type="http://schemas.openxmlformats.org/officeDocument/2006/relationships/image" Target="../media/image6.png"/><Relationship Id="rId214" Type="http://schemas.openxmlformats.org/officeDocument/2006/relationships/customXml" Target="../ink/ink104.xml"/><Relationship Id="rId235" Type="http://schemas.openxmlformats.org/officeDocument/2006/relationships/image" Target="../media/image120.png"/><Relationship Id="rId256" Type="http://schemas.openxmlformats.org/officeDocument/2006/relationships/image" Target="../media/image130.png"/><Relationship Id="rId277" Type="http://schemas.openxmlformats.org/officeDocument/2006/relationships/customXml" Target="../ink/ink136.xml"/><Relationship Id="rId298" Type="http://schemas.openxmlformats.org/officeDocument/2006/relationships/image" Target="../media/image151.png"/><Relationship Id="rId400" Type="http://schemas.openxmlformats.org/officeDocument/2006/relationships/image" Target="../media/image202.png"/><Relationship Id="rId421" Type="http://schemas.openxmlformats.org/officeDocument/2006/relationships/customXml" Target="../ink/ink208.xml"/><Relationship Id="rId442" Type="http://schemas.openxmlformats.org/officeDocument/2006/relationships/image" Target="../media/image223.png"/><Relationship Id="rId116" Type="http://schemas.openxmlformats.org/officeDocument/2006/relationships/customXml" Target="../ink/ink55.xml"/><Relationship Id="rId137" Type="http://schemas.openxmlformats.org/officeDocument/2006/relationships/image" Target="../media/image71.png"/><Relationship Id="rId158" Type="http://schemas.openxmlformats.org/officeDocument/2006/relationships/customXml" Target="../ink/ink76.xml"/><Relationship Id="rId302" Type="http://schemas.openxmlformats.org/officeDocument/2006/relationships/image" Target="../media/image153.png"/><Relationship Id="rId323" Type="http://schemas.openxmlformats.org/officeDocument/2006/relationships/customXml" Target="../ink/ink159.xml"/><Relationship Id="rId344" Type="http://schemas.openxmlformats.org/officeDocument/2006/relationships/image" Target="../media/image174.png"/><Relationship Id="rId20" Type="http://schemas.openxmlformats.org/officeDocument/2006/relationships/image" Target="../media/image13.png"/><Relationship Id="rId41" Type="http://schemas.openxmlformats.org/officeDocument/2006/relationships/customXml" Target="../ink/ink17.xml"/><Relationship Id="rId62" Type="http://schemas.openxmlformats.org/officeDocument/2006/relationships/image" Target="../media/image34.png"/><Relationship Id="rId83" Type="http://schemas.openxmlformats.org/officeDocument/2006/relationships/image" Target="../media/image44.png"/><Relationship Id="rId179" Type="http://schemas.openxmlformats.org/officeDocument/2006/relationships/image" Target="../media/image92.png"/><Relationship Id="rId365" Type="http://schemas.openxmlformats.org/officeDocument/2006/relationships/customXml" Target="../ink/ink180.xml"/><Relationship Id="rId386" Type="http://schemas.openxmlformats.org/officeDocument/2006/relationships/image" Target="../media/image195.png"/><Relationship Id="rId190" Type="http://schemas.openxmlformats.org/officeDocument/2006/relationships/customXml" Target="../ink/ink92.xml"/><Relationship Id="rId204" Type="http://schemas.openxmlformats.org/officeDocument/2006/relationships/customXml" Target="../ink/ink99.xml"/><Relationship Id="rId225" Type="http://schemas.openxmlformats.org/officeDocument/2006/relationships/image" Target="../media/image115.png"/><Relationship Id="rId246" Type="http://schemas.openxmlformats.org/officeDocument/2006/relationships/customXml" Target="../ink/ink120.xml"/><Relationship Id="rId267" Type="http://schemas.openxmlformats.org/officeDocument/2006/relationships/customXml" Target="../ink/ink131.xml"/><Relationship Id="rId288" Type="http://schemas.openxmlformats.org/officeDocument/2006/relationships/image" Target="../media/image146.png"/><Relationship Id="rId411" Type="http://schemas.openxmlformats.org/officeDocument/2006/relationships/customXml" Target="../ink/ink203.xml"/><Relationship Id="rId432" Type="http://schemas.openxmlformats.org/officeDocument/2006/relationships/image" Target="../media/image218.png"/><Relationship Id="rId106" Type="http://schemas.openxmlformats.org/officeDocument/2006/relationships/customXml" Target="../ink/ink50.xml"/><Relationship Id="rId127" Type="http://schemas.openxmlformats.org/officeDocument/2006/relationships/image" Target="../media/image66.png"/><Relationship Id="rId313" Type="http://schemas.openxmlformats.org/officeDocument/2006/relationships/customXml" Target="../ink/ink154.xml"/><Relationship Id="rId10" Type="http://schemas.openxmlformats.org/officeDocument/2006/relationships/image" Target="../media/image810.png"/><Relationship Id="rId31" Type="http://schemas.openxmlformats.org/officeDocument/2006/relationships/customXml" Target="../ink/ink12.xml"/><Relationship Id="rId52" Type="http://schemas.openxmlformats.org/officeDocument/2006/relationships/image" Target="../media/image29.png"/><Relationship Id="rId73" Type="http://schemas.openxmlformats.org/officeDocument/2006/relationships/image" Target="../media/image39.png"/><Relationship Id="rId94" Type="http://schemas.openxmlformats.org/officeDocument/2006/relationships/customXml" Target="../ink/ink44.xml"/><Relationship Id="rId148" Type="http://schemas.openxmlformats.org/officeDocument/2006/relationships/customXml" Target="../ink/ink71.xml"/><Relationship Id="rId169" Type="http://schemas.openxmlformats.org/officeDocument/2006/relationships/image" Target="../media/image87.png"/><Relationship Id="rId334" Type="http://schemas.openxmlformats.org/officeDocument/2006/relationships/image" Target="../media/image169.png"/><Relationship Id="rId355" Type="http://schemas.openxmlformats.org/officeDocument/2006/relationships/customXml" Target="../ink/ink175.xml"/><Relationship Id="rId376" Type="http://schemas.openxmlformats.org/officeDocument/2006/relationships/image" Target="../media/image190.png"/><Relationship Id="rId397" Type="http://schemas.openxmlformats.org/officeDocument/2006/relationships/customXml" Target="../ink/ink196.xml"/><Relationship Id="rId4" Type="http://schemas.openxmlformats.org/officeDocument/2006/relationships/image" Target="../media/image7.png"/><Relationship Id="rId180" Type="http://schemas.openxmlformats.org/officeDocument/2006/relationships/customXml" Target="../ink/ink87.xml"/><Relationship Id="rId215" Type="http://schemas.openxmlformats.org/officeDocument/2006/relationships/image" Target="../media/image110.png"/><Relationship Id="rId236" Type="http://schemas.openxmlformats.org/officeDocument/2006/relationships/customXml" Target="../ink/ink115.xml"/><Relationship Id="rId257" Type="http://schemas.openxmlformats.org/officeDocument/2006/relationships/customXml" Target="../ink/ink126.xml"/><Relationship Id="rId278" Type="http://schemas.openxmlformats.org/officeDocument/2006/relationships/image" Target="../media/image141.png"/><Relationship Id="rId401" Type="http://schemas.openxmlformats.org/officeDocument/2006/relationships/customXml" Target="../ink/ink198.xml"/><Relationship Id="rId422" Type="http://schemas.openxmlformats.org/officeDocument/2006/relationships/image" Target="../media/image213.png"/><Relationship Id="rId443" Type="http://schemas.openxmlformats.org/officeDocument/2006/relationships/customXml" Target="../ink/ink219.xml"/><Relationship Id="rId303" Type="http://schemas.openxmlformats.org/officeDocument/2006/relationships/customXml" Target="../ink/ink149.xml"/><Relationship Id="rId42" Type="http://schemas.openxmlformats.org/officeDocument/2006/relationships/image" Target="../media/image24.png"/><Relationship Id="rId84" Type="http://schemas.openxmlformats.org/officeDocument/2006/relationships/customXml" Target="../ink/ink39.xml"/><Relationship Id="rId138" Type="http://schemas.openxmlformats.org/officeDocument/2006/relationships/customXml" Target="../ink/ink66.xml"/><Relationship Id="rId345" Type="http://schemas.openxmlformats.org/officeDocument/2006/relationships/customXml" Target="../ink/ink170.xml"/><Relationship Id="rId387" Type="http://schemas.openxmlformats.org/officeDocument/2006/relationships/customXml" Target="../ink/ink191.xml"/><Relationship Id="rId191" Type="http://schemas.openxmlformats.org/officeDocument/2006/relationships/image" Target="../media/image98.png"/><Relationship Id="rId205" Type="http://schemas.openxmlformats.org/officeDocument/2006/relationships/image" Target="../media/image105.png"/><Relationship Id="rId247" Type="http://schemas.openxmlformats.org/officeDocument/2006/relationships/image" Target="../media/image126.png"/><Relationship Id="rId412" Type="http://schemas.openxmlformats.org/officeDocument/2006/relationships/image" Target="../media/image208.png"/><Relationship Id="rId107" Type="http://schemas.openxmlformats.org/officeDocument/2006/relationships/image" Target="../media/image56.png"/><Relationship Id="rId289" Type="http://schemas.openxmlformats.org/officeDocument/2006/relationships/customXml" Target="../ink/ink142.xml"/><Relationship Id="rId11" Type="http://schemas.openxmlformats.org/officeDocument/2006/relationships/customXml" Target="../ink/ink2.xml"/><Relationship Id="rId53" Type="http://schemas.openxmlformats.org/officeDocument/2006/relationships/customXml" Target="../ink/ink23.xml"/><Relationship Id="rId149" Type="http://schemas.openxmlformats.org/officeDocument/2006/relationships/image" Target="../media/image77.png"/><Relationship Id="rId314" Type="http://schemas.openxmlformats.org/officeDocument/2006/relationships/image" Target="../media/image159.png"/><Relationship Id="rId356" Type="http://schemas.openxmlformats.org/officeDocument/2006/relationships/image" Target="../media/image180.png"/><Relationship Id="rId398" Type="http://schemas.openxmlformats.org/officeDocument/2006/relationships/image" Target="../media/image201.png"/><Relationship Id="rId95" Type="http://schemas.openxmlformats.org/officeDocument/2006/relationships/image" Target="../media/image50.png"/><Relationship Id="rId160" Type="http://schemas.openxmlformats.org/officeDocument/2006/relationships/customXml" Target="../ink/ink77.xml"/><Relationship Id="rId216" Type="http://schemas.openxmlformats.org/officeDocument/2006/relationships/customXml" Target="../ink/ink105.xml"/><Relationship Id="rId423" Type="http://schemas.openxmlformats.org/officeDocument/2006/relationships/customXml" Target="../ink/ink209.xml"/><Relationship Id="rId258" Type="http://schemas.openxmlformats.org/officeDocument/2006/relationships/image" Target="../media/image131.png"/><Relationship Id="rId22" Type="http://schemas.openxmlformats.org/officeDocument/2006/relationships/image" Target="../media/image14.png"/><Relationship Id="rId64" Type="http://schemas.openxmlformats.org/officeDocument/2006/relationships/image" Target="../media/image35.png"/><Relationship Id="rId118" Type="http://schemas.openxmlformats.org/officeDocument/2006/relationships/customXml" Target="../ink/ink56.xml"/><Relationship Id="rId325" Type="http://schemas.openxmlformats.org/officeDocument/2006/relationships/customXml" Target="../ink/ink160.xml"/><Relationship Id="rId367" Type="http://schemas.openxmlformats.org/officeDocument/2006/relationships/customXml" Target="../ink/ink181.xml"/><Relationship Id="rId171" Type="http://schemas.openxmlformats.org/officeDocument/2006/relationships/image" Target="../media/image88.png"/><Relationship Id="rId227" Type="http://schemas.openxmlformats.org/officeDocument/2006/relationships/image" Target="../media/image116.png"/><Relationship Id="rId269" Type="http://schemas.openxmlformats.org/officeDocument/2006/relationships/customXml" Target="../ink/ink132.xml"/><Relationship Id="rId434" Type="http://schemas.openxmlformats.org/officeDocument/2006/relationships/image" Target="../media/image219.png"/><Relationship Id="rId33" Type="http://schemas.openxmlformats.org/officeDocument/2006/relationships/customXml" Target="../ink/ink13.xml"/><Relationship Id="rId129" Type="http://schemas.openxmlformats.org/officeDocument/2006/relationships/image" Target="../media/image67.png"/><Relationship Id="rId280" Type="http://schemas.openxmlformats.org/officeDocument/2006/relationships/image" Target="../media/image142.png"/><Relationship Id="rId336" Type="http://schemas.openxmlformats.org/officeDocument/2006/relationships/image" Target="../media/image170.png"/><Relationship Id="rId75" Type="http://schemas.openxmlformats.org/officeDocument/2006/relationships/image" Target="../media/image40.png"/><Relationship Id="rId140" Type="http://schemas.openxmlformats.org/officeDocument/2006/relationships/customXml" Target="../ink/ink67.xml"/><Relationship Id="rId182" Type="http://schemas.openxmlformats.org/officeDocument/2006/relationships/customXml" Target="../ink/ink88.xml"/><Relationship Id="rId378" Type="http://schemas.openxmlformats.org/officeDocument/2006/relationships/image" Target="../media/image191.png"/><Relationship Id="rId403" Type="http://schemas.openxmlformats.org/officeDocument/2006/relationships/customXml" Target="../ink/ink199.xml"/></Relationships>
</file>

<file path=ppt/slides/_rels/slide14.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30.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32.emf"/><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34.emf"/><Relationship Id="rId7" Type="http://schemas.openxmlformats.org/officeDocument/2006/relationships/image" Target="../media/image238.emf"/><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image" Target="../media/image237.png"/><Relationship Id="rId5" Type="http://schemas.openxmlformats.org/officeDocument/2006/relationships/image" Target="../media/image236.emf"/><Relationship Id="rId4" Type="http://schemas.openxmlformats.org/officeDocument/2006/relationships/image" Target="../media/image235.gif"/></Relationships>
</file>

<file path=ppt/slides/_rels/slide34.xml.rels><?xml version="1.0" encoding="UTF-8" standalone="yes"?>
<Relationships xmlns="http://schemas.openxmlformats.org/package/2006/relationships"><Relationship Id="rId3" Type="http://schemas.openxmlformats.org/officeDocument/2006/relationships/image" Target="../media/image239.emf"/><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image" Target="../media/image240.png"/><Relationship Id="rId1" Type="http://schemas.openxmlformats.org/officeDocument/2006/relationships/slideLayout" Target="../slideLayouts/slideLayout5.xml"/><Relationship Id="rId4" Type="http://schemas.openxmlformats.org/officeDocument/2006/relationships/image" Target="../media/image242.png"/></Relationships>
</file>

<file path=ppt/slides/_rels/slide37.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notesSlide" Target="../notesSlides/notesSlide34.xml"/><Relationship Id="rId1" Type="http://schemas.openxmlformats.org/officeDocument/2006/relationships/slideLayout" Target="../slideLayouts/slideLayout5.xml"/><Relationship Id="rId5" Type="http://schemas.openxmlformats.org/officeDocument/2006/relationships/image" Target="../media/image245.png"/><Relationship Id="rId4" Type="http://schemas.openxmlformats.org/officeDocument/2006/relationships/image" Target="../media/image24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image" Target="../media/image249.emf"/><Relationship Id="rId5" Type="http://schemas.openxmlformats.org/officeDocument/2006/relationships/image" Target="../media/image248.emf"/><Relationship Id="rId4" Type="http://schemas.openxmlformats.org/officeDocument/2006/relationships/image" Target="../media/image247.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249.emf"/></Relationships>
</file>

<file path=ppt/slides/_rels/slide4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249.emf"/></Relationships>
</file>

<file path=ppt/slides/_rels/slide4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252.jp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249.emf"/></Relationships>
</file>

<file path=ppt/slides/_rels/slide4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252.jpg"/><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image" Target="../media/image249.emf"/></Relationships>
</file>

<file path=ppt/slides/_rels/slide54.xml.rels><?xml version="1.0" encoding="UTF-8" standalone="yes"?>
<Relationships xmlns="http://schemas.openxmlformats.org/package/2006/relationships"><Relationship Id="rId3" Type="http://schemas.openxmlformats.org/officeDocument/2006/relationships/image" Target="../media/image253.emf"/><Relationship Id="rId7" Type="http://schemas.openxmlformats.org/officeDocument/2006/relationships/image" Target="../media/image242.png"/><Relationship Id="rId2" Type="http://schemas.openxmlformats.org/officeDocument/2006/relationships/notesSlide" Target="../notesSlides/notesSlide51.xml"/><Relationship Id="rId1" Type="http://schemas.openxmlformats.org/officeDocument/2006/relationships/slideLayout" Target="../slideLayouts/slideLayout5.xml"/><Relationship Id="rId6" Type="http://schemas.openxmlformats.org/officeDocument/2006/relationships/image" Target="../media/image256.jpeg"/><Relationship Id="rId5" Type="http://schemas.openxmlformats.org/officeDocument/2006/relationships/image" Target="../media/image255.emf"/><Relationship Id="rId4" Type="http://schemas.openxmlformats.org/officeDocument/2006/relationships/image" Target="../media/image254.emf"/></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257.jpe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252.jpg"/><Relationship Id="rId2" Type="http://schemas.openxmlformats.org/officeDocument/2006/relationships/notesSlide" Target="../notesSlides/notesSlide57.xml"/><Relationship Id="rId1" Type="http://schemas.openxmlformats.org/officeDocument/2006/relationships/slideLayout" Target="../slideLayouts/slideLayout5.xml"/><Relationship Id="rId4" Type="http://schemas.openxmlformats.org/officeDocument/2006/relationships/image" Target="../media/image249.emf"/></Relationships>
</file>

<file path=ppt/slides/_rels/slide6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249.emf"/><Relationship Id="rId2" Type="http://schemas.openxmlformats.org/officeDocument/2006/relationships/image" Target="../media/image259.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249.emf"/><Relationship Id="rId2" Type="http://schemas.openxmlformats.org/officeDocument/2006/relationships/image" Target="../media/image260.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249.emf"/><Relationship Id="rId2" Type="http://schemas.openxmlformats.org/officeDocument/2006/relationships/image" Target="../media/image261.jpe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249.emf"/><Relationship Id="rId2" Type="http://schemas.openxmlformats.org/officeDocument/2006/relationships/image" Target="../media/image262.jpe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263.emf"/><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249.emf"/><Relationship Id="rId2" Type="http://schemas.openxmlformats.org/officeDocument/2006/relationships/image" Target="../media/image259.pn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70.xml"/><Relationship Id="rId1" Type="http://schemas.openxmlformats.org/officeDocument/2006/relationships/slideLayout" Target="../slideLayouts/slideLayout5.xml"/><Relationship Id="rId4" Type="http://schemas.openxmlformats.org/officeDocument/2006/relationships/chart" Target="../charts/chart13.xml"/></Relationships>
</file>

<file path=ppt/slides/_rels/slide79.xml.rels><?xml version="1.0" encoding="UTF-8" standalone="yes"?>
<Relationships xmlns="http://schemas.openxmlformats.org/package/2006/relationships"><Relationship Id="rId3" Type="http://schemas.openxmlformats.org/officeDocument/2006/relationships/image" Target="../media/image249.emf"/><Relationship Id="rId2" Type="http://schemas.openxmlformats.org/officeDocument/2006/relationships/image" Target="../media/image262.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264.emf"/><Relationship Id="rId2" Type="http://schemas.openxmlformats.org/officeDocument/2006/relationships/notesSlide" Target="../notesSlides/notesSlide71.xml"/><Relationship Id="rId1" Type="http://schemas.openxmlformats.org/officeDocument/2006/relationships/slideLayout" Target="../slideLayouts/slideLayout5.xml"/><Relationship Id="rId5" Type="http://schemas.openxmlformats.org/officeDocument/2006/relationships/image" Target="../media/image242.png"/><Relationship Id="rId4" Type="http://schemas.openxmlformats.org/officeDocument/2006/relationships/image" Target="../media/image256.jpe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image" Target="../media/image265.emf"/><Relationship Id="rId2" Type="http://schemas.openxmlformats.org/officeDocument/2006/relationships/image" Target="../media/image12.emf"/><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266.emf"/><Relationship Id="rId7" Type="http://schemas.openxmlformats.org/officeDocument/2006/relationships/chart" Target="../charts/chart17.xml"/><Relationship Id="rId2" Type="http://schemas.openxmlformats.org/officeDocument/2006/relationships/notesSlide" Target="../notesSlides/notesSlide74.xml"/><Relationship Id="rId1" Type="http://schemas.openxmlformats.org/officeDocument/2006/relationships/slideLayout" Target="../slideLayouts/slideLayout5.xml"/><Relationship Id="rId6" Type="http://schemas.openxmlformats.org/officeDocument/2006/relationships/image" Target="../media/image267.emf"/><Relationship Id="rId5" Type="http://schemas.openxmlformats.org/officeDocument/2006/relationships/chart" Target="../charts/chart16.xml"/><Relationship Id="rId4" Type="http://schemas.openxmlformats.org/officeDocument/2006/relationships/chart" Target="../charts/chart1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D1BE0BD2-2C6F-4E30-BBF0-A65E79FBA786}"/>
              </a:ext>
            </a:extLst>
          </p:cNvPr>
          <p:cNvSpPr/>
          <p:nvPr/>
        </p:nvSpPr>
        <p:spPr>
          <a:xfrm>
            <a:off x="0" y="0"/>
            <a:ext cx="4572000" cy="6858000"/>
          </a:xfrm>
          <a:prstGeom prst="rect">
            <a:avLst/>
          </a:prstGeom>
          <a:solidFill>
            <a:srgbClr val="E0F1FC"/>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dirty="0"/>
          </a:p>
        </p:txBody>
      </p:sp>
      <p:pic>
        <p:nvPicPr>
          <p:cNvPr id="3" name="図 2"/>
          <p:cNvPicPr>
            <a:picLocks noChangeAspect="1"/>
          </p:cNvPicPr>
          <p:nvPr/>
        </p:nvPicPr>
        <p:blipFill rotWithShape="1">
          <a:blip r:embed="rId3"/>
          <a:srcRect t="14540" r="22311" b="14802"/>
          <a:stretch/>
        </p:blipFill>
        <p:spPr>
          <a:xfrm>
            <a:off x="841349" y="-12700"/>
            <a:ext cx="8302652" cy="6858000"/>
          </a:xfrm>
          <a:prstGeom prst="rect">
            <a:avLst/>
          </a:prstGeom>
        </p:spPr>
      </p:pic>
      <p:sp>
        <p:nvSpPr>
          <p:cNvPr id="2" name="タイトル 1"/>
          <p:cNvSpPr>
            <a:spLocks noGrp="1"/>
          </p:cNvSpPr>
          <p:nvPr>
            <p:ph type="title"/>
          </p:nvPr>
        </p:nvSpPr>
        <p:spPr>
          <a:xfrm>
            <a:off x="963516" y="2746602"/>
            <a:ext cx="9245600" cy="1752827"/>
          </a:xfrm>
          <a:noFill/>
        </p:spPr>
        <p:txBody>
          <a:bodyPr>
            <a:noAutofit/>
          </a:bodyPr>
          <a:lstStyle/>
          <a:p>
            <a:pPr>
              <a:lnSpc>
                <a:spcPts val="7500"/>
              </a:lnSpc>
            </a:pPr>
            <a:r>
              <a:rPr kumimoji="1" lang="ja-JP" altLang="en-US" sz="5400" dirty="0">
                <a:solidFill>
                  <a:schemeClr val="bg1"/>
                </a:solidFill>
                <a:effectLst>
                  <a:outerShdw blurRad="38100" dist="38100" dir="2700000" algn="tl">
                    <a:srgbClr val="000000">
                      <a:alpha val="43137"/>
                    </a:srgbClr>
                  </a:outerShdw>
                </a:effectLst>
              </a:rPr>
              <a:t>中小河川洪水災害編</a:t>
            </a:r>
            <a:endParaRPr kumimoji="1" lang="ja-JP" altLang="en-US" sz="4400" dirty="0">
              <a:solidFill>
                <a:schemeClr val="bg1"/>
              </a:solidFill>
              <a:effectLst>
                <a:outerShdw blurRad="38100" dist="38100" dir="2700000" algn="tl">
                  <a:srgbClr val="000000">
                    <a:alpha val="43137"/>
                  </a:srgbClr>
                </a:outerShdw>
              </a:effectLst>
            </a:endParaRPr>
          </a:p>
        </p:txBody>
      </p:sp>
      <p:sp>
        <p:nvSpPr>
          <p:cNvPr id="8" name="テキスト プレースホルダー 7">
            <a:extLst>
              <a:ext uri="{FF2B5EF4-FFF2-40B4-BE49-F238E27FC236}">
                <a16:creationId xmlns:a16="http://schemas.microsoft.com/office/drawing/2014/main" id="{58D9DF1B-B128-445F-8041-1C6D41AC88D3}"/>
              </a:ext>
            </a:extLst>
          </p:cNvPr>
          <p:cNvSpPr>
            <a:spLocks noGrp="1"/>
          </p:cNvSpPr>
          <p:nvPr>
            <p:ph type="body" idx="1"/>
          </p:nvPr>
        </p:nvSpPr>
        <p:spPr>
          <a:xfrm>
            <a:off x="623888" y="5181600"/>
            <a:ext cx="7886700" cy="1467304"/>
          </a:xfrm>
        </p:spPr>
        <p:txBody>
          <a:bodyPr>
            <a:normAutofit/>
          </a:bodyPr>
          <a:lstStyle/>
          <a:p>
            <a:pPr>
              <a:lnSpc>
                <a:spcPct val="120000"/>
              </a:lnSpc>
            </a:pPr>
            <a:endParaRPr lang="en-US" altLang="ja-JP" b="1" dirty="0">
              <a:latin typeface="+mn-ea"/>
            </a:endParaRPr>
          </a:p>
          <a:p>
            <a:pPr>
              <a:lnSpc>
                <a:spcPct val="120000"/>
              </a:lnSpc>
            </a:pPr>
            <a:endParaRPr lang="ja-JP" altLang="en-US" b="1" dirty="0">
              <a:latin typeface="+mn-ea"/>
            </a:endParaRPr>
          </a:p>
          <a:p>
            <a:endParaRPr kumimoji="1" lang="ja-JP" altLang="en-US" dirty="0"/>
          </a:p>
        </p:txBody>
      </p:sp>
      <p:sp>
        <p:nvSpPr>
          <p:cNvPr id="10" name="テキスト ボックス 9">
            <a:extLst>
              <a:ext uri="{FF2B5EF4-FFF2-40B4-BE49-F238E27FC236}">
                <a16:creationId xmlns:a16="http://schemas.microsoft.com/office/drawing/2014/main" id="{A2699A05-1224-4815-A7F8-604C1379CDD2}"/>
              </a:ext>
            </a:extLst>
          </p:cNvPr>
          <p:cNvSpPr txBox="1"/>
          <p:nvPr/>
        </p:nvSpPr>
        <p:spPr>
          <a:xfrm>
            <a:off x="2421478" y="1941749"/>
            <a:ext cx="5474576" cy="1077218"/>
          </a:xfrm>
          <a:prstGeom prst="rect">
            <a:avLst/>
          </a:prstGeom>
          <a:noFill/>
        </p:spPr>
        <p:txBody>
          <a:bodyPr wrap="none" rtlCol="0">
            <a:spAutoFit/>
          </a:bodyPr>
          <a:lstStyle/>
          <a:p>
            <a:r>
              <a:rPr kumimoji="1" lang="ja-JP" altLang="en-US" sz="3200" dirty="0">
                <a:solidFill>
                  <a:srgbClr val="FFC000"/>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地方公共団体防災担当者向け</a:t>
            </a:r>
            <a:endParaRPr kumimoji="1" lang="en-US" altLang="ja-JP" sz="3200" dirty="0">
              <a:solidFill>
                <a:srgbClr val="FFC000"/>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endParaRPr>
          </a:p>
          <a:p>
            <a:r>
              <a:rPr kumimoji="1" lang="ja-JP" altLang="en-US" sz="3200" dirty="0">
                <a:solidFill>
                  <a:srgbClr val="FFC000"/>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rPr>
              <a:t>気象防災ワークショップ</a:t>
            </a:r>
          </a:p>
        </p:txBody>
      </p:sp>
      <p:cxnSp>
        <p:nvCxnSpPr>
          <p:cNvPr id="4" name="直線コネクタ 3">
            <a:extLst>
              <a:ext uri="{FF2B5EF4-FFF2-40B4-BE49-F238E27FC236}">
                <a16:creationId xmlns:a16="http://schemas.microsoft.com/office/drawing/2014/main" id="{D4E3436F-BA84-462F-BC48-7F97F3810D37}"/>
              </a:ext>
            </a:extLst>
          </p:cNvPr>
          <p:cNvCxnSpPr/>
          <p:nvPr/>
        </p:nvCxnSpPr>
        <p:spPr>
          <a:xfrm>
            <a:off x="2527540" y="3053753"/>
            <a:ext cx="6606936" cy="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9" name="Rectangle 1"/>
          <p:cNvSpPr>
            <a:spLocks noChangeArrowheads="1"/>
          </p:cNvSpPr>
          <p:nvPr/>
        </p:nvSpPr>
        <p:spPr bwMode="auto">
          <a:xfrm>
            <a:off x="4546355" y="4656210"/>
            <a:ext cx="401575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ja-JP" altLang="ja-JP" dirty="0">
                <a:solidFill>
                  <a:schemeClr val="bg1"/>
                </a:solidFill>
                <a:latin typeface="+mj-ea"/>
                <a:ea typeface="+mj-ea"/>
                <a:cs typeface="Times New Roman" pitchFamily="18" charset="0"/>
              </a:rPr>
              <a:t>令和</a:t>
            </a:r>
            <a:r>
              <a:rPr lang="ja-JP" altLang="en-US" dirty="0">
                <a:solidFill>
                  <a:schemeClr val="bg1"/>
                </a:solidFill>
                <a:latin typeface="+mj-ea"/>
                <a:ea typeface="+mj-ea"/>
                <a:cs typeface="Times New Roman" pitchFamily="18" charset="0"/>
              </a:rPr>
              <a:t>３年災害対策基本法改正対応版</a:t>
            </a:r>
            <a:endParaRPr lang="en-US" altLang="ja-JP" dirty="0">
              <a:solidFill>
                <a:schemeClr val="bg1"/>
              </a:solidFill>
              <a:latin typeface="+mj-ea"/>
              <a:ea typeface="+mj-ea"/>
              <a:cs typeface="Times New Roman" pitchFamily="18" charset="0"/>
            </a:endParaRPr>
          </a:p>
          <a:p>
            <a:pPr algn="ctr" fontAlgn="base">
              <a:spcBef>
                <a:spcPct val="0"/>
              </a:spcBef>
              <a:spcAft>
                <a:spcPct val="0"/>
              </a:spcAft>
            </a:pPr>
            <a:r>
              <a:rPr kumimoji="1" lang="ja-JP" altLang="en-US" sz="1800" b="0" i="0" u="none" strike="noStrike" cap="none" normalizeH="0" baseline="0" dirty="0">
                <a:ln>
                  <a:noFill/>
                </a:ln>
                <a:solidFill>
                  <a:schemeClr val="bg1"/>
                </a:solidFill>
                <a:effectLst/>
                <a:latin typeface="+mj-ea"/>
                <a:ea typeface="+mj-ea"/>
                <a:cs typeface="Times New Roman" pitchFamily="18" charset="0"/>
              </a:rPr>
              <a:t>令和４年６月キキクル黒紫対応</a:t>
            </a:r>
            <a:endParaRPr kumimoji="1" lang="ja-JP" altLang="en-US" sz="1800" b="0" i="0" u="none" strike="noStrike" cap="none" normalizeH="0" baseline="0" dirty="0">
              <a:ln>
                <a:noFill/>
              </a:ln>
              <a:solidFill>
                <a:schemeClr val="bg1"/>
              </a:solidFill>
              <a:effectLst/>
              <a:latin typeface="+mj-ea"/>
              <a:ea typeface="+mj-ea"/>
              <a:cs typeface="ＭＳ Ｐゴシック" pitchFamily="50" charset="-128"/>
            </a:endParaRPr>
          </a:p>
        </p:txBody>
      </p:sp>
      <p:sp>
        <p:nvSpPr>
          <p:cNvPr id="20" name="テキスト ボックス 19">
            <a:extLst>
              <a:ext uri="{FF2B5EF4-FFF2-40B4-BE49-F238E27FC236}">
                <a16:creationId xmlns:a16="http://schemas.microsoft.com/office/drawing/2014/main" id="{7BC737AB-F81E-C1B4-E1B7-5CCE1442CE43}"/>
              </a:ext>
            </a:extLst>
          </p:cNvPr>
          <p:cNvSpPr txBox="1"/>
          <p:nvPr/>
        </p:nvSpPr>
        <p:spPr>
          <a:xfrm>
            <a:off x="7696200" y="6542414"/>
            <a:ext cx="1441255" cy="276999"/>
          </a:xfrm>
          <a:prstGeom prst="rect">
            <a:avLst/>
          </a:prstGeom>
          <a:noFill/>
        </p:spPr>
        <p:txBody>
          <a:bodyPr wrap="square" rtlCol="0">
            <a:spAutoFit/>
          </a:bodyPr>
          <a:lstStyle/>
          <a:p>
            <a:r>
              <a:rPr kumimoji="1" lang="ja-JP" altLang="en-US" sz="1200" dirty="0" smtClean="0">
                <a:latin typeface="+mn-ea"/>
              </a:rPr>
              <a:t>令和６年</a:t>
            </a:r>
            <a:r>
              <a:rPr lang="ja-JP" altLang="en-US" sz="1200" dirty="0">
                <a:latin typeface="+mn-ea"/>
              </a:rPr>
              <a:t>３</a:t>
            </a:r>
            <a:r>
              <a:rPr kumimoji="1" lang="ja-JP" altLang="en-US" sz="1200" dirty="0" smtClean="0">
                <a:latin typeface="+mn-ea"/>
              </a:rPr>
              <a:t>月</a:t>
            </a:r>
            <a:r>
              <a:rPr kumimoji="1" lang="ja-JP" altLang="en-US" sz="1200" dirty="0">
                <a:latin typeface="+mn-ea"/>
              </a:rPr>
              <a:t>更新</a:t>
            </a:r>
          </a:p>
        </p:txBody>
      </p:sp>
    </p:spTree>
    <p:extLst>
      <p:ext uri="{BB962C8B-B14F-4D97-AF65-F5344CB8AC3E}">
        <p14:creationId xmlns:p14="http://schemas.microsoft.com/office/powerpoint/2010/main" val="100435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00DD7FD-6285-4028-A19C-04B31D3CC55C}"/>
              </a:ext>
            </a:extLst>
          </p:cNvPr>
          <p:cNvSpPr>
            <a:spLocks noGrp="1"/>
          </p:cNvSpPr>
          <p:nvPr>
            <p:ph type="title"/>
          </p:nvPr>
        </p:nvSpPr>
        <p:spPr>
          <a:xfrm>
            <a:off x="0" y="364650"/>
            <a:ext cx="9144000" cy="686499"/>
          </a:xfrm>
        </p:spPr>
        <p:txBody>
          <a:bodyPr/>
          <a:lstStyle/>
          <a:p>
            <a:r>
              <a:rPr lang="ja-JP" altLang="en-US" dirty="0"/>
              <a:t>　グループワークの進め方</a:t>
            </a:r>
            <a:endParaRPr kumimoji="1" lang="ja-JP" altLang="en-US" dirty="0"/>
          </a:p>
        </p:txBody>
      </p:sp>
      <p:sp>
        <p:nvSpPr>
          <p:cNvPr id="5" name="スライド番号プレースホルダー 4">
            <a:extLst>
              <a:ext uri="{FF2B5EF4-FFF2-40B4-BE49-F238E27FC236}">
                <a16:creationId xmlns:a16="http://schemas.microsoft.com/office/drawing/2014/main" id="{1F4C2A7D-D784-4CAA-8E54-971FD8ECE6CD}"/>
              </a:ext>
            </a:extLst>
          </p:cNvPr>
          <p:cNvSpPr>
            <a:spLocks noGrp="1"/>
          </p:cNvSpPr>
          <p:nvPr>
            <p:ph type="sldNum" sz="quarter" idx="12"/>
          </p:nvPr>
        </p:nvSpPr>
        <p:spPr/>
        <p:txBody>
          <a:bodyPr/>
          <a:lstStyle/>
          <a:p>
            <a:fld id="{090AECCA-A504-4483-9A84-66AB2E940DB8}" type="slidenum">
              <a:rPr lang="ja-JP" altLang="en-US" smtClean="0"/>
              <a:pPr/>
              <a:t>10</a:t>
            </a:fld>
            <a:endParaRPr lang="ja-JP" altLang="en-US" dirty="0"/>
          </a:p>
        </p:txBody>
      </p:sp>
      <p:sp>
        <p:nvSpPr>
          <p:cNvPr id="24" name="サブタイトル 2">
            <a:extLst>
              <a:ext uri="{FF2B5EF4-FFF2-40B4-BE49-F238E27FC236}">
                <a16:creationId xmlns:a16="http://schemas.microsoft.com/office/drawing/2014/main" id="{05F6E48F-8921-48D2-B204-40CE66F37F97}"/>
              </a:ext>
            </a:extLst>
          </p:cNvPr>
          <p:cNvSpPr txBox="1">
            <a:spLocks/>
          </p:cNvSpPr>
          <p:nvPr/>
        </p:nvSpPr>
        <p:spPr>
          <a:xfrm>
            <a:off x="3123760" y="2615848"/>
            <a:ext cx="4882556" cy="3138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nSpc>
                <a:spcPts val="2200"/>
              </a:lnSpc>
              <a:spcBef>
                <a:spcPts val="0"/>
              </a:spcBef>
              <a:buNone/>
            </a:pPr>
            <a:r>
              <a:rPr lang="ja-JP" altLang="en-US" sz="2000" dirty="0">
                <a:latin typeface="+mn-ea"/>
              </a:rPr>
              <a:t>皆さんの置かれた状況が説明されます</a:t>
            </a:r>
          </a:p>
        </p:txBody>
      </p:sp>
      <p:sp>
        <p:nvSpPr>
          <p:cNvPr id="25" name="テキスト ボックス 24">
            <a:extLst>
              <a:ext uri="{FF2B5EF4-FFF2-40B4-BE49-F238E27FC236}">
                <a16:creationId xmlns:a16="http://schemas.microsoft.com/office/drawing/2014/main" id="{9892D8D1-E6D9-4EFC-90CD-271B12C597B6}"/>
              </a:ext>
            </a:extLst>
          </p:cNvPr>
          <p:cNvSpPr txBox="1"/>
          <p:nvPr/>
        </p:nvSpPr>
        <p:spPr>
          <a:xfrm>
            <a:off x="1245934" y="2533227"/>
            <a:ext cx="1776474" cy="485192"/>
          </a:xfrm>
          <a:prstGeom prst="rect">
            <a:avLst/>
          </a:prstGeom>
        </p:spPr>
        <p:style>
          <a:lnRef idx="2">
            <a:schemeClr val="accent5"/>
          </a:lnRef>
          <a:fillRef idx="1">
            <a:schemeClr val="lt1"/>
          </a:fillRef>
          <a:effectRef idx="0">
            <a:schemeClr val="accent5"/>
          </a:effectRef>
          <a:fontRef idx="minor">
            <a:schemeClr val="dk1"/>
          </a:fontRef>
        </p:style>
        <p:txBody>
          <a:bodyPr wrap="square" lIns="108000" tIns="0" rIns="108000" bIns="36000" rtlCol="0" anchor="ctr">
            <a:spAutoFit/>
          </a:bodyPr>
          <a:lstStyle/>
          <a:p>
            <a:pPr algn="ctr">
              <a:lnSpc>
                <a:spcPts val="3500"/>
              </a:lnSpc>
              <a:spcBef>
                <a:spcPts val="600"/>
              </a:spcBef>
            </a:pPr>
            <a:r>
              <a:rPr lang="ja-JP" altLang="en-US" sz="2000" dirty="0">
                <a:solidFill>
                  <a:srgbClr val="0066CC"/>
                </a:solidFill>
                <a:latin typeface="+mn-ea"/>
              </a:rPr>
              <a:t>状況付与</a:t>
            </a:r>
          </a:p>
        </p:txBody>
      </p:sp>
      <p:sp>
        <p:nvSpPr>
          <p:cNvPr id="45" name="サブタイトル 2">
            <a:extLst>
              <a:ext uri="{FF2B5EF4-FFF2-40B4-BE49-F238E27FC236}">
                <a16:creationId xmlns:a16="http://schemas.microsoft.com/office/drawing/2014/main" id="{5B515DBA-B0AF-4C9B-9AC8-4FE4EAD252FD}"/>
              </a:ext>
            </a:extLst>
          </p:cNvPr>
          <p:cNvSpPr txBox="1">
            <a:spLocks/>
          </p:cNvSpPr>
          <p:nvPr/>
        </p:nvSpPr>
        <p:spPr>
          <a:xfrm>
            <a:off x="3123760" y="3279837"/>
            <a:ext cx="4724236" cy="3138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nSpc>
                <a:spcPts val="2200"/>
              </a:lnSpc>
              <a:spcBef>
                <a:spcPts val="0"/>
              </a:spcBef>
              <a:buNone/>
            </a:pPr>
            <a:r>
              <a:rPr lang="ja-JP" altLang="en-US" sz="2000">
                <a:latin typeface="+mn-ea"/>
              </a:rPr>
              <a:t>検討すべき課題が問いかけられます</a:t>
            </a:r>
            <a:endParaRPr lang="ja-JP" altLang="en-US" sz="2000" dirty="0">
              <a:latin typeface="+mn-ea"/>
            </a:endParaRPr>
          </a:p>
        </p:txBody>
      </p:sp>
      <p:sp>
        <p:nvSpPr>
          <p:cNvPr id="46" name="テキスト ボックス 45">
            <a:extLst>
              <a:ext uri="{FF2B5EF4-FFF2-40B4-BE49-F238E27FC236}">
                <a16:creationId xmlns:a16="http://schemas.microsoft.com/office/drawing/2014/main" id="{3FA30A74-97D8-448B-B17E-9B9C29FB9051}"/>
              </a:ext>
            </a:extLst>
          </p:cNvPr>
          <p:cNvSpPr txBox="1"/>
          <p:nvPr/>
        </p:nvSpPr>
        <p:spPr>
          <a:xfrm>
            <a:off x="1245934" y="3202393"/>
            <a:ext cx="1776474" cy="485192"/>
          </a:xfrm>
          <a:prstGeom prst="rect">
            <a:avLst/>
          </a:prstGeom>
        </p:spPr>
        <p:style>
          <a:lnRef idx="2">
            <a:schemeClr val="accent5"/>
          </a:lnRef>
          <a:fillRef idx="1">
            <a:schemeClr val="lt1"/>
          </a:fillRef>
          <a:effectRef idx="0">
            <a:schemeClr val="accent5"/>
          </a:effectRef>
          <a:fontRef idx="minor">
            <a:schemeClr val="dk1"/>
          </a:fontRef>
        </p:style>
        <p:txBody>
          <a:bodyPr wrap="square" lIns="108000" tIns="0" rIns="108000" bIns="36000" rtlCol="0" anchor="ctr">
            <a:spAutoFit/>
          </a:bodyPr>
          <a:lstStyle/>
          <a:p>
            <a:pPr algn="ctr">
              <a:lnSpc>
                <a:spcPts val="3500"/>
              </a:lnSpc>
              <a:spcBef>
                <a:spcPts val="600"/>
              </a:spcBef>
            </a:pPr>
            <a:r>
              <a:rPr lang="ja-JP" altLang="en-US" sz="2000" dirty="0">
                <a:solidFill>
                  <a:srgbClr val="0066CC"/>
                </a:solidFill>
                <a:latin typeface="+mn-ea"/>
              </a:rPr>
              <a:t>設問付与</a:t>
            </a:r>
          </a:p>
        </p:txBody>
      </p:sp>
      <p:sp>
        <p:nvSpPr>
          <p:cNvPr id="47" name="サブタイトル 2">
            <a:extLst>
              <a:ext uri="{FF2B5EF4-FFF2-40B4-BE49-F238E27FC236}">
                <a16:creationId xmlns:a16="http://schemas.microsoft.com/office/drawing/2014/main" id="{C8ADB59E-F009-466C-9449-F1168413EED1}"/>
              </a:ext>
            </a:extLst>
          </p:cNvPr>
          <p:cNvSpPr txBox="1">
            <a:spLocks/>
          </p:cNvSpPr>
          <p:nvPr/>
        </p:nvSpPr>
        <p:spPr>
          <a:xfrm>
            <a:off x="3123760" y="3827297"/>
            <a:ext cx="4385078" cy="6298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nSpc>
                <a:spcPts val="2200"/>
              </a:lnSpc>
              <a:spcBef>
                <a:spcPts val="0"/>
              </a:spcBef>
              <a:buNone/>
            </a:pPr>
            <a:r>
              <a:rPr lang="ja-JP" altLang="en-US" sz="2000" dirty="0">
                <a:latin typeface="+mn-ea"/>
              </a:rPr>
              <a:t>状況を踏まえ、対応のあり方</a:t>
            </a:r>
            <a:r>
              <a:rPr lang="ja-JP" altLang="en-US" sz="2000">
                <a:latin typeface="+mn-ea"/>
              </a:rPr>
              <a:t>を検討し、ホワイトボードにまとめてください</a:t>
            </a:r>
            <a:endParaRPr lang="ja-JP" altLang="en-US" sz="2000" dirty="0">
              <a:latin typeface="+mn-ea"/>
            </a:endParaRPr>
          </a:p>
        </p:txBody>
      </p:sp>
      <p:sp>
        <p:nvSpPr>
          <p:cNvPr id="48" name="テキスト ボックス 47">
            <a:extLst>
              <a:ext uri="{FF2B5EF4-FFF2-40B4-BE49-F238E27FC236}">
                <a16:creationId xmlns:a16="http://schemas.microsoft.com/office/drawing/2014/main" id="{BE05ED93-9407-4EC4-ABA2-C9C6682A8422}"/>
              </a:ext>
            </a:extLst>
          </p:cNvPr>
          <p:cNvSpPr txBox="1"/>
          <p:nvPr/>
        </p:nvSpPr>
        <p:spPr>
          <a:xfrm>
            <a:off x="1245934" y="3871559"/>
            <a:ext cx="1776474" cy="485192"/>
          </a:xfrm>
          <a:prstGeom prst="rect">
            <a:avLst/>
          </a:prstGeom>
        </p:spPr>
        <p:style>
          <a:lnRef idx="2">
            <a:schemeClr val="accent5"/>
          </a:lnRef>
          <a:fillRef idx="1">
            <a:schemeClr val="lt1"/>
          </a:fillRef>
          <a:effectRef idx="0">
            <a:schemeClr val="accent5"/>
          </a:effectRef>
          <a:fontRef idx="minor">
            <a:schemeClr val="dk1"/>
          </a:fontRef>
        </p:style>
        <p:txBody>
          <a:bodyPr wrap="square" lIns="108000" tIns="0" rIns="108000" bIns="36000" rtlCol="0" anchor="ctr">
            <a:spAutoFit/>
          </a:bodyPr>
          <a:lstStyle/>
          <a:p>
            <a:pPr algn="ctr">
              <a:lnSpc>
                <a:spcPts val="3500"/>
              </a:lnSpc>
              <a:spcBef>
                <a:spcPts val="600"/>
              </a:spcBef>
            </a:pPr>
            <a:r>
              <a:rPr lang="ja-JP" altLang="en-US" sz="2000" dirty="0">
                <a:solidFill>
                  <a:srgbClr val="0066CC"/>
                </a:solidFill>
                <a:latin typeface="+mn-ea"/>
              </a:rPr>
              <a:t>グループ検討</a:t>
            </a:r>
          </a:p>
        </p:txBody>
      </p:sp>
      <p:sp>
        <p:nvSpPr>
          <p:cNvPr id="49" name="サブタイトル 2">
            <a:extLst>
              <a:ext uri="{FF2B5EF4-FFF2-40B4-BE49-F238E27FC236}">
                <a16:creationId xmlns:a16="http://schemas.microsoft.com/office/drawing/2014/main" id="{609A0A8D-1F87-4B40-AABE-1B82B8E7F226}"/>
              </a:ext>
            </a:extLst>
          </p:cNvPr>
          <p:cNvSpPr txBox="1">
            <a:spLocks/>
          </p:cNvSpPr>
          <p:nvPr/>
        </p:nvSpPr>
        <p:spPr>
          <a:xfrm>
            <a:off x="3123760" y="4626326"/>
            <a:ext cx="4645858" cy="3138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nSpc>
                <a:spcPts val="2200"/>
              </a:lnSpc>
              <a:spcBef>
                <a:spcPts val="0"/>
              </a:spcBef>
              <a:buNone/>
            </a:pPr>
            <a:r>
              <a:rPr lang="ja-JP" altLang="en-US" sz="2000">
                <a:latin typeface="+mn-ea"/>
              </a:rPr>
              <a:t>各グループの検討結果を共有します</a:t>
            </a:r>
            <a:endParaRPr lang="ja-JP" altLang="en-US" sz="2000" dirty="0">
              <a:latin typeface="+mn-ea"/>
            </a:endParaRPr>
          </a:p>
        </p:txBody>
      </p:sp>
      <p:sp>
        <p:nvSpPr>
          <p:cNvPr id="50" name="テキスト ボックス 49">
            <a:extLst>
              <a:ext uri="{FF2B5EF4-FFF2-40B4-BE49-F238E27FC236}">
                <a16:creationId xmlns:a16="http://schemas.microsoft.com/office/drawing/2014/main" id="{3A5BE967-B010-462F-BC1D-AFF5C12BDC70}"/>
              </a:ext>
            </a:extLst>
          </p:cNvPr>
          <p:cNvSpPr txBox="1"/>
          <p:nvPr/>
        </p:nvSpPr>
        <p:spPr>
          <a:xfrm>
            <a:off x="1245934" y="4540727"/>
            <a:ext cx="1776474" cy="485192"/>
          </a:xfrm>
          <a:prstGeom prst="rect">
            <a:avLst/>
          </a:prstGeom>
        </p:spPr>
        <p:style>
          <a:lnRef idx="2">
            <a:schemeClr val="accent5"/>
          </a:lnRef>
          <a:fillRef idx="1">
            <a:schemeClr val="lt1"/>
          </a:fillRef>
          <a:effectRef idx="0">
            <a:schemeClr val="accent5"/>
          </a:effectRef>
          <a:fontRef idx="minor">
            <a:schemeClr val="dk1"/>
          </a:fontRef>
        </p:style>
        <p:txBody>
          <a:bodyPr wrap="square" lIns="108000" tIns="0" rIns="108000" bIns="36000" rtlCol="0" anchor="ctr">
            <a:spAutoFit/>
          </a:bodyPr>
          <a:lstStyle/>
          <a:p>
            <a:pPr algn="ctr">
              <a:lnSpc>
                <a:spcPts val="3500"/>
              </a:lnSpc>
              <a:spcBef>
                <a:spcPts val="600"/>
              </a:spcBef>
            </a:pPr>
            <a:r>
              <a:rPr lang="ja-JP" altLang="en-US" sz="2000" dirty="0">
                <a:solidFill>
                  <a:srgbClr val="0066CC"/>
                </a:solidFill>
                <a:latin typeface="+mn-ea"/>
              </a:rPr>
              <a:t>グループ発表</a:t>
            </a:r>
          </a:p>
        </p:txBody>
      </p:sp>
      <p:sp>
        <p:nvSpPr>
          <p:cNvPr id="51" name="二等辺三角形 50">
            <a:extLst>
              <a:ext uri="{FF2B5EF4-FFF2-40B4-BE49-F238E27FC236}">
                <a16:creationId xmlns:a16="http://schemas.microsoft.com/office/drawing/2014/main" id="{09EAEA8B-7211-44D7-9E09-38F3CA3ED56C}"/>
              </a:ext>
            </a:extLst>
          </p:cNvPr>
          <p:cNvSpPr/>
          <p:nvPr/>
        </p:nvSpPr>
        <p:spPr>
          <a:xfrm flipV="1">
            <a:off x="2017396" y="3037557"/>
            <a:ext cx="243013" cy="147789"/>
          </a:xfrm>
          <a:prstGeom prst="triangle">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kumimoji="1" lang="ja-JP" altLang="en-US"/>
          </a:p>
        </p:txBody>
      </p:sp>
      <p:sp>
        <p:nvSpPr>
          <p:cNvPr id="52" name="二等辺三角形 51">
            <a:extLst>
              <a:ext uri="{FF2B5EF4-FFF2-40B4-BE49-F238E27FC236}">
                <a16:creationId xmlns:a16="http://schemas.microsoft.com/office/drawing/2014/main" id="{D2C21136-6EC3-4A1E-97B9-F783B9A7697D}"/>
              </a:ext>
            </a:extLst>
          </p:cNvPr>
          <p:cNvSpPr/>
          <p:nvPr/>
        </p:nvSpPr>
        <p:spPr>
          <a:xfrm flipV="1">
            <a:off x="2017396" y="3706723"/>
            <a:ext cx="243013" cy="147789"/>
          </a:xfrm>
          <a:prstGeom prst="triangle">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kumimoji="1" lang="ja-JP" altLang="en-US"/>
          </a:p>
        </p:txBody>
      </p:sp>
      <p:sp>
        <p:nvSpPr>
          <p:cNvPr id="53" name="二等辺三角形 52">
            <a:extLst>
              <a:ext uri="{FF2B5EF4-FFF2-40B4-BE49-F238E27FC236}">
                <a16:creationId xmlns:a16="http://schemas.microsoft.com/office/drawing/2014/main" id="{EE873E87-B967-45F0-B251-5246EA7A39AA}"/>
              </a:ext>
            </a:extLst>
          </p:cNvPr>
          <p:cNvSpPr/>
          <p:nvPr/>
        </p:nvSpPr>
        <p:spPr>
          <a:xfrm flipV="1">
            <a:off x="2017396" y="4375889"/>
            <a:ext cx="243013" cy="147789"/>
          </a:xfrm>
          <a:prstGeom prst="triangle">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kumimoji="1" lang="ja-JP" altLang="en-US"/>
          </a:p>
        </p:txBody>
      </p:sp>
      <p:sp>
        <p:nvSpPr>
          <p:cNvPr id="58" name="角丸四角形 22">
            <a:extLst>
              <a:ext uri="{FF2B5EF4-FFF2-40B4-BE49-F238E27FC236}">
                <a16:creationId xmlns:a16="http://schemas.microsoft.com/office/drawing/2014/main" id="{E55ECF7D-988B-4AF8-827B-445A99E2E03F}"/>
              </a:ext>
            </a:extLst>
          </p:cNvPr>
          <p:cNvSpPr/>
          <p:nvPr/>
        </p:nvSpPr>
        <p:spPr>
          <a:xfrm>
            <a:off x="1245934" y="5422026"/>
            <a:ext cx="1776474" cy="504294"/>
          </a:xfrm>
          <a:prstGeom prst="roundRect">
            <a:avLst/>
          </a:prstGeom>
          <a:solidFill>
            <a:srgbClr val="00B050"/>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sz="2000">
                <a:solidFill>
                  <a:schemeClr val="bg1"/>
                </a:solidFill>
                <a:effectLst>
                  <a:outerShdw blurRad="38100" dist="38100" dir="2700000" algn="tl">
                    <a:srgbClr val="000000">
                      <a:alpha val="43137"/>
                    </a:srgbClr>
                  </a:outerShdw>
                </a:effectLst>
                <a:latin typeface="+mn-ea"/>
              </a:rPr>
              <a:t>解　説</a:t>
            </a:r>
            <a:endParaRPr kumimoji="1" lang="ja-JP" altLang="en-US" sz="2000" dirty="0">
              <a:solidFill>
                <a:schemeClr val="bg1"/>
              </a:solidFill>
              <a:effectLst>
                <a:outerShdw blurRad="38100" dist="38100" dir="2700000" algn="tl">
                  <a:srgbClr val="000000">
                    <a:alpha val="43137"/>
                  </a:srgbClr>
                </a:outerShdw>
              </a:effectLst>
              <a:latin typeface="+mn-ea"/>
            </a:endParaRPr>
          </a:p>
        </p:txBody>
      </p:sp>
      <p:sp>
        <p:nvSpPr>
          <p:cNvPr id="60" name="サブタイトル 2">
            <a:extLst>
              <a:ext uri="{FF2B5EF4-FFF2-40B4-BE49-F238E27FC236}">
                <a16:creationId xmlns:a16="http://schemas.microsoft.com/office/drawing/2014/main" id="{70DAC4AB-4E89-4894-801D-C022B7FD185C}"/>
              </a:ext>
            </a:extLst>
          </p:cNvPr>
          <p:cNvSpPr txBox="1">
            <a:spLocks/>
          </p:cNvSpPr>
          <p:nvPr/>
        </p:nvSpPr>
        <p:spPr>
          <a:xfrm>
            <a:off x="3123761" y="5346429"/>
            <a:ext cx="4385078" cy="6244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nSpc>
                <a:spcPts val="2200"/>
              </a:lnSpc>
              <a:spcBef>
                <a:spcPts val="0"/>
              </a:spcBef>
              <a:buNone/>
            </a:pPr>
            <a:r>
              <a:rPr lang="ja-JP" altLang="en-US" sz="2000">
                <a:solidFill>
                  <a:schemeClr val="tx1">
                    <a:lumMod val="75000"/>
                    <a:lumOff val="25000"/>
                  </a:schemeClr>
                </a:solidFill>
                <a:latin typeface="+mn-ea"/>
              </a:rPr>
              <a:t>発表</a:t>
            </a:r>
            <a:r>
              <a:rPr lang="ja-JP" altLang="en-US" sz="2000" dirty="0">
                <a:solidFill>
                  <a:schemeClr val="tx1">
                    <a:lumMod val="75000"/>
                    <a:lumOff val="25000"/>
                  </a:schemeClr>
                </a:solidFill>
                <a:latin typeface="+mn-ea"/>
              </a:rPr>
              <a:t>内容を踏まえて、認識しておくべき重要ポイント</a:t>
            </a:r>
            <a:r>
              <a:rPr lang="ja-JP" altLang="en-US" sz="2000">
                <a:solidFill>
                  <a:schemeClr val="tx1">
                    <a:lumMod val="75000"/>
                    <a:lumOff val="25000"/>
                  </a:schemeClr>
                </a:solidFill>
                <a:latin typeface="+mn-ea"/>
              </a:rPr>
              <a:t>を再確認します</a:t>
            </a:r>
            <a:endParaRPr lang="ja-JP" altLang="en-US" sz="2000" dirty="0">
              <a:solidFill>
                <a:schemeClr val="tx1">
                  <a:lumMod val="75000"/>
                  <a:lumOff val="25000"/>
                </a:schemeClr>
              </a:solidFill>
              <a:latin typeface="+mn-ea"/>
            </a:endParaRPr>
          </a:p>
        </p:txBody>
      </p:sp>
      <p:sp>
        <p:nvSpPr>
          <p:cNvPr id="28" name="四角形: 角を丸くする 27">
            <a:extLst>
              <a:ext uri="{FF2B5EF4-FFF2-40B4-BE49-F238E27FC236}">
                <a16:creationId xmlns:a16="http://schemas.microsoft.com/office/drawing/2014/main" id="{8E9D4541-1CB8-4A64-998E-69AA119E2D2D}"/>
              </a:ext>
            </a:extLst>
          </p:cNvPr>
          <p:cNvSpPr/>
          <p:nvPr/>
        </p:nvSpPr>
        <p:spPr>
          <a:xfrm>
            <a:off x="758533" y="2296391"/>
            <a:ext cx="7707984" cy="3886200"/>
          </a:xfrm>
          <a:prstGeom prst="roundRect">
            <a:avLst>
              <a:gd name="adj" fmla="val 0"/>
            </a:avLst>
          </a:prstGeom>
          <a:noFill/>
          <a:ln>
            <a:solidFill>
              <a:srgbClr val="E66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矢印: 下 58">
            <a:extLst>
              <a:ext uri="{FF2B5EF4-FFF2-40B4-BE49-F238E27FC236}">
                <a16:creationId xmlns:a16="http://schemas.microsoft.com/office/drawing/2014/main" id="{C09D8A7D-279E-4BEB-8D44-909E7EAC8901}"/>
              </a:ext>
            </a:extLst>
          </p:cNvPr>
          <p:cNvSpPr/>
          <p:nvPr/>
        </p:nvSpPr>
        <p:spPr>
          <a:xfrm>
            <a:off x="1880167" y="5075982"/>
            <a:ext cx="508007" cy="305546"/>
          </a:xfrm>
          <a:prstGeom prst="downArrow">
            <a:avLst/>
          </a:prstGeom>
          <a:gradFill>
            <a:gsLst>
              <a:gs pos="0">
                <a:schemeClr val="accent2">
                  <a:lumMod val="110000"/>
                  <a:satMod val="105000"/>
                  <a:tint val="67000"/>
                </a:schemeClr>
              </a:gs>
              <a:gs pos="37000">
                <a:schemeClr val="accent2">
                  <a:lumMod val="60000"/>
                  <a:lumOff val="40000"/>
                </a:schemeClr>
              </a:gs>
              <a:gs pos="100000">
                <a:schemeClr val="accent2">
                  <a:lumMod val="75000"/>
                </a:schemeClr>
              </a:gs>
            </a:gsLst>
          </a:gra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dirty="0"/>
          </a:p>
        </p:txBody>
      </p:sp>
      <p:sp>
        <p:nvSpPr>
          <p:cNvPr id="11" name="テキスト ボックス 10">
            <a:extLst>
              <a:ext uri="{FF2B5EF4-FFF2-40B4-BE49-F238E27FC236}">
                <a16:creationId xmlns:a16="http://schemas.microsoft.com/office/drawing/2014/main" id="{46AF40CC-1D55-4AD3-9EEF-79C80D46780B}"/>
              </a:ext>
            </a:extLst>
          </p:cNvPr>
          <p:cNvSpPr txBox="1"/>
          <p:nvPr/>
        </p:nvSpPr>
        <p:spPr>
          <a:xfrm>
            <a:off x="553226" y="1406565"/>
            <a:ext cx="8224927" cy="769441"/>
          </a:xfrm>
          <a:prstGeom prst="rect">
            <a:avLst/>
          </a:prstGeom>
          <a:noFill/>
        </p:spPr>
        <p:txBody>
          <a:bodyPr wrap="square" rtlCol="0">
            <a:spAutoFit/>
          </a:bodyPr>
          <a:lstStyle/>
          <a:p>
            <a:r>
              <a:rPr kumimoji="1" lang="ja-JP" altLang="en-US" sz="2400" dirty="0">
                <a:latin typeface="+mn-ea"/>
              </a:rPr>
              <a:t>下記のプロセスを「場面 </a:t>
            </a:r>
            <a:r>
              <a:rPr lang="en-US" altLang="ja-JP" sz="2400" dirty="0">
                <a:latin typeface="+mn-ea"/>
              </a:rPr>
              <a:t>2</a:t>
            </a:r>
            <a:r>
              <a:rPr kumimoji="1" lang="ja-JP" altLang="en-US" sz="2400" dirty="0">
                <a:latin typeface="+mn-ea"/>
              </a:rPr>
              <a:t>～</a:t>
            </a:r>
            <a:r>
              <a:rPr kumimoji="1" lang="en-US" altLang="ja-JP" sz="2400" dirty="0">
                <a:latin typeface="+mn-ea"/>
              </a:rPr>
              <a:t>3 </a:t>
            </a:r>
            <a:r>
              <a:rPr kumimoji="1" lang="ja-JP" altLang="en-US" sz="2400" dirty="0">
                <a:latin typeface="+mn-ea"/>
              </a:rPr>
              <a:t>」について </a:t>
            </a:r>
            <a:r>
              <a:rPr kumimoji="1" lang="en-US" altLang="ja-JP" sz="2400" dirty="0">
                <a:latin typeface="+mn-ea"/>
              </a:rPr>
              <a:t>2 </a:t>
            </a:r>
            <a:r>
              <a:rPr kumimoji="1" lang="ja-JP" altLang="en-US" sz="2400" dirty="0">
                <a:latin typeface="+mn-ea"/>
              </a:rPr>
              <a:t>セット実施します。</a:t>
            </a:r>
            <a:endParaRPr kumimoji="1" lang="en-US" altLang="ja-JP" sz="2400" dirty="0">
              <a:latin typeface="+mn-ea"/>
            </a:endParaRPr>
          </a:p>
          <a:p>
            <a:r>
              <a:rPr kumimoji="1" lang="ja-JP" altLang="en-US" sz="2000" dirty="0">
                <a:solidFill>
                  <a:schemeClr val="bg1">
                    <a:lumMod val="50000"/>
                  </a:schemeClr>
                </a:solidFill>
                <a:latin typeface="+mn-ea"/>
              </a:rPr>
              <a:t>（「場面 </a:t>
            </a:r>
            <a:r>
              <a:rPr kumimoji="1" lang="en-US" altLang="ja-JP" sz="2000" dirty="0">
                <a:solidFill>
                  <a:schemeClr val="bg1">
                    <a:lumMod val="50000"/>
                  </a:schemeClr>
                </a:solidFill>
                <a:latin typeface="+mn-ea"/>
              </a:rPr>
              <a:t>1 </a:t>
            </a:r>
            <a:r>
              <a:rPr kumimoji="1" lang="ja-JP" altLang="en-US" sz="2000" dirty="0">
                <a:solidFill>
                  <a:schemeClr val="bg1">
                    <a:lumMod val="50000"/>
                  </a:schemeClr>
                </a:solidFill>
                <a:latin typeface="+mn-ea"/>
              </a:rPr>
              <a:t>」は状況の説明のみ）</a:t>
            </a:r>
            <a:endParaRPr kumimoji="1" lang="ja-JP" altLang="en-US" sz="2400" dirty="0">
              <a:solidFill>
                <a:schemeClr val="bg1">
                  <a:lumMod val="50000"/>
                </a:schemeClr>
              </a:solidFill>
              <a:latin typeface="+mn-ea"/>
            </a:endParaRPr>
          </a:p>
        </p:txBody>
      </p:sp>
    </p:spTree>
    <p:extLst>
      <p:ext uri="{BB962C8B-B14F-4D97-AF65-F5344CB8AC3E}">
        <p14:creationId xmlns:p14="http://schemas.microsoft.com/office/powerpoint/2010/main" val="9898783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00DD7FD-6285-4028-A19C-04B31D3CC55C}"/>
              </a:ext>
            </a:extLst>
          </p:cNvPr>
          <p:cNvSpPr>
            <a:spLocks noGrp="1"/>
          </p:cNvSpPr>
          <p:nvPr>
            <p:ph type="title"/>
          </p:nvPr>
        </p:nvSpPr>
        <p:spPr>
          <a:xfrm>
            <a:off x="0" y="364650"/>
            <a:ext cx="8138700" cy="686499"/>
          </a:xfrm>
        </p:spPr>
        <p:txBody>
          <a:bodyPr/>
          <a:lstStyle/>
          <a:p>
            <a:r>
              <a:rPr kumimoji="1" lang="ja-JP" altLang="en-US" dirty="0"/>
              <a:t>　皆さんの設定</a:t>
            </a:r>
          </a:p>
        </p:txBody>
      </p:sp>
      <p:sp>
        <p:nvSpPr>
          <p:cNvPr id="5" name="スライド番号プレースホルダー 4">
            <a:extLst>
              <a:ext uri="{FF2B5EF4-FFF2-40B4-BE49-F238E27FC236}">
                <a16:creationId xmlns:a16="http://schemas.microsoft.com/office/drawing/2014/main" id="{1F4C2A7D-D784-4CAA-8E54-971FD8ECE6CD}"/>
              </a:ext>
            </a:extLst>
          </p:cNvPr>
          <p:cNvSpPr>
            <a:spLocks noGrp="1"/>
          </p:cNvSpPr>
          <p:nvPr>
            <p:ph type="sldNum" sz="quarter" idx="12"/>
          </p:nvPr>
        </p:nvSpPr>
        <p:spPr/>
        <p:txBody>
          <a:bodyPr/>
          <a:lstStyle/>
          <a:p>
            <a:fld id="{090AECCA-A504-4483-9A84-66AB2E940DB8}" type="slidenum">
              <a:rPr lang="ja-JP" altLang="en-US" smtClean="0"/>
              <a:pPr/>
              <a:t>11</a:t>
            </a:fld>
            <a:endParaRPr lang="ja-JP" altLang="en-US" dirty="0"/>
          </a:p>
        </p:txBody>
      </p:sp>
      <p:sp>
        <p:nvSpPr>
          <p:cNvPr id="8" name="テキスト ボックス 7">
            <a:extLst>
              <a:ext uri="{FF2B5EF4-FFF2-40B4-BE49-F238E27FC236}">
                <a16:creationId xmlns:a16="http://schemas.microsoft.com/office/drawing/2014/main" id="{2112EB26-3B9C-410F-9A71-99F9B1AFD2B2}"/>
              </a:ext>
            </a:extLst>
          </p:cNvPr>
          <p:cNvSpPr txBox="1"/>
          <p:nvPr/>
        </p:nvSpPr>
        <p:spPr>
          <a:xfrm>
            <a:off x="717231" y="2006075"/>
            <a:ext cx="7721986" cy="2246769"/>
          </a:xfrm>
          <a:prstGeom prst="rect">
            <a:avLst/>
          </a:prstGeom>
          <a:noFill/>
        </p:spPr>
        <p:txBody>
          <a:bodyPr wrap="none" rtlCol="0">
            <a:spAutoFit/>
          </a:bodyPr>
          <a:lstStyle/>
          <a:p>
            <a:pPr>
              <a:spcAft>
                <a:spcPts val="1200"/>
              </a:spcAft>
            </a:pPr>
            <a:r>
              <a:rPr lang="ja-JP" altLang="en-US" sz="4000" dirty="0">
                <a:latin typeface="ＭＳ Ｐゴシック" panose="020B0600070205080204" pitchFamily="50" charset="-128"/>
                <a:ea typeface="ＭＳ Ｐゴシック" panose="020B0600070205080204" pitchFamily="50" charset="-128"/>
              </a:rPr>
              <a:t>グループワーク</a:t>
            </a:r>
            <a:r>
              <a:rPr kumimoji="1" lang="ja-JP" altLang="en-US" sz="4000" dirty="0">
                <a:latin typeface="ＭＳ Ｐゴシック" panose="020B0600070205080204" pitchFamily="50" charset="-128"/>
                <a:ea typeface="ＭＳ Ｐゴシック" panose="020B0600070205080204" pitchFamily="50" charset="-128"/>
              </a:rPr>
              <a:t>の間、皆さんは</a:t>
            </a:r>
            <a:endParaRPr kumimoji="1" lang="en-US" altLang="ja-JP" sz="4000" dirty="0">
              <a:latin typeface="ＭＳ Ｐゴシック" panose="020B0600070205080204" pitchFamily="50" charset="-128"/>
              <a:ea typeface="ＭＳ Ｐゴシック" panose="020B0600070205080204" pitchFamily="50" charset="-128"/>
            </a:endParaRPr>
          </a:p>
          <a:p>
            <a:pPr>
              <a:spcAft>
                <a:spcPts val="1200"/>
              </a:spcAft>
            </a:pPr>
            <a:r>
              <a:rPr kumimoji="1" lang="ja-JP" altLang="en-US" sz="4000" dirty="0">
                <a:latin typeface="ＭＳ Ｐゴシック" panose="020B0600070205080204" pitchFamily="50" charset="-128"/>
                <a:ea typeface="ＭＳ Ｐゴシック" panose="020B0600070205080204" pitchFamily="50" charset="-128"/>
              </a:rPr>
              <a:t>「</a:t>
            </a:r>
            <a:r>
              <a:rPr kumimoji="1" lang="en-US" altLang="ja-JP" sz="4000" dirty="0">
                <a:latin typeface="ＭＳ Ｐゴシック" panose="020B0600070205080204" pitchFamily="50" charset="-128"/>
                <a:ea typeface="ＭＳ Ｐゴシック" panose="020B0600070205080204" pitchFamily="50" charset="-128"/>
              </a:rPr>
              <a:t>A </a:t>
            </a:r>
            <a:r>
              <a:rPr lang="ja-JP" altLang="en-US" sz="4000" dirty="0">
                <a:latin typeface="ＭＳ Ｐゴシック" panose="020B0600070205080204" pitchFamily="50" charset="-128"/>
                <a:ea typeface="ＭＳ Ｐゴシック" panose="020B0600070205080204" pitchFamily="50" charset="-128"/>
              </a:rPr>
              <a:t>県 </a:t>
            </a:r>
            <a:r>
              <a:rPr lang="en-US" altLang="ja-JP" sz="4000" dirty="0">
                <a:latin typeface="ＭＳ Ｐゴシック" panose="020B0600070205080204" pitchFamily="50" charset="-128"/>
                <a:ea typeface="ＭＳ Ｐゴシック" panose="020B0600070205080204" pitchFamily="50" charset="-128"/>
              </a:rPr>
              <a:t>B </a:t>
            </a:r>
            <a:r>
              <a:rPr lang="ja-JP" altLang="en-US" sz="4000" dirty="0">
                <a:latin typeface="ＭＳ Ｐゴシック" panose="020B0600070205080204" pitchFamily="50" charset="-128"/>
                <a:ea typeface="ＭＳ Ｐゴシック" panose="020B0600070205080204" pitchFamily="50" charset="-128"/>
              </a:rPr>
              <a:t>町 防災課」の職員です。</a:t>
            </a:r>
            <a:endParaRPr lang="en-US" altLang="ja-JP" sz="4000" dirty="0">
              <a:latin typeface="ＭＳ Ｐゴシック" panose="020B0600070205080204" pitchFamily="50" charset="-128"/>
              <a:ea typeface="ＭＳ Ｐゴシック" panose="020B0600070205080204" pitchFamily="50" charset="-128"/>
            </a:endParaRPr>
          </a:p>
          <a:p>
            <a:pPr>
              <a:spcAft>
                <a:spcPts val="1200"/>
              </a:spcAft>
            </a:pPr>
            <a:r>
              <a:rPr kumimoji="1" lang="ja-JP" altLang="en-US" sz="4000" dirty="0">
                <a:latin typeface="ＭＳ Ｐゴシック" panose="020B0600070205080204" pitchFamily="50" charset="-128"/>
                <a:ea typeface="ＭＳ Ｐゴシック" panose="020B0600070205080204" pitchFamily="50" charset="-128"/>
              </a:rPr>
              <a:t>リーダーは、</a:t>
            </a:r>
            <a:r>
              <a:rPr kumimoji="1" lang="en-US" altLang="ja-JP" sz="4000" dirty="0">
                <a:latin typeface="ＭＳ Ｐゴシック" panose="020B0600070205080204" pitchFamily="50" charset="-128"/>
                <a:ea typeface="ＭＳ Ｐゴシック" panose="020B0600070205080204" pitchFamily="50" charset="-128"/>
              </a:rPr>
              <a:t>B</a:t>
            </a:r>
            <a:r>
              <a:rPr kumimoji="1" lang="ja-JP" altLang="en-US" sz="4000" dirty="0">
                <a:latin typeface="ＭＳ Ｐゴシック" panose="020B0600070205080204" pitchFamily="50" charset="-128"/>
                <a:ea typeface="ＭＳ Ｐゴシック" panose="020B0600070205080204" pitchFamily="50" charset="-128"/>
              </a:rPr>
              <a:t> 町の防災課長です。</a:t>
            </a:r>
          </a:p>
        </p:txBody>
      </p:sp>
      <p:sp>
        <p:nvSpPr>
          <p:cNvPr id="12" name="テキスト ボックス 11">
            <a:extLst>
              <a:ext uri="{FF2B5EF4-FFF2-40B4-BE49-F238E27FC236}">
                <a16:creationId xmlns:a16="http://schemas.microsoft.com/office/drawing/2014/main" id="{7B5AB1D5-EF18-4B23-98A0-234D86802C30}"/>
              </a:ext>
            </a:extLst>
          </p:cNvPr>
          <p:cNvSpPr txBox="1"/>
          <p:nvPr/>
        </p:nvSpPr>
        <p:spPr>
          <a:xfrm>
            <a:off x="1334468" y="5091747"/>
            <a:ext cx="6487511" cy="954107"/>
          </a:xfrm>
          <a:prstGeom prst="rect">
            <a:avLst/>
          </a:prstGeom>
          <a:noFill/>
        </p:spPr>
        <p:txBody>
          <a:bodyPr wrap="square" rtlCol="0">
            <a:spAutoFit/>
          </a:bodyPr>
          <a:lstStyle/>
          <a:p>
            <a:r>
              <a:rPr kumimoji="1" lang="en-US" altLang="ja-JP" sz="2800">
                <a:latin typeface="ＭＳ Ｐゴシック" panose="020B0600070205080204" pitchFamily="50" charset="-128"/>
                <a:ea typeface="ＭＳ Ｐゴシック" panose="020B0600070205080204" pitchFamily="50" charset="-128"/>
              </a:rPr>
              <a:t>B </a:t>
            </a:r>
            <a:r>
              <a:rPr lang="ja-JP" altLang="en-US" sz="2800">
                <a:latin typeface="ＭＳ Ｐゴシック" panose="020B0600070205080204" pitchFamily="50" charset="-128"/>
                <a:ea typeface="ＭＳ Ｐゴシック" panose="020B0600070205080204" pitchFamily="50" charset="-128"/>
              </a:rPr>
              <a:t>町</a:t>
            </a:r>
            <a:r>
              <a:rPr kumimoji="1" lang="ja-JP" altLang="en-US" sz="2800">
                <a:latin typeface="ＭＳ Ｐゴシック" panose="020B0600070205080204" pitchFamily="50" charset="-128"/>
                <a:ea typeface="ＭＳ Ｐゴシック" panose="020B0600070205080204" pitchFamily="50" charset="-128"/>
              </a:rPr>
              <a:t>の</a:t>
            </a:r>
            <a:r>
              <a:rPr lang="ja-JP" altLang="en-US" sz="2800" dirty="0">
                <a:latin typeface="ＭＳ Ｐゴシック" panose="020B0600070205080204" pitchFamily="50" charset="-128"/>
                <a:ea typeface="ＭＳ Ｐゴシック" panose="020B0600070205080204" pitchFamily="50" charset="-128"/>
              </a:rPr>
              <a:t>町</a:t>
            </a:r>
            <a:r>
              <a:rPr kumimoji="1" lang="ja-JP" altLang="en-US" sz="2800">
                <a:latin typeface="ＭＳ Ｐゴシック" panose="020B0600070205080204" pitchFamily="50" charset="-128"/>
                <a:ea typeface="ＭＳ Ｐゴシック" panose="020B0600070205080204" pitchFamily="50" charset="-128"/>
              </a:rPr>
              <a:t>民</a:t>
            </a:r>
            <a:r>
              <a:rPr kumimoji="1" lang="ja-JP" altLang="en-US" sz="2800" dirty="0">
                <a:latin typeface="ＭＳ Ｐゴシック" panose="020B0600070205080204" pitchFamily="50" charset="-128"/>
                <a:ea typeface="ＭＳ Ｐゴシック" panose="020B0600070205080204" pitchFamily="50" charset="-128"/>
              </a:rPr>
              <a:t>の皆さんの安全のために、</a:t>
            </a:r>
            <a:endParaRPr kumimoji="1" lang="en-US" altLang="ja-JP" sz="2800" dirty="0">
              <a:latin typeface="ＭＳ Ｐゴシック" panose="020B0600070205080204" pitchFamily="50" charset="-128"/>
              <a:ea typeface="ＭＳ Ｐゴシック" panose="020B0600070205080204" pitchFamily="50" charset="-128"/>
            </a:endParaRPr>
          </a:p>
          <a:p>
            <a:r>
              <a:rPr kumimoji="1" lang="ja-JP" altLang="en-US" sz="2800" dirty="0">
                <a:latin typeface="ＭＳ Ｐゴシック" panose="020B0600070205080204" pitchFamily="50" charset="-128"/>
                <a:ea typeface="ＭＳ Ｐゴシック" panose="020B0600070205080204" pitchFamily="50" charset="-128"/>
              </a:rPr>
              <a:t>日々の防災活動に取り組んでいます！</a:t>
            </a:r>
          </a:p>
        </p:txBody>
      </p:sp>
      <p:sp>
        <p:nvSpPr>
          <p:cNvPr id="2" name="四角形: 角を丸くする 1">
            <a:extLst>
              <a:ext uri="{FF2B5EF4-FFF2-40B4-BE49-F238E27FC236}">
                <a16:creationId xmlns:a16="http://schemas.microsoft.com/office/drawing/2014/main" id="{692A7286-2FAB-43E6-A39B-4BEE7AE3A99A}"/>
              </a:ext>
            </a:extLst>
          </p:cNvPr>
          <p:cNvSpPr/>
          <p:nvPr/>
        </p:nvSpPr>
        <p:spPr>
          <a:xfrm>
            <a:off x="528145" y="1659326"/>
            <a:ext cx="8100158" cy="2940269"/>
          </a:xfrm>
          <a:prstGeom prst="roundRect">
            <a:avLst/>
          </a:prstGeom>
          <a:noFill/>
          <a:ln>
            <a:solidFill>
              <a:srgbClr val="0066CC"/>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41347573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a:extLst>
              <a:ext uri="{FF2B5EF4-FFF2-40B4-BE49-F238E27FC236}">
                <a16:creationId xmlns:a16="http://schemas.microsoft.com/office/drawing/2014/main" id="{1494DB13-1612-4CE2-A2BC-7E973682AD7A}"/>
              </a:ext>
            </a:extLst>
          </p:cNvPr>
          <p:cNvSpPr>
            <a:spLocks noGrp="1"/>
          </p:cNvSpPr>
          <p:nvPr>
            <p:ph type="title"/>
          </p:nvPr>
        </p:nvSpPr>
        <p:spPr>
          <a:xfrm>
            <a:off x="0" y="364650"/>
            <a:ext cx="8138700" cy="686499"/>
          </a:xfrm>
        </p:spPr>
        <p:txBody>
          <a:bodyPr/>
          <a:lstStyle/>
          <a:p>
            <a:pPr eaLnBrk="1" hangingPunct="1"/>
            <a:r>
              <a:rPr lang="ja-JP" altLang="en-US" dirty="0"/>
              <a:t>　</a:t>
            </a:r>
            <a:r>
              <a:rPr lang="en-US" altLang="ja-JP" dirty="0"/>
              <a:t>A </a:t>
            </a:r>
            <a:r>
              <a:rPr lang="ja-JP" altLang="en-US" dirty="0"/>
              <a:t>県 </a:t>
            </a:r>
            <a:r>
              <a:rPr lang="en-US" altLang="ja-JP" dirty="0"/>
              <a:t>B </a:t>
            </a:r>
            <a:r>
              <a:rPr lang="ja-JP" altLang="en-US" dirty="0"/>
              <a:t>町の概況</a:t>
            </a:r>
          </a:p>
        </p:txBody>
      </p:sp>
      <p:sp>
        <p:nvSpPr>
          <p:cNvPr id="32" name="テキスト ボックス 31">
            <a:extLst>
              <a:ext uri="{FF2B5EF4-FFF2-40B4-BE49-F238E27FC236}">
                <a16:creationId xmlns:a16="http://schemas.microsoft.com/office/drawing/2014/main" id="{A69B41DA-A9E3-4DA6-A5BF-4908656E9222}"/>
              </a:ext>
            </a:extLst>
          </p:cNvPr>
          <p:cNvSpPr txBox="1"/>
          <p:nvPr/>
        </p:nvSpPr>
        <p:spPr>
          <a:xfrm>
            <a:off x="1932931" y="1192998"/>
            <a:ext cx="2467859" cy="1200329"/>
          </a:xfrm>
          <a:prstGeom prst="rect">
            <a:avLst/>
          </a:prstGeom>
          <a:noFill/>
        </p:spPr>
        <p:txBody>
          <a:bodyPr wrap="square" rtlCol="0">
            <a:spAutoFit/>
          </a:bodyPr>
          <a:lstStyle/>
          <a:p>
            <a:r>
              <a:rPr kumimoji="1" lang="en-US" altLang="ja-JP">
                <a:latin typeface="+mn-ea"/>
              </a:rPr>
              <a:t>B </a:t>
            </a:r>
            <a:r>
              <a:rPr lang="ja-JP" altLang="en-US">
                <a:latin typeface="+mn-ea"/>
              </a:rPr>
              <a:t>町</a:t>
            </a:r>
            <a:r>
              <a:rPr kumimoji="1" lang="ja-JP" altLang="en-US">
                <a:latin typeface="+mn-ea"/>
              </a:rPr>
              <a:t>の位置</a:t>
            </a:r>
            <a:endParaRPr kumimoji="1" lang="en-US" altLang="ja-JP">
              <a:latin typeface="+mn-ea"/>
            </a:endParaRPr>
          </a:p>
          <a:p>
            <a:endParaRPr kumimoji="1" lang="en-US" altLang="ja-JP" dirty="0">
              <a:latin typeface="+mn-ea"/>
            </a:endParaRPr>
          </a:p>
          <a:p>
            <a:r>
              <a:rPr lang="ja-JP" altLang="en-US">
                <a:latin typeface="+mn-ea"/>
              </a:rPr>
              <a:t>　</a:t>
            </a:r>
            <a:r>
              <a:rPr lang="en-US" altLang="ja-JP">
                <a:latin typeface="+mn-ea"/>
              </a:rPr>
              <a:t>※ B </a:t>
            </a:r>
            <a:r>
              <a:rPr lang="ja-JP" altLang="en-US">
                <a:latin typeface="+mn-ea"/>
              </a:rPr>
              <a:t>町は </a:t>
            </a:r>
            <a:r>
              <a:rPr lang="en-US" altLang="ja-JP">
                <a:latin typeface="+mn-ea"/>
              </a:rPr>
              <a:t>A </a:t>
            </a:r>
            <a:r>
              <a:rPr lang="ja-JP" altLang="en-US">
                <a:latin typeface="+mn-ea"/>
              </a:rPr>
              <a:t>県の</a:t>
            </a:r>
            <a:endParaRPr lang="en-US" altLang="ja-JP">
              <a:latin typeface="+mn-ea"/>
            </a:endParaRPr>
          </a:p>
          <a:p>
            <a:r>
              <a:rPr lang="ja-JP" altLang="en-US">
                <a:latin typeface="+mn-ea"/>
              </a:rPr>
              <a:t>　　 東部</a:t>
            </a:r>
            <a:r>
              <a:rPr lang="ja-JP" altLang="en-US" dirty="0">
                <a:latin typeface="+mn-ea"/>
              </a:rPr>
              <a:t>に</a:t>
            </a:r>
            <a:r>
              <a:rPr lang="ja-JP" altLang="en-US">
                <a:latin typeface="+mn-ea"/>
              </a:rPr>
              <a:t>位置する</a:t>
            </a:r>
            <a:endParaRPr lang="ja-JP" altLang="en-US" dirty="0">
              <a:latin typeface="+mn-ea"/>
            </a:endParaRPr>
          </a:p>
        </p:txBody>
      </p:sp>
      <p:pic>
        <p:nvPicPr>
          <p:cNvPr id="22532" name="Picture 4" descr="「日本地図 白地図　フリー」の画像検索結果">
            <a:extLst>
              <a:ext uri="{FF2B5EF4-FFF2-40B4-BE49-F238E27FC236}">
                <a16:creationId xmlns:a16="http://schemas.microsoft.com/office/drawing/2014/main" id="{7F499BEF-10A7-48A3-97F2-ADB8353EF1B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264" y="1981280"/>
            <a:ext cx="1925130" cy="2074863"/>
          </a:xfrm>
          <a:prstGeom prst="rect">
            <a:avLst/>
          </a:prstGeom>
          <a:noFill/>
          <a:extLst>
            <a:ext uri="{909E8E84-426E-40DD-AFC4-6F175D3DCCD1}">
              <a14:hiddenFill xmlns:a14="http://schemas.microsoft.com/office/drawing/2010/main">
                <a:solidFill>
                  <a:srgbClr val="FFFFFF"/>
                </a:solidFill>
              </a14:hiddenFill>
            </a:ext>
          </a:extLst>
        </p:spPr>
      </p:pic>
      <p:sp>
        <p:nvSpPr>
          <p:cNvPr id="9" name="楕円 8">
            <a:extLst>
              <a:ext uri="{FF2B5EF4-FFF2-40B4-BE49-F238E27FC236}">
                <a16:creationId xmlns:a16="http://schemas.microsoft.com/office/drawing/2014/main" id="{77631E97-B01A-433A-9A25-13FF4EE02DCC}"/>
              </a:ext>
            </a:extLst>
          </p:cNvPr>
          <p:cNvSpPr/>
          <p:nvPr/>
        </p:nvSpPr>
        <p:spPr>
          <a:xfrm>
            <a:off x="1315951" y="2761329"/>
            <a:ext cx="420831" cy="436418"/>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 name="直線矢印コネクタ 4">
            <a:extLst>
              <a:ext uri="{FF2B5EF4-FFF2-40B4-BE49-F238E27FC236}">
                <a16:creationId xmlns:a16="http://schemas.microsoft.com/office/drawing/2014/main" id="{C4F64CE3-AA58-4DA4-8412-20A293F601B8}"/>
              </a:ext>
            </a:extLst>
          </p:cNvPr>
          <p:cNvCxnSpPr>
            <a:cxnSpLocks/>
          </p:cNvCxnSpPr>
          <p:nvPr/>
        </p:nvCxnSpPr>
        <p:spPr>
          <a:xfrm flipH="1">
            <a:off x="1618461" y="1579732"/>
            <a:ext cx="444934" cy="1149933"/>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8">
            <a:extLst>
              <a:ext uri="{FF2B5EF4-FFF2-40B4-BE49-F238E27FC236}">
                <a16:creationId xmlns:a16="http://schemas.microsoft.com/office/drawing/2014/main" id="{46BE7B1F-CBD9-4F92-91F2-C6A74244828F}"/>
              </a:ext>
            </a:extLst>
          </p:cNvPr>
          <p:cNvSpPr>
            <a:spLocks noChangeArrowheads="1"/>
          </p:cNvSpPr>
          <p:nvPr/>
        </p:nvSpPr>
        <p:spPr bwMode="auto">
          <a:xfrm>
            <a:off x="2688375" y="3697704"/>
            <a:ext cx="11063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a:latin typeface="+mn-ea"/>
                <a:ea typeface="+mn-ea"/>
              </a:rPr>
              <a:t>B </a:t>
            </a:r>
            <a:r>
              <a:rPr lang="ja-JP" altLang="en-US">
                <a:latin typeface="+mn-ea"/>
                <a:ea typeface="+mn-ea"/>
              </a:rPr>
              <a:t>町地図</a:t>
            </a:r>
            <a:endParaRPr lang="ja-JP" altLang="ja-JP" sz="1600" dirty="0">
              <a:latin typeface="+mn-ea"/>
              <a:ea typeface="+mn-ea"/>
            </a:endParaRPr>
          </a:p>
        </p:txBody>
      </p:sp>
      <p:sp>
        <p:nvSpPr>
          <p:cNvPr id="11" name="吹き出し: 四角形 10">
            <a:extLst>
              <a:ext uri="{FF2B5EF4-FFF2-40B4-BE49-F238E27FC236}">
                <a16:creationId xmlns:a16="http://schemas.microsoft.com/office/drawing/2014/main" id="{838E357A-6B85-472E-A46E-128F38438139}"/>
              </a:ext>
            </a:extLst>
          </p:cNvPr>
          <p:cNvSpPr/>
          <p:nvPr/>
        </p:nvSpPr>
        <p:spPr>
          <a:xfrm>
            <a:off x="1088776" y="3305778"/>
            <a:ext cx="3407024" cy="3092597"/>
          </a:xfrm>
          <a:custGeom>
            <a:avLst/>
            <a:gdLst>
              <a:gd name="connsiteX0" fmla="*/ 0 w 3407024"/>
              <a:gd name="connsiteY0" fmla="*/ 0 h 2261530"/>
              <a:gd name="connsiteX1" fmla="*/ 567837 w 3407024"/>
              <a:gd name="connsiteY1" fmla="*/ 0 h 2261530"/>
              <a:gd name="connsiteX2" fmla="*/ 547815 w 3407024"/>
              <a:gd name="connsiteY2" fmla="*/ -831067 h 2261530"/>
              <a:gd name="connsiteX3" fmla="*/ 1419593 w 3407024"/>
              <a:gd name="connsiteY3" fmla="*/ 0 h 2261530"/>
              <a:gd name="connsiteX4" fmla="*/ 3407024 w 3407024"/>
              <a:gd name="connsiteY4" fmla="*/ 0 h 2261530"/>
              <a:gd name="connsiteX5" fmla="*/ 3407024 w 3407024"/>
              <a:gd name="connsiteY5" fmla="*/ 376922 h 2261530"/>
              <a:gd name="connsiteX6" fmla="*/ 3407024 w 3407024"/>
              <a:gd name="connsiteY6" fmla="*/ 376922 h 2261530"/>
              <a:gd name="connsiteX7" fmla="*/ 3407024 w 3407024"/>
              <a:gd name="connsiteY7" fmla="*/ 942304 h 2261530"/>
              <a:gd name="connsiteX8" fmla="*/ 3407024 w 3407024"/>
              <a:gd name="connsiteY8" fmla="*/ 2261530 h 2261530"/>
              <a:gd name="connsiteX9" fmla="*/ 1419593 w 3407024"/>
              <a:gd name="connsiteY9" fmla="*/ 2261530 h 2261530"/>
              <a:gd name="connsiteX10" fmla="*/ 567837 w 3407024"/>
              <a:gd name="connsiteY10" fmla="*/ 2261530 h 2261530"/>
              <a:gd name="connsiteX11" fmla="*/ 567837 w 3407024"/>
              <a:gd name="connsiteY11" fmla="*/ 2261530 h 2261530"/>
              <a:gd name="connsiteX12" fmla="*/ 0 w 3407024"/>
              <a:gd name="connsiteY12" fmla="*/ 2261530 h 2261530"/>
              <a:gd name="connsiteX13" fmla="*/ 0 w 3407024"/>
              <a:gd name="connsiteY13" fmla="*/ 942304 h 2261530"/>
              <a:gd name="connsiteX14" fmla="*/ 0 w 3407024"/>
              <a:gd name="connsiteY14" fmla="*/ 376922 h 2261530"/>
              <a:gd name="connsiteX15" fmla="*/ 0 w 3407024"/>
              <a:gd name="connsiteY15" fmla="*/ 376922 h 2261530"/>
              <a:gd name="connsiteX16" fmla="*/ 0 w 3407024"/>
              <a:gd name="connsiteY16" fmla="*/ 0 h 2261530"/>
              <a:gd name="connsiteX0" fmla="*/ 0 w 3407024"/>
              <a:gd name="connsiteY0" fmla="*/ 831067 h 3092597"/>
              <a:gd name="connsiteX1" fmla="*/ 926324 w 3407024"/>
              <a:gd name="connsiteY1" fmla="*/ 831067 h 3092597"/>
              <a:gd name="connsiteX2" fmla="*/ 547815 w 3407024"/>
              <a:gd name="connsiteY2" fmla="*/ 0 h 3092597"/>
              <a:gd name="connsiteX3" fmla="*/ 1419593 w 3407024"/>
              <a:gd name="connsiteY3" fmla="*/ 831067 h 3092597"/>
              <a:gd name="connsiteX4" fmla="*/ 3407024 w 3407024"/>
              <a:gd name="connsiteY4" fmla="*/ 831067 h 3092597"/>
              <a:gd name="connsiteX5" fmla="*/ 3407024 w 3407024"/>
              <a:gd name="connsiteY5" fmla="*/ 1207989 h 3092597"/>
              <a:gd name="connsiteX6" fmla="*/ 3407024 w 3407024"/>
              <a:gd name="connsiteY6" fmla="*/ 1207989 h 3092597"/>
              <a:gd name="connsiteX7" fmla="*/ 3407024 w 3407024"/>
              <a:gd name="connsiteY7" fmla="*/ 1773371 h 3092597"/>
              <a:gd name="connsiteX8" fmla="*/ 3407024 w 3407024"/>
              <a:gd name="connsiteY8" fmla="*/ 3092597 h 3092597"/>
              <a:gd name="connsiteX9" fmla="*/ 1419593 w 3407024"/>
              <a:gd name="connsiteY9" fmla="*/ 3092597 h 3092597"/>
              <a:gd name="connsiteX10" fmla="*/ 567837 w 3407024"/>
              <a:gd name="connsiteY10" fmla="*/ 3092597 h 3092597"/>
              <a:gd name="connsiteX11" fmla="*/ 567837 w 3407024"/>
              <a:gd name="connsiteY11" fmla="*/ 3092597 h 3092597"/>
              <a:gd name="connsiteX12" fmla="*/ 0 w 3407024"/>
              <a:gd name="connsiteY12" fmla="*/ 3092597 h 3092597"/>
              <a:gd name="connsiteX13" fmla="*/ 0 w 3407024"/>
              <a:gd name="connsiteY13" fmla="*/ 1773371 h 3092597"/>
              <a:gd name="connsiteX14" fmla="*/ 0 w 3407024"/>
              <a:gd name="connsiteY14" fmla="*/ 1207989 h 3092597"/>
              <a:gd name="connsiteX15" fmla="*/ 0 w 3407024"/>
              <a:gd name="connsiteY15" fmla="*/ 1207989 h 3092597"/>
              <a:gd name="connsiteX16" fmla="*/ 0 w 3407024"/>
              <a:gd name="connsiteY16" fmla="*/ 831067 h 3092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07024" h="3092597">
                <a:moveTo>
                  <a:pt x="0" y="831067"/>
                </a:moveTo>
                <a:lnTo>
                  <a:pt x="926324" y="831067"/>
                </a:lnTo>
                <a:lnTo>
                  <a:pt x="547815" y="0"/>
                </a:lnTo>
                <a:lnTo>
                  <a:pt x="1419593" y="831067"/>
                </a:lnTo>
                <a:lnTo>
                  <a:pt x="3407024" y="831067"/>
                </a:lnTo>
                <a:lnTo>
                  <a:pt x="3407024" y="1207989"/>
                </a:lnTo>
                <a:lnTo>
                  <a:pt x="3407024" y="1207989"/>
                </a:lnTo>
                <a:lnTo>
                  <a:pt x="3407024" y="1773371"/>
                </a:lnTo>
                <a:lnTo>
                  <a:pt x="3407024" y="3092597"/>
                </a:lnTo>
                <a:lnTo>
                  <a:pt x="1419593" y="3092597"/>
                </a:lnTo>
                <a:lnTo>
                  <a:pt x="567837" y="3092597"/>
                </a:lnTo>
                <a:lnTo>
                  <a:pt x="567837" y="3092597"/>
                </a:lnTo>
                <a:lnTo>
                  <a:pt x="0" y="3092597"/>
                </a:lnTo>
                <a:lnTo>
                  <a:pt x="0" y="1773371"/>
                </a:lnTo>
                <a:lnTo>
                  <a:pt x="0" y="1207989"/>
                </a:lnTo>
                <a:lnTo>
                  <a:pt x="0" y="1207989"/>
                </a:lnTo>
                <a:lnTo>
                  <a:pt x="0" y="831067"/>
                </a:lnTo>
                <a:close/>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ADB36920-BC77-4DC0-A3DA-FC0B5BDDC025}"/>
              </a:ext>
            </a:extLst>
          </p:cNvPr>
          <p:cNvSpPr txBox="1"/>
          <p:nvPr/>
        </p:nvSpPr>
        <p:spPr>
          <a:xfrm>
            <a:off x="4492119" y="1384371"/>
            <a:ext cx="4528313" cy="4539704"/>
          </a:xfrm>
          <a:prstGeom prst="rect">
            <a:avLst/>
          </a:prstGeom>
          <a:noFill/>
        </p:spPr>
        <p:txBody>
          <a:bodyPr wrap="square" rtlCol="0">
            <a:spAutoFit/>
          </a:bodyPr>
          <a:lstStyle/>
          <a:p>
            <a:pPr marL="355600" indent="-301625" algn="just">
              <a:lnSpc>
                <a:spcPct val="110000"/>
              </a:lnSpc>
              <a:spcAft>
                <a:spcPts val="600"/>
              </a:spcAft>
              <a:buFont typeface="Wingdings" panose="05000000000000000000" pitchFamily="2" charset="2"/>
              <a:buChar char="l"/>
            </a:pPr>
            <a:r>
              <a:rPr lang="ja-JP" altLang="en-US" sz="2000" dirty="0">
                <a:latin typeface="ＭＳ Ｐゴシック" panose="020B0600070205080204" pitchFamily="50" charset="-128"/>
                <a:ea typeface="ＭＳ Ｐゴシック" panose="020B0600070205080204" pitchFamily="50" charset="-128"/>
              </a:rPr>
              <a:t>人口約 </a:t>
            </a:r>
            <a:r>
              <a:rPr lang="en-US" altLang="ja-JP" sz="2000" dirty="0">
                <a:latin typeface="ＭＳ Ｐゴシック" panose="020B0600070205080204" pitchFamily="50" charset="-128"/>
                <a:ea typeface="ＭＳ Ｐゴシック" panose="020B0600070205080204" pitchFamily="50" charset="-128"/>
              </a:rPr>
              <a:t>1 </a:t>
            </a:r>
            <a:r>
              <a:rPr lang="ja-JP" altLang="en-US" sz="2000" dirty="0">
                <a:latin typeface="ＭＳ Ｐゴシック" panose="020B0600070205080204" pitchFamily="50" charset="-128"/>
                <a:ea typeface="ＭＳ Ｐゴシック" panose="020B0600070205080204" pitchFamily="50" charset="-128"/>
              </a:rPr>
              <a:t>万人。</a:t>
            </a:r>
            <a:endParaRPr lang="en-US" altLang="ja-JP" sz="2000" dirty="0">
              <a:latin typeface="ＭＳ Ｐゴシック" panose="020B0600070205080204" pitchFamily="50" charset="-128"/>
              <a:ea typeface="ＭＳ Ｐゴシック" panose="020B0600070205080204" pitchFamily="50" charset="-128"/>
            </a:endParaRPr>
          </a:p>
          <a:p>
            <a:pPr marL="355600" indent="-301625" algn="just">
              <a:lnSpc>
                <a:spcPct val="110000"/>
              </a:lnSpc>
              <a:spcAft>
                <a:spcPts val="600"/>
              </a:spcAft>
              <a:buFont typeface="Wingdings" panose="05000000000000000000" pitchFamily="2" charset="2"/>
              <a:buChar char="l"/>
            </a:pPr>
            <a:r>
              <a:rPr lang="ja-JP" altLang="en-US" sz="2000" dirty="0">
                <a:latin typeface="ＭＳ Ｐゴシック" panose="020B0600070205080204" pitchFamily="50" charset="-128"/>
                <a:ea typeface="ＭＳ Ｐゴシック" panose="020B0600070205080204" pitchFamily="50" charset="-128"/>
              </a:rPr>
              <a:t>町の大半は山とそれに囲まれた盆地や谷。</a:t>
            </a:r>
            <a:r>
              <a:rPr lang="en-US" altLang="ja-JP" sz="2000" dirty="0">
                <a:latin typeface="ＭＳ Ｐゴシック" panose="020B0600070205080204" pitchFamily="50" charset="-128"/>
                <a:ea typeface="ＭＳ Ｐゴシック" panose="020B0600070205080204" pitchFamily="50" charset="-128"/>
              </a:rPr>
              <a:t>1,000m </a:t>
            </a:r>
            <a:r>
              <a:rPr lang="ja-JP" altLang="en-US" sz="2000" dirty="0">
                <a:latin typeface="ＭＳ Ｐゴシック" panose="020B0600070205080204" pitchFamily="50" charset="-128"/>
                <a:ea typeface="ＭＳ Ｐゴシック" panose="020B0600070205080204" pitchFamily="50" charset="-128"/>
              </a:rPr>
              <a:t>級の山も点在している。</a:t>
            </a:r>
            <a:r>
              <a:rPr lang="en-US" altLang="ja-JP" sz="2000" dirty="0">
                <a:latin typeface="ＭＳ Ｐゴシック" panose="020B0600070205080204" pitchFamily="50" charset="-128"/>
                <a:ea typeface="ＭＳ Ｐゴシック" panose="020B0600070205080204" pitchFamily="50" charset="-128"/>
              </a:rPr>
              <a:t/>
            </a:r>
            <a:br>
              <a:rPr lang="en-US" altLang="ja-JP" sz="2000" dirty="0">
                <a:latin typeface="ＭＳ Ｐゴシック" panose="020B0600070205080204" pitchFamily="50" charset="-128"/>
                <a:ea typeface="ＭＳ Ｐゴシック" panose="020B0600070205080204" pitchFamily="50" charset="-128"/>
              </a:rPr>
            </a:br>
            <a:r>
              <a:rPr lang="ja-JP" altLang="en-US" sz="2000" dirty="0">
                <a:latin typeface="ＭＳ Ｐゴシック" panose="020B0600070205080204" pitchFamily="50" charset="-128"/>
                <a:ea typeface="ＭＳ Ｐゴシック" panose="020B0600070205080204" pitchFamily="50" charset="-128"/>
              </a:rPr>
              <a:t>東側は太平洋に面している。</a:t>
            </a:r>
            <a:endParaRPr lang="en-US" altLang="ja-JP" sz="2000" dirty="0">
              <a:latin typeface="ＭＳ Ｐゴシック" panose="020B0600070205080204" pitchFamily="50" charset="-128"/>
              <a:ea typeface="ＭＳ Ｐゴシック" panose="020B0600070205080204" pitchFamily="50" charset="-128"/>
            </a:endParaRPr>
          </a:p>
          <a:p>
            <a:pPr marL="355600" indent="-301625" algn="just">
              <a:lnSpc>
                <a:spcPct val="110000"/>
              </a:lnSpc>
              <a:spcAft>
                <a:spcPts val="600"/>
              </a:spcAft>
              <a:buFont typeface="Wingdings" panose="05000000000000000000" pitchFamily="2" charset="2"/>
              <a:buChar char="l"/>
            </a:pPr>
            <a:r>
              <a:rPr lang="ja-JP" altLang="en-US" sz="2000" dirty="0">
                <a:latin typeface="ＭＳ Ｐゴシック" panose="020B0600070205080204" pitchFamily="50" charset="-128"/>
                <a:ea typeface="ＭＳ Ｐゴシック" panose="020B0600070205080204" pitchFamily="50" charset="-128"/>
              </a:rPr>
              <a:t>町の中央を西から東に横切るように </a:t>
            </a:r>
            <a:r>
              <a:rPr lang="en-US" altLang="ja-JP" sz="2000" dirty="0">
                <a:latin typeface="ＭＳ Ｐゴシック" panose="020B0600070205080204" pitchFamily="50" charset="-128"/>
                <a:ea typeface="ＭＳ Ｐゴシック" panose="020B0600070205080204" pitchFamily="50" charset="-128"/>
              </a:rPr>
              <a:t/>
            </a:r>
            <a:br>
              <a:rPr lang="en-US" altLang="ja-JP" sz="2000" dirty="0">
                <a:latin typeface="ＭＳ Ｐゴシック" panose="020B0600070205080204" pitchFamily="50" charset="-128"/>
                <a:ea typeface="ＭＳ Ｐゴシック" panose="020B0600070205080204" pitchFamily="50" charset="-128"/>
              </a:rPr>
            </a:br>
            <a:r>
              <a:rPr lang="ja-JP" altLang="en-US" sz="2000" dirty="0" smtClean="0">
                <a:latin typeface="ＭＳ Ｐゴシック" panose="020B0600070205080204" pitchFamily="50" charset="-128"/>
                <a:ea typeface="ＭＳ Ｐゴシック" panose="020B0600070205080204" pitchFamily="50" charset="-128"/>
              </a:rPr>
              <a:t>中小河川 </a:t>
            </a:r>
            <a:r>
              <a:rPr lang="en-US" altLang="ja-JP" sz="2000" dirty="0" smtClean="0">
                <a:latin typeface="ＭＳ Ｐゴシック" panose="020B0600070205080204" pitchFamily="50" charset="-128"/>
                <a:ea typeface="ＭＳ Ｐゴシック" panose="020B0600070205080204" pitchFamily="50" charset="-128"/>
              </a:rPr>
              <a:t>C </a:t>
            </a:r>
            <a:r>
              <a:rPr lang="ja-JP" altLang="en-US" sz="2000" dirty="0">
                <a:latin typeface="ＭＳ Ｐゴシック" panose="020B0600070205080204" pitchFamily="50" charset="-128"/>
                <a:ea typeface="ＭＳ Ｐゴシック" panose="020B0600070205080204" pitchFamily="50" charset="-128"/>
              </a:rPr>
              <a:t>川が流れる。</a:t>
            </a:r>
            <a:endParaRPr lang="en-US" altLang="ja-JP" sz="2000" dirty="0">
              <a:latin typeface="ＭＳ Ｐゴシック" panose="020B0600070205080204" pitchFamily="50" charset="-128"/>
              <a:ea typeface="ＭＳ Ｐゴシック" panose="020B0600070205080204" pitchFamily="50" charset="-128"/>
            </a:endParaRPr>
          </a:p>
          <a:p>
            <a:pPr marL="355600" indent="-301625" algn="just">
              <a:lnSpc>
                <a:spcPct val="110000"/>
              </a:lnSpc>
              <a:spcAft>
                <a:spcPts val="600"/>
              </a:spcAft>
              <a:buFont typeface="Wingdings" panose="05000000000000000000" pitchFamily="2" charset="2"/>
              <a:buChar char="l"/>
            </a:pPr>
            <a:r>
              <a:rPr lang="ja-JP" altLang="en-US" sz="2000" dirty="0">
                <a:latin typeface="ＭＳ Ｐゴシック" panose="020B0600070205080204" pitchFamily="50" charset="-128"/>
              </a:rPr>
              <a:t>主要な道路の多くが川沿いを通って</a:t>
            </a:r>
            <a:r>
              <a:rPr lang="en-US" altLang="ja-JP" sz="2000" dirty="0">
                <a:latin typeface="ＭＳ Ｐゴシック" panose="020B0600070205080204" pitchFamily="50" charset="-128"/>
              </a:rPr>
              <a:t/>
            </a:r>
            <a:br>
              <a:rPr lang="en-US" altLang="ja-JP" sz="2000" dirty="0">
                <a:latin typeface="ＭＳ Ｐゴシック" panose="020B0600070205080204" pitchFamily="50" charset="-128"/>
              </a:rPr>
            </a:br>
            <a:r>
              <a:rPr lang="ja-JP" altLang="en-US" sz="2000" dirty="0">
                <a:latin typeface="ＭＳ Ｐゴシック" panose="020B0600070205080204" pitchFamily="50" charset="-128"/>
              </a:rPr>
              <a:t>おり、多く</a:t>
            </a:r>
            <a:r>
              <a:rPr lang="ja-JP" altLang="en-US" sz="2000" dirty="0">
                <a:latin typeface="ＭＳ Ｐゴシック" panose="020B0600070205080204" pitchFamily="50" charset="-128"/>
                <a:ea typeface="ＭＳ Ｐゴシック" panose="020B0600070205080204" pitchFamily="50" charset="-128"/>
              </a:rPr>
              <a:t>の集落は川沿いに形成</a:t>
            </a:r>
            <a:r>
              <a:rPr lang="en-US" altLang="ja-JP" sz="2000" dirty="0">
                <a:latin typeface="ＭＳ Ｐゴシック" panose="020B0600070205080204" pitchFamily="50" charset="-128"/>
                <a:ea typeface="ＭＳ Ｐゴシック" panose="020B0600070205080204" pitchFamily="50" charset="-128"/>
              </a:rPr>
              <a:t/>
            </a:r>
            <a:br>
              <a:rPr lang="en-US" altLang="ja-JP" sz="2000" dirty="0">
                <a:latin typeface="ＭＳ Ｐゴシック" panose="020B0600070205080204" pitchFamily="50" charset="-128"/>
                <a:ea typeface="ＭＳ Ｐゴシック" panose="020B0600070205080204" pitchFamily="50" charset="-128"/>
              </a:rPr>
            </a:br>
            <a:r>
              <a:rPr lang="ja-JP" altLang="en-US" sz="2000" dirty="0">
                <a:latin typeface="ＭＳ Ｐゴシック" panose="020B0600070205080204" pitchFamily="50" charset="-128"/>
                <a:ea typeface="ＭＳ Ｐゴシック" panose="020B0600070205080204" pitchFamily="50" charset="-128"/>
              </a:rPr>
              <a:t>されている。</a:t>
            </a:r>
            <a:endParaRPr lang="en-US" altLang="ja-JP" sz="2000" dirty="0">
              <a:latin typeface="ＭＳ Ｐゴシック" panose="020B0600070205080204" pitchFamily="50" charset="-128"/>
              <a:ea typeface="ＭＳ Ｐゴシック" panose="020B0600070205080204" pitchFamily="50" charset="-128"/>
            </a:endParaRPr>
          </a:p>
          <a:p>
            <a:pPr marL="355600" indent="-301625">
              <a:lnSpc>
                <a:spcPct val="110000"/>
              </a:lnSpc>
              <a:spcAft>
                <a:spcPts val="600"/>
              </a:spcAft>
              <a:buFont typeface="Wingdings" panose="05000000000000000000" pitchFamily="2" charset="2"/>
              <a:buChar char="l"/>
            </a:pPr>
            <a:r>
              <a:rPr lang="ja-JP" altLang="en-US" sz="2000" spc="-100" dirty="0">
                <a:latin typeface="ＭＳ Ｐゴシック" panose="020B0600070205080204" pitchFamily="50" charset="-128"/>
                <a:ea typeface="ＭＳ Ｐゴシック" panose="020B0600070205080204" pitchFamily="50" charset="-128"/>
              </a:rPr>
              <a:t>年間降水量</a:t>
            </a:r>
            <a:r>
              <a:rPr lang="ja-JP" altLang="en-US" sz="2000" spc="-100" dirty="0" smtClean="0">
                <a:latin typeface="ＭＳ Ｐゴシック" panose="020B0600070205080204" pitchFamily="50" charset="-128"/>
                <a:ea typeface="ＭＳ Ｐゴシック" panose="020B0600070205080204" pitchFamily="50" charset="-128"/>
              </a:rPr>
              <a:t>は </a:t>
            </a:r>
            <a:r>
              <a:rPr lang="en-US" altLang="ja-JP" sz="2000" spc="-100" dirty="0" smtClean="0">
                <a:latin typeface="ＭＳ Ｐゴシック" panose="020B0600070205080204" pitchFamily="50" charset="-128"/>
                <a:ea typeface="ＭＳ Ｐゴシック" panose="020B0600070205080204" pitchFamily="50" charset="-128"/>
              </a:rPr>
              <a:t>1,100mm</a:t>
            </a:r>
            <a:r>
              <a:rPr lang="ja-JP" altLang="en-US" sz="2000" spc="-100" dirty="0" smtClean="0">
                <a:latin typeface="ＭＳ Ｐゴシック" panose="020B0600070205080204" pitchFamily="50" charset="-128"/>
                <a:ea typeface="ＭＳ Ｐゴシック" panose="020B0600070205080204" pitchFamily="50" charset="-128"/>
              </a:rPr>
              <a:t> 、</a:t>
            </a:r>
            <a:r>
              <a:rPr lang="en-US" altLang="ja-JP" sz="2000" spc="-100" dirty="0" smtClean="0">
                <a:latin typeface="ＭＳ Ｐゴシック" panose="020B0600070205080204" pitchFamily="50" charset="-128"/>
                <a:ea typeface="ＭＳ Ｐゴシック" panose="020B0600070205080204" pitchFamily="50" charset="-128"/>
              </a:rPr>
              <a:t>8</a:t>
            </a:r>
            <a:r>
              <a:rPr lang="ja-JP" altLang="en-US" sz="2000" spc="-100" dirty="0" smtClean="0">
                <a:latin typeface="ＭＳ Ｐゴシック" panose="020B0600070205080204" pitchFamily="50" charset="-128"/>
                <a:ea typeface="ＭＳ Ｐゴシック" panose="020B0600070205080204" pitchFamily="50" charset="-128"/>
              </a:rPr>
              <a:t> 月の降水量</a:t>
            </a:r>
            <a:r>
              <a:rPr lang="ja-JP" altLang="en-US" sz="2000" dirty="0">
                <a:latin typeface="ＭＳ Ｐゴシック" panose="020B0600070205080204" pitchFamily="50" charset="-128"/>
                <a:ea typeface="ＭＳ Ｐゴシック" panose="020B0600070205080204" pitchFamily="50" charset="-128"/>
              </a:rPr>
              <a:t>は </a:t>
            </a:r>
            <a:r>
              <a:rPr lang="en-US" altLang="ja-JP" sz="2000" dirty="0">
                <a:latin typeface="ＭＳ Ｐゴシック" panose="020B0600070205080204" pitchFamily="50" charset="-128"/>
                <a:ea typeface="ＭＳ Ｐゴシック" panose="020B0600070205080204" pitchFamily="50" charset="-128"/>
              </a:rPr>
              <a:t>160mm </a:t>
            </a:r>
            <a:r>
              <a:rPr lang="ja-JP" altLang="en-US" sz="2000" dirty="0">
                <a:latin typeface="ＭＳ Ｐゴシック" panose="020B0600070205080204" pitchFamily="50" charset="-128"/>
                <a:ea typeface="ＭＳ Ｐゴシック" panose="020B0600070205080204" pitchFamily="50" charset="-128"/>
              </a:rPr>
              <a:t>程度（平年値）。</a:t>
            </a:r>
            <a:endParaRPr lang="en-US" altLang="ja-JP" sz="2000" dirty="0">
              <a:latin typeface="ＭＳ Ｐゴシック" panose="020B0600070205080204" pitchFamily="50" charset="-128"/>
              <a:ea typeface="ＭＳ Ｐゴシック" panose="020B0600070205080204" pitchFamily="50" charset="-128"/>
            </a:endParaRPr>
          </a:p>
          <a:p>
            <a:pPr marL="355600" indent="-301625" algn="just">
              <a:lnSpc>
                <a:spcPct val="110000"/>
              </a:lnSpc>
              <a:spcAft>
                <a:spcPts val="600"/>
              </a:spcAft>
              <a:buFont typeface="Wingdings" panose="05000000000000000000" pitchFamily="2" charset="2"/>
              <a:buChar char="l"/>
            </a:pPr>
            <a:r>
              <a:rPr lang="en-US" altLang="ja-JP" sz="2000" dirty="0">
                <a:latin typeface="ＭＳ Ｐゴシック" panose="020B0600070205080204" pitchFamily="50" charset="-128"/>
                <a:ea typeface="ＭＳ Ｐゴシック" panose="020B0600070205080204" pitchFamily="50" charset="-128"/>
              </a:rPr>
              <a:t>8 </a:t>
            </a:r>
            <a:r>
              <a:rPr lang="ja-JP" altLang="en-US" sz="2000" dirty="0">
                <a:latin typeface="ＭＳ Ｐゴシック" panose="020B0600070205080204" pitchFamily="50" charset="-128"/>
                <a:ea typeface="ＭＳ Ｐゴシック" panose="020B0600070205080204" pitchFamily="50" charset="-128"/>
              </a:rPr>
              <a:t>月の日没時刻は </a:t>
            </a:r>
            <a:r>
              <a:rPr lang="en-US" altLang="ja-JP" sz="2000" dirty="0">
                <a:latin typeface="ＭＳ Ｐゴシック" panose="020B0600070205080204" pitchFamily="50" charset="-128"/>
                <a:ea typeface="ＭＳ Ｐゴシック" panose="020B0600070205080204" pitchFamily="50" charset="-128"/>
              </a:rPr>
              <a:t>18 </a:t>
            </a:r>
            <a:r>
              <a:rPr lang="ja-JP" altLang="en-US" sz="2000" dirty="0">
                <a:latin typeface="ＭＳ Ｐゴシック" panose="020B0600070205080204" pitchFamily="50" charset="-128"/>
                <a:ea typeface="ＭＳ Ｐゴシック" panose="020B0600070205080204" pitchFamily="50" charset="-128"/>
              </a:rPr>
              <a:t>時</a:t>
            </a:r>
            <a:r>
              <a:rPr lang="ja-JP" altLang="en-US" sz="2000" dirty="0" smtClean="0">
                <a:latin typeface="ＭＳ Ｐゴシック" panose="020B0600070205080204" pitchFamily="50" charset="-128"/>
                <a:ea typeface="ＭＳ Ｐゴシック" panose="020B0600070205080204" pitchFamily="50" charset="-128"/>
              </a:rPr>
              <a:t>頃。</a:t>
            </a:r>
            <a:endParaRPr lang="en-US" altLang="ja-JP" sz="2000" dirty="0">
              <a:latin typeface="ＭＳ Ｐゴシック" panose="020B0600070205080204" pitchFamily="50" charset="-128"/>
              <a:ea typeface="ＭＳ Ｐゴシック" panose="020B0600070205080204" pitchFamily="50" charset="-128"/>
            </a:endParaRPr>
          </a:p>
        </p:txBody>
      </p:sp>
      <p:sp>
        <p:nvSpPr>
          <p:cNvPr id="2" name="テキスト ボックス 1">
            <a:extLst>
              <a:ext uri="{FF2B5EF4-FFF2-40B4-BE49-F238E27FC236}">
                <a16:creationId xmlns:a16="http://schemas.microsoft.com/office/drawing/2014/main" id="{461E9C7B-A0BD-4236-A29E-8D4B1F99BED8}"/>
              </a:ext>
            </a:extLst>
          </p:cNvPr>
          <p:cNvSpPr txBox="1"/>
          <p:nvPr/>
        </p:nvSpPr>
        <p:spPr>
          <a:xfrm>
            <a:off x="2154725" y="2358187"/>
            <a:ext cx="2337396" cy="584775"/>
          </a:xfrm>
          <a:prstGeom prst="rect">
            <a:avLst/>
          </a:prstGeom>
          <a:noFill/>
        </p:spPr>
        <p:txBody>
          <a:bodyPr wrap="square" rtlCol="0">
            <a:spAutoFit/>
          </a:bodyPr>
          <a:lstStyle/>
          <a:p>
            <a:r>
              <a:rPr kumimoji="1" lang="ja-JP" altLang="en-US" sz="1600">
                <a:latin typeface="+mn-ea"/>
              </a:rPr>
              <a:t>天気予報の発表区域は</a:t>
            </a:r>
            <a:endParaRPr kumimoji="1" lang="en-US" altLang="ja-JP" sz="1600">
              <a:latin typeface="+mn-ea"/>
            </a:endParaRPr>
          </a:p>
          <a:p>
            <a:r>
              <a:rPr lang="ja-JP" altLang="en-US" sz="1600">
                <a:latin typeface="+mn-ea"/>
              </a:rPr>
              <a:t>「</a:t>
            </a:r>
            <a:r>
              <a:rPr lang="en-US" altLang="ja-JP" sz="1600">
                <a:latin typeface="+mn-ea"/>
              </a:rPr>
              <a:t>A </a:t>
            </a:r>
            <a:r>
              <a:rPr lang="ja-JP" altLang="en-US" sz="1600">
                <a:latin typeface="+mn-ea"/>
              </a:rPr>
              <a:t>県沿岸北部」</a:t>
            </a:r>
            <a:endParaRPr kumimoji="1" lang="ja-JP" altLang="en-US" sz="1600">
              <a:latin typeface="+mn-ea"/>
            </a:endParaRPr>
          </a:p>
        </p:txBody>
      </p:sp>
      <p:pic>
        <p:nvPicPr>
          <p:cNvPr id="1026" name="Picture 2"/>
          <p:cNvPicPr>
            <a:picLocks noGrp="1" noChangeAspect="1" noChangeArrowheads="1"/>
          </p:cNvPicPr>
          <p:nvPr>
            <p:ph idx="4294967295"/>
          </p:nvPr>
        </p:nvPicPr>
        <p:blipFill>
          <a:blip r:embed="rId4" cstate="print"/>
          <a:srcRect/>
          <a:stretch>
            <a:fillRect/>
          </a:stretch>
        </p:blipFill>
        <p:spPr bwMode="auto">
          <a:xfrm>
            <a:off x="1149981" y="4248151"/>
            <a:ext cx="3266966" cy="2074863"/>
          </a:xfrm>
          <a:prstGeom prst="rect">
            <a:avLst/>
          </a:prstGeom>
          <a:noFill/>
          <a:ln w="9525">
            <a:noFill/>
            <a:miter lim="800000"/>
            <a:headEnd/>
            <a:tailEnd/>
          </a:ln>
          <a:effectLst/>
        </p:spPr>
      </p:pic>
      <p:sp>
        <p:nvSpPr>
          <p:cNvPr id="14" name="フリーフォーム 13"/>
          <p:cNvSpPr/>
          <p:nvPr/>
        </p:nvSpPr>
        <p:spPr>
          <a:xfrm>
            <a:off x="2969419" y="5057775"/>
            <a:ext cx="1343025" cy="159544"/>
          </a:xfrm>
          <a:custGeom>
            <a:avLst/>
            <a:gdLst>
              <a:gd name="connsiteX0" fmla="*/ 1343025 w 1343025"/>
              <a:gd name="connsiteY0" fmla="*/ 9525 h 159544"/>
              <a:gd name="connsiteX1" fmla="*/ 1285875 w 1343025"/>
              <a:gd name="connsiteY1" fmla="*/ 0 h 159544"/>
              <a:gd name="connsiteX2" fmla="*/ 1240631 w 1343025"/>
              <a:gd name="connsiteY2" fmla="*/ 64294 h 159544"/>
              <a:gd name="connsiteX3" fmla="*/ 1209675 w 1343025"/>
              <a:gd name="connsiteY3" fmla="*/ 92869 h 159544"/>
              <a:gd name="connsiteX4" fmla="*/ 1190625 w 1343025"/>
              <a:gd name="connsiteY4" fmla="*/ 95250 h 159544"/>
              <a:gd name="connsiteX5" fmla="*/ 1154906 w 1343025"/>
              <a:gd name="connsiteY5" fmla="*/ 71438 h 159544"/>
              <a:gd name="connsiteX6" fmla="*/ 1121569 w 1343025"/>
              <a:gd name="connsiteY6" fmla="*/ 90488 h 159544"/>
              <a:gd name="connsiteX7" fmla="*/ 1095375 w 1343025"/>
              <a:gd name="connsiteY7" fmla="*/ 109538 h 159544"/>
              <a:gd name="connsiteX8" fmla="*/ 1059656 w 1343025"/>
              <a:gd name="connsiteY8" fmla="*/ 114300 h 159544"/>
              <a:gd name="connsiteX9" fmla="*/ 1028700 w 1343025"/>
              <a:gd name="connsiteY9" fmla="*/ 114300 h 159544"/>
              <a:gd name="connsiteX10" fmla="*/ 990600 w 1343025"/>
              <a:gd name="connsiteY10" fmla="*/ 100013 h 159544"/>
              <a:gd name="connsiteX11" fmla="*/ 950119 w 1343025"/>
              <a:gd name="connsiteY11" fmla="*/ 57150 h 159544"/>
              <a:gd name="connsiteX12" fmla="*/ 912019 w 1343025"/>
              <a:gd name="connsiteY12" fmla="*/ 40481 h 159544"/>
              <a:gd name="connsiteX13" fmla="*/ 892969 w 1343025"/>
              <a:gd name="connsiteY13" fmla="*/ 69056 h 159544"/>
              <a:gd name="connsiteX14" fmla="*/ 869156 w 1343025"/>
              <a:gd name="connsiteY14" fmla="*/ 85725 h 159544"/>
              <a:gd name="connsiteX15" fmla="*/ 828675 w 1343025"/>
              <a:gd name="connsiteY15" fmla="*/ 64294 h 159544"/>
              <a:gd name="connsiteX16" fmla="*/ 807244 w 1343025"/>
              <a:gd name="connsiteY16" fmla="*/ 52388 h 159544"/>
              <a:gd name="connsiteX17" fmla="*/ 785812 w 1343025"/>
              <a:gd name="connsiteY17" fmla="*/ 59531 h 159544"/>
              <a:gd name="connsiteX18" fmla="*/ 773906 w 1343025"/>
              <a:gd name="connsiteY18" fmla="*/ 76200 h 159544"/>
              <a:gd name="connsiteX19" fmla="*/ 754856 w 1343025"/>
              <a:gd name="connsiteY19" fmla="*/ 78581 h 159544"/>
              <a:gd name="connsiteX20" fmla="*/ 728662 w 1343025"/>
              <a:gd name="connsiteY20" fmla="*/ 64294 h 159544"/>
              <a:gd name="connsiteX21" fmla="*/ 707231 w 1343025"/>
              <a:gd name="connsiteY21" fmla="*/ 64294 h 159544"/>
              <a:gd name="connsiteX22" fmla="*/ 666750 w 1343025"/>
              <a:gd name="connsiteY22" fmla="*/ 90488 h 159544"/>
              <a:gd name="connsiteX23" fmla="*/ 638175 w 1343025"/>
              <a:gd name="connsiteY23" fmla="*/ 78581 h 159544"/>
              <a:gd name="connsiteX24" fmla="*/ 621506 w 1343025"/>
              <a:gd name="connsiteY24" fmla="*/ 57150 h 159544"/>
              <a:gd name="connsiteX25" fmla="*/ 602456 w 1343025"/>
              <a:gd name="connsiteY25" fmla="*/ 45244 h 159544"/>
              <a:gd name="connsiteX26" fmla="*/ 573881 w 1343025"/>
              <a:gd name="connsiteY26" fmla="*/ 35719 h 159544"/>
              <a:gd name="connsiteX27" fmla="*/ 526256 w 1343025"/>
              <a:gd name="connsiteY27" fmla="*/ 30956 h 159544"/>
              <a:gd name="connsiteX28" fmla="*/ 492919 w 1343025"/>
              <a:gd name="connsiteY28" fmla="*/ 28575 h 159544"/>
              <a:gd name="connsiteX29" fmla="*/ 440531 w 1343025"/>
              <a:gd name="connsiteY29" fmla="*/ 33338 h 159544"/>
              <a:gd name="connsiteX30" fmla="*/ 431006 w 1343025"/>
              <a:gd name="connsiteY30" fmla="*/ 52388 h 159544"/>
              <a:gd name="connsiteX31" fmla="*/ 409575 w 1343025"/>
              <a:gd name="connsiteY31" fmla="*/ 76200 h 159544"/>
              <a:gd name="connsiteX32" fmla="*/ 352425 w 1343025"/>
              <a:gd name="connsiteY32" fmla="*/ 73819 h 159544"/>
              <a:gd name="connsiteX33" fmla="*/ 326231 w 1343025"/>
              <a:gd name="connsiteY33" fmla="*/ 45244 h 159544"/>
              <a:gd name="connsiteX34" fmla="*/ 300037 w 1343025"/>
              <a:gd name="connsiteY34" fmla="*/ 47625 h 159544"/>
              <a:gd name="connsiteX35" fmla="*/ 271462 w 1343025"/>
              <a:gd name="connsiteY35" fmla="*/ 64294 h 159544"/>
              <a:gd name="connsiteX36" fmla="*/ 261937 w 1343025"/>
              <a:gd name="connsiteY36" fmla="*/ 83344 h 159544"/>
              <a:gd name="connsiteX37" fmla="*/ 214312 w 1343025"/>
              <a:gd name="connsiteY37" fmla="*/ 83344 h 159544"/>
              <a:gd name="connsiteX38" fmla="*/ 180975 w 1343025"/>
              <a:gd name="connsiteY38" fmla="*/ 107156 h 159544"/>
              <a:gd name="connsiteX39" fmla="*/ 164306 w 1343025"/>
              <a:gd name="connsiteY39" fmla="*/ 114300 h 159544"/>
              <a:gd name="connsiteX40" fmla="*/ 133350 w 1343025"/>
              <a:gd name="connsiteY40" fmla="*/ 80963 h 159544"/>
              <a:gd name="connsiteX41" fmla="*/ 102394 w 1343025"/>
              <a:gd name="connsiteY41" fmla="*/ 102394 h 159544"/>
              <a:gd name="connsiteX42" fmla="*/ 83344 w 1343025"/>
              <a:gd name="connsiteY42" fmla="*/ 142875 h 159544"/>
              <a:gd name="connsiteX43" fmla="*/ 66675 w 1343025"/>
              <a:gd name="connsiteY43" fmla="*/ 147638 h 159544"/>
              <a:gd name="connsiteX44" fmla="*/ 40481 w 1343025"/>
              <a:gd name="connsiteY44" fmla="*/ 138113 h 159544"/>
              <a:gd name="connsiteX45" fmla="*/ 23812 w 1343025"/>
              <a:gd name="connsiteY45" fmla="*/ 147638 h 159544"/>
              <a:gd name="connsiteX46" fmla="*/ 0 w 1343025"/>
              <a:gd name="connsiteY46" fmla="*/ 159544 h 15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343025" h="159544">
                <a:moveTo>
                  <a:pt x="1343025" y="9525"/>
                </a:moveTo>
                <a:lnTo>
                  <a:pt x="1285875" y="0"/>
                </a:lnTo>
                <a:lnTo>
                  <a:pt x="1240631" y="64294"/>
                </a:lnTo>
                <a:lnTo>
                  <a:pt x="1209675" y="92869"/>
                </a:lnTo>
                <a:lnTo>
                  <a:pt x="1190625" y="95250"/>
                </a:lnTo>
                <a:lnTo>
                  <a:pt x="1154906" y="71438"/>
                </a:lnTo>
                <a:lnTo>
                  <a:pt x="1121569" y="90488"/>
                </a:lnTo>
                <a:lnTo>
                  <a:pt x="1095375" y="109538"/>
                </a:lnTo>
                <a:lnTo>
                  <a:pt x="1059656" y="114300"/>
                </a:lnTo>
                <a:lnTo>
                  <a:pt x="1028700" y="114300"/>
                </a:lnTo>
                <a:lnTo>
                  <a:pt x="990600" y="100013"/>
                </a:lnTo>
                <a:lnTo>
                  <a:pt x="950119" y="57150"/>
                </a:lnTo>
                <a:lnTo>
                  <a:pt x="912019" y="40481"/>
                </a:lnTo>
                <a:lnTo>
                  <a:pt x="892969" y="69056"/>
                </a:lnTo>
                <a:lnTo>
                  <a:pt x="869156" y="85725"/>
                </a:lnTo>
                <a:lnTo>
                  <a:pt x="828675" y="64294"/>
                </a:lnTo>
                <a:lnTo>
                  <a:pt x="807244" y="52388"/>
                </a:lnTo>
                <a:lnTo>
                  <a:pt x="785812" y="59531"/>
                </a:lnTo>
                <a:lnTo>
                  <a:pt x="773906" y="76200"/>
                </a:lnTo>
                <a:lnTo>
                  <a:pt x="754856" y="78581"/>
                </a:lnTo>
                <a:lnTo>
                  <a:pt x="728662" y="64294"/>
                </a:lnTo>
                <a:lnTo>
                  <a:pt x="707231" y="64294"/>
                </a:lnTo>
                <a:lnTo>
                  <a:pt x="666750" y="90488"/>
                </a:lnTo>
                <a:lnTo>
                  <a:pt x="638175" y="78581"/>
                </a:lnTo>
                <a:lnTo>
                  <a:pt x="621506" y="57150"/>
                </a:lnTo>
                <a:lnTo>
                  <a:pt x="602456" y="45244"/>
                </a:lnTo>
                <a:lnTo>
                  <a:pt x="573881" y="35719"/>
                </a:lnTo>
                <a:lnTo>
                  <a:pt x="526256" y="30956"/>
                </a:lnTo>
                <a:lnTo>
                  <a:pt x="492919" y="28575"/>
                </a:lnTo>
                <a:lnTo>
                  <a:pt x="440531" y="33338"/>
                </a:lnTo>
                <a:lnTo>
                  <a:pt x="431006" y="52388"/>
                </a:lnTo>
                <a:lnTo>
                  <a:pt x="409575" y="76200"/>
                </a:lnTo>
                <a:lnTo>
                  <a:pt x="352425" y="73819"/>
                </a:lnTo>
                <a:lnTo>
                  <a:pt x="326231" y="45244"/>
                </a:lnTo>
                <a:lnTo>
                  <a:pt x="300037" y="47625"/>
                </a:lnTo>
                <a:lnTo>
                  <a:pt x="271462" y="64294"/>
                </a:lnTo>
                <a:lnTo>
                  <a:pt x="261937" y="83344"/>
                </a:lnTo>
                <a:lnTo>
                  <a:pt x="214312" y="83344"/>
                </a:lnTo>
                <a:lnTo>
                  <a:pt x="180975" y="107156"/>
                </a:lnTo>
                <a:lnTo>
                  <a:pt x="164306" y="114300"/>
                </a:lnTo>
                <a:lnTo>
                  <a:pt x="133350" y="80963"/>
                </a:lnTo>
                <a:lnTo>
                  <a:pt x="102394" y="102394"/>
                </a:lnTo>
                <a:lnTo>
                  <a:pt x="83344" y="142875"/>
                </a:lnTo>
                <a:lnTo>
                  <a:pt x="66675" y="147638"/>
                </a:lnTo>
                <a:lnTo>
                  <a:pt x="40481" y="138113"/>
                </a:lnTo>
                <a:lnTo>
                  <a:pt x="23812" y="147638"/>
                </a:lnTo>
                <a:lnTo>
                  <a:pt x="0" y="159544"/>
                </a:lnTo>
              </a:path>
            </a:pathLst>
          </a:custGeom>
          <a:ln w="25400">
            <a:solidFill>
              <a:srgbClr val="3338F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 name="テキスト ボックス 17"/>
          <p:cNvSpPr txBox="1"/>
          <p:nvPr/>
        </p:nvSpPr>
        <p:spPr>
          <a:xfrm>
            <a:off x="3093929" y="4809994"/>
            <a:ext cx="452368" cy="221018"/>
          </a:xfrm>
          <a:prstGeom prst="rect">
            <a:avLst/>
          </a:prstGeom>
          <a:solidFill>
            <a:schemeClr val="bg1"/>
          </a:solidFill>
          <a:ln w="12700">
            <a:solidFill>
              <a:srgbClr val="3338FD"/>
            </a:solidFill>
          </a:ln>
        </p:spPr>
        <p:txBody>
          <a:bodyPr wrap="none" tIns="36000" bIns="0" rtlCol="0">
            <a:spAutoFit/>
          </a:bodyPr>
          <a:lstStyle/>
          <a:p>
            <a:pPr algn="r"/>
            <a:r>
              <a:rPr kumimoji="1" lang="ja-JP" altLang="en-US" sz="1200" dirty="0"/>
              <a:t>Ｃ川</a:t>
            </a:r>
          </a:p>
        </p:txBody>
      </p:sp>
      <p:sp>
        <p:nvSpPr>
          <p:cNvPr id="19" name="フリーフォーム 18"/>
          <p:cNvSpPr/>
          <p:nvPr/>
        </p:nvSpPr>
        <p:spPr>
          <a:xfrm>
            <a:off x="2254250" y="4730750"/>
            <a:ext cx="727075" cy="482600"/>
          </a:xfrm>
          <a:custGeom>
            <a:avLst/>
            <a:gdLst>
              <a:gd name="connsiteX0" fmla="*/ 727075 w 727075"/>
              <a:gd name="connsiteY0" fmla="*/ 479425 h 482600"/>
              <a:gd name="connsiteX1" fmla="*/ 688975 w 727075"/>
              <a:gd name="connsiteY1" fmla="*/ 482600 h 482600"/>
              <a:gd name="connsiteX2" fmla="*/ 647700 w 727075"/>
              <a:gd name="connsiteY2" fmla="*/ 469900 h 482600"/>
              <a:gd name="connsiteX3" fmla="*/ 609600 w 727075"/>
              <a:gd name="connsiteY3" fmla="*/ 441325 h 482600"/>
              <a:gd name="connsiteX4" fmla="*/ 568325 w 727075"/>
              <a:gd name="connsiteY4" fmla="*/ 409575 h 482600"/>
              <a:gd name="connsiteX5" fmla="*/ 517525 w 727075"/>
              <a:gd name="connsiteY5" fmla="*/ 361950 h 482600"/>
              <a:gd name="connsiteX6" fmla="*/ 473075 w 727075"/>
              <a:gd name="connsiteY6" fmla="*/ 304800 h 482600"/>
              <a:gd name="connsiteX7" fmla="*/ 434975 w 727075"/>
              <a:gd name="connsiteY7" fmla="*/ 263525 h 482600"/>
              <a:gd name="connsiteX8" fmla="*/ 371475 w 727075"/>
              <a:gd name="connsiteY8" fmla="*/ 209550 h 482600"/>
              <a:gd name="connsiteX9" fmla="*/ 320675 w 727075"/>
              <a:gd name="connsiteY9" fmla="*/ 165100 h 482600"/>
              <a:gd name="connsiteX10" fmla="*/ 247650 w 727075"/>
              <a:gd name="connsiteY10" fmla="*/ 139700 h 482600"/>
              <a:gd name="connsiteX11" fmla="*/ 180975 w 727075"/>
              <a:gd name="connsiteY11" fmla="*/ 76200 h 482600"/>
              <a:gd name="connsiteX12" fmla="*/ 107950 w 727075"/>
              <a:gd name="connsiteY12" fmla="*/ 98425 h 482600"/>
              <a:gd name="connsiteX13" fmla="*/ 63500 w 727075"/>
              <a:gd name="connsiteY13" fmla="*/ 69850 h 482600"/>
              <a:gd name="connsiteX14" fmla="*/ 31750 w 727075"/>
              <a:gd name="connsiteY14" fmla="*/ 31750 h 482600"/>
              <a:gd name="connsiteX15" fmla="*/ 12700 w 727075"/>
              <a:gd name="connsiteY15" fmla="*/ 9525 h 482600"/>
              <a:gd name="connsiteX16" fmla="*/ 0 w 727075"/>
              <a:gd name="connsiteY16" fmla="*/ 0 h 48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7075" h="482600">
                <a:moveTo>
                  <a:pt x="727075" y="479425"/>
                </a:moveTo>
                <a:lnTo>
                  <a:pt x="688975" y="482600"/>
                </a:lnTo>
                <a:lnTo>
                  <a:pt x="647700" y="469900"/>
                </a:lnTo>
                <a:lnTo>
                  <a:pt x="609600" y="441325"/>
                </a:lnTo>
                <a:lnTo>
                  <a:pt x="568325" y="409575"/>
                </a:lnTo>
                <a:lnTo>
                  <a:pt x="517525" y="361950"/>
                </a:lnTo>
                <a:lnTo>
                  <a:pt x="473075" y="304800"/>
                </a:lnTo>
                <a:lnTo>
                  <a:pt x="434975" y="263525"/>
                </a:lnTo>
                <a:lnTo>
                  <a:pt x="371475" y="209550"/>
                </a:lnTo>
                <a:lnTo>
                  <a:pt x="320675" y="165100"/>
                </a:lnTo>
                <a:lnTo>
                  <a:pt x="247650" y="139700"/>
                </a:lnTo>
                <a:lnTo>
                  <a:pt x="180975" y="76200"/>
                </a:lnTo>
                <a:lnTo>
                  <a:pt x="107950" y="98425"/>
                </a:lnTo>
                <a:lnTo>
                  <a:pt x="63500" y="69850"/>
                </a:lnTo>
                <a:lnTo>
                  <a:pt x="31750" y="31750"/>
                </a:lnTo>
                <a:lnTo>
                  <a:pt x="12700" y="9525"/>
                </a:lnTo>
                <a:lnTo>
                  <a:pt x="0" y="0"/>
                </a:lnTo>
              </a:path>
            </a:pathLst>
          </a:custGeom>
          <a:ln w="25400">
            <a:solidFill>
              <a:srgbClr val="3338F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p>
        </p:txBody>
      </p:sp>
      <p:sp>
        <p:nvSpPr>
          <p:cNvPr id="20" name="スライド番号プレースホルダー 4">
            <a:extLst>
              <a:ext uri="{FF2B5EF4-FFF2-40B4-BE49-F238E27FC236}">
                <a16:creationId xmlns:a16="http://schemas.microsoft.com/office/drawing/2014/main" id="{1F4C2A7D-D784-4CAA-8E54-971FD8ECE6CD}"/>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pPr/>
              <a:t>12</a:t>
            </a:fld>
            <a:endParaRPr lang="ja-JP" altLang="en-US" dirty="0"/>
          </a:p>
        </p:txBody>
      </p:sp>
      <p:sp>
        <p:nvSpPr>
          <p:cNvPr id="16" name="コンテンツ プレースホルダー 3">
            <a:extLst>
              <a:ext uri="{FF2B5EF4-FFF2-40B4-BE49-F238E27FC236}">
                <a16:creationId xmlns:a16="http://schemas.microsoft.com/office/drawing/2014/main" id="{EFED17AD-7545-4EEA-95A3-CA51545924C0}"/>
              </a:ext>
            </a:extLst>
          </p:cNvPr>
          <p:cNvSpPr>
            <a:spLocks noGrp="1"/>
          </p:cNvSpPr>
          <p:nvPr>
            <p:ph idx="4294967295"/>
          </p:nvPr>
        </p:nvSpPr>
        <p:spPr>
          <a:xfrm>
            <a:off x="0" y="86609"/>
            <a:ext cx="9144000" cy="277566"/>
          </a:xfrm>
        </p:spPr>
        <p:txBody>
          <a:bodyPr>
            <a:normAutofit fontScale="55000" lnSpcReduction="20000"/>
          </a:bodyPr>
          <a:lstStyle/>
          <a:p>
            <a:pPr marL="0" indent="0">
              <a:buNone/>
            </a:pPr>
            <a:r>
              <a:rPr lang="ja-JP" altLang="en-US" b="0" dirty="0">
                <a:solidFill>
                  <a:schemeClr val="tx1"/>
                </a:solidFill>
              </a:rPr>
              <a:t>　前提状況</a:t>
            </a:r>
          </a:p>
        </p:txBody>
      </p:sp>
    </p:spTree>
    <p:extLst>
      <p:ext uri="{BB962C8B-B14F-4D97-AF65-F5344CB8AC3E}">
        <p14:creationId xmlns:p14="http://schemas.microsoft.com/office/powerpoint/2010/main" val="267692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4" name="グループ化 263"/>
          <p:cNvGrpSpPr/>
          <p:nvPr/>
        </p:nvGrpSpPr>
        <p:grpSpPr>
          <a:xfrm>
            <a:off x="336430" y="1146600"/>
            <a:ext cx="8540870" cy="5305961"/>
            <a:chOff x="336430" y="1206982"/>
            <a:chExt cx="8540870" cy="5305961"/>
          </a:xfrm>
        </p:grpSpPr>
        <p:grpSp>
          <p:nvGrpSpPr>
            <p:cNvPr id="4" name="グループ化 3"/>
            <p:cNvGrpSpPr/>
            <p:nvPr/>
          </p:nvGrpSpPr>
          <p:grpSpPr>
            <a:xfrm>
              <a:off x="336430" y="1206982"/>
              <a:ext cx="8540870" cy="5305961"/>
              <a:chOff x="336430" y="825982"/>
              <a:chExt cx="8540870" cy="5305961"/>
            </a:xfrm>
          </p:grpSpPr>
          <p:grpSp>
            <p:nvGrpSpPr>
              <p:cNvPr id="5" name="グループ化 4">
                <a:extLst>
                  <a:ext uri="{FF2B5EF4-FFF2-40B4-BE49-F238E27FC236}">
                    <a16:creationId xmlns:a16="http://schemas.microsoft.com/office/drawing/2014/main" id="{BB0BC392-6737-9B9B-BF33-BD83E3BE548F}"/>
                  </a:ext>
                </a:extLst>
              </p:cNvPr>
              <p:cNvGrpSpPr/>
              <p:nvPr/>
            </p:nvGrpSpPr>
            <p:grpSpPr>
              <a:xfrm>
                <a:off x="336430" y="825982"/>
                <a:ext cx="8540870" cy="5305961"/>
                <a:chOff x="-10514267" y="-319599"/>
                <a:chExt cx="22793037" cy="14160029"/>
              </a:xfrm>
            </p:grpSpPr>
            <p:pic>
              <p:nvPicPr>
                <p:cNvPr id="256" name="図 255">
                  <a:extLst>
                    <a:ext uri="{FF2B5EF4-FFF2-40B4-BE49-F238E27FC236}">
                      <a16:creationId xmlns:a16="http://schemas.microsoft.com/office/drawing/2014/main" id="{DB2F1DD4-C033-D36A-F6D6-7F2FD844B767}"/>
                    </a:ext>
                  </a:extLst>
                </p:cNvPr>
                <p:cNvPicPr>
                  <a:picLocks noChangeAspect="1"/>
                </p:cNvPicPr>
                <p:nvPr/>
              </p:nvPicPr>
              <p:blipFill>
                <a:blip r:embed="rId2">
                  <a:alphaModFix/>
                </a:blip>
                <a:stretch>
                  <a:fillRect/>
                </a:stretch>
              </p:blipFill>
              <p:spPr>
                <a:xfrm>
                  <a:off x="-7707586" y="-319599"/>
                  <a:ext cx="10408186" cy="5747044"/>
                </a:xfrm>
                <a:prstGeom prst="rect">
                  <a:avLst/>
                </a:prstGeom>
              </p:spPr>
            </p:pic>
            <p:pic>
              <p:nvPicPr>
                <p:cNvPr id="257" name="図 256">
                  <a:extLst>
                    <a:ext uri="{FF2B5EF4-FFF2-40B4-BE49-F238E27FC236}">
                      <a16:creationId xmlns:a16="http://schemas.microsoft.com/office/drawing/2014/main" id="{27427B17-3F8E-F913-8514-F025F452DF30}"/>
                    </a:ext>
                  </a:extLst>
                </p:cNvPr>
                <p:cNvPicPr>
                  <a:picLocks noChangeAspect="1"/>
                </p:cNvPicPr>
                <p:nvPr/>
              </p:nvPicPr>
              <p:blipFill>
                <a:blip r:embed="rId3">
                  <a:alphaModFix/>
                </a:blip>
                <a:stretch>
                  <a:fillRect/>
                </a:stretch>
              </p:blipFill>
              <p:spPr>
                <a:xfrm>
                  <a:off x="-8601018" y="4366727"/>
                  <a:ext cx="10636798" cy="5537484"/>
                </a:xfrm>
                <a:prstGeom prst="rect">
                  <a:avLst/>
                </a:prstGeom>
                <a:effectLst/>
              </p:spPr>
            </p:pic>
            <p:pic>
              <p:nvPicPr>
                <p:cNvPr id="258" name="図 257">
                  <a:extLst>
                    <a:ext uri="{FF2B5EF4-FFF2-40B4-BE49-F238E27FC236}">
                      <a16:creationId xmlns:a16="http://schemas.microsoft.com/office/drawing/2014/main" id="{ECC556E7-EE51-A432-B633-2B46EF491414}"/>
                    </a:ext>
                  </a:extLst>
                </p:cNvPr>
                <p:cNvPicPr>
                  <a:picLocks noChangeAspect="1"/>
                </p:cNvPicPr>
                <p:nvPr/>
              </p:nvPicPr>
              <p:blipFill rotWithShape="1">
                <a:blip r:embed="rId4">
                  <a:alphaModFix/>
                </a:blip>
                <a:srcRect t="8892"/>
                <a:stretch/>
              </p:blipFill>
              <p:spPr>
                <a:xfrm>
                  <a:off x="653795" y="-286996"/>
                  <a:ext cx="10776505" cy="4958291"/>
                </a:xfrm>
                <a:prstGeom prst="rect">
                  <a:avLst/>
                </a:prstGeom>
              </p:spPr>
            </p:pic>
            <p:pic>
              <p:nvPicPr>
                <p:cNvPr id="259" name="図 258">
                  <a:extLst>
                    <a:ext uri="{FF2B5EF4-FFF2-40B4-BE49-F238E27FC236}">
                      <a16:creationId xmlns:a16="http://schemas.microsoft.com/office/drawing/2014/main" id="{65CEA605-2048-0081-CBB7-9F8A042DD05D}"/>
                    </a:ext>
                  </a:extLst>
                </p:cNvPr>
                <p:cNvPicPr>
                  <a:picLocks noChangeAspect="1"/>
                </p:cNvPicPr>
                <p:nvPr/>
              </p:nvPicPr>
              <p:blipFill rotWithShape="1">
                <a:blip r:embed="rId5">
                  <a:alphaModFix/>
                </a:blip>
                <a:srcRect r="4187"/>
                <a:stretch/>
              </p:blipFill>
              <p:spPr>
                <a:xfrm>
                  <a:off x="1100880" y="4886396"/>
                  <a:ext cx="11050793" cy="5740696"/>
                </a:xfrm>
                <a:prstGeom prst="rect">
                  <a:avLst/>
                </a:prstGeom>
              </p:spPr>
            </p:pic>
            <p:pic>
              <p:nvPicPr>
                <p:cNvPr id="260" name="図 259">
                  <a:extLst>
                    <a:ext uri="{FF2B5EF4-FFF2-40B4-BE49-F238E27FC236}">
                      <a16:creationId xmlns:a16="http://schemas.microsoft.com/office/drawing/2014/main" id="{CD415CD3-DFED-EA9B-6D6C-3D9524ACC21C}"/>
                    </a:ext>
                  </a:extLst>
                </p:cNvPr>
                <p:cNvPicPr>
                  <a:picLocks noChangeAspect="1"/>
                </p:cNvPicPr>
                <p:nvPr/>
              </p:nvPicPr>
              <p:blipFill rotWithShape="1">
                <a:blip r:embed="rId6">
                  <a:alphaModFix/>
                </a:blip>
                <a:srcRect b="5888"/>
                <a:stretch/>
              </p:blipFill>
              <p:spPr>
                <a:xfrm>
                  <a:off x="-2245694" y="6880436"/>
                  <a:ext cx="9906510" cy="5026204"/>
                </a:xfrm>
                <a:prstGeom prst="rect">
                  <a:avLst/>
                </a:prstGeom>
              </p:spPr>
            </p:pic>
            <p:pic>
              <p:nvPicPr>
                <p:cNvPr id="261" name="図 260">
                  <a:extLst>
                    <a:ext uri="{FF2B5EF4-FFF2-40B4-BE49-F238E27FC236}">
                      <a16:creationId xmlns:a16="http://schemas.microsoft.com/office/drawing/2014/main" id="{383B2C17-285E-F5C1-CCDE-AC33ACF132DD}"/>
                    </a:ext>
                  </a:extLst>
                </p:cNvPr>
                <p:cNvPicPr>
                  <a:picLocks noChangeAspect="1"/>
                </p:cNvPicPr>
                <p:nvPr/>
              </p:nvPicPr>
              <p:blipFill rotWithShape="1">
                <a:blip r:embed="rId7">
                  <a:alphaModFix/>
                </a:blip>
                <a:srcRect l="6098" b="5967"/>
                <a:stretch/>
              </p:blipFill>
              <p:spPr>
                <a:xfrm>
                  <a:off x="-10514267" y="8227304"/>
                  <a:ext cx="10757378" cy="5613126"/>
                </a:xfrm>
                <a:prstGeom prst="rect">
                  <a:avLst/>
                </a:prstGeom>
              </p:spPr>
            </p:pic>
            <p:pic>
              <p:nvPicPr>
                <p:cNvPr id="262" name="図 261">
                  <a:extLst>
                    <a:ext uri="{FF2B5EF4-FFF2-40B4-BE49-F238E27FC236}">
                      <a16:creationId xmlns:a16="http://schemas.microsoft.com/office/drawing/2014/main" id="{B549F955-0AC8-D544-0194-12A8D58C7B0B}"/>
                    </a:ext>
                  </a:extLst>
                </p:cNvPr>
                <p:cNvPicPr>
                  <a:picLocks noChangeAspect="1"/>
                </p:cNvPicPr>
                <p:nvPr/>
              </p:nvPicPr>
              <p:blipFill rotWithShape="1">
                <a:blip r:embed="rId8">
                  <a:alphaModFix/>
                </a:blip>
                <a:srcRect t="1" r="4607" b="4040"/>
                <a:stretch/>
              </p:blipFill>
              <p:spPr>
                <a:xfrm>
                  <a:off x="1665521" y="1112250"/>
                  <a:ext cx="10613249" cy="5514830"/>
                </a:xfrm>
                <a:prstGeom prst="rect">
                  <a:avLst/>
                </a:prstGeom>
              </p:spPr>
            </p:pic>
          </p:grpSp>
          <p:grpSp>
            <p:nvGrpSpPr>
              <p:cNvPr id="6" name="グループ化 5">
                <a:extLst>
                  <a:ext uri="{FF2B5EF4-FFF2-40B4-BE49-F238E27FC236}">
                    <a16:creationId xmlns:a16="http://schemas.microsoft.com/office/drawing/2014/main" id="{EB1EE614-FF8F-A102-382F-84A0B344C982}"/>
                  </a:ext>
                </a:extLst>
              </p:cNvPr>
              <p:cNvGrpSpPr/>
              <p:nvPr/>
            </p:nvGrpSpPr>
            <p:grpSpPr>
              <a:xfrm>
                <a:off x="387643" y="1107190"/>
                <a:ext cx="8399245" cy="4614621"/>
                <a:chOff x="542700" y="1550066"/>
                <a:chExt cx="11758943" cy="6460470"/>
              </a:xfrm>
            </p:grpSpPr>
            <mc:AlternateContent xmlns:mc="http://schemas.openxmlformats.org/markup-compatibility/2006" xmlns:p14="http://schemas.microsoft.com/office/powerpoint/2010/main">
              <mc:Choice Requires="p14">
                <p:contentPart p14:bwMode="auto" r:id="rId9">
                  <p14:nvContentPartPr>
                    <p14:cNvPr id="7" name="インク 6">
                      <a:extLst>
                        <a:ext uri="{FF2B5EF4-FFF2-40B4-BE49-F238E27FC236}">
                          <a16:creationId xmlns:a16="http://schemas.microsoft.com/office/drawing/2014/main" id="{F67DD565-E800-9F6D-B54F-24342F596D18}"/>
                        </a:ext>
                      </a:extLst>
                    </p14:cNvPr>
                    <p14:cNvContentPartPr/>
                    <p14:nvPr/>
                  </p14:nvContentPartPr>
                  <p14:xfrm>
                    <a:off x="9706047" y="4291845"/>
                    <a:ext cx="325440" cy="106200"/>
                  </p14:xfrm>
                </p:contentPart>
              </mc:Choice>
              <mc:Fallback xmlns="">
                <p:pic>
                  <p:nvPicPr>
                    <p:cNvPr id="15" name="インク 14">
                      <a:extLst>
                        <a:ext uri="{FF2B5EF4-FFF2-40B4-BE49-F238E27FC236}">
                          <a16:creationId xmlns:a16="http://schemas.microsoft.com/office/drawing/2014/main" id="{F67DD565-E800-9F6D-B54F-24342F596D18}"/>
                        </a:ext>
                      </a:extLst>
                    </p:cNvPr>
                    <p:cNvPicPr/>
                    <p:nvPr/>
                  </p:nvPicPr>
                  <p:blipFill>
                    <a:blip r:embed="rId10"/>
                    <a:stretch>
                      <a:fillRect/>
                    </a:stretch>
                  </p:blipFill>
                  <p:spPr>
                    <a:xfrm>
                      <a:off x="9690430" y="4276242"/>
                      <a:ext cx="356170" cy="136902"/>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インク 7">
                      <a:extLst>
                        <a:ext uri="{FF2B5EF4-FFF2-40B4-BE49-F238E27FC236}">
                          <a16:creationId xmlns:a16="http://schemas.microsoft.com/office/drawing/2014/main" id="{A8FAB898-429C-7995-F5DA-D9543E183174}"/>
                        </a:ext>
                      </a:extLst>
                    </p14:cNvPr>
                    <p14:cNvContentPartPr/>
                    <p14:nvPr/>
                  </p14:nvContentPartPr>
                  <p14:xfrm>
                    <a:off x="9692007" y="4326405"/>
                    <a:ext cx="12960" cy="21960"/>
                  </p14:xfrm>
                </p:contentPart>
              </mc:Choice>
              <mc:Fallback xmlns="">
                <p:pic>
                  <p:nvPicPr>
                    <p:cNvPr id="16" name="インク 15">
                      <a:extLst>
                        <a:ext uri="{FF2B5EF4-FFF2-40B4-BE49-F238E27FC236}">
                          <a16:creationId xmlns:a16="http://schemas.microsoft.com/office/drawing/2014/main" id="{A8FAB898-429C-7995-F5DA-D9543E183174}"/>
                        </a:ext>
                      </a:extLst>
                    </p:cNvPr>
                    <p:cNvPicPr/>
                    <p:nvPr/>
                  </p:nvPicPr>
                  <p:blipFill>
                    <a:blip r:embed="rId12"/>
                    <a:stretch>
                      <a:fillRect/>
                    </a:stretch>
                  </p:blipFill>
                  <p:spPr>
                    <a:xfrm>
                      <a:off x="9683533" y="4317920"/>
                      <a:ext cx="29908" cy="38929"/>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インク 8">
                      <a:extLst>
                        <a:ext uri="{FF2B5EF4-FFF2-40B4-BE49-F238E27FC236}">
                          <a16:creationId xmlns:a16="http://schemas.microsoft.com/office/drawing/2014/main" id="{EB980439-E737-4FEA-8B02-087828CACB59}"/>
                        </a:ext>
                      </a:extLst>
                    </p14:cNvPr>
                    <p14:cNvContentPartPr/>
                    <p14:nvPr/>
                  </p14:nvContentPartPr>
                  <p14:xfrm>
                    <a:off x="9683007" y="4297965"/>
                    <a:ext cx="360" cy="360"/>
                  </p14:xfrm>
                </p:contentPart>
              </mc:Choice>
              <mc:Fallback xmlns="">
                <p:pic>
                  <p:nvPicPr>
                    <p:cNvPr id="17" name="インク 16">
                      <a:extLst>
                        <a:ext uri="{FF2B5EF4-FFF2-40B4-BE49-F238E27FC236}">
                          <a16:creationId xmlns:a16="http://schemas.microsoft.com/office/drawing/2014/main" id="{EB980439-E737-4FEA-8B02-087828CACB59}"/>
                        </a:ext>
                      </a:extLst>
                    </p:cNvPr>
                    <p:cNvPicPr/>
                    <p:nvPr/>
                  </p:nvPicPr>
                  <p:blipFill>
                    <a:blip r:embed="rId14"/>
                    <a:stretch>
                      <a:fillRect/>
                    </a:stretch>
                  </p:blipFill>
                  <p:spPr>
                    <a:xfrm>
                      <a:off x="9676887" y="4291845"/>
                      <a:ext cx="126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インク 9">
                      <a:extLst>
                        <a:ext uri="{FF2B5EF4-FFF2-40B4-BE49-F238E27FC236}">
                          <a16:creationId xmlns:a16="http://schemas.microsoft.com/office/drawing/2014/main" id="{F0EB54D0-333E-711F-347B-9DD9097A7E3A}"/>
                        </a:ext>
                      </a:extLst>
                    </p14:cNvPr>
                    <p14:cNvContentPartPr/>
                    <p14:nvPr/>
                  </p14:nvContentPartPr>
                  <p14:xfrm>
                    <a:off x="8297378" y="4169085"/>
                    <a:ext cx="301680" cy="225000"/>
                  </p14:xfrm>
                </p:contentPart>
              </mc:Choice>
              <mc:Fallback xmlns="">
                <p:pic>
                  <p:nvPicPr>
                    <p:cNvPr id="18" name="インク 17">
                      <a:extLst>
                        <a:ext uri="{FF2B5EF4-FFF2-40B4-BE49-F238E27FC236}">
                          <a16:creationId xmlns:a16="http://schemas.microsoft.com/office/drawing/2014/main" id="{F0EB54D0-333E-711F-347B-9DD9097A7E3A}"/>
                        </a:ext>
                      </a:extLst>
                    </p:cNvPr>
                    <p:cNvPicPr/>
                    <p:nvPr/>
                  </p:nvPicPr>
                  <p:blipFill>
                    <a:blip r:embed="rId16"/>
                    <a:stretch>
                      <a:fillRect/>
                    </a:stretch>
                  </p:blipFill>
                  <p:spPr>
                    <a:xfrm>
                      <a:off x="8284283" y="4155998"/>
                      <a:ext cx="327869" cy="251174"/>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1" name="インク 10">
                      <a:extLst>
                        <a:ext uri="{FF2B5EF4-FFF2-40B4-BE49-F238E27FC236}">
                          <a16:creationId xmlns:a16="http://schemas.microsoft.com/office/drawing/2014/main" id="{2996C864-E800-57B1-B48C-503B011F4B27}"/>
                        </a:ext>
                      </a:extLst>
                    </p14:cNvPr>
                    <p14:cNvContentPartPr/>
                    <p14:nvPr/>
                  </p14:nvContentPartPr>
                  <p14:xfrm>
                    <a:off x="8601938" y="4353765"/>
                    <a:ext cx="3240" cy="3960"/>
                  </p14:xfrm>
                </p:contentPart>
              </mc:Choice>
              <mc:Fallback xmlns="">
                <p:pic>
                  <p:nvPicPr>
                    <p:cNvPr id="19" name="インク 18">
                      <a:extLst>
                        <a:ext uri="{FF2B5EF4-FFF2-40B4-BE49-F238E27FC236}">
                          <a16:creationId xmlns:a16="http://schemas.microsoft.com/office/drawing/2014/main" id="{2996C864-E800-57B1-B48C-503B011F4B27}"/>
                        </a:ext>
                      </a:extLst>
                    </p:cNvPr>
                    <p:cNvPicPr/>
                    <p:nvPr/>
                  </p:nvPicPr>
                  <p:blipFill>
                    <a:blip r:embed="rId18"/>
                    <a:stretch>
                      <a:fillRect/>
                    </a:stretch>
                  </p:blipFill>
                  <p:spPr>
                    <a:xfrm>
                      <a:off x="8592758" y="4345350"/>
                      <a:ext cx="21600" cy="2079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2" name="インク 11">
                      <a:extLst>
                        <a:ext uri="{FF2B5EF4-FFF2-40B4-BE49-F238E27FC236}">
                          <a16:creationId xmlns:a16="http://schemas.microsoft.com/office/drawing/2014/main" id="{210FA316-84AB-0E2B-0E18-6249ED95AE58}"/>
                        </a:ext>
                      </a:extLst>
                    </p14:cNvPr>
                    <p14:cNvContentPartPr/>
                    <p14:nvPr/>
                  </p14:nvContentPartPr>
                  <p14:xfrm>
                    <a:off x="8611527" y="4138763"/>
                    <a:ext cx="1079640" cy="216720"/>
                  </p14:xfrm>
                </p:contentPart>
              </mc:Choice>
              <mc:Fallback xmlns="">
                <p:pic>
                  <p:nvPicPr>
                    <p:cNvPr id="20" name="インク 19">
                      <a:extLst>
                        <a:ext uri="{FF2B5EF4-FFF2-40B4-BE49-F238E27FC236}">
                          <a16:creationId xmlns:a16="http://schemas.microsoft.com/office/drawing/2014/main" id="{210FA316-84AB-0E2B-0E18-6249ED95AE58}"/>
                        </a:ext>
                      </a:extLst>
                    </p:cNvPr>
                    <p:cNvPicPr/>
                    <p:nvPr/>
                  </p:nvPicPr>
                  <p:blipFill>
                    <a:blip r:embed="rId20"/>
                    <a:stretch>
                      <a:fillRect/>
                    </a:stretch>
                  </p:blipFill>
                  <p:spPr>
                    <a:xfrm>
                      <a:off x="8595902" y="4123139"/>
                      <a:ext cx="1110386" cy="247464"/>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3" name="インク 12">
                      <a:extLst>
                        <a:ext uri="{FF2B5EF4-FFF2-40B4-BE49-F238E27FC236}">
                          <a16:creationId xmlns:a16="http://schemas.microsoft.com/office/drawing/2014/main" id="{A188DE0F-5F1A-D7F4-B2E6-1ECB6916FD62}"/>
                        </a:ext>
                      </a:extLst>
                    </p14:cNvPr>
                    <p14:cNvContentPartPr/>
                    <p14:nvPr/>
                  </p14:nvContentPartPr>
                  <p14:xfrm>
                    <a:off x="6844890" y="4453305"/>
                    <a:ext cx="129960" cy="179280"/>
                  </p14:xfrm>
                </p:contentPart>
              </mc:Choice>
              <mc:Fallback xmlns="">
                <p:pic>
                  <p:nvPicPr>
                    <p:cNvPr id="21" name="インク 20">
                      <a:extLst>
                        <a:ext uri="{FF2B5EF4-FFF2-40B4-BE49-F238E27FC236}">
                          <a16:creationId xmlns:a16="http://schemas.microsoft.com/office/drawing/2014/main" id="{A188DE0F-5F1A-D7F4-B2E6-1ECB6916FD62}"/>
                        </a:ext>
                      </a:extLst>
                    </p:cNvPr>
                    <p:cNvPicPr/>
                    <p:nvPr/>
                  </p:nvPicPr>
                  <p:blipFill>
                    <a:blip r:embed="rId22"/>
                    <a:stretch>
                      <a:fillRect/>
                    </a:stretch>
                  </p:blipFill>
                  <p:spPr>
                    <a:xfrm>
                      <a:off x="6831793" y="4440212"/>
                      <a:ext cx="156153" cy="205467"/>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4" name="インク 13">
                      <a:extLst>
                        <a:ext uri="{FF2B5EF4-FFF2-40B4-BE49-F238E27FC236}">
                          <a16:creationId xmlns:a16="http://schemas.microsoft.com/office/drawing/2014/main" id="{93D3611A-9C8F-4DA1-7EE9-2BE9C37AD611}"/>
                        </a:ext>
                      </a:extLst>
                    </p14:cNvPr>
                    <p14:cNvContentPartPr/>
                    <p14:nvPr/>
                  </p14:nvContentPartPr>
                  <p14:xfrm>
                    <a:off x="6036330" y="3764625"/>
                    <a:ext cx="588600" cy="474480"/>
                  </p14:xfrm>
                </p:contentPart>
              </mc:Choice>
              <mc:Fallback xmlns="">
                <p:pic>
                  <p:nvPicPr>
                    <p:cNvPr id="22" name="インク 21">
                      <a:extLst>
                        <a:ext uri="{FF2B5EF4-FFF2-40B4-BE49-F238E27FC236}">
                          <a16:creationId xmlns:a16="http://schemas.microsoft.com/office/drawing/2014/main" id="{93D3611A-9C8F-4DA1-7EE9-2BE9C37AD611}"/>
                        </a:ext>
                      </a:extLst>
                    </p:cNvPr>
                    <p:cNvPicPr/>
                    <p:nvPr/>
                  </p:nvPicPr>
                  <p:blipFill>
                    <a:blip r:embed="rId24"/>
                    <a:stretch>
                      <a:fillRect/>
                    </a:stretch>
                  </p:blipFill>
                  <p:spPr>
                    <a:xfrm>
                      <a:off x="6020708" y="3749010"/>
                      <a:ext cx="619340" cy="505205"/>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5" name="インク 14">
                      <a:extLst>
                        <a:ext uri="{FF2B5EF4-FFF2-40B4-BE49-F238E27FC236}">
                          <a16:creationId xmlns:a16="http://schemas.microsoft.com/office/drawing/2014/main" id="{4AE89324-BE93-9E37-1EFB-3216EFEABDE2}"/>
                        </a:ext>
                      </a:extLst>
                    </p14:cNvPr>
                    <p14:cNvContentPartPr/>
                    <p14:nvPr/>
                  </p14:nvContentPartPr>
                  <p14:xfrm>
                    <a:off x="6639690" y="4336305"/>
                    <a:ext cx="252000" cy="210960"/>
                  </p14:xfrm>
                </p:contentPart>
              </mc:Choice>
              <mc:Fallback xmlns="">
                <p:pic>
                  <p:nvPicPr>
                    <p:cNvPr id="23" name="インク 22">
                      <a:extLst>
                        <a:ext uri="{FF2B5EF4-FFF2-40B4-BE49-F238E27FC236}">
                          <a16:creationId xmlns:a16="http://schemas.microsoft.com/office/drawing/2014/main" id="{4AE89324-BE93-9E37-1EFB-3216EFEABDE2}"/>
                        </a:ext>
                      </a:extLst>
                    </p:cNvPr>
                    <p:cNvPicPr/>
                    <p:nvPr/>
                  </p:nvPicPr>
                  <p:blipFill>
                    <a:blip r:embed="rId26"/>
                    <a:stretch>
                      <a:fillRect/>
                    </a:stretch>
                  </p:blipFill>
                  <p:spPr>
                    <a:xfrm>
                      <a:off x="6624066" y="4320697"/>
                      <a:ext cx="282744" cy="241673"/>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6" name="インク 15">
                      <a:extLst>
                        <a:ext uri="{FF2B5EF4-FFF2-40B4-BE49-F238E27FC236}">
                          <a16:creationId xmlns:a16="http://schemas.microsoft.com/office/drawing/2014/main" id="{D2BEB03F-F44F-1166-215E-29CF353E49A1}"/>
                        </a:ext>
                      </a:extLst>
                    </p14:cNvPr>
                    <p14:cNvContentPartPr/>
                    <p14:nvPr/>
                  </p14:nvContentPartPr>
                  <p14:xfrm>
                    <a:off x="6628890" y="4224705"/>
                    <a:ext cx="33840" cy="97560"/>
                  </p14:xfrm>
                </p:contentPart>
              </mc:Choice>
              <mc:Fallback xmlns="">
                <p:pic>
                  <p:nvPicPr>
                    <p:cNvPr id="24" name="インク 23">
                      <a:extLst>
                        <a:ext uri="{FF2B5EF4-FFF2-40B4-BE49-F238E27FC236}">
                          <a16:creationId xmlns:a16="http://schemas.microsoft.com/office/drawing/2014/main" id="{D2BEB03F-F44F-1166-215E-29CF353E49A1}"/>
                        </a:ext>
                      </a:extLst>
                    </p:cNvPr>
                    <p:cNvPicPr/>
                    <p:nvPr/>
                  </p:nvPicPr>
                  <p:blipFill>
                    <a:blip r:embed="rId28"/>
                    <a:stretch>
                      <a:fillRect/>
                    </a:stretch>
                  </p:blipFill>
                  <p:spPr>
                    <a:xfrm>
                      <a:off x="6617778" y="4213641"/>
                      <a:ext cx="55558" cy="119184"/>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7" name="インク 16">
                      <a:extLst>
                        <a:ext uri="{FF2B5EF4-FFF2-40B4-BE49-F238E27FC236}">
                          <a16:creationId xmlns:a16="http://schemas.microsoft.com/office/drawing/2014/main" id="{4C942B79-61D5-B7E9-71B6-DDA468F74111}"/>
                        </a:ext>
                      </a:extLst>
                    </p14:cNvPr>
                    <p14:cNvContentPartPr/>
                    <p14:nvPr/>
                  </p14:nvContentPartPr>
                  <p14:xfrm>
                    <a:off x="6664890" y="4326585"/>
                    <a:ext cx="360" cy="5040"/>
                  </p14:xfrm>
                </p:contentPart>
              </mc:Choice>
              <mc:Fallback xmlns="">
                <p:pic>
                  <p:nvPicPr>
                    <p:cNvPr id="25" name="インク 24">
                      <a:extLst>
                        <a:ext uri="{FF2B5EF4-FFF2-40B4-BE49-F238E27FC236}">
                          <a16:creationId xmlns:a16="http://schemas.microsoft.com/office/drawing/2014/main" id="{4C942B79-61D5-B7E9-71B6-DDA468F74111}"/>
                        </a:ext>
                      </a:extLst>
                    </p:cNvPr>
                    <p:cNvPicPr/>
                    <p:nvPr/>
                  </p:nvPicPr>
                  <p:blipFill>
                    <a:blip r:embed="rId30"/>
                    <a:stretch>
                      <a:fillRect/>
                    </a:stretch>
                  </p:blipFill>
                  <p:spPr>
                    <a:xfrm>
                      <a:off x="6658770" y="4318796"/>
                      <a:ext cx="12600" cy="20618"/>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8" name="インク 17">
                      <a:extLst>
                        <a:ext uri="{FF2B5EF4-FFF2-40B4-BE49-F238E27FC236}">
                          <a16:creationId xmlns:a16="http://schemas.microsoft.com/office/drawing/2014/main" id="{F670765F-8967-2637-F1AA-FBFC2EFD87F9}"/>
                        </a:ext>
                      </a:extLst>
                    </p14:cNvPr>
                    <p14:cNvContentPartPr/>
                    <p14:nvPr/>
                  </p14:nvContentPartPr>
                  <p14:xfrm>
                    <a:off x="6010410" y="3729705"/>
                    <a:ext cx="23760" cy="30600"/>
                  </p14:xfrm>
                </p:contentPart>
              </mc:Choice>
              <mc:Fallback xmlns="">
                <p:pic>
                  <p:nvPicPr>
                    <p:cNvPr id="26" name="インク 25">
                      <a:extLst>
                        <a:ext uri="{FF2B5EF4-FFF2-40B4-BE49-F238E27FC236}">
                          <a16:creationId xmlns:a16="http://schemas.microsoft.com/office/drawing/2014/main" id="{F670765F-8967-2637-F1AA-FBFC2EFD87F9}"/>
                        </a:ext>
                      </a:extLst>
                    </p:cNvPr>
                    <p:cNvPicPr/>
                    <p:nvPr/>
                  </p:nvPicPr>
                  <p:blipFill>
                    <a:blip r:embed="rId32"/>
                    <a:stretch>
                      <a:fillRect/>
                    </a:stretch>
                  </p:blipFill>
                  <p:spPr>
                    <a:xfrm>
                      <a:off x="6001816" y="3721177"/>
                      <a:ext cx="40948" cy="47656"/>
                    </a:xfrm>
                    <a:prstGeom prst="rect">
                      <a:avLst/>
                    </a:prstGeom>
                  </p:spPr>
                </p:pic>
              </mc:Fallback>
            </mc:AlternateContent>
            <p:grpSp>
              <p:nvGrpSpPr>
                <p:cNvPr id="19" name="グループ化 18">
                  <a:extLst>
                    <a:ext uri="{FF2B5EF4-FFF2-40B4-BE49-F238E27FC236}">
                      <a16:creationId xmlns:a16="http://schemas.microsoft.com/office/drawing/2014/main" id="{391C83AB-EAE1-876A-406A-258870E8A516}"/>
                    </a:ext>
                  </a:extLst>
                </p:cNvPr>
                <p:cNvGrpSpPr/>
                <p:nvPr/>
              </p:nvGrpSpPr>
              <p:grpSpPr>
                <a:xfrm>
                  <a:off x="5688570" y="3506865"/>
                  <a:ext cx="329040" cy="224280"/>
                  <a:chOff x="5688570" y="3506865"/>
                  <a:chExt cx="329040" cy="224280"/>
                </a:xfrm>
              </p:grpSpPr>
              <mc:AlternateContent xmlns:mc="http://schemas.openxmlformats.org/markup-compatibility/2006" xmlns:p14="http://schemas.microsoft.com/office/powerpoint/2010/main">
                <mc:Choice Requires="p14">
                  <p:contentPart p14:bwMode="auto" r:id="rId33">
                    <p14:nvContentPartPr>
                      <p14:cNvPr id="254" name="インク 253">
                        <a:extLst>
                          <a:ext uri="{FF2B5EF4-FFF2-40B4-BE49-F238E27FC236}">
                            <a16:creationId xmlns:a16="http://schemas.microsoft.com/office/drawing/2014/main" id="{A77C31EF-B223-F9A7-8B63-A372B502803F}"/>
                          </a:ext>
                        </a:extLst>
                      </p14:cNvPr>
                      <p14:cNvContentPartPr/>
                      <p14:nvPr/>
                    </p14:nvContentPartPr>
                    <p14:xfrm>
                      <a:off x="5688570" y="3506865"/>
                      <a:ext cx="205560" cy="155520"/>
                    </p14:xfrm>
                  </p:contentPart>
                </mc:Choice>
                <mc:Fallback xmlns="">
                  <p:pic>
                    <p:nvPicPr>
                      <p:cNvPr id="262" name="インク 261">
                        <a:extLst>
                          <a:ext uri="{FF2B5EF4-FFF2-40B4-BE49-F238E27FC236}">
                            <a16:creationId xmlns:a16="http://schemas.microsoft.com/office/drawing/2014/main" id="{A77C31EF-B223-F9A7-8B63-A372B502803F}"/>
                          </a:ext>
                        </a:extLst>
                      </p:cNvPr>
                      <p:cNvPicPr/>
                      <p:nvPr/>
                    </p:nvPicPr>
                    <p:blipFill>
                      <a:blip r:embed="rId34"/>
                      <a:stretch>
                        <a:fillRect/>
                      </a:stretch>
                    </p:blipFill>
                    <p:spPr>
                      <a:xfrm>
                        <a:off x="5675471" y="3493779"/>
                        <a:ext cx="231759" cy="181692"/>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55" name="インク 254">
                        <a:extLst>
                          <a:ext uri="{FF2B5EF4-FFF2-40B4-BE49-F238E27FC236}">
                            <a16:creationId xmlns:a16="http://schemas.microsoft.com/office/drawing/2014/main" id="{8A2F0F55-81EE-975D-5700-36CC0FBBE068}"/>
                          </a:ext>
                        </a:extLst>
                      </p14:cNvPr>
                      <p14:cNvContentPartPr/>
                      <p14:nvPr/>
                    </p14:nvContentPartPr>
                    <p14:xfrm>
                      <a:off x="5905290" y="3642945"/>
                      <a:ext cx="112320" cy="88200"/>
                    </p14:xfrm>
                  </p:contentPart>
                </mc:Choice>
                <mc:Fallback xmlns="">
                  <p:pic>
                    <p:nvPicPr>
                      <p:cNvPr id="263" name="インク 262">
                        <a:extLst>
                          <a:ext uri="{FF2B5EF4-FFF2-40B4-BE49-F238E27FC236}">
                            <a16:creationId xmlns:a16="http://schemas.microsoft.com/office/drawing/2014/main" id="{8A2F0F55-81EE-975D-5700-36CC0FBBE068}"/>
                          </a:ext>
                        </a:extLst>
                      </p:cNvPr>
                      <p:cNvPicPr/>
                      <p:nvPr/>
                    </p:nvPicPr>
                    <p:blipFill>
                      <a:blip r:embed="rId36"/>
                      <a:stretch>
                        <a:fillRect/>
                      </a:stretch>
                    </p:blipFill>
                    <p:spPr>
                      <a:xfrm>
                        <a:off x="5892194" y="3629841"/>
                        <a:ext cx="138511" cy="114408"/>
                      </a:xfrm>
                      <a:prstGeom prst="rect">
                        <a:avLst/>
                      </a:prstGeom>
                    </p:spPr>
                  </p:pic>
                </mc:Fallback>
              </mc:AlternateContent>
            </p:grpSp>
            <p:grpSp>
              <p:nvGrpSpPr>
                <p:cNvPr id="20" name="グループ化 19">
                  <a:extLst>
                    <a:ext uri="{FF2B5EF4-FFF2-40B4-BE49-F238E27FC236}">
                      <a16:creationId xmlns:a16="http://schemas.microsoft.com/office/drawing/2014/main" id="{869E3C3A-D7A2-67EC-807D-300CEBA3FD30}"/>
                    </a:ext>
                  </a:extLst>
                </p:cNvPr>
                <p:cNvGrpSpPr/>
                <p:nvPr/>
              </p:nvGrpSpPr>
              <p:grpSpPr>
                <a:xfrm>
                  <a:off x="10039054" y="4043085"/>
                  <a:ext cx="2120753" cy="460800"/>
                  <a:chOff x="10039054" y="4043085"/>
                  <a:chExt cx="2120753" cy="460800"/>
                </a:xfrm>
              </p:grpSpPr>
              <mc:AlternateContent xmlns:mc="http://schemas.openxmlformats.org/markup-compatibility/2006" xmlns:p14="http://schemas.microsoft.com/office/powerpoint/2010/main">
                <mc:Choice Requires="p14">
                  <p:contentPart p14:bwMode="auto" r:id="rId37">
                    <p14:nvContentPartPr>
                      <p14:cNvPr id="248" name="インク 247">
                        <a:extLst>
                          <a:ext uri="{FF2B5EF4-FFF2-40B4-BE49-F238E27FC236}">
                            <a16:creationId xmlns:a16="http://schemas.microsoft.com/office/drawing/2014/main" id="{90229D37-377D-F889-891D-CE95270AAF7B}"/>
                          </a:ext>
                        </a:extLst>
                      </p14:cNvPr>
                      <p14:cNvContentPartPr/>
                      <p14:nvPr/>
                    </p14:nvContentPartPr>
                    <p14:xfrm>
                      <a:off x="10361247" y="4043085"/>
                      <a:ext cx="1798560" cy="460800"/>
                    </p14:xfrm>
                  </p:contentPart>
                </mc:Choice>
                <mc:Fallback xmlns="">
                  <p:pic>
                    <p:nvPicPr>
                      <p:cNvPr id="256" name="インク 255">
                        <a:extLst>
                          <a:ext uri="{FF2B5EF4-FFF2-40B4-BE49-F238E27FC236}">
                            <a16:creationId xmlns:a16="http://schemas.microsoft.com/office/drawing/2014/main" id="{90229D37-377D-F889-891D-CE95270AAF7B}"/>
                          </a:ext>
                        </a:extLst>
                      </p:cNvPr>
                      <p:cNvPicPr/>
                      <p:nvPr/>
                    </p:nvPicPr>
                    <p:blipFill>
                      <a:blip r:embed="rId38"/>
                      <a:stretch>
                        <a:fillRect/>
                      </a:stretch>
                    </p:blipFill>
                    <p:spPr>
                      <a:xfrm>
                        <a:off x="10343609" y="4025439"/>
                        <a:ext cx="1833836" cy="496091"/>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49" name="インク 248">
                        <a:extLst>
                          <a:ext uri="{FF2B5EF4-FFF2-40B4-BE49-F238E27FC236}">
                            <a16:creationId xmlns:a16="http://schemas.microsoft.com/office/drawing/2014/main" id="{9CFD0B97-BF2A-B16B-DF71-79C23C162246}"/>
                          </a:ext>
                        </a:extLst>
                      </p14:cNvPr>
                      <p14:cNvContentPartPr/>
                      <p14:nvPr/>
                    </p14:nvContentPartPr>
                    <p14:xfrm>
                      <a:off x="10412007" y="4090605"/>
                      <a:ext cx="5040" cy="2520"/>
                    </p14:xfrm>
                  </p:contentPart>
                </mc:Choice>
                <mc:Fallback xmlns="">
                  <p:pic>
                    <p:nvPicPr>
                      <p:cNvPr id="257" name="インク 256">
                        <a:extLst>
                          <a:ext uri="{FF2B5EF4-FFF2-40B4-BE49-F238E27FC236}">
                            <a16:creationId xmlns:a16="http://schemas.microsoft.com/office/drawing/2014/main" id="{9CFD0B97-BF2A-B16B-DF71-79C23C162246}"/>
                          </a:ext>
                        </a:extLst>
                      </p:cNvPr>
                      <p:cNvPicPr/>
                      <p:nvPr/>
                    </p:nvPicPr>
                    <p:blipFill>
                      <a:blip r:embed="rId40"/>
                      <a:stretch>
                        <a:fillRect/>
                      </a:stretch>
                    </p:blipFill>
                    <p:spPr>
                      <a:xfrm>
                        <a:off x="10394367" y="4072965"/>
                        <a:ext cx="4032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0" name="インク 249">
                        <a:extLst>
                          <a:ext uri="{FF2B5EF4-FFF2-40B4-BE49-F238E27FC236}">
                            <a16:creationId xmlns:a16="http://schemas.microsoft.com/office/drawing/2014/main" id="{72FB3892-BE42-D1A5-5532-ABBF3BDA17CA}"/>
                          </a:ext>
                        </a:extLst>
                      </p14:cNvPr>
                      <p14:cNvContentPartPr/>
                      <p14:nvPr/>
                    </p14:nvContentPartPr>
                    <p14:xfrm>
                      <a:off x="10039054" y="4156451"/>
                      <a:ext cx="278640" cy="198000"/>
                    </p14:xfrm>
                  </p:contentPart>
                </mc:Choice>
                <mc:Fallback xmlns="">
                  <p:pic>
                    <p:nvPicPr>
                      <p:cNvPr id="258" name="インク 257">
                        <a:extLst>
                          <a:ext uri="{FF2B5EF4-FFF2-40B4-BE49-F238E27FC236}">
                            <a16:creationId xmlns:a16="http://schemas.microsoft.com/office/drawing/2014/main" id="{72FB3892-BE42-D1A5-5532-ABBF3BDA17CA}"/>
                          </a:ext>
                        </a:extLst>
                      </p:cNvPr>
                      <p:cNvPicPr/>
                      <p:nvPr/>
                    </p:nvPicPr>
                    <p:blipFill>
                      <a:blip r:embed="rId42"/>
                      <a:stretch>
                        <a:fillRect/>
                      </a:stretch>
                    </p:blipFill>
                    <p:spPr>
                      <a:xfrm>
                        <a:off x="10021419" y="4138817"/>
                        <a:ext cx="313911" cy="233267"/>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51" name="インク 250">
                        <a:extLst>
                          <a:ext uri="{FF2B5EF4-FFF2-40B4-BE49-F238E27FC236}">
                            <a16:creationId xmlns:a16="http://schemas.microsoft.com/office/drawing/2014/main" id="{84679EF7-71FC-2BEB-9ED9-F54C3C50CF5E}"/>
                          </a:ext>
                        </a:extLst>
                      </p14:cNvPr>
                      <p14:cNvContentPartPr/>
                      <p14:nvPr/>
                    </p14:nvContentPartPr>
                    <p14:xfrm>
                      <a:off x="10346494" y="4118651"/>
                      <a:ext cx="5040" cy="5760"/>
                    </p14:xfrm>
                  </p:contentPart>
                </mc:Choice>
                <mc:Fallback xmlns="">
                  <p:pic>
                    <p:nvPicPr>
                      <p:cNvPr id="259" name="インク 258">
                        <a:extLst>
                          <a:ext uri="{FF2B5EF4-FFF2-40B4-BE49-F238E27FC236}">
                            <a16:creationId xmlns:a16="http://schemas.microsoft.com/office/drawing/2014/main" id="{84679EF7-71FC-2BEB-9ED9-F54C3C50CF5E}"/>
                          </a:ext>
                        </a:extLst>
                      </p:cNvPr>
                      <p:cNvPicPr/>
                      <p:nvPr/>
                    </p:nvPicPr>
                    <p:blipFill>
                      <a:blip r:embed="rId44"/>
                      <a:stretch>
                        <a:fillRect/>
                      </a:stretch>
                    </p:blipFill>
                    <p:spPr>
                      <a:xfrm>
                        <a:off x="10328854" y="4101851"/>
                        <a:ext cx="40320" cy="393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52" name="インク 251">
                        <a:extLst>
                          <a:ext uri="{FF2B5EF4-FFF2-40B4-BE49-F238E27FC236}">
                            <a16:creationId xmlns:a16="http://schemas.microsoft.com/office/drawing/2014/main" id="{EE422214-DB80-5A1D-EED7-9B94571D3CF8}"/>
                          </a:ext>
                        </a:extLst>
                      </p14:cNvPr>
                      <p14:cNvContentPartPr/>
                      <p14:nvPr/>
                    </p14:nvContentPartPr>
                    <p14:xfrm>
                      <a:off x="10355854" y="4085891"/>
                      <a:ext cx="59760" cy="29160"/>
                    </p14:xfrm>
                  </p:contentPart>
                </mc:Choice>
                <mc:Fallback xmlns="">
                  <p:pic>
                    <p:nvPicPr>
                      <p:cNvPr id="260" name="インク 259">
                        <a:extLst>
                          <a:ext uri="{FF2B5EF4-FFF2-40B4-BE49-F238E27FC236}">
                            <a16:creationId xmlns:a16="http://schemas.microsoft.com/office/drawing/2014/main" id="{EE422214-DB80-5A1D-EED7-9B94571D3CF8}"/>
                          </a:ext>
                        </a:extLst>
                      </p:cNvPr>
                      <p:cNvPicPr/>
                      <p:nvPr/>
                    </p:nvPicPr>
                    <p:blipFill>
                      <a:blip r:embed="rId46"/>
                      <a:stretch>
                        <a:fillRect/>
                      </a:stretch>
                    </p:blipFill>
                    <p:spPr>
                      <a:xfrm>
                        <a:off x="10338278" y="4068294"/>
                        <a:ext cx="94913" cy="64353"/>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53" name="インク 252">
                        <a:extLst>
                          <a:ext uri="{FF2B5EF4-FFF2-40B4-BE49-F238E27FC236}">
                            <a16:creationId xmlns:a16="http://schemas.microsoft.com/office/drawing/2014/main" id="{90963D97-896A-76DF-4A90-C75ECA2F4AD8}"/>
                          </a:ext>
                        </a:extLst>
                      </p14:cNvPr>
                      <p14:cNvContentPartPr/>
                      <p14:nvPr/>
                    </p14:nvContentPartPr>
                    <p14:xfrm>
                      <a:off x="10317694" y="4126571"/>
                      <a:ext cx="21960" cy="24840"/>
                    </p14:xfrm>
                  </p:contentPart>
                </mc:Choice>
                <mc:Fallback xmlns="">
                  <p:pic>
                    <p:nvPicPr>
                      <p:cNvPr id="261" name="インク 260">
                        <a:extLst>
                          <a:ext uri="{FF2B5EF4-FFF2-40B4-BE49-F238E27FC236}">
                            <a16:creationId xmlns:a16="http://schemas.microsoft.com/office/drawing/2014/main" id="{90963D97-896A-76DF-4A90-C75ECA2F4AD8}"/>
                          </a:ext>
                        </a:extLst>
                      </p:cNvPr>
                      <p:cNvPicPr/>
                      <p:nvPr/>
                    </p:nvPicPr>
                    <p:blipFill>
                      <a:blip r:embed="rId48"/>
                      <a:stretch>
                        <a:fillRect/>
                      </a:stretch>
                    </p:blipFill>
                    <p:spPr>
                      <a:xfrm>
                        <a:off x="10300226" y="4109183"/>
                        <a:ext cx="56896" cy="59616"/>
                      </a:xfrm>
                      <a:prstGeom prst="rect">
                        <a:avLst/>
                      </a:prstGeom>
                    </p:spPr>
                  </p:pic>
                </mc:Fallback>
              </mc:AlternateContent>
            </p:grpSp>
            <p:grpSp>
              <p:nvGrpSpPr>
                <p:cNvPr id="21" name="グループ化 20">
                  <a:extLst>
                    <a:ext uri="{FF2B5EF4-FFF2-40B4-BE49-F238E27FC236}">
                      <a16:creationId xmlns:a16="http://schemas.microsoft.com/office/drawing/2014/main" id="{09FFE40C-3BB4-94F1-E4FB-D6E8BD6DC9BD}"/>
                    </a:ext>
                  </a:extLst>
                </p:cNvPr>
                <p:cNvGrpSpPr/>
                <p:nvPr/>
              </p:nvGrpSpPr>
              <p:grpSpPr>
                <a:xfrm>
                  <a:off x="6896010" y="4167881"/>
                  <a:ext cx="1409906" cy="523080"/>
                  <a:chOff x="6896010" y="4167881"/>
                  <a:chExt cx="1409906" cy="523080"/>
                </a:xfrm>
              </p:grpSpPr>
              <mc:AlternateContent xmlns:mc="http://schemas.openxmlformats.org/markup-compatibility/2006" xmlns:p14="http://schemas.microsoft.com/office/powerpoint/2010/main">
                <mc:Choice Requires="p14">
                  <p:contentPart p14:bwMode="auto" r:id="rId49">
                    <p14:nvContentPartPr>
                      <p14:cNvPr id="237" name="インク 236">
                        <a:extLst>
                          <a:ext uri="{FF2B5EF4-FFF2-40B4-BE49-F238E27FC236}">
                            <a16:creationId xmlns:a16="http://schemas.microsoft.com/office/drawing/2014/main" id="{28518606-745E-74C1-CC0D-DCE1D74148CF}"/>
                          </a:ext>
                        </a:extLst>
                      </p14:cNvPr>
                      <p14:cNvContentPartPr/>
                      <p14:nvPr/>
                    </p14:nvContentPartPr>
                    <p14:xfrm>
                      <a:off x="6998250" y="4542945"/>
                      <a:ext cx="50760" cy="14040"/>
                    </p14:xfrm>
                  </p:contentPart>
                </mc:Choice>
                <mc:Fallback xmlns="">
                  <p:pic>
                    <p:nvPicPr>
                      <p:cNvPr id="245" name="インク 244">
                        <a:extLst>
                          <a:ext uri="{FF2B5EF4-FFF2-40B4-BE49-F238E27FC236}">
                            <a16:creationId xmlns:a16="http://schemas.microsoft.com/office/drawing/2014/main" id="{28518606-745E-74C1-CC0D-DCE1D74148CF}"/>
                          </a:ext>
                        </a:extLst>
                      </p:cNvPr>
                      <p:cNvPicPr/>
                      <p:nvPr/>
                    </p:nvPicPr>
                    <p:blipFill>
                      <a:blip r:embed="rId50"/>
                      <a:stretch>
                        <a:fillRect/>
                      </a:stretch>
                    </p:blipFill>
                    <p:spPr>
                      <a:xfrm>
                        <a:off x="6982670" y="4527401"/>
                        <a:ext cx="81417" cy="44627"/>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38" name="インク 237">
                        <a:extLst>
                          <a:ext uri="{FF2B5EF4-FFF2-40B4-BE49-F238E27FC236}">
                            <a16:creationId xmlns:a16="http://schemas.microsoft.com/office/drawing/2014/main" id="{EB06D55B-2CE7-3C34-ED2A-C3788A328BB4}"/>
                          </a:ext>
                        </a:extLst>
                      </p14:cNvPr>
                      <p14:cNvContentPartPr/>
                      <p14:nvPr/>
                    </p14:nvContentPartPr>
                    <p14:xfrm>
                      <a:off x="6896010" y="4431345"/>
                      <a:ext cx="11160" cy="12240"/>
                    </p14:xfrm>
                  </p:contentPart>
                </mc:Choice>
                <mc:Fallback xmlns="">
                  <p:pic>
                    <p:nvPicPr>
                      <p:cNvPr id="246" name="インク 245">
                        <a:extLst>
                          <a:ext uri="{FF2B5EF4-FFF2-40B4-BE49-F238E27FC236}">
                            <a16:creationId xmlns:a16="http://schemas.microsoft.com/office/drawing/2014/main" id="{EB06D55B-2CE7-3C34-ED2A-C3788A328BB4}"/>
                          </a:ext>
                        </a:extLst>
                      </p:cNvPr>
                      <p:cNvPicPr/>
                      <p:nvPr/>
                    </p:nvPicPr>
                    <p:blipFill>
                      <a:blip r:embed="rId52"/>
                      <a:stretch>
                        <a:fillRect/>
                      </a:stretch>
                    </p:blipFill>
                    <p:spPr>
                      <a:xfrm>
                        <a:off x="6880968" y="4416167"/>
                        <a:ext cx="40758" cy="42106"/>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39" name="インク 238">
                        <a:extLst>
                          <a:ext uri="{FF2B5EF4-FFF2-40B4-BE49-F238E27FC236}">
                            <a16:creationId xmlns:a16="http://schemas.microsoft.com/office/drawing/2014/main" id="{C4DD6D5F-734E-5293-E02A-48942902E7AF}"/>
                          </a:ext>
                        </a:extLst>
                      </p14:cNvPr>
                      <p14:cNvContentPartPr/>
                      <p14:nvPr/>
                    </p14:nvContentPartPr>
                    <p14:xfrm>
                      <a:off x="7126916" y="4167881"/>
                      <a:ext cx="1179000" cy="523080"/>
                    </p14:xfrm>
                  </p:contentPart>
                </mc:Choice>
                <mc:Fallback xmlns="">
                  <p:pic>
                    <p:nvPicPr>
                      <p:cNvPr id="247" name="インク 246">
                        <a:extLst>
                          <a:ext uri="{FF2B5EF4-FFF2-40B4-BE49-F238E27FC236}">
                            <a16:creationId xmlns:a16="http://schemas.microsoft.com/office/drawing/2014/main" id="{C4DD6D5F-734E-5293-E02A-48942902E7AF}"/>
                          </a:ext>
                        </a:extLst>
                      </p:cNvPr>
                      <p:cNvPicPr/>
                      <p:nvPr/>
                    </p:nvPicPr>
                    <p:blipFill>
                      <a:blip r:embed="rId54"/>
                      <a:stretch>
                        <a:fillRect/>
                      </a:stretch>
                    </p:blipFill>
                    <p:spPr>
                      <a:xfrm>
                        <a:off x="7111290" y="4152259"/>
                        <a:ext cx="1209748" cy="5538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40" name="インク 239">
                        <a:extLst>
                          <a:ext uri="{FF2B5EF4-FFF2-40B4-BE49-F238E27FC236}">
                            <a16:creationId xmlns:a16="http://schemas.microsoft.com/office/drawing/2014/main" id="{ABAF52AE-0009-42F1-4FFB-374025917B9B}"/>
                          </a:ext>
                        </a:extLst>
                      </p14:cNvPr>
                      <p14:cNvContentPartPr/>
                      <p14:nvPr/>
                    </p14:nvContentPartPr>
                    <p14:xfrm>
                      <a:off x="7097250" y="4655625"/>
                      <a:ext cx="23040" cy="18720"/>
                    </p14:xfrm>
                  </p:contentPart>
                </mc:Choice>
                <mc:Fallback xmlns="">
                  <p:pic>
                    <p:nvPicPr>
                      <p:cNvPr id="248" name="インク 247">
                        <a:extLst>
                          <a:ext uri="{FF2B5EF4-FFF2-40B4-BE49-F238E27FC236}">
                            <a16:creationId xmlns:a16="http://schemas.microsoft.com/office/drawing/2014/main" id="{ABAF52AE-0009-42F1-4FFB-374025917B9B}"/>
                          </a:ext>
                        </a:extLst>
                      </p:cNvPr>
                      <p:cNvPicPr/>
                      <p:nvPr/>
                    </p:nvPicPr>
                    <p:blipFill>
                      <a:blip r:embed="rId56"/>
                      <a:stretch>
                        <a:fillRect/>
                      </a:stretch>
                    </p:blipFill>
                    <p:spPr>
                      <a:xfrm>
                        <a:off x="7081723" y="4639941"/>
                        <a:ext cx="53593" cy="49583"/>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41" name="インク 240">
                        <a:extLst>
                          <a:ext uri="{FF2B5EF4-FFF2-40B4-BE49-F238E27FC236}">
                            <a16:creationId xmlns:a16="http://schemas.microsoft.com/office/drawing/2014/main" id="{3C96EEC1-461A-D0DE-882A-C7F476D15BC9}"/>
                          </a:ext>
                        </a:extLst>
                      </p14:cNvPr>
                      <p14:cNvContentPartPr/>
                      <p14:nvPr/>
                    </p14:nvContentPartPr>
                    <p14:xfrm>
                      <a:off x="7014450" y="4641225"/>
                      <a:ext cx="72360" cy="29160"/>
                    </p14:xfrm>
                  </p:contentPart>
                </mc:Choice>
                <mc:Fallback xmlns="">
                  <p:pic>
                    <p:nvPicPr>
                      <p:cNvPr id="249" name="インク 248">
                        <a:extLst>
                          <a:ext uri="{FF2B5EF4-FFF2-40B4-BE49-F238E27FC236}">
                            <a16:creationId xmlns:a16="http://schemas.microsoft.com/office/drawing/2014/main" id="{3C96EEC1-461A-D0DE-882A-C7F476D15BC9}"/>
                          </a:ext>
                        </a:extLst>
                      </p:cNvPr>
                      <p:cNvPicPr/>
                      <p:nvPr/>
                    </p:nvPicPr>
                    <p:blipFill>
                      <a:blip r:embed="rId58"/>
                      <a:stretch>
                        <a:fillRect/>
                      </a:stretch>
                    </p:blipFill>
                    <p:spPr>
                      <a:xfrm>
                        <a:off x="6998872" y="4625639"/>
                        <a:ext cx="103013" cy="59828"/>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42" name="インク 241">
                        <a:extLst>
                          <a:ext uri="{FF2B5EF4-FFF2-40B4-BE49-F238E27FC236}">
                            <a16:creationId xmlns:a16="http://schemas.microsoft.com/office/drawing/2014/main" id="{1453958D-B02A-C272-B391-A3F41AEC02C9}"/>
                          </a:ext>
                        </a:extLst>
                      </p14:cNvPr>
                      <p14:cNvContentPartPr/>
                      <p14:nvPr/>
                    </p14:nvContentPartPr>
                    <p14:xfrm>
                      <a:off x="7029210" y="4600545"/>
                      <a:ext cx="16560" cy="360"/>
                    </p14:xfrm>
                  </p:contentPart>
                </mc:Choice>
                <mc:Fallback xmlns="">
                  <p:pic>
                    <p:nvPicPr>
                      <p:cNvPr id="250" name="インク 249">
                        <a:extLst>
                          <a:ext uri="{FF2B5EF4-FFF2-40B4-BE49-F238E27FC236}">
                            <a16:creationId xmlns:a16="http://schemas.microsoft.com/office/drawing/2014/main" id="{1453958D-B02A-C272-B391-A3F41AEC02C9}"/>
                          </a:ext>
                        </a:extLst>
                      </p:cNvPr>
                      <p:cNvPicPr/>
                      <p:nvPr/>
                    </p:nvPicPr>
                    <p:blipFill>
                      <a:blip r:embed="rId60"/>
                      <a:stretch>
                        <a:fillRect/>
                      </a:stretch>
                    </p:blipFill>
                    <p:spPr>
                      <a:xfrm>
                        <a:off x="7013654" y="4589385"/>
                        <a:ext cx="47171"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43" name="インク 242">
                        <a:extLst>
                          <a:ext uri="{FF2B5EF4-FFF2-40B4-BE49-F238E27FC236}">
                            <a16:creationId xmlns:a16="http://schemas.microsoft.com/office/drawing/2014/main" id="{3111B7D5-9330-3259-A2B8-85C63E572B31}"/>
                          </a:ext>
                        </a:extLst>
                      </p14:cNvPr>
                      <p14:cNvContentPartPr/>
                      <p14:nvPr/>
                    </p14:nvContentPartPr>
                    <p14:xfrm>
                      <a:off x="7050810" y="4600545"/>
                      <a:ext cx="360" cy="360"/>
                    </p14:xfrm>
                  </p:contentPart>
                </mc:Choice>
                <mc:Fallback xmlns="">
                  <p:pic>
                    <p:nvPicPr>
                      <p:cNvPr id="251" name="インク 250">
                        <a:extLst>
                          <a:ext uri="{FF2B5EF4-FFF2-40B4-BE49-F238E27FC236}">
                            <a16:creationId xmlns:a16="http://schemas.microsoft.com/office/drawing/2014/main" id="{3111B7D5-9330-3259-A2B8-85C63E572B31}"/>
                          </a:ext>
                        </a:extLst>
                      </p:cNvPr>
                      <p:cNvPicPr/>
                      <p:nvPr/>
                    </p:nvPicPr>
                    <p:blipFill>
                      <a:blip r:embed="rId62"/>
                      <a:stretch>
                        <a:fillRect/>
                      </a:stretch>
                    </p:blipFill>
                    <p:spPr>
                      <a:xfrm>
                        <a:off x="7039650" y="4589385"/>
                        <a:ext cx="223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44" name="インク 243">
                        <a:extLst>
                          <a:ext uri="{FF2B5EF4-FFF2-40B4-BE49-F238E27FC236}">
                            <a16:creationId xmlns:a16="http://schemas.microsoft.com/office/drawing/2014/main" id="{6A93513A-24C9-557C-3772-4F36388802BF}"/>
                          </a:ext>
                        </a:extLst>
                      </p14:cNvPr>
                      <p14:cNvContentPartPr/>
                      <p14:nvPr/>
                    </p14:nvContentPartPr>
                    <p14:xfrm>
                      <a:off x="7016970" y="4607385"/>
                      <a:ext cx="10440" cy="24840"/>
                    </p14:xfrm>
                  </p:contentPart>
                </mc:Choice>
                <mc:Fallback xmlns="">
                  <p:pic>
                    <p:nvPicPr>
                      <p:cNvPr id="252" name="インク 251">
                        <a:extLst>
                          <a:ext uri="{FF2B5EF4-FFF2-40B4-BE49-F238E27FC236}">
                            <a16:creationId xmlns:a16="http://schemas.microsoft.com/office/drawing/2014/main" id="{6A93513A-24C9-557C-3772-4F36388802BF}"/>
                          </a:ext>
                        </a:extLst>
                      </p:cNvPr>
                      <p:cNvPicPr/>
                      <p:nvPr/>
                    </p:nvPicPr>
                    <p:blipFill>
                      <a:blip r:embed="rId64"/>
                      <a:stretch>
                        <a:fillRect/>
                      </a:stretch>
                    </p:blipFill>
                    <p:spPr>
                      <a:xfrm>
                        <a:off x="7001559" y="4591670"/>
                        <a:ext cx="40766" cy="55763"/>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45" name="インク 244">
                        <a:extLst>
                          <a:ext uri="{FF2B5EF4-FFF2-40B4-BE49-F238E27FC236}">
                            <a16:creationId xmlns:a16="http://schemas.microsoft.com/office/drawing/2014/main" id="{94E886A1-777D-C9FC-14D7-CB625BB918DD}"/>
                          </a:ext>
                        </a:extLst>
                      </p14:cNvPr>
                      <p14:cNvContentPartPr/>
                      <p14:nvPr/>
                    </p14:nvContentPartPr>
                    <p14:xfrm>
                      <a:off x="7062690" y="4598025"/>
                      <a:ext cx="16200" cy="360"/>
                    </p14:xfrm>
                  </p:contentPart>
                </mc:Choice>
                <mc:Fallback xmlns="">
                  <p:pic>
                    <p:nvPicPr>
                      <p:cNvPr id="253" name="インク 252">
                        <a:extLst>
                          <a:ext uri="{FF2B5EF4-FFF2-40B4-BE49-F238E27FC236}">
                            <a16:creationId xmlns:a16="http://schemas.microsoft.com/office/drawing/2014/main" id="{94E886A1-777D-C9FC-14D7-CB625BB918DD}"/>
                          </a:ext>
                        </a:extLst>
                      </p:cNvPr>
                      <p:cNvPicPr/>
                      <p:nvPr/>
                    </p:nvPicPr>
                    <p:blipFill>
                      <a:blip r:embed="rId60"/>
                      <a:stretch>
                        <a:fillRect/>
                      </a:stretch>
                    </p:blipFill>
                    <p:spPr>
                      <a:xfrm>
                        <a:off x="7047472" y="4586865"/>
                        <a:ext cx="46145"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246" name="インク 245">
                        <a:extLst>
                          <a:ext uri="{FF2B5EF4-FFF2-40B4-BE49-F238E27FC236}">
                            <a16:creationId xmlns:a16="http://schemas.microsoft.com/office/drawing/2014/main" id="{7CE22BFA-FCBD-C32F-8F07-DFFB863B00F7}"/>
                          </a:ext>
                        </a:extLst>
                      </p14:cNvPr>
                      <p14:cNvContentPartPr/>
                      <p14:nvPr/>
                    </p14:nvContentPartPr>
                    <p14:xfrm>
                      <a:off x="7042530" y="4560585"/>
                      <a:ext cx="37440" cy="33120"/>
                    </p14:xfrm>
                  </p:contentPart>
                </mc:Choice>
                <mc:Fallback xmlns="">
                  <p:pic>
                    <p:nvPicPr>
                      <p:cNvPr id="254" name="インク 253">
                        <a:extLst>
                          <a:ext uri="{FF2B5EF4-FFF2-40B4-BE49-F238E27FC236}">
                            <a16:creationId xmlns:a16="http://schemas.microsoft.com/office/drawing/2014/main" id="{7CE22BFA-FCBD-C32F-8F07-DFFB863B00F7}"/>
                          </a:ext>
                        </a:extLst>
                      </p:cNvPr>
                      <p:cNvPicPr/>
                      <p:nvPr/>
                    </p:nvPicPr>
                    <p:blipFill>
                      <a:blip r:embed="rId67"/>
                      <a:stretch>
                        <a:fillRect/>
                      </a:stretch>
                    </p:blipFill>
                    <p:spPr>
                      <a:xfrm>
                        <a:off x="7027055" y="4545029"/>
                        <a:ext cx="67891" cy="63731"/>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247" name="インク 246">
                        <a:extLst>
                          <a:ext uri="{FF2B5EF4-FFF2-40B4-BE49-F238E27FC236}">
                            <a16:creationId xmlns:a16="http://schemas.microsoft.com/office/drawing/2014/main" id="{735FABAA-60EA-572C-A98F-002EF8DCE4D2}"/>
                          </a:ext>
                        </a:extLst>
                      </p14:cNvPr>
                      <p14:cNvContentPartPr/>
                      <p14:nvPr/>
                    </p14:nvContentPartPr>
                    <p14:xfrm>
                      <a:off x="6976290" y="4552665"/>
                      <a:ext cx="15120" cy="7920"/>
                    </p14:xfrm>
                  </p:contentPart>
                </mc:Choice>
                <mc:Fallback xmlns="">
                  <p:pic>
                    <p:nvPicPr>
                      <p:cNvPr id="255" name="インク 254">
                        <a:extLst>
                          <a:ext uri="{FF2B5EF4-FFF2-40B4-BE49-F238E27FC236}">
                            <a16:creationId xmlns:a16="http://schemas.microsoft.com/office/drawing/2014/main" id="{735FABAA-60EA-572C-A98F-002EF8DCE4D2}"/>
                          </a:ext>
                        </a:extLst>
                      </p:cNvPr>
                      <p:cNvPicPr/>
                      <p:nvPr/>
                    </p:nvPicPr>
                    <p:blipFill>
                      <a:blip r:embed="rId69"/>
                      <a:stretch>
                        <a:fillRect/>
                      </a:stretch>
                    </p:blipFill>
                    <p:spPr>
                      <a:xfrm>
                        <a:off x="6960666" y="4537320"/>
                        <a:ext cx="45864" cy="38115"/>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0">
                  <p14:nvContentPartPr>
                    <p14:cNvPr id="22" name="インク 21">
                      <a:extLst>
                        <a:ext uri="{FF2B5EF4-FFF2-40B4-BE49-F238E27FC236}">
                          <a16:creationId xmlns:a16="http://schemas.microsoft.com/office/drawing/2014/main" id="{355533A1-B9B6-7879-C924-41DFE97A61E2}"/>
                        </a:ext>
                      </a:extLst>
                    </p14:cNvPr>
                    <p14:cNvContentPartPr/>
                    <p14:nvPr/>
                  </p14:nvContentPartPr>
                  <p14:xfrm>
                    <a:off x="6275876" y="4683761"/>
                    <a:ext cx="954000" cy="391320"/>
                  </p14:xfrm>
                </p:contentPart>
              </mc:Choice>
              <mc:Fallback xmlns="">
                <p:pic>
                  <p:nvPicPr>
                    <p:cNvPr id="30" name="インク 29">
                      <a:extLst>
                        <a:ext uri="{FF2B5EF4-FFF2-40B4-BE49-F238E27FC236}">
                          <a16:creationId xmlns:a16="http://schemas.microsoft.com/office/drawing/2014/main" id="{355533A1-B9B6-7879-C924-41DFE97A61E2}"/>
                        </a:ext>
                      </a:extLst>
                    </p:cNvPr>
                    <p:cNvPicPr/>
                    <p:nvPr/>
                  </p:nvPicPr>
                  <p:blipFill>
                    <a:blip r:embed="rId71"/>
                    <a:stretch>
                      <a:fillRect/>
                    </a:stretch>
                  </p:blipFill>
                  <p:spPr>
                    <a:xfrm>
                      <a:off x="6271340" y="4679222"/>
                      <a:ext cx="962567" cy="399893"/>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23" name="インク 22">
                      <a:extLst>
                        <a:ext uri="{FF2B5EF4-FFF2-40B4-BE49-F238E27FC236}">
                          <a16:creationId xmlns:a16="http://schemas.microsoft.com/office/drawing/2014/main" id="{4187F52B-71F9-A423-3706-B5DD47C0FB73}"/>
                        </a:ext>
                      </a:extLst>
                    </p14:cNvPr>
                    <p14:cNvContentPartPr/>
                    <p14:nvPr/>
                  </p14:nvContentPartPr>
                  <p14:xfrm>
                    <a:off x="7510316" y="4590881"/>
                    <a:ext cx="75600" cy="438480"/>
                  </p14:xfrm>
                </p:contentPart>
              </mc:Choice>
              <mc:Fallback xmlns="">
                <p:pic>
                  <p:nvPicPr>
                    <p:cNvPr id="31" name="インク 30">
                      <a:extLst>
                        <a:ext uri="{FF2B5EF4-FFF2-40B4-BE49-F238E27FC236}">
                          <a16:creationId xmlns:a16="http://schemas.microsoft.com/office/drawing/2014/main" id="{4187F52B-71F9-A423-3706-B5DD47C0FB73}"/>
                        </a:ext>
                      </a:extLst>
                    </p:cNvPr>
                    <p:cNvPicPr/>
                    <p:nvPr/>
                  </p:nvPicPr>
                  <p:blipFill>
                    <a:blip r:embed="rId73"/>
                    <a:stretch>
                      <a:fillRect/>
                    </a:stretch>
                  </p:blipFill>
                  <p:spPr>
                    <a:xfrm>
                      <a:off x="7504308" y="4584840"/>
                      <a:ext cx="87616" cy="450562"/>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24" name="インク 23">
                      <a:extLst>
                        <a:ext uri="{FF2B5EF4-FFF2-40B4-BE49-F238E27FC236}">
                          <a16:creationId xmlns:a16="http://schemas.microsoft.com/office/drawing/2014/main" id="{C36BA3F7-DCC0-626B-08B9-B46F0B4AF013}"/>
                        </a:ext>
                      </a:extLst>
                    </p14:cNvPr>
                    <p14:cNvContentPartPr/>
                    <p14:nvPr/>
                  </p14:nvContentPartPr>
                  <p14:xfrm>
                    <a:off x="8065796" y="4400441"/>
                    <a:ext cx="111600" cy="713160"/>
                  </p14:xfrm>
                </p:contentPart>
              </mc:Choice>
              <mc:Fallback xmlns="">
                <p:pic>
                  <p:nvPicPr>
                    <p:cNvPr id="32" name="インク 31">
                      <a:extLst>
                        <a:ext uri="{FF2B5EF4-FFF2-40B4-BE49-F238E27FC236}">
                          <a16:creationId xmlns:a16="http://schemas.microsoft.com/office/drawing/2014/main" id="{C36BA3F7-DCC0-626B-08B9-B46F0B4AF013}"/>
                        </a:ext>
                      </a:extLst>
                    </p:cNvPr>
                    <p:cNvPicPr/>
                    <p:nvPr/>
                  </p:nvPicPr>
                  <p:blipFill>
                    <a:blip r:embed="rId75"/>
                    <a:stretch>
                      <a:fillRect/>
                    </a:stretch>
                  </p:blipFill>
                  <p:spPr>
                    <a:xfrm>
                      <a:off x="8059736" y="4394393"/>
                      <a:ext cx="123719" cy="725256"/>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25" name="インク 24">
                      <a:extLst>
                        <a:ext uri="{FF2B5EF4-FFF2-40B4-BE49-F238E27FC236}">
                          <a16:creationId xmlns:a16="http://schemas.microsoft.com/office/drawing/2014/main" id="{8267F6DE-8E63-26A3-AD91-1CB712D90971}"/>
                        </a:ext>
                      </a:extLst>
                    </p14:cNvPr>
                    <p14:cNvContentPartPr/>
                    <p14:nvPr/>
                  </p14:nvContentPartPr>
                  <p14:xfrm>
                    <a:off x="7743596" y="4204961"/>
                    <a:ext cx="121320" cy="255240"/>
                  </p14:xfrm>
                </p:contentPart>
              </mc:Choice>
              <mc:Fallback xmlns="">
                <p:pic>
                  <p:nvPicPr>
                    <p:cNvPr id="33" name="インク 32">
                      <a:extLst>
                        <a:ext uri="{FF2B5EF4-FFF2-40B4-BE49-F238E27FC236}">
                          <a16:creationId xmlns:a16="http://schemas.microsoft.com/office/drawing/2014/main" id="{8267F6DE-8E63-26A3-AD91-1CB712D90971}"/>
                        </a:ext>
                      </a:extLst>
                    </p:cNvPr>
                    <p:cNvPicPr/>
                    <p:nvPr/>
                  </p:nvPicPr>
                  <p:blipFill>
                    <a:blip r:embed="rId77"/>
                    <a:stretch>
                      <a:fillRect/>
                    </a:stretch>
                  </p:blipFill>
                  <p:spPr>
                    <a:xfrm>
                      <a:off x="7737555" y="4198908"/>
                      <a:ext cx="133402" cy="267346"/>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26" name="インク 25">
                      <a:extLst>
                        <a:ext uri="{FF2B5EF4-FFF2-40B4-BE49-F238E27FC236}">
                          <a16:creationId xmlns:a16="http://schemas.microsoft.com/office/drawing/2014/main" id="{3667602E-9251-10B5-36FC-B90E62F1594C}"/>
                        </a:ext>
                      </a:extLst>
                    </p14:cNvPr>
                    <p14:cNvContentPartPr/>
                    <p14:nvPr/>
                  </p14:nvContentPartPr>
                  <p14:xfrm>
                    <a:off x="7722356" y="3886181"/>
                    <a:ext cx="195480" cy="485280"/>
                  </p14:xfrm>
                </p:contentPart>
              </mc:Choice>
              <mc:Fallback xmlns="">
                <p:pic>
                  <p:nvPicPr>
                    <p:cNvPr id="34" name="インク 33">
                      <a:extLst>
                        <a:ext uri="{FF2B5EF4-FFF2-40B4-BE49-F238E27FC236}">
                          <a16:creationId xmlns:a16="http://schemas.microsoft.com/office/drawing/2014/main" id="{3667602E-9251-10B5-36FC-B90E62F1594C}"/>
                        </a:ext>
                      </a:extLst>
                    </p:cNvPr>
                    <p:cNvPicPr/>
                    <p:nvPr/>
                  </p:nvPicPr>
                  <p:blipFill>
                    <a:blip r:embed="rId79"/>
                    <a:stretch>
                      <a:fillRect/>
                    </a:stretch>
                  </p:blipFill>
                  <p:spPr>
                    <a:xfrm>
                      <a:off x="7716310" y="3880134"/>
                      <a:ext cx="207572" cy="497374"/>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27" name="インク 26">
                      <a:extLst>
                        <a:ext uri="{FF2B5EF4-FFF2-40B4-BE49-F238E27FC236}">
                          <a16:creationId xmlns:a16="http://schemas.microsoft.com/office/drawing/2014/main" id="{5F43CC5C-EBBA-EF46-5D16-87782743DE3E}"/>
                        </a:ext>
                      </a:extLst>
                    </p14:cNvPr>
                    <p14:cNvContentPartPr/>
                    <p14:nvPr/>
                  </p14:nvContentPartPr>
                  <p14:xfrm>
                    <a:off x="6985076" y="4957721"/>
                    <a:ext cx="150120" cy="789480"/>
                  </p14:xfrm>
                </p:contentPart>
              </mc:Choice>
              <mc:Fallback xmlns="">
                <p:pic>
                  <p:nvPicPr>
                    <p:cNvPr id="35" name="インク 34">
                      <a:extLst>
                        <a:ext uri="{FF2B5EF4-FFF2-40B4-BE49-F238E27FC236}">
                          <a16:creationId xmlns:a16="http://schemas.microsoft.com/office/drawing/2014/main" id="{5F43CC5C-EBBA-EF46-5D16-87782743DE3E}"/>
                        </a:ext>
                      </a:extLst>
                    </p:cNvPr>
                    <p:cNvPicPr/>
                    <p:nvPr/>
                  </p:nvPicPr>
                  <p:blipFill>
                    <a:blip r:embed="rId81"/>
                    <a:stretch>
                      <a:fillRect/>
                    </a:stretch>
                  </p:blipFill>
                  <p:spPr>
                    <a:xfrm>
                      <a:off x="6979031" y="4951675"/>
                      <a:ext cx="162210" cy="801572"/>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28" name="インク 27">
                      <a:extLst>
                        <a:ext uri="{FF2B5EF4-FFF2-40B4-BE49-F238E27FC236}">
                          <a16:creationId xmlns:a16="http://schemas.microsoft.com/office/drawing/2014/main" id="{20836024-53FB-539C-CC07-A904EC7D7F8B}"/>
                        </a:ext>
                      </a:extLst>
                    </p14:cNvPr>
                    <p14:cNvContentPartPr/>
                    <p14:nvPr/>
                  </p14:nvContentPartPr>
                  <p14:xfrm>
                    <a:off x="7126916" y="5426801"/>
                    <a:ext cx="205200" cy="78480"/>
                  </p14:xfrm>
                </p:contentPart>
              </mc:Choice>
              <mc:Fallback xmlns="">
                <p:pic>
                  <p:nvPicPr>
                    <p:cNvPr id="36" name="インク 35">
                      <a:extLst>
                        <a:ext uri="{FF2B5EF4-FFF2-40B4-BE49-F238E27FC236}">
                          <a16:creationId xmlns:a16="http://schemas.microsoft.com/office/drawing/2014/main" id="{20836024-53FB-539C-CC07-A904EC7D7F8B}"/>
                        </a:ext>
                      </a:extLst>
                    </p:cNvPr>
                    <p:cNvPicPr/>
                    <p:nvPr/>
                  </p:nvPicPr>
                  <p:blipFill>
                    <a:blip r:embed="rId83"/>
                    <a:stretch>
                      <a:fillRect/>
                    </a:stretch>
                  </p:blipFill>
                  <p:spPr>
                    <a:xfrm>
                      <a:off x="7120866" y="5420764"/>
                      <a:ext cx="217300" cy="90554"/>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29" name="インク 28">
                      <a:extLst>
                        <a:ext uri="{FF2B5EF4-FFF2-40B4-BE49-F238E27FC236}">
                          <a16:creationId xmlns:a16="http://schemas.microsoft.com/office/drawing/2014/main" id="{B7516517-401E-F1D0-4F56-AE9AA4B8D6AD}"/>
                        </a:ext>
                      </a:extLst>
                    </p14:cNvPr>
                    <p14:cNvContentPartPr/>
                    <p14:nvPr/>
                  </p14:nvContentPartPr>
                  <p14:xfrm>
                    <a:off x="8689481" y="4252841"/>
                    <a:ext cx="256320" cy="1076400"/>
                  </p14:xfrm>
                </p:contentPart>
              </mc:Choice>
              <mc:Fallback xmlns="">
                <p:pic>
                  <p:nvPicPr>
                    <p:cNvPr id="37" name="インク 36">
                      <a:extLst>
                        <a:ext uri="{FF2B5EF4-FFF2-40B4-BE49-F238E27FC236}">
                          <a16:creationId xmlns:a16="http://schemas.microsoft.com/office/drawing/2014/main" id="{B7516517-401E-F1D0-4F56-AE9AA4B8D6AD}"/>
                        </a:ext>
                      </a:extLst>
                    </p:cNvPr>
                    <p:cNvPicPr/>
                    <p:nvPr/>
                  </p:nvPicPr>
                  <p:blipFill>
                    <a:blip r:embed="rId85"/>
                    <a:stretch>
                      <a:fillRect/>
                    </a:stretch>
                  </p:blipFill>
                  <p:spPr>
                    <a:xfrm>
                      <a:off x="8683438" y="4246794"/>
                      <a:ext cx="268406" cy="1088494"/>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30" name="インク 29">
                      <a:extLst>
                        <a:ext uri="{FF2B5EF4-FFF2-40B4-BE49-F238E27FC236}">
                          <a16:creationId xmlns:a16="http://schemas.microsoft.com/office/drawing/2014/main" id="{66EE90FC-E2E3-F464-0DAD-482418E09247}"/>
                        </a:ext>
                      </a:extLst>
                    </p14:cNvPr>
                    <p14:cNvContentPartPr/>
                    <p14:nvPr/>
                  </p14:nvContentPartPr>
                  <p14:xfrm>
                    <a:off x="8697401" y="5336441"/>
                    <a:ext cx="2880" cy="77040"/>
                  </p14:xfrm>
                </p:contentPart>
              </mc:Choice>
              <mc:Fallback xmlns="">
                <p:pic>
                  <p:nvPicPr>
                    <p:cNvPr id="38" name="インク 37">
                      <a:extLst>
                        <a:ext uri="{FF2B5EF4-FFF2-40B4-BE49-F238E27FC236}">
                          <a16:creationId xmlns:a16="http://schemas.microsoft.com/office/drawing/2014/main" id="{66EE90FC-E2E3-F464-0DAD-482418E09247}"/>
                        </a:ext>
                      </a:extLst>
                    </p:cNvPr>
                    <p:cNvPicPr/>
                    <p:nvPr/>
                  </p:nvPicPr>
                  <p:blipFill>
                    <a:blip r:embed="rId87"/>
                    <a:stretch>
                      <a:fillRect/>
                    </a:stretch>
                  </p:blipFill>
                  <p:spPr>
                    <a:xfrm>
                      <a:off x="8690489" y="5330399"/>
                      <a:ext cx="16704" cy="89125"/>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31" name="インク 30">
                      <a:extLst>
                        <a:ext uri="{FF2B5EF4-FFF2-40B4-BE49-F238E27FC236}">
                          <a16:creationId xmlns:a16="http://schemas.microsoft.com/office/drawing/2014/main" id="{57C0A050-1BB6-6329-799A-FB4993D08E6A}"/>
                        </a:ext>
                      </a:extLst>
                    </p14:cNvPr>
                    <p14:cNvContentPartPr/>
                    <p14:nvPr/>
                  </p14:nvContentPartPr>
                  <p14:xfrm>
                    <a:off x="8751041" y="5093441"/>
                    <a:ext cx="74520" cy="153720"/>
                  </p14:xfrm>
                </p:contentPart>
              </mc:Choice>
              <mc:Fallback xmlns="">
                <p:pic>
                  <p:nvPicPr>
                    <p:cNvPr id="39" name="インク 38">
                      <a:extLst>
                        <a:ext uri="{FF2B5EF4-FFF2-40B4-BE49-F238E27FC236}">
                          <a16:creationId xmlns:a16="http://schemas.microsoft.com/office/drawing/2014/main" id="{57C0A050-1BB6-6329-799A-FB4993D08E6A}"/>
                        </a:ext>
                      </a:extLst>
                    </p:cNvPr>
                    <p:cNvPicPr/>
                    <p:nvPr/>
                  </p:nvPicPr>
                  <p:blipFill>
                    <a:blip r:embed="rId89"/>
                    <a:stretch>
                      <a:fillRect/>
                    </a:stretch>
                  </p:blipFill>
                  <p:spPr>
                    <a:xfrm>
                      <a:off x="8744999" y="5087393"/>
                      <a:ext cx="86604" cy="165816"/>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32" name="インク 31">
                      <a:extLst>
                        <a:ext uri="{FF2B5EF4-FFF2-40B4-BE49-F238E27FC236}">
                          <a16:creationId xmlns:a16="http://schemas.microsoft.com/office/drawing/2014/main" id="{1910B7F2-1EA4-2DA0-ADC5-8F1BC8E79FFD}"/>
                        </a:ext>
                      </a:extLst>
                    </p14:cNvPr>
                    <p14:cNvContentPartPr/>
                    <p14:nvPr/>
                  </p14:nvContentPartPr>
                  <p14:xfrm>
                    <a:off x="5211908" y="5081471"/>
                    <a:ext cx="1484280" cy="506520"/>
                  </p14:xfrm>
                </p:contentPart>
              </mc:Choice>
              <mc:Fallback xmlns="">
                <p:pic>
                  <p:nvPicPr>
                    <p:cNvPr id="40" name="インク 39">
                      <a:extLst>
                        <a:ext uri="{FF2B5EF4-FFF2-40B4-BE49-F238E27FC236}">
                          <a16:creationId xmlns:a16="http://schemas.microsoft.com/office/drawing/2014/main" id="{1910B7F2-1EA4-2DA0-ADC5-8F1BC8E79FFD}"/>
                        </a:ext>
                      </a:extLst>
                    </p:cNvPr>
                    <p:cNvPicPr/>
                    <p:nvPr/>
                  </p:nvPicPr>
                  <p:blipFill>
                    <a:blip r:embed="rId91"/>
                    <a:stretch>
                      <a:fillRect/>
                    </a:stretch>
                  </p:blipFill>
                  <p:spPr>
                    <a:xfrm>
                      <a:off x="5205862" y="5075429"/>
                      <a:ext cx="1496372" cy="518604"/>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33" name="インク 32">
                      <a:extLst>
                        <a:ext uri="{FF2B5EF4-FFF2-40B4-BE49-F238E27FC236}">
                          <a16:creationId xmlns:a16="http://schemas.microsoft.com/office/drawing/2014/main" id="{0B364C2A-0FC6-DC02-1CEE-FC2B6E0ED8CC}"/>
                        </a:ext>
                      </a:extLst>
                    </p14:cNvPr>
                    <p14:cNvContentPartPr/>
                    <p14:nvPr/>
                  </p14:nvContentPartPr>
                  <p14:xfrm>
                    <a:off x="4560308" y="5374151"/>
                    <a:ext cx="633240" cy="165960"/>
                  </p14:xfrm>
                </p:contentPart>
              </mc:Choice>
              <mc:Fallback xmlns="">
                <p:pic>
                  <p:nvPicPr>
                    <p:cNvPr id="41" name="インク 40">
                      <a:extLst>
                        <a:ext uri="{FF2B5EF4-FFF2-40B4-BE49-F238E27FC236}">
                          <a16:creationId xmlns:a16="http://schemas.microsoft.com/office/drawing/2014/main" id="{0B364C2A-0FC6-DC02-1CEE-FC2B6E0ED8CC}"/>
                        </a:ext>
                      </a:extLst>
                    </p:cNvPr>
                    <p:cNvPicPr/>
                    <p:nvPr/>
                  </p:nvPicPr>
                  <p:blipFill>
                    <a:blip r:embed="rId93"/>
                    <a:stretch>
                      <a:fillRect/>
                    </a:stretch>
                  </p:blipFill>
                  <p:spPr>
                    <a:xfrm>
                      <a:off x="4554263" y="5368116"/>
                      <a:ext cx="645331" cy="178030"/>
                    </a:xfrm>
                    <a:prstGeom prst="rect">
                      <a:avLst/>
                    </a:prstGeom>
                  </p:spPr>
                </p:pic>
              </mc:Fallback>
            </mc:AlternateContent>
            <p:grpSp>
              <p:nvGrpSpPr>
                <p:cNvPr id="34" name="グループ化 33">
                  <a:extLst>
                    <a:ext uri="{FF2B5EF4-FFF2-40B4-BE49-F238E27FC236}">
                      <a16:creationId xmlns:a16="http://schemas.microsoft.com/office/drawing/2014/main" id="{38B45129-0D3F-CD1D-F224-9CC001AAF886}"/>
                    </a:ext>
                  </a:extLst>
                </p:cNvPr>
                <p:cNvGrpSpPr/>
                <p:nvPr/>
              </p:nvGrpSpPr>
              <p:grpSpPr>
                <a:xfrm>
                  <a:off x="4569529" y="5376671"/>
                  <a:ext cx="791059" cy="865718"/>
                  <a:chOff x="4569529" y="5376671"/>
                  <a:chExt cx="791059" cy="865718"/>
                </a:xfrm>
              </p:grpSpPr>
              <mc:AlternateContent xmlns:mc="http://schemas.openxmlformats.org/markup-compatibility/2006" xmlns:p14="http://schemas.microsoft.com/office/powerpoint/2010/main">
                <mc:Choice Requires="p14">
                  <p:contentPart p14:bwMode="auto" r:id="rId94">
                    <p14:nvContentPartPr>
                      <p14:cNvPr id="232" name="インク 231">
                        <a:extLst>
                          <a:ext uri="{FF2B5EF4-FFF2-40B4-BE49-F238E27FC236}">
                            <a16:creationId xmlns:a16="http://schemas.microsoft.com/office/drawing/2014/main" id="{73089F4E-CB04-010A-A15A-505B4CC15C00}"/>
                          </a:ext>
                        </a:extLst>
                      </p14:cNvPr>
                      <p14:cNvContentPartPr/>
                      <p14:nvPr/>
                    </p14:nvContentPartPr>
                    <p14:xfrm>
                      <a:off x="4569529" y="5388829"/>
                      <a:ext cx="70200" cy="71280"/>
                    </p14:xfrm>
                  </p:contentPart>
                </mc:Choice>
                <mc:Fallback xmlns="">
                  <p:pic>
                    <p:nvPicPr>
                      <p:cNvPr id="240" name="インク 239">
                        <a:extLst>
                          <a:ext uri="{FF2B5EF4-FFF2-40B4-BE49-F238E27FC236}">
                            <a16:creationId xmlns:a16="http://schemas.microsoft.com/office/drawing/2014/main" id="{73089F4E-CB04-010A-A15A-505B4CC15C00}"/>
                          </a:ext>
                        </a:extLst>
                      </p:cNvPr>
                      <p:cNvPicPr/>
                      <p:nvPr/>
                    </p:nvPicPr>
                    <p:blipFill>
                      <a:blip r:embed="rId95"/>
                      <a:stretch>
                        <a:fillRect/>
                      </a:stretch>
                    </p:blipFill>
                    <p:spPr>
                      <a:xfrm>
                        <a:off x="4563512" y="5382805"/>
                        <a:ext cx="82234" cy="83327"/>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233" name="インク 232">
                        <a:extLst>
                          <a:ext uri="{FF2B5EF4-FFF2-40B4-BE49-F238E27FC236}">
                            <a16:creationId xmlns:a16="http://schemas.microsoft.com/office/drawing/2014/main" id="{9B4F9EAA-78A8-D1EE-1540-5E90BBC21985}"/>
                          </a:ext>
                        </a:extLst>
                      </p14:cNvPr>
                      <p14:cNvContentPartPr/>
                      <p14:nvPr/>
                    </p14:nvContentPartPr>
                    <p14:xfrm>
                      <a:off x="5193548" y="5376671"/>
                      <a:ext cx="16560" cy="11880"/>
                    </p14:xfrm>
                  </p:contentPart>
                </mc:Choice>
                <mc:Fallback xmlns="">
                  <p:pic>
                    <p:nvPicPr>
                      <p:cNvPr id="241" name="インク 240">
                        <a:extLst>
                          <a:ext uri="{FF2B5EF4-FFF2-40B4-BE49-F238E27FC236}">
                            <a16:creationId xmlns:a16="http://schemas.microsoft.com/office/drawing/2014/main" id="{9B4F9EAA-78A8-D1EE-1540-5E90BBC21985}"/>
                          </a:ext>
                        </a:extLst>
                      </p:cNvPr>
                      <p:cNvPicPr/>
                      <p:nvPr/>
                    </p:nvPicPr>
                    <p:blipFill>
                      <a:blip r:embed="rId97"/>
                      <a:stretch>
                        <a:fillRect/>
                      </a:stretch>
                    </p:blipFill>
                    <p:spPr>
                      <a:xfrm>
                        <a:off x="5187526" y="5370731"/>
                        <a:ext cx="28604"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34" name="インク 233">
                        <a:extLst>
                          <a:ext uri="{FF2B5EF4-FFF2-40B4-BE49-F238E27FC236}">
                            <a16:creationId xmlns:a16="http://schemas.microsoft.com/office/drawing/2014/main" id="{A33D2E69-EAFC-4A36-99CB-41BF99258582}"/>
                          </a:ext>
                        </a:extLst>
                      </p14:cNvPr>
                      <p14:cNvContentPartPr/>
                      <p14:nvPr/>
                    </p14:nvContentPartPr>
                    <p14:xfrm>
                      <a:off x="5321708" y="5445791"/>
                      <a:ext cx="38880" cy="207000"/>
                    </p14:xfrm>
                  </p:contentPart>
                </mc:Choice>
                <mc:Fallback xmlns="">
                  <p:pic>
                    <p:nvPicPr>
                      <p:cNvPr id="242" name="インク 241">
                        <a:extLst>
                          <a:ext uri="{FF2B5EF4-FFF2-40B4-BE49-F238E27FC236}">
                            <a16:creationId xmlns:a16="http://schemas.microsoft.com/office/drawing/2014/main" id="{A33D2E69-EAFC-4A36-99CB-41BF99258582}"/>
                          </a:ext>
                        </a:extLst>
                      </p:cNvPr>
                      <p:cNvPicPr/>
                      <p:nvPr/>
                    </p:nvPicPr>
                    <p:blipFill>
                      <a:blip r:embed="rId99"/>
                      <a:stretch>
                        <a:fillRect/>
                      </a:stretch>
                    </p:blipFill>
                    <p:spPr>
                      <a:xfrm>
                        <a:off x="5315726" y="5439747"/>
                        <a:ext cx="50843" cy="219088"/>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235" name="インク 234">
                        <a:extLst>
                          <a:ext uri="{FF2B5EF4-FFF2-40B4-BE49-F238E27FC236}">
                            <a16:creationId xmlns:a16="http://schemas.microsoft.com/office/drawing/2014/main" id="{F256A46D-A847-5E3D-F8BC-BEA7AC8E521F}"/>
                          </a:ext>
                        </a:extLst>
                      </p14:cNvPr>
                      <p14:cNvContentPartPr/>
                      <p14:nvPr/>
                    </p14:nvContentPartPr>
                    <p14:xfrm>
                      <a:off x="4814329" y="5552989"/>
                      <a:ext cx="385920" cy="689400"/>
                    </p14:xfrm>
                  </p:contentPart>
                </mc:Choice>
                <mc:Fallback xmlns="">
                  <p:pic>
                    <p:nvPicPr>
                      <p:cNvPr id="243" name="インク 242">
                        <a:extLst>
                          <a:ext uri="{FF2B5EF4-FFF2-40B4-BE49-F238E27FC236}">
                            <a16:creationId xmlns:a16="http://schemas.microsoft.com/office/drawing/2014/main" id="{F256A46D-A847-5E3D-F8BC-BEA7AC8E521F}"/>
                          </a:ext>
                        </a:extLst>
                      </p:cNvPr>
                      <p:cNvPicPr/>
                      <p:nvPr/>
                    </p:nvPicPr>
                    <p:blipFill>
                      <a:blip r:embed="rId101"/>
                      <a:stretch>
                        <a:fillRect/>
                      </a:stretch>
                    </p:blipFill>
                    <p:spPr>
                      <a:xfrm>
                        <a:off x="4808283" y="5546942"/>
                        <a:ext cx="398011" cy="701495"/>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236" name="インク 235">
                        <a:extLst>
                          <a:ext uri="{FF2B5EF4-FFF2-40B4-BE49-F238E27FC236}">
                            <a16:creationId xmlns:a16="http://schemas.microsoft.com/office/drawing/2014/main" id="{89D85CE7-329A-78A8-F68A-AE4D21404EC3}"/>
                          </a:ext>
                        </a:extLst>
                      </p14:cNvPr>
                      <p14:cNvContentPartPr/>
                      <p14:nvPr/>
                    </p14:nvContentPartPr>
                    <p14:xfrm>
                      <a:off x="4810009" y="5536429"/>
                      <a:ext cx="4320" cy="8280"/>
                    </p14:xfrm>
                  </p:contentPart>
                </mc:Choice>
                <mc:Fallback xmlns="">
                  <p:pic>
                    <p:nvPicPr>
                      <p:cNvPr id="244" name="インク 243">
                        <a:extLst>
                          <a:ext uri="{FF2B5EF4-FFF2-40B4-BE49-F238E27FC236}">
                            <a16:creationId xmlns:a16="http://schemas.microsoft.com/office/drawing/2014/main" id="{89D85CE7-329A-78A8-F68A-AE4D21404EC3}"/>
                          </a:ext>
                        </a:extLst>
                      </p:cNvPr>
                      <p:cNvPicPr/>
                      <p:nvPr/>
                    </p:nvPicPr>
                    <p:blipFill>
                      <a:blip r:embed="rId103"/>
                      <a:stretch>
                        <a:fillRect/>
                      </a:stretch>
                    </p:blipFill>
                    <p:spPr>
                      <a:xfrm>
                        <a:off x="4804249" y="5530219"/>
                        <a:ext cx="15840" cy="207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4">
                  <p14:nvContentPartPr>
                    <p14:cNvPr id="35" name="インク 34">
                      <a:extLst>
                        <a:ext uri="{FF2B5EF4-FFF2-40B4-BE49-F238E27FC236}">
                          <a16:creationId xmlns:a16="http://schemas.microsoft.com/office/drawing/2014/main" id="{03C6054D-2339-C7E6-D400-90FF833E4A21}"/>
                        </a:ext>
                      </a:extLst>
                    </p14:cNvPr>
                    <p14:cNvContentPartPr/>
                    <p14:nvPr/>
                  </p14:nvContentPartPr>
                  <p14:xfrm>
                    <a:off x="4162369" y="5316829"/>
                    <a:ext cx="469080" cy="331200"/>
                  </p14:xfrm>
                </p:contentPart>
              </mc:Choice>
              <mc:Fallback xmlns="">
                <p:pic>
                  <p:nvPicPr>
                    <p:cNvPr id="43" name="インク 42">
                      <a:extLst>
                        <a:ext uri="{FF2B5EF4-FFF2-40B4-BE49-F238E27FC236}">
                          <a16:creationId xmlns:a16="http://schemas.microsoft.com/office/drawing/2014/main" id="{03C6054D-2339-C7E6-D400-90FF833E4A21}"/>
                        </a:ext>
                      </a:extLst>
                    </p:cNvPr>
                    <p:cNvPicPr/>
                    <p:nvPr/>
                  </p:nvPicPr>
                  <p:blipFill>
                    <a:blip r:embed="rId105"/>
                    <a:stretch>
                      <a:fillRect/>
                    </a:stretch>
                  </p:blipFill>
                  <p:spPr>
                    <a:xfrm>
                      <a:off x="4156323" y="5310789"/>
                      <a:ext cx="481172" cy="3432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36" name="インク 35">
                      <a:extLst>
                        <a:ext uri="{FF2B5EF4-FFF2-40B4-BE49-F238E27FC236}">
                          <a16:creationId xmlns:a16="http://schemas.microsoft.com/office/drawing/2014/main" id="{B4083071-15DA-EDEC-EA60-4ED516C7B64E}"/>
                        </a:ext>
                      </a:extLst>
                    </p14:cNvPr>
                    <p14:cNvContentPartPr/>
                    <p14:nvPr/>
                  </p14:nvContentPartPr>
                  <p14:xfrm>
                    <a:off x="4536409" y="5207749"/>
                    <a:ext cx="81000" cy="111960"/>
                  </p14:xfrm>
                </p:contentPart>
              </mc:Choice>
              <mc:Fallback xmlns="">
                <p:pic>
                  <p:nvPicPr>
                    <p:cNvPr id="44" name="インク 43">
                      <a:extLst>
                        <a:ext uri="{FF2B5EF4-FFF2-40B4-BE49-F238E27FC236}">
                          <a16:creationId xmlns:a16="http://schemas.microsoft.com/office/drawing/2014/main" id="{B4083071-15DA-EDEC-EA60-4ED516C7B64E}"/>
                        </a:ext>
                      </a:extLst>
                    </p:cNvPr>
                    <p:cNvPicPr/>
                    <p:nvPr/>
                  </p:nvPicPr>
                  <p:blipFill>
                    <a:blip r:embed="rId107"/>
                    <a:stretch>
                      <a:fillRect/>
                    </a:stretch>
                  </p:blipFill>
                  <p:spPr>
                    <a:xfrm>
                      <a:off x="4530372" y="5201697"/>
                      <a:ext cx="93075" cy="124064"/>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37" name="インク 36">
                      <a:extLst>
                        <a:ext uri="{FF2B5EF4-FFF2-40B4-BE49-F238E27FC236}">
                          <a16:creationId xmlns:a16="http://schemas.microsoft.com/office/drawing/2014/main" id="{28E8AAAF-9D49-FD66-9732-BAA658A420F5}"/>
                        </a:ext>
                      </a:extLst>
                    </p14:cNvPr>
                    <p14:cNvContentPartPr/>
                    <p14:nvPr/>
                  </p14:nvContentPartPr>
                  <p14:xfrm>
                    <a:off x="4191889" y="5271469"/>
                    <a:ext cx="287280" cy="65160"/>
                  </p14:xfrm>
                </p:contentPart>
              </mc:Choice>
              <mc:Fallback xmlns="">
                <p:pic>
                  <p:nvPicPr>
                    <p:cNvPr id="45" name="インク 44">
                      <a:extLst>
                        <a:ext uri="{FF2B5EF4-FFF2-40B4-BE49-F238E27FC236}">
                          <a16:creationId xmlns:a16="http://schemas.microsoft.com/office/drawing/2014/main" id="{28E8AAAF-9D49-FD66-9732-BAA658A420F5}"/>
                        </a:ext>
                      </a:extLst>
                    </p:cNvPr>
                    <p:cNvPicPr/>
                    <p:nvPr/>
                  </p:nvPicPr>
                  <p:blipFill>
                    <a:blip r:embed="rId109"/>
                    <a:stretch>
                      <a:fillRect/>
                    </a:stretch>
                  </p:blipFill>
                  <p:spPr>
                    <a:xfrm>
                      <a:off x="4185852" y="5265454"/>
                      <a:ext cx="299355" cy="7719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38" name="インク 37">
                      <a:extLst>
                        <a:ext uri="{FF2B5EF4-FFF2-40B4-BE49-F238E27FC236}">
                          <a16:creationId xmlns:a16="http://schemas.microsoft.com/office/drawing/2014/main" id="{97CBD1D3-468C-D639-F07D-1825D87A8464}"/>
                        </a:ext>
                      </a:extLst>
                    </p14:cNvPr>
                    <p14:cNvContentPartPr/>
                    <p14:nvPr/>
                  </p14:nvContentPartPr>
                  <p14:xfrm>
                    <a:off x="4982809" y="3876649"/>
                    <a:ext cx="1068120" cy="888480"/>
                  </p14:xfrm>
                </p:contentPart>
              </mc:Choice>
              <mc:Fallback xmlns="">
                <p:pic>
                  <p:nvPicPr>
                    <p:cNvPr id="46" name="インク 45">
                      <a:extLst>
                        <a:ext uri="{FF2B5EF4-FFF2-40B4-BE49-F238E27FC236}">
                          <a16:creationId xmlns:a16="http://schemas.microsoft.com/office/drawing/2014/main" id="{97CBD1D3-468C-D639-F07D-1825D87A8464}"/>
                        </a:ext>
                      </a:extLst>
                    </p:cNvPr>
                    <p:cNvPicPr/>
                    <p:nvPr/>
                  </p:nvPicPr>
                  <p:blipFill>
                    <a:blip r:embed="rId111"/>
                    <a:stretch>
                      <a:fillRect/>
                    </a:stretch>
                  </p:blipFill>
                  <p:spPr>
                    <a:xfrm>
                      <a:off x="4976763" y="3870601"/>
                      <a:ext cx="1080212" cy="900575"/>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39" name="インク 38">
                      <a:extLst>
                        <a:ext uri="{FF2B5EF4-FFF2-40B4-BE49-F238E27FC236}">
                          <a16:creationId xmlns:a16="http://schemas.microsoft.com/office/drawing/2014/main" id="{0A67F73B-AB46-4773-1A3E-4958FEE570B6}"/>
                        </a:ext>
                      </a:extLst>
                    </p14:cNvPr>
                    <p14:cNvContentPartPr/>
                    <p14:nvPr/>
                  </p14:nvContentPartPr>
                  <p14:xfrm>
                    <a:off x="5133649" y="4374169"/>
                    <a:ext cx="204480" cy="280080"/>
                  </p14:xfrm>
                </p:contentPart>
              </mc:Choice>
              <mc:Fallback xmlns="">
                <p:pic>
                  <p:nvPicPr>
                    <p:cNvPr id="47" name="インク 46">
                      <a:extLst>
                        <a:ext uri="{FF2B5EF4-FFF2-40B4-BE49-F238E27FC236}">
                          <a16:creationId xmlns:a16="http://schemas.microsoft.com/office/drawing/2014/main" id="{0A67F73B-AB46-4773-1A3E-4958FEE570B6}"/>
                        </a:ext>
                      </a:extLst>
                    </p:cNvPr>
                    <p:cNvPicPr/>
                    <p:nvPr/>
                  </p:nvPicPr>
                  <p:blipFill>
                    <a:blip r:embed="rId113"/>
                    <a:stretch>
                      <a:fillRect/>
                    </a:stretch>
                  </p:blipFill>
                  <p:spPr>
                    <a:xfrm>
                      <a:off x="5127605" y="4368124"/>
                      <a:ext cx="216567" cy="29217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40" name="インク 39">
                      <a:extLst>
                        <a:ext uri="{FF2B5EF4-FFF2-40B4-BE49-F238E27FC236}">
                          <a16:creationId xmlns:a16="http://schemas.microsoft.com/office/drawing/2014/main" id="{CCBAE492-47AC-D565-1A31-99E86A410BDA}"/>
                        </a:ext>
                      </a:extLst>
                    </p14:cNvPr>
                    <p14:cNvContentPartPr/>
                    <p14:nvPr/>
                  </p14:nvContentPartPr>
                  <p14:xfrm>
                    <a:off x="4333369" y="5074369"/>
                    <a:ext cx="19080" cy="195840"/>
                  </p14:xfrm>
                </p:contentPart>
              </mc:Choice>
              <mc:Fallback xmlns="">
                <p:pic>
                  <p:nvPicPr>
                    <p:cNvPr id="48" name="インク 47">
                      <a:extLst>
                        <a:ext uri="{FF2B5EF4-FFF2-40B4-BE49-F238E27FC236}">
                          <a16:creationId xmlns:a16="http://schemas.microsoft.com/office/drawing/2014/main" id="{CCBAE492-47AC-D565-1A31-99E86A410BDA}"/>
                        </a:ext>
                      </a:extLst>
                    </p:cNvPr>
                    <p:cNvPicPr/>
                    <p:nvPr/>
                  </p:nvPicPr>
                  <p:blipFill>
                    <a:blip r:embed="rId115"/>
                    <a:stretch>
                      <a:fillRect/>
                    </a:stretch>
                  </p:blipFill>
                  <p:spPr>
                    <a:xfrm>
                      <a:off x="4327344" y="5068328"/>
                      <a:ext cx="31131" cy="207923"/>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41" name="インク 40">
                      <a:extLst>
                        <a:ext uri="{FF2B5EF4-FFF2-40B4-BE49-F238E27FC236}">
                          <a16:creationId xmlns:a16="http://schemas.microsoft.com/office/drawing/2014/main" id="{0AFE22BF-6B63-3F13-7374-73116E9C8469}"/>
                        </a:ext>
                      </a:extLst>
                    </p14:cNvPr>
                    <p14:cNvContentPartPr/>
                    <p14:nvPr/>
                  </p14:nvContentPartPr>
                  <p14:xfrm>
                    <a:off x="6049849" y="3857569"/>
                    <a:ext cx="10800" cy="11160"/>
                  </p14:xfrm>
                </p:contentPart>
              </mc:Choice>
              <mc:Fallback xmlns="">
                <p:pic>
                  <p:nvPicPr>
                    <p:cNvPr id="49" name="インク 48">
                      <a:extLst>
                        <a:ext uri="{FF2B5EF4-FFF2-40B4-BE49-F238E27FC236}">
                          <a16:creationId xmlns:a16="http://schemas.microsoft.com/office/drawing/2014/main" id="{0AFE22BF-6B63-3F13-7374-73116E9C8469}"/>
                        </a:ext>
                      </a:extLst>
                    </p:cNvPr>
                    <p:cNvPicPr/>
                    <p:nvPr/>
                  </p:nvPicPr>
                  <p:blipFill>
                    <a:blip r:embed="rId117"/>
                    <a:stretch>
                      <a:fillRect/>
                    </a:stretch>
                  </p:blipFill>
                  <p:spPr>
                    <a:xfrm>
                      <a:off x="6043958" y="3851482"/>
                      <a:ext cx="22582" cy="23335"/>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42" name="インク 41">
                      <a:extLst>
                        <a:ext uri="{FF2B5EF4-FFF2-40B4-BE49-F238E27FC236}">
                          <a16:creationId xmlns:a16="http://schemas.microsoft.com/office/drawing/2014/main" id="{0C5C6A4C-497F-4FCA-90AB-25980B3E8032}"/>
                        </a:ext>
                      </a:extLst>
                    </p14:cNvPr>
                    <p14:cNvContentPartPr/>
                    <p14:nvPr/>
                  </p14:nvContentPartPr>
                  <p14:xfrm>
                    <a:off x="6116809" y="5531389"/>
                    <a:ext cx="172440" cy="1018080"/>
                  </p14:xfrm>
                </p:contentPart>
              </mc:Choice>
              <mc:Fallback xmlns="">
                <p:pic>
                  <p:nvPicPr>
                    <p:cNvPr id="50" name="インク 49">
                      <a:extLst>
                        <a:ext uri="{FF2B5EF4-FFF2-40B4-BE49-F238E27FC236}">
                          <a16:creationId xmlns:a16="http://schemas.microsoft.com/office/drawing/2014/main" id="{0C5C6A4C-497F-4FCA-90AB-25980B3E8032}"/>
                        </a:ext>
                      </a:extLst>
                    </p:cNvPr>
                    <p:cNvPicPr/>
                    <p:nvPr/>
                  </p:nvPicPr>
                  <p:blipFill>
                    <a:blip r:embed="rId119"/>
                    <a:stretch>
                      <a:fillRect/>
                    </a:stretch>
                  </p:blipFill>
                  <p:spPr>
                    <a:xfrm>
                      <a:off x="6110758" y="5525341"/>
                      <a:ext cx="184541" cy="1030176"/>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43" name="インク 42">
                      <a:extLst>
                        <a:ext uri="{FF2B5EF4-FFF2-40B4-BE49-F238E27FC236}">
                          <a16:creationId xmlns:a16="http://schemas.microsoft.com/office/drawing/2014/main" id="{9F2FF429-0819-BFB3-ABC0-FD257D1CD125}"/>
                        </a:ext>
                      </a:extLst>
                    </p14:cNvPr>
                    <p14:cNvContentPartPr/>
                    <p14:nvPr/>
                  </p14:nvContentPartPr>
                  <p14:xfrm>
                    <a:off x="6264769" y="6114949"/>
                    <a:ext cx="181080" cy="275400"/>
                  </p14:xfrm>
                </p:contentPart>
              </mc:Choice>
              <mc:Fallback xmlns="">
                <p:pic>
                  <p:nvPicPr>
                    <p:cNvPr id="51" name="インク 50">
                      <a:extLst>
                        <a:ext uri="{FF2B5EF4-FFF2-40B4-BE49-F238E27FC236}">
                          <a16:creationId xmlns:a16="http://schemas.microsoft.com/office/drawing/2014/main" id="{9F2FF429-0819-BFB3-ABC0-FD257D1CD125}"/>
                        </a:ext>
                      </a:extLst>
                    </p:cNvPr>
                    <p:cNvPicPr/>
                    <p:nvPr/>
                  </p:nvPicPr>
                  <p:blipFill>
                    <a:blip r:embed="rId121"/>
                    <a:stretch>
                      <a:fillRect/>
                    </a:stretch>
                  </p:blipFill>
                  <p:spPr>
                    <a:xfrm>
                      <a:off x="6258733" y="6108907"/>
                      <a:ext cx="193152" cy="287483"/>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44" name="インク 43">
                      <a:extLst>
                        <a:ext uri="{FF2B5EF4-FFF2-40B4-BE49-F238E27FC236}">
                          <a16:creationId xmlns:a16="http://schemas.microsoft.com/office/drawing/2014/main" id="{1B8BEA0F-4947-60F7-A931-B58DF3D856D1}"/>
                        </a:ext>
                      </a:extLst>
                    </p14:cNvPr>
                    <p14:cNvContentPartPr/>
                    <p14:nvPr/>
                  </p14:nvContentPartPr>
                  <p14:xfrm>
                    <a:off x="6277009" y="6060229"/>
                    <a:ext cx="202320" cy="55440"/>
                  </p14:xfrm>
                </p:contentPart>
              </mc:Choice>
              <mc:Fallback xmlns="">
                <p:pic>
                  <p:nvPicPr>
                    <p:cNvPr id="52" name="インク 51">
                      <a:extLst>
                        <a:ext uri="{FF2B5EF4-FFF2-40B4-BE49-F238E27FC236}">
                          <a16:creationId xmlns:a16="http://schemas.microsoft.com/office/drawing/2014/main" id="{1B8BEA0F-4947-60F7-A931-B58DF3D856D1}"/>
                        </a:ext>
                      </a:extLst>
                    </p:cNvPr>
                    <p:cNvPicPr/>
                    <p:nvPr/>
                  </p:nvPicPr>
                  <p:blipFill>
                    <a:blip r:embed="rId123"/>
                    <a:stretch>
                      <a:fillRect/>
                    </a:stretch>
                  </p:blipFill>
                  <p:spPr>
                    <a:xfrm>
                      <a:off x="6270970" y="6054235"/>
                      <a:ext cx="214399" cy="67427"/>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45" name="インク 44">
                      <a:extLst>
                        <a:ext uri="{FF2B5EF4-FFF2-40B4-BE49-F238E27FC236}">
                          <a16:creationId xmlns:a16="http://schemas.microsoft.com/office/drawing/2014/main" id="{B575FEAF-6D13-56E1-AF6B-27AFAAD8391B}"/>
                        </a:ext>
                      </a:extLst>
                    </p14:cNvPr>
                    <p14:cNvContentPartPr/>
                    <p14:nvPr/>
                  </p14:nvContentPartPr>
                  <p14:xfrm>
                    <a:off x="6281689" y="5770069"/>
                    <a:ext cx="266400" cy="138240"/>
                  </p14:xfrm>
                </p:contentPart>
              </mc:Choice>
              <mc:Fallback xmlns="">
                <p:pic>
                  <p:nvPicPr>
                    <p:cNvPr id="53" name="インク 52">
                      <a:extLst>
                        <a:ext uri="{FF2B5EF4-FFF2-40B4-BE49-F238E27FC236}">
                          <a16:creationId xmlns:a16="http://schemas.microsoft.com/office/drawing/2014/main" id="{B575FEAF-6D13-56E1-AF6B-27AFAAD8391B}"/>
                        </a:ext>
                      </a:extLst>
                    </p:cNvPr>
                    <p:cNvPicPr/>
                    <p:nvPr/>
                  </p:nvPicPr>
                  <p:blipFill>
                    <a:blip r:embed="rId125"/>
                    <a:stretch>
                      <a:fillRect/>
                    </a:stretch>
                  </p:blipFill>
                  <p:spPr>
                    <a:xfrm>
                      <a:off x="6275646" y="5764037"/>
                      <a:ext cx="278486" cy="150305"/>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46" name="インク 45">
                      <a:extLst>
                        <a:ext uri="{FF2B5EF4-FFF2-40B4-BE49-F238E27FC236}">
                          <a16:creationId xmlns:a16="http://schemas.microsoft.com/office/drawing/2014/main" id="{053FE132-2641-7A57-C013-631E616F7014}"/>
                        </a:ext>
                      </a:extLst>
                    </p14:cNvPr>
                    <p14:cNvContentPartPr/>
                    <p14:nvPr/>
                  </p14:nvContentPartPr>
                  <p14:xfrm>
                    <a:off x="6743749" y="5932069"/>
                    <a:ext cx="474120" cy="409680"/>
                  </p14:xfrm>
                </p:contentPart>
              </mc:Choice>
              <mc:Fallback xmlns="">
                <p:pic>
                  <p:nvPicPr>
                    <p:cNvPr id="54" name="インク 53">
                      <a:extLst>
                        <a:ext uri="{FF2B5EF4-FFF2-40B4-BE49-F238E27FC236}">
                          <a16:creationId xmlns:a16="http://schemas.microsoft.com/office/drawing/2014/main" id="{053FE132-2641-7A57-C013-631E616F7014}"/>
                        </a:ext>
                      </a:extLst>
                    </p:cNvPr>
                    <p:cNvPicPr/>
                    <p:nvPr/>
                  </p:nvPicPr>
                  <p:blipFill>
                    <a:blip r:embed="rId127"/>
                    <a:stretch>
                      <a:fillRect/>
                    </a:stretch>
                  </p:blipFill>
                  <p:spPr>
                    <a:xfrm>
                      <a:off x="6737703" y="5926022"/>
                      <a:ext cx="486212" cy="421774"/>
                    </a:xfrm>
                    <a:prstGeom prst="rect">
                      <a:avLst/>
                    </a:prstGeom>
                  </p:spPr>
                </p:pic>
              </mc:Fallback>
            </mc:AlternateContent>
            <p:grpSp>
              <p:nvGrpSpPr>
                <p:cNvPr id="47" name="グループ化 46">
                  <a:extLst>
                    <a:ext uri="{FF2B5EF4-FFF2-40B4-BE49-F238E27FC236}">
                      <a16:creationId xmlns:a16="http://schemas.microsoft.com/office/drawing/2014/main" id="{2EC39AD9-D036-E436-A827-3976F3BA05F0}"/>
                    </a:ext>
                  </a:extLst>
                </p:cNvPr>
                <p:cNvGrpSpPr/>
                <p:nvPr/>
              </p:nvGrpSpPr>
              <p:grpSpPr>
                <a:xfrm>
                  <a:off x="7137229" y="5765029"/>
                  <a:ext cx="363600" cy="559800"/>
                  <a:chOff x="7137229" y="5765029"/>
                  <a:chExt cx="363600" cy="559800"/>
                </a:xfrm>
              </p:grpSpPr>
              <mc:AlternateContent xmlns:mc="http://schemas.openxmlformats.org/markup-compatibility/2006" xmlns:p14="http://schemas.microsoft.com/office/powerpoint/2010/main">
                <mc:Choice Requires="p14">
                  <p:contentPart p14:bwMode="auto" r:id="rId128">
                    <p14:nvContentPartPr>
                      <p14:cNvPr id="226" name="インク 225">
                        <a:extLst>
                          <a:ext uri="{FF2B5EF4-FFF2-40B4-BE49-F238E27FC236}">
                            <a16:creationId xmlns:a16="http://schemas.microsoft.com/office/drawing/2014/main" id="{415DD2FA-1BA5-A84F-88A4-8C3057DB7D74}"/>
                          </a:ext>
                        </a:extLst>
                      </p14:cNvPr>
                      <p14:cNvContentPartPr/>
                      <p14:nvPr/>
                    </p14:nvContentPartPr>
                    <p14:xfrm>
                      <a:off x="7253149" y="5765029"/>
                      <a:ext cx="247680" cy="176400"/>
                    </p14:xfrm>
                  </p:contentPart>
                </mc:Choice>
                <mc:Fallback xmlns="">
                  <p:pic>
                    <p:nvPicPr>
                      <p:cNvPr id="234" name="インク 233">
                        <a:extLst>
                          <a:ext uri="{FF2B5EF4-FFF2-40B4-BE49-F238E27FC236}">
                            <a16:creationId xmlns:a16="http://schemas.microsoft.com/office/drawing/2014/main" id="{415DD2FA-1BA5-A84F-88A4-8C3057DB7D74}"/>
                          </a:ext>
                        </a:extLst>
                      </p:cNvPr>
                      <p:cNvPicPr/>
                      <p:nvPr/>
                    </p:nvPicPr>
                    <p:blipFill>
                      <a:blip r:embed="rId129"/>
                      <a:stretch>
                        <a:fillRect/>
                      </a:stretch>
                    </p:blipFill>
                    <p:spPr>
                      <a:xfrm>
                        <a:off x="7247108" y="5758998"/>
                        <a:ext cx="259762" cy="188462"/>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227" name="インク 226">
                        <a:extLst>
                          <a:ext uri="{FF2B5EF4-FFF2-40B4-BE49-F238E27FC236}">
                            <a16:creationId xmlns:a16="http://schemas.microsoft.com/office/drawing/2014/main" id="{27B97855-821F-CB72-FDA9-B54C67DAB45E}"/>
                          </a:ext>
                        </a:extLst>
                      </p14:cNvPr>
                      <p14:cNvContentPartPr/>
                      <p14:nvPr/>
                    </p14:nvContentPartPr>
                    <p14:xfrm>
                      <a:off x="7220749" y="5907589"/>
                      <a:ext cx="23040" cy="29520"/>
                    </p14:xfrm>
                  </p:contentPart>
                </mc:Choice>
                <mc:Fallback xmlns="">
                  <p:pic>
                    <p:nvPicPr>
                      <p:cNvPr id="235" name="インク 234">
                        <a:extLst>
                          <a:ext uri="{FF2B5EF4-FFF2-40B4-BE49-F238E27FC236}">
                            <a16:creationId xmlns:a16="http://schemas.microsoft.com/office/drawing/2014/main" id="{27B97855-821F-CB72-FDA9-B54C67DAB45E}"/>
                          </a:ext>
                        </a:extLst>
                      </p:cNvPr>
                      <p:cNvPicPr/>
                      <p:nvPr/>
                    </p:nvPicPr>
                    <p:blipFill>
                      <a:blip r:embed="rId131"/>
                      <a:stretch>
                        <a:fillRect/>
                      </a:stretch>
                    </p:blipFill>
                    <p:spPr>
                      <a:xfrm>
                        <a:off x="7214739" y="5901585"/>
                        <a:ext cx="35061" cy="41528"/>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228" name="インク 227">
                        <a:extLst>
                          <a:ext uri="{FF2B5EF4-FFF2-40B4-BE49-F238E27FC236}">
                            <a16:creationId xmlns:a16="http://schemas.microsoft.com/office/drawing/2014/main" id="{E30A3401-6233-49D1-CFDC-E803A0028FB9}"/>
                          </a:ext>
                        </a:extLst>
                      </p14:cNvPr>
                      <p14:cNvContentPartPr/>
                      <p14:nvPr/>
                    </p14:nvContentPartPr>
                    <p14:xfrm>
                      <a:off x="7245949" y="5893549"/>
                      <a:ext cx="360" cy="9000"/>
                    </p14:xfrm>
                  </p:contentPart>
                </mc:Choice>
                <mc:Fallback xmlns="">
                  <p:pic>
                    <p:nvPicPr>
                      <p:cNvPr id="236" name="インク 235">
                        <a:extLst>
                          <a:ext uri="{FF2B5EF4-FFF2-40B4-BE49-F238E27FC236}">
                            <a16:creationId xmlns:a16="http://schemas.microsoft.com/office/drawing/2014/main" id="{E30A3401-6233-49D1-CFDC-E803A0028FB9}"/>
                          </a:ext>
                        </a:extLst>
                      </p:cNvPr>
                      <p:cNvPicPr/>
                      <p:nvPr/>
                    </p:nvPicPr>
                    <p:blipFill>
                      <a:blip r:embed="rId133"/>
                      <a:stretch>
                        <a:fillRect/>
                      </a:stretch>
                    </p:blipFill>
                    <p:spPr>
                      <a:xfrm>
                        <a:off x="7241629" y="5887549"/>
                        <a:ext cx="9000" cy="21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229" name="インク 228">
                        <a:extLst>
                          <a:ext uri="{FF2B5EF4-FFF2-40B4-BE49-F238E27FC236}">
                            <a16:creationId xmlns:a16="http://schemas.microsoft.com/office/drawing/2014/main" id="{941F00E8-1579-2544-3139-21BB846CC646}"/>
                          </a:ext>
                        </a:extLst>
                      </p14:cNvPr>
                      <p14:cNvContentPartPr/>
                      <p14:nvPr/>
                    </p14:nvContentPartPr>
                    <p14:xfrm>
                      <a:off x="7314709" y="5931709"/>
                      <a:ext cx="54360" cy="164520"/>
                    </p14:xfrm>
                  </p:contentPart>
                </mc:Choice>
                <mc:Fallback xmlns="">
                  <p:pic>
                    <p:nvPicPr>
                      <p:cNvPr id="237" name="インク 236">
                        <a:extLst>
                          <a:ext uri="{FF2B5EF4-FFF2-40B4-BE49-F238E27FC236}">
                            <a16:creationId xmlns:a16="http://schemas.microsoft.com/office/drawing/2014/main" id="{941F00E8-1579-2544-3139-21BB846CC646}"/>
                          </a:ext>
                        </a:extLst>
                      </p:cNvPr>
                      <p:cNvPicPr/>
                      <p:nvPr/>
                    </p:nvPicPr>
                    <p:blipFill>
                      <a:blip r:embed="rId135"/>
                      <a:stretch>
                        <a:fillRect/>
                      </a:stretch>
                    </p:blipFill>
                    <p:spPr>
                      <a:xfrm>
                        <a:off x="7308613" y="5925672"/>
                        <a:ext cx="66553" cy="176595"/>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230" name="インク 229">
                        <a:extLst>
                          <a:ext uri="{FF2B5EF4-FFF2-40B4-BE49-F238E27FC236}">
                            <a16:creationId xmlns:a16="http://schemas.microsoft.com/office/drawing/2014/main" id="{AB9E1DE9-3086-D509-7655-854F5C133176}"/>
                          </a:ext>
                        </a:extLst>
                      </p14:cNvPr>
                      <p14:cNvContentPartPr/>
                      <p14:nvPr/>
                    </p14:nvContentPartPr>
                    <p14:xfrm>
                      <a:off x="7249189" y="5967349"/>
                      <a:ext cx="56520" cy="52560"/>
                    </p14:xfrm>
                  </p:contentPart>
                </mc:Choice>
                <mc:Fallback xmlns="">
                  <p:pic>
                    <p:nvPicPr>
                      <p:cNvPr id="238" name="インク 237">
                        <a:extLst>
                          <a:ext uri="{FF2B5EF4-FFF2-40B4-BE49-F238E27FC236}">
                            <a16:creationId xmlns:a16="http://schemas.microsoft.com/office/drawing/2014/main" id="{AB9E1DE9-3086-D509-7655-854F5C133176}"/>
                          </a:ext>
                        </a:extLst>
                      </p:cNvPr>
                      <p:cNvPicPr/>
                      <p:nvPr/>
                    </p:nvPicPr>
                    <p:blipFill>
                      <a:blip r:embed="rId137"/>
                      <a:stretch>
                        <a:fillRect/>
                      </a:stretch>
                    </p:blipFill>
                    <p:spPr>
                      <a:xfrm>
                        <a:off x="7243187" y="5961284"/>
                        <a:ext cx="68524" cy="64689"/>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231" name="インク 230">
                        <a:extLst>
                          <a:ext uri="{FF2B5EF4-FFF2-40B4-BE49-F238E27FC236}">
                            <a16:creationId xmlns:a16="http://schemas.microsoft.com/office/drawing/2014/main" id="{B02C1D5A-C2F7-E9E8-6286-7C6218936DDC}"/>
                          </a:ext>
                        </a:extLst>
                      </p14:cNvPr>
                      <p14:cNvContentPartPr/>
                      <p14:nvPr/>
                    </p14:nvContentPartPr>
                    <p14:xfrm>
                      <a:off x="7137229" y="6017389"/>
                      <a:ext cx="101880" cy="307440"/>
                    </p14:xfrm>
                  </p:contentPart>
                </mc:Choice>
                <mc:Fallback xmlns="">
                  <p:pic>
                    <p:nvPicPr>
                      <p:cNvPr id="239" name="インク 238">
                        <a:extLst>
                          <a:ext uri="{FF2B5EF4-FFF2-40B4-BE49-F238E27FC236}">
                            <a16:creationId xmlns:a16="http://schemas.microsoft.com/office/drawing/2014/main" id="{B02C1D5A-C2F7-E9E8-6286-7C6218936DDC}"/>
                          </a:ext>
                        </a:extLst>
                      </p:cNvPr>
                      <p:cNvPicPr/>
                      <p:nvPr/>
                    </p:nvPicPr>
                    <p:blipFill>
                      <a:blip r:embed="rId139"/>
                      <a:stretch>
                        <a:fillRect/>
                      </a:stretch>
                    </p:blipFill>
                    <p:spPr>
                      <a:xfrm>
                        <a:off x="7131207" y="6011341"/>
                        <a:ext cx="113925" cy="319536"/>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0">
                  <p14:nvContentPartPr>
                    <p14:cNvPr id="48" name="インク 47">
                      <a:extLst>
                        <a:ext uri="{FF2B5EF4-FFF2-40B4-BE49-F238E27FC236}">
                          <a16:creationId xmlns:a16="http://schemas.microsoft.com/office/drawing/2014/main" id="{9A550351-225A-C7BA-6105-38424AD52DBF}"/>
                        </a:ext>
                      </a:extLst>
                    </p14:cNvPr>
                    <p14:cNvContentPartPr/>
                    <p14:nvPr/>
                  </p14:nvContentPartPr>
                  <p14:xfrm>
                    <a:off x="9660859" y="4419259"/>
                    <a:ext cx="136800" cy="332640"/>
                  </p14:xfrm>
                </p:contentPart>
              </mc:Choice>
              <mc:Fallback xmlns="">
                <p:pic>
                  <p:nvPicPr>
                    <p:cNvPr id="56" name="インク 55">
                      <a:extLst>
                        <a:ext uri="{FF2B5EF4-FFF2-40B4-BE49-F238E27FC236}">
                          <a16:creationId xmlns:a16="http://schemas.microsoft.com/office/drawing/2014/main" id="{9A550351-225A-C7BA-6105-38424AD52DBF}"/>
                        </a:ext>
                      </a:extLst>
                    </p:cNvPr>
                    <p:cNvPicPr/>
                    <p:nvPr/>
                  </p:nvPicPr>
                  <p:blipFill>
                    <a:blip r:embed="rId141"/>
                    <a:stretch>
                      <a:fillRect/>
                    </a:stretch>
                  </p:blipFill>
                  <p:spPr>
                    <a:xfrm>
                      <a:off x="9654824" y="4413211"/>
                      <a:ext cx="148871" cy="344736"/>
                    </a:xfrm>
                    <a:prstGeom prst="rect">
                      <a:avLst/>
                    </a:prstGeom>
                  </p:spPr>
                </p:pic>
              </mc:Fallback>
            </mc:AlternateContent>
            <p:grpSp>
              <p:nvGrpSpPr>
                <p:cNvPr id="49" name="グループ化 48">
                  <a:extLst>
                    <a:ext uri="{FF2B5EF4-FFF2-40B4-BE49-F238E27FC236}">
                      <a16:creationId xmlns:a16="http://schemas.microsoft.com/office/drawing/2014/main" id="{97B317FE-0350-6CDC-FAED-0ACF3E620667}"/>
                    </a:ext>
                  </a:extLst>
                </p:cNvPr>
                <p:cNvGrpSpPr/>
                <p:nvPr/>
              </p:nvGrpSpPr>
              <p:grpSpPr>
                <a:xfrm>
                  <a:off x="7494765" y="4676659"/>
                  <a:ext cx="2472454" cy="1093222"/>
                  <a:chOff x="7494765" y="4676659"/>
                  <a:chExt cx="2472454" cy="1093222"/>
                </a:xfrm>
              </p:grpSpPr>
              <mc:AlternateContent xmlns:mc="http://schemas.openxmlformats.org/markup-compatibility/2006" xmlns:p14="http://schemas.microsoft.com/office/powerpoint/2010/main">
                <mc:Choice Requires="p14">
                  <p:contentPart p14:bwMode="auto" r:id="rId142">
                    <p14:nvContentPartPr>
                      <p14:cNvPr id="219" name="インク 218">
                        <a:extLst>
                          <a:ext uri="{FF2B5EF4-FFF2-40B4-BE49-F238E27FC236}">
                            <a16:creationId xmlns:a16="http://schemas.microsoft.com/office/drawing/2014/main" id="{472607C9-3779-16DE-AF0B-DA4F839171A6}"/>
                          </a:ext>
                        </a:extLst>
                      </p14:cNvPr>
                      <p14:cNvContentPartPr/>
                      <p14:nvPr/>
                    </p14:nvContentPartPr>
                    <p14:xfrm>
                      <a:off x="8819801" y="5024321"/>
                      <a:ext cx="122400" cy="142560"/>
                    </p14:xfrm>
                  </p:contentPart>
                </mc:Choice>
                <mc:Fallback xmlns="">
                  <p:pic>
                    <p:nvPicPr>
                      <p:cNvPr id="227" name="インク 226">
                        <a:extLst>
                          <a:ext uri="{FF2B5EF4-FFF2-40B4-BE49-F238E27FC236}">
                            <a16:creationId xmlns:a16="http://schemas.microsoft.com/office/drawing/2014/main" id="{472607C9-3779-16DE-AF0B-DA4F839171A6}"/>
                          </a:ext>
                        </a:extLst>
                      </p:cNvPr>
                      <p:cNvPicPr/>
                      <p:nvPr/>
                    </p:nvPicPr>
                    <p:blipFill>
                      <a:blip r:embed="rId143"/>
                      <a:stretch>
                        <a:fillRect/>
                      </a:stretch>
                    </p:blipFill>
                    <p:spPr>
                      <a:xfrm>
                        <a:off x="8813757" y="5018276"/>
                        <a:ext cx="134489" cy="15465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220" name="インク 219">
                        <a:extLst>
                          <a:ext uri="{FF2B5EF4-FFF2-40B4-BE49-F238E27FC236}">
                            <a16:creationId xmlns:a16="http://schemas.microsoft.com/office/drawing/2014/main" id="{4D618E9F-1D57-FE2C-061B-016F8987F3EC}"/>
                          </a:ext>
                        </a:extLst>
                      </p14:cNvPr>
                      <p14:cNvContentPartPr/>
                      <p14:nvPr/>
                    </p14:nvContentPartPr>
                    <p14:xfrm>
                      <a:off x="8812961" y="5012441"/>
                      <a:ext cx="11160" cy="16560"/>
                    </p14:xfrm>
                  </p:contentPart>
                </mc:Choice>
                <mc:Fallback xmlns="">
                  <p:pic>
                    <p:nvPicPr>
                      <p:cNvPr id="228" name="インク 227">
                        <a:extLst>
                          <a:ext uri="{FF2B5EF4-FFF2-40B4-BE49-F238E27FC236}">
                            <a16:creationId xmlns:a16="http://schemas.microsoft.com/office/drawing/2014/main" id="{4D618E9F-1D57-FE2C-061B-016F8987F3EC}"/>
                          </a:ext>
                        </a:extLst>
                      </p:cNvPr>
                      <p:cNvPicPr/>
                      <p:nvPr/>
                    </p:nvPicPr>
                    <p:blipFill>
                      <a:blip r:embed="rId145"/>
                      <a:stretch>
                        <a:fillRect/>
                      </a:stretch>
                    </p:blipFill>
                    <p:spPr>
                      <a:xfrm>
                        <a:off x="8806874" y="5006419"/>
                        <a:ext cx="23335" cy="28604"/>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221" name="インク 220">
                        <a:extLst>
                          <a:ext uri="{FF2B5EF4-FFF2-40B4-BE49-F238E27FC236}">
                            <a16:creationId xmlns:a16="http://schemas.microsoft.com/office/drawing/2014/main" id="{0E2802D0-1E41-0997-5C20-483BC95E131F}"/>
                          </a:ext>
                        </a:extLst>
                      </p14:cNvPr>
                      <p14:cNvContentPartPr/>
                      <p14:nvPr/>
                    </p14:nvContentPartPr>
                    <p14:xfrm>
                      <a:off x="8900801" y="5073281"/>
                      <a:ext cx="52200" cy="20520"/>
                    </p14:xfrm>
                  </p:contentPart>
                </mc:Choice>
                <mc:Fallback xmlns="">
                  <p:pic>
                    <p:nvPicPr>
                      <p:cNvPr id="229" name="インク 228">
                        <a:extLst>
                          <a:ext uri="{FF2B5EF4-FFF2-40B4-BE49-F238E27FC236}">
                            <a16:creationId xmlns:a16="http://schemas.microsoft.com/office/drawing/2014/main" id="{0E2802D0-1E41-0997-5C20-483BC95E131F}"/>
                          </a:ext>
                        </a:extLst>
                      </p:cNvPr>
                      <p:cNvPicPr/>
                      <p:nvPr/>
                    </p:nvPicPr>
                    <p:blipFill>
                      <a:blip r:embed="rId147"/>
                      <a:stretch>
                        <a:fillRect/>
                      </a:stretch>
                    </p:blipFill>
                    <p:spPr>
                      <a:xfrm>
                        <a:off x="8894778" y="5067275"/>
                        <a:ext cx="64246" cy="32532"/>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222" name="インク 221">
                        <a:extLst>
                          <a:ext uri="{FF2B5EF4-FFF2-40B4-BE49-F238E27FC236}">
                            <a16:creationId xmlns:a16="http://schemas.microsoft.com/office/drawing/2014/main" id="{C79AF75B-D651-4BF7-5902-064C9ADC3FC9}"/>
                          </a:ext>
                        </a:extLst>
                      </p14:cNvPr>
                      <p14:cNvContentPartPr/>
                      <p14:nvPr/>
                    </p14:nvContentPartPr>
                    <p14:xfrm>
                      <a:off x="8960561" y="5065721"/>
                      <a:ext cx="67680" cy="41040"/>
                    </p14:xfrm>
                  </p:contentPart>
                </mc:Choice>
                <mc:Fallback xmlns="">
                  <p:pic>
                    <p:nvPicPr>
                      <p:cNvPr id="230" name="インク 229">
                        <a:extLst>
                          <a:ext uri="{FF2B5EF4-FFF2-40B4-BE49-F238E27FC236}">
                            <a16:creationId xmlns:a16="http://schemas.microsoft.com/office/drawing/2014/main" id="{C79AF75B-D651-4BF7-5902-064C9ADC3FC9}"/>
                          </a:ext>
                        </a:extLst>
                      </p:cNvPr>
                      <p:cNvPicPr/>
                      <p:nvPr/>
                    </p:nvPicPr>
                    <p:blipFill>
                      <a:blip r:embed="rId149"/>
                      <a:stretch>
                        <a:fillRect/>
                      </a:stretch>
                    </p:blipFill>
                    <p:spPr>
                      <a:xfrm>
                        <a:off x="8954545" y="5059715"/>
                        <a:ext cx="79712" cy="53052"/>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223" name="インク 222">
                        <a:extLst>
                          <a:ext uri="{FF2B5EF4-FFF2-40B4-BE49-F238E27FC236}">
                            <a16:creationId xmlns:a16="http://schemas.microsoft.com/office/drawing/2014/main" id="{DCA98427-2C72-5E3D-7E70-C25E721C1E1D}"/>
                          </a:ext>
                        </a:extLst>
                      </p14:cNvPr>
                      <p14:cNvContentPartPr/>
                      <p14:nvPr/>
                    </p14:nvContentPartPr>
                    <p14:xfrm>
                      <a:off x="7494765" y="5320961"/>
                      <a:ext cx="1177920" cy="448920"/>
                    </p14:xfrm>
                  </p:contentPart>
                </mc:Choice>
                <mc:Fallback xmlns="">
                  <p:pic>
                    <p:nvPicPr>
                      <p:cNvPr id="231" name="インク 230">
                        <a:extLst>
                          <a:ext uri="{FF2B5EF4-FFF2-40B4-BE49-F238E27FC236}">
                            <a16:creationId xmlns:a16="http://schemas.microsoft.com/office/drawing/2014/main" id="{DCA98427-2C72-5E3D-7E70-C25E721C1E1D}"/>
                          </a:ext>
                        </a:extLst>
                      </p:cNvPr>
                      <p:cNvPicPr/>
                      <p:nvPr/>
                    </p:nvPicPr>
                    <p:blipFill>
                      <a:blip r:embed="rId151"/>
                      <a:stretch>
                        <a:fillRect/>
                      </a:stretch>
                    </p:blipFill>
                    <p:spPr>
                      <a:xfrm>
                        <a:off x="7488717" y="5314915"/>
                        <a:ext cx="1190017" cy="461012"/>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224" name="インク 223">
                        <a:extLst>
                          <a:ext uri="{FF2B5EF4-FFF2-40B4-BE49-F238E27FC236}">
                            <a16:creationId xmlns:a16="http://schemas.microsoft.com/office/drawing/2014/main" id="{928F3F65-8334-C474-11FB-A5ED52451C6F}"/>
                          </a:ext>
                        </a:extLst>
                      </p14:cNvPr>
                      <p14:cNvContentPartPr/>
                      <p14:nvPr/>
                    </p14:nvContentPartPr>
                    <p14:xfrm>
                      <a:off x="8684205" y="5331401"/>
                      <a:ext cx="6840" cy="360"/>
                    </p14:xfrm>
                  </p:contentPart>
                </mc:Choice>
                <mc:Fallback xmlns="">
                  <p:pic>
                    <p:nvPicPr>
                      <p:cNvPr id="232" name="インク 231">
                        <a:extLst>
                          <a:ext uri="{FF2B5EF4-FFF2-40B4-BE49-F238E27FC236}">
                            <a16:creationId xmlns:a16="http://schemas.microsoft.com/office/drawing/2014/main" id="{928F3F65-8334-C474-11FB-A5ED52451C6F}"/>
                          </a:ext>
                        </a:extLst>
                      </p:cNvPr>
                      <p:cNvPicPr/>
                      <p:nvPr/>
                    </p:nvPicPr>
                    <p:blipFill>
                      <a:blip r:embed="rId153"/>
                      <a:stretch>
                        <a:fillRect/>
                      </a:stretch>
                    </p:blipFill>
                    <p:spPr>
                      <a:xfrm>
                        <a:off x="8678342" y="5327081"/>
                        <a:ext cx="18566"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225" name="インク 224">
                        <a:extLst>
                          <a:ext uri="{FF2B5EF4-FFF2-40B4-BE49-F238E27FC236}">
                            <a16:creationId xmlns:a16="http://schemas.microsoft.com/office/drawing/2014/main" id="{13D95D62-EDC6-0113-6C58-75D3E1FB30EC}"/>
                          </a:ext>
                        </a:extLst>
                      </p14:cNvPr>
                      <p14:cNvContentPartPr/>
                      <p14:nvPr/>
                    </p14:nvContentPartPr>
                    <p14:xfrm>
                      <a:off x="9109339" y="4676659"/>
                      <a:ext cx="857880" cy="1085040"/>
                    </p14:xfrm>
                  </p:contentPart>
                </mc:Choice>
                <mc:Fallback xmlns="">
                  <p:pic>
                    <p:nvPicPr>
                      <p:cNvPr id="233" name="インク 232">
                        <a:extLst>
                          <a:ext uri="{FF2B5EF4-FFF2-40B4-BE49-F238E27FC236}">
                            <a16:creationId xmlns:a16="http://schemas.microsoft.com/office/drawing/2014/main" id="{13D95D62-EDC6-0113-6C58-75D3E1FB30EC}"/>
                          </a:ext>
                        </a:extLst>
                      </p:cNvPr>
                      <p:cNvPicPr/>
                      <p:nvPr/>
                    </p:nvPicPr>
                    <p:blipFill>
                      <a:blip r:embed="rId155"/>
                      <a:stretch>
                        <a:fillRect/>
                      </a:stretch>
                    </p:blipFill>
                    <p:spPr>
                      <a:xfrm>
                        <a:off x="9103290" y="4670611"/>
                        <a:ext cx="869977" cy="1097135"/>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6">
                  <p14:nvContentPartPr>
                    <p14:cNvPr id="50" name="インク 49">
                      <a:extLst>
                        <a:ext uri="{FF2B5EF4-FFF2-40B4-BE49-F238E27FC236}">
                          <a16:creationId xmlns:a16="http://schemas.microsoft.com/office/drawing/2014/main" id="{96C482FB-5D54-A47A-FEF9-8154061933A5}"/>
                        </a:ext>
                      </a:extLst>
                    </p14:cNvPr>
                    <p14:cNvContentPartPr/>
                    <p14:nvPr/>
                  </p14:nvContentPartPr>
                  <p14:xfrm>
                    <a:off x="9967579" y="5138359"/>
                    <a:ext cx="302760" cy="390600"/>
                  </p14:xfrm>
                </p:contentPart>
              </mc:Choice>
              <mc:Fallback xmlns="">
                <p:pic>
                  <p:nvPicPr>
                    <p:cNvPr id="58" name="インク 57">
                      <a:extLst>
                        <a:ext uri="{FF2B5EF4-FFF2-40B4-BE49-F238E27FC236}">
                          <a16:creationId xmlns:a16="http://schemas.microsoft.com/office/drawing/2014/main" id="{96C482FB-5D54-A47A-FEF9-8154061933A5}"/>
                        </a:ext>
                      </a:extLst>
                    </p:cNvPr>
                    <p:cNvPicPr/>
                    <p:nvPr/>
                  </p:nvPicPr>
                  <p:blipFill>
                    <a:blip r:embed="rId157"/>
                    <a:stretch>
                      <a:fillRect/>
                    </a:stretch>
                  </p:blipFill>
                  <p:spPr>
                    <a:xfrm>
                      <a:off x="9961524" y="5132311"/>
                      <a:ext cx="314870" cy="402696"/>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51" name="インク 50">
                      <a:extLst>
                        <a:ext uri="{FF2B5EF4-FFF2-40B4-BE49-F238E27FC236}">
                          <a16:creationId xmlns:a16="http://schemas.microsoft.com/office/drawing/2014/main" id="{CA449C91-18B5-0720-AE70-8BA84DE19246}"/>
                        </a:ext>
                      </a:extLst>
                    </p14:cNvPr>
                    <p14:cNvContentPartPr/>
                    <p14:nvPr/>
                  </p14:nvContentPartPr>
                  <p14:xfrm>
                    <a:off x="9759859" y="5519599"/>
                    <a:ext cx="391680" cy="150840"/>
                  </p14:xfrm>
                </p:contentPart>
              </mc:Choice>
              <mc:Fallback xmlns="">
                <p:pic>
                  <p:nvPicPr>
                    <p:cNvPr id="59" name="インク 58">
                      <a:extLst>
                        <a:ext uri="{FF2B5EF4-FFF2-40B4-BE49-F238E27FC236}">
                          <a16:creationId xmlns:a16="http://schemas.microsoft.com/office/drawing/2014/main" id="{CA449C91-18B5-0720-AE70-8BA84DE19246}"/>
                        </a:ext>
                      </a:extLst>
                    </p:cNvPr>
                    <p:cNvPicPr/>
                    <p:nvPr/>
                  </p:nvPicPr>
                  <p:blipFill>
                    <a:blip r:embed="rId159"/>
                    <a:stretch>
                      <a:fillRect/>
                    </a:stretch>
                  </p:blipFill>
                  <p:spPr>
                    <a:xfrm>
                      <a:off x="9753818" y="5513565"/>
                      <a:ext cx="403763" cy="162907"/>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52" name="インク 51">
                      <a:extLst>
                        <a:ext uri="{FF2B5EF4-FFF2-40B4-BE49-F238E27FC236}">
                          <a16:creationId xmlns:a16="http://schemas.microsoft.com/office/drawing/2014/main" id="{ED01A395-C205-FD81-491D-62CBD9A6FFF9}"/>
                        </a:ext>
                      </a:extLst>
                    </p14:cNvPr>
                    <p14:cNvContentPartPr/>
                    <p14:nvPr/>
                  </p14:nvContentPartPr>
                  <p14:xfrm>
                    <a:off x="9772459" y="5666479"/>
                    <a:ext cx="219240" cy="127080"/>
                  </p14:xfrm>
                </p:contentPart>
              </mc:Choice>
              <mc:Fallback xmlns="">
                <p:pic>
                  <p:nvPicPr>
                    <p:cNvPr id="60" name="インク 59">
                      <a:extLst>
                        <a:ext uri="{FF2B5EF4-FFF2-40B4-BE49-F238E27FC236}">
                          <a16:creationId xmlns:a16="http://schemas.microsoft.com/office/drawing/2014/main" id="{ED01A395-C205-FD81-491D-62CBD9A6FFF9}"/>
                        </a:ext>
                      </a:extLst>
                    </p:cNvPr>
                    <p:cNvPicPr/>
                    <p:nvPr/>
                  </p:nvPicPr>
                  <p:blipFill>
                    <a:blip r:embed="rId161"/>
                    <a:stretch>
                      <a:fillRect/>
                    </a:stretch>
                  </p:blipFill>
                  <p:spPr>
                    <a:xfrm>
                      <a:off x="9766411" y="5660451"/>
                      <a:ext cx="231336" cy="139135"/>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53" name="インク 52">
                      <a:extLst>
                        <a:ext uri="{FF2B5EF4-FFF2-40B4-BE49-F238E27FC236}">
                          <a16:creationId xmlns:a16="http://schemas.microsoft.com/office/drawing/2014/main" id="{A071934A-7C2F-FC2A-8465-7D9F8B1CDA62}"/>
                        </a:ext>
                      </a:extLst>
                    </p14:cNvPr>
                    <p14:cNvContentPartPr/>
                    <p14:nvPr/>
                  </p14:nvContentPartPr>
                  <p14:xfrm>
                    <a:off x="7671705" y="5762329"/>
                    <a:ext cx="1441440" cy="943920"/>
                  </p14:xfrm>
                </p:contentPart>
              </mc:Choice>
              <mc:Fallback xmlns="">
                <p:pic>
                  <p:nvPicPr>
                    <p:cNvPr id="61" name="インク 60">
                      <a:extLst>
                        <a:ext uri="{FF2B5EF4-FFF2-40B4-BE49-F238E27FC236}">
                          <a16:creationId xmlns:a16="http://schemas.microsoft.com/office/drawing/2014/main" id="{A071934A-7C2F-FC2A-8465-7D9F8B1CDA62}"/>
                        </a:ext>
                      </a:extLst>
                    </p:cNvPr>
                    <p:cNvPicPr/>
                    <p:nvPr/>
                  </p:nvPicPr>
                  <p:blipFill>
                    <a:blip r:embed="rId163"/>
                    <a:stretch>
                      <a:fillRect/>
                    </a:stretch>
                  </p:blipFill>
                  <p:spPr>
                    <a:xfrm>
                      <a:off x="7665657" y="5756281"/>
                      <a:ext cx="1453536" cy="956015"/>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54" name="インク 53">
                      <a:extLst>
                        <a:ext uri="{FF2B5EF4-FFF2-40B4-BE49-F238E27FC236}">
                          <a16:creationId xmlns:a16="http://schemas.microsoft.com/office/drawing/2014/main" id="{10F68EC9-B226-D24D-C8C0-C7CA32F20F71}"/>
                        </a:ext>
                      </a:extLst>
                    </p14:cNvPr>
                    <p14:cNvContentPartPr/>
                    <p14:nvPr/>
                  </p14:nvContentPartPr>
                  <p14:xfrm>
                    <a:off x="6803385" y="6305569"/>
                    <a:ext cx="133200" cy="226800"/>
                  </p14:xfrm>
                </p:contentPart>
              </mc:Choice>
              <mc:Fallback xmlns="">
                <p:pic>
                  <p:nvPicPr>
                    <p:cNvPr id="62" name="インク 61">
                      <a:extLst>
                        <a:ext uri="{FF2B5EF4-FFF2-40B4-BE49-F238E27FC236}">
                          <a16:creationId xmlns:a16="http://schemas.microsoft.com/office/drawing/2014/main" id="{10F68EC9-B226-D24D-C8C0-C7CA32F20F71}"/>
                        </a:ext>
                      </a:extLst>
                    </p:cNvPr>
                    <p:cNvPicPr/>
                    <p:nvPr/>
                  </p:nvPicPr>
                  <p:blipFill>
                    <a:blip r:embed="rId165"/>
                    <a:stretch>
                      <a:fillRect/>
                    </a:stretch>
                  </p:blipFill>
                  <p:spPr>
                    <a:xfrm>
                      <a:off x="6797353" y="6299521"/>
                      <a:ext cx="145263" cy="238896"/>
                    </a:xfrm>
                    <a:prstGeom prst="rect">
                      <a:avLst/>
                    </a:prstGeom>
                  </p:spPr>
                </p:pic>
              </mc:Fallback>
            </mc:AlternateContent>
            <p:grpSp>
              <p:nvGrpSpPr>
                <p:cNvPr id="55" name="グループ化 54">
                  <a:extLst>
                    <a:ext uri="{FF2B5EF4-FFF2-40B4-BE49-F238E27FC236}">
                      <a16:creationId xmlns:a16="http://schemas.microsoft.com/office/drawing/2014/main" id="{31057B34-F059-3BE9-84F7-F658FB94B0DC}"/>
                    </a:ext>
                  </a:extLst>
                </p:cNvPr>
                <p:cNvGrpSpPr/>
                <p:nvPr/>
              </p:nvGrpSpPr>
              <p:grpSpPr>
                <a:xfrm>
                  <a:off x="6912825" y="6283969"/>
                  <a:ext cx="208080" cy="267840"/>
                  <a:chOff x="6912825" y="6283969"/>
                  <a:chExt cx="208080" cy="267840"/>
                </a:xfrm>
              </p:grpSpPr>
              <mc:AlternateContent xmlns:mc="http://schemas.openxmlformats.org/markup-compatibility/2006" xmlns:p14="http://schemas.microsoft.com/office/powerpoint/2010/main">
                <mc:Choice Requires="p14">
                  <p:contentPart p14:bwMode="auto" r:id="rId166">
                    <p14:nvContentPartPr>
                      <p14:cNvPr id="217" name="インク 216">
                        <a:extLst>
                          <a:ext uri="{FF2B5EF4-FFF2-40B4-BE49-F238E27FC236}">
                            <a16:creationId xmlns:a16="http://schemas.microsoft.com/office/drawing/2014/main" id="{7BAA70C5-BC03-A98A-DC10-2CC3D6AE7BCF}"/>
                          </a:ext>
                        </a:extLst>
                      </p14:cNvPr>
                      <p14:cNvContentPartPr/>
                      <p14:nvPr/>
                    </p14:nvContentPartPr>
                    <p14:xfrm>
                      <a:off x="6912825" y="6391249"/>
                      <a:ext cx="208080" cy="160560"/>
                    </p14:xfrm>
                  </p:contentPart>
                </mc:Choice>
                <mc:Fallback xmlns="">
                  <p:pic>
                    <p:nvPicPr>
                      <p:cNvPr id="225" name="インク 224">
                        <a:extLst>
                          <a:ext uri="{FF2B5EF4-FFF2-40B4-BE49-F238E27FC236}">
                            <a16:creationId xmlns:a16="http://schemas.microsoft.com/office/drawing/2014/main" id="{7BAA70C5-BC03-A98A-DC10-2CC3D6AE7BCF}"/>
                          </a:ext>
                        </a:extLst>
                      </p:cNvPr>
                      <p:cNvPicPr/>
                      <p:nvPr/>
                    </p:nvPicPr>
                    <p:blipFill>
                      <a:blip r:embed="rId167"/>
                      <a:stretch>
                        <a:fillRect/>
                      </a:stretch>
                    </p:blipFill>
                    <p:spPr>
                      <a:xfrm>
                        <a:off x="6906779" y="6385209"/>
                        <a:ext cx="220172" cy="1726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218" name="インク 217">
                        <a:extLst>
                          <a:ext uri="{FF2B5EF4-FFF2-40B4-BE49-F238E27FC236}">
                            <a16:creationId xmlns:a16="http://schemas.microsoft.com/office/drawing/2014/main" id="{F491F054-6A38-D4F0-F35B-2C460B739E63}"/>
                          </a:ext>
                        </a:extLst>
                      </p14:cNvPr>
                      <p14:cNvContentPartPr/>
                      <p14:nvPr/>
                    </p14:nvContentPartPr>
                    <p14:xfrm>
                      <a:off x="6935865" y="6283969"/>
                      <a:ext cx="7920" cy="24120"/>
                    </p14:xfrm>
                  </p:contentPart>
                </mc:Choice>
                <mc:Fallback xmlns="">
                  <p:pic>
                    <p:nvPicPr>
                      <p:cNvPr id="226" name="インク 225">
                        <a:extLst>
                          <a:ext uri="{FF2B5EF4-FFF2-40B4-BE49-F238E27FC236}">
                            <a16:creationId xmlns:a16="http://schemas.microsoft.com/office/drawing/2014/main" id="{F491F054-6A38-D4F0-F35B-2C460B739E63}"/>
                          </a:ext>
                        </a:extLst>
                      </p:cNvPr>
                      <p:cNvPicPr/>
                      <p:nvPr/>
                    </p:nvPicPr>
                    <p:blipFill>
                      <a:blip r:embed="rId169"/>
                      <a:stretch>
                        <a:fillRect/>
                      </a:stretch>
                    </p:blipFill>
                    <p:spPr>
                      <a:xfrm>
                        <a:off x="6929925" y="6277939"/>
                        <a:ext cx="19800" cy="361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0">
                  <p14:nvContentPartPr>
                    <p14:cNvPr id="56" name="インク 55">
                      <a:extLst>
                        <a:ext uri="{FF2B5EF4-FFF2-40B4-BE49-F238E27FC236}">
                          <a16:creationId xmlns:a16="http://schemas.microsoft.com/office/drawing/2014/main" id="{CF350DEE-4A5C-DD77-21CF-B7282F7BE7E2}"/>
                        </a:ext>
                      </a:extLst>
                    </p14:cNvPr>
                    <p14:cNvContentPartPr/>
                    <p14:nvPr/>
                  </p14:nvContentPartPr>
                  <p14:xfrm>
                    <a:off x="8857185" y="3474079"/>
                    <a:ext cx="174960" cy="707400"/>
                  </p14:xfrm>
                </p:contentPart>
              </mc:Choice>
              <mc:Fallback xmlns="">
                <p:pic>
                  <p:nvPicPr>
                    <p:cNvPr id="64" name="インク 63">
                      <a:extLst>
                        <a:ext uri="{FF2B5EF4-FFF2-40B4-BE49-F238E27FC236}">
                          <a16:creationId xmlns:a16="http://schemas.microsoft.com/office/drawing/2014/main" id="{CF350DEE-4A5C-DD77-21CF-B7282F7BE7E2}"/>
                        </a:ext>
                      </a:extLst>
                    </p:cNvPr>
                    <p:cNvPicPr/>
                    <p:nvPr/>
                  </p:nvPicPr>
                  <p:blipFill>
                    <a:blip r:embed="rId171"/>
                    <a:stretch>
                      <a:fillRect/>
                    </a:stretch>
                  </p:blipFill>
                  <p:spPr>
                    <a:xfrm>
                      <a:off x="8851135" y="3468033"/>
                      <a:ext cx="187061" cy="719492"/>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57" name="インク 56">
                      <a:extLst>
                        <a:ext uri="{FF2B5EF4-FFF2-40B4-BE49-F238E27FC236}">
                          <a16:creationId xmlns:a16="http://schemas.microsoft.com/office/drawing/2014/main" id="{FC2F3231-A8D8-97EE-03D9-8A6C16323A4A}"/>
                        </a:ext>
                      </a:extLst>
                    </p14:cNvPr>
                    <p14:cNvContentPartPr/>
                    <p14:nvPr/>
                  </p14:nvContentPartPr>
                  <p14:xfrm>
                    <a:off x="9170745" y="3626359"/>
                    <a:ext cx="90000" cy="506160"/>
                  </p14:xfrm>
                </p:contentPart>
              </mc:Choice>
              <mc:Fallback xmlns="">
                <p:pic>
                  <p:nvPicPr>
                    <p:cNvPr id="65" name="インク 64">
                      <a:extLst>
                        <a:ext uri="{FF2B5EF4-FFF2-40B4-BE49-F238E27FC236}">
                          <a16:creationId xmlns:a16="http://schemas.microsoft.com/office/drawing/2014/main" id="{FC2F3231-A8D8-97EE-03D9-8A6C16323A4A}"/>
                        </a:ext>
                      </a:extLst>
                    </p:cNvPr>
                    <p:cNvPicPr/>
                    <p:nvPr/>
                  </p:nvPicPr>
                  <p:blipFill>
                    <a:blip r:embed="rId173"/>
                    <a:stretch>
                      <a:fillRect/>
                    </a:stretch>
                  </p:blipFill>
                  <p:spPr>
                    <a:xfrm>
                      <a:off x="9164678" y="3620309"/>
                      <a:ext cx="102135" cy="518259"/>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58" name="インク 57">
                      <a:extLst>
                        <a:ext uri="{FF2B5EF4-FFF2-40B4-BE49-F238E27FC236}">
                          <a16:creationId xmlns:a16="http://schemas.microsoft.com/office/drawing/2014/main" id="{26DE4CE7-E4D3-41CD-752E-1648C60CAD3A}"/>
                        </a:ext>
                      </a:extLst>
                    </p14:cNvPr>
                    <p14:cNvContentPartPr/>
                    <p14:nvPr/>
                  </p14:nvContentPartPr>
                  <p14:xfrm>
                    <a:off x="9557745" y="3862159"/>
                    <a:ext cx="79560" cy="399960"/>
                  </p14:xfrm>
                </p:contentPart>
              </mc:Choice>
              <mc:Fallback xmlns="">
                <p:pic>
                  <p:nvPicPr>
                    <p:cNvPr id="66" name="インク 65">
                      <a:extLst>
                        <a:ext uri="{FF2B5EF4-FFF2-40B4-BE49-F238E27FC236}">
                          <a16:creationId xmlns:a16="http://schemas.microsoft.com/office/drawing/2014/main" id="{26DE4CE7-E4D3-41CD-752E-1648C60CAD3A}"/>
                        </a:ext>
                      </a:extLst>
                    </p:cNvPr>
                    <p:cNvPicPr/>
                    <p:nvPr/>
                  </p:nvPicPr>
                  <p:blipFill>
                    <a:blip r:embed="rId175"/>
                    <a:stretch>
                      <a:fillRect/>
                    </a:stretch>
                  </p:blipFill>
                  <p:spPr>
                    <a:xfrm>
                      <a:off x="9551702" y="3856114"/>
                      <a:ext cx="91645" cy="412049"/>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59" name="インク 58">
                      <a:extLst>
                        <a:ext uri="{FF2B5EF4-FFF2-40B4-BE49-F238E27FC236}">
                          <a16:creationId xmlns:a16="http://schemas.microsoft.com/office/drawing/2014/main" id="{D249C08D-76CE-E81D-C5CF-9A40C97E3189}"/>
                        </a:ext>
                      </a:extLst>
                    </p14:cNvPr>
                    <p14:cNvContentPartPr/>
                    <p14:nvPr/>
                  </p14:nvContentPartPr>
                  <p14:xfrm>
                    <a:off x="8505825" y="3136039"/>
                    <a:ext cx="137160" cy="263160"/>
                  </p14:xfrm>
                </p:contentPart>
              </mc:Choice>
              <mc:Fallback xmlns="">
                <p:pic>
                  <p:nvPicPr>
                    <p:cNvPr id="67" name="インク 66">
                      <a:extLst>
                        <a:ext uri="{FF2B5EF4-FFF2-40B4-BE49-F238E27FC236}">
                          <a16:creationId xmlns:a16="http://schemas.microsoft.com/office/drawing/2014/main" id="{D249C08D-76CE-E81D-C5CF-9A40C97E3189}"/>
                        </a:ext>
                      </a:extLst>
                    </p:cNvPr>
                    <p:cNvPicPr/>
                    <p:nvPr/>
                  </p:nvPicPr>
                  <p:blipFill>
                    <a:blip r:embed="rId177"/>
                    <a:stretch>
                      <a:fillRect/>
                    </a:stretch>
                  </p:blipFill>
                  <p:spPr>
                    <a:xfrm>
                      <a:off x="8499796" y="3129989"/>
                      <a:ext cx="149218" cy="275259"/>
                    </a:xfrm>
                    <a:prstGeom prst="rect">
                      <a:avLst/>
                    </a:prstGeom>
                  </p:spPr>
                </p:pic>
              </mc:Fallback>
            </mc:AlternateContent>
            <p:grpSp>
              <p:nvGrpSpPr>
                <p:cNvPr id="60" name="グループ化 59">
                  <a:extLst>
                    <a:ext uri="{FF2B5EF4-FFF2-40B4-BE49-F238E27FC236}">
                      <a16:creationId xmlns:a16="http://schemas.microsoft.com/office/drawing/2014/main" id="{BDD2738F-768A-0054-ECE5-6CDF53A072D9}"/>
                    </a:ext>
                  </a:extLst>
                </p:cNvPr>
                <p:cNvGrpSpPr/>
                <p:nvPr/>
              </p:nvGrpSpPr>
              <p:grpSpPr>
                <a:xfrm>
                  <a:off x="7283985" y="2602519"/>
                  <a:ext cx="691920" cy="802440"/>
                  <a:chOff x="7283985" y="2602519"/>
                  <a:chExt cx="691920" cy="802440"/>
                </a:xfrm>
              </p:grpSpPr>
              <mc:AlternateContent xmlns:mc="http://schemas.openxmlformats.org/markup-compatibility/2006" xmlns:p14="http://schemas.microsoft.com/office/powerpoint/2010/main">
                <mc:Choice Requires="p14">
                  <p:contentPart p14:bwMode="auto" r:id="rId178">
                    <p14:nvContentPartPr>
                      <p14:cNvPr id="214" name="インク 213">
                        <a:extLst>
                          <a:ext uri="{FF2B5EF4-FFF2-40B4-BE49-F238E27FC236}">
                            <a16:creationId xmlns:a16="http://schemas.microsoft.com/office/drawing/2014/main" id="{741CDCDC-EAAA-43CA-F27B-C01099912A0D}"/>
                          </a:ext>
                        </a:extLst>
                      </p14:cNvPr>
                      <p14:cNvContentPartPr/>
                      <p14:nvPr/>
                    </p14:nvContentPartPr>
                    <p14:xfrm>
                      <a:off x="7283985" y="2628799"/>
                      <a:ext cx="419400" cy="203760"/>
                    </p14:xfrm>
                  </p:contentPart>
                </mc:Choice>
                <mc:Fallback xmlns="">
                  <p:pic>
                    <p:nvPicPr>
                      <p:cNvPr id="222" name="インク 221">
                        <a:extLst>
                          <a:ext uri="{FF2B5EF4-FFF2-40B4-BE49-F238E27FC236}">
                            <a16:creationId xmlns:a16="http://schemas.microsoft.com/office/drawing/2014/main" id="{741CDCDC-EAAA-43CA-F27B-C01099912A0D}"/>
                          </a:ext>
                        </a:extLst>
                      </p:cNvPr>
                      <p:cNvPicPr/>
                      <p:nvPr/>
                    </p:nvPicPr>
                    <p:blipFill>
                      <a:blip r:embed="rId179"/>
                      <a:stretch>
                        <a:fillRect/>
                      </a:stretch>
                    </p:blipFill>
                    <p:spPr>
                      <a:xfrm>
                        <a:off x="7277943" y="2622762"/>
                        <a:ext cx="431484" cy="215835"/>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215" name="インク 214">
                        <a:extLst>
                          <a:ext uri="{FF2B5EF4-FFF2-40B4-BE49-F238E27FC236}">
                            <a16:creationId xmlns:a16="http://schemas.microsoft.com/office/drawing/2014/main" id="{509E69F2-37D7-2019-AE6F-81BE049A6967}"/>
                          </a:ext>
                        </a:extLst>
                      </p14:cNvPr>
                      <p14:cNvContentPartPr/>
                      <p14:nvPr/>
                    </p14:nvContentPartPr>
                    <p14:xfrm>
                      <a:off x="7641105" y="2602519"/>
                      <a:ext cx="122040" cy="65880"/>
                    </p14:xfrm>
                  </p:contentPart>
                </mc:Choice>
                <mc:Fallback xmlns="">
                  <p:pic>
                    <p:nvPicPr>
                      <p:cNvPr id="223" name="インク 222">
                        <a:extLst>
                          <a:ext uri="{FF2B5EF4-FFF2-40B4-BE49-F238E27FC236}">
                            <a16:creationId xmlns:a16="http://schemas.microsoft.com/office/drawing/2014/main" id="{509E69F2-37D7-2019-AE6F-81BE049A6967}"/>
                          </a:ext>
                        </a:extLst>
                      </p:cNvPr>
                      <p:cNvPicPr/>
                      <p:nvPr/>
                    </p:nvPicPr>
                    <p:blipFill>
                      <a:blip r:embed="rId181"/>
                      <a:stretch>
                        <a:fillRect/>
                      </a:stretch>
                    </p:blipFill>
                    <p:spPr>
                      <a:xfrm>
                        <a:off x="7635053" y="2596484"/>
                        <a:ext cx="134143" cy="7795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216" name="インク 215">
                        <a:extLst>
                          <a:ext uri="{FF2B5EF4-FFF2-40B4-BE49-F238E27FC236}">
                            <a16:creationId xmlns:a16="http://schemas.microsoft.com/office/drawing/2014/main" id="{2EC37C1C-EB8D-1397-998F-0EE7584A779C}"/>
                          </a:ext>
                        </a:extLst>
                      </p14:cNvPr>
                      <p14:cNvContentPartPr/>
                      <p14:nvPr/>
                    </p14:nvContentPartPr>
                    <p14:xfrm>
                      <a:off x="7704465" y="2602519"/>
                      <a:ext cx="271440" cy="802440"/>
                    </p14:xfrm>
                  </p:contentPart>
                </mc:Choice>
                <mc:Fallback xmlns="">
                  <p:pic>
                    <p:nvPicPr>
                      <p:cNvPr id="224" name="インク 223">
                        <a:extLst>
                          <a:ext uri="{FF2B5EF4-FFF2-40B4-BE49-F238E27FC236}">
                            <a16:creationId xmlns:a16="http://schemas.microsoft.com/office/drawing/2014/main" id="{2EC37C1C-EB8D-1397-998F-0EE7584A779C}"/>
                          </a:ext>
                        </a:extLst>
                      </p:cNvPr>
                      <p:cNvPicPr/>
                      <p:nvPr/>
                    </p:nvPicPr>
                    <p:blipFill>
                      <a:blip r:embed="rId183"/>
                      <a:stretch>
                        <a:fillRect/>
                      </a:stretch>
                    </p:blipFill>
                    <p:spPr>
                      <a:xfrm>
                        <a:off x="7698422" y="2596474"/>
                        <a:ext cx="283526" cy="814529"/>
                      </a:xfrm>
                      <a:prstGeom prst="rect">
                        <a:avLst/>
                      </a:prstGeom>
                    </p:spPr>
                  </p:pic>
                </mc:Fallback>
              </mc:AlternateContent>
            </p:grpSp>
            <p:grpSp>
              <p:nvGrpSpPr>
                <p:cNvPr id="61" name="グループ化 60">
                  <a:extLst>
                    <a:ext uri="{FF2B5EF4-FFF2-40B4-BE49-F238E27FC236}">
                      <a16:creationId xmlns:a16="http://schemas.microsoft.com/office/drawing/2014/main" id="{76A943B1-994D-AB15-6A4D-9F454B3F8A8B}"/>
                    </a:ext>
                  </a:extLst>
                </p:cNvPr>
                <p:cNvGrpSpPr/>
                <p:nvPr/>
              </p:nvGrpSpPr>
              <p:grpSpPr>
                <a:xfrm>
                  <a:off x="7979505" y="3400279"/>
                  <a:ext cx="722520" cy="798480"/>
                  <a:chOff x="7979505" y="3400279"/>
                  <a:chExt cx="722520" cy="798480"/>
                </a:xfrm>
              </p:grpSpPr>
              <mc:AlternateContent xmlns:mc="http://schemas.openxmlformats.org/markup-compatibility/2006" xmlns:p14="http://schemas.microsoft.com/office/powerpoint/2010/main">
                <mc:Choice Requires="p14">
                  <p:contentPart p14:bwMode="auto" r:id="rId184">
                    <p14:nvContentPartPr>
                      <p14:cNvPr id="208" name="インク 207">
                        <a:extLst>
                          <a:ext uri="{FF2B5EF4-FFF2-40B4-BE49-F238E27FC236}">
                            <a16:creationId xmlns:a16="http://schemas.microsoft.com/office/drawing/2014/main" id="{48C9752C-A562-AC42-1AF1-CE02AB85CBDB}"/>
                          </a:ext>
                        </a:extLst>
                      </p14:cNvPr>
                      <p14:cNvContentPartPr/>
                      <p14:nvPr/>
                    </p14:nvContentPartPr>
                    <p14:xfrm>
                      <a:off x="8434185" y="3750559"/>
                      <a:ext cx="267840" cy="448200"/>
                    </p14:xfrm>
                  </p:contentPart>
                </mc:Choice>
                <mc:Fallback xmlns="">
                  <p:pic>
                    <p:nvPicPr>
                      <p:cNvPr id="216" name="インク 215">
                        <a:extLst>
                          <a:ext uri="{FF2B5EF4-FFF2-40B4-BE49-F238E27FC236}">
                            <a16:creationId xmlns:a16="http://schemas.microsoft.com/office/drawing/2014/main" id="{48C9752C-A562-AC42-1AF1-CE02AB85CBDB}"/>
                          </a:ext>
                        </a:extLst>
                      </p:cNvPr>
                      <p:cNvPicPr/>
                      <p:nvPr/>
                    </p:nvPicPr>
                    <p:blipFill>
                      <a:blip r:embed="rId185"/>
                      <a:stretch>
                        <a:fillRect/>
                      </a:stretch>
                    </p:blipFill>
                    <p:spPr>
                      <a:xfrm>
                        <a:off x="8428143" y="3744516"/>
                        <a:ext cx="279923" cy="460286"/>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209" name="インク 208">
                        <a:extLst>
                          <a:ext uri="{FF2B5EF4-FFF2-40B4-BE49-F238E27FC236}">
                            <a16:creationId xmlns:a16="http://schemas.microsoft.com/office/drawing/2014/main" id="{D8E4DA9C-D0E7-1A6D-A218-1CD3A7F93221}"/>
                          </a:ext>
                        </a:extLst>
                      </p14:cNvPr>
                      <p14:cNvContentPartPr/>
                      <p14:nvPr/>
                    </p14:nvContentPartPr>
                    <p14:xfrm>
                      <a:off x="8370105" y="3671719"/>
                      <a:ext cx="123840" cy="64440"/>
                    </p14:xfrm>
                  </p:contentPart>
                </mc:Choice>
                <mc:Fallback xmlns="">
                  <p:pic>
                    <p:nvPicPr>
                      <p:cNvPr id="217" name="インク 216">
                        <a:extLst>
                          <a:ext uri="{FF2B5EF4-FFF2-40B4-BE49-F238E27FC236}">
                            <a16:creationId xmlns:a16="http://schemas.microsoft.com/office/drawing/2014/main" id="{D8E4DA9C-D0E7-1A6D-A218-1CD3A7F93221}"/>
                          </a:ext>
                        </a:extLst>
                      </p:cNvPr>
                      <p:cNvPicPr/>
                      <p:nvPr/>
                    </p:nvPicPr>
                    <p:blipFill>
                      <a:blip r:embed="rId187"/>
                      <a:stretch>
                        <a:fillRect/>
                      </a:stretch>
                    </p:blipFill>
                    <p:spPr>
                      <a:xfrm>
                        <a:off x="8364064" y="3665678"/>
                        <a:ext cx="135922" cy="76523"/>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210" name="インク 209">
                        <a:extLst>
                          <a:ext uri="{FF2B5EF4-FFF2-40B4-BE49-F238E27FC236}">
                            <a16:creationId xmlns:a16="http://schemas.microsoft.com/office/drawing/2014/main" id="{4E9116FD-772C-B358-2D3C-5A393E3B07F4}"/>
                          </a:ext>
                        </a:extLst>
                      </p14:cNvPr>
                      <p14:cNvContentPartPr/>
                      <p14:nvPr/>
                    </p14:nvContentPartPr>
                    <p14:xfrm>
                      <a:off x="8365065" y="3548239"/>
                      <a:ext cx="122760" cy="117000"/>
                    </p14:xfrm>
                  </p:contentPart>
                </mc:Choice>
                <mc:Fallback xmlns="">
                  <p:pic>
                    <p:nvPicPr>
                      <p:cNvPr id="218" name="インク 217">
                        <a:extLst>
                          <a:ext uri="{FF2B5EF4-FFF2-40B4-BE49-F238E27FC236}">
                            <a16:creationId xmlns:a16="http://schemas.microsoft.com/office/drawing/2014/main" id="{4E9116FD-772C-B358-2D3C-5A393E3B07F4}"/>
                          </a:ext>
                        </a:extLst>
                      </p:cNvPr>
                      <p:cNvPicPr/>
                      <p:nvPr/>
                    </p:nvPicPr>
                    <p:blipFill>
                      <a:blip r:embed="rId189"/>
                      <a:stretch>
                        <a:fillRect/>
                      </a:stretch>
                    </p:blipFill>
                    <p:spPr>
                      <a:xfrm>
                        <a:off x="8359028" y="3542187"/>
                        <a:ext cx="134835" cy="129103"/>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211" name="インク 210">
                        <a:extLst>
                          <a:ext uri="{FF2B5EF4-FFF2-40B4-BE49-F238E27FC236}">
                            <a16:creationId xmlns:a16="http://schemas.microsoft.com/office/drawing/2014/main" id="{03F37AEB-9276-1F9C-E518-EDEC8C01F39B}"/>
                          </a:ext>
                        </a:extLst>
                      </p14:cNvPr>
                      <p14:cNvContentPartPr/>
                      <p14:nvPr/>
                    </p14:nvContentPartPr>
                    <p14:xfrm>
                      <a:off x="8505825" y="3459679"/>
                      <a:ext cx="3960" cy="10080"/>
                    </p14:xfrm>
                  </p:contentPart>
                </mc:Choice>
                <mc:Fallback xmlns="">
                  <p:pic>
                    <p:nvPicPr>
                      <p:cNvPr id="219" name="インク 218">
                        <a:extLst>
                          <a:ext uri="{FF2B5EF4-FFF2-40B4-BE49-F238E27FC236}">
                            <a16:creationId xmlns:a16="http://schemas.microsoft.com/office/drawing/2014/main" id="{03F37AEB-9276-1F9C-E518-EDEC8C01F39B}"/>
                          </a:ext>
                        </a:extLst>
                      </p:cNvPr>
                      <p:cNvPicPr/>
                      <p:nvPr/>
                    </p:nvPicPr>
                    <p:blipFill>
                      <a:blip r:embed="rId191"/>
                      <a:stretch>
                        <a:fillRect/>
                      </a:stretch>
                    </p:blipFill>
                    <p:spPr>
                      <a:xfrm>
                        <a:off x="8499885" y="3453631"/>
                        <a:ext cx="15840" cy="22176"/>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212" name="インク 211">
                        <a:extLst>
                          <a:ext uri="{FF2B5EF4-FFF2-40B4-BE49-F238E27FC236}">
                            <a16:creationId xmlns:a16="http://schemas.microsoft.com/office/drawing/2014/main" id="{A712B0A8-FA7D-75B3-55EB-2C97EF7694AC}"/>
                          </a:ext>
                        </a:extLst>
                      </p14:cNvPr>
                      <p14:cNvContentPartPr/>
                      <p14:nvPr/>
                    </p14:nvContentPartPr>
                    <p14:xfrm>
                      <a:off x="8480265" y="3400279"/>
                      <a:ext cx="54360" cy="162000"/>
                    </p14:xfrm>
                  </p:contentPart>
                </mc:Choice>
                <mc:Fallback xmlns="">
                  <p:pic>
                    <p:nvPicPr>
                      <p:cNvPr id="220" name="インク 219">
                        <a:extLst>
                          <a:ext uri="{FF2B5EF4-FFF2-40B4-BE49-F238E27FC236}">
                            <a16:creationId xmlns:a16="http://schemas.microsoft.com/office/drawing/2014/main" id="{A712B0A8-FA7D-75B3-55EB-2C97EF7694AC}"/>
                          </a:ext>
                        </a:extLst>
                      </p:cNvPr>
                      <p:cNvPicPr/>
                      <p:nvPr/>
                    </p:nvPicPr>
                    <p:blipFill>
                      <a:blip r:embed="rId193"/>
                      <a:stretch>
                        <a:fillRect/>
                      </a:stretch>
                    </p:blipFill>
                    <p:spPr>
                      <a:xfrm>
                        <a:off x="8474225" y="3394223"/>
                        <a:ext cx="66440" cy="174112"/>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213" name="インク 212">
                        <a:extLst>
                          <a:ext uri="{FF2B5EF4-FFF2-40B4-BE49-F238E27FC236}">
                            <a16:creationId xmlns:a16="http://schemas.microsoft.com/office/drawing/2014/main" id="{2DFB850F-E3DE-8773-9D90-F1D92C9866BB}"/>
                          </a:ext>
                        </a:extLst>
                      </p14:cNvPr>
                      <p14:cNvContentPartPr/>
                      <p14:nvPr/>
                    </p14:nvContentPartPr>
                    <p14:xfrm>
                      <a:off x="7979505" y="3404959"/>
                      <a:ext cx="422280" cy="325440"/>
                    </p14:xfrm>
                  </p:contentPart>
                </mc:Choice>
                <mc:Fallback xmlns="">
                  <p:pic>
                    <p:nvPicPr>
                      <p:cNvPr id="221" name="インク 220">
                        <a:extLst>
                          <a:ext uri="{FF2B5EF4-FFF2-40B4-BE49-F238E27FC236}">
                            <a16:creationId xmlns:a16="http://schemas.microsoft.com/office/drawing/2014/main" id="{2DFB850F-E3DE-8773-9D90-F1D92C9866BB}"/>
                          </a:ext>
                        </a:extLst>
                      </p:cNvPr>
                      <p:cNvPicPr/>
                      <p:nvPr/>
                    </p:nvPicPr>
                    <p:blipFill>
                      <a:blip r:embed="rId195"/>
                      <a:stretch>
                        <a:fillRect/>
                      </a:stretch>
                    </p:blipFill>
                    <p:spPr>
                      <a:xfrm>
                        <a:off x="7973458" y="3398914"/>
                        <a:ext cx="434374" cy="337531"/>
                      </a:xfrm>
                      <a:prstGeom prst="rect">
                        <a:avLst/>
                      </a:prstGeom>
                    </p:spPr>
                  </p:pic>
                </mc:Fallback>
              </mc:AlternateContent>
            </p:grpSp>
            <p:grpSp>
              <p:nvGrpSpPr>
                <p:cNvPr id="62" name="グループ化 61">
                  <a:extLst>
                    <a:ext uri="{FF2B5EF4-FFF2-40B4-BE49-F238E27FC236}">
                      <a16:creationId xmlns:a16="http://schemas.microsoft.com/office/drawing/2014/main" id="{AB4EC8D4-96E4-0CEF-C6BB-86F3E9DE4788}"/>
                    </a:ext>
                  </a:extLst>
                </p:cNvPr>
                <p:cNvGrpSpPr/>
                <p:nvPr/>
              </p:nvGrpSpPr>
              <p:grpSpPr>
                <a:xfrm>
                  <a:off x="6862425" y="3666769"/>
                  <a:ext cx="326160" cy="752760"/>
                  <a:chOff x="6862425" y="3666769"/>
                  <a:chExt cx="326160" cy="752760"/>
                </a:xfrm>
              </p:grpSpPr>
              <mc:AlternateContent xmlns:mc="http://schemas.openxmlformats.org/markup-compatibility/2006" xmlns:p14="http://schemas.microsoft.com/office/powerpoint/2010/main">
                <mc:Choice Requires="p14">
                  <p:contentPart p14:bwMode="auto" r:id="rId196">
                    <p14:nvContentPartPr>
                      <p14:cNvPr id="204" name="インク 203">
                        <a:extLst>
                          <a:ext uri="{FF2B5EF4-FFF2-40B4-BE49-F238E27FC236}">
                            <a16:creationId xmlns:a16="http://schemas.microsoft.com/office/drawing/2014/main" id="{F8CC6162-85FE-FF78-AC02-4F1973BCA83E}"/>
                          </a:ext>
                        </a:extLst>
                      </p14:cNvPr>
                      <p14:cNvContentPartPr/>
                      <p14:nvPr/>
                    </p14:nvContentPartPr>
                    <p14:xfrm>
                      <a:off x="6862425" y="4403689"/>
                      <a:ext cx="2880" cy="15840"/>
                    </p14:xfrm>
                  </p:contentPart>
                </mc:Choice>
                <mc:Fallback xmlns="">
                  <p:pic>
                    <p:nvPicPr>
                      <p:cNvPr id="212" name="インク 211">
                        <a:extLst>
                          <a:ext uri="{FF2B5EF4-FFF2-40B4-BE49-F238E27FC236}">
                            <a16:creationId xmlns:a16="http://schemas.microsoft.com/office/drawing/2014/main" id="{F8CC6162-85FE-FF78-AC02-4F1973BCA83E}"/>
                          </a:ext>
                        </a:extLst>
                      </p:cNvPr>
                      <p:cNvPicPr/>
                      <p:nvPr/>
                    </p:nvPicPr>
                    <p:blipFill>
                      <a:blip r:embed="rId197"/>
                      <a:stretch>
                        <a:fillRect/>
                      </a:stretch>
                    </p:blipFill>
                    <p:spPr>
                      <a:xfrm>
                        <a:off x="6856665" y="4397557"/>
                        <a:ext cx="14400" cy="28103"/>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05" name="インク 204">
                        <a:extLst>
                          <a:ext uri="{FF2B5EF4-FFF2-40B4-BE49-F238E27FC236}">
                            <a16:creationId xmlns:a16="http://schemas.microsoft.com/office/drawing/2014/main" id="{4D5B7967-B5AB-0F74-F57E-25E35E93CA9E}"/>
                          </a:ext>
                        </a:extLst>
                      </p14:cNvPr>
                      <p14:cNvContentPartPr/>
                      <p14:nvPr/>
                    </p14:nvContentPartPr>
                    <p14:xfrm>
                      <a:off x="6865305" y="4345729"/>
                      <a:ext cx="21240" cy="21960"/>
                    </p14:xfrm>
                  </p:contentPart>
                </mc:Choice>
                <mc:Fallback xmlns="">
                  <p:pic>
                    <p:nvPicPr>
                      <p:cNvPr id="213" name="インク 212">
                        <a:extLst>
                          <a:ext uri="{FF2B5EF4-FFF2-40B4-BE49-F238E27FC236}">
                            <a16:creationId xmlns:a16="http://schemas.microsoft.com/office/drawing/2014/main" id="{4D5B7967-B5AB-0F74-F57E-25E35E93CA9E}"/>
                          </a:ext>
                        </a:extLst>
                      </p:cNvPr>
                      <p:cNvPicPr/>
                      <p:nvPr/>
                    </p:nvPicPr>
                    <p:blipFill>
                      <a:blip r:embed="rId199"/>
                      <a:stretch>
                        <a:fillRect/>
                      </a:stretch>
                    </p:blipFill>
                    <p:spPr>
                      <a:xfrm>
                        <a:off x="6859236" y="4339740"/>
                        <a:ext cx="33377" cy="33938"/>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06" name="インク 205">
                        <a:extLst>
                          <a:ext uri="{FF2B5EF4-FFF2-40B4-BE49-F238E27FC236}">
                            <a16:creationId xmlns:a16="http://schemas.microsoft.com/office/drawing/2014/main" id="{71F363E4-90A2-3A8A-BC95-3BACF44F572E}"/>
                          </a:ext>
                        </a:extLst>
                      </p14:cNvPr>
                      <p14:cNvContentPartPr/>
                      <p14:nvPr/>
                    </p14:nvContentPartPr>
                    <p14:xfrm>
                      <a:off x="6864945" y="4369489"/>
                      <a:ext cx="360" cy="41400"/>
                    </p14:xfrm>
                  </p:contentPart>
                </mc:Choice>
                <mc:Fallback xmlns="">
                  <p:pic>
                    <p:nvPicPr>
                      <p:cNvPr id="214" name="インク 213">
                        <a:extLst>
                          <a:ext uri="{FF2B5EF4-FFF2-40B4-BE49-F238E27FC236}">
                            <a16:creationId xmlns:a16="http://schemas.microsoft.com/office/drawing/2014/main" id="{71F363E4-90A2-3A8A-BC95-3BACF44F572E}"/>
                          </a:ext>
                        </a:extLst>
                      </p:cNvPr>
                      <p:cNvPicPr/>
                      <p:nvPr/>
                    </p:nvPicPr>
                    <p:blipFill>
                      <a:blip r:embed="rId201"/>
                      <a:stretch>
                        <a:fillRect/>
                      </a:stretch>
                    </p:blipFill>
                    <p:spPr>
                      <a:xfrm>
                        <a:off x="6860625" y="4363503"/>
                        <a:ext cx="9000" cy="53371"/>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207" name="インク 206">
                        <a:extLst>
                          <a:ext uri="{FF2B5EF4-FFF2-40B4-BE49-F238E27FC236}">
                            <a16:creationId xmlns:a16="http://schemas.microsoft.com/office/drawing/2014/main" id="{0214F213-BCA0-A993-629A-D5129F644405}"/>
                          </a:ext>
                        </a:extLst>
                      </p14:cNvPr>
                      <p14:cNvContentPartPr/>
                      <p14:nvPr/>
                    </p14:nvContentPartPr>
                    <p14:xfrm>
                      <a:off x="6888705" y="3666769"/>
                      <a:ext cx="299880" cy="674280"/>
                    </p14:xfrm>
                  </p:contentPart>
                </mc:Choice>
                <mc:Fallback xmlns="">
                  <p:pic>
                    <p:nvPicPr>
                      <p:cNvPr id="215" name="インク 214">
                        <a:extLst>
                          <a:ext uri="{FF2B5EF4-FFF2-40B4-BE49-F238E27FC236}">
                            <a16:creationId xmlns:a16="http://schemas.microsoft.com/office/drawing/2014/main" id="{0214F213-BCA0-A993-629A-D5129F644405}"/>
                          </a:ext>
                        </a:extLst>
                      </p:cNvPr>
                      <p:cNvPicPr/>
                      <p:nvPr/>
                    </p:nvPicPr>
                    <p:blipFill>
                      <a:blip r:embed="rId203"/>
                      <a:stretch>
                        <a:fillRect/>
                      </a:stretch>
                    </p:blipFill>
                    <p:spPr>
                      <a:xfrm>
                        <a:off x="6882667" y="3660722"/>
                        <a:ext cx="311956" cy="686375"/>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4">
                  <p14:nvContentPartPr>
                    <p14:cNvPr id="63" name="インク 62">
                      <a:extLst>
                        <a:ext uri="{FF2B5EF4-FFF2-40B4-BE49-F238E27FC236}">
                          <a16:creationId xmlns:a16="http://schemas.microsoft.com/office/drawing/2014/main" id="{28507B95-211F-548B-8791-4FB006DAA6B2}"/>
                        </a:ext>
                      </a:extLst>
                    </p14:cNvPr>
                    <p14:cNvContentPartPr/>
                    <p14:nvPr/>
                  </p14:nvContentPartPr>
                  <p14:xfrm>
                    <a:off x="6855225" y="2743189"/>
                    <a:ext cx="165960" cy="1130040"/>
                  </p14:xfrm>
                </p:contentPart>
              </mc:Choice>
              <mc:Fallback xmlns="">
                <p:pic>
                  <p:nvPicPr>
                    <p:cNvPr id="71" name="インク 70">
                      <a:extLst>
                        <a:ext uri="{FF2B5EF4-FFF2-40B4-BE49-F238E27FC236}">
                          <a16:creationId xmlns:a16="http://schemas.microsoft.com/office/drawing/2014/main" id="{28507B95-211F-548B-8791-4FB006DAA6B2}"/>
                        </a:ext>
                      </a:extLst>
                    </p:cNvPr>
                    <p:cNvPicPr/>
                    <p:nvPr/>
                  </p:nvPicPr>
                  <p:blipFill>
                    <a:blip r:embed="rId205"/>
                    <a:stretch>
                      <a:fillRect/>
                    </a:stretch>
                  </p:blipFill>
                  <p:spPr>
                    <a:xfrm>
                      <a:off x="6849190" y="2737141"/>
                      <a:ext cx="178030" cy="1142137"/>
                    </a:xfrm>
                    <a:prstGeom prst="rect">
                      <a:avLst/>
                    </a:prstGeom>
                  </p:spPr>
                </p:pic>
              </mc:Fallback>
            </mc:AlternateContent>
            <p:grpSp>
              <p:nvGrpSpPr>
                <p:cNvPr id="64" name="グループ化 63">
                  <a:extLst>
                    <a:ext uri="{FF2B5EF4-FFF2-40B4-BE49-F238E27FC236}">
                      <a16:creationId xmlns:a16="http://schemas.microsoft.com/office/drawing/2014/main" id="{1001F246-FE08-DDE3-77EF-51503EE78494}"/>
                    </a:ext>
                  </a:extLst>
                </p:cNvPr>
                <p:cNvGrpSpPr/>
                <p:nvPr/>
              </p:nvGrpSpPr>
              <p:grpSpPr>
                <a:xfrm>
                  <a:off x="10964963" y="4276429"/>
                  <a:ext cx="486360" cy="388440"/>
                  <a:chOff x="10964963" y="4276429"/>
                  <a:chExt cx="486360" cy="388440"/>
                </a:xfrm>
              </p:grpSpPr>
              <mc:AlternateContent xmlns:mc="http://schemas.openxmlformats.org/markup-compatibility/2006" xmlns:p14="http://schemas.microsoft.com/office/powerpoint/2010/main">
                <mc:Choice Requires="p14">
                  <p:contentPart p14:bwMode="auto" r:id="rId206">
                    <p14:nvContentPartPr>
                      <p14:cNvPr id="202" name="インク 201">
                        <a:extLst>
                          <a:ext uri="{FF2B5EF4-FFF2-40B4-BE49-F238E27FC236}">
                            <a16:creationId xmlns:a16="http://schemas.microsoft.com/office/drawing/2014/main" id="{0294E4EE-B97C-8B81-24DD-E3B257B6EACF}"/>
                          </a:ext>
                        </a:extLst>
                      </p14:cNvPr>
                      <p14:cNvContentPartPr/>
                      <p14:nvPr/>
                    </p14:nvContentPartPr>
                    <p14:xfrm>
                      <a:off x="11343323" y="4276429"/>
                      <a:ext cx="108000" cy="186120"/>
                    </p14:xfrm>
                  </p:contentPart>
                </mc:Choice>
                <mc:Fallback xmlns="">
                  <p:pic>
                    <p:nvPicPr>
                      <p:cNvPr id="210" name="インク 209">
                        <a:extLst>
                          <a:ext uri="{FF2B5EF4-FFF2-40B4-BE49-F238E27FC236}">
                            <a16:creationId xmlns:a16="http://schemas.microsoft.com/office/drawing/2014/main" id="{0294E4EE-B97C-8B81-24DD-E3B257B6EACF}"/>
                          </a:ext>
                        </a:extLst>
                      </p:cNvPr>
                      <p:cNvPicPr/>
                      <p:nvPr/>
                    </p:nvPicPr>
                    <p:blipFill>
                      <a:blip r:embed="rId207"/>
                      <a:stretch>
                        <a:fillRect/>
                      </a:stretch>
                    </p:blipFill>
                    <p:spPr>
                      <a:xfrm>
                        <a:off x="11337267" y="4270376"/>
                        <a:ext cx="120112" cy="198225"/>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203" name="インク 202">
                        <a:extLst>
                          <a:ext uri="{FF2B5EF4-FFF2-40B4-BE49-F238E27FC236}">
                            <a16:creationId xmlns:a16="http://schemas.microsoft.com/office/drawing/2014/main" id="{41839E8D-0AB0-477B-4E02-CC5AF87F40D4}"/>
                          </a:ext>
                        </a:extLst>
                      </p14:cNvPr>
                      <p14:cNvContentPartPr/>
                      <p14:nvPr/>
                    </p14:nvContentPartPr>
                    <p14:xfrm>
                      <a:off x="10964963" y="4457509"/>
                      <a:ext cx="105480" cy="207360"/>
                    </p14:xfrm>
                  </p:contentPart>
                </mc:Choice>
                <mc:Fallback xmlns="">
                  <p:pic>
                    <p:nvPicPr>
                      <p:cNvPr id="211" name="インク 210">
                        <a:extLst>
                          <a:ext uri="{FF2B5EF4-FFF2-40B4-BE49-F238E27FC236}">
                            <a16:creationId xmlns:a16="http://schemas.microsoft.com/office/drawing/2014/main" id="{41839E8D-0AB0-477B-4E02-CC5AF87F40D4}"/>
                          </a:ext>
                        </a:extLst>
                      </p:cNvPr>
                      <p:cNvPicPr/>
                      <p:nvPr/>
                    </p:nvPicPr>
                    <p:blipFill>
                      <a:blip r:embed="rId209"/>
                      <a:stretch>
                        <a:fillRect/>
                      </a:stretch>
                    </p:blipFill>
                    <p:spPr>
                      <a:xfrm>
                        <a:off x="10958907" y="4451469"/>
                        <a:ext cx="117593" cy="219439"/>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0">
                  <p14:nvContentPartPr>
                    <p14:cNvPr id="65" name="インク 64">
                      <a:extLst>
                        <a:ext uri="{FF2B5EF4-FFF2-40B4-BE49-F238E27FC236}">
                          <a16:creationId xmlns:a16="http://schemas.microsoft.com/office/drawing/2014/main" id="{9B80FF4B-DF0D-E88F-AD40-830D2B07D0E1}"/>
                        </a:ext>
                      </a:extLst>
                    </p14:cNvPr>
                    <p14:cNvContentPartPr/>
                    <p14:nvPr/>
                  </p14:nvContentPartPr>
                  <p14:xfrm>
                    <a:off x="11508563" y="4597909"/>
                    <a:ext cx="793080" cy="266040"/>
                  </p14:xfrm>
                </p:contentPart>
              </mc:Choice>
              <mc:Fallback xmlns="">
                <p:pic>
                  <p:nvPicPr>
                    <p:cNvPr id="73" name="インク 72">
                      <a:extLst>
                        <a:ext uri="{FF2B5EF4-FFF2-40B4-BE49-F238E27FC236}">
                          <a16:creationId xmlns:a16="http://schemas.microsoft.com/office/drawing/2014/main" id="{9B80FF4B-DF0D-E88F-AD40-830D2B07D0E1}"/>
                        </a:ext>
                      </a:extLst>
                    </p:cNvPr>
                    <p:cNvPicPr/>
                    <p:nvPr/>
                  </p:nvPicPr>
                  <p:blipFill>
                    <a:blip r:embed="rId211"/>
                    <a:stretch>
                      <a:fillRect/>
                    </a:stretch>
                  </p:blipFill>
                  <p:spPr>
                    <a:xfrm>
                      <a:off x="11502517" y="4591863"/>
                      <a:ext cx="805173" cy="278133"/>
                    </a:xfrm>
                    <a:prstGeom prst="rect">
                      <a:avLst/>
                    </a:prstGeom>
                  </p:spPr>
                </p:pic>
              </mc:Fallback>
            </mc:AlternateContent>
            <p:grpSp>
              <p:nvGrpSpPr>
                <p:cNvPr id="66" name="グループ化 65">
                  <a:extLst>
                    <a:ext uri="{FF2B5EF4-FFF2-40B4-BE49-F238E27FC236}">
                      <a16:creationId xmlns:a16="http://schemas.microsoft.com/office/drawing/2014/main" id="{AD97F85A-4637-BF3E-ECFD-F90A2A7E1C5C}"/>
                    </a:ext>
                  </a:extLst>
                </p:cNvPr>
                <p:cNvGrpSpPr/>
                <p:nvPr/>
              </p:nvGrpSpPr>
              <p:grpSpPr>
                <a:xfrm>
                  <a:off x="11168003" y="4845589"/>
                  <a:ext cx="481320" cy="248040"/>
                  <a:chOff x="11168003" y="4845589"/>
                  <a:chExt cx="481320" cy="248040"/>
                </a:xfrm>
              </p:grpSpPr>
              <mc:AlternateContent xmlns:mc="http://schemas.openxmlformats.org/markup-compatibility/2006" xmlns:p14="http://schemas.microsoft.com/office/powerpoint/2010/main">
                <mc:Choice Requires="p14">
                  <p:contentPart p14:bwMode="auto" r:id="rId212">
                    <p14:nvContentPartPr>
                      <p14:cNvPr id="198" name="インク 197">
                        <a:extLst>
                          <a:ext uri="{FF2B5EF4-FFF2-40B4-BE49-F238E27FC236}">
                            <a16:creationId xmlns:a16="http://schemas.microsoft.com/office/drawing/2014/main" id="{7E6AA49F-481A-1A89-019B-5E53C50DCAE8}"/>
                          </a:ext>
                        </a:extLst>
                      </p14:cNvPr>
                      <p14:cNvContentPartPr/>
                      <p14:nvPr/>
                    </p14:nvContentPartPr>
                    <p14:xfrm>
                      <a:off x="11168003" y="5058349"/>
                      <a:ext cx="97560" cy="35280"/>
                    </p14:xfrm>
                  </p:contentPart>
                </mc:Choice>
                <mc:Fallback xmlns="">
                  <p:pic>
                    <p:nvPicPr>
                      <p:cNvPr id="206" name="インク 205">
                        <a:extLst>
                          <a:ext uri="{FF2B5EF4-FFF2-40B4-BE49-F238E27FC236}">
                            <a16:creationId xmlns:a16="http://schemas.microsoft.com/office/drawing/2014/main" id="{7E6AA49F-481A-1A89-019B-5E53C50DCAE8}"/>
                          </a:ext>
                        </a:extLst>
                      </p:cNvPr>
                      <p:cNvPicPr/>
                      <p:nvPr/>
                    </p:nvPicPr>
                    <p:blipFill>
                      <a:blip r:embed="rId213"/>
                      <a:stretch>
                        <a:fillRect/>
                      </a:stretch>
                    </p:blipFill>
                    <p:spPr>
                      <a:xfrm>
                        <a:off x="11161968" y="5052386"/>
                        <a:ext cx="109629" cy="47206"/>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99" name="インク 198">
                        <a:extLst>
                          <a:ext uri="{FF2B5EF4-FFF2-40B4-BE49-F238E27FC236}">
                            <a16:creationId xmlns:a16="http://schemas.microsoft.com/office/drawing/2014/main" id="{61946BB7-E17B-AD78-14C6-8F267C401015}"/>
                          </a:ext>
                        </a:extLst>
                      </p14:cNvPr>
                      <p14:cNvContentPartPr/>
                      <p14:nvPr/>
                    </p14:nvContentPartPr>
                    <p14:xfrm>
                      <a:off x="11384723" y="4997149"/>
                      <a:ext cx="720" cy="1440"/>
                    </p14:xfrm>
                  </p:contentPart>
                </mc:Choice>
                <mc:Fallback xmlns="">
                  <p:pic>
                    <p:nvPicPr>
                      <p:cNvPr id="207" name="インク 206">
                        <a:extLst>
                          <a:ext uri="{FF2B5EF4-FFF2-40B4-BE49-F238E27FC236}">
                            <a16:creationId xmlns:a16="http://schemas.microsoft.com/office/drawing/2014/main" id="{61946BB7-E17B-AD78-14C6-8F267C401015}"/>
                          </a:ext>
                        </a:extLst>
                      </p:cNvPr>
                      <p:cNvPicPr/>
                      <p:nvPr/>
                    </p:nvPicPr>
                    <p:blipFill>
                      <a:blip r:embed="rId215"/>
                      <a:stretch>
                        <a:fillRect/>
                      </a:stretch>
                    </p:blipFill>
                    <p:spPr>
                      <a:xfrm>
                        <a:off x="11380403" y="4991389"/>
                        <a:ext cx="936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200" name="インク 199">
                        <a:extLst>
                          <a:ext uri="{FF2B5EF4-FFF2-40B4-BE49-F238E27FC236}">
                            <a16:creationId xmlns:a16="http://schemas.microsoft.com/office/drawing/2014/main" id="{334A0333-8F4E-C937-C2A3-AE612E2B5275}"/>
                          </a:ext>
                        </a:extLst>
                      </p14:cNvPr>
                      <p14:cNvContentPartPr/>
                      <p14:nvPr/>
                    </p14:nvContentPartPr>
                    <p14:xfrm>
                      <a:off x="11250443" y="4995709"/>
                      <a:ext cx="132120" cy="73440"/>
                    </p14:xfrm>
                  </p:contentPart>
                </mc:Choice>
                <mc:Fallback xmlns="">
                  <p:pic>
                    <p:nvPicPr>
                      <p:cNvPr id="208" name="インク 207">
                        <a:extLst>
                          <a:ext uri="{FF2B5EF4-FFF2-40B4-BE49-F238E27FC236}">
                            <a16:creationId xmlns:a16="http://schemas.microsoft.com/office/drawing/2014/main" id="{334A0333-8F4E-C937-C2A3-AE612E2B5275}"/>
                          </a:ext>
                        </a:extLst>
                      </p:cNvPr>
                      <p:cNvPicPr/>
                      <p:nvPr/>
                    </p:nvPicPr>
                    <p:blipFill>
                      <a:blip r:embed="rId217"/>
                      <a:stretch>
                        <a:fillRect/>
                      </a:stretch>
                    </p:blipFill>
                    <p:spPr>
                      <a:xfrm>
                        <a:off x="11244415" y="4989673"/>
                        <a:ext cx="144177" cy="85512"/>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201" name="インク 200">
                        <a:extLst>
                          <a:ext uri="{FF2B5EF4-FFF2-40B4-BE49-F238E27FC236}">
                            <a16:creationId xmlns:a16="http://schemas.microsoft.com/office/drawing/2014/main" id="{CF6B4655-0C97-C3DA-825A-745BFB4DCFC8}"/>
                          </a:ext>
                        </a:extLst>
                      </p14:cNvPr>
                      <p14:cNvContentPartPr/>
                      <p14:nvPr/>
                    </p14:nvContentPartPr>
                    <p14:xfrm>
                      <a:off x="11371043" y="4845589"/>
                      <a:ext cx="278280" cy="148320"/>
                    </p14:xfrm>
                  </p:contentPart>
                </mc:Choice>
                <mc:Fallback xmlns="">
                  <p:pic>
                    <p:nvPicPr>
                      <p:cNvPr id="209" name="インク 208">
                        <a:extLst>
                          <a:ext uri="{FF2B5EF4-FFF2-40B4-BE49-F238E27FC236}">
                            <a16:creationId xmlns:a16="http://schemas.microsoft.com/office/drawing/2014/main" id="{CF6B4655-0C97-C3DA-825A-745BFB4DCFC8}"/>
                          </a:ext>
                        </a:extLst>
                      </p:cNvPr>
                      <p:cNvPicPr/>
                      <p:nvPr/>
                    </p:nvPicPr>
                    <p:blipFill>
                      <a:blip r:embed="rId219"/>
                      <a:stretch>
                        <a:fillRect/>
                      </a:stretch>
                    </p:blipFill>
                    <p:spPr>
                      <a:xfrm>
                        <a:off x="11365004" y="4839535"/>
                        <a:ext cx="290357" cy="160428"/>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0">
                  <p14:nvContentPartPr>
                    <p14:cNvPr id="67" name="インク 66">
                      <a:extLst>
                        <a:ext uri="{FF2B5EF4-FFF2-40B4-BE49-F238E27FC236}">
                          <a16:creationId xmlns:a16="http://schemas.microsoft.com/office/drawing/2014/main" id="{67E87B23-D614-597B-6BFD-B0B820947F16}"/>
                        </a:ext>
                      </a:extLst>
                    </p14:cNvPr>
                    <p14:cNvContentPartPr/>
                    <p14:nvPr/>
                  </p14:nvContentPartPr>
                  <p14:xfrm>
                    <a:off x="9974963" y="3500089"/>
                    <a:ext cx="450360" cy="641160"/>
                  </p14:xfrm>
                </p:contentPart>
              </mc:Choice>
              <mc:Fallback xmlns="">
                <p:pic>
                  <p:nvPicPr>
                    <p:cNvPr id="75" name="インク 74">
                      <a:extLst>
                        <a:ext uri="{FF2B5EF4-FFF2-40B4-BE49-F238E27FC236}">
                          <a16:creationId xmlns:a16="http://schemas.microsoft.com/office/drawing/2014/main" id="{67E87B23-D614-597B-6BFD-B0B820947F16}"/>
                        </a:ext>
                      </a:extLst>
                    </p:cNvPr>
                    <p:cNvPicPr/>
                    <p:nvPr/>
                  </p:nvPicPr>
                  <p:blipFill>
                    <a:blip r:embed="rId221"/>
                    <a:stretch>
                      <a:fillRect/>
                    </a:stretch>
                  </p:blipFill>
                  <p:spPr>
                    <a:xfrm>
                      <a:off x="9968918" y="3494040"/>
                      <a:ext cx="462450" cy="653257"/>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68" name="インク 67">
                      <a:extLst>
                        <a:ext uri="{FF2B5EF4-FFF2-40B4-BE49-F238E27FC236}">
                          <a16:creationId xmlns:a16="http://schemas.microsoft.com/office/drawing/2014/main" id="{D932231B-1B56-6526-A747-2DE045FBC089}"/>
                        </a:ext>
                      </a:extLst>
                    </p14:cNvPr>
                    <p14:cNvContentPartPr/>
                    <p14:nvPr/>
                  </p14:nvContentPartPr>
                  <p14:xfrm>
                    <a:off x="10315523" y="3167089"/>
                    <a:ext cx="86760" cy="343080"/>
                  </p14:xfrm>
                </p:contentPart>
              </mc:Choice>
              <mc:Fallback xmlns="">
                <p:pic>
                  <p:nvPicPr>
                    <p:cNvPr id="76" name="インク 75">
                      <a:extLst>
                        <a:ext uri="{FF2B5EF4-FFF2-40B4-BE49-F238E27FC236}">
                          <a16:creationId xmlns:a16="http://schemas.microsoft.com/office/drawing/2014/main" id="{D932231B-1B56-6526-A747-2DE045FBC089}"/>
                        </a:ext>
                      </a:extLst>
                    </p:cNvPr>
                    <p:cNvPicPr/>
                    <p:nvPr/>
                  </p:nvPicPr>
                  <p:blipFill>
                    <a:blip r:embed="rId223"/>
                    <a:stretch>
                      <a:fillRect/>
                    </a:stretch>
                  </p:blipFill>
                  <p:spPr>
                    <a:xfrm>
                      <a:off x="10309470" y="3161044"/>
                      <a:ext cx="98866" cy="355171"/>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69" name="インク 68">
                      <a:extLst>
                        <a:ext uri="{FF2B5EF4-FFF2-40B4-BE49-F238E27FC236}">
                          <a16:creationId xmlns:a16="http://schemas.microsoft.com/office/drawing/2014/main" id="{AC8E9F66-6466-944C-CA69-F98C8EACB493}"/>
                        </a:ext>
                      </a:extLst>
                    </p14:cNvPr>
                    <p14:cNvContentPartPr/>
                    <p14:nvPr/>
                  </p14:nvContentPartPr>
                  <p14:xfrm>
                    <a:off x="10341803" y="3232249"/>
                    <a:ext cx="312480" cy="344880"/>
                  </p14:xfrm>
                </p:contentPart>
              </mc:Choice>
              <mc:Fallback xmlns="">
                <p:pic>
                  <p:nvPicPr>
                    <p:cNvPr id="77" name="インク 76">
                      <a:extLst>
                        <a:ext uri="{FF2B5EF4-FFF2-40B4-BE49-F238E27FC236}">
                          <a16:creationId xmlns:a16="http://schemas.microsoft.com/office/drawing/2014/main" id="{AC8E9F66-6466-944C-CA69-F98C8EACB493}"/>
                        </a:ext>
                      </a:extLst>
                    </p:cNvPr>
                    <p:cNvPicPr/>
                    <p:nvPr/>
                  </p:nvPicPr>
                  <p:blipFill>
                    <a:blip r:embed="rId225"/>
                    <a:stretch>
                      <a:fillRect/>
                    </a:stretch>
                  </p:blipFill>
                  <p:spPr>
                    <a:xfrm>
                      <a:off x="10335755" y="3226198"/>
                      <a:ext cx="324576" cy="356981"/>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70" name="インク 69">
                      <a:extLst>
                        <a:ext uri="{FF2B5EF4-FFF2-40B4-BE49-F238E27FC236}">
                          <a16:creationId xmlns:a16="http://schemas.microsoft.com/office/drawing/2014/main" id="{21057C9D-273E-33A5-DF10-6B0E4857EF8F}"/>
                        </a:ext>
                      </a:extLst>
                    </p14:cNvPr>
                    <p14:cNvContentPartPr/>
                    <p14:nvPr/>
                  </p14:nvContentPartPr>
                  <p14:xfrm>
                    <a:off x="9734483" y="3387409"/>
                    <a:ext cx="97920" cy="18000"/>
                  </p14:xfrm>
                </p:contentPart>
              </mc:Choice>
              <mc:Fallback xmlns="">
                <p:pic>
                  <p:nvPicPr>
                    <p:cNvPr id="78" name="インク 77">
                      <a:extLst>
                        <a:ext uri="{FF2B5EF4-FFF2-40B4-BE49-F238E27FC236}">
                          <a16:creationId xmlns:a16="http://schemas.microsoft.com/office/drawing/2014/main" id="{21057C9D-273E-33A5-DF10-6B0E4857EF8F}"/>
                        </a:ext>
                      </a:extLst>
                    </p:cNvPr>
                    <p:cNvPicPr/>
                    <p:nvPr/>
                  </p:nvPicPr>
                  <p:blipFill>
                    <a:blip r:embed="rId227"/>
                    <a:stretch>
                      <a:fillRect/>
                    </a:stretch>
                  </p:blipFill>
                  <p:spPr>
                    <a:xfrm>
                      <a:off x="9728457" y="3381409"/>
                      <a:ext cx="109972" cy="30000"/>
                    </a:xfrm>
                    <a:prstGeom prst="rect">
                      <a:avLst/>
                    </a:prstGeom>
                  </p:spPr>
                </p:pic>
              </mc:Fallback>
            </mc:AlternateContent>
            <p:grpSp>
              <p:nvGrpSpPr>
                <p:cNvPr id="71" name="グループ化 70">
                  <a:extLst>
                    <a:ext uri="{FF2B5EF4-FFF2-40B4-BE49-F238E27FC236}">
                      <a16:creationId xmlns:a16="http://schemas.microsoft.com/office/drawing/2014/main" id="{730AB814-CE1A-7387-0405-4D5FD3C72D9B}"/>
                    </a:ext>
                  </a:extLst>
                </p:cNvPr>
                <p:cNvGrpSpPr/>
                <p:nvPr/>
              </p:nvGrpSpPr>
              <p:grpSpPr>
                <a:xfrm>
                  <a:off x="9736643" y="3204889"/>
                  <a:ext cx="543960" cy="336600"/>
                  <a:chOff x="9736643" y="3204889"/>
                  <a:chExt cx="543960" cy="336600"/>
                </a:xfrm>
              </p:grpSpPr>
              <mc:AlternateContent xmlns:mc="http://schemas.openxmlformats.org/markup-compatibility/2006" xmlns:p14="http://schemas.microsoft.com/office/powerpoint/2010/main">
                <mc:Choice Requires="p14">
                  <p:contentPart p14:bwMode="auto" r:id="rId228">
                    <p14:nvContentPartPr>
                      <p14:cNvPr id="195" name="インク 194">
                        <a:extLst>
                          <a:ext uri="{FF2B5EF4-FFF2-40B4-BE49-F238E27FC236}">
                            <a16:creationId xmlns:a16="http://schemas.microsoft.com/office/drawing/2014/main" id="{CB9700B7-88AE-DD31-BFF8-729C8BF88C59}"/>
                          </a:ext>
                        </a:extLst>
                      </p14:cNvPr>
                      <p14:cNvContentPartPr/>
                      <p14:nvPr/>
                    </p14:nvContentPartPr>
                    <p14:xfrm>
                      <a:off x="9898643" y="3364369"/>
                      <a:ext cx="381960" cy="177120"/>
                    </p14:xfrm>
                  </p:contentPart>
                </mc:Choice>
                <mc:Fallback xmlns="">
                  <p:pic>
                    <p:nvPicPr>
                      <p:cNvPr id="203" name="インク 202">
                        <a:extLst>
                          <a:ext uri="{FF2B5EF4-FFF2-40B4-BE49-F238E27FC236}">
                            <a16:creationId xmlns:a16="http://schemas.microsoft.com/office/drawing/2014/main" id="{CB9700B7-88AE-DD31-BFF8-729C8BF88C59}"/>
                          </a:ext>
                        </a:extLst>
                      </p:cNvPr>
                      <p:cNvPicPr/>
                      <p:nvPr/>
                    </p:nvPicPr>
                    <p:blipFill>
                      <a:blip r:embed="rId229"/>
                      <a:stretch>
                        <a:fillRect/>
                      </a:stretch>
                    </p:blipFill>
                    <p:spPr>
                      <a:xfrm>
                        <a:off x="9892596" y="3358314"/>
                        <a:ext cx="394054" cy="189231"/>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96" name="インク 195">
                        <a:extLst>
                          <a:ext uri="{FF2B5EF4-FFF2-40B4-BE49-F238E27FC236}">
                            <a16:creationId xmlns:a16="http://schemas.microsoft.com/office/drawing/2014/main" id="{1A6A57F8-386D-EE66-A5DE-0ECABF83A81C}"/>
                          </a:ext>
                        </a:extLst>
                      </p14:cNvPr>
                      <p14:cNvContentPartPr/>
                      <p14:nvPr/>
                    </p14:nvContentPartPr>
                    <p14:xfrm>
                      <a:off x="9843923" y="3364729"/>
                      <a:ext cx="52560" cy="20880"/>
                    </p14:xfrm>
                  </p:contentPart>
                </mc:Choice>
                <mc:Fallback xmlns="">
                  <p:pic>
                    <p:nvPicPr>
                      <p:cNvPr id="204" name="インク 203">
                        <a:extLst>
                          <a:ext uri="{FF2B5EF4-FFF2-40B4-BE49-F238E27FC236}">
                            <a16:creationId xmlns:a16="http://schemas.microsoft.com/office/drawing/2014/main" id="{1A6A57F8-386D-EE66-A5DE-0ECABF83A81C}"/>
                          </a:ext>
                        </a:extLst>
                      </p:cNvPr>
                      <p:cNvPicPr/>
                      <p:nvPr/>
                    </p:nvPicPr>
                    <p:blipFill>
                      <a:blip r:embed="rId231"/>
                      <a:stretch>
                        <a:fillRect/>
                      </a:stretch>
                    </p:blipFill>
                    <p:spPr>
                      <a:xfrm>
                        <a:off x="9837916" y="3358763"/>
                        <a:ext cx="64574" cy="32811"/>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97" name="インク 196">
                        <a:extLst>
                          <a:ext uri="{FF2B5EF4-FFF2-40B4-BE49-F238E27FC236}">
                            <a16:creationId xmlns:a16="http://schemas.microsoft.com/office/drawing/2014/main" id="{5305A522-788A-E6B2-69F0-8D1D21590E20}"/>
                          </a:ext>
                        </a:extLst>
                      </p14:cNvPr>
                      <p14:cNvContentPartPr/>
                      <p14:nvPr/>
                    </p14:nvContentPartPr>
                    <p14:xfrm>
                      <a:off x="9736643" y="3204889"/>
                      <a:ext cx="348840" cy="173880"/>
                    </p14:xfrm>
                  </p:contentPart>
                </mc:Choice>
                <mc:Fallback xmlns="">
                  <p:pic>
                    <p:nvPicPr>
                      <p:cNvPr id="205" name="インク 204">
                        <a:extLst>
                          <a:ext uri="{FF2B5EF4-FFF2-40B4-BE49-F238E27FC236}">
                            <a16:creationId xmlns:a16="http://schemas.microsoft.com/office/drawing/2014/main" id="{5305A522-788A-E6B2-69F0-8D1D21590E20}"/>
                          </a:ext>
                        </a:extLst>
                      </p:cNvPr>
                      <p:cNvPicPr/>
                      <p:nvPr/>
                    </p:nvPicPr>
                    <p:blipFill>
                      <a:blip r:embed="rId233"/>
                      <a:stretch>
                        <a:fillRect/>
                      </a:stretch>
                    </p:blipFill>
                    <p:spPr>
                      <a:xfrm>
                        <a:off x="9730602" y="3198841"/>
                        <a:ext cx="360921" cy="185976"/>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4">
                  <p14:nvContentPartPr>
                    <p14:cNvPr id="72" name="インク 71">
                      <a:extLst>
                        <a:ext uri="{FF2B5EF4-FFF2-40B4-BE49-F238E27FC236}">
                          <a16:creationId xmlns:a16="http://schemas.microsoft.com/office/drawing/2014/main" id="{F14C2463-D1BC-BF2A-D747-AC4DA0F14BC1}"/>
                        </a:ext>
                      </a:extLst>
                    </p14:cNvPr>
                    <p14:cNvContentPartPr/>
                    <p14:nvPr/>
                  </p14:nvContentPartPr>
                  <p14:xfrm>
                    <a:off x="5328544" y="3243326"/>
                    <a:ext cx="12600" cy="21600"/>
                  </p14:xfrm>
                </p:contentPart>
              </mc:Choice>
              <mc:Fallback xmlns="">
                <p:pic>
                  <p:nvPicPr>
                    <p:cNvPr id="80" name="インク 79">
                      <a:extLst>
                        <a:ext uri="{FF2B5EF4-FFF2-40B4-BE49-F238E27FC236}">
                          <a16:creationId xmlns:a16="http://schemas.microsoft.com/office/drawing/2014/main" id="{F14C2463-D1BC-BF2A-D747-AC4DA0F14BC1}"/>
                        </a:ext>
                      </a:extLst>
                    </p:cNvPr>
                    <p:cNvPicPr/>
                    <p:nvPr/>
                  </p:nvPicPr>
                  <p:blipFill>
                    <a:blip r:embed="rId235"/>
                    <a:stretch>
                      <a:fillRect/>
                    </a:stretch>
                  </p:blipFill>
                  <p:spPr>
                    <a:xfrm>
                      <a:off x="5322496" y="3237155"/>
                      <a:ext cx="24696" cy="33943"/>
                    </a:xfrm>
                    <a:prstGeom prst="rect">
                      <a:avLst/>
                    </a:prstGeom>
                  </p:spPr>
                </p:pic>
              </mc:Fallback>
            </mc:AlternateContent>
            <p:grpSp>
              <p:nvGrpSpPr>
                <p:cNvPr id="73" name="グループ化 72">
                  <a:extLst>
                    <a:ext uri="{FF2B5EF4-FFF2-40B4-BE49-F238E27FC236}">
                      <a16:creationId xmlns:a16="http://schemas.microsoft.com/office/drawing/2014/main" id="{E6A986C8-D8E1-33E9-9233-1190D2ED404B}"/>
                    </a:ext>
                  </a:extLst>
                </p:cNvPr>
                <p:cNvGrpSpPr/>
                <p:nvPr/>
              </p:nvGrpSpPr>
              <p:grpSpPr>
                <a:xfrm>
                  <a:off x="4019224" y="2185646"/>
                  <a:ext cx="1673887" cy="1326690"/>
                  <a:chOff x="4019224" y="2185646"/>
                  <a:chExt cx="1673887" cy="1326690"/>
                </a:xfrm>
              </p:grpSpPr>
              <mc:AlternateContent xmlns:mc="http://schemas.openxmlformats.org/markup-compatibility/2006" xmlns:p14="http://schemas.microsoft.com/office/powerpoint/2010/main">
                <mc:Choice Requires="p14">
                  <p:contentPart p14:bwMode="auto" r:id="rId236">
                    <p14:nvContentPartPr>
                      <p14:cNvPr id="179" name="インク 178">
                        <a:extLst>
                          <a:ext uri="{FF2B5EF4-FFF2-40B4-BE49-F238E27FC236}">
                            <a16:creationId xmlns:a16="http://schemas.microsoft.com/office/drawing/2014/main" id="{9B25D226-7B74-AA8B-C06E-98C7F62A0C68}"/>
                          </a:ext>
                        </a:extLst>
                      </p14:cNvPr>
                      <p14:cNvContentPartPr/>
                      <p14:nvPr/>
                    </p14:nvContentPartPr>
                    <p14:xfrm>
                      <a:off x="5684471" y="3495056"/>
                      <a:ext cx="2160" cy="3240"/>
                    </p14:xfrm>
                  </p:contentPart>
                </mc:Choice>
                <mc:Fallback xmlns="">
                  <p:pic>
                    <p:nvPicPr>
                      <p:cNvPr id="187" name="インク 186">
                        <a:extLst>
                          <a:ext uri="{FF2B5EF4-FFF2-40B4-BE49-F238E27FC236}">
                            <a16:creationId xmlns:a16="http://schemas.microsoft.com/office/drawing/2014/main" id="{9B25D226-7B74-AA8B-C06E-98C7F62A0C68}"/>
                          </a:ext>
                        </a:extLst>
                      </p:cNvPr>
                      <p:cNvPicPr/>
                      <p:nvPr/>
                    </p:nvPicPr>
                    <p:blipFill>
                      <a:blip r:embed="rId237"/>
                      <a:stretch>
                        <a:fillRect/>
                      </a:stretch>
                    </p:blipFill>
                    <p:spPr>
                      <a:xfrm>
                        <a:off x="5674967" y="3484873"/>
                        <a:ext cx="20736" cy="23143"/>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80" name="インク 179">
                        <a:extLst>
                          <a:ext uri="{FF2B5EF4-FFF2-40B4-BE49-F238E27FC236}">
                            <a16:creationId xmlns:a16="http://schemas.microsoft.com/office/drawing/2014/main" id="{366CDF66-70B6-FD34-B0B7-F3093D04356A}"/>
                          </a:ext>
                        </a:extLst>
                      </p14:cNvPr>
                      <p14:cNvContentPartPr/>
                      <p14:nvPr/>
                    </p14:nvContentPartPr>
                    <p14:xfrm>
                      <a:off x="5637671" y="3420176"/>
                      <a:ext cx="44280" cy="49680"/>
                    </p14:xfrm>
                  </p:contentPart>
                </mc:Choice>
                <mc:Fallback xmlns="">
                  <p:pic>
                    <p:nvPicPr>
                      <p:cNvPr id="188" name="インク 187">
                        <a:extLst>
                          <a:ext uri="{FF2B5EF4-FFF2-40B4-BE49-F238E27FC236}">
                            <a16:creationId xmlns:a16="http://schemas.microsoft.com/office/drawing/2014/main" id="{366CDF66-70B6-FD34-B0B7-F3093D04356A}"/>
                          </a:ext>
                        </a:extLst>
                      </p:cNvPr>
                      <p:cNvPicPr/>
                      <p:nvPr/>
                    </p:nvPicPr>
                    <p:blipFill>
                      <a:blip r:embed="rId239"/>
                      <a:stretch>
                        <a:fillRect/>
                      </a:stretch>
                    </p:blipFill>
                    <p:spPr>
                      <a:xfrm>
                        <a:off x="5626601" y="3409136"/>
                        <a:ext cx="65917" cy="71258"/>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81" name="インク 180">
                        <a:extLst>
                          <a:ext uri="{FF2B5EF4-FFF2-40B4-BE49-F238E27FC236}">
                            <a16:creationId xmlns:a16="http://schemas.microsoft.com/office/drawing/2014/main" id="{1DC4D561-A376-98C2-4F52-CF124BFC0FE1}"/>
                          </a:ext>
                        </a:extLst>
                      </p14:cNvPr>
                      <p14:cNvContentPartPr/>
                      <p14:nvPr/>
                    </p14:nvContentPartPr>
                    <p14:xfrm>
                      <a:off x="5504471" y="3402536"/>
                      <a:ext cx="118080" cy="11160"/>
                    </p14:xfrm>
                  </p:contentPart>
                </mc:Choice>
                <mc:Fallback xmlns="">
                  <p:pic>
                    <p:nvPicPr>
                      <p:cNvPr id="189" name="インク 188">
                        <a:extLst>
                          <a:ext uri="{FF2B5EF4-FFF2-40B4-BE49-F238E27FC236}">
                            <a16:creationId xmlns:a16="http://schemas.microsoft.com/office/drawing/2014/main" id="{1DC4D561-A376-98C2-4F52-CF124BFC0FE1}"/>
                          </a:ext>
                        </a:extLst>
                      </p:cNvPr>
                      <p:cNvPicPr/>
                      <p:nvPr/>
                    </p:nvPicPr>
                    <p:blipFill>
                      <a:blip r:embed="rId241"/>
                      <a:stretch>
                        <a:fillRect/>
                      </a:stretch>
                    </p:blipFill>
                    <p:spPr>
                      <a:xfrm>
                        <a:off x="5493369" y="3391376"/>
                        <a:ext cx="139778" cy="32973"/>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82" name="インク 181">
                        <a:extLst>
                          <a:ext uri="{FF2B5EF4-FFF2-40B4-BE49-F238E27FC236}">
                            <a16:creationId xmlns:a16="http://schemas.microsoft.com/office/drawing/2014/main" id="{17C15FCD-4D81-562E-8B78-4851B77893A0}"/>
                          </a:ext>
                        </a:extLst>
                      </p14:cNvPr>
                      <p14:cNvContentPartPr/>
                      <p14:nvPr/>
                    </p14:nvContentPartPr>
                    <p14:xfrm>
                      <a:off x="5503031" y="3355016"/>
                      <a:ext cx="5040" cy="59400"/>
                    </p14:xfrm>
                  </p:contentPart>
                </mc:Choice>
                <mc:Fallback xmlns="">
                  <p:pic>
                    <p:nvPicPr>
                      <p:cNvPr id="190" name="インク 189">
                        <a:extLst>
                          <a:ext uri="{FF2B5EF4-FFF2-40B4-BE49-F238E27FC236}">
                            <a16:creationId xmlns:a16="http://schemas.microsoft.com/office/drawing/2014/main" id="{17C15FCD-4D81-562E-8B78-4851B77893A0}"/>
                          </a:ext>
                        </a:extLst>
                      </p:cNvPr>
                      <p:cNvPicPr/>
                      <p:nvPr/>
                    </p:nvPicPr>
                    <p:blipFill>
                      <a:blip r:embed="rId243"/>
                      <a:stretch>
                        <a:fillRect/>
                      </a:stretch>
                    </p:blipFill>
                    <p:spPr>
                      <a:xfrm>
                        <a:off x="5492951" y="3343941"/>
                        <a:ext cx="24742" cy="81046"/>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83" name="インク 182">
                        <a:extLst>
                          <a:ext uri="{FF2B5EF4-FFF2-40B4-BE49-F238E27FC236}">
                            <a16:creationId xmlns:a16="http://schemas.microsoft.com/office/drawing/2014/main" id="{51EE40B1-CD16-2BE1-C18B-8FC5B88A79E4}"/>
                          </a:ext>
                        </a:extLst>
                      </p14:cNvPr>
                      <p14:cNvContentPartPr/>
                      <p14:nvPr/>
                    </p14:nvContentPartPr>
                    <p14:xfrm>
                      <a:off x="5624351" y="3400376"/>
                      <a:ext cx="16200" cy="27360"/>
                    </p14:xfrm>
                  </p:contentPart>
                </mc:Choice>
                <mc:Fallback xmlns="">
                  <p:pic>
                    <p:nvPicPr>
                      <p:cNvPr id="191" name="インク 190">
                        <a:extLst>
                          <a:ext uri="{FF2B5EF4-FFF2-40B4-BE49-F238E27FC236}">
                            <a16:creationId xmlns:a16="http://schemas.microsoft.com/office/drawing/2014/main" id="{51EE40B1-CD16-2BE1-C18B-8FC5B88A79E4}"/>
                          </a:ext>
                        </a:extLst>
                      </p:cNvPr>
                      <p:cNvPicPr/>
                      <p:nvPr/>
                    </p:nvPicPr>
                    <p:blipFill>
                      <a:blip r:embed="rId245"/>
                      <a:stretch>
                        <a:fillRect/>
                      </a:stretch>
                    </p:blipFill>
                    <p:spPr>
                      <a:xfrm>
                        <a:off x="5613551" y="3389432"/>
                        <a:ext cx="37309" cy="48751"/>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84" name="インク 183">
                        <a:extLst>
                          <a:ext uri="{FF2B5EF4-FFF2-40B4-BE49-F238E27FC236}">
                            <a16:creationId xmlns:a16="http://schemas.microsoft.com/office/drawing/2014/main" id="{4239C1CB-D1E9-A3DE-4459-F8B22038A450}"/>
                          </a:ext>
                        </a:extLst>
                      </p14:cNvPr>
                      <p14:cNvContentPartPr/>
                      <p14:nvPr/>
                    </p14:nvContentPartPr>
                    <p14:xfrm>
                      <a:off x="5683751" y="3471656"/>
                      <a:ext cx="9360" cy="40680"/>
                    </p14:xfrm>
                  </p:contentPart>
                </mc:Choice>
                <mc:Fallback xmlns="">
                  <p:pic>
                    <p:nvPicPr>
                      <p:cNvPr id="192" name="インク 191">
                        <a:extLst>
                          <a:ext uri="{FF2B5EF4-FFF2-40B4-BE49-F238E27FC236}">
                            <a16:creationId xmlns:a16="http://schemas.microsoft.com/office/drawing/2014/main" id="{4239C1CB-D1E9-A3DE-4459-F8B22038A450}"/>
                          </a:ext>
                        </a:extLst>
                      </p:cNvPr>
                      <p:cNvPicPr/>
                      <p:nvPr/>
                    </p:nvPicPr>
                    <p:blipFill>
                      <a:blip r:embed="rId247"/>
                      <a:stretch>
                        <a:fillRect/>
                      </a:stretch>
                    </p:blipFill>
                    <p:spPr>
                      <a:xfrm>
                        <a:off x="5672913" y="3460607"/>
                        <a:ext cx="30543" cy="62276"/>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85" name="インク 184">
                        <a:extLst>
                          <a:ext uri="{FF2B5EF4-FFF2-40B4-BE49-F238E27FC236}">
                            <a16:creationId xmlns:a16="http://schemas.microsoft.com/office/drawing/2014/main" id="{D861AF68-ED2E-19AE-16F2-82CE1F4C60D5}"/>
                          </a:ext>
                        </a:extLst>
                      </p14:cNvPr>
                      <p14:cNvContentPartPr/>
                      <p14:nvPr/>
                    </p14:nvContentPartPr>
                    <p14:xfrm>
                      <a:off x="5340671" y="3263576"/>
                      <a:ext cx="160200" cy="91800"/>
                    </p14:xfrm>
                  </p:contentPart>
                </mc:Choice>
                <mc:Fallback xmlns="">
                  <p:pic>
                    <p:nvPicPr>
                      <p:cNvPr id="193" name="インク 192">
                        <a:extLst>
                          <a:ext uri="{FF2B5EF4-FFF2-40B4-BE49-F238E27FC236}">
                            <a16:creationId xmlns:a16="http://schemas.microsoft.com/office/drawing/2014/main" id="{D861AF68-ED2E-19AE-16F2-82CE1F4C60D5}"/>
                          </a:ext>
                        </a:extLst>
                      </p:cNvPr>
                      <p:cNvPicPr/>
                      <p:nvPr/>
                    </p:nvPicPr>
                    <p:blipFill>
                      <a:blip r:embed="rId249"/>
                      <a:stretch>
                        <a:fillRect/>
                      </a:stretch>
                    </p:blipFill>
                    <p:spPr>
                      <a:xfrm>
                        <a:off x="5329588" y="3252540"/>
                        <a:ext cx="181862" cy="11337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86" name="インク 185">
                        <a:extLst>
                          <a:ext uri="{FF2B5EF4-FFF2-40B4-BE49-F238E27FC236}">
                            <a16:creationId xmlns:a16="http://schemas.microsoft.com/office/drawing/2014/main" id="{6546D14E-A872-03FD-7FE7-F33C25AD504A}"/>
                          </a:ext>
                        </a:extLst>
                      </p14:cNvPr>
                      <p14:cNvContentPartPr/>
                      <p14:nvPr/>
                    </p14:nvContentPartPr>
                    <p14:xfrm>
                      <a:off x="5324471" y="3228656"/>
                      <a:ext cx="360" cy="360"/>
                    </p14:xfrm>
                  </p:contentPart>
                </mc:Choice>
                <mc:Fallback xmlns="">
                  <p:pic>
                    <p:nvPicPr>
                      <p:cNvPr id="194" name="インク 193">
                        <a:extLst>
                          <a:ext uri="{FF2B5EF4-FFF2-40B4-BE49-F238E27FC236}">
                            <a16:creationId xmlns:a16="http://schemas.microsoft.com/office/drawing/2014/main" id="{6546D14E-A872-03FD-7FE7-F33C25AD504A}"/>
                          </a:ext>
                        </a:extLst>
                      </p:cNvPr>
                      <p:cNvPicPr/>
                      <p:nvPr/>
                    </p:nvPicPr>
                    <p:blipFill>
                      <a:blip r:embed="rId251"/>
                      <a:stretch>
                        <a:fillRect/>
                      </a:stretch>
                    </p:blipFill>
                    <p:spPr>
                      <a:xfrm>
                        <a:off x="5316551" y="3220736"/>
                        <a:ext cx="158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87" name="インク 186">
                        <a:extLst>
                          <a:ext uri="{FF2B5EF4-FFF2-40B4-BE49-F238E27FC236}">
                            <a16:creationId xmlns:a16="http://schemas.microsoft.com/office/drawing/2014/main" id="{B0065F3E-6CFB-D1F2-CB70-B981285F8B34}"/>
                          </a:ext>
                        </a:extLst>
                      </p14:cNvPr>
                      <p14:cNvContentPartPr/>
                      <p14:nvPr/>
                    </p14:nvContentPartPr>
                    <p14:xfrm>
                      <a:off x="5324471" y="3228656"/>
                      <a:ext cx="360" cy="360"/>
                    </p14:xfrm>
                  </p:contentPart>
                </mc:Choice>
                <mc:Fallback xmlns="">
                  <p:pic>
                    <p:nvPicPr>
                      <p:cNvPr id="195" name="インク 194">
                        <a:extLst>
                          <a:ext uri="{FF2B5EF4-FFF2-40B4-BE49-F238E27FC236}">
                            <a16:creationId xmlns:a16="http://schemas.microsoft.com/office/drawing/2014/main" id="{B0065F3E-6CFB-D1F2-CB70-B981285F8B34}"/>
                          </a:ext>
                        </a:extLst>
                      </p:cNvPr>
                      <p:cNvPicPr/>
                      <p:nvPr/>
                    </p:nvPicPr>
                    <p:blipFill>
                      <a:blip r:embed="rId251"/>
                      <a:stretch>
                        <a:fillRect/>
                      </a:stretch>
                    </p:blipFill>
                    <p:spPr>
                      <a:xfrm>
                        <a:off x="5316551" y="3220736"/>
                        <a:ext cx="158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88" name="インク 187">
                        <a:extLst>
                          <a:ext uri="{FF2B5EF4-FFF2-40B4-BE49-F238E27FC236}">
                            <a16:creationId xmlns:a16="http://schemas.microsoft.com/office/drawing/2014/main" id="{2A028CC3-68D5-7BB4-EAAA-B8D961B210E7}"/>
                          </a:ext>
                        </a:extLst>
                      </p14:cNvPr>
                      <p14:cNvContentPartPr/>
                      <p14:nvPr/>
                    </p14:nvContentPartPr>
                    <p14:xfrm>
                      <a:off x="4995904" y="3056846"/>
                      <a:ext cx="326520" cy="172440"/>
                    </p14:xfrm>
                  </p:contentPart>
                </mc:Choice>
                <mc:Fallback xmlns="">
                  <p:pic>
                    <p:nvPicPr>
                      <p:cNvPr id="196" name="インク 195">
                        <a:extLst>
                          <a:ext uri="{FF2B5EF4-FFF2-40B4-BE49-F238E27FC236}">
                            <a16:creationId xmlns:a16="http://schemas.microsoft.com/office/drawing/2014/main" id="{2A028CC3-68D5-7BB4-EAAA-B8D961B210E7}"/>
                          </a:ext>
                        </a:extLst>
                      </p:cNvPr>
                      <p:cNvPicPr/>
                      <p:nvPr/>
                    </p:nvPicPr>
                    <p:blipFill>
                      <a:blip r:embed="rId254"/>
                      <a:stretch>
                        <a:fillRect/>
                      </a:stretch>
                    </p:blipFill>
                    <p:spPr>
                      <a:xfrm>
                        <a:off x="4984818" y="3045786"/>
                        <a:ext cx="348187" cy="194058"/>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89" name="インク 188">
                        <a:extLst>
                          <a:ext uri="{FF2B5EF4-FFF2-40B4-BE49-F238E27FC236}">
                            <a16:creationId xmlns:a16="http://schemas.microsoft.com/office/drawing/2014/main" id="{14E6F770-45BB-2202-576F-9AC9A4C48916}"/>
                          </a:ext>
                        </a:extLst>
                      </p14:cNvPr>
                      <p14:cNvContentPartPr/>
                      <p14:nvPr/>
                    </p14:nvContentPartPr>
                    <p14:xfrm>
                      <a:off x="4907344" y="3059726"/>
                      <a:ext cx="62640" cy="42840"/>
                    </p14:xfrm>
                  </p:contentPart>
                </mc:Choice>
                <mc:Fallback xmlns="">
                  <p:pic>
                    <p:nvPicPr>
                      <p:cNvPr id="197" name="インク 196">
                        <a:extLst>
                          <a:ext uri="{FF2B5EF4-FFF2-40B4-BE49-F238E27FC236}">
                            <a16:creationId xmlns:a16="http://schemas.microsoft.com/office/drawing/2014/main" id="{14E6F770-45BB-2202-576F-9AC9A4C48916}"/>
                          </a:ext>
                        </a:extLst>
                      </p:cNvPr>
                      <p:cNvPicPr/>
                      <p:nvPr/>
                    </p:nvPicPr>
                    <p:blipFill>
                      <a:blip r:embed="rId256"/>
                      <a:stretch>
                        <a:fillRect/>
                      </a:stretch>
                    </p:blipFill>
                    <p:spPr>
                      <a:xfrm>
                        <a:off x="4896319" y="3048767"/>
                        <a:ext cx="84188" cy="642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90" name="インク 189">
                        <a:extLst>
                          <a:ext uri="{FF2B5EF4-FFF2-40B4-BE49-F238E27FC236}">
                            <a16:creationId xmlns:a16="http://schemas.microsoft.com/office/drawing/2014/main" id="{EE5A8660-17E6-6B6B-3223-04CB80FD6F55}"/>
                          </a:ext>
                        </a:extLst>
                      </p14:cNvPr>
                      <p14:cNvContentPartPr/>
                      <p14:nvPr/>
                    </p14:nvContentPartPr>
                    <p14:xfrm>
                      <a:off x="4753624" y="3126326"/>
                      <a:ext cx="90000" cy="19080"/>
                    </p14:xfrm>
                  </p:contentPart>
                </mc:Choice>
                <mc:Fallback xmlns="">
                  <p:pic>
                    <p:nvPicPr>
                      <p:cNvPr id="198" name="インク 197">
                        <a:extLst>
                          <a:ext uri="{FF2B5EF4-FFF2-40B4-BE49-F238E27FC236}">
                            <a16:creationId xmlns:a16="http://schemas.microsoft.com/office/drawing/2014/main" id="{EE5A8660-17E6-6B6B-3223-04CB80FD6F55}"/>
                          </a:ext>
                        </a:extLst>
                      </p:cNvPr>
                      <p:cNvPicPr/>
                      <p:nvPr/>
                    </p:nvPicPr>
                    <p:blipFill>
                      <a:blip r:embed="rId258"/>
                      <a:stretch>
                        <a:fillRect/>
                      </a:stretch>
                    </p:blipFill>
                    <p:spPr>
                      <a:xfrm>
                        <a:off x="4742500" y="3114981"/>
                        <a:ext cx="111742" cy="41254"/>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91" name="インク 190">
                        <a:extLst>
                          <a:ext uri="{FF2B5EF4-FFF2-40B4-BE49-F238E27FC236}">
                            <a16:creationId xmlns:a16="http://schemas.microsoft.com/office/drawing/2014/main" id="{32513E06-191D-D350-C13C-B49FA9720B3C}"/>
                          </a:ext>
                        </a:extLst>
                      </p14:cNvPr>
                      <p14:cNvContentPartPr/>
                      <p14:nvPr/>
                    </p14:nvContentPartPr>
                    <p14:xfrm>
                      <a:off x="4727344" y="3055046"/>
                      <a:ext cx="25200" cy="83520"/>
                    </p14:xfrm>
                  </p:contentPart>
                </mc:Choice>
                <mc:Fallback xmlns="">
                  <p:pic>
                    <p:nvPicPr>
                      <p:cNvPr id="199" name="インク 198">
                        <a:extLst>
                          <a:ext uri="{FF2B5EF4-FFF2-40B4-BE49-F238E27FC236}">
                            <a16:creationId xmlns:a16="http://schemas.microsoft.com/office/drawing/2014/main" id="{32513E06-191D-D350-C13C-B49FA9720B3C}"/>
                          </a:ext>
                        </a:extLst>
                      </p:cNvPr>
                      <p:cNvPicPr/>
                      <p:nvPr/>
                    </p:nvPicPr>
                    <p:blipFill>
                      <a:blip r:embed="rId260"/>
                      <a:stretch>
                        <a:fillRect/>
                      </a:stretch>
                    </p:blipFill>
                    <p:spPr>
                      <a:xfrm>
                        <a:off x="4716256" y="3043977"/>
                        <a:ext cx="46872" cy="105155"/>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92" name="インク 191">
                        <a:extLst>
                          <a:ext uri="{FF2B5EF4-FFF2-40B4-BE49-F238E27FC236}">
                            <a16:creationId xmlns:a16="http://schemas.microsoft.com/office/drawing/2014/main" id="{ECE456AE-B927-104A-E0CE-77885612C224}"/>
                          </a:ext>
                        </a:extLst>
                      </p14:cNvPr>
                      <p14:cNvContentPartPr/>
                      <p14:nvPr/>
                    </p14:nvContentPartPr>
                    <p14:xfrm>
                      <a:off x="4845784" y="3124166"/>
                      <a:ext cx="38520" cy="360"/>
                    </p14:xfrm>
                  </p:contentPart>
                </mc:Choice>
                <mc:Fallback xmlns="">
                  <p:pic>
                    <p:nvPicPr>
                      <p:cNvPr id="200" name="インク 199">
                        <a:extLst>
                          <a:ext uri="{FF2B5EF4-FFF2-40B4-BE49-F238E27FC236}">
                            <a16:creationId xmlns:a16="http://schemas.microsoft.com/office/drawing/2014/main" id="{ECE456AE-B927-104A-E0CE-77885612C224}"/>
                          </a:ext>
                        </a:extLst>
                      </p:cNvPr>
                      <p:cNvPicPr/>
                      <p:nvPr/>
                    </p:nvPicPr>
                    <p:blipFill>
                      <a:blip r:embed="rId262"/>
                      <a:stretch>
                        <a:fillRect/>
                      </a:stretch>
                    </p:blipFill>
                    <p:spPr>
                      <a:xfrm>
                        <a:off x="4834778" y="3116246"/>
                        <a:ext cx="60031"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93" name="インク 192">
                        <a:extLst>
                          <a:ext uri="{FF2B5EF4-FFF2-40B4-BE49-F238E27FC236}">
                            <a16:creationId xmlns:a16="http://schemas.microsoft.com/office/drawing/2014/main" id="{73EE5DCF-1C6D-4CD7-2684-BFC2B8DBC842}"/>
                          </a:ext>
                        </a:extLst>
                      </p14:cNvPr>
                      <p14:cNvContentPartPr/>
                      <p14:nvPr/>
                    </p14:nvContentPartPr>
                    <p14:xfrm>
                      <a:off x="4877824" y="3107246"/>
                      <a:ext cx="34920" cy="15120"/>
                    </p14:xfrm>
                  </p:contentPart>
                </mc:Choice>
                <mc:Fallback xmlns="">
                  <p:pic>
                    <p:nvPicPr>
                      <p:cNvPr id="201" name="インク 200">
                        <a:extLst>
                          <a:ext uri="{FF2B5EF4-FFF2-40B4-BE49-F238E27FC236}">
                            <a16:creationId xmlns:a16="http://schemas.microsoft.com/office/drawing/2014/main" id="{73EE5DCF-1C6D-4CD7-2684-BFC2B8DBC842}"/>
                          </a:ext>
                        </a:extLst>
                      </p:cNvPr>
                      <p:cNvPicPr/>
                      <p:nvPr/>
                    </p:nvPicPr>
                    <p:blipFill>
                      <a:blip r:embed="rId264"/>
                      <a:stretch>
                        <a:fillRect/>
                      </a:stretch>
                    </p:blipFill>
                    <p:spPr>
                      <a:xfrm>
                        <a:off x="4866849" y="3096158"/>
                        <a:ext cx="56371" cy="36792"/>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94" name="インク 193">
                        <a:extLst>
                          <a:ext uri="{FF2B5EF4-FFF2-40B4-BE49-F238E27FC236}">
                            <a16:creationId xmlns:a16="http://schemas.microsoft.com/office/drawing/2014/main" id="{8F94A88A-6ED2-FC57-524D-64932C6BC173}"/>
                          </a:ext>
                        </a:extLst>
                      </p14:cNvPr>
                      <p14:cNvContentPartPr/>
                      <p14:nvPr/>
                    </p14:nvContentPartPr>
                    <p14:xfrm>
                      <a:off x="4019224" y="2185646"/>
                      <a:ext cx="717480" cy="864360"/>
                    </p14:xfrm>
                  </p:contentPart>
                </mc:Choice>
                <mc:Fallback xmlns="">
                  <p:pic>
                    <p:nvPicPr>
                      <p:cNvPr id="202" name="インク 201">
                        <a:extLst>
                          <a:ext uri="{FF2B5EF4-FFF2-40B4-BE49-F238E27FC236}">
                            <a16:creationId xmlns:a16="http://schemas.microsoft.com/office/drawing/2014/main" id="{8F94A88A-6ED2-FC57-524D-64932C6BC173}"/>
                          </a:ext>
                        </a:extLst>
                      </p:cNvPr>
                      <p:cNvPicPr/>
                      <p:nvPr/>
                    </p:nvPicPr>
                    <p:blipFill>
                      <a:blip r:embed="rId266"/>
                      <a:stretch>
                        <a:fillRect/>
                      </a:stretch>
                    </p:blipFill>
                    <p:spPr>
                      <a:xfrm>
                        <a:off x="4008132" y="2174558"/>
                        <a:ext cx="739161" cy="886032"/>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67">
                  <p14:nvContentPartPr>
                    <p14:cNvPr id="74" name="インク 73">
                      <a:extLst>
                        <a:ext uri="{FF2B5EF4-FFF2-40B4-BE49-F238E27FC236}">
                          <a16:creationId xmlns:a16="http://schemas.microsoft.com/office/drawing/2014/main" id="{2611F741-B531-2FA1-3F2D-B6FCF16D184C}"/>
                        </a:ext>
                      </a:extLst>
                    </p14:cNvPr>
                    <p14:cNvContentPartPr/>
                    <p14:nvPr/>
                  </p14:nvContentPartPr>
                  <p14:xfrm>
                    <a:off x="3954064" y="2092766"/>
                    <a:ext cx="72720" cy="93240"/>
                  </p14:xfrm>
                </p:contentPart>
              </mc:Choice>
              <mc:Fallback xmlns="">
                <p:pic>
                  <p:nvPicPr>
                    <p:cNvPr id="82" name="インク 81">
                      <a:extLst>
                        <a:ext uri="{FF2B5EF4-FFF2-40B4-BE49-F238E27FC236}">
                          <a16:creationId xmlns:a16="http://schemas.microsoft.com/office/drawing/2014/main" id="{2611F741-B531-2FA1-3F2D-B6FCF16D184C}"/>
                        </a:ext>
                      </a:extLst>
                    </p:cNvPr>
                    <p:cNvPicPr/>
                    <p:nvPr/>
                  </p:nvPicPr>
                  <p:blipFill>
                    <a:blip r:embed="rId268"/>
                    <a:stretch>
                      <a:fillRect/>
                    </a:stretch>
                  </p:blipFill>
                  <p:spPr>
                    <a:xfrm>
                      <a:off x="3948046" y="2086751"/>
                      <a:ext cx="84756" cy="105271"/>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75" name="インク 74">
                      <a:extLst>
                        <a:ext uri="{FF2B5EF4-FFF2-40B4-BE49-F238E27FC236}">
                          <a16:creationId xmlns:a16="http://schemas.microsoft.com/office/drawing/2014/main" id="{43839323-A792-ADD9-27F7-84DCF6EAD15A}"/>
                        </a:ext>
                      </a:extLst>
                    </p14:cNvPr>
                    <p14:cNvContentPartPr/>
                    <p14:nvPr/>
                  </p14:nvContentPartPr>
                  <p14:xfrm>
                    <a:off x="4355104" y="2790806"/>
                    <a:ext cx="50400" cy="83880"/>
                  </p14:xfrm>
                </p:contentPart>
              </mc:Choice>
              <mc:Fallback xmlns="">
                <p:pic>
                  <p:nvPicPr>
                    <p:cNvPr id="83" name="インク 82">
                      <a:extLst>
                        <a:ext uri="{FF2B5EF4-FFF2-40B4-BE49-F238E27FC236}">
                          <a16:creationId xmlns:a16="http://schemas.microsoft.com/office/drawing/2014/main" id="{43839323-A792-ADD9-27F7-84DCF6EAD15A}"/>
                        </a:ext>
                      </a:extLst>
                    </p:cNvPr>
                    <p:cNvPicPr/>
                    <p:nvPr/>
                  </p:nvPicPr>
                  <p:blipFill>
                    <a:blip r:embed="rId270"/>
                    <a:stretch>
                      <a:fillRect/>
                    </a:stretch>
                  </p:blipFill>
                  <p:spPr>
                    <a:xfrm>
                      <a:off x="4349056" y="2784779"/>
                      <a:ext cx="62496" cy="95935"/>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76" name="インク 75">
                      <a:extLst>
                        <a:ext uri="{FF2B5EF4-FFF2-40B4-BE49-F238E27FC236}">
                          <a16:creationId xmlns:a16="http://schemas.microsoft.com/office/drawing/2014/main" id="{FAFA5ECA-4AC9-F5BD-73BB-3ABCEACA8D1D}"/>
                        </a:ext>
                      </a:extLst>
                    </p14:cNvPr>
                    <p14:cNvContentPartPr/>
                    <p14:nvPr/>
                  </p14:nvContentPartPr>
                  <p14:xfrm>
                    <a:off x="4173664" y="2857766"/>
                    <a:ext cx="176760" cy="27000"/>
                  </p14:xfrm>
                </p:contentPart>
              </mc:Choice>
              <mc:Fallback xmlns="">
                <p:pic>
                  <p:nvPicPr>
                    <p:cNvPr id="84" name="インク 83">
                      <a:extLst>
                        <a:ext uri="{FF2B5EF4-FFF2-40B4-BE49-F238E27FC236}">
                          <a16:creationId xmlns:a16="http://schemas.microsoft.com/office/drawing/2014/main" id="{FAFA5ECA-4AC9-F5BD-73BB-3ABCEACA8D1D}"/>
                        </a:ext>
                      </a:extLst>
                    </p:cNvPr>
                    <p:cNvPicPr/>
                    <p:nvPr/>
                  </p:nvPicPr>
                  <p:blipFill>
                    <a:blip r:embed="rId272"/>
                    <a:stretch>
                      <a:fillRect/>
                    </a:stretch>
                  </p:blipFill>
                  <p:spPr>
                    <a:xfrm>
                      <a:off x="4167621" y="2851766"/>
                      <a:ext cx="188846" cy="390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77" name="インク 76">
                      <a:extLst>
                        <a:ext uri="{FF2B5EF4-FFF2-40B4-BE49-F238E27FC236}">
                          <a16:creationId xmlns:a16="http://schemas.microsoft.com/office/drawing/2014/main" id="{48A72CFE-4A8B-5CED-33C5-56AD372E8657}"/>
                        </a:ext>
                      </a:extLst>
                    </p14:cNvPr>
                    <p14:cNvContentPartPr/>
                    <p14:nvPr/>
                  </p14:nvContentPartPr>
                  <p14:xfrm>
                    <a:off x="4336024" y="2966846"/>
                    <a:ext cx="219240" cy="350280"/>
                  </p14:xfrm>
                </p:contentPart>
              </mc:Choice>
              <mc:Fallback xmlns="">
                <p:pic>
                  <p:nvPicPr>
                    <p:cNvPr id="85" name="インク 84">
                      <a:extLst>
                        <a:ext uri="{FF2B5EF4-FFF2-40B4-BE49-F238E27FC236}">
                          <a16:creationId xmlns:a16="http://schemas.microsoft.com/office/drawing/2014/main" id="{48A72CFE-4A8B-5CED-33C5-56AD372E8657}"/>
                        </a:ext>
                      </a:extLst>
                    </p:cNvPr>
                    <p:cNvPicPr/>
                    <p:nvPr/>
                  </p:nvPicPr>
                  <p:blipFill>
                    <a:blip r:embed="rId274"/>
                    <a:stretch>
                      <a:fillRect/>
                    </a:stretch>
                  </p:blipFill>
                  <p:spPr>
                    <a:xfrm>
                      <a:off x="4329976" y="2960807"/>
                      <a:ext cx="231336" cy="362359"/>
                    </a:xfrm>
                    <a:prstGeom prst="rect">
                      <a:avLst/>
                    </a:prstGeom>
                  </p:spPr>
                </p:pic>
              </mc:Fallback>
            </mc:AlternateContent>
            <p:grpSp>
              <p:nvGrpSpPr>
                <p:cNvPr id="78" name="グループ化 77">
                  <a:extLst>
                    <a:ext uri="{FF2B5EF4-FFF2-40B4-BE49-F238E27FC236}">
                      <a16:creationId xmlns:a16="http://schemas.microsoft.com/office/drawing/2014/main" id="{B1BC0F0F-7BBB-6B00-91E0-E79C1CE57B3A}"/>
                    </a:ext>
                  </a:extLst>
                </p:cNvPr>
                <p:cNvGrpSpPr/>
                <p:nvPr/>
              </p:nvGrpSpPr>
              <p:grpSpPr>
                <a:xfrm>
                  <a:off x="3720064" y="1773986"/>
                  <a:ext cx="608400" cy="1124460"/>
                  <a:chOff x="3720064" y="1773986"/>
                  <a:chExt cx="608400" cy="1124460"/>
                </a:xfrm>
              </p:grpSpPr>
              <mc:AlternateContent xmlns:mc="http://schemas.openxmlformats.org/markup-compatibility/2006" xmlns:p14="http://schemas.microsoft.com/office/powerpoint/2010/main">
                <mc:Choice Requires="p14">
                  <p:contentPart p14:bwMode="auto" r:id="rId275">
                    <p14:nvContentPartPr>
                      <p14:cNvPr id="170" name="インク 169">
                        <a:extLst>
                          <a:ext uri="{FF2B5EF4-FFF2-40B4-BE49-F238E27FC236}">
                            <a16:creationId xmlns:a16="http://schemas.microsoft.com/office/drawing/2014/main" id="{DE7093F2-3056-7D86-CFBD-50BBB0412379}"/>
                          </a:ext>
                        </a:extLst>
                      </p14:cNvPr>
                      <p14:cNvContentPartPr/>
                      <p14:nvPr/>
                    </p14:nvContentPartPr>
                    <p14:xfrm>
                      <a:off x="3877744" y="2588126"/>
                      <a:ext cx="401760" cy="196920"/>
                    </p14:xfrm>
                  </p:contentPart>
                </mc:Choice>
                <mc:Fallback xmlns="">
                  <p:pic>
                    <p:nvPicPr>
                      <p:cNvPr id="178" name="インク 177">
                        <a:extLst>
                          <a:ext uri="{FF2B5EF4-FFF2-40B4-BE49-F238E27FC236}">
                            <a16:creationId xmlns:a16="http://schemas.microsoft.com/office/drawing/2014/main" id="{DE7093F2-3056-7D86-CFBD-50BBB0412379}"/>
                          </a:ext>
                        </a:extLst>
                      </p:cNvPr>
                      <p:cNvPicPr/>
                      <p:nvPr/>
                    </p:nvPicPr>
                    <p:blipFill>
                      <a:blip r:embed="rId276"/>
                      <a:stretch>
                        <a:fillRect/>
                      </a:stretch>
                    </p:blipFill>
                    <p:spPr>
                      <a:xfrm>
                        <a:off x="3871695" y="2582082"/>
                        <a:ext cx="413858" cy="209007"/>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71" name="インク 170">
                        <a:extLst>
                          <a:ext uri="{FF2B5EF4-FFF2-40B4-BE49-F238E27FC236}">
                            <a16:creationId xmlns:a16="http://schemas.microsoft.com/office/drawing/2014/main" id="{11B2BCBD-6F6F-7443-D1C6-953347A2541E}"/>
                          </a:ext>
                        </a:extLst>
                      </p14:cNvPr>
                      <p14:cNvContentPartPr/>
                      <p14:nvPr/>
                    </p14:nvContentPartPr>
                    <p14:xfrm>
                      <a:off x="4065664" y="2707286"/>
                      <a:ext cx="36720" cy="191160"/>
                    </p14:xfrm>
                  </p:contentPart>
                </mc:Choice>
                <mc:Fallback xmlns="">
                  <p:pic>
                    <p:nvPicPr>
                      <p:cNvPr id="179" name="インク 178">
                        <a:extLst>
                          <a:ext uri="{FF2B5EF4-FFF2-40B4-BE49-F238E27FC236}">
                            <a16:creationId xmlns:a16="http://schemas.microsoft.com/office/drawing/2014/main" id="{11B2BCBD-6F6F-7443-D1C6-953347A2541E}"/>
                          </a:ext>
                        </a:extLst>
                      </p:cNvPr>
                      <p:cNvPicPr/>
                      <p:nvPr/>
                    </p:nvPicPr>
                    <p:blipFill>
                      <a:blip r:embed="rId278"/>
                      <a:stretch>
                        <a:fillRect/>
                      </a:stretch>
                    </p:blipFill>
                    <p:spPr>
                      <a:xfrm>
                        <a:off x="4059628" y="2701233"/>
                        <a:ext cx="48792" cy="203265"/>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2" name="インク 171">
                        <a:extLst>
                          <a:ext uri="{FF2B5EF4-FFF2-40B4-BE49-F238E27FC236}">
                            <a16:creationId xmlns:a16="http://schemas.microsoft.com/office/drawing/2014/main" id="{4790C832-6F35-E510-7D81-EFA7C187C1F2}"/>
                          </a:ext>
                        </a:extLst>
                      </p14:cNvPr>
                      <p14:cNvContentPartPr/>
                      <p14:nvPr/>
                    </p14:nvContentPartPr>
                    <p14:xfrm>
                      <a:off x="4019224" y="2375726"/>
                      <a:ext cx="222120" cy="113040"/>
                    </p14:xfrm>
                  </p:contentPart>
                </mc:Choice>
                <mc:Fallback xmlns="">
                  <p:pic>
                    <p:nvPicPr>
                      <p:cNvPr id="180" name="インク 179">
                        <a:extLst>
                          <a:ext uri="{FF2B5EF4-FFF2-40B4-BE49-F238E27FC236}">
                            <a16:creationId xmlns:a16="http://schemas.microsoft.com/office/drawing/2014/main" id="{4790C832-6F35-E510-7D81-EFA7C187C1F2}"/>
                          </a:ext>
                        </a:extLst>
                      </p:cNvPr>
                      <p:cNvPicPr/>
                      <p:nvPr/>
                    </p:nvPicPr>
                    <p:blipFill>
                      <a:blip r:embed="rId280"/>
                      <a:stretch>
                        <a:fillRect/>
                      </a:stretch>
                    </p:blipFill>
                    <p:spPr>
                      <a:xfrm>
                        <a:off x="4013180" y="2369697"/>
                        <a:ext cx="234208" cy="125098"/>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3" name="インク 172">
                        <a:extLst>
                          <a:ext uri="{FF2B5EF4-FFF2-40B4-BE49-F238E27FC236}">
                            <a16:creationId xmlns:a16="http://schemas.microsoft.com/office/drawing/2014/main" id="{3D4C5DA6-4936-48F8-34E6-8C3BFF5A83DB}"/>
                          </a:ext>
                        </a:extLst>
                      </p14:cNvPr>
                      <p14:cNvContentPartPr/>
                      <p14:nvPr/>
                    </p14:nvContentPartPr>
                    <p14:xfrm>
                      <a:off x="3981784" y="2340806"/>
                      <a:ext cx="23760" cy="21600"/>
                    </p14:xfrm>
                  </p:contentPart>
                </mc:Choice>
                <mc:Fallback xmlns="">
                  <p:pic>
                    <p:nvPicPr>
                      <p:cNvPr id="181" name="インク 180">
                        <a:extLst>
                          <a:ext uri="{FF2B5EF4-FFF2-40B4-BE49-F238E27FC236}">
                            <a16:creationId xmlns:a16="http://schemas.microsoft.com/office/drawing/2014/main" id="{3D4C5DA6-4936-48F8-34E6-8C3BFF5A83DB}"/>
                          </a:ext>
                        </a:extLst>
                      </p:cNvPr>
                      <p:cNvPicPr/>
                      <p:nvPr/>
                    </p:nvPicPr>
                    <p:blipFill>
                      <a:blip r:embed="rId282"/>
                      <a:stretch>
                        <a:fillRect/>
                      </a:stretch>
                    </p:blipFill>
                    <p:spPr>
                      <a:xfrm>
                        <a:off x="3975718" y="2334778"/>
                        <a:ext cx="35893" cy="33656"/>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4" name="インク 173">
                        <a:extLst>
                          <a:ext uri="{FF2B5EF4-FFF2-40B4-BE49-F238E27FC236}">
                            <a16:creationId xmlns:a16="http://schemas.microsoft.com/office/drawing/2014/main" id="{08B1412F-205D-BF89-175F-FAC45D68183E}"/>
                          </a:ext>
                        </a:extLst>
                      </p14:cNvPr>
                      <p14:cNvContentPartPr/>
                      <p14:nvPr/>
                    </p14:nvContentPartPr>
                    <p14:xfrm>
                      <a:off x="3720064" y="2321726"/>
                      <a:ext cx="199440" cy="294120"/>
                    </p14:xfrm>
                  </p:contentPart>
                </mc:Choice>
                <mc:Fallback xmlns="">
                  <p:pic>
                    <p:nvPicPr>
                      <p:cNvPr id="182" name="インク 181">
                        <a:extLst>
                          <a:ext uri="{FF2B5EF4-FFF2-40B4-BE49-F238E27FC236}">
                            <a16:creationId xmlns:a16="http://schemas.microsoft.com/office/drawing/2014/main" id="{08B1412F-205D-BF89-175F-FAC45D68183E}"/>
                          </a:ext>
                        </a:extLst>
                      </p:cNvPr>
                      <p:cNvPicPr/>
                      <p:nvPr/>
                    </p:nvPicPr>
                    <p:blipFill>
                      <a:blip r:embed="rId284"/>
                      <a:stretch>
                        <a:fillRect/>
                      </a:stretch>
                    </p:blipFill>
                    <p:spPr>
                      <a:xfrm>
                        <a:off x="3714020" y="2315682"/>
                        <a:ext cx="211527" cy="306207"/>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5" name="インク 174">
                        <a:extLst>
                          <a:ext uri="{FF2B5EF4-FFF2-40B4-BE49-F238E27FC236}">
                            <a16:creationId xmlns:a16="http://schemas.microsoft.com/office/drawing/2014/main" id="{E9451F79-E5AB-E88F-5B3F-AE53B901287C}"/>
                          </a:ext>
                        </a:extLst>
                      </p14:cNvPr>
                      <p14:cNvContentPartPr/>
                      <p14:nvPr/>
                    </p14:nvContentPartPr>
                    <p14:xfrm>
                      <a:off x="3955144" y="2321726"/>
                      <a:ext cx="24840" cy="23760"/>
                    </p14:xfrm>
                  </p:contentPart>
                </mc:Choice>
                <mc:Fallback xmlns="">
                  <p:pic>
                    <p:nvPicPr>
                      <p:cNvPr id="183" name="インク 182">
                        <a:extLst>
                          <a:ext uri="{FF2B5EF4-FFF2-40B4-BE49-F238E27FC236}">
                            <a16:creationId xmlns:a16="http://schemas.microsoft.com/office/drawing/2014/main" id="{E9451F79-E5AB-E88F-5B3F-AE53B901287C}"/>
                          </a:ext>
                        </a:extLst>
                      </p:cNvPr>
                      <p:cNvPicPr/>
                      <p:nvPr/>
                    </p:nvPicPr>
                    <p:blipFill>
                      <a:blip r:embed="rId286"/>
                      <a:stretch>
                        <a:fillRect/>
                      </a:stretch>
                    </p:blipFill>
                    <p:spPr>
                      <a:xfrm>
                        <a:off x="3949182" y="2315786"/>
                        <a:ext cx="36763"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6" name="インク 175">
                        <a:extLst>
                          <a:ext uri="{FF2B5EF4-FFF2-40B4-BE49-F238E27FC236}">
                            <a16:creationId xmlns:a16="http://schemas.microsoft.com/office/drawing/2014/main" id="{135FA12A-C0C9-84DA-A6D9-66A101EB182B}"/>
                          </a:ext>
                        </a:extLst>
                      </p14:cNvPr>
                      <p14:cNvContentPartPr/>
                      <p14:nvPr/>
                    </p14:nvContentPartPr>
                    <p14:xfrm>
                      <a:off x="3919504" y="2326046"/>
                      <a:ext cx="42840" cy="2880"/>
                    </p14:xfrm>
                  </p:contentPart>
                </mc:Choice>
                <mc:Fallback xmlns="">
                  <p:pic>
                    <p:nvPicPr>
                      <p:cNvPr id="184" name="インク 183">
                        <a:extLst>
                          <a:ext uri="{FF2B5EF4-FFF2-40B4-BE49-F238E27FC236}">
                            <a16:creationId xmlns:a16="http://schemas.microsoft.com/office/drawing/2014/main" id="{135FA12A-C0C9-84DA-A6D9-66A101EB182B}"/>
                          </a:ext>
                        </a:extLst>
                      </p:cNvPr>
                      <p:cNvPicPr/>
                      <p:nvPr/>
                    </p:nvPicPr>
                    <p:blipFill>
                      <a:blip r:embed="rId288"/>
                      <a:stretch>
                        <a:fillRect/>
                      </a:stretch>
                    </p:blipFill>
                    <p:spPr>
                      <a:xfrm>
                        <a:off x="3913456" y="2320286"/>
                        <a:ext cx="54936"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77" name="インク 176">
                        <a:extLst>
                          <a:ext uri="{FF2B5EF4-FFF2-40B4-BE49-F238E27FC236}">
                            <a16:creationId xmlns:a16="http://schemas.microsoft.com/office/drawing/2014/main" id="{A5E54565-AA23-86C1-FC0D-BD1E223830D6}"/>
                          </a:ext>
                        </a:extLst>
                      </p14:cNvPr>
                      <p14:cNvContentPartPr/>
                      <p14:nvPr/>
                    </p14:nvContentPartPr>
                    <p14:xfrm>
                      <a:off x="4012024" y="2364206"/>
                      <a:ext cx="10440" cy="11880"/>
                    </p14:xfrm>
                  </p:contentPart>
                </mc:Choice>
                <mc:Fallback xmlns="">
                  <p:pic>
                    <p:nvPicPr>
                      <p:cNvPr id="185" name="インク 184">
                        <a:extLst>
                          <a:ext uri="{FF2B5EF4-FFF2-40B4-BE49-F238E27FC236}">
                            <a16:creationId xmlns:a16="http://schemas.microsoft.com/office/drawing/2014/main" id="{A5E54565-AA23-86C1-FC0D-BD1E223830D6}"/>
                          </a:ext>
                        </a:extLst>
                      </p:cNvPr>
                      <p:cNvPicPr/>
                      <p:nvPr/>
                    </p:nvPicPr>
                    <p:blipFill>
                      <a:blip r:embed="rId290"/>
                      <a:stretch>
                        <a:fillRect/>
                      </a:stretch>
                    </p:blipFill>
                    <p:spPr>
                      <a:xfrm>
                        <a:off x="4006058" y="2358008"/>
                        <a:ext cx="22371" cy="24277"/>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78" name="インク 177">
                        <a:extLst>
                          <a:ext uri="{FF2B5EF4-FFF2-40B4-BE49-F238E27FC236}">
                            <a16:creationId xmlns:a16="http://schemas.microsoft.com/office/drawing/2014/main" id="{67C1225F-9B80-45AB-56CC-77FF176D3176}"/>
                          </a:ext>
                        </a:extLst>
                      </p14:cNvPr>
                      <p14:cNvContentPartPr/>
                      <p14:nvPr/>
                    </p14:nvContentPartPr>
                    <p14:xfrm>
                      <a:off x="4102744" y="1773986"/>
                      <a:ext cx="225720" cy="500400"/>
                    </p14:xfrm>
                  </p:contentPart>
                </mc:Choice>
                <mc:Fallback xmlns="">
                  <p:pic>
                    <p:nvPicPr>
                      <p:cNvPr id="186" name="インク 185">
                        <a:extLst>
                          <a:ext uri="{FF2B5EF4-FFF2-40B4-BE49-F238E27FC236}">
                            <a16:creationId xmlns:a16="http://schemas.microsoft.com/office/drawing/2014/main" id="{67C1225F-9B80-45AB-56CC-77FF176D3176}"/>
                          </a:ext>
                        </a:extLst>
                      </p:cNvPr>
                      <p:cNvPicPr/>
                      <p:nvPr/>
                    </p:nvPicPr>
                    <p:blipFill>
                      <a:blip r:embed="rId292"/>
                      <a:stretch>
                        <a:fillRect/>
                      </a:stretch>
                    </p:blipFill>
                    <p:spPr>
                      <a:xfrm>
                        <a:off x="4096698" y="1767939"/>
                        <a:ext cx="237812" cy="512494"/>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93">
                  <p14:nvContentPartPr>
                    <p14:cNvPr id="79" name="インク 78">
                      <a:extLst>
                        <a:ext uri="{FF2B5EF4-FFF2-40B4-BE49-F238E27FC236}">
                          <a16:creationId xmlns:a16="http://schemas.microsoft.com/office/drawing/2014/main" id="{318F1948-1488-0510-7CF2-2714B9D5C341}"/>
                        </a:ext>
                      </a:extLst>
                    </p14:cNvPr>
                    <p14:cNvContentPartPr/>
                    <p14:nvPr/>
                  </p14:nvContentPartPr>
                  <p14:xfrm>
                    <a:off x="4021744" y="1550066"/>
                    <a:ext cx="264960" cy="618480"/>
                  </p14:xfrm>
                </p:contentPart>
              </mc:Choice>
              <mc:Fallback xmlns="">
                <p:pic>
                  <p:nvPicPr>
                    <p:cNvPr id="87" name="インク 86">
                      <a:extLst>
                        <a:ext uri="{FF2B5EF4-FFF2-40B4-BE49-F238E27FC236}">
                          <a16:creationId xmlns:a16="http://schemas.microsoft.com/office/drawing/2014/main" id="{318F1948-1488-0510-7CF2-2714B9D5C341}"/>
                        </a:ext>
                      </a:extLst>
                    </p:cNvPr>
                    <p:cNvPicPr/>
                    <p:nvPr/>
                  </p:nvPicPr>
                  <p:blipFill>
                    <a:blip r:embed="rId294"/>
                    <a:stretch>
                      <a:fillRect/>
                    </a:stretch>
                  </p:blipFill>
                  <p:spPr>
                    <a:xfrm>
                      <a:off x="4015699" y="1544022"/>
                      <a:ext cx="277049" cy="630568"/>
                    </a:xfrm>
                    <a:prstGeom prst="rect">
                      <a:avLst/>
                    </a:prstGeom>
                  </p:spPr>
                </p:pic>
              </mc:Fallback>
            </mc:AlternateContent>
            <p:grpSp>
              <p:nvGrpSpPr>
                <p:cNvPr id="80" name="グループ化 79">
                  <a:extLst>
                    <a:ext uri="{FF2B5EF4-FFF2-40B4-BE49-F238E27FC236}">
                      <a16:creationId xmlns:a16="http://schemas.microsoft.com/office/drawing/2014/main" id="{22E1E444-1132-7C61-5635-30E922B3123F}"/>
                    </a:ext>
                  </a:extLst>
                </p:cNvPr>
                <p:cNvGrpSpPr/>
                <p:nvPr/>
              </p:nvGrpSpPr>
              <p:grpSpPr>
                <a:xfrm>
                  <a:off x="5631664" y="3178616"/>
                  <a:ext cx="9720" cy="236160"/>
                  <a:chOff x="5631664" y="3178616"/>
                  <a:chExt cx="9720" cy="236160"/>
                </a:xfrm>
              </p:grpSpPr>
              <mc:AlternateContent xmlns:mc="http://schemas.openxmlformats.org/markup-compatibility/2006" xmlns:p14="http://schemas.microsoft.com/office/powerpoint/2010/main">
                <mc:Choice Requires="p14">
                  <p:contentPart p14:bwMode="auto" r:id="rId295">
                    <p14:nvContentPartPr>
                      <p14:cNvPr id="168" name="インク 167">
                        <a:extLst>
                          <a:ext uri="{FF2B5EF4-FFF2-40B4-BE49-F238E27FC236}">
                            <a16:creationId xmlns:a16="http://schemas.microsoft.com/office/drawing/2014/main" id="{78C3993F-53D4-8FEB-FA5A-23D2D26754A2}"/>
                          </a:ext>
                        </a:extLst>
                      </p14:cNvPr>
                      <p14:cNvContentPartPr/>
                      <p14:nvPr/>
                    </p14:nvContentPartPr>
                    <p14:xfrm>
                      <a:off x="5631664" y="3330176"/>
                      <a:ext cx="7560" cy="84600"/>
                    </p14:xfrm>
                  </p:contentPart>
                </mc:Choice>
                <mc:Fallback xmlns="">
                  <p:pic>
                    <p:nvPicPr>
                      <p:cNvPr id="176" name="インク 175">
                        <a:extLst>
                          <a:ext uri="{FF2B5EF4-FFF2-40B4-BE49-F238E27FC236}">
                            <a16:creationId xmlns:a16="http://schemas.microsoft.com/office/drawing/2014/main" id="{78C3993F-53D4-8FEB-FA5A-23D2D26754A2}"/>
                          </a:ext>
                        </a:extLst>
                      </p:cNvPr>
                      <p:cNvPicPr/>
                      <p:nvPr/>
                    </p:nvPicPr>
                    <p:blipFill>
                      <a:blip r:embed="rId296"/>
                      <a:stretch>
                        <a:fillRect/>
                      </a:stretch>
                    </p:blipFill>
                    <p:spPr>
                      <a:xfrm>
                        <a:off x="5625616" y="3324133"/>
                        <a:ext cx="19656" cy="96686"/>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69" name="インク 168">
                        <a:extLst>
                          <a:ext uri="{FF2B5EF4-FFF2-40B4-BE49-F238E27FC236}">
                            <a16:creationId xmlns:a16="http://schemas.microsoft.com/office/drawing/2014/main" id="{77FE64B5-D847-6394-DDE0-2F217DA9C263}"/>
                          </a:ext>
                        </a:extLst>
                      </p14:cNvPr>
                      <p14:cNvContentPartPr/>
                      <p14:nvPr/>
                    </p14:nvContentPartPr>
                    <p14:xfrm>
                      <a:off x="5633104" y="3178616"/>
                      <a:ext cx="8280" cy="159840"/>
                    </p14:xfrm>
                  </p:contentPart>
                </mc:Choice>
                <mc:Fallback xmlns="">
                  <p:pic>
                    <p:nvPicPr>
                      <p:cNvPr id="177" name="インク 176">
                        <a:extLst>
                          <a:ext uri="{FF2B5EF4-FFF2-40B4-BE49-F238E27FC236}">
                            <a16:creationId xmlns:a16="http://schemas.microsoft.com/office/drawing/2014/main" id="{77FE64B5-D847-6394-DDE0-2F217DA9C263}"/>
                          </a:ext>
                        </a:extLst>
                      </p:cNvPr>
                      <p:cNvPicPr/>
                      <p:nvPr/>
                    </p:nvPicPr>
                    <p:blipFill>
                      <a:blip r:embed="rId298"/>
                      <a:stretch>
                        <a:fillRect/>
                      </a:stretch>
                    </p:blipFill>
                    <p:spPr>
                      <a:xfrm>
                        <a:off x="5627259" y="3172565"/>
                        <a:ext cx="19969" cy="171941"/>
                      </a:xfrm>
                      <a:prstGeom prst="rect">
                        <a:avLst/>
                      </a:prstGeom>
                    </p:spPr>
                  </p:pic>
                </mc:Fallback>
              </mc:AlternateContent>
            </p:grpSp>
            <p:grpSp>
              <p:nvGrpSpPr>
                <p:cNvPr id="81" name="グループ化 80">
                  <a:extLst>
                    <a:ext uri="{FF2B5EF4-FFF2-40B4-BE49-F238E27FC236}">
                      <a16:creationId xmlns:a16="http://schemas.microsoft.com/office/drawing/2014/main" id="{5B49BBDE-47E1-6C3F-C12B-7AECEB02FFD6}"/>
                    </a:ext>
                  </a:extLst>
                </p:cNvPr>
                <p:cNvGrpSpPr/>
                <p:nvPr/>
              </p:nvGrpSpPr>
              <p:grpSpPr>
                <a:xfrm>
                  <a:off x="4774144" y="2157386"/>
                  <a:ext cx="490680" cy="897840"/>
                  <a:chOff x="4774144" y="2157386"/>
                  <a:chExt cx="490680" cy="897840"/>
                </a:xfrm>
              </p:grpSpPr>
              <mc:AlternateContent xmlns:mc="http://schemas.openxmlformats.org/markup-compatibility/2006" xmlns:p14="http://schemas.microsoft.com/office/powerpoint/2010/main">
                <mc:Choice Requires="p14">
                  <p:contentPart p14:bwMode="auto" r:id="rId299">
                    <p14:nvContentPartPr>
                      <p14:cNvPr id="158" name="インク 157">
                        <a:extLst>
                          <a:ext uri="{FF2B5EF4-FFF2-40B4-BE49-F238E27FC236}">
                            <a16:creationId xmlns:a16="http://schemas.microsoft.com/office/drawing/2014/main" id="{16E5FC6B-3B05-8020-3BD7-ED31F8AF6E14}"/>
                          </a:ext>
                        </a:extLst>
                      </p14:cNvPr>
                      <p14:cNvContentPartPr/>
                      <p14:nvPr/>
                    </p14:nvContentPartPr>
                    <p14:xfrm>
                      <a:off x="5017144" y="2898986"/>
                      <a:ext cx="55440" cy="156240"/>
                    </p14:xfrm>
                  </p:contentPart>
                </mc:Choice>
                <mc:Fallback xmlns="">
                  <p:pic>
                    <p:nvPicPr>
                      <p:cNvPr id="166" name="インク 165">
                        <a:extLst>
                          <a:ext uri="{FF2B5EF4-FFF2-40B4-BE49-F238E27FC236}">
                            <a16:creationId xmlns:a16="http://schemas.microsoft.com/office/drawing/2014/main" id="{16E5FC6B-3B05-8020-3BD7-ED31F8AF6E14}"/>
                          </a:ext>
                        </a:extLst>
                      </p:cNvPr>
                      <p:cNvPicPr/>
                      <p:nvPr/>
                    </p:nvPicPr>
                    <p:blipFill>
                      <a:blip r:embed="rId300"/>
                      <a:stretch>
                        <a:fillRect/>
                      </a:stretch>
                    </p:blipFill>
                    <p:spPr>
                      <a:xfrm>
                        <a:off x="5011150" y="2892938"/>
                        <a:ext cx="67427" cy="168336"/>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59" name="インク 158">
                        <a:extLst>
                          <a:ext uri="{FF2B5EF4-FFF2-40B4-BE49-F238E27FC236}">
                            <a16:creationId xmlns:a16="http://schemas.microsoft.com/office/drawing/2014/main" id="{250EF3A6-D276-315B-E1DE-5465525AE30A}"/>
                          </a:ext>
                        </a:extLst>
                      </p14:cNvPr>
                      <p14:cNvContentPartPr/>
                      <p14:nvPr/>
                    </p14:nvContentPartPr>
                    <p14:xfrm>
                      <a:off x="5012464" y="2741306"/>
                      <a:ext cx="24120" cy="142920"/>
                    </p14:xfrm>
                  </p:contentPart>
                </mc:Choice>
                <mc:Fallback xmlns="">
                  <p:pic>
                    <p:nvPicPr>
                      <p:cNvPr id="167" name="インク 166">
                        <a:extLst>
                          <a:ext uri="{FF2B5EF4-FFF2-40B4-BE49-F238E27FC236}">
                            <a16:creationId xmlns:a16="http://schemas.microsoft.com/office/drawing/2014/main" id="{250EF3A6-D276-315B-E1DE-5465525AE30A}"/>
                          </a:ext>
                        </a:extLst>
                      </p:cNvPr>
                      <p:cNvPicPr/>
                      <p:nvPr/>
                    </p:nvPicPr>
                    <p:blipFill>
                      <a:blip r:embed="rId302"/>
                      <a:stretch>
                        <a:fillRect/>
                      </a:stretch>
                    </p:blipFill>
                    <p:spPr>
                      <a:xfrm>
                        <a:off x="5006434" y="2735267"/>
                        <a:ext cx="36180" cy="154998"/>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60" name="インク 159">
                        <a:extLst>
                          <a:ext uri="{FF2B5EF4-FFF2-40B4-BE49-F238E27FC236}">
                            <a16:creationId xmlns:a16="http://schemas.microsoft.com/office/drawing/2014/main" id="{88E135AB-56D8-1268-2E13-C248689D2026}"/>
                          </a:ext>
                        </a:extLst>
                      </p14:cNvPr>
                      <p14:cNvContentPartPr/>
                      <p14:nvPr/>
                    </p14:nvContentPartPr>
                    <p14:xfrm>
                      <a:off x="5026864" y="2588306"/>
                      <a:ext cx="14400" cy="161280"/>
                    </p14:xfrm>
                  </p:contentPart>
                </mc:Choice>
                <mc:Fallback xmlns="">
                  <p:pic>
                    <p:nvPicPr>
                      <p:cNvPr id="168" name="インク 167">
                        <a:extLst>
                          <a:ext uri="{FF2B5EF4-FFF2-40B4-BE49-F238E27FC236}">
                            <a16:creationId xmlns:a16="http://schemas.microsoft.com/office/drawing/2014/main" id="{88E135AB-56D8-1268-2E13-C248689D2026}"/>
                          </a:ext>
                        </a:extLst>
                      </p:cNvPr>
                      <p:cNvPicPr/>
                      <p:nvPr/>
                    </p:nvPicPr>
                    <p:blipFill>
                      <a:blip r:embed="rId304"/>
                      <a:stretch>
                        <a:fillRect/>
                      </a:stretch>
                    </p:blipFill>
                    <p:spPr>
                      <a:xfrm>
                        <a:off x="5020905" y="2582258"/>
                        <a:ext cx="26317" cy="173376"/>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61" name="インク 160">
                        <a:extLst>
                          <a:ext uri="{FF2B5EF4-FFF2-40B4-BE49-F238E27FC236}">
                            <a16:creationId xmlns:a16="http://schemas.microsoft.com/office/drawing/2014/main" id="{1FBFCA05-4B96-1662-AD44-FB19B421A3AE}"/>
                          </a:ext>
                        </a:extLst>
                      </p14:cNvPr>
                      <p14:cNvContentPartPr/>
                      <p14:nvPr/>
                    </p14:nvContentPartPr>
                    <p14:xfrm>
                      <a:off x="4774144" y="2157386"/>
                      <a:ext cx="247680" cy="642240"/>
                    </p14:xfrm>
                  </p:contentPart>
                </mc:Choice>
                <mc:Fallback xmlns="">
                  <p:pic>
                    <p:nvPicPr>
                      <p:cNvPr id="169" name="インク 168">
                        <a:extLst>
                          <a:ext uri="{FF2B5EF4-FFF2-40B4-BE49-F238E27FC236}">
                            <a16:creationId xmlns:a16="http://schemas.microsoft.com/office/drawing/2014/main" id="{1FBFCA05-4B96-1662-AD44-FB19B421A3AE}"/>
                          </a:ext>
                        </a:extLst>
                      </p:cNvPr>
                      <p:cNvPicPr/>
                      <p:nvPr/>
                    </p:nvPicPr>
                    <p:blipFill>
                      <a:blip r:embed="rId306"/>
                      <a:stretch>
                        <a:fillRect/>
                      </a:stretch>
                    </p:blipFill>
                    <p:spPr>
                      <a:xfrm>
                        <a:off x="4768091" y="2151341"/>
                        <a:ext cx="259787" cy="654329"/>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62" name="インク 161">
                        <a:extLst>
                          <a:ext uri="{FF2B5EF4-FFF2-40B4-BE49-F238E27FC236}">
                            <a16:creationId xmlns:a16="http://schemas.microsoft.com/office/drawing/2014/main" id="{D9B61E8B-B4E2-EA04-F96F-A37496441ED6}"/>
                          </a:ext>
                        </a:extLst>
                      </p14:cNvPr>
                      <p14:cNvContentPartPr/>
                      <p14:nvPr/>
                    </p14:nvContentPartPr>
                    <p14:xfrm>
                      <a:off x="4845784" y="2369066"/>
                      <a:ext cx="181440" cy="221400"/>
                    </p14:xfrm>
                  </p:contentPart>
                </mc:Choice>
                <mc:Fallback xmlns="">
                  <p:pic>
                    <p:nvPicPr>
                      <p:cNvPr id="170" name="インク 169">
                        <a:extLst>
                          <a:ext uri="{FF2B5EF4-FFF2-40B4-BE49-F238E27FC236}">
                            <a16:creationId xmlns:a16="http://schemas.microsoft.com/office/drawing/2014/main" id="{D9B61E8B-B4E2-EA04-F96F-A37496441ED6}"/>
                          </a:ext>
                        </a:extLst>
                      </p:cNvPr>
                      <p:cNvPicPr/>
                      <p:nvPr/>
                    </p:nvPicPr>
                    <p:blipFill>
                      <a:blip r:embed="rId308"/>
                      <a:stretch>
                        <a:fillRect/>
                      </a:stretch>
                    </p:blipFill>
                    <p:spPr>
                      <a:xfrm>
                        <a:off x="4839736" y="2363014"/>
                        <a:ext cx="193536" cy="233504"/>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63" name="インク 162">
                        <a:extLst>
                          <a:ext uri="{FF2B5EF4-FFF2-40B4-BE49-F238E27FC236}">
                            <a16:creationId xmlns:a16="http://schemas.microsoft.com/office/drawing/2014/main" id="{48A391CD-5050-2645-09B3-0D8E3868B500}"/>
                          </a:ext>
                        </a:extLst>
                      </p14:cNvPr>
                      <p14:cNvContentPartPr/>
                      <p14:nvPr/>
                    </p14:nvContentPartPr>
                    <p14:xfrm>
                      <a:off x="5043424" y="2561936"/>
                      <a:ext cx="105120" cy="66600"/>
                    </p14:xfrm>
                  </p:contentPart>
                </mc:Choice>
                <mc:Fallback xmlns="">
                  <p:pic>
                    <p:nvPicPr>
                      <p:cNvPr id="171" name="インク 170">
                        <a:extLst>
                          <a:ext uri="{FF2B5EF4-FFF2-40B4-BE49-F238E27FC236}">
                            <a16:creationId xmlns:a16="http://schemas.microsoft.com/office/drawing/2014/main" id="{48A391CD-5050-2645-09B3-0D8E3868B500}"/>
                          </a:ext>
                        </a:extLst>
                      </p:cNvPr>
                      <p:cNvPicPr/>
                      <p:nvPr/>
                    </p:nvPicPr>
                    <p:blipFill>
                      <a:blip r:embed="rId310"/>
                      <a:stretch>
                        <a:fillRect/>
                      </a:stretch>
                    </p:blipFill>
                    <p:spPr>
                      <a:xfrm>
                        <a:off x="5037388" y="2555881"/>
                        <a:ext cx="117191" cy="78709"/>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64" name="インク 163">
                        <a:extLst>
                          <a:ext uri="{FF2B5EF4-FFF2-40B4-BE49-F238E27FC236}">
                            <a16:creationId xmlns:a16="http://schemas.microsoft.com/office/drawing/2014/main" id="{FE6E5004-A98F-B0E6-8CD9-210E1F61D041}"/>
                          </a:ext>
                        </a:extLst>
                      </p14:cNvPr>
                      <p14:cNvContentPartPr/>
                      <p14:nvPr/>
                    </p14:nvContentPartPr>
                    <p14:xfrm>
                      <a:off x="5052784" y="2740496"/>
                      <a:ext cx="84240" cy="8280"/>
                    </p14:xfrm>
                  </p:contentPart>
                </mc:Choice>
                <mc:Fallback xmlns="">
                  <p:pic>
                    <p:nvPicPr>
                      <p:cNvPr id="172" name="インク 171">
                        <a:extLst>
                          <a:ext uri="{FF2B5EF4-FFF2-40B4-BE49-F238E27FC236}">
                            <a16:creationId xmlns:a16="http://schemas.microsoft.com/office/drawing/2014/main" id="{FE6E5004-A98F-B0E6-8CD9-210E1F61D041}"/>
                          </a:ext>
                        </a:extLst>
                      </p:cNvPr>
                      <p:cNvPicPr/>
                      <p:nvPr/>
                    </p:nvPicPr>
                    <p:blipFill>
                      <a:blip r:embed="rId312"/>
                      <a:stretch>
                        <a:fillRect/>
                      </a:stretch>
                    </p:blipFill>
                    <p:spPr>
                      <a:xfrm>
                        <a:off x="5046731" y="2734651"/>
                        <a:ext cx="96346" cy="19969"/>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65" name="インク 164">
                        <a:extLst>
                          <a:ext uri="{FF2B5EF4-FFF2-40B4-BE49-F238E27FC236}">
                            <a16:creationId xmlns:a16="http://schemas.microsoft.com/office/drawing/2014/main" id="{3FF638DA-B3F5-86CD-9522-58FC1CC2F30B}"/>
                          </a:ext>
                        </a:extLst>
                      </p14:cNvPr>
                      <p14:cNvContentPartPr/>
                      <p14:nvPr/>
                    </p14:nvContentPartPr>
                    <p14:xfrm>
                      <a:off x="5140984" y="2731136"/>
                      <a:ext cx="23760" cy="9720"/>
                    </p14:xfrm>
                  </p:contentPart>
                </mc:Choice>
                <mc:Fallback xmlns="">
                  <p:pic>
                    <p:nvPicPr>
                      <p:cNvPr id="173" name="インク 172">
                        <a:extLst>
                          <a:ext uri="{FF2B5EF4-FFF2-40B4-BE49-F238E27FC236}">
                            <a16:creationId xmlns:a16="http://schemas.microsoft.com/office/drawing/2014/main" id="{3FF638DA-B3F5-86CD-9522-58FC1CC2F30B}"/>
                          </a:ext>
                        </a:extLst>
                      </p:cNvPr>
                      <p:cNvPicPr/>
                      <p:nvPr/>
                    </p:nvPicPr>
                    <p:blipFill>
                      <a:blip r:embed="rId314"/>
                      <a:stretch>
                        <a:fillRect/>
                      </a:stretch>
                    </p:blipFill>
                    <p:spPr>
                      <a:xfrm>
                        <a:off x="5134918" y="2724997"/>
                        <a:ext cx="35893" cy="21998"/>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66" name="インク 165">
                        <a:extLst>
                          <a:ext uri="{FF2B5EF4-FFF2-40B4-BE49-F238E27FC236}">
                            <a16:creationId xmlns:a16="http://schemas.microsoft.com/office/drawing/2014/main" id="{9F431072-DB4C-40A6-6B19-A0C2DE44654E}"/>
                          </a:ext>
                        </a:extLst>
                      </p14:cNvPr>
                      <p14:cNvContentPartPr/>
                      <p14:nvPr/>
                    </p14:nvContentPartPr>
                    <p14:xfrm>
                      <a:off x="5161864" y="2673896"/>
                      <a:ext cx="82080" cy="59400"/>
                    </p14:xfrm>
                  </p:contentPart>
                </mc:Choice>
                <mc:Fallback xmlns="">
                  <p:pic>
                    <p:nvPicPr>
                      <p:cNvPr id="174" name="インク 173">
                        <a:extLst>
                          <a:ext uri="{FF2B5EF4-FFF2-40B4-BE49-F238E27FC236}">
                            <a16:creationId xmlns:a16="http://schemas.microsoft.com/office/drawing/2014/main" id="{9F431072-DB4C-40A6-6B19-A0C2DE44654E}"/>
                          </a:ext>
                        </a:extLst>
                      </p:cNvPr>
                      <p:cNvPicPr/>
                      <p:nvPr/>
                    </p:nvPicPr>
                    <p:blipFill>
                      <a:blip r:embed="rId316"/>
                      <a:stretch>
                        <a:fillRect/>
                      </a:stretch>
                    </p:blipFill>
                    <p:spPr>
                      <a:xfrm>
                        <a:off x="5155821" y="2667855"/>
                        <a:ext cx="94165" cy="71481"/>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67" name="インク 166">
                        <a:extLst>
                          <a:ext uri="{FF2B5EF4-FFF2-40B4-BE49-F238E27FC236}">
                            <a16:creationId xmlns:a16="http://schemas.microsoft.com/office/drawing/2014/main" id="{6190EE1A-86E5-AD2F-0D34-818A575875D1}"/>
                          </a:ext>
                        </a:extLst>
                      </p14:cNvPr>
                      <p14:cNvContentPartPr/>
                      <p14:nvPr/>
                    </p14:nvContentPartPr>
                    <p14:xfrm>
                      <a:off x="5248264" y="2656256"/>
                      <a:ext cx="16560" cy="18000"/>
                    </p14:xfrm>
                  </p:contentPart>
                </mc:Choice>
                <mc:Fallback xmlns="">
                  <p:pic>
                    <p:nvPicPr>
                      <p:cNvPr id="175" name="インク 174">
                        <a:extLst>
                          <a:ext uri="{FF2B5EF4-FFF2-40B4-BE49-F238E27FC236}">
                            <a16:creationId xmlns:a16="http://schemas.microsoft.com/office/drawing/2014/main" id="{6190EE1A-86E5-AD2F-0D34-818A575875D1}"/>
                          </a:ext>
                        </a:extLst>
                      </p:cNvPr>
                      <p:cNvPicPr/>
                      <p:nvPr/>
                    </p:nvPicPr>
                    <p:blipFill>
                      <a:blip r:embed="rId318"/>
                      <a:stretch>
                        <a:fillRect/>
                      </a:stretch>
                    </p:blipFill>
                    <p:spPr>
                      <a:xfrm>
                        <a:off x="5242242" y="2650256"/>
                        <a:ext cx="28604" cy="30000"/>
                      </a:xfrm>
                      <a:prstGeom prst="rect">
                        <a:avLst/>
                      </a:prstGeom>
                    </p:spPr>
                  </p:pic>
                </mc:Fallback>
              </mc:AlternateContent>
            </p:grpSp>
            <p:grpSp>
              <p:nvGrpSpPr>
                <p:cNvPr id="82" name="グループ化 81">
                  <a:extLst>
                    <a:ext uri="{FF2B5EF4-FFF2-40B4-BE49-F238E27FC236}">
                      <a16:creationId xmlns:a16="http://schemas.microsoft.com/office/drawing/2014/main" id="{248C3F13-DE64-317B-3278-25894AB89443}"/>
                    </a:ext>
                  </a:extLst>
                </p:cNvPr>
                <p:cNvGrpSpPr/>
                <p:nvPr/>
              </p:nvGrpSpPr>
              <p:grpSpPr>
                <a:xfrm>
                  <a:off x="5490904" y="2288336"/>
                  <a:ext cx="607320" cy="894240"/>
                  <a:chOff x="5490904" y="2288336"/>
                  <a:chExt cx="607320" cy="894240"/>
                </a:xfrm>
              </p:grpSpPr>
              <mc:AlternateContent xmlns:mc="http://schemas.openxmlformats.org/markup-compatibility/2006" xmlns:p14="http://schemas.microsoft.com/office/powerpoint/2010/main">
                <mc:Choice Requires="p14">
                  <p:contentPart p14:bwMode="auto" r:id="rId319">
                    <p14:nvContentPartPr>
                      <p14:cNvPr id="153" name="インク 152">
                        <a:extLst>
                          <a:ext uri="{FF2B5EF4-FFF2-40B4-BE49-F238E27FC236}">
                            <a16:creationId xmlns:a16="http://schemas.microsoft.com/office/drawing/2014/main" id="{A9CED124-35BF-7DD8-F893-3FD955505D1D}"/>
                          </a:ext>
                        </a:extLst>
                      </p14:cNvPr>
                      <p14:cNvContentPartPr/>
                      <p14:nvPr/>
                    </p14:nvContentPartPr>
                    <p14:xfrm>
                      <a:off x="5490904" y="2338376"/>
                      <a:ext cx="278280" cy="844200"/>
                    </p14:xfrm>
                  </p:contentPart>
                </mc:Choice>
                <mc:Fallback xmlns="">
                  <p:pic>
                    <p:nvPicPr>
                      <p:cNvPr id="161" name="インク 160">
                        <a:extLst>
                          <a:ext uri="{FF2B5EF4-FFF2-40B4-BE49-F238E27FC236}">
                            <a16:creationId xmlns:a16="http://schemas.microsoft.com/office/drawing/2014/main" id="{A9CED124-35BF-7DD8-F893-3FD955505D1D}"/>
                          </a:ext>
                        </a:extLst>
                      </p:cNvPr>
                      <p:cNvPicPr/>
                      <p:nvPr/>
                    </p:nvPicPr>
                    <p:blipFill>
                      <a:blip r:embed="rId320"/>
                      <a:stretch>
                        <a:fillRect/>
                      </a:stretch>
                    </p:blipFill>
                    <p:spPr>
                      <a:xfrm>
                        <a:off x="5484865" y="2332332"/>
                        <a:ext cx="290357" cy="856289"/>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54" name="インク 153">
                        <a:extLst>
                          <a:ext uri="{FF2B5EF4-FFF2-40B4-BE49-F238E27FC236}">
                            <a16:creationId xmlns:a16="http://schemas.microsoft.com/office/drawing/2014/main" id="{8C624359-86EC-A269-2D84-CD1B225C05D9}"/>
                          </a:ext>
                        </a:extLst>
                      </p14:cNvPr>
                      <p14:cNvContentPartPr/>
                      <p14:nvPr/>
                    </p14:nvContentPartPr>
                    <p14:xfrm>
                      <a:off x="5546704" y="2352416"/>
                      <a:ext cx="49680" cy="151920"/>
                    </p14:xfrm>
                  </p:contentPart>
                </mc:Choice>
                <mc:Fallback xmlns="">
                  <p:pic>
                    <p:nvPicPr>
                      <p:cNvPr id="162" name="インク 161">
                        <a:extLst>
                          <a:ext uri="{FF2B5EF4-FFF2-40B4-BE49-F238E27FC236}">
                            <a16:creationId xmlns:a16="http://schemas.microsoft.com/office/drawing/2014/main" id="{8C624359-86EC-A269-2D84-CD1B225C05D9}"/>
                          </a:ext>
                        </a:extLst>
                      </p:cNvPr>
                      <p:cNvPicPr/>
                      <p:nvPr/>
                    </p:nvPicPr>
                    <p:blipFill>
                      <a:blip r:embed="rId322"/>
                      <a:stretch>
                        <a:fillRect/>
                      </a:stretch>
                    </p:blipFill>
                    <p:spPr>
                      <a:xfrm>
                        <a:off x="5540682" y="2346379"/>
                        <a:ext cx="61724" cy="163993"/>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55" name="インク 154">
                        <a:extLst>
                          <a:ext uri="{FF2B5EF4-FFF2-40B4-BE49-F238E27FC236}">
                            <a16:creationId xmlns:a16="http://schemas.microsoft.com/office/drawing/2014/main" id="{E8379E38-264C-EFAF-925B-90590E42AC78}"/>
                          </a:ext>
                        </a:extLst>
                      </p14:cNvPr>
                      <p14:cNvContentPartPr/>
                      <p14:nvPr/>
                    </p14:nvContentPartPr>
                    <p14:xfrm>
                      <a:off x="5756584" y="2288336"/>
                      <a:ext cx="174600" cy="571320"/>
                    </p14:xfrm>
                  </p:contentPart>
                </mc:Choice>
                <mc:Fallback xmlns="">
                  <p:pic>
                    <p:nvPicPr>
                      <p:cNvPr id="163" name="インク 162">
                        <a:extLst>
                          <a:ext uri="{FF2B5EF4-FFF2-40B4-BE49-F238E27FC236}">
                            <a16:creationId xmlns:a16="http://schemas.microsoft.com/office/drawing/2014/main" id="{E8379E38-264C-EFAF-925B-90590E42AC78}"/>
                          </a:ext>
                        </a:extLst>
                      </p:cNvPr>
                      <p:cNvPicPr/>
                      <p:nvPr/>
                    </p:nvPicPr>
                    <p:blipFill>
                      <a:blip r:embed="rId324"/>
                      <a:stretch>
                        <a:fillRect/>
                      </a:stretch>
                    </p:blipFill>
                    <p:spPr>
                      <a:xfrm>
                        <a:off x="5750546" y="2282290"/>
                        <a:ext cx="186676" cy="583411"/>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56" name="インク 155">
                        <a:extLst>
                          <a:ext uri="{FF2B5EF4-FFF2-40B4-BE49-F238E27FC236}">
                            <a16:creationId xmlns:a16="http://schemas.microsoft.com/office/drawing/2014/main" id="{CB028A88-4699-408A-FD8C-CC8F891A78A3}"/>
                          </a:ext>
                        </a:extLst>
                      </p14:cNvPr>
                      <p14:cNvContentPartPr/>
                      <p14:nvPr/>
                    </p14:nvContentPartPr>
                    <p14:xfrm>
                      <a:off x="5871784" y="2690096"/>
                      <a:ext cx="213480" cy="65160"/>
                    </p14:xfrm>
                  </p:contentPart>
                </mc:Choice>
                <mc:Fallback xmlns="">
                  <p:pic>
                    <p:nvPicPr>
                      <p:cNvPr id="164" name="インク 163">
                        <a:extLst>
                          <a:ext uri="{FF2B5EF4-FFF2-40B4-BE49-F238E27FC236}">
                            <a16:creationId xmlns:a16="http://schemas.microsoft.com/office/drawing/2014/main" id="{CB028A88-4699-408A-FD8C-CC8F891A78A3}"/>
                          </a:ext>
                        </a:extLst>
                      </p:cNvPr>
                      <p:cNvPicPr/>
                      <p:nvPr/>
                    </p:nvPicPr>
                    <p:blipFill>
                      <a:blip r:embed="rId326"/>
                      <a:stretch>
                        <a:fillRect/>
                      </a:stretch>
                    </p:blipFill>
                    <p:spPr>
                      <a:xfrm>
                        <a:off x="5865728" y="2684035"/>
                        <a:ext cx="225592" cy="77283"/>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57" name="インク 156">
                        <a:extLst>
                          <a:ext uri="{FF2B5EF4-FFF2-40B4-BE49-F238E27FC236}">
                            <a16:creationId xmlns:a16="http://schemas.microsoft.com/office/drawing/2014/main" id="{E6EF2C7B-43C2-DB41-3DA0-4574AC44CFC3}"/>
                          </a:ext>
                        </a:extLst>
                      </p14:cNvPr>
                      <p14:cNvContentPartPr/>
                      <p14:nvPr/>
                    </p14:nvContentPartPr>
                    <p14:xfrm>
                      <a:off x="5930104" y="2459696"/>
                      <a:ext cx="168120" cy="137160"/>
                    </p14:xfrm>
                  </p:contentPart>
                </mc:Choice>
                <mc:Fallback xmlns="">
                  <p:pic>
                    <p:nvPicPr>
                      <p:cNvPr id="165" name="インク 164">
                        <a:extLst>
                          <a:ext uri="{FF2B5EF4-FFF2-40B4-BE49-F238E27FC236}">
                            <a16:creationId xmlns:a16="http://schemas.microsoft.com/office/drawing/2014/main" id="{E6EF2C7B-43C2-DB41-3DA0-4574AC44CFC3}"/>
                          </a:ext>
                        </a:extLst>
                      </p:cNvPr>
                      <p:cNvPicPr/>
                      <p:nvPr/>
                    </p:nvPicPr>
                    <p:blipFill>
                      <a:blip r:embed="rId328"/>
                      <a:stretch>
                        <a:fillRect/>
                      </a:stretch>
                    </p:blipFill>
                    <p:spPr>
                      <a:xfrm>
                        <a:off x="5924064" y="2453667"/>
                        <a:ext cx="180200" cy="149218"/>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29">
                  <p14:nvContentPartPr>
                    <p14:cNvPr id="83" name="インク 82">
                      <a:extLst>
                        <a:ext uri="{FF2B5EF4-FFF2-40B4-BE49-F238E27FC236}">
                          <a16:creationId xmlns:a16="http://schemas.microsoft.com/office/drawing/2014/main" id="{0FCC2986-3543-C843-D84E-7A95FF69ED9F}"/>
                        </a:ext>
                      </a:extLst>
                    </p14:cNvPr>
                    <p14:cNvContentPartPr/>
                    <p14:nvPr/>
                  </p14:nvContentPartPr>
                  <p14:xfrm>
                    <a:off x="6512224" y="2714486"/>
                    <a:ext cx="64800" cy="29520"/>
                  </p14:xfrm>
                </p:contentPart>
              </mc:Choice>
              <mc:Fallback xmlns="">
                <p:pic>
                  <p:nvPicPr>
                    <p:cNvPr id="91" name="インク 90">
                      <a:extLst>
                        <a:ext uri="{FF2B5EF4-FFF2-40B4-BE49-F238E27FC236}">
                          <a16:creationId xmlns:a16="http://schemas.microsoft.com/office/drawing/2014/main" id="{0FCC2986-3543-C843-D84E-7A95FF69ED9F}"/>
                        </a:ext>
                      </a:extLst>
                    </p:cNvPr>
                    <p:cNvPicPr/>
                    <p:nvPr/>
                  </p:nvPicPr>
                  <p:blipFill>
                    <a:blip r:embed="rId330"/>
                    <a:stretch>
                      <a:fillRect/>
                    </a:stretch>
                  </p:blipFill>
                  <p:spPr>
                    <a:xfrm>
                      <a:off x="6506196" y="2708482"/>
                      <a:ext cx="76856" cy="41528"/>
                    </a:xfrm>
                    <a:prstGeom prst="rect">
                      <a:avLst/>
                    </a:prstGeom>
                  </p:spPr>
                </p:pic>
              </mc:Fallback>
            </mc:AlternateContent>
            <p:grpSp>
              <p:nvGrpSpPr>
                <p:cNvPr id="84" name="グループ化 83">
                  <a:extLst>
                    <a:ext uri="{FF2B5EF4-FFF2-40B4-BE49-F238E27FC236}">
                      <a16:creationId xmlns:a16="http://schemas.microsoft.com/office/drawing/2014/main" id="{3415AE81-57C9-EA66-42D9-FB6371B34D17}"/>
                    </a:ext>
                  </a:extLst>
                </p:cNvPr>
                <p:cNvGrpSpPr/>
                <p:nvPr/>
              </p:nvGrpSpPr>
              <p:grpSpPr>
                <a:xfrm>
                  <a:off x="6259864" y="2738246"/>
                  <a:ext cx="248760" cy="1326600"/>
                  <a:chOff x="6259864" y="2738246"/>
                  <a:chExt cx="248760" cy="1326600"/>
                </a:xfrm>
              </p:grpSpPr>
              <mc:AlternateContent xmlns:mc="http://schemas.openxmlformats.org/markup-compatibility/2006" xmlns:p14="http://schemas.microsoft.com/office/powerpoint/2010/main">
                <mc:Choice Requires="p14">
                  <p:contentPart p14:bwMode="auto" r:id="rId331">
                    <p14:nvContentPartPr>
                      <p14:cNvPr id="151" name="インク 150">
                        <a:extLst>
                          <a:ext uri="{FF2B5EF4-FFF2-40B4-BE49-F238E27FC236}">
                            <a16:creationId xmlns:a16="http://schemas.microsoft.com/office/drawing/2014/main" id="{8E2D4025-3B2B-6604-1EEA-EDC315652DB9}"/>
                          </a:ext>
                        </a:extLst>
                      </p14:cNvPr>
                      <p14:cNvContentPartPr/>
                      <p14:nvPr/>
                    </p14:nvContentPartPr>
                    <p14:xfrm>
                      <a:off x="6259864" y="2738246"/>
                      <a:ext cx="205560" cy="1326600"/>
                    </p14:xfrm>
                  </p:contentPart>
                </mc:Choice>
                <mc:Fallback xmlns="">
                  <p:pic>
                    <p:nvPicPr>
                      <p:cNvPr id="159" name="インク 158">
                        <a:extLst>
                          <a:ext uri="{FF2B5EF4-FFF2-40B4-BE49-F238E27FC236}">
                            <a16:creationId xmlns:a16="http://schemas.microsoft.com/office/drawing/2014/main" id="{8E2D4025-3B2B-6604-1EEA-EDC315652DB9}"/>
                          </a:ext>
                        </a:extLst>
                      </p:cNvPr>
                      <p:cNvPicPr/>
                      <p:nvPr/>
                    </p:nvPicPr>
                    <p:blipFill>
                      <a:blip r:embed="rId332"/>
                      <a:stretch>
                        <a:fillRect/>
                      </a:stretch>
                    </p:blipFill>
                    <p:spPr>
                      <a:xfrm>
                        <a:off x="6253818" y="2732200"/>
                        <a:ext cx="217652" cy="1338692"/>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52" name="インク 151">
                        <a:extLst>
                          <a:ext uri="{FF2B5EF4-FFF2-40B4-BE49-F238E27FC236}">
                            <a16:creationId xmlns:a16="http://schemas.microsoft.com/office/drawing/2014/main" id="{D58402D3-E4A2-88A1-5B2F-CB9A79FC1EE4}"/>
                          </a:ext>
                        </a:extLst>
                      </p14:cNvPr>
                      <p14:cNvContentPartPr/>
                      <p14:nvPr/>
                    </p14:nvContentPartPr>
                    <p14:xfrm>
                      <a:off x="6464704" y="2742926"/>
                      <a:ext cx="43920" cy="2880"/>
                    </p14:xfrm>
                  </p:contentPart>
                </mc:Choice>
                <mc:Fallback xmlns="">
                  <p:pic>
                    <p:nvPicPr>
                      <p:cNvPr id="160" name="インク 159">
                        <a:extLst>
                          <a:ext uri="{FF2B5EF4-FFF2-40B4-BE49-F238E27FC236}">
                            <a16:creationId xmlns:a16="http://schemas.microsoft.com/office/drawing/2014/main" id="{D58402D3-E4A2-88A1-5B2F-CB9A79FC1EE4}"/>
                          </a:ext>
                        </a:extLst>
                      </p:cNvPr>
                      <p:cNvPicPr/>
                      <p:nvPr/>
                    </p:nvPicPr>
                    <p:blipFill>
                      <a:blip r:embed="rId334"/>
                      <a:stretch>
                        <a:fillRect/>
                      </a:stretch>
                    </p:blipFill>
                    <p:spPr>
                      <a:xfrm>
                        <a:off x="6458646" y="2737166"/>
                        <a:ext cx="56036" cy="14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35">
                  <p14:nvContentPartPr>
                    <p14:cNvPr id="85" name="インク 84">
                      <a:extLst>
                        <a:ext uri="{FF2B5EF4-FFF2-40B4-BE49-F238E27FC236}">
                          <a16:creationId xmlns:a16="http://schemas.microsoft.com/office/drawing/2014/main" id="{8D876849-8D45-0020-AF70-793D22ED3E76}"/>
                        </a:ext>
                      </a:extLst>
                    </p14:cNvPr>
                    <p14:cNvContentPartPr/>
                    <p14:nvPr/>
                  </p14:nvContentPartPr>
                  <p14:xfrm>
                    <a:off x="6339064" y="3047846"/>
                    <a:ext cx="328680" cy="238320"/>
                  </p14:xfrm>
                </p:contentPart>
              </mc:Choice>
              <mc:Fallback xmlns="">
                <p:pic>
                  <p:nvPicPr>
                    <p:cNvPr id="93" name="インク 92">
                      <a:extLst>
                        <a:ext uri="{FF2B5EF4-FFF2-40B4-BE49-F238E27FC236}">
                          <a16:creationId xmlns:a16="http://schemas.microsoft.com/office/drawing/2014/main" id="{8D876849-8D45-0020-AF70-793D22ED3E76}"/>
                        </a:ext>
                      </a:extLst>
                    </p:cNvPr>
                    <p:cNvPicPr/>
                    <p:nvPr/>
                  </p:nvPicPr>
                  <p:blipFill>
                    <a:blip r:embed="rId336"/>
                    <a:stretch>
                      <a:fillRect/>
                    </a:stretch>
                  </p:blipFill>
                  <p:spPr>
                    <a:xfrm>
                      <a:off x="6333015" y="3041800"/>
                      <a:ext cx="340779" cy="250412"/>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86" name="インク 85">
                      <a:extLst>
                        <a:ext uri="{FF2B5EF4-FFF2-40B4-BE49-F238E27FC236}">
                          <a16:creationId xmlns:a16="http://schemas.microsoft.com/office/drawing/2014/main" id="{0062A39B-001E-3FA9-66BD-B5D802E561A4}"/>
                        </a:ext>
                      </a:extLst>
                    </p14:cNvPr>
                    <p14:cNvContentPartPr/>
                    <p14:nvPr/>
                  </p14:nvContentPartPr>
                  <p14:xfrm>
                    <a:off x="3087311" y="3240806"/>
                    <a:ext cx="2208960" cy="865440"/>
                  </p14:xfrm>
                </p:contentPart>
              </mc:Choice>
              <mc:Fallback xmlns="">
                <p:pic>
                  <p:nvPicPr>
                    <p:cNvPr id="94" name="インク 93">
                      <a:extLst>
                        <a:ext uri="{FF2B5EF4-FFF2-40B4-BE49-F238E27FC236}">
                          <a16:creationId xmlns:a16="http://schemas.microsoft.com/office/drawing/2014/main" id="{0062A39B-001E-3FA9-66BD-B5D802E561A4}"/>
                        </a:ext>
                      </a:extLst>
                    </p:cNvPr>
                    <p:cNvPicPr/>
                    <p:nvPr/>
                  </p:nvPicPr>
                  <p:blipFill>
                    <a:blip r:embed="rId338"/>
                    <a:stretch>
                      <a:fillRect/>
                    </a:stretch>
                  </p:blipFill>
                  <p:spPr>
                    <a:xfrm>
                      <a:off x="3081263" y="3234757"/>
                      <a:ext cx="2221056" cy="877537"/>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87" name="インク 86">
                      <a:extLst>
                        <a:ext uri="{FF2B5EF4-FFF2-40B4-BE49-F238E27FC236}">
                          <a16:creationId xmlns:a16="http://schemas.microsoft.com/office/drawing/2014/main" id="{4D62614D-5041-D9F1-239C-4C9FE7EF4F52}"/>
                        </a:ext>
                      </a:extLst>
                    </p14:cNvPr>
                    <p14:cNvContentPartPr/>
                    <p14:nvPr/>
                  </p14:nvContentPartPr>
                  <p14:xfrm>
                    <a:off x="2842511" y="3576326"/>
                    <a:ext cx="182880" cy="548280"/>
                  </p14:xfrm>
                </p:contentPart>
              </mc:Choice>
              <mc:Fallback xmlns="">
                <p:pic>
                  <p:nvPicPr>
                    <p:cNvPr id="95" name="インク 94">
                      <a:extLst>
                        <a:ext uri="{FF2B5EF4-FFF2-40B4-BE49-F238E27FC236}">
                          <a16:creationId xmlns:a16="http://schemas.microsoft.com/office/drawing/2014/main" id="{4D62614D-5041-D9F1-239C-4C9FE7EF4F52}"/>
                        </a:ext>
                      </a:extLst>
                    </p:cNvPr>
                    <p:cNvPicPr/>
                    <p:nvPr/>
                  </p:nvPicPr>
                  <p:blipFill>
                    <a:blip r:embed="rId340"/>
                    <a:stretch>
                      <a:fillRect/>
                    </a:stretch>
                  </p:blipFill>
                  <p:spPr>
                    <a:xfrm>
                      <a:off x="2836465" y="3570279"/>
                      <a:ext cx="194971" cy="560374"/>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88" name="インク 87">
                      <a:extLst>
                        <a:ext uri="{FF2B5EF4-FFF2-40B4-BE49-F238E27FC236}">
                          <a16:creationId xmlns:a16="http://schemas.microsoft.com/office/drawing/2014/main" id="{2B7DC331-5F04-3611-B16C-4D94ED1DA005}"/>
                        </a:ext>
                      </a:extLst>
                    </p14:cNvPr>
                    <p14:cNvContentPartPr/>
                    <p14:nvPr/>
                  </p14:nvContentPartPr>
                  <p14:xfrm>
                    <a:off x="4173071" y="3547886"/>
                    <a:ext cx="115560" cy="441360"/>
                  </p14:xfrm>
                </p:contentPart>
              </mc:Choice>
              <mc:Fallback xmlns="">
                <p:pic>
                  <p:nvPicPr>
                    <p:cNvPr id="96" name="インク 95">
                      <a:extLst>
                        <a:ext uri="{FF2B5EF4-FFF2-40B4-BE49-F238E27FC236}">
                          <a16:creationId xmlns:a16="http://schemas.microsoft.com/office/drawing/2014/main" id="{2B7DC331-5F04-3611-B16C-4D94ED1DA005}"/>
                        </a:ext>
                      </a:extLst>
                    </p:cNvPr>
                    <p:cNvPicPr/>
                    <p:nvPr/>
                  </p:nvPicPr>
                  <p:blipFill>
                    <a:blip r:embed="rId342"/>
                    <a:stretch>
                      <a:fillRect/>
                    </a:stretch>
                  </p:blipFill>
                  <p:spPr>
                    <a:xfrm>
                      <a:off x="4167015" y="3541840"/>
                      <a:ext cx="127671" cy="453452"/>
                    </a:xfrm>
                    <a:prstGeom prst="rect">
                      <a:avLst/>
                    </a:prstGeom>
                  </p:spPr>
                </p:pic>
              </mc:Fallback>
            </mc:AlternateContent>
            <p:grpSp>
              <p:nvGrpSpPr>
                <p:cNvPr id="89" name="グループ化 88">
                  <a:extLst>
                    <a:ext uri="{FF2B5EF4-FFF2-40B4-BE49-F238E27FC236}">
                      <a16:creationId xmlns:a16="http://schemas.microsoft.com/office/drawing/2014/main" id="{E4448532-BC40-B427-B756-9BEA96606B31}"/>
                    </a:ext>
                  </a:extLst>
                </p:cNvPr>
                <p:cNvGrpSpPr/>
                <p:nvPr/>
              </p:nvGrpSpPr>
              <p:grpSpPr>
                <a:xfrm>
                  <a:off x="3011711" y="4093286"/>
                  <a:ext cx="245160" cy="709920"/>
                  <a:chOff x="3011711" y="4093286"/>
                  <a:chExt cx="245160" cy="709920"/>
                </a:xfrm>
              </p:grpSpPr>
              <mc:AlternateContent xmlns:mc="http://schemas.openxmlformats.org/markup-compatibility/2006" xmlns:p14="http://schemas.microsoft.com/office/powerpoint/2010/main">
                <mc:Choice Requires="p14">
                  <p:contentPart p14:bwMode="auto" r:id="rId343">
                    <p14:nvContentPartPr>
                      <p14:cNvPr id="148" name="インク 147">
                        <a:extLst>
                          <a:ext uri="{FF2B5EF4-FFF2-40B4-BE49-F238E27FC236}">
                            <a16:creationId xmlns:a16="http://schemas.microsoft.com/office/drawing/2014/main" id="{EB1FC114-2D63-D704-0105-E822777D738D}"/>
                          </a:ext>
                        </a:extLst>
                      </p14:cNvPr>
                      <p14:cNvContentPartPr/>
                      <p14:nvPr/>
                    </p14:nvContentPartPr>
                    <p14:xfrm>
                      <a:off x="3014231" y="4107686"/>
                      <a:ext cx="77040" cy="19800"/>
                    </p14:xfrm>
                  </p:contentPart>
                </mc:Choice>
                <mc:Fallback xmlns="">
                  <p:pic>
                    <p:nvPicPr>
                      <p:cNvPr id="156" name="インク 155">
                        <a:extLst>
                          <a:ext uri="{FF2B5EF4-FFF2-40B4-BE49-F238E27FC236}">
                            <a16:creationId xmlns:a16="http://schemas.microsoft.com/office/drawing/2014/main" id="{EB1FC114-2D63-D704-0105-E822777D738D}"/>
                          </a:ext>
                        </a:extLst>
                      </p:cNvPr>
                      <p:cNvPicPr/>
                      <p:nvPr/>
                    </p:nvPicPr>
                    <p:blipFill>
                      <a:blip r:embed="rId344"/>
                      <a:stretch>
                        <a:fillRect/>
                      </a:stretch>
                    </p:blipFill>
                    <p:spPr>
                      <a:xfrm>
                        <a:off x="3008189" y="4101746"/>
                        <a:ext cx="89125"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149" name="インク 148">
                        <a:extLst>
                          <a:ext uri="{FF2B5EF4-FFF2-40B4-BE49-F238E27FC236}">
                            <a16:creationId xmlns:a16="http://schemas.microsoft.com/office/drawing/2014/main" id="{FEC264D1-4B51-B83B-7F64-D04A3330B1F1}"/>
                          </a:ext>
                        </a:extLst>
                      </p14:cNvPr>
                      <p14:cNvContentPartPr/>
                      <p14:nvPr/>
                    </p14:nvContentPartPr>
                    <p14:xfrm>
                      <a:off x="3011711" y="4126406"/>
                      <a:ext cx="720" cy="2880"/>
                    </p14:xfrm>
                  </p:contentPart>
                </mc:Choice>
                <mc:Fallback xmlns="">
                  <p:pic>
                    <p:nvPicPr>
                      <p:cNvPr id="157" name="インク 156">
                        <a:extLst>
                          <a:ext uri="{FF2B5EF4-FFF2-40B4-BE49-F238E27FC236}">
                            <a16:creationId xmlns:a16="http://schemas.microsoft.com/office/drawing/2014/main" id="{FEC264D1-4B51-B83B-7F64-D04A3330B1F1}"/>
                          </a:ext>
                        </a:extLst>
                      </p:cNvPr>
                      <p:cNvPicPr/>
                      <p:nvPr/>
                    </p:nvPicPr>
                    <p:blipFill>
                      <a:blip r:embed="rId346"/>
                      <a:stretch>
                        <a:fillRect/>
                      </a:stretch>
                    </p:blipFill>
                    <p:spPr>
                      <a:xfrm>
                        <a:off x="3007391" y="4120646"/>
                        <a:ext cx="936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150" name="インク 149">
                        <a:extLst>
                          <a:ext uri="{FF2B5EF4-FFF2-40B4-BE49-F238E27FC236}">
                            <a16:creationId xmlns:a16="http://schemas.microsoft.com/office/drawing/2014/main" id="{2EFDBBAE-D264-1B5A-0350-EBF4A34B3C11}"/>
                          </a:ext>
                        </a:extLst>
                      </p14:cNvPr>
                      <p14:cNvContentPartPr/>
                      <p14:nvPr/>
                    </p14:nvContentPartPr>
                    <p14:xfrm>
                      <a:off x="3102431" y="4093286"/>
                      <a:ext cx="154440" cy="709920"/>
                    </p14:xfrm>
                  </p:contentPart>
                </mc:Choice>
                <mc:Fallback xmlns="">
                  <p:pic>
                    <p:nvPicPr>
                      <p:cNvPr id="158" name="インク 157">
                        <a:extLst>
                          <a:ext uri="{FF2B5EF4-FFF2-40B4-BE49-F238E27FC236}">
                            <a16:creationId xmlns:a16="http://schemas.microsoft.com/office/drawing/2014/main" id="{2EFDBBAE-D264-1B5A-0350-EBF4A34B3C11}"/>
                          </a:ext>
                        </a:extLst>
                      </p:cNvPr>
                      <p:cNvPicPr/>
                      <p:nvPr/>
                    </p:nvPicPr>
                    <p:blipFill>
                      <a:blip r:embed="rId348"/>
                      <a:stretch>
                        <a:fillRect/>
                      </a:stretch>
                    </p:blipFill>
                    <p:spPr>
                      <a:xfrm>
                        <a:off x="3096394" y="4087240"/>
                        <a:ext cx="166513" cy="722012"/>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9">
                  <p14:nvContentPartPr>
                    <p14:cNvPr id="90" name="インク 89">
                      <a:extLst>
                        <a:ext uri="{FF2B5EF4-FFF2-40B4-BE49-F238E27FC236}">
                          <a16:creationId xmlns:a16="http://schemas.microsoft.com/office/drawing/2014/main" id="{2AA02609-7DD1-B14C-911D-73969A10A48B}"/>
                        </a:ext>
                      </a:extLst>
                    </p14:cNvPr>
                    <p14:cNvContentPartPr/>
                    <p14:nvPr/>
                  </p14:nvContentPartPr>
                  <p14:xfrm>
                    <a:off x="3257591" y="4067006"/>
                    <a:ext cx="257760" cy="506520"/>
                  </p14:xfrm>
                </p:contentPart>
              </mc:Choice>
              <mc:Fallback xmlns="">
                <p:pic>
                  <p:nvPicPr>
                    <p:cNvPr id="98" name="インク 97">
                      <a:extLst>
                        <a:ext uri="{FF2B5EF4-FFF2-40B4-BE49-F238E27FC236}">
                          <a16:creationId xmlns:a16="http://schemas.microsoft.com/office/drawing/2014/main" id="{2AA02609-7DD1-B14C-911D-73969A10A48B}"/>
                        </a:ext>
                      </a:extLst>
                    </p:cNvPr>
                    <p:cNvPicPr/>
                    <p:nvPr/>
                  </p:nvPicPr>
                  <p:blipFill>
                    <a:blip r:embed="rId350"/>
                    <a:stretch>
                      <a:fillRect/>
                    </a:stretch>
                  </p:blipFill>
                  <p:spPr>
                    <a:xfrm>
                      <a:off x="3251550" y="4060958"/>
                      <a:ext cx="269843" cy="518616"/>
                    </a:xfrm>
                    <a:prstGeom prst="rect">
                      <a:avLst/>
                    </a:prstGeom>
                  </p:spPr>
                </p:pic>
              </mc:Fallback>
            </mc:AlternateContent>
            <p:grpSp>
              <p:nvGrpSpPr>
                <p:cNvPr id="91" name="グループ化 90">
                  <a:extLst>
                    <a:ext uri="{FF2B5EF4-FFF2-40B4-BE49-F238E27FC236}">
                      <a16:creationId xmlns:a16="http://schemas.microsoft.com/office/drawing/2014/main" id="{3F5CB1D2-891E-E079-D905-A4A7D63E08C2}"/>
                    </a:ext>
                  </a:extLst>
                </p:cNvPr>
                <p:cNvGrpSpPr/>
                <p:nvPr/>
              </p:nvGrpSpPr>
              <p:grpSpPr>
                <a:xfrm>
                  <a:off x="3612191" y="3983846"/>
                  <a:ext cx="442800" cy="1045800"/>
                  <a:chOff x="3612191" y="3983846"/>
                  <a:chExt cx="442800" cy="1045800"/>
                </a:xfrm>
              </p:grpSpPr>
              <mc:AlternateContent xmlns:mc="http://schemas.openxmlformats.org/markup-compatibility/2006" xmlns:p14="http://schemas.microsoft.com/office/powerpoint/2010/main">
                <mc:Choice Requires="p14">
                  <p:contentPart p14:bwMode="auto" r:id="rId351">
                    <p14:nvContentPartPr>
                      <p14:cNvPr id="145" name="インク 144">
                        <a:extLst>
                          <a:ext uri="{FF2B5EF4-FFF2-40B4-BE49-F238E27FC236}">
                            <a16:creationId xmlns:a16="http://schemas.microsoft.com/office/drawing/2014/main" id="{71C91889-0CEA-70F5-384F-3648B3ABD12D}"/>
                          </a:ext>
                        </a:extLst>
                      </p14:cNvPr>
                      <p14:cNvContentPartPr/>
                      <p14:nvPr/>
                    </p14:nvContentPartPr>
                    <p14:xfrm>
                      <a:off x="3612191" y="3983846"/>
                      <a:ext cx="297360" cy="929160"/>
                    </p14:xfrm>
                  </p:contentPart>
                </mc:Choice>
                <mc:Fallback xmlns="">
                  <p:pic>
                    <p:nvPicPr>
                      <p:cNvPr id="153" name="インク 152">
                        <a:extLst>
                          <a:ext uri="{FF2B5EF4-FFF2-40B4-BE49-F238E27FC236}">
                            <a16:creationId xmlns:a16="http://schemas.microsoft.com/office/drawing/2014/main" id="{71C91889-0CEA-70F5-384F-3648B3ABD12D}"/>
                          </a:ext>
                        </a:extLst>
                      </p:cNvPr>
                      <p:cNvPicPr/>
                      <p:nvPr/>
                    </p:nvPicPr>
                    <p:blipFill>
                      <a:blip r:embed="rId352"/>
                      <a:stretch>
                        <a:fillRect/>
                      </a:stretch>
                    </p:blipFill>
                    <p:spPr>
                      <a:xfrm>
                        <a:off x="3606153" y="3977799"/>
                        <a:ext cx="309436" cy="941253"/>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146" name="インク 145">
                        <a:extLst>
                          <a:ext uri="{FF2B5EF4-FFF2-40B4-BE49-F238E27FC236}">
                            <a16:creationId xmlns:a16="http://schemas.microsoft.com/office/drawing/2014/main" id="{DEB6B8C6-30F9-893B-20BB-5A6F19B55F4C}"/>
                          </a:ext>
                        </a:extLst>
                      </p14:cNvPr>
                      <p14:cNvContentPartPr/>
                      <p14:nvPr/>
                    </p14:nvContentPartPr>
                    <p14:xfrm>
                      <a:off x="3921791" y="4760366"/>
                      <a:ext cx="133200" cy="29160"/>
                    </p14:xfrm>
                  </p:contentPart>
                </mc:Choice>
                <mc:Fallback xmlns="">
                  <p:pic>
                    <p:nvPicPr>
                      <p:cNvPr id="154" name="インク 153">
                        <a:extLst>
                          <a:ext uri="{FF2B5EF4-FFF2-40B4-BE49-F238E27FC236}">
                            <a16:creationId xmlns:a16="http://schemas.microsoft.com/office/drawing/2014/main" id="{DEB6B8C6-30F9-893B-20BB-5A6F19B55F4C}"/>
                          </a:ext>
                        </a:extLst>
                      </p:cNvPr>
                      <p:cNvPicPr/>
                      <p:nvPr/>
                    </p:nvPicPr>
                    <p:blipFill>
                      <a:blip r:embed="rId354"/>
                      <a:stretch>
                        <a:fillRect/>
                      </a:stretch>
                    </p:blipFill>
                    <p:spPr>
                      <a:xfrm>
                        <a:off x="3915759" y="4754333"/>
                        <a:ext cx="145263" cy="41226"/>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147" name="インク 146">
                        <a:extLst>
                          <a:ext uri="{FF2B5EF4-FFF2-40B4-BE49-F238E27FC236}">
                            <a16:creationId xmlns:a16="http://schemas.microsoft.com/office/drawing/2014/main" id="{359E6A32-0FE6-4BEB-B744-9928B5F0BA80}"/>
                          </a:ext>
                        </a:extLst>
                      </p14:cNvPr>
                      <p14:cNvContentPartPr/>
                      <p14:nvPr/>
                    </p14:nvContentPartPr>
                    <p14:xfrm>
                      <a:off x="3806231" y="4888526"/>
                      <a:ext cx="131040" cy="141120"/>
                    </p14:xfrm>
                  </p:contentPart>
                </mc:Choice>
                <mc:Fallback xmlns="">
                  <p:pic>
                    <p:nvPicPr>
                      <p:cNvPr id="155" name="インク 154">
                        <a:extLst>
                          <a:ext uri="{FF2B5EF4-FFF2-40B4-BE49-F238E27FC236}">
                            <a16:creationId xmlns:a16="http://schemas.microsoft.com/office/drawing/2014/main" id="{359E6A32-0FE6-4BEB-B744-9928B5F0BA80}"/>
                          </a:ext>
                        </a:extLst>
                      </p:cNvPr>
                      <p:cNvPicPr/>
                      <p:nvPr/>
                    </p:nvPicPr>
                    <p:blipFill>
                      <a:blip r:embed="rId356"/>
                      <a:stretch>
                        <a:fillRect/>
                      </a:stretch>
                    </p:blipFill>
                    <p:spPr>
                      <a:xfrm>
                        <a:off x="3800183" y="4882478"/>
                        <a:ext cx="143136" cy="153216"/>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7">
                  <p14:nvContentPartPr>
                    <p14:cNvPr id="92" name="インク 91">
                      <a:extLst>
                        <a:ext uri="{FF2B5EF4-FFF2-40B4-BE49-F238E27FC236}">
                          <a16:creationId xmlns:a16="http://schemas.microsoft.com/office/drawing/2014/main" id="{74D5F74D-8CB5-F5CB-1ACC-02F89AC6CDFE}"/>
                        </a:ext>
                      </a:extLst>
                    </p14:cNvPr>
                    <p14:cNvContentPartPr/>
                    <p14:nvPr/>
                  </p14:nvContentPartPr>
                  <p14:xfrm>
                    <a:off x="3363791" y="5648036"/>
                    <a:ext cx="798840" cy="258840"/>
                  </p14:xfrm>
                </p:contentPart>
              </mc:Choice>
              <mc:Fallback xmlns="">
                <p:pic>
                  <p:nvPicPr>
                    <p:cNvPr id="100" name="インク 99">
                      <a:extLst>
                        <a:ext uri="{FF2B5EF4-FFF2-40B4-BE49-F238E27FC236}">
                          <a16:creationId xmlns:a16="http://schemas.microsoft.com/office/drawing/2014/main" id="{74D5F74D-8CB5-F5CB-1ACC-02F89AC6CDFE}"/>
                        </a:ext>
                      </a:extLst>
                    </p:cNvPr>
                    <p:cNvPicPr/>
                    <p:nvPr/>
                  </p:nvPicPr>
                  <p:blipFill>
                    <a:blip r:embed="rId358"/>
                    <a:stretch>
                      <a:fillRect/>
                    </a:stretch>
                  </p:blipFill>
                  <p:spPr>
                    <a:xfrm>
                      <a:off x="3357739" y="5641993"/>
                      <a:ext cx="810944" cy="270926"/>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93" name="インク 92">
                      <a:extLst>
                        <a:ext uri="{FF2B5EF4-FFF2-40B4-BE49-F238E27FC236}">
                          <a16:creationId xmlns:a16="http://schemas.microsoft.com/office/drawing/2014/main" id="{B85A351F-BF37-CE3F-BDFE-5150B92C43A7}"/>
                        </a:ext>
                      </a:extLst>
                    </p14:cNvPr>
                    <p14:cNvContentPartPr/>
                    <p14:nvPr/>
                  </p14:nvContentPartPr>
                  <p14:xfrm>
                    <a:off x="3154991" y="5224316"/>
                    <a:ext cx="333000" cy="593280"/>
                  </p14:xfrm>
                </p:contentPart>
              </mc:Choice>
              <mc:Fallback xmlns="">
                <p:pic>
                  <p:nvPicPr>
                    <p:cNvPr id="101" name="インク 100">
                      <a:extLst>
                        <a:ext uri="{FF2B5EF4-FFF2-40B4-BE49-F238E27FC236}">
                          <a16:creationId xmlns:a16="http://schemas.microsoft.com/office/drawing/2014/main" id="{B85A351F-BF37-CE3F-BDFE-5150B92C43A7}"/>
                        </a:ext>
                      </a:extLst>
                    </p:cNvPr>
                    <p:cNvPicPr/>
                    <p:nvPr/>
                  </p:nvPicPr>
                  <p:blipFill>
                    <a:blip r:embed="rId360"/>
                    <a:stretch>
                      <a:fillRect/>
                    </a:stretch>
                  </p:blipFill>
                  <p:spPr>
                    <a:xfrm>
                      <a:off x="3148946" y="5218267"/>
                      <a:ext cx="345091" cy="605377"/>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94" name="インク 93">
                      <a:extLst>
                        <a:ext uri="{FF2B5EF4-FFF2-40B4-BE49-F238E27FC236}">
                          <a16:creationId xmlns:a16="http://schemas.microsoft.com/office/drawing/2014/main" id="{C0A16089-2C29-B9DA-4B60-B740F7D9A3F5}"/>
                        </a:ext>
                      </a:extLst>
                    </p14:cNvPr>
                    <p14:cNvContentPartPr/>
                    <p14:nvPr/>
                  </p14:nvContentPartPr>
                  <p14:xfrm>
                    <a:off x="3450551" y="5147996"/>
                    <a:ext cx="121320" cy="260640"/>
                  </p14:xfrm>
                </p:contentPart>
              </mc:Choice>
              <mc:Fallback xmlns="">
                <p:pic>
                  <p:nvPicPr>
                    <p:cNvPr id="102" name="インク 101">
                      <a:extLst>
                        <a:ext uri="{FF2B5EF4-FFF2-40B4-BE49-F238E27FC236}">
                          <a16:creationId xmlns:a16="http://schemas.microsoft.com/office/drawing/2014/main" id="{C0A16089-2C29-B9DA-4B60-B740F7D9A3F5}"/>
                        </a:ext>
                      </a:extLst>
                    </p:cNvPr>
                    <p:cNvPicPr/>
                    <p:nvPr/>
                  </p:nvPicPr>
                  <p:blipFill>
                    <a:blip r:embed="rId362"/>
                    <a:stretch>
                      <a:fillRect/>
                    </a:stretch>
                  </p:blipFill>
                  <p:spPr>
                    <a:xfrm>
                      <a:off x="3444510" y="5141946"/>
                      <a:ext cx="133402" cy="272739"/>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95" name="インク 94">
                      <a:extLst>
                        <a:ext uri="{FF2B5EF4-FFF2-40B4-BE49-F238E27FC236}">
                          <a16:creationId xmlns:a16="http://schemas.microsoft.com/office/drawing/2014/main" id="{67AA970C-7011-C98E-EE28-58872CFE286E}"/>
                        </a:ext>
                      </a:extLst>
                    </p14:cNvPr>
                    <p14:cNvContentPartPr/>
                    <p14:nvPr/>
                  </p14:nvContentPartPr>
                  <p14:xfrm>
                    <a:off x="2635871" y="5457596"/>
                    <a:ext cx="264960" cy="190080"/>
                  </p14:xfrm>
                </p:contentPart>
              </mc:Choice>
              <mc:Fallback xmlns="">
                <p:pic>
                  <p:nvPicPr>
                    <p:cNvPr id="103" name="インク 102">
                      <a:extLst>
                        <a:ext uri="{FF2B5EF4-FFF2-40B4-BE49-F238E27FC236}">
                          <a16:creationId xmlns:a16="http://schemas.microsoft.com/office/drawing/2014/main" id="{67AA970C-7011-C98E-EE28-58872CFE286E}"/>
                        </a:ext>
                      </a:extLst>
                    </p:cNvPr>
                    <p:cNvPicPr/>
                    <p:nvPr/>
                  </p:nvPicPr>
                  <p:blipFill>
                    <a:blip r:embed="rId364"/>
                    <a:stretch>
                      <a:fillRect/>
                    </a:stretch>
                  </p:blipFill>
                  <p:spPr>
                    <a:xfrm>
                      <a:off x="2629826" y="5451562"/>
                      <a:ext cx="277049" cy="202149"/>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96" name="インク 95">
                      <a:extLst>
                        <a:ext uri="{FF2B5EF4-FFF2-40B4-BE49-F238E27FC236}">
                          <a16:creationId xmlns:a16="http://schemas.microsoft.com/office/drawing/2014/main" id="{30E95BCD-7754-DA25-619B-FECE8971C0A4}"/>
                        </a:ext>
                      </a:extLst>
                    </p14:cNvPr>
                    <p14:cNvContentPartPr/>
                    <p14:nvPr/>
                  </p14:nvContentPartPr>
                  <p14:xfrm>
                    <a:off x="2861231" y="5479196"/>
                    <a:ext cx="506160" cy="470520"/>
                  </p14:xfrm>
                </p:contentPart>
              </mc:Choice>
              <mc:Fallback xmlns="">
                <p:pic>
                  <p:nvPicPr>
                    <p:cNvPr id="104" name="インク 103">
                      <a:extLst>
                        <a:ext uri="{FF2B5EF4-FFF2-40B4-BE49-F238E27FC236}">
                          <a16:creationId xmlns:a16="http://schemas.microsoft.com/office/drawing/2014/main" id="{30E95BCD-7754-DA25-619B-FECE8971C0A4}"/>
                        </a:ext>
                      </a:extLst>
                    </p:cNvPr>
                    <p:cNvPicPr/>
                    <p:nvPr/>
                  </p:nvPicPr>
                  <p:blipFill>
                    <a:blip r:embed="rId366"/>
                    <a:stretch>
                      <a:fillRect/>
                    </a:stretch>
                  </p:blipFill>
                  <p:spPr>
                    <a:xfrm>
                      <a:off x="2855187" y="5473151"/>
                      <a:ext cx="518247" cy="48261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97" name="インク 96">
                      <a:extLst>
                        <a:ext uri="{FF2B5EF4-FFF2-40B4-BE49-F238E27FC236}">
                          <a16:creationId xmlns:a16="http://schemas.microsoft.com/office/drawing/2014/main" id="{A22B6A42-04F3-B7BA-0008-8EE1DF33B0A3}"/>
                        </a:ext>
                      </a:extLst>
                    </p14:cNvPr>
                    <p14:cNvContentPartPr/>
                    <p14:nvPr/>
                  </p14:nvContentPartPr>
                  <p14:xfrm>
                    <a:off x="2830631" y="5876636"/>
                    <a:ext cx="257760" cy="466560"/>
                  </p14:xfrm>
                </p:contentPart>
              </mc:Choice>
              <mc:Fallback xmlns="">
                <p:pic>
                  <p:nvPicPr>
                    <p:cNvPr id="105" name="インク 104">
                      <a:extLst>
                        <a:ext uri="{FF2B5EF4-FFF2-40B4-BE49-F238E27FC236}">
                          <a16:creationId xmlns:a16="http://schemas.microsoft.com/office/drawing/2014/main" id="{A22B6A42-04F3-B7BA-0008-8EE1DF33B0A3}"/>
                        </a:ext>
                      </a:extLst>
                    </p:cNvPr>
                    <p:cNvPicPr/>
                    <p:nvPr/>
                  </p:nvPicPr>
                  <p:blipFill>
                    <a:blip r:embed="rId368"/>
                    <a:stretch>
                      <a:fillRect/>
                    </a:stretch>
                  </p:blipFill>
                  <p:spPr>
                    <a:xfrm>
                      <a:off x="2824578" y="5870590"/>
                      <a:ext cx="269866" cy="478652"/>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98" name="インク 97">
                      <a:extLst>
                        <a:ext uri="{FF2B5EF4-FFF2-40B4-BE49-F238E27FC236}">
                          <a16:creationId xmlns:a16="http://schemas.microsoft.com/office/drawing/2014/main" id="{8F1AE108-885D-F1D7-405A-F199E4EA85EB}"/>
                        </a:ext>
                      </a:extLst>
                    </p14:cNvPr>
                    <p14:cNvContentPartPr/>
                    <p14:nvPr/>
                  </p14:nvContentPartPr>
                  <p14:xfrm>
                    <a:off x="2597711" y="6024236"/>
                    <a:ext cx="244800" cy="325440"/>
                  </p14:xfrm>
                </p:contentPart>
              </mc:Choice>
              <mc:Fallback xmlns="">
                <p:pic>
                  <p:nvPicPr>
                    <p:cNvPr id="106" name="インク 105">
                      <a:extLst>
                        <a:ext uri="{FF2B5EF4-FFF2-40B4-BE49-F238E27FC236}">
                          <a16:creationId xmlns:a16="http://schemas.microsoft.com/office/drawing/2014/main" id="{8F1AE108-885D-F1D7-405A-F199E4EA85EB}"/>
                        </a:ext>
                      </a:extLst>
                    </p:cNvPr>
                    <p:cNvPicPr/>
                    <p:nvPr/>
                  </p:nvPicPr>
                  <p:blipFill>
                    <a:blip r:embed="rId370"/>
                    <a:stretch>
                      <a:fillRect/>
                    </a:stretch>
                  </p:blipFill>
                  <p:spPr>
                    <a:xfrm>
                      <a:off x="2591654" y="6018191"/>
                      <a:ext cx="256914" cy="337531"/>
                    </a:xfrm>
                    <a:prstGeom prst="rect">
                      <a:avLst/>
                    </a:prstGeom>
                  </p:spPr>
                </p:pic>
              </mc:Fallback>
            </mc:AlternateContent>
            <p:grpSp>
              <p:nvGrpSpPr>
                <p:cNvPr id="99" name="グループ化 98">
                  <a:extLst>
                    <a:ext uri="{FF2B5EF4-FFF2-40B4-BE49-F238E27FC236}">
                      <a16:creationId xmlns:a16="http://schemas.microsoft.com/office/drawing/2014/main" id="{5715CFA5-7B93-98AB-699B-1FF9001706CE}"/>
                    </a:ext>
                  </a:extLst>
                </p:cNvPr>
                <p:cNvGrpSpPr/>
                <p:nvPr/>
              </p:nvGrpSpPr>
              <p:grpSpPr>
                <a:xfrm>
                  <a:off x="3531551" y="5902826"/>
                  <a:ext cx="246960" cy="421560"/>
                  <a:chOff x="3531551" y="5902826"/>
                  <a:chExt cx="246960" cy="421560"/>
                </a:xfrm>
              </p:grpSpPr>
              <mc:AlternateContent xmlns:mc="http://schemas.openxmlformats.org/markup-compatibility/2006" xmlns:p14="http://schemas.microsoft.com/office/powerpoint/2010/main">
                <mc:Choice Requires="p14">
                  <p:contentPart p14:bwMode="auto" r:id="rId371">
                    <p14:nvContentPartPr>
                      <p14:cNvPr id="142" name="インク 141">
                        <a:extLst>
                          <a:ext uri="{FF2B5EF4-FFF2-40B4-BE49-F238E27FC236}">
                            <a16:creationId xmlns:a16="http://schemas.microsoft.com/office/drawing/2014/main" id="{14AADBAD-7D67-E02D-E086-1DF47505EACD}"/>
                          </a:ext>
                        </a:extLst>
                      </p14:cNvPr>
                      <p14:cNvContentPartPr/>
                      <p14:nvPr/>
                    </p14:nvContentPartPr>
                    <p14:xfrm>
                      <a:off x="3531551" y="5902826"/>
                      <a:ext cx="66960" cy="421560"/>
                    </p14:xfrm>
                  </p:contentPart>
                </mc:Choice>
                <mc:Fallback xmlns="">
                  <p:pic>
                    <p:nvPicPr>
                      <p:cNvPr id="150" name="インク 149">
                        <a:extLst>
                          <a:ext uri="{FF2B5EF4-FFF2-40B4-BE49-F238E27FC236}">
                            <a16:creationId xmlns:a16="http://schemas.microsoft.com/office/drawing/2014/main" id="{14AADBAD-7D67-E02D-E086-1DF47505EACD}"/>
                          </a:ext>
                        </a:extLst>
                      </p:cNvPr>
                      <p:cNvPicPr/>
                      <p:nvPr/>
                    </p:nvPicPr>
                    <p:blipFill>
                      <a:blip r:embed="rId372"/>
                      <a:stretch>
                        <a:fillRect/>
                      </a:stretch>
                    </p:blipFill>
                    <p:spPr>
                      <a:xfrm>
                        <a:off x="3525509" y="5896775"/>
                        <a:ext cx="79043" cy="433662"/>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43" name="インク 142">
                        <a:extLst>
                          <a:ext uri="{FF2B5EF4-FFF2-40B4-BE49-F238E27FC236}">
                            <a16:creationId xmlns:a16="http://schemas.microsoft.com/office/drawing/2014/main" id="{5C4AA17F-9659-C19F-67A4-42D4CC899D41}"/>
                          </a:ext>
                        </a:extLst>
                      </p14:cNvPr>
                      <p14:cNvContentPartPr/>
                      <p14:nvPr/>
                    </p14:nvContentPartPr>
                    <p14:xfrm>
                      <a:off x="3593111" y="6297026"/>
                      <a:ext cx="14760" cy="20160"/>
                    </p14:xfrm>
                  </p:contentPart>
                </mc:Choice>
                <mc:Fallback xmlns="">
                  <p:pic>
                    <p:nvPicPr>
                      <p:cNvPr id="151" name="インク 150">
                        <a:extLst>
                          <a:ext uri="{FF2B5EF4-FFF2-40B4-BE49-F238E27FC236}">
                            <a16:creationId xmlns:a16="http://schemas.microsoft.com/office/drawing/2014/main" id="{5C4AA17F-9659-C19F-67A4-42D4CC899D41}"/>
                          </a:ext>
                        </a:extLst>
                      </p:cNvPr>
                      <p:cNvPicPr/>
                      <p:nvPr/>
                    </p:nvPicPr>
                    <p:blipFill>
                      <a:blip r:embed="rId374"/>
                      <a:stretch>
                        <a:fillRect/>
                      </a:stretch>
                    </p:blipFill>
                    <p:spPr>
                      <a:xfrm>
                        <a:off x="3587207" y="6290978"/>
                        <a:ext cx="26568" cy="32256"/>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144" name="インク 143">
                        <a:extLst>
                          <a:ext uri="{FF2B5EF4-FFF2-40B4-BE49-F238E27FC236}">
                            <a16:creationId xmlns:a16="http://schemas.microsoft.com/office/drawing/2014/main" id="{B7F6B914-AB76-9912-5895-B7BED6A61AFF}"/>
                          </a:ext>
                        </a:extLst>
                      </p14:cNvPr>
                      <p14:cNvContentPartPr/>
                      <p14:nvPr/>
                    </p14:nvContentPartPr>
                    <p14:xfrm>
                      <a:off x="3758351" y="5905346"/>
                      <a:ext cx="20160" cy="175680"/>
                    </p14:xfrm>
                  </p:contentPart>
                </mc:Choice>
                <mc:Fallback xmlns="">
                  <p:pic>
                    <p:nvPicPr>
                      <p:cNvPr id="152" name="インク 151">
                        <a:extLst>
                          <a:ext uri="{FF2B5EF4-FFF2-40B4-BE49-F238E27FC236}">
                            <a16:creationId xmlns:a16="http://schemas.microsoft.com/office/drawing/2014/main" id="{B7F6B914-AB76-9912-5895-B7BED6A61AFF}"/>
                          </a:ext>
                        </a:extLst>
                      </p:cNvPr>
                      <p:cNvPicPr/>
                      <p:nvPr/>
                    </p:nvPicPr>
                    <p:blipFill>
                      <a:blip r:embed="rId376"/>
                      <a:stretch>
                        <a:fillRect/>
                      </a:stretch>
                    </p:blipFill>
                    <p:spPr>
                      <a:xfrm>
                        <a:off x="3752303" y="5899305"/>
                        <a:ext cx="32256" cy="187761"/>
                      </a:xfrm>
                      <a:prstGeom prst="rect">
                        <a:avLst/>
                      </a:prstGeom>
                    </p:spPr>
                  </p:pic>
                </mc:Fallback>
              </mc:AlternateContent>
            </p:grpSp>
            <p:grpSp>
              <p:nvGrpSpPr>
                <p:cNvPr id="100" name="グループ化 99">
                  <a:extLst>
                    <a:ext uri="{FF2B5EF4-FFF2-40B4-BE49-F238E27FC236}">
                      <a16:creationId xmlns:a16="http://schemas.microsoft.com/office/drawing/2014/main" id="{EC4E42C2-B195-0BED-8C50-758474C69864}"/>
                    </a:ext>
                  </a:extLst>
                </p:cNvPr>
                <p:cNvGrpSpPr/>
                <p:nvPr/>
              </p:nvGrpSpPr>
              <p:grpSpPr>
                <a:xfrm>
                  <a:off x="4068671" y="5645786"/>
                  <a:ext cx="424800" cy="1456920"/>
                  <a:chOff x="4068671" y="5645786"/>
                  <a:chExt cx="424800" cy="1456920"/>
                </a:xfrm>
              </p:grpSpPr>
              <mc:AlternateContent xmlns:mc="http://schemas.openxmlformats.org/markup-compatibility/2006" xmlns:p14="http://schemas.microsoft.com/office/powerpoint/2010/main">
                <mc:Choice Requires="p14">
                  <p:contentPart p14:bwMode="auto" r:id="rId377">
                    <p14:nvContentPartPr>
                      <p14:cNvPr id="137" name="インク 136">
                        <a:extLst>
                          <a:ext uri="{FF2B5EF4-FFF2-40B4-BE49-F238E27FC236}">
                            <a16:creationId xmlns:a16="http://schemas.microsoft.com/office/drawing/2014/main" id="{E6BB15FD-011C-A36B-A206-847B415618AD}"/>
                          </a:ext>
                        </a:extLst>
                      </p14:cNvPr>
                      <p14:cNvContentPartPr/>
                      <p14:nvPr/>
                    </p14:nvContentPartPr>
                    <p14:xfrm>
                      <a:off x="4116191" y="5645786"/>
                      <a:ext cx="273960" cy="927720"/>
                    </p14:xfrm>
                  </p:contentPart>
                </mc:Choice>
                <mc:Fallback xmlns="">
                  <p:pic>
                    <p:nvPicPr>
                      <p:cNvPr id="145" name="インク 144">
                        <a:extLst>
                          <a:ext uri="{FF2B5EF4-FFF2-40B4-BE49-F238E27FC236}">
                            <a16:creationId xmlns:a16="http://schemas.microsoft.com/office/drawing/2014/main" id="{E6BB15FD-011C-A36B-A206-847B415618AD}"/>
                          </a:ext>
                        </a:extLst>
                      </p:cNvPr>
                      <p:cNvPicPr/>
                      <p:nvPr/>
                    </p:nvPicPr>
                    <p:blipFill>
                      <a:blip r:embed="rId378"/>
                      <a:stretch>
                        <a:fillRect/>
                      </a:stretch>
                    </p:blipFill>
                    <p:spPr>
                      <a:xfrm>
                        <a:off x="4110148" y="5639739"/>
                        <a:ext cx="286046" cy="939814"/>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138" name="インク 137">
                        <a:extLst>
                          <a:ext uri="{FF2B5EF4-FFF2-40B4-BE49-F238E27FC236}">
                            <a16:creationId xmlns:a16="http://schemas.microsoft.com/office/drawing/2014/main" id="{1F75D1A9-DF9B-53F5-9F05-BF46691011FD}"/>
                          </a:ext>
                        </a:extLst>
                      </p14:cNvPr>
                      <p14:cNvContentPartPr/>
                      <p14:nvPr/>
                    </p14:nvContentPartPr>
                    <p14:xfrm>
                      <a:off x="4126991" y="6581426"/>
                      <a:ext cx="14040" cy="19800"/>
                    </p14:xfrm>
                  </p:contentPart>
                </mc:Choice>
                <mc:Fallback xmlns="">
                  <p:pic>
                    <p:nvPicPr>
                      <p:cNvPr id="146" name="インク 145">
                        <a:extLst>
                          <a:ext uri="{FF2B5EF4-FFF2-40B4-BE49-F238E27FC236}">
                            <a16:creationId xmlns:a16="http://schemas.microsoft.com/office/drawing/2014/main" id="{1F75D1A9-DF9B-53F5-9F05-BF46691011FD}"/>
                          </a:ext>
                        </a:extLst>
                      </p:cNvPr>
                      <p:cNvPicPr/>
                      <p:nvPr/>
                    </p:nvPicPr>
                    <p:blipFill>
                      <a:blip r:embed="rId380"/>
                      <a:stretch>
                        <a:fillRect/>
                      </a:stretch>
                    </p:blipFill>
                    <p:spPr>
                      <a:xfrm>
                        <a:off x="4120974" y="6575334"/>
                        <a:ext cx="26074" cy="31985"/>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139" name="インク 138">
                        <a:extLst>
                          <a:ext uri="{FF2B5EF4-FFF2-40B4-BE49-F238E27FC236}">
                            <a16:creationId xmlns:a16="http://schemas.microsoft.com/office/drawing/2014/main" id="{9F3B7C73-3B47-FF01-3C6C-07F5ADC51AB1}"/>
                          </a:ext>
                        </a:extLst>
                      </p14:cNvPr>
                      <p14:cNvContentPartPr/>
                      <p14:nvPr/>
                    </p14:nvContentPartPr>
                    <p14:xfrm>
                      <a:off x="4068671" y="6593306"/>
                      <a:ext cx="46440" cy="509400"/>
                    </p14:xfrm>
                  </p:contentPart>
                </mc:Choice>
                <mc:Fallback xmlns="">
                  <p:pic>
                    <p:nvPicPr>
                      <p:cNvPr id="147" name="インク 146">
                        <a:extLst>
                          <a:ext uri="{FF2B5EF4-FFF2-40B4-BE49-F238E27FC236}">
                            <a16:creationId xmlns:a16="http://schemas.microsoft.com/office/drawing/2014/main" id="{9F3B7C73-3B47-FF01-3C6C-07F5ADC51AB1}"/>
                          </a:ext>
                        </a:extLst>
                      </p:cNvPr>
                      <p:cNvPicPr/>
                      <p:nvPr/>
                    </p:nvPicPr>
                    <p:blipFill>
                      <a:blip r:embed="rId382"/>
                      <a:stretch>
                        <a:fillRect/>
                      </a:stretch>
                    </p:blipFill>
                    <p:spPr>
                      <a:xfrm>
                        <a:off x="4062679" y="6587254"/>
                        <a:ext cx="58425" cy="521505"/>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140" name="インク 139">
                        <a:extLst>
                          <a:ext uri="{FF2B5EF4-FFF2-40B4-BE49-F238E27FC236}">
                            <a16:creationId xmlns:a16="http://schemas.microsoft.com/office/drawing/2014/main" id="{16EA1153-7FDD-54BB-7759-88283E781133}"/>
                          </a:ext>
                        </a:extLst>
                      </p14:cNvPr>
                      <p14:cNvContentPartPr/>
                      <p14:nvPr/>
                    </p14:nvContentPartPr>
                    <p14:xfrm>
                      <a:off x="4145711" y="6595826"/>
                      <a:ext cx="165240" cy="207000"/>
                    </p14:xfrm>
                  </p:contentPart>
                </mc:Choice>
                <mc:Fallback xmlns="">
                  <p:pic>
                    <p:nvPicPr>
                      <p:cNvPr id="148" name="インク 147">
                        <a:extLst>
                          <a:ext uri="{FF2B5EF4-FFF2-40B4-BE49-F238E27FC236}">
                            <a16:creationId xmlns:a16="http://schemas.microsoft.com/office/drawing/2014/main" id="{16EA1153-7FDD-54BB-7759-88283E781133}"/>
                          </a:ext>
                        </a:extLst>
                      </p:cNvPr>
                      <p:cNvPicPr/>
                      <p:nvPr/>
                    </p:nvPicPr>
                    <p:blipFill>
                      <a:blip r:embed="rId384"/>
                      <a:stretch>
                        <a:fillRect/>
                      </a:stretch>
                    </p:blipFill>
                    <p:spPr>
                      <a:xfrm>
                        <a:off x="4139666" y="6589782"/>
                        <a:ext cx="177331" cy="219088"/>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141" name="インク 140">
                        <a:extLst>
                          <a:ext uri="{FF2B5EF4-FFF2-40B4-BE49-F238E27FC236}">
                            <a16:creationId xmlns:a16="http://schemas.microsoft.com/office/drawing/2014/main" id="{2C086AF0-ACCC-C9C7-C638-161DBC586065}"/>
                          </a:ext>
                        </a:extLst>
                      </p14:cNvPr>
                      <p14:cNvContentPartPr/>
                      <p14:nvPr/>
                    </p14:nvContentPartPr>
                    <p14:xfrm>
                      <a:off x="4233911" y="6379106"/>
                      <a:ext cx="259560" cy="175320"/>
                    </p14:xfrm>
                  </p:contentPart>
                </mc:Choice>
                <mc:Fallback xmlns="">
                  <p:pic>
                    <p:nvPicPr>
                      <p:cNvPr id="149" name="インク 148">
                        <a:extLst>
                          <a:ext uri="{FF2B5EF4-FFF2-40B4-BE49-F238E27FC236}">
                            <a16:creationId xmlns:a16="http://schemas.microsoft.com/office/drawing/2014/main" id="{2C086AF0-ACCC-C9C7-C638-161DBC586065}"/>
                          </a:ext>
                        </a:extLst>
                      </p:cNvPr>
                      <p:cNvPicPr/>
                      <p:nvPr/>
                    </p:nvPicPr>
                    <p:blipFill>
                      <a:blip r:embed="rId386"/>
                      <a:stretch>
                        <a:fillRect/>
                      </a:stretch>
                    </p:blipFill>
                    <p:spPr>
                      <a:xfrm>
                        <a:off x="4227863" y="6373060"/>
                        <a:ext cx="271656" cy="187411"/>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87">
                  <p14:nvContentPartPr>
                    <p14:cNvPr id="101" name="インク 100">
                      <a:extLst>
                        <a:ext uri="{FF2B5EF4-FFF2-40B4-BE49-F238E27FC236}">
                          <a16:creationId xmlns:a16="http://schemas.microsoft.com/office/drawing/2014/main" id="{29053B6C-C2BB-E331-12D9-FC12A8CEFE8B}"/>
                        </a:ext>
                      </a:extLst>
                    </p14:cNvPr>
                    <p14:cNvContentPartPr/>
                    <p14:nvPr/>
                  </p14:nvContentPartPr>
                  <p14:xfrm>
                    <a:off x="4407431" y="6557666"/>
                    <a:ext cx="248760" cy="343080"/>
                  </p14:xfrm>
                </p:contentPart>
              </mc:Choice>
              <mc:Fallback xmlns="">
                <p:pic>
                  <p:nvPicPr>
                    <p:cNvPr id="109" name="インク 108">
                      <a:extLst>
                        <a:ext uri="{FF2B5EF4-FFF2-40B4-BE49-F238E27FC236}">
                          <a16:creationId xmlns:a16="http://schemas.microsoft.com/office/drawing/2014/main" id="{29053B6C-C2BB-E331-12D9-FC12A8CEFE8B}"/>
                        </a:ext>
                      </a:extLst>
                    </p:cNvPr>
                    <p:cNvPicPr/>
                    <p:nvPr/>
                  </p:nvPicPr>
                  <p:blipFill>
                    <a:blip r:embed="rId388"/>
                    <a:stretch>
                      <a:fillRect/>
                    </a:stretch>
                  </p:blipFill>
                  <p:spPr>
                    <a:xfrm>
                      <a:off x="4401388" y="6551621"/>
                      <a:ext cx="260846" cy="355171"/>
                    </a:xfrm>
                    <a:prstGeom prst="rect">
                      <a:avLst/>
                    </a:prstGeom>
                  </p:spPr>
                </p:pic>
              </mc:Fallback>
            </mc:AlternateContent>
            <p:grpSp>
              <p:nvGrpSpPr>
                <p:cNvPr id="102" name="グループ化 101">
                  <a:extLst>
                    <a:ext uri="{FF2B5EF4-FFF2-40B4-BE49-F238E27FC236}">
                      <a16:creationId xmlns:a16="http://schemas.microsoft.com/office/drawing/2014/main" id="{48CE3B23-3D12-C16C-7490-6ABAE0C5C4CC}"/>
                    </a:ext>
                  </a:extLst>
                </p:cNvPr>
                <p:cNvGrpSpPr/>
                <p:nvPr/>
              </p:nvGrpSpPr>
              <p:grpSpPr>
                <a:xfrm>
                  <a:off x="4398071" y="5683946"/>
                  <a:ext cx="447120" cy="580320"/>
                  <a:chOff x="4398071" y="5683946"/>
                  <a:chExt cx="447120" cy="580320"/>
                </a:xfrm>
              </p:grpSpPr>
              <mc:AlternateContent xmlns:mc="http://schemas.openxmlformats.org/markup-compatibility/2006" xmlns:p14="http://schemas.microsoft.com/office/powerpoint/2010/main">
                <mc:Choice Requires="p14">
                  <p:contentPart p14:bwMode="auto" r:id="rId389">
                    <p14:nvContentPartPr>
                      <p14:cNvPr id="135" name="インク 134">
                        <a:extLst>
                          <a:ext uri="{FF2B5EF4-FFF2-40B4-BE49-F238E27FC236}">
                            <a16:creationId xmlns:a16="http://schemas.microsoft.com/office/drawing/2014/main" id="{64C5BB70-D429-8FEC-3931-F731DB8439DC}"/>
                          </a:ext>
                        </a:extLst>
                      </p14:cNvPr>
                      <p14:cNvContentPartPr/>
                      <p14:nvPr/>
                    </p14:nvContentPartPr>
                    <p14:xfrm>
                      <a:off x="4398071" y="5696546"/>
                      <a:ext cx="443160" cy="567720"/>
                    </p14:xfrm>
                  </p:contentPart>
                </mc:Choice>
                <mc:Fallback xmlns="">
                  <p:pic>
                    <p:nvPicPr>
                      <p:cNvPr id="143" name="インク 142">
                        <a:extLst>
                          <a:ext uri="{FF2B5EF4-FFF2-40B4-BE49-F238E27FC236}">
                            <a16:creationId xmlns:a16="http://schemas.microsoft.com/office/drawing/2014/main" id="{64C5BB70-D429-8FEC-3931-F731DB8439DC}"/>
                          </a:ext>
                        </a:extLst>
                      </p:cNvPr>
                      <p:cNvPicPr/>
                      <p:nvPr/>
                    </p:nvPicPr>
                    <p:blipFill>
                      <a:blip r:embed="rId390"/>
                      <a:stretch>
                        <a:fillRect/>
                      </a:stretch>
                    </p:blipFill>
                    <p:spPr>
                      <a:xfrm>
                        <a:off x="4392028" y="5690501"/>
                        <a:ext cx="455246" cy="57981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136" name="インク 135">
                        <a:extLst>
                          <a:ext uri="{FF2B5EF4-FFF2-40B4-BE49-F238E27FC236}">
                            <a16:creationId xmlns:a16="http://schemas.microsoft.com/office/drawing/2014/main" id="{35766C3A-3800-1FF7-5765-BC38B1D882B3}"/>
                          </a:ext>
                        </a:extLst>
                      </p14:cNvPr>
                      <p14:cNvContentPartPr/>
                      <p14:nvPr/>
                    </p14:nvContentPartPr>
                    <p14:xfrm>
                      <a:off x="4826111" y="5683946"/>
                      <a:ext cx="19080" cy="52560"/>
                    </p14:xfrm>
                  </p:contentPart>
                </mc:Choice>
                <mc:Fallback xmlns="">
                  <p:pic>
                    <p:nvPicPr>
                      <p:cNvPr id="144" name="インク 143">
                        <a:extLst>
                          <a:ext uri="{FF2B5EF4-FFF2-40B4-BE49-F238E27FC236}">
                            <a16:creationId xmlns:a16="http://schemas.microsoft.com/office/drawing/2014/main" id="{35766C3A-3800-1FF7-5765-BC38B1D882B3}"/>
                          </a:ext>
                        </a:extLst>
                      </p:cNvPr>
                      <p:cNvPicPr/>
                      <p:nvPr/>
                    </p:nvPicPr>
                    <p:blipFill>
                      <a:blip r:embed="rId392"/>
                      <a:stretch>
                        <a:fillRect/>
                      </a:stretch>
                    </p:blipFill>
                    <p:spPr>
                      <a:xfrm>
                        <a:off x="4820086" y="5677939"/>
                        <a:ext cx="31131" cy="64574"/>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3">
                  <p14:nvContentPartPr>
                    <p14:cNvPr id="103" name="インク 102">
                      <a:extLst>
                        <a:ext uri="{FF2B5EF4-FFF2-40B4-BE49-F238E27FC236}">
                          <a16:creationId xmlns:a16="http://schemas.microsoft.com/office/drawing/2014/main" id="{5D2F73F7-32E9-7642-0E9C-13870C9E0D1A}"/>
                        </a:ext>
                      </a:extLst>
                    </p14:cNvPr>
                    <p14:cNvContentPartPr/>
                    <p14:nvPr/>
                  </p14:nvContentPartPr>
                  <p14:xfrm>
                    <a:off x="2262191" y="6345986"/>
                    <a:ext cx="586080" cy="620280"/>
                  </p14:xfrm>
                </p:contentPart>
              </mc:Choice>
              <mc:Fallback xmlns="">
                <p:pic>
                  <p:nvPicPr>
                    <p:cNvPr id="111" name="インク 110">
                      <a:extLst>
                        <a:ext uri="{FF2B5EF4-FFF2-40B4-BE49-F238E27FC236}">
                          <a16:creationId xmlns:a16="http://schemas.microsoft.com/office/drawing/2014/main" id="{5D2F73F7-32E9-7642-0E9C-13870C9E0D1A}"/>
                        </a:ext>
                      </a:extLst>
                    </p:cNvPr>
                    <p:cNvPicPr/>
                    <p:nvPr/>
                  </p:nvPicPr>
                  <p:blipFill>
                    <a:blip r:embed="rId394"/>
                    <a:stretch>
                      <a:fillRect/>
                    </a:stretch>
                  </p:blipFill>
                  <p:spPr>
                    <a:xfrm>
                      <a:off x="2256144" y="6339939"/>
                      <a:ext cx="598175" cy="632373"/>
                    </a:xfrm>
                    <a:prstGeom prst="rect">
                      <a:avLst/>
                    </a:prstGeom>
                  </p:spPr>
                </p:pic>
              </mc:Fallback>
            </mc:AlternateContent>
            <p:grpSp>
              <p:nvGrpSpPr>
                <p:cNvPr id="104" name="グループ化 103">
                  <a:extLst>
                    <a:ext uri="{FF2B5EF4-FFF2-40B4-BE49-F238E27FC236}">
                      <a16:creationId xmlns:a16="http://schemas.microsoft.com/office/drawing/2014/main" id="{912618F3-26A6-1D8E-80B1-D6BAEABC92DC}"/>
                    </a:ext>
                  </a:extLst>
                </p:cNvPr>
                <p:cNvGrpSpPr/>
                <p:nvPr/>
              </p:nvGrpSpPr>
              <p:grpSpPr>
                <a:xfrm>
                  <a:off x="2469191" y="6357506"/>
                  <a:ext cx="207360" cy="191880"/>
                  <a:chOff x="2469191" y="6357506"/>
                  <a:chExt cx="207360" cy="191880"/>
                </a:xfrm>
              </p:grpSpPr>
              <mc:AlternateContent xmlns:mc="http://schemas.openxmlformats.org/markup-compatibility/2006" xmlns:p14="http://schemas.microsoft.com/office/powerpoint/2010/main">
                <mc:Choice Requires="p14">
                  <p:contentPart p14:bwMode="auto" r:id="rId395">
                    <p14:nvContentPartPr>
                      <p14:cNvPr id="133" name="インク 132">
                        <a:extLst>
                          <a:ext uri="{FF2B5EF4-FFF2-40B4-BE49-F238E27FC236}">
                            <a16:creationId xmlns:a16="http://schemas.microsoft.com/office/drawing/2014/main" id="{8C05B025-9EB9-17AA-8B2B-C16BF2E10760}"/>
                          </a:ext>
                        </a:extLst>
                      </p14:cNvPr>
                      <p14:cNvContentPartPr/>
                      <p14:nvPr/>
                    </p14:nvContentPartPr>
                    <p14:xfrm>
                      <a:off x="2469191" y="6357506"/>
                      <a:ext cx="207360" cy="185760"/>
                    </p14:xfrm>
                  </p:contentPart>
                </mc:Choice>
                <mc:Fallback xmlns="">
                  <p:pic>
                    <p:nvPicPr>
                      <p:cNvPr id="141" name="インク 140">
                        <a:extLst>
                          <a:ext uri="{FF2B5EF4-FFF2-40B4-BE49-F238E27FC236}">
                            <a16:creationId xmlns:a16="http://schemas.microsoft.com/office/drawing/2014/main" id="{8C05B025-9EB9-17AA-8B2B-C16BF2E10760}"/>
                          </a:ext>
                        </a:extLst>
                      </p:cNvPr>
                      <p:cNvPicPr/>
                      <p:nvPr/>
                    </p:nvPicPr>
                    <p:blipFill>
                      <a:blip r:embed="rId396"/>
                      <a:stretch>
                        <a:fillRect/>
                      </a:stretch>
                    </p:blipFill>
                    <p:spPr>
                      <a:xfrm>
                        <a:off x="2463151" y="6351449"/>
                        <a:ext cx="219439" cy="197875"/>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134" name="インク 133">
                        <a:extLst>
                          <a:ext uri="{FF2B5EF4-FFF2-40B4-BE49-F238E27FC236}">
                            <a16:creationId xmlns:a16="http://schemas.microsoft.com/office/drawing/2014/main" id="{290B3E50-53C6-C488-3A4A-BF349C12AEFA}"/>
                          </a:ext>
                        </a:extLst>
                      </p14:cNvPr>
                      <p14:cNvContentPartPr/>
                      <p14:nvPr/>
                    </p14:nvContentPartPr>
                    <p14:xfrm>
                      <a:off x="2472071" y="6530666"/>
                      <a:ext cx="104400" cy="18720"/>
                    </p14:xfrm>
                  </p:contentPart>
                </mc:Choice>
                <mc:Fallback xmlns="">
                  <p:pic>
                    <p:nvPicPr>
                      <p:cNvPr id="142" name="インク 141">
                        <a:extLst>
                          <a:ext uri="{FF2B5EF4-FFF2-40B4-BE49-F238E27FC236}">
                            <a16:creationId xmlns:a16="http://schemas.microsoft.com/office/drawing/2014/main" id="{290B3E50-53C6-C488-3A4A-BF349C12AEFA}"/>
                          </a:ext>
                        </a:extLst>
                      </p:cNvPr>
                      <p:cNvPicPr/>
                      <p:nvPr/>
                    </p:nvPicPr>
                    <p:blipFill>
                      <a:blip r:embed="rId398"/>
                      <a:stretch>
                        <a:fillRect/>
                      </a:stretch>
                    </p:blipFill>
                    <p:spPr>
                      <a:xfrm>
                        <a:off x="2466019" y="6524754"/>
                        <a:ext cx="116504" cy="30543"/>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9">
                  <p14:nvContentPartPr>
                    <p14:cNvPr id="105" name="インク 104">
                      <a:extLst>
                        <a:ext uri="{FF2B5EF4-FFF2-40B4-BE49-F238E27FC236}">
                          <a16:creationId xmlns:a16="http://schemas.microsoft.com/office/drawing/2014/main" id="{1CFB02AD-299C-8468-4A42-53BE681930E5}"/>
                        </a:ext>
                      </a:extLst>
                    </p14:cNvPr>
                    <p14:cNvContentPartPr/>
                    <p14:nvPr/>
                  </p14:nvContentPartPr>
                  <p14:xfrm>
                    <a:off x="2897951" y="6350666"/>
                    <a:ext cx="285480" cy="277920"/>
                  </p14:xfrm>
                </p:contentPart>
              </mc:Choice>
              <mc:Fallback xmlns="">
                <p:pic>
                  <p:nvPicPr>
                    <p:cNvPr id="113" name="インク 112">
                      <a:extLst>
                        <a:ext uri="{FF2B5EF4-FFF2-40B4-BE49-F238E27FC236}">
                          <a16:creationId xmlns:a16="http://schemas.microsoft.com/office/drawing/2014/main" id="{1CFB02AD-299C-8468-4A42-53BE681930E5}"/>
                        </a:ext>
                      </a:extLst>
                    </p:cNvPr>
                    <p:cNvPicPr/>
                    <p:nvPr/>
                  </p:nvPicPr>
                  <p:blipFill>
                    <a:blip r:embed="rId400"/>
                    <a:stretch>
                      <a:fillRect/>
                    </a:stretch>
                  </p:blipFill>
                  <p:spPr>
                    <a:xfrm>
                      <a:off x="2891909" y="6344624"/>
                      <a:ext cx="297564" cy="290003"/>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106" name="インク 105">
                      <a:extLst>
                        <a:ext uri="{FF2B5EF4-FFF2-40B4-BE49-F238E27FC236}">
                          <a16:creationId xmlns:a16="http://schemas.microsoft.com/office/drawing/2014/main" id="{D801945B-A788-1994-24C5-6053422DC0C6}"/>
                        </a:ext>
                      </a:extLst>
                    </p14:cNvPr>
                    <p14:cNvContentPartPr/>
                    <p14:nvPr/>
                  </p14:nvContentPartPr>
                  <p14:xfrm>
                    <a:off x="2450111" y="6834056"/>
                    <a:ext cx="199440" cy="827640"/>
                  </p14:xfrm>
                </p:contentPart>
              </mc:Choice>
              <mc:Fallback xmlns="">
                <p:pic>
                  <p:nvPicPr>
                    <p:cNvPr id="114" name="インク 113">
                      <a:extLst>
                        <a:ext uri="{FF2B5EF4-FFF2-40B4-BE49-F238E27FC236}">
                          <a16:creationId xmlns:a16="http://schemas.microsoft.com/office/drawing/2014/main" id="{D801945B-A788-1994-24C5-6053422DC0C6}"/>
                        </a:ext>
                      </a:extLst>
                    </p:cNvPr>
                    <p:cNvPicPr/>
                    <p:nvPr/>
                  </p:nvPicPr>
                  <p:blipFill>
                    <a:blip r:embed="rId402"/>
                    <a:stretch>
                      <a:fillRect/>
                    </a:stretch>
                  </p:blipFill>
                  <p:spPr>
                    <a:xfrm>
                      <a:off x="2444067" y="6828007"/>
                      <a:ext cx="211527" cy="839737"/>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107" name="インク 106">
                      <a:extLst>
                        <a:ext uri="{FF2B5EF4-FFF2-40B4-BE49-F238E27FC236}">
                          <a16:creationId xmlns:a16="http://schemas.microsoft.com/office/drawing/2014/main" id="{A859E21A-0D89-F82A-58DA-59B663B3F287}"/>
                        </a:ext>
                      </a:extLst>
                    </p14:cNvPr>
                    <p14:cNvContentPartPr/>
                    <p14:nvPr/>
                  </p14:nvContentPartPr>
                  <p14:xfrm>
                    <a:off x="2666831" y="6984176"/>
                    <a:ext cx="356040" cy="320040"/>
                  </p14:xfrm>
                </p:contentPart>
              </mc:Choice>
              <mc:Fallback xmlns="">
                <p:pic>
                  <p:nvPicPr>
                    <p:cNvPr id="115" name="インク 114">
                      <a:extLst>
                        <a:ext uri="{FF2B5EF4-FFF2-40B4-BE49-F238E27FC236}">
                          <a16:creationId xmlns:a16="http://schemas.microsoft.com/office/drawing/2014/main" id="{A859E21A-0D89-F82A-58DA-59B663B3F287}"/>
                        </a:ext>
                      </a:extLst>
                    </p:cNvPr>
                    <p:cNvPicPr/>
                    <p:nvPr/>
                  </p:nvPicPr>
                  <p:blipFill>
                    <a:blip r:embed="rId404"/>
                    <a:stretch>
                      <a:fillRect/>
                    </a:stretch>
                  </p:blipFill>
                  <p:spPr>
                    <a:xfrm>
                      <a:off x="2660788" y="6978128"/>
                      <a:ext cx="368126" cy="332136"/>
                    </a:xfrm>
                    <a:prstGeom prst="rect">
                      <a:avLst/>
                    </a:prstGeom>
                  </p:spPr>
                </p:pic>
              </mc:Fallback>
            </mc:AlternateContent>
            <p:grpSp>
              <p:nvGrpSpPr>
                <p:cNvPr id="108" name="グループ化 107">
                  <a:extLst>
                    <a:ext uri="{FF2B5EF4-FFF2-40B4-BE49-F238E27FC236}">
                      <a16:creationId xmlns:a16="http://schemas.microsoft.com/office/drawing/2014/main" id="{B25C7410-ED34-AF00-412C-F70F17091513}"/>
                    </a:ext>
                  </a:extLst>
                </p:cNvPr>
                <p:cNvGrpSpPr/>
                <p:nvPr/>
              </p:nvGrpSpPr>
              <p:grpSpPr>
                <a:xfrm>
                  <a:off x="2696351" y="7172096"/>
                  <a:ext cx="122760" cy="526680"/>
                  <a:chOff x="2696351" y="7172096"/>
                  <a:chExt cx="122760" cy="526680"/>
                </a:xfrm>
              </p:grpSpPr>
              <mc:AlternateContent xmlns:mc="http://schemas.openxmlformats.org/markup-compatibility/2006" xmlns:p14="http://schemas.microsoft.com/office/powerpoint/2010/main">
                <mc:Choice Requires="p14">
                  <p:contentPart p14:bwMode="auto" r:id="rId405">
                    <p14:nvContentPartPr>
                      <p14:cNvPr id="131" name="インク 130">
                        <a:extLst>
                          <a:ext uri="{FF2B5EF4-FFF2-40B4-BE49-F238E27FC236}">
                            <a16:creationId xmlns:a16="http://schemas.microsoft.com/office/drawing/2014/main" id="{531BABD3-7DB9-1F6E-EB2C-D501820C2BC2}"/>
                          </a:ext>
                        </a:extLst>
                      </p14:cNvPr>
                      <p14:cNvContentPartPr/>
                      <p14:nvPr/>
                    </p14:nvContentPartPr>
                    <p14:xfrm>
                      <a:off x="2696351" y="7172096"/>
                      <a:ext cx="92160" cy="526680"/>
                    </p14:xfrm>
                  </p:contentPart>
                </mc:Choice>
                <mc:Fallback xmlns="">
                  <p:pic>
                    <p:nvPicPr>
                      <p:cNvPr id="139" name="インク 138">
                        <a:extLst>
                          <a:ext uri="{FF2B5EF4-FFF2-40B4-BE49-F238E27FC236}">
                            <a16:creationId xmlns:a16="http://schemas.microsoft.com/office/drawing/2014/main" id="{531BABD3-7DB9-1F6E-EB2C-D501820C2BC2}"/>
                          </a:ext>
                        </a:extLst>
                      </p:cNvPr>
                      <p:cNvPicPr/>
                      <p:nvPr/>
                    </p:nvPicPr>
                    <p:blipFill>
                      <a:blip r:embed="rId406"/>
                      <a:stretch>
                        <a:fillRect/>
                      </a:stretch>
                    </p:blipFill>
                    <p:spPr>
                      <a:xfrm>
                        <a:off x="2690308" y="7166054"/>
                        <a:ext cx="104247" cy="538764"/>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132" name="インク 131">
                        <a:extLst>
                          <a:ext uri="{FF2B5EF4-FFF2-40B4-BE49-F238E27FC236}">
                            <a16:creationId xmlns:a16="http://schemas.microsoft.com/office/drawing/2014/main" id="{915BFE69-2C05-9FC8-3509-493E51684937}"/>
                          </a:ext>
                        </a:extLst>
                      </p14:cNvPr>
                      <p14:cNvContentPartPr/>
                      <p14:nvPr/>
                    </p14:nvContentPartPr>
                    <p14:xfrm>
                      <a:off x="2735951" y="7546136"/>
                      <a:ext cx="83160" cy="65160"/>
                    </p14:xfrm>
                  </p:contentPart>
                </mc:Choice>
                <mc:Fallback xmlns="">
                  <p:pic>
                    <p:nvPicPr>
                      <p:cNvPr id="140" name="インク 139">
                        <a:extLst>
                          <a:ext uri="{FF2B5EF4-FFF2-40B4-BE49-F238E27FC236}">
                            <a16:creationId xmlns:a16="http://schemas.microsoft.com/office/drawing/2014/main" id="{915BFE69-2C05-9FC8-3509-493E51684937}"/>
                          </a:ext>
                        </a:extLst>
                      </p:cNvPr>
                      <p:cNvPicPr/>
                      <p:nvPr/>
                    </p:nvPicPr>
                    <p:blipFill>
                      <a:blip r:embed="rId408"/>
                      <a:stretch>
                        <a:fillRect/>
                      </a:stretch>
                    </p:blipFill>
                    <p:spPr>
                      <a:xfrm>
                        <a:off x="2729939" y="7540075"/>
                        <a:ext cx="95183" cy="77283"/>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09">
                  <p14:nvContentPartPr>
                    <p14:cNvPr id="109" name="インク 108">
                      <a:extLst>
                        <a:ext uri="{FF2B5EF4-FFF2-40B4-BE49-F238E27FC236}">
                          <a16:creationId xmlns:a16="http://schemas.microsoft.com/office/drawing/2014/main" id="{2DA9D398-7318-C221-7699-7DB25E868799}"/>
                        </a:ext>
                      </a:extLst>
                    </p14:cNvPr>
                    <p14:cNvContentPartPr/>
                    <p14:nvPr/>
                  </p14:nvContentPartPr>
                  <p14:xfrm>
                    <a:off x="2659631" y="6974456"/>
                    <a:ext cx="14760" cy="12600"/>
                  </p14:xfrm>
                </p:contentPart>
              </mc:Choice>
              <mc:Fallback xmlns="">
                <p:pic>
                  <p:nvPicPr>
                    <p:cNvPr id="117" name="インク 116">
                      <a:extLst>
                        <a:ext uri="{FF2B5EF4-FFF2-40B4-BE49-F238E27FC236}">
                          <a16:creationId xmlns:a16="http://schemas.microsoft.com/office/drawing/2014/main" id="{2DA9D398-7318-C221-7699-7DB25E868799}"/>
                        </a:ext>
                      </a:extLst>
                    </p:cNvPr>
                    <p:cNvPicPr/>
                    <p:nvPr/>
                  </p:nvPicPr>
                  <p:blipFill>
                    <a:blip r:embed="rId410"/>
                    <a:stretch>
                      <a:fillRect/>
                    </a:stretch>
                  </p:blipFill>
                  <p:spPr>
                    <a:xfrm>
                      <a:off x="2653727" y="6968641"/>
                      <a:ext cx="26568" cy="24231"/>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110" name="インク 109">
                      <a:extLst>
                        <a:ext uri="{FF2B5EF4-FFF2-40B4-BE49-F238E27FC236}">
                          <a16:creationId xmlns:a16="http://schemas.microsoft.com/office/drawing/2014/main" id="{D2EF58A1-E3EE-CFD2-F18B-7C00D8F535B1}"/>
                        </a:ext>
                      </a:extLst>
                    </p14:cNvPr>
                    <p14:cNvContentPartPr/>
                    <p14:nvPr/>
                  </p14:nvContentPartPr>
                  <p14:xfrm>
                    <a:off x="1154700" y="7274336"/>
                    <a:ext cx="402840" cy="396000"/>
                  </p14:xfrm>
                </p:contentPart>
              </mc:Choice>
              <mc:Fallback xmlns="">
                <p:pic>
                  <p:nvPicPr>
                    <p:cNvPr id="118" name="インク 117">
                      <a:extLst>
                        <a:ext uri="{FF2B5EF4-FFF2-40B4-BE49-F238E27FC236}">
                          <a16:creationId xmlns:a16="http://schemas.microsoft.com/office/drawing/2014/main" id="{D2EF58A1-E3EE-CFD2-F18B-7C00D8F535B1}"/>
                        </a:ext>
                      </a:extLst>
                    </p:cNvPr>
                    <p:cNvPicPr/>
                    <p:nvPr/>
                  </p:nvPicPr>
                  <p:blipFill>
                    <a:blip r:embed="rId412"/>
                    <a:stretch>
                      <a:fillRect/>
                    </a:stretch>
                  </p:blipFill>
                  <p:spPr>
                    <a:xfrm>
                      <a:off x="1148650" y="7268290"/>
                      <a:ext cx="414940" cy="408092"/>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111" name="インク 110">
                      <a:extLst>
                        <a:ext uri="{FF2B5EF4-FFF2-40B4-BE49-F238E27FC236}">
                          <a16:creationId xmlns:a16="http://schemas.microsoft.com/office/drawing/2014/main" id="{67E670BA-C6EF-279D-67B1-6774823D6DF8}"/>
                        </a:ext>
                      </a:extLst>
                    </p14:cNvPr>
                    <p14:cNvContentPartPr/>
                    <p14:nvPr/>
                  </p14:nvContentPartPr>
                  <p14:xfrm>
                    <a:off x="1672740" y="6761696"/>
                    <a:ext cx="589680" cy="212040"/>
                  </p14:xfrm>
                </p:contentPart>
              </mc:Choice>
              <mc:Fallback xmlns="">
                <p:pic>
                  <p:nvPicPr>
                    <p:cNvPr id="119" name="インク 118">
                      <a:extLst>
                        <a:ext uri="{FF2B5EF4-FFF2-40B4-BE49-F238E27FC236}">
                          <a16:creationId xmlns:a16="http://schemas.microsoft.com/office/drawing/2014/main" id="{67E670BA-C6EF-279D-67B1-6774823D6DF8}"/>
                        </a:ext>
                      </a:extLst>
                    </p:cNvPr>
                    <p:cNvPicPr/>
                    <p:nvPr/>
                  </p:nvPicPr>
                  <p:blipFill>
                    <a:blip r:embed="rId414"/>
                    <a:stretch>
                      <a:fillRect/>
                    </a:stretch>
                  </p:blipFill>
                  <p:spPr>
                    <a:xfrm>
                      <a:off x="1666692" y="6755652"/>
                      <a:ext cx="601776" cy="224128"/>
                    </a:xfrm>
                    <a:prstGeom prst="rect">
                      <a:avLst/>
                    </a:prstGeom>
                  </p:spPr>
                </p:pic>
              </mc:Fallback>
            </mc:AlternateContent>
            <p:grpSp>
              <p:nvGrpSpPr>
                <p:cNvPr id="112" name="グループ化 111">
                  <a:extLst>
                    <a:ext uri="{FF2B5EF4-FFF2-40B4-BE49-F238E27FC236}">
                      <a16:creationId xmlns:a16="http://schemas.microsoft.com/office/drawing/2014/main" id="{A6CB91AB-67FA-6912-057C-2D12F4334A11}"/>
                    </a:ext>
                  </a:extLst>
                </p:cNvPr>
                <p:cNvGrpSpPr/>
                <p:nvPr/>
              </p:nvGrpSpPr>
              <p:grpSpPr>
                <a:xfrm>
                  <a:off x="542700" y="6841256"/>
                  <a:ext cx="1131480" cy="1092960"/>
                  <a:chOff x="542700" y="6841256"/>
                  <a:chExt cx="1131480" cy="1092960"/>
                </a:xfrm>
              </p:grpSpPr>
              <mc:AlternateContent xmlns:mc="http://schemas.openxmlformats.org/markup-compatibility/2006" xmlns:p14="http://schemas.microsoft.com/office/powerpoint/2010/main">
                <mc:Choice Requires="p14">
                  <p:contentPart p14:bwMode="auto" r:id="rId415">
                    <p14:nvContentPartPr>
                      <p14:cNvPr id="114" name="インク 113">
                        <a:extLst>
                          <a:ext uri="{FF2B5EF4-FFF2-40B4-BE49-F238E27FC236}">
                            <a16:creationId xmlns:a16="http://schemas.microsoft.com/office/drawing/2014/main" id="{56C87004-BEC9-81C9-40A5-E868BC1D9A57}"/>
                          </a:ext>
                        </a:extLst>
                      </p14:cNvPr>
                      <p14:cNvContentPartPr/>
                      <p14:nvPr/>
                    </p14:nvContentPartPr>
                    <p14:xfrm>
                      <a:off x="816660" y="6950696"/>
                      <a:ext cx="233640" cy="329040"/>
                    </p14:xfrm>
                  </p:contentPart>
                </mc:Choice>
                <mc:Fallback xmlns="">
                  <p:pic>
                    <p:nvPicPr>
                      <p:cNvPr id="122" name="インク 121">
                        <a:extLst>
                          <a:ext uri="{FF2B5EF4-FFF2-40B4-BE49-F238E27FC236}">
                            <a16:creationId xmlns:a16="http://schemas.microsoft.com/office/drawing/2014/main" id="{56C87004-BEC9-81C9-40A5-E868BC1D9A57}"/>
                          </a:ext>
                        </a:extLst>
                      </p:cNvPr>
                      <p:cNvPicPr/>
                      <p:nvPr/>
                    </p:nvPicPr>
                    <p:blipFill>
                      <a:blip r:embed="rId416"/>
                      <a:stretch>
                        <a:fillRect/>
                      </a:stretch>
                    </p:blipFill>
                    <p:spPr>
                      <a:xfrm>
                        <a:off x="810618" y="6944649"/>
                        <a:ext cx="245725" cy="341133"/>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115" name="インク 114">
                        <a:extLst>
                          <a:ext uri="{FF2B5EF4-FFF2-40B4-BE49-F238E27FC236}">
                            <a16:creationId xmlns:a16="http://schemas.microsoft.com/office/drawing/2014/main" id="{4EEAD5E9-4A77-DD07-18FB-477C2177C810}"/>
                          </a:ext>
                        </a:extLst>
                      </p14:cNvPr>
                      <p14:cNvContentPartPr/>
                      <p14:nvPr/>
                    </p14:nvContentPartPr>
                    <p14:xfrm>
                      <a:off x="542700" y="7876976"/>
                      <a:ext cx="19080" cy="57240"/>
                    </p14:xfrm>
                  </p:contentPart>
                </mc:Choice>
                <mc:Fallback xmlns="">
                  <p:pic>
                    <p:nvPicPr>
                      <p:cNvPr id="123" name="インク 122">
                        <a:extLst>
                          <a:ext uri="{FF2B5EF4-FFF2-40B4-BE49-F238E27FC236}">
                            <a16:creationId xmlns:a16="http://schemas.microsoft.com/office/drawing/2014/main" id="{4EEAD5E9-4A77-DD07-18FB-477C2177C810}"/>
                          </a:ext>
                        </a:extLst>
                      </p:cNvPr>
                      <p:cNvPicPr/>
                      <p:nvPr/>
                    </p:nvPicPr>
                    <p:blipFill>
                      <a:blip r:embed="rId418"/>
                      <a:stretch>
                        <a:fillRect/>
                      </a:stretch>
                    </p:blipFill>
                    <p:spPr>
                      <a:xfrm>
                        <a:off x="536675" y="7870951"/>
                        <a:ext cx="31131" cy="69291"/>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116" name="インク 115">
                        <a:extLst>
                          <a:ext uri="{FF2B5EF4-FFF2-40B4-BE49-F238E27FC236}">
                            <a16:creationId xmlns:a16="http://schemas.microsoft.com/office/drawing/2014/main" id="{AD06F4F9-4D52-EF9E-8A73-D1D7C0A3FE38}"/>
                          </a:ext>
                        </a:extLst>
                      </p14:cNvPr>
                      <p14:cNvContentPartPr/>
                      <p14:nvPr/>
                    </p14:nvContentPartPr>
                    <p14:xfrm>
                      <a:off x="599940" y="7663136"/>
                      <a:ext cx="11160" cy="57240"/>
                    </p14:xfrm>
                  </p:contentPart>
                </mc:Choice>
                <mc:Fallback xmlns="">
                  <p:pic>
                    <p:nvPicPr>
                      <p:cNvPr id="124" name="インク 123">
                        <a:extLst>
                          <a:ext uri="{FF2B5EF4-FFF2-40B4-BE49-F238E27FC236}">
                            <a16:creationId xmlns:a16="http://schemas.microsoft.com/office/drawing/2014/main" id="{AD06F4F9-4D52-EF9E-8A73-D1D7C0A3FE38}"/>
                          </a:ext>
                        </a:extLst>
                      </p:cNvPr>
                      <p:cNvPicPr/>
                      <p:nvPr/>
                    </p:nvPicPr>
                    <p:blipFill>
                      <a:blip r:embed="rId420"/>
                      <a:stretch>
                        <a:fillRect/>
                      </a:stretch>
                    </p:blipFill>
                    <p:spPr>
                      <a:xfrm>
                        <a:off x="594117" y="7657111"/>
                        <a:ext cx="22805" cy="69291"/>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117" name="インク 116">
                        <a:extLst>
                          <a:ext uri="{FF2B5EF4-FFF2-40B4-BE49-F238E27FC236}">
                            <a16:creationId xmlns:a16="http://schemas.microsoft.com/office/drawing/2014/main" id="{D04C30FF-6029-9720-C223-82B75B1CD808}"/>
                          </a:ext>
                        </a:extLst>
                      </p14:cNvPr>
                      <p14:cNvContentPartPr/>
                      <p14:nvPr/>
                    </p14:nvContentPartPr>
                    <p14:xfrm>
                      <a:off x="611820" y="7320776"/>
                      <a:ext cx="406080" cy="339840"/>
                    </p14:xfrm>
                  </p:contentPart>
                </mc:Choice>
                <mc:Fallback xmlns="">
                  <p:pic>
                    <p:nvPicPr>
                      <p:cNvPr id="125" name="インク 124">
                        <a:extLst>
                          <a:ext uri="{FF2B5EF4-FFF2-40B4-BE49-F238E27FC236}">
                            <a16:creationId xmlns:a16="http://schemas.microsoft.com/office/drawing/2014/main" id="{D04C30FF-6029-9720-C223-82B75B1CD808}"/>
                          </a:ext>
                        </a:extLst>
                      </p:cNvPr>
                      <p:cNvPicPr/>
                      <p:nvPr/>
                    </p:nvPicPr>
                    <p:blipFill>
                      <a:blip r:embed="rId422"/>
                      <a:stretch>
                        <a:fillRect/>
                      </a:stretch>
                    </p:blipFill>
                    <p:spPr>
                      <a:xfrm>
                        <a:off x="605774" y="7314734"/>
                        <a:ext cx="418172" cy="351923"/>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118" name="インク 117">
                        <a:extLst>
                          <a:ext uri="{FF2B5EF4-FFF2-40B4-BE49-F238E27FC236}">
                            <a16:creationId xmlns:a16="http://schemas.microsoft.com/office/drawing/2014/main" id="{45A3B5DB-A1B1-4C5C-EAFF-8A6899C8018B}"/>
                          </a:ext>
                        </a:extLst>
                      </p14:cNvPr>
                      <p14:cNvContentPartPr/>
                      <p14:nvPr/>
                    </p14:nvContentPartPr>
                    <p14:xfrm>
                      <a:off x="1054620" y="7268576"/>
                      <a:ext cx="1440" cy="1800"/>
                    </p14:xfrm>
                  </p:contentPart>
                </mc:Choice>
                <mc:Fallback xmlns="">
                  <p:pic>
                    <p:nvPicPr>
                      <p:cNvPr id="126" name="インク 125">
                        <a:extLst>
                          <a:ext uri="{FF2B5EF4-FFF2-40B4-BE49-F238E27FC236}">
                            <a16:creationId xmlns:a16="http://schemas.microsoft.com/office/drawing/2014/main" id="{45A3B5DB-A1B1-4C5C-EAFF-8A6899C8018B}"/>
                          </a:ext>
                        </a:extLst>
                      </p:cNvPr>
                      <p:cNvPicPr/>
                      <p:nvPr/>
                    </p:nvPicPr>
                    <p:blipFill>
                      <a:blip r:embed="rId424"/>
                      <a:stretch>
                        <a:fillRect/>
                      </a:stretch>
                    </p:blipFill>
                    <p:spPr>
                      <a:xfrm>
                        <a:off x="1045980" y="7263176"/>
                        <a:ext cx="1872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119" name="インク 118">
                        <a:extLst>
                          <a:ext uri="{FF2B5EF4-FFF2-40B4-BE49-F238E27FC236}">
                            <a16:creationId xmlns:a16="http://schemas.microsoft.com/office/drawing/2014/main" id="{9FA87A5A-98A6-900B-72D0-592BDB0DE9E8}"/>
                          </a:ext>
                        </a:extLst>
                      </p14:cNvPr>
                      <p14:cNvContentPartPr/>
                      <p14:nvPr/>
                    </p14:nvContentPartPr>
                    <p14:xfrm>
                      <a:off x="1060740" y="7264976"/>
                      <a:ext cx="1440" cy="8640"/>
                    </p14:xfrm>
                  </p:contentPart>
                </mc:Choice>
                <mc:Fallback xmlns="">
                  <p:pic>
                    <p:nvPicPr>
                      <p:cNvPr id="127" name="インク 126">
                        <a:extLst>
                          <a:ext uri="{FF2B5EF4-FFF2-40B4-BE49-F238E27FC236}">
                            <a16:creationId xmlns:a16="http://schemas.microsoft.com/office/drawing/2014/main" id="{9FA87A5A-98A6-900B-72D0-592BDB0DE9E8}"/>
                          </a:ext>
                        </a:extLst>
                      </p:cNvPr>
                      <p:cNvPicPr/>
                      <p:nvPr/>
                    </p:nvPicPr>
                    <p:blipFill>
                      <a:blip r:embed="rId426"/>
                      <a:stretch>
                        <a:fillRect/>
                      </a:stretch>
                    </p:blipFill>
                    <p:spPr>
                      <a:xfrm>
                        <a:off x="1054980" y="7259216"/>
                        <a:ext cx="129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120" name="インク 119">
                        <a:extLst>
                          <a:ext uri="{FF2B5EF4-FFF2-40B4-BE49-F238E27FC236}">
                            <a16:creationId xmlns:a16="http://schemas.microsoft.com/office/drawing/2014/main" id="{D44EDEC4-722B-DDB9-CE6C-5FDC54C6443E}"/>
                          </a:ext>
                        </a:extLst>
                      </p14:cNvPr>
                      <p14:cNvContentPartPr/>
                      <p14:nvPr/>
                    </p14:nvContentPartPr>
                    <p14:xfrm>
                      <a:off x="1017540" y="7279376"/>
                      <a:ext cx="42120" cy="47880"/>
                    </p14:xfrm>
                  </p:contentPart>
                </mc:Choice>
                <mc:Fallback xmlns="">
                  <p:pic>
                    <p:nvPicPr>
                      <p:cNvPr id="128" name="インク 127">
                        <a:extLst>
                          <a:ext uri="{FF2B5EF4-FFF2-40B4-BE49-F238E27FC236}">
                            <a16:creationId xmlns:a16="http://schemas.microsoft.com/office/drawing/2014/main" id="{D44EDEC4-722B-DDB9-CE6C-5FDC54C6443E}"/>
                          </a:ext>
                        </a:extLst>
                      </p:cNvPr>
                      <p:cNvPicPr/>
                      <p:nvPr/>
                    </p:nvPicPr>
                    <p:blipFill>
                      <a:blip r:embed="rId428"/>
                      <a:stretch>
                        <a:fillRect/>
                      </a:stretch>
                    </p:blipFill>
                    <p:spPr>
                      <a:xfrm>
                        <a:off x="1011523" y="7273328"/>
                        <a:ext cx="54154" cy="59976"/>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121" name="インク 120">
                        <a:extLst>
                          <a:ext uri="{FF2B5EF4-FFF2-40B4-BE49-F238E27FC236}">
                            <a16:creationId xmlns:a16="http://schemas.microsoft.com/office/drawing/2014/main" id="{F0061A10-F416-A7B8-FEB7-2D836BF470C7}"/>
                          </a:ext>
                        </a:extLst>
                      </p14:cNvPr>
                      <p14:cNvContentPartPr/>
                      <p14:nvPr/>
                    </p14:nvContentPartPr>
                    <p14:xfrm>
                      <a:off x="560700" y="7720016"/>
                      <a:ext cx="42120" cy="166680"/>
                    </p14:xfrm>
                  </p:contentPart>
                </mc:Choice>
                <mc:Fallback xmlns="">
                  <p:pic>
                    <p:nvPicPr>
                      <p:cNvPr id="129" name="インク 128">
                        <a:extLst>
                          <a:ext uri="{FF2B5EF4-FFF2-40B4-BE49-F238E27FC236}">
                            <a16:creationId xmlns:a16="http://schemas.microsoft.com/office/drawing/2014/main" id="{F0061A10-F416-A7B8-FEB7-2D836BF470C7}"/>
                          </a:ext>
                        </a:extLst>
                      </p:cNvPr>
                      <p:cNvPicPr/>
                      <p:nvPr/>
                    </p:nvPicPr>
                    <p:blipFill>
                      <a:blip r:embed="rId430"/>
                      <a:stretch>
                        <a:fillRect/>
                      </a:stretch>
                    </p:blipFill>
                    <p:spPr>
                      <a:xfrm>
                        <a:off x="554683" y="7713973"/>
                        <a:ext cx="54154" cy="178766"/>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122" name="インク 121">
                        <a:extLst>
                          <a:ext uri="{FF2B5EF4-FFF2-40B4-BE49-F238E27FC236}">
                            <a16:creationId xmlns:a16="http://schemas.microsoft.com/office/drawing/2014/main" id="{CD343F9C-8032-9BD6-F15B-30082E599CC2}"/>
                          </a:ext>
                        </a:extLst>
                      </p14:cNvPr>
                      <p14:cNvContentPartPr/>
                      <p14:nvPr/>
                    </p14:nvContentPartPr>
                    <p14:xfrm>
                      <a:off x="1095300" y="7257776"/>
                      <a:ext cx="68760" cy="11160"/>
                    </p14:xfrm>
                  </p:contentPart>
                </mc:Choice>
                <mc:Fallback xmlns="">
                  <p:pic>
                    <p:nvPicPr>
                      <p:cNvPr id="130" name="インク 129">
                        <a:extLst>
                          <a:ext uri="{FF2B5EF4-FFF2-40B4-BE49-F238E27FC236}">
                            <a16:creationId xmlns:a16="http://schemas.microsoft.com/office/drawing/2014/main" id="{CD343F9C-8032-9BD6-F15B-30082E599CC2}"/>
                          </a:ext>
                        </a:extLst>
                      </p:cNvPr>
                      <p:cNvPicPr/>
                      <p:nvPr/>
                    </p:nvPicPr>
                    <p:blipFill>
                      <a:blip r:embed="rId432"/>
                      <a:stretch>
                        <a:fillRect/>
                      </a:stretch>
                    </p:blipFill>
                    <p:spPr>
                      <a:xfrm>
                        <a:off x="1089277" y="7251953"/>
                        <a:ext cx="80806" cy="22805"/>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123" name="インク 122">
                        <a:extLst>
                          <a:ext uri="{FF2B5EF4-FFF2-40B4-BE49-F238E27FC236}">
                            <a16:creationId xmlns:a16="http://schemas.microsoft.com/office/drawing/2014/main" id="{B1C873E2-A318-D291-B1FA-7ADCBF86EE74}"/>
                          </a:ext>
                        </a:extLst>
                      </p14:cNvPr>
                      <p14:cNvContentPartPr/>
                      <p14:nvPr/>
                    </p14:nvContentPartPr>
                    <p14:xfrm>
                      <a:off x="1062900" y="7257776"/>
                      <a:ext cx="27720" cy="21960"/>
                    </p14:xfrm>
                  </p:contentPart>
                </mc:Choice>
                <mc:Fallback xmlns="">
                  <p:pic>
                    <p:nvPicPr>
                      <p:cNvPr id="131" name="インク 130">
                        <a:extLst>
                          <a:ext uri="{FF2B5EF4-FFF2-40B4-BE49-F238E27FC236}">
                            <a16:creationId xmlns:a16="http://schemas.microsoft.com/office/drawing/2014/main" id="{B1C873E2-A318-D291-B1FA-7ADCBF86EE74}"/>
                          </a:ext>
                        </a:extLst>
                      </p:cNvPr>
                      <p:cNvPicPr/>
                      <p:nvPr/>
                    </p:nvPicPr>
                    <p:blipFill>
                      <a:blip r:embed="rId434"/>
                      <a:stretch>
                        <a:fillRect/>
                      </a:stretch>
                    </p:blipFill>
                    <p:spPr>
                      <a:xfrm>
                        <a:off x="1056852" y="7251648"/>
                        <a:ext cx="39816" cy="34217"/>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124" name="インク 123">
                        <a:extLst>
                          <a:ext uri="{FF2B5EF4-FFF2-40B4-BE49-F238E27FC236}">
                            <a16:creationId xmlns:a16="http://schemas.microsoft.com/office/drawing/2014/main" id="{906CAF3E-7A19-DBD7-8F85-5ECE0C0891E7}"/>
                          </a:ext>
                        </a:extLst>
                      </p14:cNvPr>
                      <p14:cNvContentPartPr/>
                      <p14:nvPr/>
                    </p14:nvContentPartPr>
                    <p14:xfrm>
                      <a:off x="1147500" y="6895976"/>
                      <a:ext cx="161640" cy="92880"/>
                    </p14:xfrm>
                  </p:contentPart>
                </mc:Choice>
                <mc:Fallback xmlns="">
                  <p:pic>
                    <p:nvPicPr>
                      <p:cNvPr id="132" name="インク 131">
                        <a:extLst>
                          <a:ext uri="{FF2B5EF4-FFF2-40B4-BE49-F238E27FC236}">
                            <a16:creationId xmlns:a16="http://schemas.microsoft.com/office/drawing/2014/main" id="{906CAF3E-7A19-DBD7-8F85-5ECE0C0891E7}"/>
                          </a:ext>
                        </a:extLst>
                      </p:cNvPr>
                      <p:cNvPicPr/>
                      <p:nvPr/>
                    </p:nvPicPr>
                    <p:blipFill>
                      <a:blip r:embed="rId436"/>
                      <a:stretch>
                        <a:fillRect/>
                      </a:stretch>
                    </p:blipFill>
                    <p:spPr>
                      <a:xfrm>
                        <a:off x="1141457" y="6889951"/>
                        <a:ext cx="173725" cy="104929"/>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125" name="インク 124">
                        <a:extLst>
                          <a:ext uri="{FF2B5EF4-FFF2-40B4-BE49-F238E27FC236}">
                            <a16:creationId xmlns:a16="http://schemas.microsoft.com/office/drawing/2014/main" id="{49C62D0C-3D49-5A17-3CA0-C1669AB9808C}"/>
                          </a:ext>
                        </a:extLst>
                      </p14:cNvPr>
                      <p14:cNvContentPartPr/>
                      <p14:nvPr/>
                    </p14:nvContentPartPr>
                    <p14:xfrm>
                      <a:off x="1319220" y="6976976"/>
                      <a:ext cx="55800" cy="2520"/>
                    </p14:xfrm>
                  </p:contentPart>
                </mc:Choice>
                <mc:Fallback xmlns="">
                  <p:pic>
                    <p:nvPicPr>
                      <p:cNvPr id="133" name="インク 132">
                        <a:extLst>
                          <a:ext uri="{FF2B5EF4-FFF2-40B4-BE49-F238E27FC236}">
                            <a16:creationId xmlns:a16="http://schemas.microsoft.com/office/drawing/2014/main" id="{49C62D0C-3D49-5A17-3CA0-C1669AB9808C}"/>
                          </a:ext>
                        </a:extLst>
                      </p:cNvPr>
                      <p:cNvPicPr/>
                      <p:nvPr/>
                    </p:nvPicPr>
                    <p:blipFill>
                      <a:blip r:embed="rId438"/>
                      <a:stretch>
                        <a:fillRect/>
                      </a:stretch>
                    </p:blipFill>
                    <p:spPr>
                      <a:xfrm>
                        <a:off x="1313188" y="6971936"/>
                        <a:ext cx="67865"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126" name="インク 125">
                        <a:extLst>
                          <a:ext uri="{FF2B5EF4-FFF2-40B4-BE49-F238E27FC236}">
                            <a16:creationId xmlns:a16="http://schemas.microsoft.com/office/drawing/2014/main" id="{F2BE8DBC-563C-A6A0-E304-C32B17E7F062}"/>
                          </a:ext>
                        </a:extLst>
                      </p14:cNvPr>
                      <p14:cNvContentPartPr/>
                      <p14:nvPr/>
                    </p14:nvContentPartPr>
                    <p14:xfrm>
                      <a:off x="1471500" y="6909296"/>
                      <a:ext cx="32040" cy="54360"/>
                    </p14:xfrm>
                  </p:contentPart>
                </mc:Choice>
                <mc:Fallback xmlns="">
                  <p:pic>
                    <p:nvPicPr>
                      <p:cNvPr id="134" name="インク 133">
                        <a:extLst>
                          <a:ext uri="{FF2B5EF4-FFF2-40B4-BE49-F238E27FC236}">
                            <a16:creationId xmlns:a16="http://schemas.microsoft.com/office/drawing/2014/main" id="{F2BE8DBC-563C-A6A0-E304-C32B17E7F062}"/>
                          </a:ext>
                        </a:extLst>
                      </p:cNvPr>
                      <p:cNvPicPr/>
                      <p:nvPr/>
                    </p:nvPicPr>
                    <p:blipFill>
                      <a:blip r:embed="rId440"/>
                      <a:stretch>
                        <a:fillRect/>
                      </a:stretch>
                    </p:blipFill>
                    <p:spPr>
                      <a:xfrm>
                        <a:off x="1465492" y="6903256"/>
                        <a:ext cx="44055" cy="6644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127" name="インク 126">
                        <a:extLst>
                          <a:ext uri="{FF2B5EF4-FFF2-40B4-BE49-F238E27FC236}">
                            <a16:creationId xmlns:a16="http://schemas.microsoft.com/office/drawing/2014/main" id="{73484787-A494-67C0-FE4C-2BD136DB1673}"/>
                          </a:ext>
                        </a:extLst>
                      </p14:cNvPr>
                      <p14:cNvContentPartPr/>
                      <p14:nvPr/>
                    </p14:nvContentPartPr>
                    <p14:xfrm>
                      <a:off x="1363140" y="6907856"/>
                      <a:ext cx="103680" cy="74160"/>
                    </p14:xfrm>
                  </p:contentPart>
                </mc:Choice>
                <mc:Fallback xmlns="">
                  <p:pic>
                    <p:nvPicPr>
                      <p:cNvPr id="135" name="インク 134">
                        <a:extLst>
                          <a:ext uri="{FF2B5EF4-FFF2-40B4-BE49-F238E27FC236}">
                            <a16:creationId xmlns:a16="http://schemas.microsoft.com/office/drawing/2014/main" id="{73484787-A494-67C0-FE4C-2BD136DB1673}"/>
                          </a:ext>
                        </a:extLst>
                      </p:cNvPr>
                      <p:cNvPicPr/>
                      <p:nvPr/>
                    </p:nvPicPr>
                    <p:blipFill>
                      <a:blip r:embed="rId442"/>
                      <a:stretch>
                        <a:fillRect/>
                      </a:stretch>
                    </p:blipFill>
                    <p:spPr>
                      <a:xfrm>
                        <a:off x="1357100" y="6901802"/>
                        <a:ext cx="115759" cy="86268"/>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128" name="インク 127">
                        <a:extLst>
                          <a:ext uri="{FF2B5EF4-FFF2-40B4-BE49-F238E27FC236}">
                            <a16:creationId xmlns:a16="http://schemas.microsoft.com/office/drawing/2014/main" id="{43EC00CA-0673-DA25-7662-3D447670E4B2}"/>
                          </a:ext>
                        </a:extLst>
                      </p14:cNvPr>
                      <p14:cNvContentPartPr/>
                      <p14:nvPr/>
                    </p14:nvContentPartPr>
                    <p14:xfrm>
                      <a:off x="1493820" y="6841256"/>
                      <a:ext cx="168480" cy="70560"/>
                    </p14:xfrm>
                  </p:contentPart>
                </mc:Choice>
                <mc:Fallback xmlns="">
                  <p:pic>
                    <p:nvPicPr>
                      <p:cNvPr id="136" name="インク 135">
                        <a:extLst>
                          <a:ext uri="{FF2B5EF4-FFF2-40B4-BE49-F238E27FC236}">
                            <a16:creationId xmlns:a16="http://schemas.microsoft.com/office/drawing/2014/main" id="{43EC00CA-0673-DA25-7662-3D447670E4B2}"/>
                          </a:ext>
                        </a:extLst>
                      </p:cNvPr>
                      <p:cNvPicPr/>
                      <p:nvPr/>
                    </p:nvPicPr>
                    <p:blipFill>
                      <a:blip r:embed="rId444"/>
                      <a:stretch>
                        <a:fillRect/>
                      </a:stretch>
                    </p:blipFill>
                    <p:spPr>
                      <a:xfrm>
                        <a:off x="1487767" y="6835251"/>
                        <a:ext cx="180586" cy="8257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129" name="インク 128">
                        <a:extLst>
                          <a:ext uri="{FF2B5EF4-FFF2-40B4-BE49-F238E27FC236}">
                            <a16:creationId xmlns:a16="http://schemas.microsoft.com/office/drawing/2014/main" id="{AB42BB71-2C89-4BAF-BA7E-2B8CC3200FB1}"/>
                          </a:ext>
                        </a:extLst>
                      </p14:cNvPr>
                      <p14:cNvContentPartPr/>
                      <p14:nvPr/>
                    </p14:nvContentPartPr>
                    <p14:xfrm>
                      <a:off x="1671300" y="6841256"/>
                      <a:ext cx="2880" cy="15480"/>
                    </p14:xfrm>
                  </p:contentPart>
                </mc:Choice>
                <mc:Fallback xmlns="">
                  <p:pic>
                    <p:nvPicPr>
                      <p:cNvPr id="137" name="インク 136">
                        <a:extLst>
                          <a:ext uri="{FF2B5EF4-FFF2-40B4-BE49-F238E27FC236}">
                            <a16:creationId xmlns:a16="http://schemas.microsoft.com/office/drawing/2014/main" id="{AB42BB71-2C89-4BAF-BA7E-2B8CC3200FB1}"/>
                          </a:ext>
                        </a:extLst>
                      </p:cNvPr>
                      <p:cNvPicPr/>
                      <p:nvPr/>
                    </p:nvPicPr>
                    <p:blipFill>
                      <a:blip r:embed="rId446"/>
                      <a:stretch>
                        <a:fillRect/>
                      </a:stretch>
                    </p:blipFill>
                    <p:spPr>
                      <a:xfrm>
                        <a:off x="1665540" y="6835264"/>
                        <a:ext cx="14400" cy="27465"/>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130" name="インク 129">
                        <a:extLst>
                          <a:ext uri="{FF2B5EF4-FFF2-40B4-BE49-F238E27FC236}">
                            <a16:creationId xmlns:a16="http://schemas.microsoft.com/office/drawing/2014/main" id="{4CD5605A-1692-6C29-FE3B-BAFB2A01A1E9}"/>
                          </a:ext>
                        </a:extLst>
                      </p14:cNvPr>
                      <p14:cNvContentPartPr/>
                      <p14:nvPr/>
                    </p14:nvContentPartPr>
                    <p14:xfrm>
                      <a:off x="1163700" y="6971936"/>
                      <a:ext cx="329760" cy="304200"/>
                    </p14:xfrm>
                  </p:contentPart>
                </mc:Choice>
                <mc:Fallback xmlns="">
                  <p:pic>
                    <p:nvPicPr>
                      <p:cNvPr id="138" name="インク 137">
                        <a:extLst>
                          <a:ext uri="{FF2B5EF4-FFF2-40B4-BE49-F238E27FC236}">
                            <a16:creationId xmlns:a16="http://schemas.microsoft.com/office/drawing/2014/main" id="{4CD5605A-1692-6C29-FE3B-BAFB2A01A1E9}"/>
                          </a:ext>
                        </a:extLst>
                      </p:cNvPr>
                      <p:cNvPicPr/>
                      <p:nvPr/>
                    </p:nvPicPr>
                    <p:blipFill>
                      <a:blip r:embed="rId448"/>
                      <a:stretch>
                        <a:fillRect/>
                      </a:stretch>
                    </p:blipFill>
                    <p:spPr>
                      <a:xfrm>
                        <a:off x="1157659" y="6965892"/>
                        <a:ext cx="341843" cy="316287"/>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49">
                  <p14:nvContentPartPr>
                    <p14:cNvPr id="113" name="インク 112">
                      <a:extLst>
                        <a:ext uri="{FF2B5EF4-FFF2-40B4-BE49-F238E27FC236}">
                          <a16:creationId xmlns:a16="http://schemas.microsoft.com/office/drawing/2014/main" id="{70874B2F-9CB4-62C5-58A1-EE6BF2055CB1}"/>
                        </a:ext>
                      </a:extLst>
                    </p14:cNvPr>
                    <p14:cNvContentPartPr/>
                    <p14:nvPr/>
                  </p14:nvContentPartPr>
                  <p14:xfrm>
                    <a:off x="1316700" y="7664936"/>
                    <a:ext cx="476640" cy="345600"/>
                  </p14:xfrm>
                </p:contentPart>
              </mc:Choice>
              <mc:Fallback xmlns="">
                <p:pic>
                  <p:nvPicPr>
                    <p:cNvPr id="121" name="インク 120">
                      <a:extLst>
                        <a:ext uri="{FF2B5EF4-FFF2-40B4-BE49-F238E27FC236}">
                          <a16:creationId xmlns:a16="http://schemas.microsoft.com/office/drawing/2014/main" id="{70874B2F-9CB4-62C5-58A1-EE6BF2055CB1}"/>
                        </a:ext>
                      </a:extLst>
                    </p:cNvPr>
                    <p:cNvPicPr/>
                    <p:nvPr/>
                  </p:nvPicPr>
                  <p:blipFill>
                    <a:blip r:embed="rId450"/>
                    <a:stretch>
                      <a:fillRect/>
                    </a:stretch>
                  </p:blipFill>
                  <p:spPr>
                    <a:xfrm>
                      <a:off x="1310654" y="7658882"/>
                      <a:ext cx="488732" cy="357709"/>
                    </a:xfrm>
                    <a:prstGeom prst="rect">
                      <a:avLst/>
                    </a:prstGeom>
                  </p:spPr>
                </p:pic>
              </mc:Fallback>
            </mc:AlternateContent>
          </p:grpSp>
        </p:grpSp>
        <p:sp>
          <p:nvSpPr>
            <p:cNvPr id="263" name="正方形/長方形 262"/>
            <p:cNvSpPr/>
            <p:nvPr/>
          </p:nvSpPr>
          <p:spPr>
            <a:xfrm>
              <a:off x="8770945" y="1778266"/>
              <a:ext cx="76730" cy="76728"/>
            </a:xfrm>
            <a:prstGeom prst="rect">
              <a:avLst/>
            </a:prstGeom>
            <a:solidFill>
              <a:srgbClr val="9CBD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タイトル 1"/>
          <p:cNvSpPr>
            <a:spLocks noGrp="1"/>
          </p:cNvSpPr>
          <p:nvPr>
            <p:ph type="title"/>
          </p:nvPr>
        </p:nvSpPr>
        <p:spPr/>
        <p:txBody>
          <a:bodyPr>
            <a:normAutofit/>
          </a:bodyPr>
          <a:lstStyle/>
          <a:p>
            <a:r>
              <a:rPr lang="ja-JP" altLang="en-US" dirty="0"/>
              <a:t>地図</a:t>
            </a:r>
            <a:endParaRPr kumimoji="1" lang="ja-JP" altLang="en-US" dirty="0"/>
          </a:p>
        </p:txBody>
      </p:sp>
      <p:sp>
        <p:nvSpPr>
          <p:cNvPr id="3" name="スライド番号プレースホルダー 2"/>
          <p:cNvSpPr>
            <a:spLocks noGrp="1"/>
          </p:cNvSpPr>
          <p:nvPr>
            <p:ph type="sldNum" sz="quarter" idx="12"/>
          </p:nvPr>
        </p:nvSpPr>
        <p:spPr/>
        <p:txBody>
          <a:bodyPr/>
          <a:lstStyle/>
          <a:p>
            <a:fld id="{090AECCA-A504-4483-9A84-66AB2E940DB8}" type="slidenum">
              <a:rPr lang="ja-JP" altLang="en-US" smtClean="0"/>
              <a:pPr/>
              <a:t>13</a:t>
            </a:fld>
            <a:endParaRPr lang="ja-JP" altLang="en-US" dirty="0"/>
          </a:p>
        </p:txBody>
      </p:sp>
      <p:sp>
        <p:nvSpPr>
          <p:cNvPr id="265" name="フリーフォーム: 図形 515">
            <a:extLst>
              <a:ext uri="{FF2B5EF4-FFF2-40B4-BE49-F238E27FC236}">
                <a16:creationId xmlns:a16="http://schemas.microsoft.com/office/drawing/2014/main" id="{30F05F0A-CFA3-217F-773A-37EFE64490AA}"/>
              </a:ext>
            </a:extLst>
          </p:cNvPr>
          <p:cNvSpPr/>
          <p:nvPr/>
        </p:nvSpPr>
        <p:spPr>
          <a:xfrm>
            <a:off x="1860807" y="2052434"/>
            <a:ext cx="2894111" cy="1706784"/>
          </a:xfrm>
          <a:custGeom>
            <a:avLst/>
            <a:gdLst>
              <a:gd name="connsiteX0" fmla="*/ 0 w 3676453"/>
              <a:gd name="connsiteY0" fmla="*/ 838986 h 2168165"/>
              <a:gd name="connsiteX1" fmla="*/ 471340 w 3676453"/>
              <a:gd name="connsiteY1" fmla="*/ 820132 h 2168165"/>
              <a:gd name="connsiteX2" fmla="*/ 659876 w 3676453"/>
              <a:gd name="connsiteY2" fmla="*/ 970961 h 2168165"/>
              <a:gd name="connsiteX3" fmla="*/ 820132 w 3676453"/>
              <a:gd name="connsiteY3" fmla="*/ 1018095 h 2168165"/>
              <a:gd name="connsiteX4" fmla="*/ 1338606 w 3676453"/>
              <a:gd name="connsiteY4" fmla="*/ 1583704 h 2168165"/>
              <a:gd name="connsiteX5" fmla="*/ 1432874 w 3676453"/>
              <a:gd name="connsiteY5" fmla="*/ 1800520 h 2168165"/>
              <a:gd name="connsiteX6" fmla="*/ 1545996 w 3676453"/>
              <a:gd name="connsiteY6" fmla="*/ 1998483 h 2168165"/>
              <a:gd name="connsiteX7" fmla="*/ 1809946 w 3676453"/>
              <a:gd name="connsiteY7" fmla="*/ 2168165 h 2168165"/>
              <a:gd name="connsiteX8" fmla="*/ 2375554 w 3676453"/>
              <a:gd name="connsiteY8" fmla="*/ 2073897 h 2168165"/>
              <a:gd name="connsiteX9" fmla="*/ 2432115 w 3676453"/>
              <a:gd name="connsiteY9" fmla="*/ 2007910 h 2168165"/>
              <a:gd name="connsiteX10" fmla="*/ 2564090 w 3676453"/>
              <a:gd name="connsiteY10" fmla="*/ 2026763 h 2168165"/>
              <a:gd name="connsiteX11" fmla="*/ 2724346 w 3676453"/>
              <a:gd name="connsiteY11" fmla="*/ 1866508 h 2168165"/>
              <a:gd name="connsiteX12" fmla="*/ 2865748 w 3676453"/>
              <a:gd name="connsiteY12" fmla="*/ 2007910 h 2168165"/>
              <a:gd name="connsiteX13" fmla="*/ 3365369 w 3676453"/>
              <a:gd name="connsiteY13" fmla="*/ 1979629 h 2168165"/>
              <a:gd name="connsiteX14" fmla="*/ 3487917 w 3676453"/>
              <a:gd name="connsiteY14" fmla="*/ 1847654 h 2168165"/>
              <a:gd name="connsiteX15" fmla="*/ 3535051 w 3676453"/>
              <a:gd name="connsiteY15" fmla="*/ 1866508 h 2168165"/>
              <a:gd name="connsiteX16" fmla="*/ 3516198 w 3676453"/>
              <a:gd name="connsiteY16" fmla="*/ 1696825 h 2168165"/>
              <a:gd name="connsiteX17" fmla="*/ 3591612 w 3676453"/>
              <a:gd name="connsiteY17" fmla="*/ 1583704 h 2168165"/>
              <a:gd name="connsiteX18" fmla="*/ 3582185 w 3676453"/>
              <a:gd name="connsiteY18" fmla="*/ 311085 h 2168165"/>
              <a:gd name="connsiteX19" fmla="*/ 3676453 w 3676453"/>
              <a:gd name="connsiteY19" fmla="*/ 216817 h 2168165"/>
              <a:gd name="connsiteX20" fmla="*/ 3657600 w 3676453"/>
              <a:gd name="connsiteY20" fmla="*/ 0 h 216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76453" h="2168165">
                <a:moveTo>
                  <a:pt x="0" y="838986"/>
                </a:moveTo>
                <a:lnTo>
                  <a:pt x="471340" y="820132"/>
                </a:lnTo>
                <a:lnTo>
                  <a:pt x="659876" y="970961"/>
                </a:lnTo>
                <a:lnTo>
                  <a:pt x="820132" y="1018095"/>
                </a:lnTo>
                <a:lnTo>
                  <a:pt x="1338606" y="1583704"/>
                </a:lnTo>
                <a:lnTo>
                  <a:pt x="1432874" y="1800520"/>
                </a:lnTo>
                <a:lnTo>
                  <a:pt x="1545996" y="1998483"/>
                </a:lnTo>
                <a:lnTo>
                  <a:pt x="1809946" y="2168165"/>
                </a:lnTo>
                <a:lnTo>
                  <a:pt x="2375554" y="2073897"/>
                </a:lnTo>
                <a:lnTo>
                  <a:pt x="2432115" y="2007910"/>
                </a:lnTo>
                <a:lnTo>
                  <a:pt x="2564090" y="2026763"/>
                </a:lnTo>
                <a:lnTo>
                  <a:pt x="2724346" y="1866508"/>
                </a:lnTo>
                <a:lnTo>
                  <a:pt x="2865748" y="2007910"/>
                </a:lnTo>
                <a:lnTo>
                  <a:pt x="3365369" y="1979629"/>
                </a:lnTo>
                <a:lnTo>
                  <a:pt x="3487917" y="1847654"/>
                </a:lnTo>
                <a:lnTo>
                  <a:pt x="3535051" y="1866508"/>
                </a:lnTo>
                <a:lnTo>
                  <a:pt x="3516198" y="1696825"/>
                </a:lnTo>
                <a:lnTo>
                  <a:pt x="3591612" y="1583704"/>
                </a:lnTo>
                <a:cubicBezTo>
                  <a:pt x="3588470" y="1159498"/>
                  <a:pt x="3585327" y="735291"/>
                  <a:pt x="3582185" y="311085"/>
                </a:cubicBezTo>
                <a:lnTo>
                  <a:pt x="3676453" y="216817"/>
                </a:lnTo>
                <a:lnTo>
                  <a:pt x="3657600" y="0"/>
                </a:lnTo>
              </a:path>
            </a:pathLst>
          </a:cu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sp>
        <p:nvSpPr>
          <p:cNvPr id="266" name="フリーフォーム: 図形 516">
            <a:extLst>
              <a:ext uri="{FF2B5EF4-FFF2-40B4-BE49-F238E27FC236}">
                <a16:creationId xmlns:a16="http://schemas.microsoft.com/office/drawing/2014/main" id="{17F2D917-1378-6654-C460-0B3DB024B8DA}"/>
              </a:ext>
            </a:extLst>
          </p:cNvPr>
          <p:cNvSpPr/>
          <p:nvPr/>
        </p:nvSpPr>
        <p:spPr>
          <a:xfrm>
            <a:off x="4695551" y="3313969"/>
            <a:ext cx="578823" cy="1862620"/>
          </a:xfrm>
          <a:custGeom>
            <a:avLst/>
            <a:gdLst>
              <a:gd name="connsiteX0" fmla="*/ 18853 w 735291"/>
              <a:gd name="connsiteY0" fmla="*/ 18854 h 2366128"/>
              <a:gd name="connsiteX1" fmla="*/ 169682 w 735291"/>
              <a:gd name="connsiteY1" fmla="*/ 0 h 2366128"/>
              <a:gd name="connsiteX2" fmla="*/ 141402 w 735291"/>
              <a:gd name="connsiteY2" fmla="*/ 245097 h 2366128"/>
              <a:gd name="connsiteX3" fmla="*/ 424206 w 735291"/>
              <a:gd name="connsiteY3" fmla="*/ 226243 h 2366128"/>
              <a:gd name="connsiteX4" fmla="*/ 499620 w 735291"/>
              <a:gd name="connsiteY4" fmla="*/ 367646 h 2366128"/>
              <a:gd name="connsiteX5" fmla="*/ 735291 w 735291"/>
              <a:gd name="connsiteY5" fmla="*/ 886120 h 2366128"/>
              <a:gd name="connsiteX6" fmla="*/ 688157 w 735291"/>
              <a:gd name="connsiteY6" fmla="*/ 942681 h 2366128"/>
              <a:gd name="connsiteX7" fmla="*/ 414779 w 735291"/>
              <a:gd name="connsiteY7" fmla="*/ 1291472 h 2366128"/>
              <a:gd name="connsiteX8" fmla="*/ 207390 w 735291"/>
              <a:gd name="connsiteY8" fmla="*/ 1555423 h 2366128"/>
              <a:gd name="connsiteX9" fmla="*/ 179109 w 735291"/>
              <a:gd name="connsiteY9" fmla="*/ 1762813 h 2366128"/>
              <a:gd name="connsiteX10" fmla="*/ 103695 w 735291"/>
              <a:gd name="connsiteY10" fmla="*/ 1819373 h 2366128"/>
              <a:gd name="connsiteX11" fmla="*/ 131975 w 735291"/>
              <a:gd name="connsiteY11" fmla="*/ 2036190 h 2366128"/>
              <a:gd name="connsiteX12" fmla="*/ 28280 w 735291"/>
              <a:gd name="connsiteY12" fmla="*/ 2121031 h 2366128"/>
              <a:gd name="connsiteX13" fmla="*/ 47134 w 735291"/>
              <a:gd name="connsiteY13" fmla="*/ 2224726 h 2366128"/>
              <a:gd name="connsiteX14" fmla="*/ 0 w 735291"/>
              <a:gd name="connsiteY14" fmla="*/ 2366128 h 2366128"/>
              <a:gd name="connsiteX15" fmla="*/ 0 w 735291"/>
              <a:gd name="connsiteY15" fmla="*/ 2356701 h 2366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291" h="2366128">
                <a:moveTo>
                  <a:pt x="18853" y="18854"/>
                </a:moveTo>
                <a:lnTo>
                  <a:pt x="169682" y="0"/>
                </a:lnTo>
                <a:lnTo>
                  <a:pt x="141402" y="245097"/>
                </a:lnTo>
                <a:lnTo>
                  <a:pt x="424206" y="226243"/>
                </a:lnTo>
                <a:lnTo>
                  <a:pt x="499620" y="367646"/>
                </a:lnTo>
                <a:lnTo>
                  <a:pt x="735291" y="886120"/>
                </a:lnTo>
                <a:lnTo>
                  <a:pt x="688157" y="942681"/>
                </a:lnTo>
                <a:lnTo>
                  <a:pt x="414779" y="1291472"/>
                </a:lnTo>
                <a:lnTo>
                  <a:pt x="207390" y="1555423"/>
                </a:lnTo>
                <a:lnTo>
                  <a:pt x="179109" y="1762813"/>
                </a:lnTo>
                <a:lnTo>
                  <a:pt x="103695" y="1819373"/>
                </a:lnTo>
                <a:lnTo>
                  <a:pt x="131975" y="2036190"/>
                </a:lnTo>
                <a:lnTo>
                  <a:pt x="28280" y="2121031"/>
                </a:lnTo>
                <a:lnTo>
                  <a:pt x="47134" y="2224726"/>
                </a:lnTo>
                <a:lnTo>
                  <a:pt x="0" y="2366128"/>
                </a:lnTo>
                <a:lnTo>
                  <a:pt x="0" y="2356701"/>
                </a:lnTo>
              </a:path>
            </a:pathLst>
          </a:cu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sp>
        <p:nvSpPr>
          <p:cNvPr id="267" name="フリーフォーム: 図形 517">
            <a:extLst>
              <a:ext uri="{FF2B5EF4-FFF2-40B4-BE49-F238E27FC236}">
                <a16:creationId xmlns:a16="http://schemas.microsoft.com/office/drawing/2014/main" id="{8712897F-6FCD-B6D3-9025-674F3B5B8A81}"/>
              </a:ext>
            </a:extLst>
          </p:cNvPr>
          <p:cNvSpPr/>
          <p:nvPr/>
        </p:nvSpPr>
        <p:spPr>
          <a:xfrm>
            <a:off x="7240885" y="3061662"/>
            <a:ext cx="281990" cy="1276377"/>
          </a:xfrm>
          <a:custGeom>
            <a:avLst/>
            <a:gdLst>
              <a:gd name="connsiteX0" fmla="*/ 358218 w 358218"/>
              <a:gd name="connsiteY0" fmla="*/ 0 h 1621410"/>
              <a:gd name="connsiteX1" fmla="*/ 301657 w 358218"/>
              <a:gd name="connsiteY1" fmla="*/ 103695 h 1621410"/>
              <a:gd name="connsiteX2" fmla="*/ 301657 w 358218"/>
              <a:gd name="connsiteY2" fmla="*/ 179109 h 1621410"/>
              <a:gd name="connsiteX3" fmla="*/ 75414 w 358218"/>
              <a:gd name="connsiteY3" fmla="*/ 386499 h 1621410"/>
              <a:gd name="connsiteX4" fmla="*/ 75414 w 358218"/>
              <a:gd name="connsiteY4" fmla="*/ 546754 h 1621410"/>
              <a:gd name="connsiteX5" fmla="*/ 28280 w 358218"/>
              <a:gd name="connsiteY5" fmla="*/ 622169 h 1621410"/>
              <a:gd name="connsiteX6" fmla="*/ 0 w 358218"/>
              <a:gd name="connsiteY6" fmla="*/ 772998 h 1621410"/>
              <a:gd name="connsiteX7" fmla="*/ 75414 w 358218"/>
              <a:gd name="connsiteY7" fmla="*/ 876693 h 1621410"/>
              <a:gd name="connsiteX8" fmla="*/ 216816 w 358218"/>
              <a:gd name="connsiteY8" fmla="*/ 1074656 h 1621410"/>
              <a:gd name="connsiteX9" fmla="*/ 311084 w 358218"/>
              <a:gd name="connsiteY9" fmla="*/ 1074656 h 1621410"/>
              <a:gd name="connsiteX10" fmla="*/ 292231 w 358218"/>
              <a:gd name="connsiteY10" fmla="*/ 1244338 h 1621410"/>
              <a:gd name="connsiteX11" fmla="*/ 235670 w 358218"/>
              <a:gd name="connsiteY11" fmla="*/ 1282045 h 1621410"/>
              <a:gd name="connsiteX12" fmla="*/ 226243 w 358218"/>
              <a:gd name="connsiteY12" fmla="*/ 1414020 h 1621410"/>
              <a:gd name="connsiteX13" fmla="*/ 263950 w 358218"/>
              <a:gd name="connsiteY13" fmla="*/ 1489435 h 1621410"/>
              <a:gd name="connsiteX14" fmla="*/ 263950 w 358218"/>
              <a:gd name="connsiteY14" fmla="*/ 1621410 h 162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8218" h="1621410">
                <a:moveTo>
                  <a:pt x="358218" y="0"/>
                </a:moveTo>
                <a:lnTo>
                  <a:pt x="301657" y="103695"/>
                </a:lnTo>
                <a:lnTo>
                  <a:pt x="301657" y="179109"/>
                </a:lnTo>
                <a:lnTo>
                  <a:pt x="75414" y="386499"/>
                </a:lnTo>
                <a:lnTo>
                  <a:pt x="75414" y="546754"/>
                </a:lnTo>
                <a:lnTo>
                  <a:pt x="28280" y="622169"/>
                </a:lnTo>
                <a:lnTo>
                  <a:pt x="0" y="772998"/>
                </a:lnTo>
                <a:lnTo>
                  <a:pt x="75414" y="876693"/>
                </a:lnTo>
                <a:lnTo>
                  <a:pt x="216816" y="1074656"/>
                </a:lnTo>
                <a:lnTo>
                  <a:pt x="311084" y="1074656"/>
                </a:lnTo>
                <a:lnTo>
                  <a:pt x="292231" y="1244338"/>
                </a:lnTo>
                <a:lnTo>
                  <a:pt x="235670" y="1282045"/>
                </a:lnTo>
                <a:lnTo>
                  <a:pt x="226243" y="1414020"/>
                </a:lnTo>
                <a:lnTo>
                  <a:pt x="263950" y="1489435"/>
                </a:lnTo>
                <a:lnTo>
                  <a:pt x="263950" y="1621410"/>
                </a:lnTo>
              </a:path>
            </a:pathLst>
          </a:custGeom>
          <a:no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sp>
        <p:nvSpPr>
          <p:cNvPr id="268" name="フリーフォーム: 図形 518">
            <a:extLst>
              <a:ext uri="{FF2B5EF4-FFF2-40B4-BE49-F238E27FC236}">
                <a16:creationId xmlns:a16="http://schemas.microsoft.com/office/drawing/2014/main" id="{A5F9CF80-A81D-4E4B-7316-C6FDEDB70AE9}"/>
              </a:ext>
            </a:extLst>
          </p:cNvPr>
          <p:cNvSpPr/>
          <p:nvPr/>
        </p:nvSpPr>
        <p:spPr>
          <a:xfrm>
            <a:off x="5266953" y="3900213"/>
            <a:ext cx="2159452" cy="460089"/>
          </a:xfrm>
          <a:custGeom>
            <a:avLst/>
            <a:gdLst>
              <a:gd name="connsiteX0" fmla="*/ 0 w 2743200"/>
              <a:gd name="connsiteY0" fmla="*/ 150829 h 584462"/>
              <a:gd name="connsiteX1" fmla="*/ 348791 w 2743200"/>
              <a:gd name="connsiteY1" fmla="*/ 160255 h 584462"/>
              <a:gd name="connsiteX2" fmla="*/ 631596 w 2743200"/>
              <a:gd name="connsiteY2" fmla="*/ 18853 h 584462"/>
              <a:gd name="connsiteX3" fmla="*/ 1046375 w 2743200"/>
              <a:gd name="connsiteY3" fmla="*/ 0 h 584462"/>
              <a:gd name="connsiteX4" fmla="*/ 1112363 w 2743200"/>
              <a:gd name="connsiteY4" fmla="*/ 94268 h 584462"/>
              <a:gd name="connsiteX5" fmla="*/ 1630837 w 2743200"/>
              <a:gd name="connsiteY5" fmla="*/ 113121 h 584462"/>
              <a:gd name="connsiteX6" fmla="*/ 1696824 w 2743200"/>
              <a:gd name="connsiteY6" fmla="*/ 254523 h 584462"/>
              <a:gd name="connsiteX7" fmla="*/ 1828800 w 2743200"/>
              <a:gd name="connsiteY7" fmla="*/ 254523 h 584462"/>
              <a:gd name="connsiteX8" fmla="*/ 1904214 w 2743200"/>
              <a:gd name="connsiteY8" fmla="*/ 377072 h 584462"/>
              <a:gd name="connsiteX9" fmla="*/ 2055043 w 2743200"/>
              <a:gd name="connsiteY9" fmla="*/ 367645 h 584462"/>
              <a:gd name="connsiteX10" fmla="*/ 2224726 w 2743200"/>
              <a:gd name="connsiteY10" fmla="*/ 584462 h 584462"/>
              <a:gd name="connsiteX11" fmla="*/ 2413262 w 2743200"/>
              <a:gd name="connsiteY11" fmla="*/ 584462 h 584462"/>
              <a:gd name="connsiteX12" fmla="*/ 2516956 w 2743200"/>
              <a:gd name="connsiteY12" fmla="*/ 518474 h 584462"/>
              <a:gd name="connsiteX13" fmla="*/ 2648932 w 2743200"/>
              <a:gd name="connsiteY13" fmla="*/ 518474 h 584462"/>
              <a:gd name="connsiteX14" fmla="*/ 2743200 w 2743200"/>
              <a:gd name="connsiteY14" fmla="*/ 348791 h 58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3200" h="584462">
                <a:moveTo>
                  <a:pt x="0" y="150829"/>
                </a:moveTo>
                <a:lnTo>
                  <a:pt x="348791" y="160255"/>
                </a:lnTo>
                <a:lnTo>
                  <a:pt x="631596" y="18853"/>
                </a:lnTo>
                <a:lnTo>
                  <a:pt x="1046375" y="0"/>
                </a:lnTo>
                <a:lnTo>
                  <a:pt x="1112363" y="94268"/>
                </a:lnTo>
                <a:lnTo>
                  <a:pt x="1630837" y="113121"/>
                </a:lnTo>
                <a:lnTo>
                  <a:pt x="1696824" y="254523"/>
                </a:lnTo>
                <a:lnTo>
                  <a:pt x="1828800" y="254523"/>
                </a:lnTo>
                <a:lnTo>
                  <a:pt x="1904214" y="377072"/>
                </a:lnTo>
                <a:lnTo>
                  <a:pt x="2055043" y="367645"/>
                </a:lnTo>
                <a:lnTo>
                  <a:pt x="2224726" y="584462"/>
                </a:lnTo>
                <a:lnTo>
                  <a:pt x="2413262" y="584462"/>
                </a:lnTo>
                <a:lnTo>
                  <a:pt x="2516956" y="518474"/>
                </a:lnTo>
                <a:lnTo>
                  <a:pt x="2648932" y="518474"/>
                </a:lnTo>
                <a:lnTo>
                  <a:pt x="2743200" y="348791"/>
                </a:lnTo>
              </a:path>
            </a:pathLst>
          </a:cu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sp>
        <p:nvSpPr>
          <p:cNvPr id="269" name="フリーフォーム: 図形 519">
            <a:extLst>
              <a:ext uri="{FF2B5EF4-FFF2-40B4-BE49-F238E27FC236}">
                <a16:creationId xmlns:a16="http://schemas.microsoft.com/office/drawing/2014/main" id="{3E05017C-30F6-4814-43B0-BA7FD54104AF}"/>
              </a:ext>
            </a:extLst>
          </p:cNvPr>
          <p:cNvSpPr/>
          <p:nvPr/>
        </p:nvSpPr>
        <p:spPr>
          <a:xfrm>
            <a:off x="2996563" y="1406234"/>
            <a:ext cx="2928372" cy="646201"/>
          </a:xfrm>
          <a:custGeom>
            <a:avLst/>
            <a:gdLst>
              <a:gd name="connsiteX0" fmla="*/ 0 w 3384223"/>
              <a:gd name="connsiteY0" fmla="*/ 0 h 820132"/>
              <a:gd name="connsiteX1" fmla="*/ 103695 w 3384223"/>
              <a:gd name="connsiteY1" fmla="*/ 103695 h 820132"/>
              <a:gd name="connsiteX2" fmla="*/ 838986 w 3384223"/>
              <a:gd name="connsiteY2" fmla="*/ 160255 h 820132"/>
              <a:gd name="connsiteX3" fmla="*/ 933254 w 3384223"/>
              <a:gd name="connsiteY3" fmla="*/ 207389 h 820132"/>
              <a:gd name="connsiteX4" fmla="*/ 1366887 w 3384223"/>
              <a:gd name="connsiteY4" fmla="*/ 443060 h 820132"/>
              <a:gd name="connsiteX5" fmla="*/ 1649691 w 3384223"/>
              <a:gd name="connsiteY5" fmla="*/ 820132 h 820132"/>
              <a:gd name="connsiteX6" fmla="*/ 1941922 w 3384223"/>
              <a:gd name="connsiteY6" fmla="*/ 801278 h 820132"/>
              <a:gd name="connsiteX7" fmla="*/ 2300141 w 3384223"/>
              <a:gd name="connsiteY7" fmla="*/ 669303 h 820132"/>
              <a:gd name="connsiteX8" fmla="*/ 2535811 w 3384223"/>
              <a:gd name="connsiteY8" fmla="*/ 405352 h 820132"/>
              <a:gd name="connsiteX9" fmla="*/ 2686640 w 3384223"/>
              <a:gd name="connsiteY9" fmla="*/ 461913 h 820132"/>
              <a:gd name="connsiteX10" fmla="*/ 2762054 w 3384223"/>
              <a:gd name="connsiteY10" fmla="*/ 377072 h 820132"/>
              <a:gd name="connsiteX11" fmla="*/ 2903456 w 3384223"/>
              <a:gd name="connsiteY11" fmla="*/ 329938 h 820132"/>
              <a:gd name="connsiteX12" fmla="*/ 2950590 w 3384223"/>
              <a:gd name="connsiteY12" fmla="*/ 273377 h 820132"/>
              <a:gd name="connsiteX13" fmla="*/ 3214541 w 3384223"/>
              <a:gd name="connsiteY13" fmla="*/ 292231 h 820132"/>
              <a:gd name="connsiteX14" fmla="*/ 3384223 w 3384223"/>
              <a:gd name="connsiteY14" fmla="*/ 367645 h 820132"/>
              <a:gd name="connsiteX0" fmla="*/ 0 w 3699367"/>
              <a:gd name="connsiteY0" fmla="*/ 0 h 775863"/>
              <a:gd name="connsiteX1" fmla="*/ 418839 w 3699367"/>
              <a:gd name="connsiteY1" fmla="*/ 59426 h 775863"/>
              <a:gd name="connsiteX2" fmla="*/ 1154130 w 3699367"/>
              <a:gd name="connsiteY2" fmla="*/ 115986 h 775863"/>
              <a:gd name="connsiteX3" fmla="*/ 1248398 w 3699367"/>
              <a:gd name="connsiteY3" fmla="*/ 163120 h 775863"/>
              <a:gd name="connsiteX4" fmla="*/ 1682031 w 3699367"/>
              <a:gd name="connsiteY4" fmla="*/ 398791 h 775863"/>
              <a:gd name="connsiteX5" fmla="*/ 1964835 w 3699367"/>
              <a:gd name="connsiteY5" fmla="*/ 775863 h 775863"/>
              <a:gd name="connsiteX6" fmla="*/ 2257066 w 3699367"/>
              <a:gd name="connsiteY6" fmla="*/ 757009 h 775863"/>
              <a:gd name="connsiteX7" fmla="*/ 2615285 w 3699367"/>
              <a:gd name="connsiteY7" fmla="*/ 625034 h 775863"/>
              <a:gd name="connsiteX8" fmla="*/ 2850955 w 3699367"/>
              <a:gd name="connsiteY8" fmla="*/ 361083 h 775863"/>
              <a:gd name="connsiteX9" fmla="*/ 3001784 w 3699367"/>
              <a:gd name="connsiteY9" fmla="*/ 417644 h 775863"/>
              <a:gd name="connsiteX10" fmla="*/ 3077198 w 3699367"/>
              <a:gd name="connsiteY10" fmla="*/ 332803 h 775863"/>
              <a:gd name="connsiteX11" fmla="*/ 3218600 w 3699367"/>
              <a:gd name="connsiteY11" fmla="*/ 285669 h 775863"/>
              <a:gd name="connsiteX12" fmla="*/ 3265734 w 3699367"/>
              <a:gd name="connsiteY12" fmla="*/ 229108 h 775863"/>
              <a:gd name="connsiteX13" fmla="*/ 3529685 w 3699367"/>
              <a:gd name="connsiteY13" fmla="*/ 247962 h 775863"/>
              <a:gd name="connsiteX14" fmla="*/ 3699367 w 3699367"/>
              <a:gd name="connsiteY14" fmla="*/ 323376 h 775863"/>
              <a:gd name="connsiteX0" fmla="*/ 0 w 3699367"/>
              <a:gd name="connsiteY0" fmla="*/ 12511 h 788374"/>
              <a:gd name="connsiteX1" fmla="*/ 390190 w 3699367"/>
              <a:gd name="connsiteY1" fmla="*/ 0 h 788374"/>
              <a:gd name="connsiteX2" fmla="*/ 1154130 w 3699367"/>
              <a:gd name="connsiteY2" fmla="*/ 128497 h 788374"/>
              <a:gd name="connsiteX3" fmla="*/ 1248398 w 3699367"/>
              <a:gd name="connsiteY3" fmla="*/ 175631 h 788374"/>
              <a:gd name="connsiteX4" fmla="*/ 1682031 w 3699367"/>
              <a:gd name="connsiteY4" fmla="*/ 411302 h 788374"/>
              <a:gd name="connsiteX5" fmla="*/ 1964835 w 3699367"/>
              <a:gd name="connsiteY5" fmla="*/ 788374 h 788374"/>
              <a:gd name="connsiteX6" fmla="*/ 2257066 w 3699367"/>
              <a:gd name="connsiteY6" fmla="*/ 769520 h 788374"/>
              <a:gd name="connsiteX7" fmla="*/ 2615285 w 3699367"/>
              <a:gd name="connsiteY7" fmla="*/ 637545 h 788374"/>
              <a:gd name="connsiteX8" fmla="*/ 2850955 w 3699367"/>
              <a:gd name="connsiteY8" fmla="*/ 373594 h 788374"/>
              <a:gd name="connsiteX9" fmla="*/ 3001784 w 3699367"/>
              <a:gd name="connsiteY9" fmla="*/ 430155 h 788374"/>
              <a:gd name="connsiteX10" fmla="*/ 3077198 w 3699367"/>
              <a:gd name="connsiteY10" fmla="*/ 345314 h 788374"/>
              <a:gd name="connsiteX11" fmla="*/ 3218600 w 3699367"/>
              <a:gd name="connsiteY11" fmla="*/ 298180 h 788374"/>
              <a:gd name="connsiteX12" fmla="*/ 3265734 w 3699367"/>
              <a:gd name="connsiteY12" fmla="*/ 241619 h 788374"/>
              <a:gd name="connsiteX13" fmla="*/ 3529685 w 3699367"/>
              <a:gd name="connsiteY13" fmla="*/ 260473 h 788374"/>
              <a:gd name="connsiteX14" fmla="*/ 3699367 w 3699367"/>
              <a:gd name="connsiteY14" fmla="*/ 335887 h 788374"/>
              <a:gd name="connsiteX0" fmla="*/ 0 w 3699367"/>
              <a:gd name="connsiteY0" fmla="*/ 12511 h 788374"/>
              <a:gd name="connsiteX1" fmla="*/ 390190 w 3699367"/>
              <a:gd name="connsiteY1" fmla="*/ 0 h 788374"/>
              <a:gd name="connsiteX2" fmla="*/ 1154130 w 3699367"/>
              <a:gd name="connsiteY2" fmla="*/ 128497 h 788374"/>
              <a:gd name="connsiteX3" fmla="*/ 1248398 w 3699367"/>
              <a:gd name="connsiteY3" fmla="*/ 175631 h 788374"/>
              <a:gd name="connsiteX4" fmla="*/ 1682031 w 3699367"/>
              <a:gd name="connsiteY4" fmla="*/ 411302 h 788374"/>
              <a:gd name="connsiteX5" fmla="*/ 1964835 w 3699367"/>
              <a:gd name="connsiteY5" fmla="*/ 788374 h 788374"/>
              <a:gd name="connsiteX6" fmla="*/ 2257066 w 3699367"/>
              <a:gd name="connsiteY6" fmla="*/ 769520 h 788374"/>
              <a:gd name="connsiteX7" fmla="*/ 2615285 w 3699367"/>
              <a:gd name="connsiteY7" fmla="*/ 637545 h 788374"/>
              <a:gd name="connsiteX8" fmla="*/ 2850955 w 3699367"/>
              <a:gd name="connsiteY8" fmla="*/ 373594 h 788374"/>
              <a:gd name="connsiteX9" fmla="*/ 3001784 w 3699367"/>
              <a:gd name="connsiteY9" fmla="*/ 430155 h 788374"/>
              <a:gd name="connsiteX10" fmla="*/ 3077198 w 3699367"/>
              <a:gd name="connsiteY10" fmla="*/ 345314 h 788374"/>
              <a:gd name="connsiteX11" fmla="*/ 3218600 w 3699367"/>
              <a:gd name="connsiteY11" fmla="*/ 298180 h 788374"/>
              <a:gd name="connsiteX12" fmla="*/ 3265734 w 3699367"/>
              <a:gd name="connsiteY12" fmla="*/ 241619 h 788374"/>
              <a:gd name="connsiteX13" fmla="*/ 3529685 w 3699367"/>
              <a:gd name="connsiteY13" fmla="*/ 260473 h 788374"/>
              <a:gd name="connsiteX14" fmla="*/ 3699367 w 3699367"/>
              <a:gd name="connsiteY14" fmla="*/ 335887 h 788374"/>
              <a:gd name="connsiteX0" fmla="*/ 0 w 3699367"/>
              <a:gd name="connsiteY0" fmla="*/ 12511 h 788374"/>
              <a:gd name="connsiteX1" fmla="*/ 390190 w 3699367"/>
              <a:gd name="connsiteY1" fmla="*/ 0 h 788374"/>
              <a:gd name="connsiteX2" fmla="*/ 1148400 w 3699367"/>
              <a:gd name="connsiteY2" fmla="*/ 167233 h 788374"/>
              <a:gd name="connsiteX3" fmla="*/ 1248398 w 3699367"/>
              <a:gd name="connsiteY3" fmla="*/ 175631 h 788374"/>
              <a:gd name="connsiteX4" fmla="*/ 1682031 w 3699367"/>
              <a:gd name="connsiteY4" fmla="*/ 411302 h 788374"/>
              <a:gd name="connsiteX5" fmla="*/ 1964835 w 3699367"/>
              <a:gd name="connsiteY5" fmla="*/ 788374 h 788374"/>
              <a:gd name="connsiteX6" fmla="*/ 2257066 w 3699367"/>
              <a:gd name="connsiteY6" fmla="*/ 769520 h 788374"/>
              <a:gd name="connsiteX7" fmla="*/ 2615285 w 3699367"/>
              <a:gd name="connsiteY7" fmla="*/ 637545 h 788374"/>
              <a:gd name="connsiteX8" fmla="*/ 2850955 w 3699367"/>
              <a:gd name="connsiteY8" fmla="*/ 373594 h 788374"/>
              <a:gd name="connsiteX9" fmla="*/ 3001784 w 3699367"/>
              <a:gd name="connsiteY9" fmla="*/ 430155 h 788374"/>
              <a:gd name="connsiteX10" fmla="*/ 3077198 w 3699367"/>
              <a:gd name="connsiteY10" fmla="*/ 345314 h 788374"/>
              <a:gd name="connsiteX11" fmla="*/ 3218600 w 3699367"/>
              <a:gd name="connsiteY11" fmla="*/ 298180 h 788374"/>
              <a:gd name="connsiteX12" fmla="*/ 3265734 w 3699367"/>
              <a:gd name="connsiteY12" fmla="*/ 241619 h 788374"/>
              <a:gd name="connsiteX13" fmla="*/ 3529685 w 3699367"/>
              <a:gd name="connsiteY13" fmla="*/ 260473 h 788374"/>
              <a:gd name="connsiteX14" fmla="*/ 3699367 w 3699367"/>
              <a:gd name="connsiteY14" fmla="*/ 335887 h 788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99367" h="788374">
                <a:moveTo>
                  <a:pt x="0" y="12511"/>
                </a:moveTo>
                <a:lnTo>
                  <a:pt x="390190" y="0"/>
                </a:lnTo>
                <a:lnTo>
                  <a:pt x="1148400" y="167233"/>
                </a:lnTo>
                <a:lnTo>
                  <a:pt x="1248398" y="175631"/>
                </a:lnTo>
                <a:lnTo>
                  <a:pt x="1682031" y="411302"/>
                </a:lnTo>
                <a:lnTo>
                  <a:pt x="1964835" y="788374"/>
                </a:lnTo>
                <a:lnTo>
                  <a:pt x="2257066" y="769520"/>
                </a:lnTo>
                <a:lnTo>
                  <a:pt x="2615285" y="637545"/>
                </a:lnTo>
                <a:lnTo>
                  <a:pt x="2850955" y="373594"/>
                </a:lnTo>
                <a:lnTo>
                  <a:pt x="3001784" y="430155"/>
                </a:lnTo>
                <a:lnTo>
                  <a:pt x="3077198" y="345314"/>
                </a:lnTo>
                <a:lnTo>
                  <a:pt x="3218600" y="298180"/>
                </a:lnTo>
                <a:lnTo>
                  <a:pt x="3265734" y="241619"/>
                </a:lnTo>
                <a:lnTo>
                  <a:pt x="3529685" y="260473"/>
                </a:lnTo>
                <a:lnTo>
                  <a:pt x="3699367" y="335887"/>
                </a:lnTo>
              </a:path>
            </a:pathLst>
          </a:custGeom>
          <a:noFill/>
          <a:ln w="38100">
            <a:solidFill>
              <a:schemeClr val="tx1"/>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sp>
        <p:nvSpPr>
          <p:cNvPr id="270" name="テキスト ボックス 269">
            <a:extLst>
              <a:ext uri="{FF2B5EF4-FFF2-40B4-BE49-F238E27FC236}">
                <a16:creationId xmlns:a16="http://schemas.microsoft.com/office/drawing/2014/main" id="{68A7F560-9A72-8122-4183-A2A8FF356880}"/>
              </a:ext>
            </a:extLst>
          </p:cNvPr>
          <p:cNvSpPr txBox="1"/>
          <p:nvPr/>
        </p:nvSpPr>
        <p:spPr>
          <a:xfrm>
            <a:off x="3198569" y="2052435"/>
            <a:ext cx="1005403" cy="336695"/>
          </a:xfrm>
          <a:prstGeom prst="rect">
            <a:avLst/>
          </a:prstGeom>
          <a:noFill/>
        </p:spPr>
        <p:txBody>
          <a:bodyPr wrap="none" rtlCol="0">
            <a:spAutoFit/>
          </a:bodyPr>
          <a:lstStyle/>
          <a:p>
            <a:r>
              <a:rPr lang="ja-JP" altLang="en-US" sz="1588" b="1" dirty="0">
                <a:effectLst>
                  <a:glow rad="127000">
                    <a:schemeClr val="bg1"/>
                  </a:glow>
                </a:effectLst>
              </a:rPr>
              <a:t>西北地区</a:t>
            </a:r>
          </a:p>
        </p:txBody>
      </p:sp>
      <p:sp>
        <p:nvSpPr>
          <p:cNvPr id="271" name="テキスト ボックス 270">
            <a:extLst>
              <a:ext uri="{FF2B5EF4-FFF2-40B4-BE49-F238E27FC236}">
                <a16:creationId xmlns:a16="http://schemas.microsoft.com/office/drawing/2014/main" id="{D418E084-F3B6-11A8-0548-35B787D7B234}"/>
              </a:ext>
            </a:extLst>
          </p:cNvPr>
          <p:cNvSpPr txBox="1"/>
          <p:nvPr/>
        </p:nvSpPr>
        <p:spPr>
          <a:xfrm>
            <a:off x="2317317" y="4633548"/>
            <a:ext cx="800219" cy="336695"/>
          </a:xfrm>
          <a:prstGeom prst="rect">
            <a:avLst/>
          </a:prstGeom>
          <a:noFill/>
        </p:spPr>
        <p:txBody>
          <a:bodyPr wrap="none" rtlCol="0">
            <a:spAutoFit/>
          </a:bodyPr>
          <a:lstStyle/>
          <a:p>
            <a:r>
              <a:rPr lang="ja-JP" altLang="en-US" sz="1588" b="1" dirty="0">
                <a:effectLst>
                  <a:glow rad="127000">
                    <a:schemeClr val="bg1"/>
                  </a:glow>
                </a:effectLst>
              </a:rPr>
              <a:t>西地区</a:t>
            </a:r>
          </a:p>
        </p:txBody>
      </p:sp>
      <p:sp>
        <p:nvSpPr>
          <p:cNvPr id="272" name="テキスト ボックス 271">
            <a:extLst>
              <a:ext uri="{FF2B5EF4-FFF2-40B4-BE49-F238E27FC236}">
                <a16:creationId xmlns:a16="http://schemas.microsoft.com/office/drawing/2014/main" id="{4FBB90F8-0CA4-DC91-37B8-8AAF8D9F251F}"/>
              </a:ext>
            </a:extLst>
          </p:cNvPr>
          <p:cNvSpPr txBox="1"/>
          <p:nvPr/>
        </p:nvSpPr>
        <p:spPr>
          <a:xfrm>
            <a:off x="7744791" y="2995510"/>
            <a:ext cx="800219" cy="336695"/>
          </a:xfrm>
          <a:prstGeom prst="rect">
            <a:avLst/>
          </a:prstGeom>
          <a:noFill/>
        </p:spPr>
        <p:txBody>
          <a:bodyPr wrap="none" rtlCol="0">
            <a:spAutoFit/>
          </a:bodyPr>
          <a:lstStyle/>
          <a:p>
            <a:r>
              <a:rPr lang="ja-JP" altLang="en-US" sz="1588" b="1" dirty="0">
                <a:effectLst>
                  <a:glow rad="127000">
                    <a:schemeClr val="bg1"/>
                  </a:glow>
                </a:effectLst>
              </a:rPr>
              <a:t>東地区</a:t>
            </a:r>
          </a:p>
        </p:txBody>
      </p:sp>
      <p:sp>
        <p:nvSpPr>
          <p:cNvPr id="273" name="テキスト ボックス 272">
            <a:extLst>
              <a:ext uri="{FF2B5EF4-FFF2-40B4-BE49-F238E27FC236}">
                <a16:creationId xmlns:a16="http://schemas.microsoft.com/office/drawing/2014/main" id="{19DD3D3E-4BD2-128D-02BE-FA3A497C73CE}"/>
              </a:ext>
            </a:extLst>
          </p:cNvPr>
          <p:cNvSpPr txBox="1"/>
          <p:nvPr/>
        </p:nvSpPr>
        <p:spPr>
          <a:xfrm>
            <a:off x="5260660" y="2553441"/>
            <a:ext cx="800219" cy="336695"/>
          </a:xfrm>
          <a:prstGeom prst="rect">
            <a:avLst/>
          </a:prstGeom>
          <a:noFill/>
        </p:spPr>
        <p:txBody>
          <a:bodyPr wrap="none" rtlCol="0">
            <a:spAutoFit/>
          </a:bodyPr>
          <a:lstStyle/>
          <a:p>
            <a:r>
              <a:rPr lang="ja-JP" altLang="en-US" sz="1588" b="1" dirty="0">
                <a:effectLst>
                  <a:glow rad="127000">
                    <a:schemeClr val="bg1"/>
                  </a:glow>
                </a:effectLst>
              </a:rPr>
              <a:t>北地区</a:t>
            </a:r>
          </a:p>
        </p:txBody>
      </p:sp>
      <p:sp>
        <p:nvSpPr>
          <p:cNvPr id="274" name="テキスト ボックス 273">
            <a:extLst>
              <a:ext uri="{FF2B5EF4-FFF2-40B4-BE49-F238E27FC236}">
                <a16:creationId xmlns:a16="http://schemas.microsoft.com/office/drawing/2014/main" id="{0CCACD23-1C12-9EF3-54F0-90E84BF5587A}"/>
              </a:ext>
            </a:extLst>
          </p:cNvPr>
          <p:cNvSpPr txBox="1"/>
          <p:nvPr/>
        </p:nvSpPr>
        <p:spPr>
          <a:xfrm>
            <a:off x="5882055" y="3493142"/>
            <a:ext cx="548227" cy="184666"/>
          </a:xfrm>
          <a:prstGeom prst="rect">
            <a:avLst/>
          </a:prstGeom>
          <a:noFill/>
        </p:spPr>
        <p:txBody>
          <a:bodyPr wrap="none" lIns="0" tIns="0" rIns="0" bIns="0" rtlCol="0">
            <a:spAutoFit/>
          </a:bodyPr>
          <a:lstStyle/>
          <a:p>
            <a:r>
              <a:rPr lang="en-US" altLang="ja-JP" sz="1200" b="1" dirty="0">
                <a:effectLst>
                  <a:glow rad="127000">
                    <a:schemeClr val="bg1"/>
                  </a:glow>
                </a:effectLst>
              </a:rPr>
              <a:t>B</a:t>
            </a:r>
            <a:r>
              <a:rPr lang="ja-JP" altLang="en-US" sz="1200" b="1" dirty="0">
                <a:effectLst>
                  <a:glow rad="127000">
                    <a:schemeClr val="bg1"/>
                  </a:glow>
                </a:effectLst>
              </a:rPr>
              <a:t>町役場</a:t>
            </a:r>
          </a:p>
        </p:txBody>
      </p:sp>
      <p:sp>
        <p:nvSpPr>
          <p:cNvPr id="275" name="テキスト ボックス 274">
            <a:extLst>
              <a:ext uri="{FF2B5EF4-FFF2-40B4-BE49-F238E27FC236}">
                <a16:creationId xmlns:a16="http://schemas.microsoft.com/office/drawing/2014/main" id="{6F7CFAC4-74BA-CABF-92D1-8A5A0239418F}"/>
              </a:ext>
            </a:extLst>
          </p:cNvPr>
          <p:cNvSpPr txBox="1"/>
          <p:nvPr/>
        </p:nvSpPr>
        <p:spPr>
          <a:xfrm rot="1856827">
            <a:off x="3831291" y="2873878"/>
            <a:ext cx="270908" cy="184666"/>
          </a:xfrm>
          <a:prstGeom prst="rect">
            <a:avLst/>
          </a:prstGeom>
          <a:noFill/>
        </p:spPr>
        <p:txBody>
          <a:bodyPr wrap="none" lIns="0" tIns="0" rIns="0" bIns="0" rtlCol="0">
            <a:spAutoFit/>
          </a:bodyPr>
          <a:lstStyle/>
          <a:p>
            <a:r>
              <a:rPr lang="en-US" altLang="ja-JP" sz="1200" b="1" dirty="0">
                <a:solidFill>
                  <a:srgbClr val="0033CC"/>
                </a:solidFill>
                <a:effectLst>
                  <a:glow rad="127000">
                    <a:schemeClr val="bg1"/>
                  </a:glow>
                </a:effectLst>
              </a:rPr>
              <a:t>C </a:t>
            </a:r>
            <a:r>
              <a:rPr lang="ja-JP" altLang="en-US" sz="1200" b="1" dirty="0">
                <a:solidFill>
                  <a:srgbClr val="0033CC"/>
                </a:solidFill>
                <a:effectLst>
                  <a:glow rad="127000">
                    <a:schemeClr val="bg1"/>
                  </a:glow>
                </a:effectLst>
              </a:rPr>
              <a:t>川</a:t>
            </a:r>
          </a:p>
        </p:txBody>
      </p:sp>
      <p:sp>
        <p:nvSpPr>
          <p:cNvPr id="276" name="テキスト ボックス 275">
            <a:extLst>
              <a:ext uri="{FF2B5EF4-FFF2-40B4-BE49-F238E27FC236}">
                <a16:creationId xmlns:a16="http://schemas.microsoft.com/office/drawing/2014/main" id="{59AFCCB9-EF1B-0827-C775-D4E83F1259B7}"/>
              </a:ext>
            </a:extLst>
          </p:cNvPr>
          <p:cNvSpPr txBox="1"/>
          <p:nvPr/>
        </p:nvSpPr>
        <p:spPr>
          <a:xfrm>
            <a:off x="8472765" y="2966211"/>
            <a:ext cx="270908" cy="184666"/>
          </a:xfrm>
          <a:prstGeom prst="rect">
            <a:avLst/>
          </a:prstGeom>
          <a:noFill/>
        </p:spPr>
        <p:txBody>
          <a:bodyPr wrap="none" lIns="0" tIns="0" rIns="0" bIns="0" rtlCol="0">
            <a:spAutoFit/>
          </a:bodyPr>
          <a:lstStyle/>
          <a:p>
            <a:r>
              <a:rPr lang="en-US" altLang="ja-JP" sz="1200" b="1" dirty="0">
                <a:solidFill>
                  <a:srgbClr val="0033CC"/>
                </a:solidFill>
                <a:effectLst>
                  <a:glow rad="127000">
                    <a:schemeClr val="bg1"/>
                  </a:glow>
                </a:effectLst>
              </a:rPr>
              <a:t>C </a:t>
            </a:r>
            <a:r>
              <a:rPr lang="ja-JP" altLang="en-US" sz="1200" b="1" dirty="0">
                <a:solidFill>
                  <a:srgbClr val="0033CC"/>
                </a:solidFill>
                <a:effectLst>
                  <a:glow rad="127000">
                    <a:schemeClr val="bg1"/>
                  </a:glow>
                </a:effectLst>
              </a:rPr>
              <a:t>川</a:t>
            </a:r>
          </a:p>
        </p:txBody>
      </p:sp>
      <p:sp>
        <p:nvSpPr>
          <p:cNvPr id="277" name="テキスト ボックス 276">
            <a:extLst>
              <a:ext uri="{FF2B5EF4-FFF2-40B4-BE49-F238E27FC236}">
                <a16:creationId xmlns:a16="http://schemas.microsoft.com/office/drawing/2014/main" id="{3925B25E-FB22-2308-3858-193FDF1AFFC1}"/>
              </a:ext>
            </a:extLst>
          </p:cNvPr>
          <p:cNvSpPr txBox="1"/>
          <p:nvPr/>
        </p:nvSpPr>
        <p:spPr>
          <a:xfrm>
            <a:off x="7841498" y="4218568"/>
            <a:ext cx="1014701" cy="184666"/>
          </a:xfrm>
          <a:prstGeom prst="rect">
            <a:avLst/>
          </a:prstGeom>
          <a:solidFill>
            <a:schemeClr val="bg1">
              <a:alpha val="99000"/>
            </a:schemeClr>
          </a:solidFill>
          <a:ln w="19050">
            <a:solidFill>
              <a:srgbClr val="FF0000"/>
            </a:solidFill>
          </a:ln>
        </p:spPr>
        <p:txBody>
          <a:bodyPr wrap="none" lIns="0" tIns="0" rIns="0" bIns="0" rtlCol="0">
            <a:spAutoFit/>
          </a:bodyPr>
          <a:lstStyle/>
          <a:p>
            <a:r>
              <a:rPr lang="ja-JP" altLang="en-US" sz="1200" b="1" dirty="0" smtClean="0"/>
              <a:t> </a:t>
            </a:r>
            <a:r>
              <a:rPr lang="en-US" altLang="ja-JP" sz="1200" b="1" dirty="0" smtClean="0"/>
              <a:t>W </a:t>
            </a:r>
            <a:r>
              <a:rPr lang="ja-JP" altLang="en-US" sz="1200" b="1" dirty="0"/>
              <a:t>水位</a:t>
            </a:r>
            <a:r>
              <a:rPr lang="ja-JP" altLang="en-US" sz="1200" b="1" dirty="0" smtClean="0"/>
              <a:t>観測所 </a:t>
            </a:r>
            <a:endParaRPr lang="ja-JP" altLang="en-US" sz="1200" b="1" dirty="0"/>
          </a:p>
        </p:txBody>
      </p:sp>
      <p:sp>
        <p:nvSpPr>
          <p:cNvPr id="278" name="フリーフォーム: 図形 532">
            <a:extLst>
              <a:ext uri="{FF2B5EF4-FFF2-40B4-BE49-F238E27FC236}">
                <a16:creationId xmlns:a16="http://schemas.microsoft.com/office/drawing/2014/main" id="{1B6F8DD6-38DA-5F79-6108-BAE9E202A773}"/>
              </a:ext>
            </a:extLst>
          </p:cNvPr>
          <p:cNvSpPr/>
          <p:nvPr/>
        </p:nvSpPr>
        <p:spPr>
          <a:xfrm>
            <a:off x="2426341" y="4838619"/>
            <a:ext cx="596099" cy="854784"/>
          </a:xfrm>
          <a:custGeom>
            <a:avLst/>
            <a:gdLst>
              <a:gd name="connsiteX0" fmla="*/ 757237 w 757237"/>
              <a:gd name="connsiteY0" fmla="*/ 42863 h 1085850"/>
              <a:gd name="connsiteX1" fmla="*/ 720090 w 757237"/>
              <a:gd name="connsiteY1" fmla="*/ 0 h 1085850"/>
              <a:gd name="connsiteX2" fmla="*/ 691515 w 757237"/>
              <a:gd name="connsiteY2" fmla="*/ 5715 h 1085850"/>
              <a:gd name="connsiteX3" fmla="*/ 682942 w 757237"/>
              <a:gd name="connsiteY3" fmla="*/ 28575 h 1085850"/>
              <a:gd name="connsiteX4" fmla="*/ 694372 w 757237"/>
              <a:gd name="connsiteY4" fmla="*/ 57150 h 1085850"/>
              <a:gd name="connsiteX5" fmla="*/ 697230 w 757237"/>
              <a:gd name="connsiteY5" fmla="*/ 71438 h 1085850"/>
              <a:gd name="connsiteX6" fmla="*/ 668655 w 757237"/>
              <a:gd name="connsiteY6" fmla="*/ 82868 h 1085850"/>
              <a:gd name="connsiteX7" fmla="*/ 651510 w 757237"/>
              <a:gd name="connsiteY7" fmla="*/ 111443 h 1085850"/>
              <a:gd name="connsiteX8" fmla="*/ 642937 w 757237"/>
              <a:gd name="connsiteY8" fmla="*/ 140018 h 1085850"/>
              <a:gd name="connsiteX9" fmla="*/ 637222 w 757237"/>
              <a:gd name="connsiteY9" fmla="*/ 194310 h 1085850"/>
              <a:gd name="connsiteX10" fmla="*/ 625792 w 757237"/>
              <a:gd name="connsiteY10" fmla="*/ 188595 h 1085850"/>
              <a:gd name="connsiteX11" fmla="*/ 608647 w 757237"/>
              <a:gd name="connsiteY11" fmla="*/ 188595 h 1085850"/>
              <a:gd name="connsiteX12" fmla="*/ 588645 w 757237"/>
              <a:gd name="connsiteY12" fmla="*/ 200025 h 1085850"/>
              <a:gd name="connsiteX13" fmla="*/ 548640 w 757237"/>
              <a:gd name="connsiteY13" fmla="*/ 234315 h 1085850"/>
              <a:gd name="connsiteX14" fmla="*/ 528637 w 757237"/>
              <a:gd name="connsiteY14" fmla="*/ 240030 h 1085850"/>
              <a:gd name="connsiteX15" fmla="*/ 500062 w 757237"/>
              <a:gd name="connsiteY15" fmla="*/ 265748 h 1085850"/>
              <a:gd name="connsiteX16" fmla="*/ 488632 w 757237"/>
              <a:gd name="connsiteY16" fmla="*/ 285750 h 1085850"/>
              <a:gd name="connsiteX17" fmla="*/ 462915 w 757237"/>
              <a:gd name="connsiteY17" fmla="*/ 322898 h 1085850"/>
              <a:gd name="connsiteX18" fmla="*/ 437197 w 757237"/>
              <a:gd name="connsiteY18" fmla="*/ 328613 h 1085850"/>
              <a:gd name="connsiteX19" fmla="*/ 422910 w 757237"/>
              <a:gd name="connsiteY19" fmla="*/ 314325 h 1085850"/>
              <a:gd name="connsiteX20" fmla="*/ 402907 w 757237"/>
              <a:gd name="connsiteY20" fmla="*/ 305753 h 1085850"/>
              <a:gd name="connsiteX21" fmla="*/ 365760 w 757237"/>
              <a:gd name="connsiteY21" fmla="*/ 317183 h 1085850"/>
              <a:gd name="connsiteX22" fmla="*/ 362902 w 757237"/>
              <a:gd name="connsiteY22" fmla="*/ 328613 h 1085850"/>
              <a:gd name="connsiteX23" fmla="*/ 314325 w 757237"/>
              <a:gd name="connsiteY23" fmla="*/ 337185 h 1085850"/>
              <a:gd name="connsiteX24" fmla="*/ 311467 w 757237"/>
              <a:gd name="connsiteY24" fmla="*/ 354330 h 1085850"/>
              <a:gd name="connsiteX25" fmla="*/ 311467 w 757237"/>
              <a:gd name="connsiteY25" fmla="*/ 371475 h 1085850"/>
              <a:gd name="connsiteX26" fmla="*/ 297180 w 757237"/>
              <a:gd name="connsiteY26" fmla="*/ 374333 h 1085850"/>
              <a:gd name="connsiteX27" fmla="*/ 277177 w 757237"/>
              <a:gd name="connsiteY27" fmla="*/ 368618 h 1085850"/>
              <a:gd name="connsiteX28" fmla="*/ 248602 w 757237"/>
              <a:gd name="connsiteY28" fmla="*/ 371475 h 1085850"/>
              <a:gd name="connsiteX29" fmla="*/ 177165 w 757237"/>
              <a:gd name="connsiteY29" fmla="*/ 391478 h 1085850"/>
              <a:gd name="connsiteX30" fmla="*/ 160020 w 757237"/>
              <a:gd name="connsiteY30" fmla="*/ 394335 h 1085850"/>
              <a:gd name="connsiteX31" fmla="*/ 131445 w 757237"/>
              <a:gd name="connsiteY31" fmla="*/ 408623 h 1085850"/>
              <a:gd name="connsiteX32" fmla="*/ 131445 w 757237"/>
              <a:gd name="connsiteY32" fmla="*/ 422910 h 1085850"/>
              <a:gd name="connsiteX33" fmla="*/ 57150 w 757237"/>
              <a:gd name="connsiteY33" fmla="*/ 451485 h 1085850"/>
              <a:gd name="connsiteX34" fmla="*/ 0 w 757237"/>
              <a:gd name="connsiteY34" fmla="*/ 640080 h 1085850"/>
              <a:gd name="connsiteX35" fmla="*/ 20002 w 757237"/>
              <a:gd name="connsiteY35" fmla="*/ 640080 h 1085850"/>
              <a:gd name="connsiteX36" fmla="*/ 42862 w 757237"/>
              <a:gd name="connsiteY36" fmla="*/ 648653 h 1085850"/>
              <a:gd name="connsiteX37" fmla="*/ 65722 w 757237"/>
              <a:gd name="connsiteY37" fmla="*/ 894398 h 1085850"/>
              <a:gd name="connsiteX38" fmla="*/ 62865 w 757237"/>
              <a:gd name="connsiteY38" fmla="*/ 937260 h 1085850"/>
              <a:gd name="connsiteX39" fmla="*/ 37147 w 757237"/>
              <a:gd name="connsiteY39" fmla="*/ 957263 h 1085850"/>
              <a:gd name="connsiteX40" fmla="*/ 71437 w 757237"/>
              <a:gd name="connsiteY40" fmla="*/ 994410 h 1085850"/>
              <a:gd name="connsiteX41" fmla="*/ 105727 w 757237"/>
              <a:gd name="connsiteY41" fmla="*/ 1037273 h 1085850"/>
              <a:gd name="connsiteX42" fmla="*/ 162877 w 757237"/>
              <a:gd name="connsiteY42" fmla="*/ 1085850 h 108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57237" h="1085850">
                <a:moveTo>
                  <a:pt x="757237" y="42863"/>
                </a:moveTo>
                <a:lnTo>
                  <a:pt x="720090" y="0"/>
                </a:lnTo>
                <a:lnTo>
                  <a:pt x="691515" y="5715"/>
                </a:lnTo>
                <a:lnTo>
                  <a:pt x="682942" y="28575"/>
                </a:lnTo>
                <a:lnTo>
                  <a:pt x="694372" y="57150"/>
                </a:lnTo>
                <a:lnTo>
                  <a:pt x="697230" y="71438"/>
                </a:lnTo>
                <a:lnTo>
                  <a:pt x="668655" y="82868"/>
                </a:lnTo>
                <a:lnTo>
                  <a:pt x="651510" y="111443"/>
                </a:lnTo>
                <a:lnTo>
                  <a:pt x="642937" y="140018"/>
                </a:lnTo>
                <a:lnTo>
                  <a:pt x="637222" y="194310"/>
                </a:lnTo>
                <a:lnTo>
                  <a:pt x="625792" y="188595"/>
                </a:lnTo>
                <a:lnTo>
                  <a:pt x="608647" y="188595"/>
                </a:lnTo>
                <a:lnTo>
                  <a:pt x="588645" y="200025"/>
                </a:lnTo>
                <a:lnTo>
                  <a:pt x="548640" y="234315"/>
                </a:lnTo>
                <a:lnTo>
                  <a:pt x="528637" y="240030"/>
                </a:lnTo>
                <a:lnTo>
                  <a:pt x="500062" y="265748"/>
                </a:lnTo>
                <a:lnTo>
                  <a:pt x="488632" y="285750"/>
                </a:lnTo>
                <a:lnTo>
                  <a:pt x="462915" y="322898"/>
                </a:lnTo>
                <a:lnTo>
                  <a:pt x="437197" y="328613"/>
                </a:lnTo>
                <a:lnTo>
                  <a:pt x="422910" y="314325"/>
                </a:lnTo>
                <a:lnTo>
                  <a:pt x="402907" y="305753"/>
                </a:lnTo>
                <a:lnTo>
                  <a:pt x="365760" y="317183"/>
                </a:lnTo>
                <a:lnTo>
                  <a:pt x="362902" y="328613"/>
                </a:lnTo>
                <a:lnTo>
                  <a:pt x="314325" y="337185"/>
                </a:lnTo>
                <a:lnTo>
                  <a:pt x="311467" y="354330"/>
                </a:lnTo>
                <a:lnTo>
                  <a:pt x="311467" y="371475"/>
                </a:lnTo>
                <a:lnTo>
                  <a:pt x="297180" y="374333"/>
                </a:lnTo>
                <a:lnTo>
                  <a:pt x="277177" y="368618"/>
                </a:lnTo>
                <a:lnTo>
                  <a:pt x="248602" y="371475"/>
                </a:lnTo>
                <a:lnTo>
                  <a:pt x="177165" y="391478"/>
                </a:lnTo>
                <a:lnTo>
                  <a:pt x="160020" y="394335"/>
                </a:lnTo>
                <a:lnTo>
                  <a:pt x="131445" y="408623"/>
                </a:lnTo>
                <a:lnTo>
                  <a:pt x="131445" y="422910"/>
                </a:lnTo>
                <a:lnTo>
                  <a:pt x="57150" y="451485"/>
                </a:lnTo>
                <a:lnTo>
                  <a:pt x="0" y="640080"/>
                </a:lnTo>
                <a:lnTo>
                  <a:pt x="20002" y="640080"/>
                </a:lnTo>
                <a:lnTo>
                  <a:pt x="42862" y="648653"/>
                </a:lnTo>
                <a:lnTo>
                  <a:pt x="65722" y="894398"/>
                </a:lnTo>
                <a:lnTo>
                  <a:pt x="62865" y="937260"/>
                </a:lnTo>
                <a:lnTo>
                  <a:pt x="37147" y="957263"/>
                </a:lnTo>
                <a:lnTo>
                  <a:pt x="71437" y="994410"/>
                </a:lnTo>
                <a:lnTo>
                  <a:pt x="105727" y="1037273"/>
                </a:lnTo>
                <a:lnTo>
                  <a:pt x="162877" y="1085850"/>
                </a:lnTo>
              </a:path>
            </a:pathLst>
          </a:custGeom>
          <a:noFill/>
          <a:ln>
            <a:solidFill>
              <a:srgbClr val="0033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sp>
        <p:nvSpPr>
          <p:cNvPr id="279" name="フリーフォーム: 図形 533">
            <a:extLst>
              <a:ext uri="{FF2B5EF4-FFF2-40B4-BE49-F238E27FC236}">
                <a16:creationId xmlns:a16="http://schemas.microsoft.com/office/drawing/2014/main" id="{AB42247B-484B-E965-0993-2FBA59F83685}"/>
              </a:ext>
            </a:extLst>
          </p:cNvPr>
          <p:cNvSpPr/>
          <p:nvPr/>
        </p:nvSpPr>
        <p:spPr>
          <a:xfrm>
            <a:off x="2553433" y="5686655"/>
            <a:ext cx="31867" cy="211821"/>
          </a:xfrm>
          <a:custGeom>
            <a:avLst/>
            <a:gdLst>
              <a:gd name="connsiteX0" fmla="*/ 0 w 40482"/>
              <a:gd name="connsiteY0" fmla="*/ 269081 h 269081"/>
              <a:gd name="connsiteX1" fmla="*/ 16669 w 40482"/>
              <a:gd name="connsiteY1" fmla="*/ 216693 h 269081"/>
              <a:gd name="connsiteX2" fmla="*/ 40482 w 40482"/>
              <a:gd name="connsiteY2" fmla="*/ 59531 h 269081"/>
              <a:gd name="connsiteX3" fmla="*/ 2382 w 40482"/>
              <a:gd name="connsiteY3" fmla="*/ 0 h 269081"/>
            </a:gdLst>
            <a:ahLst/>
            <a:cxnLst>
              <a:cxn ang="0">
                <a:pos x="connsiteX0" y="connsiteY0"/>
              </a:cxn>
              <a:cxn ang="0">
                <a:pos x="connsiteX1" y="connsiteY1"/>
              </a:cxn>
              <a:cxn ang="0">
                <a:pos x="connsiteX2" y="connsiteY2"/>
              </a:cxn>
              <a:cxn ang="0">
                <a:pos x="connsiteX3" y="connsiteY3"/>
              </a:cxn>
            </a:cxnLst>
            <a:rect l="l" t="t" r="r" b="b"/>
            <a:pathLst>
              <a:path w="40482" h="269081">
                <a:moveTo>
                  <a:pt x="0" y="269081"/>
                </a:moveTo>
                <a:lnTo>
                  <a:pt x="16669" y="216693"/>
                </a:lnTo>
                <a:lnTo>
                  <a:pt x="40482" y="59531"/>
                </a:lnTo>
                <a:lnTo>
                  <a:pt x="2382" y="0"/>
                </a:lnTo>
              </a:path>
            </a:pathLst>
          </a:custGeom>
          <a:noFill/>
          <a:ln>
            <a:solidFill>
              <a:srgbClr val="0033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sp>
        <p:nvSpPr>
          <p:cNvPr id="280" name="フリーフォーム: 図形 534">
            <a:extLst>
              <a:ext uri="{FF2B5EF4-FFF2-40B4-BE49-F238E27FC236}">
                <a16:creationId xmlns:a16="http://schemas.microsoft.com/office/drawing/2014/main" id="{30B16ED7-F6CD-7A83-DE28-859FFBF41C4B}"/>
              </a:ext>
            </a:extLst>
          </p:cNvPr>
          <p:cNvSpPr/>
          <p:nvPr/>
        </p:nvSpPr>
        <p:spPr>
          <a:xfrm>
            <a:off x="5741883" y="1696236"/>
            <a:ext cx="2825875" cy="1389756"/>
          </a:xfrm>
          <a:custGeom>
            <a:avLst/>
            <a:gdLst>
              <a:gd name="connsiteX0" fmla="*/ 216817 w 3506771"/>
              <a:gd name="connsiteY0" fmla="*/ 0 h 1725105"/>
              <a:gd name="connsiteX1" fmla="*/ 141402 w 3506771"/>
              <a:gd name="connsiteY1" fmla="*/ 188536 h 1725105"/>
              <a:gd name="connsiteX2" fmla="*/ 141402 w 3506771"/>
              <a:gd name="connsiteY2" fmla="*/ 386499 h 1725105"/>
              <a:gd name="connsiteX3" fmla="*/ 94268 w 3506771"/>
              <a:gd name="connsiteY3" fmla="*/ 556181 h 1725105"/>
              <a:gd name="connsiteX4" fmla="*/ 65988 w 3506771"/>
              <a:gd name="connsiteY4" fmla="*/ 707010 h 1725105"/>
              <a:gd name="connsiteX5" fmla="*/ 0 w 3506771"/>
              <a:gd name="connsiteY5" fmla="*/ 801278 h 1725105"/>
              <a:gd name="connsiteX6" fmla="*/ 160256 w 3506771"/>
              <a:gd name="connsiteY6" fmla="*/ 952107 h 1725105"/>
              <a:gd name="connsiteX7" fmla="*/ 254524 w 3506771"/>
              <a:gd name="connsiteY7" fmla="*/ 895546 h 1725105"/>
              <a:gd name="connsiteX8" fmla="*/ 414780 w 3506771"/>
              <a:gd name="connsiteY8" fmla="*/ 838985 h 1725105"/>
              <a:gd name="connsiteX9" fmla="*/ 603316 w 3506771"/>
              <a:gd name="connsiteY9" fmla="*/ 772998 h 1725105"/>
              <a:gd name="connsiteX10" fmla="*/ 678730 w 3506771"/>
              <a:gd name="connsiteY10" fmla="*/ 857839 h 1725105"/>
              <a:gd name="connsiteX11" fmla="*/ 801279 w 3506771"/>
              <a:gd name="connsiteY11" fmla="*/ 772998 h 1725105"/>
              <a:gd name="connsiteX12" fmla="*/ 1102936 w 3506771"/>
              <a:gd name="connsiteY12" fmla="*/ 791851 h 1725105"/>
              <a:gd name="connsiteX13" fmla="*/ 1074656 w 3506771"/>
              <a:gd name="connsiteY13" fmla="*/ 980388 h 1725105"/>
              <a:gd name="connsiteX14" fmla="*/ 1112363 w 3506771"/>
              <a:gd name="connsiteY14" fmla="*/ 1140643 h 1725105"/>
              <a:gd name="connsiteX15" fmla="*/ 1272619 w 3506771"/>
              <a:gd name="connsiteY15" fmla="*/ 1310326 h 1725105"/>
              <a:gd name="connsiteX16" fmla="*/ 1357460 w 3506771"/>
              <a:gd name="connsiteY16" fmla="*/ 1414020 h 1725105"/>
              <a:gd name="connsiteX17" fmla="*/ 1970202 w 3506771"/>
              <a:gd name="connsiteY17" fmla="*/ 1687398 h 1725105"/>
              <a:gd name="connsiteX18" fmla="*/ 2017336 w 3506771"/>
              <a:gd name="connsiteY18" fmla="*/ 1376313 h 1725105"/>
              <a:gd name="connsiteX19" fmla="*/ 2243580 w 3506771"/>
              <a:gd name="connsiteY19" fmla="*/ 1725105 h 1725105"/>
              <a:gd name="connsiteX20" fmla="*/ 2630079 w 3506771"/>
              <a:gd name="connsiteY20" fmla="*/ 1677971 h 1725105"/>
              <a:gd name="connsiteX21" fmla="*/ 2743200 w 3506771"/>
              <a:gd name="connsiteY21" fmla="*/ 1545996 h 1725105"/>
              <a:gd name="connsiteX22" fmla="*/ 2903456 w 3506771"/>
              <a:gd name="connsiteY22" fmla="*/ 1480008 h 1725105"/>
              <a:gd name="connsiteX23" fmla="*/ 3063712 w 3506771"/>
              <a:gd name="connsiteY23" fmla="*/ 1187777 h 1725105"/>
              <a:gd name="connsiteX24" fmla="*/ 3506771 w 3506771"/>
              <a:gd name="connsiteY24" fmla="*/ 1018095 h 1725105"/>
              <a:gd name="connsiteX0" fmla="*/ 216817 w 3506771"/>
              <a:gd name="connsiteY0" fmla="*/ 0 h 1725105"/>
              <a:gd name="connsiteX1" fmla="*/ 141402 w 3506771"/>
              <a:gd name="connsiteY1" fmla="*/ 188536 h 1725105"/>
              <a:gd name="connsiteX2" fmla="*/ 141402 w 3506771"/>
              <a:gd name="connsiteY2" fmla="*/ 386499 h 1725105"/>
              <a:gd name="connsiteX3" fmla="*/ 94268 w 3506771"/>
              <a:gd name="connsiteY3" fmla="*/ 556181 h 1725105"/>
              <a:gd name="connsiteX4" fmla="*/ 65988 w 3506771"/>
              <a:gd name="connsiteY4" fmla="*/ 707010 h 1725105"/>
              <a:gd name="connsiteX5" fmla="*/ 0 w 3506771"/>
              <a:gd name="connsiteY5" fmla="*/ 801278 h 1725105"/>
              <a:gd name="connsiteX6" fmla="*/ 160256 w 3506771"/>
              <a:gd name="connsiteY6" fmla="*/ 952107 h 1725105"/>
              <a:gd name="connsiteX7" fmla="*/ 254524 w 3506771"/>
              <a:gd name="connsiteY7" fmla="*/ 895546 h 1725105"/>
              <a:gd name="connsiteX8" fmla="*/ 414780 w 3506771"/>
              <a:gd name="connsiteY8" fmla="*/ 838985 h 1725105"/>
              <a:gd name="connsiteX9" fmla="*/ 603316 w 3506771"/>
              <a:gd name="connsiteY9" fmla="*/ 772998 h 1725105"/>
              <a:gd name="connsiteX10" fmla="*/ 678730 w 3506771"/>
              <a:gd name="connsiteY10" fmla="*/ 857839 h 1725105"/>
              <a:gd name="connsiteX11" fmla="*/ 801279 w 3506771"/>
              <a:gd name="connsiteY11" fmla="*/ 772998 h 1725105"/>
              <a:gd name="connsiteX12" fmla="*/ 949505 w 3506771"/>
              <a:gd name="connsiteY12" fmla="*/ 784828 h 1725105"/>
              <a:gd name="connsiteX13" fmla="*/ 1102936 w 3506771"/>
              <a:gd name="connsiteY13" fmla="*/ 791851 h 1725105"/>
              <a:gd name="connsiteX14" fmla="*/ 1074656 w 3506771"/>
              <a:gd name="connsiteY14" fmla="*/ 980388 h 1725105"/>
              <a:gd name="connsiteX15" fmla="*/ 1112363 w 3506771"/>
              <a:gd name="connsiteY15" fmla="*/ 1140643 h 1725105"/>
              <a:gd name="connsiteX16" fmla="*/ 1272619 w 3506771"/>
              <a:gd name="connsiteY16" fmla="*/ 1310326 h 1725105"/>
              <a:gd name="connsiteX17" fmla="*/ 1357460 w 3506771"/>
              <a:gd name="connsiteY17" fmla="*/ 1414020 h 1725105"/>
              <a:gd name="connsiteX18" fmla="*/ 1970202 w 3506771"/>
              <a:gd name="connsiteY18" fmla="*/ 1687398 h 1725105"/>
              <a:gd name="connsiteX19" fmla="*/ 2017336 w 3506771"/>
              <a:gd name="connsiteY19" fmla="*/ 1376313 h 1725105"/>
              <a:gd name="connsiteX20" fmla="*/ 2243580 w 3506771"/>
              <a:gd name="connsiteY20" fmla="*/ 1725105 h 1725105"/>
              <a:gd name="connsiteX21" fmla="*/ 2630079 w 3506771"/>
              <a:gd name="connsiteY21" fmla="*/ 1677971 h 1725105"/>
              <a:gd name="connsiteX22" fmla="*/ 2743200 w 3506771"/>
              <a:gd name="connsiteY22" fmla="*/ 1545996 h 1725105"/>
              <a:gd name="connsiteX23" fmla="*/ 2903456 w 3506771"/>
              <a:gd name="connsiteY23" fmla="*/ 1480008 h 1725105"/>
              <a:gd name="connsiteX24" fmla="*/ 3063712 w 3506771"/>
              <a:gd name="connsiteY24" fmla="*/ 1187777 h 1725105"/>
              <a:gd name="connsiteX25" fmla="*/ 3506771 w 3506771"/>
              <a:gd name="connsiteY25" fmla="*/ 1018095 h 1725105"/>
              <a:gd name="connsiteX0" fmla="*/ 216817 w 3506771"/>
              <a:gd name="connsiteY0" fmla="*/ 0 h 1725105"/>
              <a:gd name="connsiteX1" fmla="*/ 141402 w 3506771"/>
              <a:gd name="connsiteY1" fmla="*/ 188536 h 1725105"/>
              <a:gd name="connsiteX2" fmla="*/ 141402 w 3506771"/>
              <a:gd name="connsiteY2" fmla="*/ 386499 h 1725105"/>
              <a:gd name="connsiteX3" fmla="*/ 94268 w 3506771"/>
              <a:gd name="connsiteY3" fmla="*/ 556181 h 1725105"/>
              <a:gd name="connsiteX4" fmla="*/ 65988 w 3506771"/>
              <a:gd name="connsiteY4" fmla="*/ 707010 h 1725105"/>
              <a:gd name="connsiteX5" fmla="*/ 0 w 3506771"/>
              <a:gd name="connsiteY5" fmla="*/ 801278 h 1725105"/>
              <a:gd name="connsiteX6" fmla="*/ 160256 w 3506771"/>
              <a:gd name="connsiteY6" fmla="*/ 952107 h 1725105"/>
              <a:gd name="connsiteX7" fmla="*/ 254524 w 3506771"/>
              <a:gd name="connsiteY7" fmla="*/ 895546 h 1725105"/>
              <a:gd name="connsiteX8" fmla="*/ 414780 w 3506771"/>
              <a:gd name="connsiteY8" fmla="*/ 838985 h 1725105"/>
              <a:gd name="connsiteX9" fmla="*/ 603316 w 3506771"/>
              <a:gd name="connsiteY9" fmla="*/ 772998 h 1725105"/>
              <a:gd name="connsiteX10" fmla="*/ 678730 w 3506771"/>
              <a:gd name="connsiteY10" fmla="*/ 857839 h 1725105"/>
              <a:gd name="connsiteX11" fmla="*/ 801279 w 3506771"/>
              <a:gd name="connsiteY11" fmla="*/ 772998 h 1725105"/>
              <a:gd name="connsiteX12" fmla="*/ 958262 w 3506771"/>
              <a:gd name="connsiteY12" fmla="*/ 668287 h 1725105"/>
              <a:gd name="connsiteX13" fmla="*/ 1102936 w 3506771"/>
              <a:gd name="connsiteY13" fmla="*/ 791851 h 1725105"/>
              <a:gd name="connsiteX14" fmla="*/ 1074656 w 3506771"/>
              <a:gd name="connsiteY14" fmla="*/ 980388 h 1725105"/>
              <a:gd name="connsiteX15" fmla="*/ 1112363 w 3506771"/>
              <a:gd name="connsiteY15" fmla="*/ 1140643 h 1725105"/>
              <a:gd name="connsiteX16" fmla="*/ 1272619 w 3506771"/>
              <a:gd name="connsiteY16" fmla="*/ 1310326 h 1725105"/>
              <a:gd name="connsiteX17" fmla="*/ 1357460 w 3506771"/>
              <a:gd name="connsiteY17" fmla="*/ 1414020 h 1725105"/>
              <a:gd name="connsiteX18" fmla="*/ 1970202 w 3506771"/>
              <a:gd name="connsiteY18" fmla="*/ 1687398 h 1725105"/>
              <a:gd name="connsiteX19" fmla="*/ 2017336 w 3506771"/>
              <a:gd name="connsiteY19" fmla="*/ 1376313 h 1725105"/>
              <a:gd name="connsiteX20" fmla="*/ 2243580 w 3506771"/>
              <a:gd name="connsiteY20" fmla="*/ 1725105 h 1725105"/>
              <a:gd name="connsiteX21" fmla="*/ 2630079 w 3506771"/>
              <a:gd name="connsiteY21" fmla="*/ 1677971 h 1725105"/>
              <a:gd name="connsiteX22" fmla="*/ 2743200 w 3506771"/>
              <a:gd name="connsiteY22" fmla="*/ 1545996 h 1725105"/>
              <a:gd name="connsiteX23" fmla="*/ 2903456 w 3506771"/>
              <a:gd name="connsiteY23" fmla="*/ 1480008 h 1725105"/>
              <a:gd name="connsiteX24" fmla="*/ 3063712 w 3506771"/>
              <a:gd name="connsiteY24" fmla="*/ 1187777 h 1725105"/>
              <a:gd name="connsiteX25" fmla="*/ 3506771 w 3506771"/>
              <a:gd name="connsiteY25" fmla="*/ 1018095 h 1725105"/>
              <a:gd name="connsiteX0" fmla="*/ 216817 w 3506771"/>
              <a:gd name="connsiteY0" fmla="*/ 0 h 1725105"/>
              <a:gd name="connsiteX1" fmla="*/ 141402 w 3506771"/>
              <a:gd name="connsiteY1" fmla="*/ 188536 h 1725105"/>
              <a:gd name="connsiteX2" fmla="*/ 141402 w 3506771"/>
              <a:gd name="connsiteY2" fmla="*/ 386499 h 1725105"/>
              <a:gd name="connsiteX3" fmla="*/ 94268 w 3506771"/>
              <a:gd name="connsiteY3" fmla="*/ 556181 h 1725105"/>
              <a:gd name="connsiteX4" fmla="*/ 65988 w 3506771"/>
              <a:gd name="connsiteY4" fmla="*/ 707010 h 1725105"/>
              <a:gd name="connsiteX5" fmla="*/ 0 w 3506771"/>
              <a:gd name="connsiteY5" fmla="*/ 801278 h 1725105"/>
              <a:gd name="connsiteX6" fmla="*/ 160256 w 3506771"/>
              <a:gd name="connsiteY6" fmla="*/ 952107 h 1725105"/>
              <a:gd name="connsiteX7" fmla="*/ 254524 w 3506771"/>
              <a:gd name="connsiteY7" fmla="*/ 895546 h 1725105"/>
              <a:gd name="connsiteX8" fmla="*/ 414780 w 3506771"/>
              <a:gd name="connsiteY8" fmla="*/ 838985 h 1725105"/>
              <a:gd name="connsiteX9" fmla="*/ 603316 w 3506771"/>
              <a:gd name="connsiteY9" fmla="*/ 772998 h 1725105"/>
              <a:gd name="connsiteX10" fmla="*/ 678730 w 3506771"/>
              <a:gd name="connsiteY10" fmla="*/ 857839 h 1725105"/>
              <a:gd name="connsiteX11" fmla="*/ 801279 w 3506771"/>
              <a:gd name="connsiteY11" fmla="*/ 772998 h 1725105"/>
              <a:gd name="connsiteX12" fmla="*/ 958262 w 3506771"/>
              <a:gd name="connsiteY12" fmla="*/ 668287 h 1725105"/>
              <a:gd name="connsiteX13" fmla="*/ 1102936 w 3506771"/>
              <a:gd name="connsiteY13" fmla="*/ 791851 h 1725105"/>
              <a:gd name="connsiteX14" fmla="*/ 1074656 w 3506771"/>
              <a:gd name="connsiteY14" fmla="*/ 980388 h 1725105"/>
              <a:gd name="connsiteX15" fmla="*/ 1112363 w 3506771"/>
              <a:gd name="connsiteY15" fmla="*/ 1140643 h 1725105"/>
              <a:gd name="connsiteX16" fmla="*/ 1272619 w 3506771"/>
              <a:gd name="connsiteY16" fmla="*/ 1310326 h 1725105"/>
              <a:gd name="connsiteX17" fmla="*/ 1357460 w 3506771"/>
              <a:gd name="connsiteY17" fmla="*/ 1414020 h 1725105"/>
              <a:gd name="connsiteX18" fmla="*/ 1970202 w 3506771"/>
              <a:gd name="connsiteY18" fmla="*/ 1687398 h 1725105"/>
              <a:gd name="connsiteX19" fmla="*/ 2017336 w 3506771"/>
              <a:gd name="connsiteY19" fmla="*/ 1376313 h 1725105"/>
              <a:gd name="connsiteX20" fmla="*/ 2243580 w 3506771"/>
              <a:gd name="connsiteY20" fmla="*/ 1725105 h 1725105"/>
              <a:gd name="connsiteX21" fmla="*/ 2630079 w 3506771"/>
              <a:gd name="connsiteY21" fmla="*/ 1677971 h 1725105"/>
              <a:gd name="connsiteX22" fmla="*/ 2743200 w 3506771"/>
              <a:gd name="connsiteY22" fmla="*/ 1545996 h 1725105"/>
              <a:gd name="connsiteX23" fmla="*/ 2903456 w 3506771"/>
              <a:gd name="connsiteY23" fmla="*/ 1480008 h 1725105"/>
              <a:gd name="connsiteX24" fmla="*/ 3063712 w 3506771"/>
              <a:gd name="connsiteY24" fmla="*/ 1187777 h 1725105"/>
              <a:gd name="connsiteX25" fmla="*/ 3506771 w 3506771"/>
              <a:gd name="connsiteY25" fmla="*/ 1018095 h 1725105"/>
              <a:gd name="connsiteX0" fmla="*/ 216817 w 3506771"/>
              <a:gd name="connsiteY0" fmla="*/ 0 h 1725105"/>
              <a:gd name="connsiteX1" fmla="*/ 141402 w 3506771"/>
              <a:gd name="connsiteY1" fmla="*/ 188536 h 1725105"/>
              <a:gd name="connsiteX2" fmla="*/ 141402 w 3506771"/>
              <a:gd name="connsiteY2" fmla="*/ 386499 h 1725105"/>
              <a:gd name="connsiteX3" fmla="*/ 94268 w 3506771"/>
              <a:gd name="connsiteY3" fmla="*/ 556181 h 1725105"/>
              <a:gd name="connsiteX4" fmla="*/ 65988 w 3506771"/>
              <a:gd name="connsiteY4" fmla="*/ 707010 h 1725105"/>
              <a:gd name="connsiteX5" fmla="*/ 0 w 3506771"/>
              <a:gd name="connsiteY5" fmla="*/ 801278 h 1725105"/>
              <a:gd name="connsiteX6" fmla="*/ 160256 w 3506771"/>
              <a:gd name="connsiteY6" fmla="*/ 952107 h 1725105"/>
              <a:gd name="connsiteX7" fmla="*/ 254524 w 3506771"/>
              <a:gd name="connsiteY7" fmla="*/ 895546 h 1725105"/>
              <a:gd name="connsiteX8" fmla="*/ 414780 w 3506771"/>
              <a:gd name="connsiteY8" fmla="*/ 838985 h 1725105"/>
              <a:gd name="connsiteX9" fmla="*/ 603316 w 3506771"/>
              <a:gd name="connsiteY9" fmla="*/ 772998 h 1725105"/>
              <a:gd name="connsiteX10" fmla="*/ 678730 w 3506771"/>
              <a:gd name="connsiteY10" fmla="*/ 857839 h 1725105"/>
              <a:gd name="connsiteX11" fmla="*/ 801279 w 3506771"/>
              <a:gd name="connsiteY11" fmla="*/ 772998 h 1725105"/>
              <a:gd name="connsiteX12" fmla="*/ 958262 w 3506771"/>
              <a:gd name="connsiteY12" fmla="*/ 668287 h 1725105"/>
              <a:gd name="connsiteX13" fmla="*/ 1129208 w 3506771"/>
              <a:gd name="connsiteY13" fmla="*/ 747028 h 1725105"/>
              <a:gd name="connsiteX14" fmla="*/ 1074656 w 3506771"/>
              <a:gd name="connsiteY14" fmla="*/ 980388 h 1725105"/>
              <a:gd name="connsiteX15" fmla="*/ 1112363 w 3506771"/>
              <a:gd name="connsiteY15" fmla="*/ 1140643 h 1725105"/>
              <a:gd name="connsiteX16" fmla="*/ 1272619 w 3506771"/>
              <a:gd name="connsiteY16" fmla="*/ 1310326 h 1725105"/>
              <a:gd name="connsiteX17" fmla="*/ 1357460 w 3506771"/>
              <a:gd name="connsiteY17" fmla="*/ 1414020 h 1725105"/>
              <a:gd name="connsiteX18" fmla="*/ 1970202 w 3506771"/>
              <a:gd name="connsiteY18" fmla="*/ 1687398 h 1725105"/>
              <a:gd name="connsiteX19" fmla="*/ 2017336 w 3506771"/>
              <a:gd name="connsiteY19" fmla="*/ 1376313 h 1725105"/>
              <a:gd name="connsiteX20" fmla="*/ 2243580 w 3506771"/>
              <a:gd name="connsiteY20" fmla="*/ 1725105 h 1725105"/>
              <a:gd name="connsiteX21" fmla="*/ 2630079 w 3506771"/>
              <a:gd name="connsiteY21" fmla="*/ 1677971 h 1725105"/>
              <a:gd name="connsiteX22" fmla="*/ 2743200 w 3506771"/>
              <a:gd name="connsiteY22" fmla="*/ 1545996 h 1725105"/>
              <a:gd name="connsiteX23" fmla="*/ 2903456 w 3506771"/>
              <a:gd name="connsiteY23" fmla="*/ 1480008 h 1725105"/>
              <a:gd name="connsiteX24" fmla="*/ 3063712 w 3506771"/>
              <a:gd name="connsiteY24" fmla="*/ 1187777 h 1725105"/>
              <a:gd name="connsiteX25" fmla="*/ 3506771 w 3506771"/>
              <a:gd name="connsiteY25" fmla="*/ 1018095 h 1725105"/>
              <a:gd name="connsiteX0" fmla="*/ 216817 w 3506771"/>
              <a:gd name="connsiteY0" fmla="*/ 0 h 1725105"/>
              <a:gd name="connsiteX1" fmla="*/ 141402 w 3506771"/>
              <a:gd name="connsiteY1" fmla="*/ 188536 h 1725105"/>
              <a:gd name="connsiteX2" fmla="*/ 141402 w 3506771"/>
              <a:gd name="connsiteY2" fmla="*/ 386499 h 1725105"/>
              <a:gd name="connsiteX3" fmla="*/ 94268 w 3506771"/>
              <a:gd name="connsiteY3" fmla="*/ 556181 h 1725105"/>
              <a:gd name="connsiteX4" fmla="*/ 65988 w 3506771"/>
              <a:gd name="connsiteY4" fmla="*/ 707010 h 1725105"/>
              <a:gd name="connsiteX5" fmla="*/ 0 w 3506771"/>
              <a:gd name="connsiteY5" fmla="*/ 801278 h 1725105"/>
              <a:gd name="connsiteX6" fmla="*/ 160256 w 3506771"/>
              <a:gd name="connsiteY6" fmla="*/ 952107 h 1725105"/>
              <a:gd name="connsiteX7" fmla="*/ 254524 w 3506771"/>
              <a:gd name="connsiteY7" fmla="*/ 895546 h 1725105"/>
              <a:gd name="connsiteX8" fmla="*/ 414780 w 3506771"/>
              <a:gd name="connsiteY8" fmla="*/ 838985 h 1725105"/>
              <a:gd name="connsiteX9" fmla="*/ 603316 w 3506771"/>
              <a:gd name="connsiteY9" fmla="*/ 772998 h 1725105"/>
              <a:gd name="connsiteX10" fmla="*/ 678730 w 3506771"/>
              <a:gd name="connsiteY10" fmla="*/ 857839 h 1725105"/>
              <a:gd name="connsiteX11" fmla="*/ 801279 w 3506771"/>
              <a:gd name="connsiteY11" fmla="*/ 772998 h 1725105"/>
              <a:gd name="connsiteX12" fmla="*/ 958262 w 3506771"/>
              <a:gd name="connsiteY12" fmla="*/ 668287 h 1725105"/>
              <a:gd name="connsiteX13" fmla="*/ 1129208 w 3506771"/>
              <a:gd name="connsiteY13" fmla="*/ 747028 h 1725105"/>
              <a:gd name="connsiteX14" fmla="*/ 1074656 w 3506771"/>
              <a:gd name="connsiteY14" fmla="*/ 980388 h 1725105"/>
              <a:gd name="connsiteX15" fmla="*/ 1112363 w 3506771"/>
              <a:gd name="connsiteY15" fmla="*/ 1140643 h 1725105"/>
              <a:gd name="connsiteX16" fmla="*/ 1272619 w 3506771"/>
              <a:gd name="connsiteY16" fmla="*/ 1310326 h 1725105"/>
              <a:gd name="connsiteX17" fmla="*/ 1357460 w 3506771"/>
              <a:gd name="connsiteY17" fmla="*/ 1414020 h 1725105"/>
              <a:gd name="connsiteX18" fmla="*/ 1970202 w 3506771"/>
              <a:gd name="connsiteY18" fmla="*/ 1687398 h 1725105"/>
              <a:gd name="connsiteX19" fmla="*/ 2017336 w 3506771"/>
              <a:gd name="connsiteY19" fmla="*/ 1376313 h 1725105"/>
              <a:gd name="connsiteX20" fmla="*/ 2243580 w 3506771"/>
              <a:gd name="connsiteY20" fmla="*/ 1725105 h 1725105"/>
              <a:gd name="connsiteX21" fmla="*/ 2630079 w 3506771"/>
              <a:gd name="connsiteY21" fmla="*/ 1677971 h 1725105"/>
              <a:gd name="connsiteX22" fmla="*/ 2743200 w 3506771"/>
              <a:gd name="connsiteY22" fmla="*/ 1545996 h 1725105"/>
              <a:gd name="connsiteX23" fmla="*/ 2903456 w 3506771"/>
              <a:gd name="connsiteY23" fmla="*/ 1480008 h 1725105"/>
              <a:gd name="connsiteX24" fmla="*/ 3089985 w 3506771"/>
              <a:gd name="connsiteY24" fmla="*/ 1286389 h 1725105"/>
              <a:gd name="connsiteX25" fmla="*/ 3506771 w 3506771"/>
              <a:gd name="connsiteY25" fmla="*/ 1018095 h 1725105"/>
              <a:gd name="connsiteX0" fmla="*/ 216817 w 3506771"/>
              <a:gd name="connsiteY0" fmla="*/ 0 h 1725105"/>
              <a:gd name="connsiteX1" fmla="*/ 141402 w 3506771"/>
              <a:gd name="connsiteY1" fmla="*/ 188536 h 1725105"/>
              <a:gd name="connsiteX2" fmla="*/ 141402 w 3506771"/>
              <a:gd name="connsiteY2" fmla="*/ 386499 h 1725105"/>
              <a:gd name="connsiteX3" fmla="*/ 94268 w 3506771"/>
              <a:gd name="connsiteY3" fmla="*/ 556181 h 1725105"/>
              <a:gd name="connsiteX4" fmla="*/ 65988 w 3506771"/>
              <a:gd name="connsiteY4" fmla="*/ 707010 h 1725105"/>
              <a:gd name="connsiteX5" fmla="*/ 0 w 3506771"/>
              <a:gd name="connsiteY5" fmla="*/ 801278 h 1725105"/>
              <a:gd name="connsiteX6" fmla="*/ 160256 w 3506771"/>
              <a:gd name="connsiteY6" fmla="*/ 952107 h 1725105"/>
              <a:gd name="connsiteX7" fmla="*/ 254524 w 3506771"/>
              <a:gd name="connsiteY7" fmla="*/ 895546 h 1725105"/>
              <a:gd name="connsiteX8" fmla="*/ 414780 w 3506771"/>
              <a:gd name="connsiteY8" fmla="*/ 838985 h 1725105"/>
              <a:gd name="connsiteX9" fmla="*/ 603316 w 3506771"/>
              <a:gd name="connsiteY9" fmla="*/ 772998 h 1725105"/>
              <a:gd name="connsiteX10" fmla="*/ 678730 w 3506771"/>
              <a:gd name="connsiteY10" fmla="*/ 857839 h 1725105"/>
              <a:gd name="connsiteX11" fmla="*/ 801279 w 3506771"/>
              <a:gd name="connsiteY11" fmla="*/ 772998 h 1725105"/>
              <a:gd name="connsiteX12" fmla="*/ 958262 w 3506771"/>
              <a:gd name="connsiteY12" fmla="*/ 668287 h 1725105"/>
              <a:gd name="connsiteX13" fmla="*/ 1129208 w 3506771"/>
              <a:gd name="connsiteY13" fmla="*/ 747028 h 1725105"/>
              <a:gd name="connsiteX14" fmla="*/ 1074656 w 3506771"/>
              <a:gd name="connsiteY14" fmla="*/ 980388 h 1725105"/>
              <a:gd name="connsiteX15" fmla="*/ 1112363 w 3506771"/>
              <a:gd name="connsiteY15" fmla="*/ 1140643 h 1725105"/>
              <a:gd name="connsiteX16" fmla="*/ 1272619 w 3506771"/>
              <a:gd name="connsiteY16" fmla="*/ 1310326 h 1725105"/>
              <a:gd name="connsiteX17" fmla="*/ 1357460 w 3506771"/>
              <a:gd name="connsiteY17" fmla="*/ 1414020 h 1725105"/>
              <a:gd name="connsiteX18" fmla="*/ 1970202 w 3506771"/>
              <a:gd name="connsiteY18" fmla="*/ 1687398 h 1725105"/>
              <a:gd name="connsiteX19" fmla="*/ 2017336 w 3506771"/>
              <a:gd name="connsiteY19" fmla="*/ 1376313 h 1725105"/>
              <a:gd name="connsiteX20" fmla="*/ 2243580 w 3506771"/>
              <a:gd name="connsiteY20" fmla="*/ 1725105 h 1725105"/>
              <a:gd name="connsiteX21" fmla="*/ 2630079 w 3506771"/>
              <a:gd name="connsiteY21" fmla="*/ 1677971 h 1725105"/>
              <a:gd name="connsiteX22" fmla="*/ 2743201 w 3506771"/>
              <a:gd name="connsiteY22" fmla="*/ 1635643 h 1725105"/>
              <a:gd name="connsiteX23" fmla="*/ 2903456 w 3506771"/>
              <a:gd name="connsiteY23" fmla="*/ 1480008 h 1725105"/>
              <a:gd name="connsiteX24" fmla="*/ 3089985 w 3506771"/>
              <a:gd name="connsiteY24" fmla="*/ 1286389 h 1725105"/>
              <a:gd name="connsiteX25" fmla="*/ 3506771 w 3506771"/>
              <a:gd name="connsiteY25" fmla="*/ 1018095 h 1725105"/>
              <a:gd name="connsiteX0" fmla="*/ 216817 w 3506771"/>
              <a:gd name="connsiteY0" fmla="*/ 0 h 1725105"/>
              <a:gd name="connsiteX1" fmla="*/ 141402 w 3506771"/>
              <a:gd name="connsiteY1" fmla="*/ 188536 h 1725105"/>
              <a:gd name="connsiteX2" fmla="*/ 141402 w 3506771"/>
              <a:gd name="connsiteY2" fmla="*/ 386499 h 1725105"/>
              <a:gd name="connsiteX3" fmla="*/ 94268 w 3506771"/>
              <a:gd name="connsiteY3" fmla="*/ 556181 h 1725105"/>
              <a:gd name="connsiteX4" fmla="*/ 65988 w 3506771"/>
              <a:gd name="connsiteY4" fmla="*/ 707010 h 1725105"/>
              <a:gd name="connsiteX5" fmla="*/ 0 w 3506771"/>
              <a:gd name="connsiteY5" fmla="*/ 801278 h 1725105"/>
              <a:gd name="connsiteX6" fmla="*/ 160256 w 3506771"/>
              <a:gd name="connsiteY6" fmla="*/ 952107 h 1725105"/>
              <a:gd name="connsiteX7" fmla="*/ 254524 w 3506771"/>
              <a:gd name="connsiteY7" fmla="*/ 895546 h 1725105"/>
              <a:gd name="connsiteX8" fmla="*/ 414780 w 3506771"/>
              <a:gd name="connsiteY8" fmla="*/ 838985 h 1725105"/>
              <a:gd name="connsiteX9" fmla="*/ 603316 w 3506771"/>
              <a:gd name="connsiteY9" fmla="*/ 772998 h 1725105"/>
              <a:gd name="connsiteX10" fmla="*/ 678730 w 3506771"/>
              <a:gd name="connsiteY10" fmla="*/ 857839 h 1725105"/>
              <a:gd name="connsiteX11" fmla="*/ 801279 w 3506771"/>
              <a:gd name="connsiteY11" fmla="*/ 772998 h 1725105"/>
              <a:gd name="connsiteX12" fmla="*/ 958262 w 3506771"/>
              <a:gd name="connsiteY12" fmla="*/ 668287 h 1725105"/>
              <a:gd name="connsiteX13" fmla="*/ 1103880 w 3506771"/>
              <a:gd name="connsiteY13" fmla="*/ 764314 h 1725105"/>
              <a:gd name="connsiteX14" fmla="*/ 1074656 w 3506771"/>
              <a:gd name="connsiteY14" fmla="*/ 980388 h 1725105"/>
              <a:gd name="connsiteX15" fmla="*/ 1112363 w 3506771"/>
              <a:gd name="connsiteY15" fmla="*/ 1140643 h 1725105"/>
              <a:gd name="connsiteX16" fmla="*/ 1272619 w 3506771"/>
              <a:gd name="connsiteY16" fmla="*/ 1310326 h 1725105"/>
              <a:gd name="connsiteX17" fmla="*/ 1357460 w 3506771"/>
              <a:gd name="connsiteY17" fmla="*/ 1414020 h 1725105"/>
              <a:gd name="connsiteX18" fmla="*/ 1970202 w 3506771"/>
              <a:gd name="connsiteY18" fmla="*/ 1687398 h 1725105"/>
              <a:gd name="connsiteX19" fmla="*/ 2017336 w 3506771"/>
              <a:gd name="connsiteY19" fmla="*/ 1376313 h 1725105"/>
              <a:gd name="connsiteX20" fmla="*/ 2243580 w 3506771"/>
              <a:gd name="connsiteY20" fmla="*/ 1725105 h 1725105"/>
              <a:gd name="connsiteX21" fmla="*/ 2630079 w 3506771"/>
              <a:gd name="connsiteY21" fmla="*/ 1677971 h 1725105"/>
              <a:gd name="connsiteX22" fmla="*/ 2743201 w 3506771"/>
              <a:gd name="connsiteY22" fmla="*/ 1635643 h 1725105"/>
              <a:gd name="connsiteX23" fmla="*/ 2903456 w 3506771"/>
              <a:gd name="connsiteY23" fmla="*/ 1480008 h 1725105"/>
              <a:gd name="connsiteX24" fmla="*/ 3089985 w 3506771"/>
              <a:gd name="connsiteY24" fmla="*/ 1286389 h 1725105"/>
              <a:gd name="connsiteX25" fmla="*/ 3506771 w 3506771"/>
              <a:gd name="connsiteY25" fmla="*/ 1018095 h 1725105"/>
              <a:gd name="connsiteX0" fmla="*/ 216817 w 3506771"/>
              <a:gd name="connsiteY0" fmla="*/ 0 h 1725105"/>
              <a:gd name="connsiteX1" fmla="*/ 141402 w 3506771"/>
              <a:gd name="connsiteY1" fmla="*/ 188536 h 1725105"/>
              <a:gd name="connsiteX2" fmla="*/ 141402 w 3506771"/>
              <a:gd name="connsiteY2" fmla="*/ 386499 h 1725105"/>
              <a:gd name="connsiteX3" fmla="*/ 94268 w 3506771"/>
              <a:gd name="connsiteY3" fmla="*/ 556181 h 1725105"/>
              <a:gd name="connsiteX4" fmla="*/ 65988 w 3506771"/>
              <a:gd name="connsiteY4" fmla="*/ 707010 h 1725105"/>
              <a:gd name="connsiteX5" fmla="*/ 0 w 3506771"/>
              <a:gd name="connsiteY5" fmla="*/ 801278 h 1725105"/>
              <a:gd name="connsiteX6" fmla="*/ 160256 w 3506771"/>
              <a:gd name="connsiteY6" fmla="*/ 952107 h 1725105"/>
              <a:gd name="connsiteX7" fmla="*/ 254524 w 3506771"/>
              <a:gd name="connsiteY7" fmla="*/ 895546 h 1725105"/>
              <a:gd name="connsiteX8" fmla="*/ 414780 w 3506771"/>
              <a:gd name="connsiteY8" fmla="*/ 838985 h 1725105"/>
              <a:gd name="connsiteX9" fmla="*/ 603316 w 3506771"/>
              <a:gd name="connsiteY9" fmla="*/ 772998 h 1725105"/>
              <a:gd name="connsiteX10" fmla="*/ 678730 w 3506771"/>
              <a:gd name="connsiteY10" fmla="*/ 857839 h 1725105"/>
              <a:gd name="connsiteX11" fmla="*/ 801279 w 3506771"/>
              <a:gd name="connsiteY11" fmla="*/ 772998 h 1725105"/>
              <a:gd name="connsiteX12" fmla="*/ 958262 w 3506771"/>
              <a:gd name="connsiteY12" fmla="*/ 668287 h 1725105"/>
              <a:gd name="connsiteX13" fmla="*/ 1103880 w 3506771"/>
              <a:gd name="connsiteY13" fmla="*/ 764314 h 1725105"/>
              <a:gd name="connsiteX14" fmla="*/ 1074656 w 3506771"/>
              <a:gd name="connsiteY14" fmla="*/ 980388 h 1725105"/>
              <a:gd name="connsiteX15" fmla="*/ 1112363 w 3506771"/>
              <a:gd name="connsiteY15" fmla="*/ 1140643 h 1725105"/>
              <a:gd name="connsiteX16" fmla="*/ 1272619 w 3506771"/>
              <a:gd name="connsiteY16" fmla="*/ 1310326 h 1725105"/>
              <a:gd name="connsiteX17" fmla="*/ 1346203 w 3506771"/>
              <a:gd name="connsiteY17" fmla="*/ 1425544 h 1725105"/>
              <a:gd name="connsiteX18" fmla="*/ 1970202 w 3506771"/>
              <a:gd name="connsiteY18" fmla="*/ 1687398 h 1725105"/>
              <a:gd name="connsiteX19" fmla="*/ 2017336 w 3506771"/>
              <a:gd name="connsiteY19" fmla="*/ 1376313 h 1725105"/>
              <a:gd name="connsiteX20" fmla="*/ 2243580 w 3506771"/>
              <a:gd name="connsiteY20" fmla="*/ 1725105 h 1725105"/>
              <a:gd name="connsiteX21" fmla="*/ 2630079 w 3506771"/>
              <a:gd name="connsiteY21" fmla="*/ 1677971 h 1725105"/>
              <a:gd name="connsiteX22" fmla="*/ 2743201 w 3506771"/>
              <a:gd name="connsiteY22" fmla="*/ 1635643 h 1725105"/>
              <a:gd name="connsiteX23" fmla="*/ 2903456 w 3506771"/>
              <a:gd name="connsiteY23" fmla="*/ 1480008 h 1725105"/>
              <a:gd name="connsiteX24" fmla="*/ 3089985 w 3506771"/>
              <a:gd name="connsiteY24" fmla="*/ 1286389 h 1725105"/>
              <a:gd name="connsiteX25" fmla="*/ 3506771 w 3506771"/>
              <a:gd name="connsiteY25" fmla="*/ 1018095 h 1725105"/>
              <a:gd name="connsiteX0" fmla="*/ 216817 w 3506771"/>
              <a:gd name="connsiteY0" fmla="*/ 0 h 1725105"/>
              <a:gd name="connsiteX1" fmla="*/ 141402 w 3506771"/>
              <a:gd name="connsiteY1" fmla="*/ 188536 h 1725105"/>
              <a:gd name="connsiteX2" fmla="*/ 141402 w 3506771"/>
              <a:gd name="connsiteY2" fmla="*/ 386499 h 1725105"/>
              <a:gd name="connsiteX3" fmla="*/ 94268 w 3506771"/>
              <a:gd name="connsiteY3" fmla="*/ 556181 h 1725105"/>
              <a:gd name="connsiteX4" fmla="*/ 65988 w 3506771"/>
              <a:gd name="connsiteY4" fmla="*/ 707010 h 1725105"/>
              <a:gd name="connsiteX5" fmla="*/ 0 w 3506771"/>
              <a:gd name="connsiteY5" fmla="*/ 801278 h 1725105"/>
              <a:gd name="connsiteX6" fmla="*/ 160256 w 3506771"/>
              <a:gd name="connsiteY6" fmla="*/ 952107 h 1725105"/>
              <a:gd name="connsiteX7" fmla="*/ 254524 w 3506771"/>
              <a:gd name="connsiteY7" fmla="*/ 895546 h 1725105"/>
              <a:gd name="connsiteX8" fmla="*/ 414780 w 3506771"/>
              <a:gd name="connsiteY8" fmla="*/ 838985 h 1725105"/>
              <a:gd name="connsiteX9" fmla="*/ 603316 w 3506771"/>
              <a:gd name="connsiteY9" fmla="*/ 772998 h 1725105"/>
              <a:gd name="connsiteX10" fmla="*/ 678730 w 3506771"/>
              <a:gd name="connsiteY10" fmla="*/ 857839 h 1725105"/>
              <a:gd name="connsiteX11" fmla="*/ 801279 w 3506771"/>
              <a:gd name="connsiteY11" fmla="*/ 772998 h 1725105"/>
              <a:gd name="connsiteX12" fmla="*/ 958262 w 3506771"/>
              <a:gd name="connsiteY12" fmla="*/ 668287 h 1725105"/>
              <a:gd name="connsiteX13" fmla="*/ 1103880 w 3506771"/>
              <a:gd name="connsiteY13" fmla="*/ 764314 h 1725105"/>
              <a:gd name="connsiteX14" fmla="*/ 1074656 w 3506771"/>
              <a:gd name="connsiteY14" fmla="*/ 980388 h 1725105"/>
              <a:gd name="connsiteX15" fmla="*/ 1112363 w 3506771"/>
              <a:gd name="connsiteY15" fmla="*/ 1140643 h 1725105"/>
              <a:gd name="connsiteX16" fmla="*/ 1272619 w 3506771"/>
              <a:gd name="connsiteY16" fmla="*/ 1310326 h 1725105"/>
              <a:gd name="connsiteX17" fmla="*/ 1346203 w 3506771"/>
              <a:gd name="connsiteY17" fmla="*/ 1425544 h 1725105"/>
              <a:gd name="connsiteX18" fmla="*/ 1947688 w 3506771"/>
              <a:gd name="connsiteY18" fmla="*/ 1698922 h 1725105"/>
              <a:gd name="connsiteX19" fmla="*/ 2017336 w 3506771"/>
              <a:gd name="connsiteY19" fmla="*/ 1376313 h 1725105"/>
              <a:gd name="connsiteX20" fmla="*/ 2243580 w 3506771"/>
              <a:gd name="connsiteY20" fmla="*/ 1725105 h 1725105"/>
              <a:gd name="connsiteX21" fmla="*/ 2630079 w 3506771"/>
              <a:gd name="connsiteY21" fmla="*/ 1677971 h 1725105"/>
              <a:gd name="connsiteX22" fmla="*/ 2743201 w 3506771"/>
              <a:gd name="connsiteY22" fmla="*/ 1635643 h 1725105"/>
              <a:gd name="connsiteX23" fmla="*/ 2903456 w 3506771"/>
              <a:gd name="connsiteY23" fmla="*/ 1480008 h 1725105"/>
              <a:gd name="connsiteX24" fmla="*/ 3089985 w 3506771"/>
              <a:gd name="connsiteY24" fmla="*/ 1286389 h 1725105"/>
              <a:gd name="connsiteX25" fmla="*/ 3506771 w 3506771"/>
              <a:gd name="connsiteY25" fmla="*/ 1018095 h 1725105"/>
              <a:gd name="connsiteX0" fmla="*/ 216817 w 3506771"/>
              <a:gd name="connsiteY0" fmla="*/ 0 h 1725105"/>
              <a:gd name="connsiteX1" fmla="*/ 141402 w 3506771"/>
              <a:gd name="connsiteY1" fmla="*/ 188536 h 1725105"/>
              <a:gd name="connsiteX2" fmla="*/ 141402 w 3506771"/>
              <a:gd name="connsiteY2" fmla="*/ 386499 h 1725105"/>
              <a:gd name="connsiteX3" fmla="*/ 94268 w 3506771"/>
              <a:gd name="connsiteY3" fmla="*/ 556181 h 1725105"/>
              <a:gd name="connsiteX4" fmla="*/ 65988 w 3506771"/>
              <a:gd name="connsiteY4" fmla="*/ 707010 h 1725105"/>
              <a:gd name="connsiteX5" fmla="*/ 0 w 3506771"/>
              <a:gd name="connsiteY5" fmla="*/ 801278 h 1725105"/>
              <a:gd name="connsiteX6" fmla="*/ 160256 w 3506771"/>
              <a:gd name="connsiteY6" fmla="*/ 952107 h 1725105"/>
              <a:gd name="connsiteX7" fmla="*/ 254524 w 3506771"/>
              <a:gd name="connsiteY7" fmla="*/ 895546 h 1725105"/>
              <a:gd name="connsiteX8" fmla="*/ 414780 w 3506771"/>
              <a:gd name="connsiteY8" fmla="*/ 838985 h 1725105"/>
              <a:gd name="connsiteX9" fmla="*/ 603316 w 3506771"/>
              <a:gd name="connsiteY9" fmla="*/ 772998 h 1725105"/>
              <a:gd name="connsiteX10" fmla="*/ 678730 w 3506771"/>
              <a:gd name="connsiteY10" fmla="*/ 857839 h 1725105"/>
              <a:gd name="connsiteX11" fmla="*/ 801279 w 3506771"/>
              <a:gd name="connsiteY11" fmla="*/ 772998 h 1725105"/>
              <a:gd name="connsiteX12" fmla="*/ 958262 w 3506771"/>
              <a:gd name="connsiteY12" fmla="*/ 668287 h 1725105"/>
              <a:gd name="connsiteX13" fmla="*/ 1103880 w 3506771"/>
              <a:gd name="connsiteY13" fmla="*/ 764314 h 1725105"/>
              <a:gd name="connsiteX14" fmla="*/ 1074656 w 3506771"/>
              <a:gd name="connsiteY14" fmla="*/ 980388 h 1725105"/>
              <a:gd name="connsiteX15" fmla="*/ 1112363 w 3506771"/>
              <a:gd name="connsiteY15" fmla="*/ 1140643 h 1725105"/>
              <a:gd name="connsiteX16" fmla="*/ 1272619 w 3506771"/>
              <a:gd name="connsiteY16" fmla="*/ 1310326 h 1725105"/>
              <a:gd name="connsiteX17" fmla="*/ 1346203 w 3506771"/>
              <a:gd name="connsiteY17" fmla="*/ 1425544 h 1725105"/>
              <a:gd name="connsiteX18" fmla="*/ 1947688 w 3506771"/>
              <a:gd name="connsiteY18" fmla="*/ 1698922 h 1725105"/>
              <a:gd name="connsiteX19" fmla="*/ 2037963 w 3506771"/>
              <a:gd name="connsiteY19" fmla="*/ 1556746 h 1725105"/>
              <a:gd name="connsiteX20" fmla="*/ 2017336 w 3506771"/>
              <a:gd name="connsiteY20" fmla="*/ 1376313 h 1725105"/>
              <a:gd name="connsiteX21" fmla="*/ 2243580 w 3506771"/>
              <a:gd name="connsiteY21" fmla="*/ 1725105 h 1725105"/>
              <a:gd name="connsiteX22" fmla="*/ 2630079 w 3506771"/>
              <a:gd name="connsiteY22" fmla="*/ 1677971 h 1725105"/>
              <a:gd name="connsiteX23" fmla="*/ 2743201 w 3506771"/>
              <a:gd name="connsiteY23" fmla="*/ 1635643 h 1725105"/>
              <a:gd name="connsiteX24" fmla="*/ 2903456 w 3506771"/>
              <a:gd name="connsiteY24" fmla="*/ 1480008 h 1725105"/>
              <a:gd name="connsiteX25" fmla="*/ 3089985 w 3506771"/>
              <a:gd name="connsiteY25" fmla="*/ 1286389 h 1725105"/>
              <a:gd name="connsiteX26" fmla="*/ 3506771 w 3506771"/>
              <a:gd name="connsiteY26" fmla="*/ 1018095 h 1725105"/>
              <a:gd name="connsiteX0" fmla="*/ 216817 w 3506771"/>
              <a:gd name="connsiteY0" fmla="*/ 0 h 1725105"/>
              <a:gd name="connsiteX1" fmla="*/ 141402 w 3506771"/>
              <a:gd name="connsiteY1" fmla="*/ 188536 h 1725105"/>
              <a:gd name="connsiteX2" fmla="*/ 141402 w 3506771"/>
              <a:gd name="connsiteY2" fmla="*/ 386499 h 1725105"/>
              <a:gd name="connsiteX3" fmla="*/ 94268 w 3506771"/>
              <a:gd name="connsiteY3" fmla="*/ 556181 h 1725105"/>
              <a:gd name="connsiteX4" fmla="*/ 65988 w 3506771"/>
              <a:gd name="connsiteY4" fmla="*/ 707010 h 1725105"/>
              <a:gd name="connsiteX5" fmla="*/ 0 w 3506771"/>
              <a:gd name="connsiteY5" fmla="*/ 801278 h 1725105"/>
              <a:gd name="connsiteX6" fmla="*/ 160256 w 3506771"/>
              <a:gd name="connsiteY6" fmla="*/ 952107 h 1725105"/>
              <a:gd name="connsiteX7" fmla="*/ 254524 w 3506771"/>
              <a:gd name="connsiteY7" fmla="*/ 895546 h 1725105"/>
              <a:gd name="connsiteX8" fmla="*/ 414780 w 3506771"/>
              <a:gd name="connsiteY8" fmla="*/ 838985 h 1725105"/>
              <a:gd name="connsiteX9" fmla="*/ 603316 w 3506771"/>
              <a:gd name="connsiteY9" fmla="*/ 772998 h 1725105"/>
              <a:gd name="connsiteX10" fmla="*/ 678730 w 3506771"/>
              <a:gd name="connsiteY10" fmla="*/ 857839 h 1725105"/>
              <a:gd name="connsiteX11" fmla="*/ 801279 w 3506771"/>
              <a:gd name="connsiteY11" fmla="*/ 772998 h 1725105"/>
              <a:gd name="connsiteX12" fmla="*/ 958262 w 3506771"/>
              <a:gd name="connsiteY12" fmla="*/ 668287 h 1725105"/>
              <a:gd name="connsiteX13" fmla="*/ 1103880 w 3506771"/>
              <a:gd name="connsiteY13" fmla="*/ 764314 h 1725105"/>
              <a:gd name="connsiteX14" fmla="*/ 1074656 w 3506771"/>
              <a:gd name="connsiteY14" fmla="*/ 980388 h 1725105"/>
              <a:gd name="connsiteX15" fmla="*/ 1112363 w 3506771"/>
              <a:gd name="connsiteY15" fmla="*/ 1140643 h 1725105"/>
              <a:gd name="connsiteX16" fmla="*/ 1272619 w 3506771"/>
              <a:gd name="connsiteY16" fmla="*/ 1310326 h 1725105"/>
              <a:gd name="connsiteX17" fmla="*/ 1346203 w 3506771"/>
              <a:gd name="connsiteY17" fmla="*/ 1425544 h 1725105"/>
              <a:gd name="connsiteX18" fmla="*/ 1947688 w 3506771"/>
              <a:gd name="connsiteY18" fmla="*/ 1698922 h 1725105"/>
              <a:gd name="connsiteX19" fmla="*/ 2026706 w 3506771"/>
              <a:gd name="connsiteY19" fmla="*/ 1539461 h 1725105"/>
              <a:gd name="connsiteX20" fmla="*/ 2017336 w 3506771"/>
              <a:gd name="connsiteY20" fmla="*/ 1376313 h 1725105"/>
              <a:gd name="connsiteX21" fmla="*/ 2243580 w 3506771"/>
              <a:gd name="connsiteY21" fmla="*/ 1725105 h 1725105"/>
              <a:gd name="connsiteX22" fmla="*/ 2630079 w 3506771"/>
              <a:gd name="connsiteY22" fmla="*/ 1677971 h 1725105"/>
              <a:gd name="connsiteX23" fmla="*/ 2743201 w 3506771"/>
              <a:gd name="connsiteY23" fmla="*/ 1635643 h 1725105"/>
              <a:gd name="connsiteX24" fmla="*/ 2903456 w 3506771"/>
              <a:gd name="connsiteY24" fmla="*/ 1480008 h 1725105"/>
              <a:gd name="connsiteX25" fmla="*/ 3089985 w 3506771"/>
              <a:gd name="connsiteY25" fmla="*/ 1286389 h 1725105"/>
              <a:gd name="connsiteX26" fmla="*/ 3506771 w 3506771"/>
              <a:gd name="connsiteY26" fmla="*/ 1018095 h 1725105"/>
              <a:gd name="connsiteX0" fmla="*/ 216817 w 3506771"/>
              <a:gd name="connsiteY0" fmla="*/ 0 h 1725105"/>
              <a:gd name="connsiteX1" fmla="*/ 141402 w 3506771"/>
              <a:gd name="connsiteY1" fmla="*/ 188536 h 1725105"/>
              <a:gd name="connsiteX2" fmla="*/ 141402 w 3506771"/>
              <a:gd name="connsiteY2" fmla="*/ 386499 h 1725105"/>
              <a:gd name="connsiteX3" fmla="*/ 94268 w 3506771"/>
              <a:gd name="connsiteY3" fmla="*/ 556181 h 1725105"/>
              <a:gd name="connsiteX4" fmla="*/ 65988 w 3506771"/>
              <a:gd name="connsiteY4" fmla="*/ 707010 h 1725105"/>
              <a:gd name="connsiteX5" fmla="*/ 0 w 3506771"/>
              <a:gd name="connsiteY5" fmla="*/ 801278 h 1725105"/>
              <a:gd name="connsiteX6" fmla="*/ 160256 w 3506771"/>
              <a:gd name="connsiteY6" fmla="*/ 952107 h 1725105"/>
              <a:gd name="connsiteX7" fmla="*/ 254524 w 3506771"/>
              <a:gd name="connsiteY7" fmla="*/ 895546 h 1725105"/>
              <a:gd name="connsiteX8" fmla="*/ 414780 w 3506771"/>
              <a:gd name="connsiteY8" fmla="*/ 838985 h 1725105"/>
              <a:gd name="connsiteX9" fmla="*/ 603316 w 3506771"/>
              <a:gd name="connsiteY9" fmla="*/ 772998 h 1725105"/>
              <a:gd name="connsiteX10" fmla="*/ 678730 w 3506771"/>
              <a:gd name="connsiteY10" fmla="*/ 857839 h 1725105"/>
              <a:gd name="connsiteX11" fmla="*/ 801279 w 3506771"/>
              <a:gd name="connsiteY11" fmla="*/ 772998 h 1725105"/>
              <a:gd name="connsiteX12" fmla="*/ 958262 w 3506771"/>
              <a:gd name="connsiteY12" fmla="*/ 668287 h 1725105"/>
              <a:gd name="connsiteX13" fmla="*/ 1103880 w 3506771"/>
              <a:gd name="connsiteY13" fmla="*/ 764314 h 1725105"/>
              <a:gd name="connsiteX14" fmla="*/ 1074656 w 3506771"/>
              <a:gd name="connsiteY14" fmla="*/ 980388 h 1725105"/>
              <a:gd name="connsiteX15" fmla="*/ 1112363 w 3506771"/>
              <a:gd name="connsiteY15" fmla="*/ 1140643 h 1725105"/>
              <a:gd name="connsiteX16" fmla="*/ 1272619 w 3506771"/>
              <a:gd name="connsiteY16" fmla="*/ 1310326 h 1725105"/>
              <a:gd name="connsiteX17" fmla="*/ 1346203 w 3506771"/>
              <a:gd name="connsiteY17" fmla="*/ 1425544 h 1725105"/>
              <a:gd name="connsiteX18" fmla="*/ 1947688 w 3506771"/>
              <a:gd name="connsiteY18" fmla="*/ 1698922 h 1725105"/>
              <a:gd name="connsiteX19" fmla="*/ 2026706 w 3506771"/>
              <a:gd name="connsiteY19" fmla="*/ 1539461 h 1725105"/>
              <a:gd name="connsiteX20" fmla="*/ 2084879 w 3506771"/>
              <a:gd name="connsiteY20" fmla="*/ 1422408 h 1725105"/>
              <a:gd name="connsiteX21" fmla="*/ 2243580 w 3506771"/>
              <a:gd name="connsiteY21" fmla="*/ 1725105 h 1725105"/>
              <a:gd name="connsiteX22" fmla="*/ 2630079 w 3506771"/>
              <a:gd name="connsiteY22" fmla="*/ 1677971 h 1725105"/>
              <a:gd name="connsiteX23" fmla="*/ 2743201 w 3506771"/>
              <a:gd name="connsiteY23" fmla="*/ 1635643 h 1725105"/>
              <a:gd name="connsiteX24" fmla="*/ 2903456 w 3506771"/>
              <a:gd name="connsiteY24" fmla="*/ 1480008 h 1725105"/>
              <a:gd name="connsiteX25" fmla="*/ 3089985 w 3506771"/>
              <a:gd name="connsiteY25" fmla="*/ 1286389 h 1725105"/>
              <a:gd name="connsiteX26" fmla="*/ 3506771 w 3506771"/>
              <a:gd name="connsiteY26" fmla="*/ 1018095 h 1725105"/>
              <a:gd name="connsiteX0" fmla="*/ 216817 w 3506771"/>
              <a:gd name="connsiteY0" fmla="*/ 0 h 1765438"/>
              <a:gd name="connsiteX1" fmla="*/ 141402 w 3506771"/>
              <a:gd name="connsiteY1" fmla="*/ 188536 h 1765438"/>
              <a:gd name="connsiteX2" fmla="*/ 141402 w 3506771"/>
              <a:gd name="connsiteY2" fmla="*/ 386499 h 1765438"/>
              <a:gd name="connsiteX3" fmla="*/ 94268 w 3506771"/>
              <a:gd name="connsiteY3" fmla="*/ 556181 h 1765438"/>
              <a:gd name="connsiteX4" fmla="*/ 65988 w 3506771"/>
              <a:gd name="connsiteY4" fmla="*/ 707010 h 1765438"/>
              <a:gd name="connsiteX5" fmla="*/ 0 w 3506771"/>
              <a:gd name="connsiteY5" fmla="*/ 801278 h 1765438"/>
              <a:gd name="connsiteX6" fmla="*/ 160256 w 3506771"/>
              <a:gd name="connsiteY6" fmla="*/ 952107 h 1765438"/>
              <a:gd name="connsiteX7" fmla="*/ 254524 w 3506771"/>
              <a:gd name="connsiteY7" fmla="*/ 895546 h 1765438"/>
              <a:gd name="connsiteX8" fmla="*/ 414780 w 3506771"/>
              <a:gd name="connsiteY8" fmla="*/ 838985 h 1765438"/>
              <a:gd name="connsiteX9" fmla="*/ 603316 w 3506771"/>
              <a:gd name="connsiteY9" fmla="*/ 772998 h 1765438"/>
              <a:gd name="connsiteX10" fmla="*/ 678730 w 3506771"/>
              <a:gd name="connsiteY10" fmla="*/ 857839 h 1765438"/>
              <a:gd name="connsiteX11" fmla="*/ 801279 w 3506771"/>
              <a:gd name="connsiteY11" fmla="*/ 772998 h 1765438"/>
              <a:gd name="connsiteX12" fmla="*/ 958262 w 3506771"/>
              <a:gd name="connsiteY12" fmla="*/ 668287 h 1765438"/>
              <a:gd name="connsiteX13" fmla="*/ 1103880 w 3506771"/>
              <a:gd name="connsiteY13" fmla="*/ 764314 h 1765438"/>
              <a:gd name="connsiteX14" fmla="*/ 1074656 w 3506771"/>
              <a:gd name="connsiteY14" fmla="*/ 980388 h 1765438"/>
              <a:gd name="connsiteX15" fmla="*/ 1112363 w 3506771"/>
              <a:gd name="connsiteY15" fmla="*/ 1140643 h 1765438"/>
              <a:gd name="connsiteX16" fmla="*/ 1272619 w 3506771"/>
              <a:gd name="connsiteY16" fmla="*/ 1310326 h 1765438"/>
              <a:gd name="connsiteX17" fmla="*/ 1346203 w 3506771"/>
              <a:gd name="connsiteY17" fmla="*/ 1425544 h 1765438"/>
              <a:gd name="connsiteX18" fmla="*/ 1947688 w 3506771"/>
              <a:gd name="connsiteY18" fmla="*/ 1698922 h 1765438"/>
              <a:gd name="connsiteX19" fmla="*/ 2026706 w 3506771"/>
              <a:gd name="connsiteY19" fmla="*/ 1539461 h 1765438"/>
              <a:gd name="connsiteX20" fmla="*/ 2084879 w 3506771"/>
              <a:gd name="connsiteY20" fmla="*/ 1422408 h 1765438"/>
              <a:gd name="connsiteX21" fmla="*/ 2249209 w 3506771"/>
              <a:gd name="connsiteY21" fmla="*/ 1765438 h 1765438"/>
              <a:gd name="connsiteX22" fmla="*/ 2630079 w 3506771"/>
              <a:gd name="connsiteY22" fmla="*/ 1677971 h 1765438"/>
              <a:gd name="connsiteX23" fmla="*/ 2743201 w 3506771"/>
              <a:gd name="connsiteY23" fmla="*/ 1635643 h 1765438"/>
              <a:gd name="connsiteX24" fmla="*/ 2903456 w 3506771"/>
              <a:gd name="connsiteY24" fmla="*/ 1480008 h 1765438"/>
              <a:gd name="connsiteX25" fmla="*/ 3089985 w 3506771"/>
              <a:gd name="connsiteY25" fmla="*/ 1286389 h 1765438"/>
              <a:gd name="connsiteX26" fmla="*/ 3506771 w 3506771"/>
              <a:gd name="connsiteY26" fmla="*/ 1018095 h 1765438"/>
              <a:gd name="connsiteX0" fmla="*/ 216817 w 3506771"/>
              <a:gd name="connsiteY0" fmla="*/ 0 h 1765438"/>
              <a:gd name="connsiteX1" fmla="*/ 141402 w 3506771"/>
              <a:gd name="connsiteY1" fmla="*/ 188536 h 1765438"/>
              <a:gd name="connsiteX2" fmla="*/ 141402 w 3506771"/>
              <a:gd name="connsiteY2" fmla="*/ 386499 h 1765438"/>
              <a:gd name="connsiteX3" fmla="*/ 94268 w 3506771"/>
              <a:gd name="connsiteY3" fmla="*/ 556181 h 1765438"/>
              <a:gd name="connsiteX4" fmla="*/ 65988 w 3506771"/>
              <a:gd name="connsiteY4" fmla="*/ 707010 h 1765438"/>
              <a:gd name="connsiteX5" fmla="*/ 0 w 3506771"/>
              <a:gd name="connsiteY5" fmla="*/ 801278 h 1765438"/>
              <a:gd name="connsiteX6" fmla="*/ 160256 w 3506771"/>
              <a:gd name="connsiteY6" fmla="*/ 952107 h 1765438"/>
              <a:gd name="connsiteX7" fmla="*/ 254524 w 3506771"/>
              <a:gd name="connsiteY7" fmla="*/ 895546 h 1765438"/>
              <a:gd name="connsiteX8" fmla="*/ 414780 w 3506771"/>
              <a:gd name="connsiteY8" fmla="*/ 838985 h 1765438"/>
              <a:gd name="connsiteX9" fmla="*/ 603316 w 3506771"/>
              <a:gd name="connsiteY9" fmla="*/ 772998 h 1765438"/>
              <a:gd name="connsiteX10" fmla="*/ 678730 w 3506771"/>
              <a:gd name="connsiteY10" fmla="*/ 857839 h 1765438"/>
              <a:gd name="connsiteX11" fmla="*/ 801279 w 3506771"/>
              <a:gd name="connsiteY11" fmla="*/ 772998 h 1765438"/>
              <a:gd name="connsiteX12" fmla="*/ 958262 w 3506771"/>
              <a:gd name="connsiteY12" fmla="*/ 668287 h 1765438"/>
              <a:gd name="connsiteX13" fmla="*/ 1103880 w 3506771"/>
              <a:gd name="connsiteY13" fmla="*/ 764314 h 1765438"/>
              <a:gd name="connsiteX14" fmla="*/ 1074656 w 3506771"/>
              <a:gd name="connsiteY14" fmla="*/ 980388 h 1765438"/>
              <a:gd name="connsiteX15" fmla="*/ 1112363 w 3506771"/>
              <a:gd name="connsiteY15" fmla="*/ 1140643 h 1765438"/>
              <a:gd name="connsiteX16" fmla="*/ 1272619 w 3506771"/>
              <a:gd name="connsiteY16" fmla="*/ 1310326 h 1765438"/>
              <a:gd name="connsiteX17" fmla="*/ 1346203 w 3506771"/>
              <a:gd name="connsiteY17" fmla="*/ 1425544 h 1765438"/>
              <a:gd name="connsiteX18" fmla="*/ 1947688 w 3506771"/>
              <a:gd name="connsiteY18" fmla="*/ 1698922 h 1765438"/>
              <a:gd name="connsiteX19" fmla="*/ 2026706 w 3506771"/>
              <a:gd name="connsiteY19" fmla="*/ 1539461 h 1765438"/>
              <a:gd name="connsiteX20" fmla="*/ 2084879 w 3506771"/>
              <a:gd name="connsiteY20" fmla="*/ 1422408 h 1765438"/>
              <a:gd name="connsiteX21" fmla="*/ 2249209 w 3506771"/>
              <a:gd name="connsiteY21" fmla="*/ 1765438 h 1765438"/>
              <a:gd name="connsiteX22" fmla="*/ 2630079 w 3506771"/>
              <a:gd name="connsiteY22" fmla="*/ 1677971 h 1765438"/>
              <a:gd name="connsiteX23" fmla="*/ 2743201 w 3506771"/>
              <a:gd name="connsiteY23" fmla="*/ 1635643 h 1765438"/>
              <a:gd name="connsiteX24" fmla="*/ 2875313 w 3506771"/>
              <a:gd name="connsiteY24" fmla="*/ 1480008 h 1765438"/>
              <a:gd name="connsiteX25" fmla="*/ 3089985 w 3506771"/>
              <a:gd name="connsiteY25" fmla="*/ 1286389 h 1765438"/>
              <a:gd name="connsiteX26" fmla="*/ 3506771 w 3506771"/>
              <a:gd name="connsiteY26" fmla="*/ 1018095 h 1765438"/>
              <a:gd name="connsiteX0" fmla="*/ 216817 w 3506771"/>
              <a:gd name="connsiteY0" fmla="*/ 0 h 1765438"/>
              <a:gd name="connsiteX1" fmla="*/ 141402 w 3506771"/>
              <a:gd name="connsiteY1" fmla="*/ 188536 h 1765438"/>
              <a:gd name="connsiteX2" fmla="*/ 141402 w 3506771"/>
              <a:gd name="connsiteY2" fmla="*/ 386499 h 1765438"/>
              <a:gd name="connsiteX3" fmla="*/ 94268 w 3506771"/>
              <a:gd name="connsiteY3" fmla="*/ 556181 h 1765438"/>
              <a:gd name="connsiteX4" fmla="*/ 65988 w 3506771"/>
              <a:gd name="connsiteY4" fmla="*/ 707010 h 1765438"/>
              <a:gd name="connsiteX5" fmla="*/ 0 w 3506771"/>
              <a:gd name="connsiteY5" fmla="*/ 801278 h 1765438"/>
              <a:gd name="connsiteX6" fmla="*/ 160256 w 3506771"/>
              <a:gd name="connsiteY6" fmla="*/ 952107 h 1765438"/>
              <a:gd name="connsiteX7" fmla="*/ 254524 w 3506771"/>
              <a:gd name="connsiteY7" fmla="*/ 895546 h 1765438"/>
              <a:gd name="connsiteX8" fmla="*/ 414780 w 3506771"/>
              <a:gd name="connsiteY8" fmla="*/ 838985 h 1765438"/>
              <a:gd name="connsiteX9" fmla="*/ 603316 w 3506771"/>
              <a:gd name="connsiteY9" fmla="*/ 772998 h 1765438"/>
              <a:gd name="connsiteX10" fmla="*/ 678730 w 3506771"/>
              <a:gd name="connsiteY10" fmla="*/ 857839 h 1765438"/>
              <a:gd name="connsiteX11" fmla="*/ 801279 w 3506771"/>
              <a:gd name="connsiteY11" fmla="*/ 772998 h 1765438"/>
              <a:gd name="connsiteX12" fmla="*/ 958262 w 3506771"/>
              <a:gd name="connsiteY12" fmla="*/ 668287 h 1765438"/>
              <a:gd name="connsiteX13" fmla="*/ 1103880 w 3506771"/>
              <a:gd name="connsiteY13" fmla="*/ 764314 h 1765438"/>
              <a:gd name="connsiteX14" fmla="*/ 1074656 w 3506771"/>
              <a:gd name="connsiteY14" fmla="*/ 980388 h 1765438"/>
              <a:gd name="connsiteX15" fmla="*/ 1112363 w 3506771"/>
              <a:gd name="connsiteY15" fmla="*/ 1140643 h 1765438"/>
              <a:gd name="connsiteX16" fmla="*/ 1272619 w 3506771"/>
              <a:gd name="connsiteY16" fmla="*/ 1310326 h 1765438"/>
              <a:gd name="connsiteX17" fmla="*/ 1346203 w 3506771"/>
              <a:gd name="connsiteY17" fmla="*/ 1425544 h 1765438"/>
              <a:gd name="connsiteX18" fmla="*/ 1947688 w 3506771"/>
              <a:gd name="connsiteY18" fmla="*/ 1698922 h 1765438"/>
              <a:gd name="connsiteX19" fmla="*/ 2026706 w 3506771"/>
              <a:gd name="connsiteY19" fmla="*/ 1539461 h 1765438"/>
              <a:gd name="connsiteX20" fmla="*/ 2084879 w 3506771"/>
              <a:gd name="connsiteY20" fmla="*/ 1422408 h 1765438"/>
              <a:gd name="connsiteX21" fmla="*/ 2249209 w 3506771"/>
              <a:gd name="connsiteY21" fmla="*/ 1765438 h 1765438"/>
              <a:gd name="connsiteX22" fmla="*/ 2630079 w 3506771"/>
              <a:gd name="connsiteY22" fmla="*/ 1677971 h 1765438"/>
              <a:gd name="connsiteX23" fmla="*/ 2709429 w 3506771"/>
              <a:gd name="connsiteY23" fmla="*/ 1572263 h 1765438"/>
              <a:gd name="connsiteX24" fmla="*/ 2875313 w 3506771"/>
              <a:gd name="connsiteY24" fmla="*/ 1480008 h 1765438"/>
              <a:gd name="connsiteX25" fmla="*/ 3089985 w 3506771"/>
              <a:gd name="connsiteY25" fmla="*/ 1286389 h 1765438"/>
              <a:gd name="connsiteX26" fmla="*/ 3506771 w 3506771"/>
              <a:gd name="connsiteY26" fmla="*/ 1018095 h 1765438"/>
              <a:gd name="connsiteX0" fmla="*/ 216817 w 3506771"/>
              <a:gd name="connsiteY0" fmla="*/ 0 h 1765438"/>
              <a:gd name="connsiteX1" fmla="*/ 141402 w 3506771"/>
              <a:gd name="connsiteY1" fmla="*/ 188536 h 1765438"/>
              <a:gd name="connsiteX2" fmla="*/ 141402 w 3506771"/>
              <a:gd name="connsiteY2" fmla="*/ 386499 h 1765438"/>
              <a:gd name="connsiteX3" fmla="*/ 94268 w 3506771"/>
              <a:gd name="connsiteY3" fmla="*/ 556181 h 1765438"/>
              <a:gd name="connsiteX4" fmla="*/ 65988 w 3506771"/>
              <a:gd name="connsiteY4" fmla="*/ 707010 h 1765438"/>
              <a:gd name="connsiteX5" fmla="*/ 0 w 3506771"/>
              <a:gd name="connsiteY5" fmla="*/ 801278 h 1765438"/>
              <a:gd name="connsiteX6" fmla="*/ 160256 w 3506771"/>
              <a:gd name="connsiteY6" fmla="*/ 952107 h 1765438"/>
              <a:gd name="connsiteX7" fmla="*/ 254524 w 3506771"/>
              <a:gd name="connsiteY7" fmla="*/ 895546 h 1765438"/>
              <a:gd name="connsiteX8" fmla="*/ 414780 w 3506771"/>
              <a:gd name="connsiteY8" fmla="*/ 838985 h 1765438"/>
              <a:gd name="connsiteX9" fmla="*/ 603316 w 3506771"/>
              <a:gd name="connsiteY9" fmla="*/ 772998 h 1765438"/>
              <a:gd name="connsiteX10" fmla="*/ 678730 w 3506771"/>
              <a:gd name="connsiteY10" fmla="*/ 857839 h 1765438"/>
              <a:gd name="connsiteX11" fmla="*/ 801279 w 3506771"/>
              <a:gd name="connsiteY11" fmla="*/ 772998 h 1765438"/>
              <a:gd name="connsiteX12" fmla="*/ 958262 w 3506771"/>
              <a:gd name="connsiteY12" fmla="*/ 668287 h 1765438"/>
              <a:gd name="connsiteX13" fmla="*/ 1103880 w 3506771"/>
              <a:gd name="connsiteY13" fmla="*/ 764314 h 1765438"/>
              <a:gd name="connsiteX14" fmla="*/ 1074656 w 3506771"/>
              <a:gd name="connsiteY14" fmla="*/ 980388 h 1765438"/>
              <a:gd name="connsiteX15" fmla="*/ 1112363 w 3506771"/>
              <a:gd name="connsiteY15" fmla="*/ 1140643 h 1765438"/>
              <a:gd name="connsiteX16" fmla="*/ 1272619 w 3506771"/>
              <a:gd name="connsiteY16" fmla="*/ 1310326 h 1765438"/>
              <a:gd name="connsiteX17" fmla="*/ 1346203 w 3506771"/>
              <a:gd name="connsiteY17" fmla="*/ 1425544 h 1765438"/>
              <a:gd name="connsiteX18" fmla="*/ 1947688 w 3506771"/>
              <a:gd name="connsiteY18" fmla="*/ 1698922 h 1765438"/>
              <a:gd name="connsiteX19" fmla="*/ 2026706 w 3506771"/>
              <a:gd name="connsiteY19" fmla="*/ 1539461 h 1765438"/>
              <a:gd name="connsiteX20" fmla="*/ 2084879 w 3506771"/>
              <a:gd name="connsiteY20" fmla="*/ 1422408 h 1765438"/>
              <a:gd name="connsiteX21" fmla="*/ 2249209 w 3506771"/>
              <a:gd name="connsiteY21" fmla="*/ 1765438 h 1765438"/>
              <a:gd name="connsiteX22" fmla="*/ 2630079 w 3506771"/>
              <a:gd name="connsiteY22" fmla="*/ 1677971 h 1765438"/>
              <a:gd name="connsiteX23" fmla="*/ 2709429 w 3506771"/>
              <a:gd name="connsiteY23" fmla="*/ 1572263 h 1765438"/>
              <a:gd name="connsiteX24" fmla="*/ 2875313 w 3506771"/>
              <a:gd name="connsiteY24" fmla="*/ 1480008 h 1765438"/>
              <a:gd name="connsiteX25" fmla="*/ 3089985 w 3506771"/>
              <a:gd name="connsiteY25" fmla="*/ 1286389 h 1765438"/>
              <a:gd name="connsiteX26" fmla="*/ 3506771 w 3506771"/>
              <a:gd name="connsiteY26" fmla="*/ 1018095 h 1765438"/>
              <a:gd name="connsiteX0" fmla="*/ 216817 w 3506771"/>
              <a:gd name="connsiteY0" fmla="*/ 0 h 1765438"/>
              <a:gd name="connsiteX1" fmla="*/ 141402 w 3506771"/>
              <a:gd name="connsiteY1" fmla="*/ 188536 h 1765438"/>
              <a:gd name="connsiteX2" fmla="*/ 141402 w 3506771"/>
              <a:gd name="connsiteY2" fmla="*/ 386499 h 1765438"/>
              <a:gd name="connsiteX3" fmla="*/ 94268 w 3506771"/>
              <a:gd name="connsiteY3" fmla="*/ 556181 h 1765438"/>
              <a:gd name="connsiteX4" fmla="*/ 65988 w 3506771"/>
              <a:gd name="connsiteY4" fmla="*/ 707010 h 1765438"/>
              <a:gd name="connsiteX5" fmla="*/ 0 w 3506771"/>
              <a:gd name="connsiteY5" fmla="*/ 801278 h 1765438"/>
              <a:gd name="connsiteX6" fmla="*/ 160256 w 3506771"/>
              <a:gd name="connsiteY6" fmla="*/ 952107 h 1765438"/>
              <a:gd name="connsiteX7" fmla="*/ 254524 w 3506771"/>
              <a:gd name="connsiteY7" fmla="*/ 895546 h 1765438"/>
              <a:gd name="connsiteX8" fmla="*/ 414780 w 3506771"/>
              <a:gd name="connsiteY8" fmla="*/ 838985 h 1765438"/>
              <a:gd name="connsiteX9" fmla="*/ 603316 w 3506771"/>
              <a:gd name="connsiteY9" fmla="*/ 772998 h 1765438"/>
              <a:gd name="connsiteX10" fmla="*/ 678730 w 3506771"/>
              <a:gd name="connsiteY10" fmla="*/ 857839 h 1765438"/>
              <a:gd name="connsiteX11" fmla="*/ 801279 w 3506771"/>
              <a:gd name="connsiteY11" fmla="*/ 772998 h 1765438"/>
              <a:gd name="connsiteX12" fmla="*/ 958262 w 3506771"/>
              <a:gd name="connsiteY12" fmla="*/ 668287 h 1765438"/>
              <a:gd name="connsiteX13" fmla="*/ 1103880 w 3506771"/>
              <a:gd name="connsiteY13" fmla="*/ 764314 h 1765438"/>
              <a:gd name="connsiteX14" fmla="*/ 1074656 w 3506771"/>
              <a:gd name="connsiteY14" fmla="*/ 980388 h 1765438"/>
              <a:gd name="connsiteX15" fmla="*/ 1112363 w 3506771"/>
              <a:gd name="connsiteY15" fmla="*/ 1140643 h 1765438"/>
              <a:gd name="connsiteX16" fmla="*/ 1272619 w 3506771"/>
              <a:gd name="connsiteY16" fmla="*/ 1310326 h 1765438"/>
              <a:gd name="connsiteX17" fmla="*/ 1346203 w 3506771"/>
              <a:gd name="connsiteY17" fmla="*/ 1425544 h 1765438"/>
              <a:gd name="connsiteX18" fmla="*/ 1947688 w 3506771"/>
              <a:gd name="connsiteY18" fmla="*/ 1698922 h 1765438"/>
              <a:gd name="connsiteX19" fmla="*/ 2026706 w 3506771"/>
              <a:gd name="connsiteY19" fmla="*/ 1539461 h 1765438"/>
              <a:gd name="connsiteX20" fmla="*/ 2084879 w 3506771"/>
              <a:gd name="connsiteY20" fmla="*/ 1422408 h 1765438"/>
              <a:gd name="connsiteX21" fmla="*/ 2249209 w 3506771"/>
              <a:gd name="connsiteY21" fmla="*/ 1765438 h 1765438"/>
              <a:gd name="connsiteX22" fmla="*/ 2613194 w 3506771"/>
              <a:gd name="connsiteY22" fmla="*/ 1689494 h 1765438"/>
              <a:gd name="connsiteX23" fmla="*/ 2709429 w 3506771"/>
              <a:gd name="connsiteY23" fmla="*/ 1572263 h 1765438"/>
              <a:gd name="connsiteX24" fmla="*/ 2875313 w 3506771"/>
              <a:gd name="connsiteY24" fmla="*/ 1480008 h 1765438"/>
              <a:gd name="connsiteX25" fmla="*/ 3089985 w 3506771"/>
              <a:gd name="connsiteY25" fmla="*/ 1286389 h 1765438"/>
              <a:gd name="connsiteX26" fmla="*/ 3506771 w 3506771"/>
              <a:gd name="connsiteY26" fmla="*/ 1018095 h 1765438"/>
              <a:gd name="connsiteX0" fmla="*/ 216817 w 3506771"/>
              <a:gd name="connsiteY0" fmla="*/ 0 h 1765438"/>
              <a:gd name="connsiteX1" fmla="*/ 141402 w 3506771"/>
              <a:gd name="connsiteY1" fmla="*/ 188536 h 1765438"/>
              <a:gd name="connsiteX2" fmla="*/ 141402 w 3506771"/>
              <a:gd name="connsiteY2" fmla="*/ 386499 h 1765438"/>
              <a:gd name="connsiteX3" fmla="*/ 94268 w 3506771"/>
              <a:gd name="connsiteY3" fmla="*/ 556181 h 1765438"/>
              <a:gd name="connsiteX4" fmla="*/ 65988 w 3506771"/>
              <a:gd name="connsiteY4" fmla="*/ 707010 h 1765438"/>
              <a:gd name="connsiteX5" fmla="*/ 0 w 3506771"/>
              <a:gd name="connsiteY5" fmla="*/ 801278 h 1765438"/>
              <a:gd name="connsiteX6" fmla="*/ 160256 w 3506771"/>
              <a:gd name="connsiteY6" fmla="*/ 952107 h 1765438"/>
              <a:gd name="connsiteX7" fmla="*/ 254524 w 3506771"/>
              <a:gd name="connsiteY7" fmla="*/ 895546 h 1765438"/>
              <a:gd name="connsiteX8" fmla="*/ 414780 w 3506771"/>
              <a:gd name="connsiteY8" fmla="*/ 838985 h 1765438"/>
              <a:gd name="connsiteX9" fmla="*/ 603316 w 3506771"/>
              <a:gd name="connsiteY9" fmla="*/ 772998 h 1765438"/>
              <a:gd name="connsiteX10" fmla="*/ 723759 w 3506771"/>
              <a:gd name="connsiteY10" fmla="*/ 903933 h 1765438"/>
              <a:gd name="connsiteX11" fmla="*/ 801279 w 3506771"/>
              <a:gd name="connsiteY11" fmla="*/ 772998 h 1765438"/>
              <a:gd name="connsiteX12" fmla="*/ 958262 w 3506771"/>
              <a:gd name="connsiteY12" fmla="*/ 668287 h 1765438"/>
              <a:gd name="connsiteX13" fmla="*/ 1103880 w 3506771"/>
              <a:gd name="connsiteY13" fmla="*/ 764314 h 1765438"/>
              <a:gd name="connsiteX14" fmla="*/ 1074656 w 3506771"/>
              <a:gd name="connsiteY14" fmla="*/ 980388 h 1765438"/>
              <a:gd name="connsiteX15" fmla="*/ 1112363 w 3506771"/>
              <a:gd name="connsiteY15" fmla="*/ 1140643 h 1765438"/>
              <a:gd name="connsiteX16" fmla="*/ 1272619 w 3506771"/>
              <a:gd name="connsiteY16" fmla="*/ 1310326 h 1765438"/>
              <a:gd name="connsiteX17" fmla="*/ 1346203 w 3506771"/>
              <a:gd name="connsiteY17" fmla="*/ 1425544 h 1765438"/>
              <a:gd name="connsiteX18" fmla="*/ 1947688 w 3506771"/>
              <a:gd name="connsiteY18" fmla="*/ 1698922 h 1765438"/>
              <a:gd name="connsiteX19" fmla="*/ 2026706 w 3506771"/>
              <a:gd name="connsiteY19" fmla="*/ 1539461 h 1765438"/>
              <a:gd name="connsiteX20" fmla="*/ 2084879 w 3506771"/>
              <a:gd name="connsiteY20" fmla="*/ 1422408 h 1765438"/>
              <a:gd name="connsiteX21" fmla="*/ 2249209 w 3506771"/>
              <a:gd name="connsiteY21" fmla="*/ 1765438 h 1765438"/>
              <a:gd name="connsiteX22" fmla="*/ 2613194 w 3506771"/>
              <a:gd name="connsiteY22" fmla="*/ 1689494 h 1765438"/>
              <a:gd name="connsiteX23" fmla="*/ 2709429 w 3506771"/>
              <a:gd name="connsiteY23" fmla="*/ 1572263 h 1765438"/>
              <a:gd name="connsiteX24" fmla="*/ 2875313 w 3506771"/>
              <a:gd name="connsiteY24" fmla="*/ 1480008 h 1765438"/>
              <a:gd name="connsiteX25" fmla="*/ 3089985 w 3506771"/>
              <a:gd name="connsiteY25" fmla="*/ 1286389 h 1765438"/>
              <a:gd name="connsiteX26" fmla="*/ 3506771 w 3506771"/>
              <a:gd name="connsiteY26" fmla="*/ 1018095 h 176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06771" h="1765438">
                <a:moveTo>
                  <a:pt x="216817" y="0"/>
                </a:moveTo>
                <a:lnTo>
                  <a:pt x="141402" y="188536"/>
                </a:lnTo>
                <a:lnTo>
                  <a:pt x="141402" y="386499"/>
                </a:lnTo>
                <a:lnTo>
                  <a:pt x="94268" y="556181"/>
                </a:lnTo>
                <a:lnTo>
                  <a:pt x="65988" y="707010"/>
                </a:lnTo>
                <a:lnTo>
                  <a:pt x="0" y="801278"/>
                </a:lnTo>
                <a:lnTo>
                  <a:pt x="160256" y="952107"/>
                </a:lnTo>
                <a:lnTo>
                  <a:pt x="254524" y="895546"/>
                </a:lnTo>
                <a:lnTo>
                  <a:pt x="414780" y="838985"/>
                </a:lnTo>
                <a:lnTo>
                  <a:pt x="603316" y="772998"/>
                </a:lnTo>
                <a:lnTo>
                  <a:pt x="723759" y="903933"/>
                </a:lnTo>
                <a:lnTo>
                  <a:pt x="801279" y="772998"/>
                </a:lnTo>
                <a:lnTo>
                  <a:pt x="958262" y="668287"/>
                </a:lnTo>
                <a:lnTo>
                  <a:pt x="1103880" y="764314"/>
                </a:lnTo>
                <a:lnTo>
                  <a:pt x="1074656" y="980388"/>
                </a:lnTo>
                <a:lnTo>
                  <a:pt x="1112363" y="1140643"/>
                </a:lnTo>
                <a:lnTo>
                  <a:pt x="1272619" y="1310326"/>
                </a:lnTo>
                <a:lnTo>
                  <a:pt x="1346203" y="1425544"/>
                </a:lnTo>
                <a:lnTo>
                  <a:pt x="1947688" y="1698922"/>
                </a:lnTo>
                <a:cubicBezTo>
                  <a:pt x="1957142" y="1634244"/>
                  <a:pt x="2017252" y="1604139"/>
                  <a:pt x="2026706" y="1539461"/>
                </a:cubicBezTo>
                <a:lnTo>
                  <a:pt x="2084879" y="1422408"/>
                </a:lnTo>
                <a:lnTo>
                  <a:pt x="2249209" y="1765438"/>
                </a:lnTo>
                <a:lnTo>
                  <a:pt x="2613194" y="1689494"/>
                </a:lnTo>
                <a:lnTo>
                  <a:pt x="2709429" y="1572263"/>
                </a:lnTo>
                <a:lnTo>
                  <a:pt x="2875313" y="1480008"/>
                </a:lnTo>
                <a:lnTo>
                  <a:pt x="3089985" y="1286389"/>
                </a:lnTo>
                <a:lnTo>
                  <a:pt x="3506771" y="1018095"/>
                </a:lnTo>
              </a:path>
            </a:pathLst>
          </a:custGeom>
          <a:noFill/>
          <a:ln w="38100">
            <a:solidFill>
              <a:schemeClr val="tx1"/>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sp>
        <p:nvSpPr>
          <p:cNvPr id="281" name="フリーフォーム: 図形 535">
            <a:extLst>
              <a:ext uri="{FF2B5EF4-FFF2-40B4-BE49-F238E27FC236}">
                <a16:creationId xmlns:a16="http://schemas.microsoft.com/office/drawing/2014/main" id="{E1D1BB6D-95F6-F8BD-3124-DDF059F74B78}"/>
              </a:ext>
            </a:extLst>
          </p:cNvPr>
          <p:cNvSpPr/>
          <p:nvPr/>
        </p:nvSpPr>
        <p:spPr>
          <a:xfrm>
            <a:off x="5871342" y="4537571"/>
            <a:ext cx="483627" cy="309297"/>
          </a:xfrm>
          <a:custGeom>
            <a:avLst/>
            <a:gdLst>
              <a:gd name="connsiteX0" fmla="*/ 0 w 614362"/>
              <a:gd name="connsiteY0" fmla="*/ 392907 h 392907"/>
              <a:gd name="connsiteX1" fmla="*/ 126206 w 614362"/>
              <a:gd name="connsiteY1" fmla="*/ 354807 h 392907"/>
              <a:gd name="connsiteX2" fmla="*/ 228600 w 614362"/>
              <a:gd name="connsiteY2" fmla="*/ 354807 h 392907"/>
              <a:gd name="connsiteX3" fmla="*/ 283369 w 614362"/>
              <a:gd name="connsiteY3" fmla="*/ 335757 h 392907"/>
              <a:gd name="connsiteX4" fmla="*/ 342900 w 614362"/>
              <a:gd name="connsiteY4" fmla="*/ 338138 h 392907"/>
              <a:gd name="connsiteX5" fmla="*/ 345281 w 614362"/>
              <a:gd name="connsiteY5" fmla="*/ 311944 h 392907"/>
              <a:gd name="connsiteX6" fmla="*/ 385762 w 614362"/>
              <a:gd name="connsiteY6" fmla="*/ 311944 h 392907"/>
              <a:gd name="connsiteX7" fmla="*/ 423862 w 614362"/>
              <a:gd name="connsiteY7" fmla="*/ 254794 h 392907"/>
              <a:gd name="connsiteX8" fmla="*/ 440531 w 614362"/>
              <a:gd name="connsiteY8" fmla="*/ 226219 h 392907"/>
              <a:gd name="connsiteX9" fmla="*/ 461962 w 614362"/>
              <a:gd name="connsiteY9" fmla="*/ 207169 h 392907"/>
              <a:gd name="connsiteX10" fmla="*/ 511969 w 614362"/>
              <a:gd name="connsiteY10" fmla="*/ 209550 h 392907"/>
              <a:gd name="connsiteX11" fmla="*/ 538162 w 614362"/>
              <a:gd name="connsiteY11" fmla="*/ 204788 h 392907"/>
              <a:gd name="connsiteX12" fmla="*/ 583406 w 614362"/>
              <a:gd name="connsiteY12" fmla="*/ 197644 h 392907"/>
              <a:gd name="connsiteX13" fmla="*/ 595312 w 614362"/>
              <a:gd name="connsiteY13" fmla="*/ 157163 h 392907"/>
              <a:gd name="connsiteX14" fmla="*/ 585787 w 614362"/>
              <a:gd name="connsiteY14" fmla="*/ 135732 h 392907"/>
              <a:gd name="connsiteX15" fmla="*/ 602456 w 614362"/>
              <a:gd name="connsiteY15" fmla="*/ 107157 h 392907"/>
              <a:gd name="connsiteX16" fmla="*/ 614362 w 614362"/>
              <a:gd name="connsiteY16" fmla="*/ 83344 h 392907"/>
              <a:gd name="connsiteX17" fmla="*/ 597694 w 614362"/>
              <a:gd name="connsiteY17" fmla="*/ 66675 h 392907"/>
              <a:gd name="connsiteX18" fmla="*/ 590550 w 614362"/>
              <a:gd name="connsiteY18" fmla="*/ 0 h 392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14362" h="392907">
                <a:moveTo>
                  <a:pt x="0" y="392907"/>
                </a:moveTo>
                <a:lnTo>
                  <a:pt x="126206" y="354807"/>
                </a:lnTo>
                <a:lnTo>
                  <a:pt x="228600" y="354807"/>
                </a:lnTo>
                <a:lnTo>
                  <a:pt x="283369" y="335757"/>
                </a:lnTo>
                <a:lnTo>
                  <a:pt x="342900" y="338138"/>
                </a:lnTo>
                <a:lnTo>
                  <a:pt x="345281" y="311944"/>
                </a:lnTo>
                <a:lnTo>
                  <a:pt x="385762" y="311944"/>
                </a:lnTo>
                <a:lnTo>
                  <a:pt x="423862" y="254794"/>
                </a:lnTo>
                <a:lnTo>
                  <a:pt x="440531" y="226219"/>
                </a:lnTo>
                <a:lnTo>
                  <a:pt x="461962" y="207169"/>
                </a:lnTo>
                <a:lnTo>
                  <a:pt x="511969" y="209550"/>
                </a:lnTo>
                <a:lnTo>
                  <a:pt x="538162" y="204788"/>
                </a:lnTo>
                <a:lnTo>
                  <a:pt x="583406" y="197644"/>
                </a:lnTo>
                <a:lnTo>
                  <a:pt x="595312" y="157163"/>
                </a:lnTo>
                <a:lnTo>
                  <a:pt x="585787" y="135732"/>
                </a:lnTo>
                <a:lnTo>
                  <a:pt x="602456" y="107157"/>
                </a:lnTo>
                <a:lnTo>
                  <a:pt x="614362" y="83344"/>
                </a:lnTo>
                <a:lnTo>
                  <a:pt x="597694" y="66675"/>
                </a:lnTo>
                <a:lnTo>
                  <a:pt x="590550" y="0"/>
                </a:lnTo>
              </a:path>
            </a:pathLst>
          </a:custGeom>
          <a:noFill/>
          <a:ln>
            <a:solidFill>
              <a:srgbClr val="0033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sp>
        <p:nvSpPr>
          <p:cNvPr id="282" name="テキスト ボックス 281">
            <a:extLst>
              <a:ext uri="{FF2B5EF4-FFF2-40B4-BE49-F238E27FC236}">
                <a16:creationId xmlns:a16="http://schemas.microsoft.com/office/drawing/2014/main" id="{C16E892A-5B6A-5FC7-B74E-0B6A456FFF50}"/>
              </a:ext>
            </a:extLst>
          </p:cNvPr>
          <p:cNvSpPr txBox="1"/>
          <p:nvPr/>
        </p:nvSpPr>
        <p:spPr>
          <a:xfrm>
            <a:off x="5853865" y="4692220"/>
            <a:ext cx="800219" cy="336695"/>
          </a:xfrm>
          <a:prstGeom prst="rect">
            <a:avLst/>
          </a:prstGeom>
          <a:noFill/>
        </p:spPr>
        <p:txBody>
          <a:bodyPr wrap="none" rtlCol="0">
            <a:spAutoFit/>
          </a:bodyPr>
          <a:lstStyle/>
          <a:p>
            <a:r>
              <a:rPr lang="ja-JP" altLang="en-US" sz="1588" b="1" dirty="0">
                <a:effectLst>
                  <a:glow rad="127000">
                    <a:schemeClr val="bg1"/>
                  </a:glow>
                </a:effectLst>
              </a:rPr>
              <a:t>南地区</a:t>
            </a:r>
          </a:p>
        </p:txBody>
      </p:sp>
      <p:grpSp>
        <p:nvGrpSpPr>
          <p:cNvPr id="283" name="グループ化 282">
            <a:extLst>
              <a:ext uri="{FF2B5EF4-FFF2-40B4-BE49-F238E27FC236}">
                <a16:creationId xmlns:a16="http://schemas.microsoft.com/office/drawing/2014/main" id="{8B9CA5F0-E1ED-2072-D28A-B794F4790532}"/>
              </a:ext>
            </a:extLst>
          </p:cNvPr>
          <p:cNvGrpSpPr/>
          <p:nvPr/>
        </p:nvGrpSpPr>
        <p:grpSpPr>
          <a:xfrm>
            <a:off x="6059242" y="3270354"/>
            <a:ext cx="158074" cy="158074"/>
            <a:chOff x="8191500" y="2702504"/>
            <a:chExt cx="200806" cy="200806"/>
          </a:xfrm>
          <a:noFill/>
        </p:grpSpPr>
        <p:sp>
          <p:nvSpPr>
            <p:cNvPr id="284" name="楕円 283">
              <a:extLst>
                <a:ext uri="{FF2B5EF4-FFF2-40B4-BE49-F238E27FC236}">
                  <a16:creationId xmlns:a16="http://schemas.microsoft.com/office/drawing/2014/main" id="{2135F46C-A811-7DCE-C655-8CB2CDCCD08A}"/>
                </a:ext>
              </a:extLst>
            </p:cNvPr>
            <p:cNvSpPr/>
            <p:nvPr/>
          </p:nvSpPr>
          <p:spPr>
            <a:xfrm>
              <a:off x="8191500" y="2702504"/>
              <a:ext cx="200806" cy="200806"/>
            </a:xfrm>
            <a:prstGeom prst="ellipse">
              <a:avLst/>
            </a:prstGeom>
            <a:grp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sp>
          <p:nvSpPr>
            <p:cNvPr id="285" name="楕円 284">
              <a:extLst>
                <a:ext uri="{FF2B5EF4-FFF2-40B4-BE49-F238E27FC236}">
                  <a16:creationId xmlns:a16="http://schemas.microsoft.com/office/drawing/2014/main" id="{D7B09285-7550-2FD3-3222-1B820C9D831F}"/>
                </a:ext>
              </a:extLst>
            </p:cNvPr>
            <p:cNvSpPr/>
            <p:nvPr/>
          </p:nvSpPr>
          <p:spPr>
            <a:xfrm>
              <a:off x="8237903" y="2748907"/>
              <a:ext cx="108000" cy="108000"/>
            </a:xfrm>
            <a:prstGeom prst="ellipse">
              <a:avLst/>
            </a:prstGeom>
            <a:grp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grpSp>
      <p:sp>
        <p:nvSpPr>
          <p:cNvPr id="286" name="テキスト ボックス 285">
            <a:extLst>
              <a:ext uri="{FF2B5EF4-FFF2-40B4-BE49-F238E27FC236}">
                <a16:creationId xmlns:a16="http://schemas.microsoft.com/office/drawing/2014/main" id="{B8251AF4-995B-DA68-468E-2BB0BF9881C2}"/>
              </a:ext>
            </a:extLst>
          </p:cNvPr>
          <p:cNvSpPr txBox="1"/>
          <p:nvPr/>
        </p:nvSpPr>
        <p:spPr>
          <a:xfrm>
            <a:off x="5108910" y="3199608"/>
            <a:ext cx="270908" cy="184666"/>
          </a:xfrm>
          <a:prstGeom prst="rect">
            <a:avLst/>
          </a:prstGeom>
          <a:noFill/>
        </p:spPr>
        <p:txBody>
          <a:bodyPr wrap="none" lIns="0" tIns="0" rIns="0" bIns="0" rtlCol="0">
            <a:spAutoFit/>
          </a:bodyPr>
          <a:lstStyle/>
          <a:p>
            <a:r>
              <a:rPr lang="en-US" altLang="ja-JP" sz="1200" b="1" dirty="0">
                <a:solidFill>
                  <a:srgbClr val="0033CC"/>
                </a:solidFill>
                <a:effectLst>
                  <a:glow rad="127000">
                    <a:schemeClr val="bg1"/>
                  </a:glow>
                </a:effectLst>
              </a:rPr>
              <a:t>C </a:t>
            </a:r>
            <a:r>
              <a:rPr lang="ja-JP" altLang="en-US" sz="1200" b="1" dirty="0">
                <a:solidFill>
                  <a:srgbClr val="0033CC"/>
                </a:solidFill>
                <a:effectLst>
                  <a:glow rad="127000">
                    <a:schemeClr val="bg1"/>
                  </a:glow>
                </a:effectLst>
              </a:rPr>
              <a:t>川</a:t>
            </a:r>
          </a:p>
        </p:txBody>
      </p:sp>
      <p:sp>
        <p:nvSpPr>
          <p:cNvPr id="287" name="テキスト ボックス 286">
            <a:extLst>
              <a:ext uri="{FF2B5EF4-FFF2-40B4-BE49-F238E27FC236}">
                <a16:creationId xmlns:a16="http://schemas.microsoft.com/office/drawing/2014/main" id="{156032D4-9532-1320-4726-9DD06D2FA144}"/>
              </a:ext>
            </a:extLst>
          </p:cNvPr>
          <p:cNvSpPr txBox="1"/>
          <p:nvPr/>
        </p:nvSpPr>
        <p:spPr>
          <a:xfrm>
            <a:off x="7288563" y="2058605"/>
            <a:ext cx="1635063" cy="184666"/>
          </a:xfrm>
          <a:prstGeom prst="rect">
            <a:avLst/>
          </a:prstGeom>
          <a:solidFill>
            <a:schemeClr val="bg1">
              <a:alpha val="99000"/>
            </a:schemeClr>
          </a:solidFill>
          <a:ln w="19050">
            <a:solidFill>
              <a:srgbClr val="FF0000"/>
            </a:solidFill>
          </a:ln>
        </p:spPr>
        <p:txBody>
          <a:bodyPr wrap="none" lIns="0" tIns="0" rIns="0" bIns="0" rtlCol="0">
            <a:spAutoFit/>
          </a:bodyPr>
          <a:lstStyle/>
          <a:p>
            <a:r>
              <a:rPr kumimoji="1" lang="ja-JP" altLang="en-US" sz="1200" b="1" dirty="0" smtClean="0">
                <a:latin typeface="+mn-ea"/>
              </a:rPr>
              <a:t> 流域</a:t>
            </a:r>
            <a:r>
              <a:rPr kumimoji="1" lang="ja-JP" altLang="en-US" sz="1200" b="1" dirty="0">
                <a:latin typeface="+mn-ea"/>
              </a:rPr>
              <a:t>雨量指数の</a:t>
            </a:r>
            <a:r>
              <a:rPr kumimoji="1" lang="ja-JP" altLang="en-US" sz="1200" b="1" dirty="0" smtClean="0">
                <a:latin typeface="+mn-ea"/>
              </a:rPr>
              <a:t>対象点 </a:t>
            </a:r>
            <a:endParaRPr lang="ja-JP" altLang="en-US" sz="1200" b="1" dirty="0">
              <a:latin typeface="+mn-ea"/>
            </a:endParaRPr>
          </a:p>
        </p:txBody>
      </p:sp>
      <p:cxnSp>
        <p:nvCxnSpPr>
          <p:cNvPr id="288" name="直線コネクタ 287"/>
          <p:cNvCxnSpPr>
            <a:stCxn id="290" idx="0"/>
            <a:endCxn id="287" idx="2"/>
          </p:cNvCxnSpPr>
          <p:nvPr/>
        </p:nvCxnSpPr>
        <p:spPr>
          <a:xfrm flipV="1">
            <a:off x="7654105" y="2243271"/>
            <a:ext cx="451990" cy="94970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9" name="直線コネクタ 288"/>
          <p:cNvCxnSpPr>
            <a:stCxn id="277" idx="0"/>
            <a:endCxn id="291" idx="0"/>
          </p:cNvCxnSpPr>
          <p:nvPr/>
        </p:nvCxnSpPr>
        <p:spPr>
          <a:xfrm flipH="1" flipV="1">
            <a:off x="7568812" y="3497547"/>
            <a:ext cx="780037" cy="72102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90" name="楕円 289">
            <a:extLst>
              <a:ext uri="{FF2B5EF4-FFF2-40B4-BE49-F238E27FC236}">
                <a16:creationId xmlns:a16="http://schemas.microsoft.com/office/drawing/2014/main" id="{60FA1E06-C222-D924-564C-E7A2F58CEE8E}"/>
              </a:ext>
            </a:extLst>
          </p:cNvPr>
          <p:cNvSpPr/>
          <p:nvPr/>
        </p:nvSpPr>
        <p:spPr>
          <a:xfrm>
            <a:off x="7576455" y="3192973"/>
            <a:ext cx="155299" cy="155299"/>
          </a:xfrm>
          <a:prstGeom prst="ellipse">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91" name="二等辺三角形 290">
            <a:extLst>
              <a:ext uri="{FF2B5EF4-FFF2-40B4-BE49-F238E27FC236}">
                <a16:creationId xmlns:a16="http://schemas.microsoft.com/office/drawing/2014/main" id="{388A692B-2345-0975-1D81-B3F540F51607}"/>
              </a:ext>
            </a:extLst>
          </p:cNvPr>
          <p:cNvSpPr/>
          <p:nvPr/>
        </p:nvSpPr>
        <p:spPr>
          <a:xfrm flipV="1">
            <a:off x="7491162" y="3380688"/>
            <a:ext cx="155299" cy="116859"/>
          </a:xfrm>
          <a:prstGeom prst="triangle">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sp>
        <p:nvSpPr>
          <p:cNvPr id="292" name="フリーフォーム: 図形 520">
            <a:extLst>
              <a:ext uri="{FF2B5EF4-FFF2-40B4-BE49-F238E27FC236}">
                <a16:creationId xmlns:a16="http://schemas.microsoft.com/office/drawing/2014/main" id="{50C070E1-F8F8-BA03-4F78-1719018547EE}"/>
              </a:ext>
            </a:extLst>
          </p:cNvPr>
          <p:cNvSpPr/>
          <p:nvPr/>
        </p:nvSpPr>
        <p:spPr>
          <a:xfrm>
            <a:off x="243073" y="1414250"/>
            <a:ext cx="8548759" cy="5142613"/>
          </a:xfrm>
          <a:custGeom>
            <a:avLst/>
            <a:gdLst>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74936 w 10859679"/>
              <a:gd name="connsiteY100" fmla="*/ 4741683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47934 w 10859679"/>
              <a:gd name="connsiteY106" fmla="*/ 5043341 h 6551629"/>
              <a:gd name="connsiteX107" fmla="*/ 6608190 w 10859679"/>
              <a:gd name="connsiteY107" fmla="*/ 5109328 h 6551629"/>
              <a:gd name="connsiteX108" fmla="*/ 6655324 w 10859679"/>
              <a:gd name="connsiteY108" fmla="*/ 5213023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05394 w 10859679"/>
              <a:gd name="connsiteY116" fmla="*/ 5194169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27563 w 10859679"/>
              <a:gd name="connsiteY120" fmla="*/ 5052767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059159 w 10859679"/>
              <a:gd name="connsiteY125" fmla="*/ 4515439 h 6551629"/>
              <a:gd name="connsiteX126" fmla="*/ 9144000 w 10859679"/>
              <a:gd name="connsiteY126" fmla="*/ 4374037 h 6551629"/>
              <a:gd name="connsiteX127" fmla="*/ 9389097 w 10859679"/>
              <a:gd name="connsiteY127" fmla="*/ 4213782 h 6551629"/>
              <a:gd name="connsiteX128" fmla="*/ 9473938 w 10859679"/>
              <a:gd name="connsiteY128" fmla="*/ 4119514 h 6551629"/>
              <a:gd name="connsiteX129" fmla="*/ 9473938 w 10859679"/>
              <a:gd name="connsiteY129" fmla="*/ 3987538 h 6551629"/>
              <a:gd name="connsiteX130" fmla="*/ 9379670 w 10859679"/>
              <a:gd name="connsiteY130" fmla="*/ 3751868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74936 w 10859679"/>
              <a:gd name="connsiteY100" fmla="*/ 4741683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47934 w 10859679"/>
              <a:gd name="connsiteY106" fmla="*/ 5043341 h 6551629"/>
              <a:gd name="connsiteX107" fmla="*/ 6608190 w 10859679"/>
              <a:gd name="connsiteY107" fmla="*/ 5109328 h 6551629"/>
              <a:gd name="connsiteX108" fmla="*/ 6655324 w 10859679"/>
              <a:gd name="connsiteY108" fmla="*/ 5213023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05394 w 10859679"/>
              <a:gd name="connsiteY116" fmla="*/ 5194169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27563 w 10859679"/>
              <a:gd name="connsiteY120" fmla="*/ 5052767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059159 w 10859679"/>
              <a:gd name="connsiteY125" fmla="*/ 4515439 h 6551629"/>
              <a:gd name="connsiteX126" fmla="*/ 9288045 w 10859679"/>
              <a:gd name="connsiteY126" fmla="*/ 4500797 h 6551629"/>
              <a:gd name="connsiteX127" fmla="*/ 9389097 w 10859679"/>
              <a:gd name="connsiteY127" fmla="*/ 4213782 h 6551629"/>
              <a:gd name="connsiteX128" fmla="*/ 9473938 w 10859679"/>
              <a:gd name="connsiteY128" fmla="*/ 4119514 h 6551629"/>
              <a:gd name="connsiteX129" fmla="*/ 9473938 w 10859679"/>
              <a:gd name="connsiteY129" fmla="*/ 3987538 h 6551629"/>
              <a:gd name="connsiteX130" fmla="*/ 9379670 w 10859679"/>
              <a:gd name="connsiteY130" fmla="*/ 3751868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74936 w 10859679"/>
              <a:gd name="connsiteY100" fmla="*/ 4741683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47934 w 10859679"/>
              <a:gd name="connsiteY106" fmla="*/ 5043341 h 6551629"/>
              <a:gd name="connsiteX107" fmla="*/ 6608190 w 10859679"/>
              <a:gd name="connsiteY107" fmla="*/ 5109328 h 6551629"/>
              <a:gd name="connsiteX108" fmla="*/ 6655324 w 10859679"/>
              <a:gd name="connsiteY108" fmla="*/ 5213023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05394 w 10859679"/>
              <a:gd name="connsiteY116" fmla="*/ 5194169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27563 w 10859679"/>
              <a:gd name="connsiteY120" fmla="*/ 5052767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389097 w 10859679"/>
              <a:gd name="connsiteY127" fmla="*/ 4213782 h 6551629"/>
              <a:gd name="connsiteX128" fmla="*/ 9473938 w 10859679"/>
              <a:gd name="connsiteY128" fmla="*/ 4119514 h 6551629"/>
              <a:gd name="connsiteX129" fmla="*/ 9473938 w 10859679"/>
              <a:gd name="connsiteY129" fmla="*/ 3987538 h 6551629"/>
              <a:gd name="connsiteX130" fmla="*/ 9379670 w 10859679"/>
              <a:gd name="connsiteY130" fmla="*/ 3751868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74936 w 10859679"/>
              <a:gd name="connsiteY100" fmla="*/ 4741683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47934 w 10859679"/>
              <a:gd name="connsiteY106" fmla="*/ 5043341 h 6551629"/>
              <a:gd name="connsiteX107" fmla="*/ 6608190 w 10859679"/>
              <a:gd name="connsiteY107" fmla="*/ 5109328 h 6551629"/>
              <a:gd name="connsiteX108" fmla="*/ 6655324 w 10859679"/>
              <a:gd name="connsiteY108" fmla="*/ 5213023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05394 w 10859679"/>
              <a:gd name="connsiteY116" fmla="*/ 5194169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27563 w 10859679"/>
              <a:gd name="connsiteY120" fmla="*/ 5052767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73938 w 10859679"/>
              <a:gd name="connsiteY128" fmla="*/ 4119514 h 6551629"/>
              <a:gd name="connsiteX129" fmla="*/ 9473938 w 10859679"/>
              <a:gd name="connsiteY129" fmla="*/ 3987538 h 6551629"/>
              <a:gd name="connsiteX130" fmla="*/ 9379670 w 10859679"/>
              <a:gd name="connsiteY130" fmla="*/ 3751868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74936 w 10859679"/>
              <a:gd name="connsiteY100" fmla="*/ 4741683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47934 w 10859679"/>
              <a:gd name="connsiteY106" fmla="*/ 5043341 h 6551629"/>
              <a:gd name="connsiteX107" fmla="*/ 6608190 w 10859679"/>
              <a:gd name="connsiteY107" fmla="*/ 5109328 h 6551629"/>
              <a:gd name="connsiteX108" fmla="*/ 6655324 w 10859679"/>
              <a:gd name="connsiteY108" fmla="*/ 5213023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05394 w 10859679"/>
              <a:gd name="connsiteY116" fmla="*/ 5194169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27563 w 10859679"/>
              <a:gd name="connsiteY120" fmla="*/ 5052767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51868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74936 w 10859679"/>
              <a:gd name="connsiteY100" fmla="*/ 4741683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47934 w 10859679"/>
              <a:gd name="connsiteY106" fmla="*/ 5043341 h 6551629"/>
              <a:gd name="connsiteX107" fmla="*/ 6608190 w 10859679"/>
              <a:gd name="connsiteY107" fmla="*/ 5109328 h 6551629"/>
              <a:gd name="connsiteX108" fmla="*/ 6655324 w 10859679"/>
              <a:gd name="connsiteY108" fmla="*/ 5213023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05394 w 10859679"/>
              <a:gd name="connsiteY116" fmla="*/ 5194169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27563 w 10859679"/>
              <a:gd name="connsiteY120" fmla="*/ 5052767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51868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74936 w 10859679"/>
              <a:gd name="connsiteY100" fmla="*/ 4741683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47934 w 10859679"/>
              <a:gd name="connsiteY106" fmla="*/ 5043341 h 6551629"/>
              <a:gd name="connsiteX107" fmla="*/ 6608190 w 10859679"/>
              <a:gd name="connsiteY107" fmla="*/ 5109328 h 6551629"/>
              <a:gd name="connsiteX108" fmla="*/ 6655324 w 10859679"/>
              <a:gd name="connsiteY108" fmla="*/ 5213023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05394 w 10859679"/>
              <a:gd name="connsiteY116" fmla="*/ 5194169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27563 w 10859679"/>
              <a:gd name="connsiteY120" fmla="*/ 5052767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05794 w 10859679"/>
              <a:gd name="connsiteY100" fmla="*/ 4712874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47934 w 10859679"/>
              <a:gd name="connsiteY106" fmla="*/ 5043341 h 6551629"/>
              <a:gd name="connsiteX107" fmla="*/ 6608190 w 10859679"/>
              <a:gd name="connsiteY107" fmla="*/ 5109328 h 6551629"/>
              <a:gd name="connsiteX108" fmla="*/ 6655324 w 10859679"/>
              <a:gd name="connsiteY108" fmla="*/ 5213023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05394 w 10859679"/>
              <a:gd name="connsiteY116" fmla="*/ 5194169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27563 w 10859679"/>
              <a:gd name="connsiteY120" fmla="*/ 5052767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47934 w 10859679"/>
              <a:gd name="connsiteY106" fmla="*/ 5043341 h 6551629"/>
              <a:gd name="connsiteX107" fmla="*/ 6608190 w 10859679"/>
              <a:gd name="connsiteY107" fmla="*/ 5109328 h 6551629"/>
              <a:gd name="connsiteX108" fmla="*/ 6655324 w 10859679"/>
              <a:gd name="connsiteY108" fmla="*/ 5213023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05394 w 10859679"/>
              <a:gd name="connsiteY116" fmla="*/ 5194169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27563 w 10859679"/>
              <a:gd name="connsiteY120" fmla="*/ 5052767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47934 w 10859679"/>
              <a:gd name="connsiteY106" fmla="*/ 5026055 h 6551629"/>
              <a:gd name="connsiteX107" fmla="*/ 6608190 w 10859679"/>
              <a:gd name="connsiteY107" fmla="*/ 5109328 h 6551629"/>
              <a:gd name="connsiteX108" fmla="*/ 6655324 w 10859679"/>
              <a:gd name="connsiteY108" fmla="*/ 5213023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05394 w 10859679"/>
              <a:gd name="connsiteY116" fmla="*/ 5194169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27563 w 10859679"/>
              <a:gd name="connsiteY120" fmla="*/ 5052767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655324 w 10859679"/>
              <a:gd name="connsiteY108" fmla="*/ 5213023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05394 w 10859679"/>
              <a:gd name="connsiteY116" fmla="*/ 5194169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27563 w 10859679"/>
              <a:gd name="connsiteY120" fmla="*/ 5052767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05394 w 10859679"/>
              <a:gd name="connsiteY116" fmla="*/ 5194169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27563 w 10859679"/>
              <a:gd name="connsiteY120" fmla="*/ 5052767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27563 w 10859679"/>
              <a:gd name="connsiteY120" fmla="*/ 5052767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45617 w 10859679"/>
              <a:gd name="connsiteY35" fmla="*/ 3233394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280528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715679 w 10859679"/>
              <a:gd name="connsiteY18" fmla="*/ 1489435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338146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49691 w 10859679"/>
              <a:gd name="connsiteY15" fmla="*/ 1291472 h 6551629"/>
              <a:gd name="connsiteX16" fmla="*/ 1734532 w 10859679"/>
              <a:gd name="connsiteY16" fmla="*/ 1319753 h 6551629"/>
              <a:gd name="connsiteX17" fmla="*/ 1715679 w 10859679"/>
              <a:gd name="connsiteY17" fmla="*/ 1432875 h 6551629"/>
              <a:gd name="connsiteX18" fmla="*/ 1681108 w 10859679"/>
              <a:gd name="connsiteY18" fmla="*/ 1524006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338146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09359 w 10859679"/>
              <a:gd name="connsiteY15" fmla="*/ 1297234 h 6551629"/>
              <a:gd name="connsiteX16" fmla="*/ 1734532 w 10859679"/>
              <a:gd name="connsiteY16" fmla="*/ 1319753 h 6551629"/>
              <a:gd name="connsiteX17" fmla="*/ 1715679 w 10859679"/>
              <a:gd name="connsiteY17" fmla="*/ 1432875 h 6551629"/>
              <a:gd name="connsiteX18" fmla="*/ 1681108 w 10859679"/>
              <a:gd name="connsiteY18" fmla="*/ 1524006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338146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09359 w 10859679"/>
              <a:gd name="connsiteY15" fmla="*/ 1297234 h 6551629"/>
              <a:gd name="connsiteX16" fmla="*/ 1682676 w 10859679"/>
              <a:gd name="connsiteY16" fmla="*/ 1348562 h 6551629"/>
              <a:gd name="connsiteX17" fmla="*/ 1715679 w 10859679"/>
              <a:gd name="connsiteY17" fmla="*/ 1432875 h 6551629"/>
              <a:gd name="connsiteX18" fmla="*/ 1681108 w 10859679"/>
              <a:gd name="connsiteY18" fmla="*/ 1524006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338146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19374 w 10859679"/>
              <a:gd name="connsiteY39" fmla="*/ 3667027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09359 w 10859679"/>
              <a:gd name="connsiteY15" fmla="*/ 1297234 h 6551629"/>
              <a:gd name="connsiteX16" fmla="*/ 1682676 w 10859679"/>
              <a:gd name="connsiteY16" fmla="*/ 1348562 h 6551629"/>
              <a:gd name="connsiteX17" fmla="*/ 1715679 w 10859679"/>
              <a:gd name="connsiteY17" fmla="*/ 1432875 h 6551629"/>
              <a:gd name="connsiteX18" fmla="*/ 1681108 w 10859679"/>
              <a:gd name="connsiteY18" fmla="*/ 1524006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338146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53945 w 10859679"/>
              <a:gd name="connsiteY39" fmla="*/ 3690075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41163 w 10859679"/>
              <a:gd name="connsiteY79" fmla="*/ 5882326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09359 w 10859679"/>
              <a:gd name="connsiteY15" fmla="*/ 1297234 h 6551629"/>
              <a:gd name="connsiteX16" fmla="*/ 1682676 w 10859679"/>
              <a:gd name="connsiteY16" fmla="*/ 1348562 h 6551629"/>
              <a:gd name="connsiteX17" fmla="*/ 1715679 w 10859679"/>
              <a:gd name="connsiteY17" fmla="*/ 1432875 h 6551629"/>
              <a:gd name="connsiteX18" fmla="*/ 1681108 w 10859679"/>
              <a:gd name="connsiteY18" fmla="*/ 1524006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338146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53945 w 10859679"/>
              <a:gd name="connsiteY39" fmla="*/ 3690075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18116 w 10859679"/>
              <a:gd name="connsiteY79" fmla="*/ 5859279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09359 w 10859679"/>
              <a:gd name="connsiteY15" fmla="*/ 1297234 h 6551629"/>
              <a:gd name="connsiteX16" fmla="*/ 1682676 w 10859679"/>
              <a:gd name="connsiteY16" fmla="*/ 1348562 h 6551629"/>
              <a:gd name="connsiteX17" fmla="*/ 1715679 w 10859679"/>
              <a:gd name="connsiteY17" fmla="*/ 1432875 h 6551629"/>
              <a:gd name="connsiteX18" fmla="*/ 1681108 w 10859679"/>
              <a:gd name="connsiteY18" fmla="*/ 1524006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338146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53945 w 10859679"/>
              <a:gd name="connsiteY39" fmla="*/ 3690075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7398 w 10859679"/>
              <a:gd name="connsiteY74" fmla="*/ 6023728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18116 w 10859679"/>
              <a:gd name="connsiteY79" fmla="*/ 5859279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09359 w 10859679"/>
              <a:gd name="connsiteY15" fmla="*/ 1297234 h 6551629"/>
              <a:gd name="connsiteX16" fmla="*/ 1682676 w 10859679"/>
              <a:gd name="connsiteY16" fmla="*/ 1348562 h 6551629"/>
              <a:gd name="connsiteX17" fmla="*/ 1715679 w 10859679"/>
              <a:gd name="connsiteY17" fmla="*/ 1432875 h 6551629"/>
              <a:gd name="connsiteX18" fmla="*/ 1681108 w 10859679"/>
              <a:gd name="connsiteY18" fmla="*/ 1524006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338146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53945 w 10859679"/>
              <a:gd name="connsiteY39" fmla="*/ 3690075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1636 w 10859679"/>
              <a:gd name="connsiteY74" fmla="*/ 5937301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18116 w 10859679"/>
              <a:gd name="connsiteY79" fmla="*/ 5859279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09359 w 10859679"/>
              <a:gd name="connsiteY15" fmla="*/ 1297234 h 6551629"/>
              <a:gd name="connsiteX16" fmla="*/ 1682676 w 10859679"/>
              <a:gd name="connsiteY16" fmla="*/ 1348562 h 6551629"/>
              <a:gd name="connsiteX17" fmla="*/ 1715679 w 10859679"/>
              <a:gd name="connsiteY17" fmla="*/ 1432875 h 6551629"/>
              <a:gd name="connsiteX18" fmla="*/ 1681108 w 10859679"/>
              <a:gd name="connsiteY18" fmla="*/ 1524006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338146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53945 w 10859679"/>
              <a:gd name="connsiteY39" fmla="*/ 3690075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48033 w 10859679"/>
              <a:gd name="connsiteY72" fmla="*/ 6249971 h 6551629"/>
              <a:gd name="connsiteX73" fmla="*/ 1555423 w 10859679"/>
              <a:gd name="connsiteY73" fmla="*/ 6108569 h 6551629"/>
              <a:gd name="connsiteX74" fmla="*/ 1681636 w 10859679"/>
              <a:gd name="connsiteY74" fmla="*/ 5937301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18116 w 10859679"/>
              <a:gd name="connsiteY79" fmla="*/ 5859279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09359 w 10859679"/>
              <a:gd name="connsiteY15" fmla="*/ 1297234 h 6551629"/>
              <a:gd name="connsiteX16" fmla="*/ 1682676 w 10859679"/>
              <a:gd name="connsiteY16" fmla="*/ 1348562 h 6551629"/>
              <a:gd name="connsiteX17" fmla="*/ 1715679 w 10859679"/>
              <a:gd name="connsiteY17" fmla="*/ 1432875 h 6551629"/>
              <a:gd name="connsiteX18" fmla="*/ 1681108 w 10859679"/>
              <a:gd name="connsiteY18" fmla="*/ 1524006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338146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53945 w 10859679"/>
              <a:gd name="connsiteY39" fmla="*/ 3690075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94128 w 10859679"/>
              <a:gd name="connsiteY72" fmla="*/ 6255733 h 6551629"/>
              <a:gd name="connsiteX73" fmla="*/ 1555423 w 10859679"/>
              <a:gd name="connsiteY73" fmla="*/ 6108569 h 6551629"/>
              <a:gd name="connsiteX74" fmla="*/ 1681636 w 10859679"/>
              <a:gd name="connsiteY74" fmla="*/ 5937301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18116 w 10859679"/>
              <a:gd name="connsiteY79" fmla="*/ 5859279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09359 w 10859679"/>
              <a:gd name="connsiteY15" fmla="*/ 1297234 h 6551629"/>
              <a:gd name="connsiteX16" fmla="*/ 1682676 w 10859679"/>
              <a:gd name="connsiteY16" fmla="*/ 1348562 h 6551629"/>
              <a:gd name="connsiteX17" fmla="*/ 1715679 w 10859679"/>
              <a:gd name="connsiteY17" fmla="*/ 1432875 h 6551629"/>
              <a:gd name="connsiteX18" fmla="*/ 1681108 w 10859679"/>
              <a:gd name="connsiteY18" fmla="*/ 1524006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338146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53945 w 10859679"/>
              <a:gd name="connsiteY39" fmla="*/ 3690075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76314 w 10859679"/>
              <a:gd name="connsiteY71" fmla="*/ 6438508 h 6551629"/>
              <a:gd name="connsiteX72" fmla="*/ 1394128 w 10859679"/>
              <a:gd name="connsiteY72" fmla="*/ 6255733 h 6551629"/>
              <a:gd name="connsiteX73" fmla="*/ 1555423 w 10859679"/>
              <a:gd name="connsiteY73" fmla="*/ 6108569 h 6551629"/>
              <a:gd name="connsiteX74" fmla="*/ 1681636 w 10859679"/>
              <a:gd name="connsiteY74" fmla="*/ 5937301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18116 w 10859679"/>
              <a:gd name="connsiteY79" fmla="*/ 5859279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09359 w 10859679"/>
              <a:gd name="connsiteY15" fmla="*/ 1297234 h 6551629"/>
              <a:gd name="connsiteX16" fmla="*/ 1682676 w 10859679"/>
              <a:gd name="connsiteY16" fmla="*/ 1348562 h 6551629"/>
              <a:gd name="connsiteX17" fmla="*/ 1715679 w 10859679"/>
              <a:gd name="connsiteY17" fmla="*/ 1432875 h 6551629"/>
              <a:gd name="connsiteX18" fmla="*/ 1681108 w 10859679"/>
              <a:gd name="connsiteY18" fmla="*/ 1524006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338146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53945 w 10859679"/>
              <a:gd name="connsiteY39" fmla="*/ 3690075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87778 w 10859679"/>
              <a:gd name="connsiteY70" fmla="*/ 6400800 h 6551629"/>
              <a:gd name="connsiteX71" fmla="*/ 1312934 w 10859679"/>
              <a:gd name="connsiteY71" fmla="*/ 6438509 h 6551629"/>
              <a:gd name="connsiteX72" fmla="*/ 1394128 w 10859679"/>
              <a:gd name="connsiteY72" fmla="*/ 6255733 h 6551629"/>
              <a:gd name="connsiteX73" fmla="*/ 1555423 w 10859679"/>
              <a:gd name="connsiteY73" fmla="*/ 6108569 h 6551629"/>
              <a:gd name="connsiteX74" fmla="*/ 1681636 w 10859679"/>
              <a:gd name="connsiteY74" fmla="*/ 5937301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18116 w 10859679"/>
              <a:gd name="connsiteY79" fmla="*/ 5859279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51629"/>
              <a:gd name="connsiteX1" fmla="*/ 3186260 w 10859679"/>
              <a:gd name="connsiteY1" fmla="*/ 348792 h 6551629"/>
              <a:gd name="connsiteX2" fmla="*/ 3073138 w 10859679"/>
              <a:gd name="connsiteY2" fmla="*/ 443060 h 6551629"/>
              <a:gd name="connsiteX3" fmla="*/ 3120273 w 10859679"/>
              <a:gd name="connsiteY3" fmla="*/ 603316 h 6551629"/>
              <a:gd name="connsiteX4" fmla="*/ 3157980 w 10859679"/>
              <a:gd name="connsiteY4" fmla="*/ 754145 h 6551629"/>
              <a:gd name="connsiteX5" fmla="*/ 3007151 w 10859679"/>
              <a:gd name="connsiteY5" fmla="*/ 914400 h 6551629"/>
              <a:gd name="connsiteX6" fmla="*/ 2941163 w 10859679"/>
              <a:gd name="connsiteY6" fmla="*/ 1018095 h 6551629"/>
              <a:gd name="connsiteX7" fmla="*/ 2639506 w 10859679"/>
              <a:gd name="connsiteY7" fmla="*/ 923827 h 6551629"/>
              <a:gd name="connsiteX8" fmla="*/ 2337848 w 10859679"/>
              <a:gd name="connsiteY8" fmla="*/ 838986 h 6551629"/>
              <a:gd name="connsiteX9" fmla="*/ 2290714 w 10859679"/>
              <a:gd name="connsiteY9" fmla="*/ 838986 h 6551629"/>
              <a:gd name="connsiteX10" fmla="*/ 2073897 w 10859679"/>
              <a:gd name="connsiteY10" fmla="*/ 980388 h 6551629"/>
              <a:gd name="connsiteX11" fmla="*/ 2026763 w 10859679"/>
              <a:gd name="connsiteY11" fmla="*/ 1008668 h 6551629"/>
              <a:gd name="connsiteX12" fmla="*/ 1951349 w 10859679"/>
              <a:gd name="connsiteY12" fmla="*/ 980388 h 6551629"/>
              <a:gd name="connsiteX13" fmla="*/ 1857081 w 10859679"/>
              <a:gd name="connsiteY13" fmla="*/ 970961 h 6551629"/>
              <a:gd name="connsiteX14" fmla="*/ 1687398 w 10859679"/>
              <a:gd name="connsiteY14" fmla="*/ 1102936 h 6551629"/>
              <a:gd name="connsiteX15" fmla="*/ 1609359 w 10859679"/>
              <a:gd name="connsiteY15" fmla="*/ 1297234 h 6551629"/>
              <a:gd name="connsiteX16" fmla="*/ 1682676 w 10859679"/>
              <a:gd name="connsiteY16" fmla="*/ 1348562 h 6551629"/>
              <a:gd name="connsiteX17" fmla="*/ 1715679 w 10859679"/>
              <a:gd name="connsiteY17" fmla="*/ 1432875 h 6551629"/>
              <a:gd name="connsiteX18" fmla="*/ 1681108 w 10859679"/>
              <a:gd name="connsiteY18" fmla="*/ 1524006 h 6551629"/>
              <a:gd name="connsiteX19" fmla="*/ 1913642 w 10859679"/>
              <a:gd name="connsiteY19" fmla="*/ 1659118 h 6551629"/>
              <a:gd name="connsiteX20" fmla="*/ 2083324 w 10859679"/>
              <a:gd name="connsiteY20" fmla="*/ 1621411 h 6551629"/>
              <a:gd name="connsiteX21" fmla="*/ 2102178 w 10859679"/>
              <a:gd name="connsiteY21" fmla="*/ 1715679 h 6551629"/>
              <a:gd name="connsiteX22" fmla="*/ 2073897 w 10859679"/>
              <a:gd name="connsiteY22" fmla="*/ 1989056 h 6551629"/>
              <a:gd name="connsiteX23" fmla="*/ 2045617 w 10859679"/>
              <a:gd name="connsiteY23" fmla="*/ 2224726 h 6551629"/>
              <a:gd name="connsiteX24" fmla="*/ 2092751 w 10859679"/>
              <a:gd name="connsiteY24" fmla="*/ 2290714 h 6551629"/>
              <a:gd name="connsiteX25" fmla="*/ 2205873 w 10859679"/>
              <a:gd name="connsiteY25" fmla="*/ 2432116 h 6551629"/>
              <a:gd name="connsiteX26" fmla="*/ 2243580 w 10859679"/>
              <a:gd name="connsiteY26" fmla="*/ 2620652 h 6551629"/>
              <a:gd name="connsiteX27" fmla="*/ 2290714 w 10859679"/>
              <a:gd name="connsiteY27" fmla="*/ 2667786 h 6551629"/>
              <a:gd name="connsiteX28" fmla="*/ 2300141 w 10859679"/>
              <a:gd name="connsiteY28" fmla="*/ 2799761 h 6551629"/>
              <a:gd name="connsiteX29" fmla="*/ 2318994 w 10859679"/>
              <a:gd name="connsiteY29" fmla="*/ 2903456 h 6551629"/>
              <a:gd name="connsiteX30" fmla="*/ 2337848 w 10859679"/>
              <a:gd name="connsiteY30" fmla="*/ 2978870 h 6551629"/>
              <a:gd name="connsiteX31" fmla="*/ 2337848 w 10859679"/>
              <a:gd name="connsiteY31" fmla="*/ 3016578 h 6551629"/>
              <a:gd name="connsiteX32" fmla="*/ 2460396 w 10859679"/>
              <a:gd name="connsiteY32" fmla="*/ 3176833 h 6551629"/>
              <a:gd name="connsiteX33" fmla="*/ 2366128 w 10859679"/>
              <a:gd name="connsiteY33" fmla="*/ 3355943 h 6551629"/>
              <a:gd name="connsiteX34" fmla="*/ 2309567 w 10859679"/>
              <a:gd name="connsiteY34" fmla="*/ 3338146 h 6551629"/>
              <a:gd name="connsiteX35" fmla="*/ 2051379 w 10859679"/>
              <a:gd name="connsiteY35" fmla="*/ 3325583 h 6551629"/>
              <a:gd name="connsiteX36" fmla="*/ 1923068 w 10859679"/>
              <a:gd name="connsiteY36" fmla="*/ 3327662 h 6551629"/>
              <a:gd name="connsiteX37" fmla="*/ 1960776 w 10859679"/>
              <a:gd name="connsiteY37" fmla="*/ 3393650 h 6551629"/>
              <a:gd name="connsiteX38" fmla="*/ 1970202 w 10859679"/>
              <a:gd name="connsiteY38" fmla="*/ 3591613 h 6551629"/>
              <a:gd name="connsiteX39" fmla="*/ 1853945 w 10859679"/>
              <a:gd name="connsiteY39" fmla="*/ 3690075 h 6551629"/>
              <a:gd name="connsiteX40" fmla="*/ 1734532 w 10859679"/>
              <a:gd name="connsiteY40" fmla="*/ 3780149 h 6551629"/>
              <a:gd name="connsiteX41" fmla="*/ 1725106 w 10859679"/>
              <a:gd name="connsiteY41" fmla="*/ 3902697 h 6551629"/>
              <a:gd name="connsiteX42" fmla="*/ 1677971 w 10859679"/>
              <a:gd name="connsiteY42" fmla="*/ 4081807 h 6551629"/>
              <a:gd name="connsiteX43" fmla="*/ 1527143 w 10859679"/>
              <a:gd name="connsiteY43" fmla="*/ 4110087 h 6551629"/>
              <a:gd name="connsiteX44" fmla="*/ 1536569 w 10859679"/>
              <a:gd name="connsiteY44" fmla="*/ 4204355 h 6551629"/>
              <a:gd name="connsiteX45" fmla="*/ 1451728 w 10859679"/>
              <a:gd name="connsiteY45" fmla="*/ 4383464 h 6551629"/>
              <a:gd name="connsiteX46" fmla="*/ 1319753 w 10859679"/>
              <a:gd name="connsiteY46" fmla="*/ 4411745 h 6551629"/>
              <a:gd name="connsiteX47" fmla="*/ 1216058 w 10859679"/>
              <a:gd name="connsiteY47" fmla="*/ 4374037 h 6551629"/>
              <a:gd name="connsiteX48" fmla="*/ 1065229 w 10859679"/>
              <a:gd name="connsiteY48" fmla="*/ 4364611 h 6551629"/>
              <a:gd name="connsiteX49" fmla="*/ 838986 w 10859679"/>
              <a:gd name="connsiteY49" fmla="*/ 4449452 h 6551629"/>
              <a:gd name="connsiteX50" fmla="*/ 763571 w 10859679"/>
              <a:gd name="connsiteY50" fmla="*/ 4590854 h 6551629"/>
              <a:gd name="connsiteX51" fmla="*/ 641023 w 10859679"/>
              <a:gd name="connsiteY51" fmla="*/ 4572000 h 6551629"/>
              <a:gd name="connsiteX52" fmla="*/ 490194 w 10859679"/>
              <a:gd name="connsiteY52" fmla="*/ 4609708 h 6551629"/>
              <a:gd name="connsiteX53" fmla="*/ 320512 w 10859679"/>
              <a:gd name="connsiteY53" fmla="*/ 4506013 h 6551629"/>
              <a:gd name="connsiteX54" fmla="*/ 179110 w 10859679"/>
              <a:gd name="connsiteY54" fmla="*/ 4637988 h 6551629"/>
              <a:gd name="connsiteX55" fmla="*/ 37708 w 10859679"/>
              <a:gd name="connsiteY55" fmla="*/ 4817097 h 6551629"/>
              <a:gd name="connsiteX56" fmla="*/ 18854 w 10859679"/>
              <a:gd name="connsiteY56" fmla="*/ 4873658 h 6551629"/>
              <a:gd name="connsiteX57" fmla="*/ 122549 w 10859679"/>
              <a:gd name="connsiteY57" fmla="*/ 4949072 h 6551629"/>
              <a:gd name="connsiteX58" fmla="*/ 28281 w 10859679"/>
              <a:gd name="connsiteY58" fmla="*/ 5128182 h 6551629"/>
              <a:gd name="connsiteX59" fmla="*/ 28281 w 10859679"/>
              <a:gd name="connsiteY59" fmla="*/ 5363852 h 6551629"/>
              <a:gd name="connsiteX60" fmla="*/ 65988 w 10859679"/>
              <a:gd name="connsiteY60" fmla="*/ 5448693 h 6551629"/>
              <a:gd name="connsiteX61" fmla="*/ 9427 w 10859679"/>
              <a:gd name="connsiteY61" fmla="*/ 5608949 h 6551629"/>
              <a:gd name="connsiteX62" fmla="*/ 0 w 10859679"/>
              <a:gd name="connsiteY62" fmla="*/ 5778631 h 6551629"/>
              <a:gd name="connsiteX63" fmla="*/ 188536 w 10859679"/>
              <a:gd name="connsiteY63" fmla="*/ 5882326 h 6551629"/>
              <a:gd name="connsiteX64" fmla="*/ 245097 w 10859679"/>
              <a:gd name="connsiteY64" fmla="*/ 5957741 h 6551629"/>
              <a:gd name="connsiteX65" fmla="*/ 235670 w 10859679"/>
              <a:gd name="connsiteY65" fmla="*/ 6202837 h 6551629"/>
              <a:gd name="connsiteX66" fmla="*/ 471341 w 10859679"/>
              <a:gd name="connsiteY66" fmla="*/ 6325386 h 6551629"/>
              <a:gd name="connsiteX67" fmla="*/ 509048 w 10859679"/>
              <a:gd name="connsiteY67" fmla="*/ 6532776 h 6551629"/>
              <a:gd name="connsiteX68" fmla="*/ 772998 w 10859679"/>
              <a:gd name="connsiteY68" fmla="*/ 6551629 h 6551629"/>
              <a:gd name="connsiteX69" fmla="*/ 1187778 w 10859679"/>
              <a:gd name="connsiteY69" fmla="*/ 6429081 h 6551629"/>
              <a:gd name="connsiteX70" fmla="*/ 1118636 w 10859679"/>
              <a:gd name="connsiteY70" fmla="*/ 6423847 h 6551629"/>
              <a:gd name="connsiteX71" fmla="*/ 1312934 w 10859679"/>
              <a:gd name="connsiteY71" fmla="*/ 6438509 h 6551629"/>
              <a:gd name="connsiteX72" fmla="*/ 1394128 w 10859679"/>
              <a:gd name="connsiteY72" fmla="*/ 6255733 h 6551629"/>
              <a:gd name="connsiteX73" fmla="*/ 1555423 w 10859679"/>
              <a:gd name="connsiteY73" fmla="*/ 6108569 h 6551629"/>
              <a:gd name="connsiteX74" fmla="*/ 1681636 w 10859679"/>
              <a:gd name="connsiteY74" fmla="*/ 5937301 h 6551629"/>
              <a:gd name="connsiteX75" fmla="*/ 1866508 w 10859679"/>
              <a:gd name="connsiteY75" fmla="*/ 5825765 h 6551629"/>
              <a:gd name="connsiteX76" fmla="*/ 2158738 w 10859679"/>
              <a:gd name="connsiteY76" fmla="*/ 5863472 h 6551629"/>
              <a:gd name="connsiteX77" fmla="*/ 2469823 w 10859679"/>
              <a:gd name="connsiteY77" fmla="*/ 5929460 h 6551629"/>
              <a:gd name="connsiteX78" fmla="*/ 2582945 w 10859679"/>
              <a:gd name="connsiteY78" fmla="*/ 5863472 h 6551629"/>
              <a:gd name="connsiteX79" fmla="*/ 2918116 w 10859679"/>
              <a:gd name="connsiteY79" fmla="*/ 5859279 h 6551629"/>
              <a:gd name="connsiteX80" fmla="*/ 3110846 w 10859679"/>
              <a:gd name="connsiteY80" fmla="*/ 5590095 h 6551629"/>
              <a:gd name="connsiteX81" fmla="*/ 3157980 w 10859679"/>
              <a:gd name="connsiteY81" fmla="*/ 5514681 h 6551629"/>
              <a:gd name="connsiteX82" fmla="*/ 3308809 w 10859679"/>
              <a:gd name="connsiteY82" fmla="*/ 5590095 h 6551629"/>
              <a:gd name="connsiteX83" fmla="*/ 3440784 w 10859679"/>
              <a:gd name="connsiteY83" fmla="*/ 5731497 h 6551629"/>
              <a:gd name="connsiteX84" fmla="*/ 3846136 w 10859679"/>
              <a:gd name="connsiteY84" fmla="*/ 5740924 h 6551629"/>
              <a:gd name="connsiteX85" fmla="*/ 3883844 w 10859679"/>
              <a:gd name="connsiteY85" fmla="*/ 5703217 h 6551629"/>
              <a:gd name="connsiteX86" fmla="*/ 3902697 w 10859679"/>
              <a:gd name="connsiteY86" fmla="*/ 5467547 h 6551629"/>
              <a:gd name="connsiteX87" fmla="*/ 3940404 w 10859679"/>
              <a:gd name="connsiteY87" fmla="*/ 5260157 h 6551629"/>
              <a:gd name="connsiteX88" fmla="*/ 4110087 w 10859679"/>
              <a:gd name="connsiteY88" fmla="*/ 5147035 h 6551629"/>
              <a:gd name="connsiteX89" fmla="*/ 4204355 w 10859679"/>
              <a:gd name="connsiteY89" fmla="*/ 5137609 h 6551629"/>
              <a:gd name="connsiteX90" fmla="*/ 4223209 w 10859679"/>
              <a:gd name="connsiteY90" fmla="*/ 4996207 h 6551629"/>
              <a:gd name="connsiteX91" fmla="*/ 4279769 w 10859679"/>
              <a:gd name="connsiteY91" fmla="*/ 4845378 h 6551629"/>
              <a:gd name="connsiteX92" fmla="*/ 4279769 w 10859679"/>
              <a:gd name="connsiteY92" fmla="*/ 4647415 h 6551629"/>
              <a:gd name="connsiteX93" fmla="*/ 4374037 w 10859679"/>
              <a:gd name="connsiteY93" fmla="*/ 4647415 h 6551629"/>
              <a:gd name="connsiteX94" fmla="*/ 4515440 w 10859679"/>
              <a:gd name="connsiteY94" fmla="*/ 4647415 h 6551629"/>
              <a:gd name="connsiteX95" fmla="*/ 4694549 w 10859679"/>
              <a:gd name="connsiteY95" fmla="*/ 4647415 h 6551629"/>
              <a:gd name="connsiteX96" fmla="*/ 4845378 w 10859679"/>
              <a:gd name="connsiteY96" fmla="*/ 4666268 h 6551629"/>
              <a:gd name="connsiteX97" fmla="*/ 5033914 w 10859679"/>
              <a:gd name="connsiteY97" fmla="*/ 4732256 h 6551629"/>
              <a:gd name="connsiteX98" fmla="*/ 5165889 w 10859679"/>
              <a:gd name="connsiteY98" fmla="*/ 4835951 h 6551629"/>
              <a:gd name="connsiteX99" fmla="*/ 5335571 w 10859679"/>
              <a:gd name="connsiteY99" fmla="*/ 4949072 h 6551629"/>
              <a:gd name="connsiteX100" fmla="*/ 5640365 w 10859679"/>
              <a:gd name="connsiteY100" fmla="*/ 4707112 h 6551629"/>
              <a:gd name="connsiteX101" fmla="*/ 5750351 w 10859679"/>
              <a:gd name="connsiteY101" fmla="*/ 4703976 h 6551629"/>
              <a:gd name="connsiteX102" fmla="*/ 5882326 w 10859679"/>
              <a:gd name="connsiteY102" fmla="*/ 4769963 h 6551629"/>
              <a:gd name="connsiteX103" fmla="*/ 6042582 w 10859679"/>
              <a:gd name="connsiteY103" fmla="*/ 4873658 h 6551629"/>
              <a:gd name="connsiteX104" fmla="*/ 6344240 w 10859679"/>
              <a:gd name="connsiteY104" fmla="*/ 4760536 h 6551629"/>
              <a:gd name="connsiteX105" fmla="*/ 6363093 w 10859679"/>
              <a:gd name="connsiteY105" fmla="*/ 4920792 h 6551629"/>
              <a:gd name="connsiteX106" fmla="*/ 6465220 w 10859679"/>
              <a:gd name="connsiteY106" fmla="*/ 5020294 h 6551629"/>
              <a:gd name="connsiteX107" fmla="*/ 6608190 w 10859679"/>
              <a:gd name="connsiteY107" fmla="*/ 5109328 h 6551629"/>
              <a:gd name="connsiteX108" fmla="*/ 6701419 w 10859679"/>
              <a:gd name="connsiteY108" fmla="*/ 5189976 h 6551629"/>
              <a:gd name="connsiteX109" fmla="*/ 6994689 w 10859679"/>
              <a:gd name="connsiteY109" fmla="*/ 5090475 h 6551629"/>
              <a:gd name="connsiteX110" fmla="*/ 7126664 w 10859679"/>
              <a:gd name="connsiteY110" fmla="*/ 5241303 h 6551629"/>
              <a:gd name="connsiteX111" fmla="*/ 7258640 w 10859679"/>
              <a:gd name="connsiteY111" fmla="*/ 5326145 h 6551629"/>
              <a:gd name="connsiteX112" fmla="*/ 7428322 w 10859679"/>
              <a:gd name="connsiteY112" fmla="*/ 5439266 h 6551629"/>
              <a:gd name="connsiteX113" fmla="*/ 7532017 w 10859679"/>
              <a:gd name="connsiteY113" fmla="*/ 5542961 h 6551629"/>
              <a:gd name="connsiteX114" fmla="*/ 7550870 w 10859679"/>
              <a:gd name="connsiteY114" fmla="*/ 5392132 h 6551629"/>
              <a:gd name="connsiteX115" fmla="*/ 7673419 w 10859679"/>
              <a:gd name="connsiteY115" fmla="*/ 5335571 h 6551629"/>
              <a:gd name="connsiteX116" fmla="*/ 7822680 w 10859679"/>
              <a:gd name="connsiteY116" fmla="*/ 5240264 h 6551629"/>
              <a:gd name="connsiteX117" fmla="*/ 7975077 w 10859679"/>
              <a:gd name="connsiteY117" fmla="*/ 5231877 h 6551629"/>
              <a:gd name="connsiteX118" fmla="*/ 8210747 w 10859679"/>
              <a:gd name="connsiteY118" fmla="*/ 5033914 h 6551629"/>
              <a:gd name="connsiteX119" fmla="*/ 8305015 w 10859679"/>
              <a:gd name="connsiteY119" fmla="*/ 5099901 h 6551629"/>
              <a:gd name="connsiteX120" fmla="*/ 8496705 w 10859679"/>
              <a:gd name="connsiteY120" fmla="*/ 5052768 h 6551629"/>
              <a:gd name="connsiteX121" fmla="*/ 8389856 w 10859679"/>
              <a:gd name="connsiteY121" fmla="*/ 4854804 h 6551629"/>
              <a:gd name="connsiteX122" fmla="*/ 8785782 w 10859679"/>
              <a:gd name="connsiteY122" fmla="*/ 4779390 h 6551629"/>
              <a:gd name="connsiteX123" fmla="*/ 8955464 w 10859679"/>
              <a:gd name="connsiteY123" fmla="*/ 4760536 h 6551629"/>
              <a:gd name="connsiteX124" fmla="*/ 9078013 w 10859679"/>
              <a:gd name="connsiteY124" fmla="*/ 4694549 h 6551629"/>
              <a:gd name="connsiteX125" fmla="*/ 9145586 w 10859679"/>
              <a:gd name="connsiteY125" fmla="*/ 4607629 h 6551629"/>
              <a:gd name="connsiteX126" fmla="*/ 9288045 w 10859679"/>
              <a:gd name="connsiteY126" fmla="*/ 4500797 h 6551629"/>
              <a:gd name="connsiteX127" fmla="*/ 9406382 w 10859679"/>
              <a:gd name="connsiteY127" fmla="*/ 4225306 h 6551629"/>
              <a:gd name="connsiteX128" fmla="*/ 9491223 w 10859679"/>
              <a:gd name="connsiteY128" fmla="*/ 4182894 h 6551629"/>
              <a:gd name="connsiteX129" fmla="*/ 9473938 w 10859679"/>
              <a:gd name="connsiteY129" fmla="*/ 3987538 h 6551629"/>
              <a:gd name="connsiteX130" fmla="*/ 9379670 w 10859679"/>
              <a:gd name="connsiteY130" fmla="*/ 3774915 h 6551629"/>
              <a:gd name="connsiteX131" fmla="*/ 9200561 w 10859679"/>
              <a:gd name="connsiteY131" fmla="*/ 3789576 h 6551629"/>
              <a:gd name="connsiteX132" fmla="*/ 9162854 w 10859679"/>
              <a:gd name="connsiteY132" fmla="*/ 3714161 h 6551629"/>
              <a:gd name="connsiteX133" fmla="*/ 9209988 w 10859679"/>
              <a:gd name="connsiteY133" fmla="*/ 3629320 h 6551629"/>
              <a:gd name="connsiteX134" fmla="*/ 9464512 w 10859679"/>
              <a:gd name="connsiteY134" fmla="*/ 3535052 h 6551629"/>
              <a:gd name="connsiteX135" fmla="*/ 9558780 w 10859679"/>
              <a:gd name="connsiteY135" fmla="*/ 3544479 h 6551629"/>
              <a:gd name="connsiteX136" fmla="*/ 9558780 w 10859679"/>
              <a:gd name="connsiteY136" fmla="*/ 3355943 h 6551629"/>
              <a:gd name="connsiteX137" fmla="*/ 9596487 w 10859679"/>
              <a:gd name="connsiteY137" fmla="*/ 3289955 h 6551629"/>
              <a:gd name="connsiteX138" fmla="*/ 9841584 w 10859679"/>
              <a:gd name="connsiteY138" fmla="*/ 3299382 h 6551629"/>
              <a:gd name="connsiteX139" fmla="*/ 9982986 w 10859679"/>
              <a:gd name="connsiteY139" fmla="*/ 3289955 h 6551629"/>
              <a:gd name="connsiteX140" fmla="*/ 10096108 w 10859679"/>
              <a:gd name="connsiteY140" fmla="*/ 3205114 h 6551629"/>
              <a:gd name="connsiteX141" fmla="*/ 10133815 w 10859679"/>
              <a:gd name="connsiteY141" fmla="*/ 3054285 h 6551629"/>
              <a:gd name="connsiteX142" fmla="*/ 10209229 w 10859679"/>
              <a:gd name="connsiteY142" fmla="*/ 2950590 h 6551629"/>
              <a:gd name="connsiteX143" fmla="*/ 10444899 w 10859679"/>
              <a:gd name="connsiteY143" fmla="*/ 2997724 h 6551629"/>
              <a:gd name="connsiteX144" fmla="*/ 10539167 w 10859679"/>
              <a:gd name="connsiteY144" fmla="*/ 2997724 h 6551629"/>
              <a:gd name="connsiteX145" fmla="*/ 10680569 w 10859679"/>
              <a:gd name="connsiteY145" fmla="*/ 2875176 h 6551629"/>
              <a:gd name="connsiteX146" fmla="*/ 10784264 w 10859679"/>
              <a:gd name="connsiteY146" fmla="*/ 2894029 h 6551629"/>
              <a:gd name="connsiteX147" fmla="*/ 10831398 w 10859679"/>
              <a:gd name="connsiteY147" fmla="*/ 2790334 h 6551629"/>
              <a:gd name="connsiteX148" fmla="*/ 10859679 w 10859679"/>
              <a:gd name="connsiteY148" fmla="*/ 2762054 h 6551629"/>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39266 h 6532776"/>
              <a:gd name="connsiteX113" fmla="*/ 7532017 w 10859679"/>
              <a:gd name="connsiteY113" fmla="*/ 5542961 h 6532776"/>
              <a:gd name="connsiteX114" fmla="*/ 7550870 w 10859679"/>
              <a:gd name="connsiteY114" fmla="*/ 5392132 h 6532776"/>
              <a:gd name="connsiteX115" fmla="*/ 7673419 w 10859679"/>
              <a:gd name="connsiteY115" fmla="*/ 5335571 h 6532776"/>
              <a:gd name="connsiteX116" fmla="*/ 7822680 w 10859679"/>
              <a:gd name="connsiteY116" fmla="*/ 5240264 h 6532776"/>
              <a:gd name="connsiteX117" fmla="*/ 7975077 w 10859679"/>
              <a:gd name="connsiteY117" fmla="*/ 5231877 h 6532776"/>
              <a:gd name="connsiteX118" fmla="*/ 8210747 w 10859679"/>
              <a:gd name="connsiteY118" fmla="*/ 5033914 h 6532776"/>
              <a:gd name="connsiteX119" fmla="*/ 8305015 w 10859679"/>
              <a:gd name="connsiteY119" fmla="*/ 5099901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473938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9988 w 10859679"/>
              <a:gd name="connsiteY133" fmla="*/ 3629320 h 6532776"/>
              <a:gd name="connsiteX134" fmla="*/ 9464512 w 10859679"/>
              <a:gd name="connsiteY134" fmla="*/ 3535052 h 6532776"/>
              <a:gd name="connsiteX135" fmla="*/ 9558780 w 10859679"/>
              <a:gd name="connsiteY135" fmla="*/ 3544479 h 6532776"/>
              <a:gd name="connsiteX136" fmla="*/ 9558780 w 10859679"/>
              <a:gd name="connsiteY136" fmla="*/ 3355943 h 6532776"/>
              <a:gd name="connsiteX137" fmla="*/ 9596487 w 10859679"/>
              <a:gd name="connsiteY137" fmla="*/ 3289955 h 6532776"/>
              <a:gd name="connsiteX138" fmla="*/ 9841584 w 10859679"/>
              <a:gd name="connsiteY138" fmla="*/ 3299382 h 6532776"/>
              <a:gd name="connsiteX139" fmla="*/ 9982986 w 10859679"/>
              <a:gd name="connsiteY139" fmla="*/ 3289955 h 6532776"/>
              <a:gd name="connsiteX140" fmla="*/ 10096108 w 10859679"/>
              <a:gd name="connsiteY140" fmla="*/ 3205114 h 6532776"/>
              <a:gd name="connsiteX141" fmla="*/ 10133815 w 10859679"/>
              <a:gd name="connsiteY141" fmla="*/ 3054285 h 6532776"/>
              <a:gd name="connsiteX142" fmla="*/ 10209229 w 10859679"/>
              <a:gd name="connsiteY142" fmla="*/ 2950590 h 6532776"/>
              <a:gd name="connsiteX143" fmla="*/ 10444899 w 10859679"/>
              <a:gd name="connsiteY143" fmla="*/ 2997724 h 6532776"/>
              <a:gd name="connsiteX144" fmla="*/ 10539167 w 10859679"/>
              <a:gd name="connsiteY144" fmla="*/ 2997724 h 6532776"/>
              <a:gd name="connsiteX145" fmla="*/ 10680569 w 10859679"/>
              <a:gd name="connsiteY145" fmla="*/ 2875176 h 6532776"/>
              <a:gd name="connsiteX146" fmla="*/ 10784264 w 10859679"/>
              <a:gd name="connsiteY146" fmla="*/ 2894029 h 6532776"/>
              <a:gd name="connsiteX147" fmla="*/ 10831398 w 10859679"/>
              <a:gd name="connsiteY147" fmla="*/ 2790334 h 6532776"/>
              <a:gd name="connsiteX148" fmla="*/ 10859679 w 10859679"/>
              <a:gd name="connsiteY148"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39266 h 6532776"/>
              <a:gd name="connsiteX113" fmla="*/ 7532017 w 10859679"/>
              <a:gd name="connsiteY113" fmla="*/ 5542961 h 6532776"/>
              <a:gd name="connsiteX114" fmla="*/ 7550870 w 10859679"/>
              <a:gd name="connsiteY114" fmla="*/ 5392132 h 6532776"/>
              <a:gd name="connsiteX115" fmla="*/ 7673419 w 10859679"/>
              <a:gd name="connsiteY115" fmla="*/ 5335571 h 6532776"/>
              <a:gd name="connsiteX116" fmla="*/ 7822680 w 10859679"/>
              <a:gd name="connsiteY116" fmla="*/ 5240264 h 6532776"/>
              <a:gd name="connsiteX117" fmla="*/ 7975077 w 10859679"/>
              <a:gd name="connsiteY117" fmla="*/ 5231877 h 6532776"/>
              <a:gd name="connsiteX118" fmla="*/ 8210747 w 10859679"/>
              <a:gd name="connsiteY118" fmla="*/ 5033914 h 6532776"/>
              <a:gd name="connsiteX119" fmla="*/ 8305015 w 10859679"/>
              <a:gd name="connsiteY119" fmla="*/ 5099901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473938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9988 w 10859679"/>
              <a:gd name="connsiteY133" fmla="*/ 3629320 h 6532776"/>
              <a:gd name="connsiteX134" fmla="*/ 9464512 w 10859679"/>
              <a:gd name="connsiteY134" fmla="*/ 3535052 h 6532776"/>
              <a:gd name="connsiteX135" fmla="*/ 9558780 w 10859679"/>
              <a:gd name="connsiteY135" fmla="*/ 3544479 h 6532776"/>
              <a:gd name="connsiteX136" fmla="*/ 9558780 w 10859679"/>
              <a:gd name="connsiteY136" fmla="*/ 3355943 h 6532776"/>
              <a:gd name="connsiteX137" fmla="*/ 9596487 w 10859679"/>
              <a:gd name="connsiteY137" fmla="*/ 3289955 h 6532776"/>
              <a:gd name="connsiteX138" fmla="*/ 9841584 w 10859679"/>
              <a:gd name="connsiteY138" fmla="*/ 3299382 h 6532776"/>
              <a:gd name="connsiteX139" fmla="*/ 9982986 w 10859679"/>
              <a:gd name="connsiteY139" fmla="*/ 3289955 h 6532776"/>
              <a:gd name="connsiteX140" fmla="*/ 10096108 w 10859679"/>
              <a:gd name="connsiteY140" fmla="*/ 3205114 h 6532776"/>
              <a:gd name="connsiteX141" fmla="*/ 10133815 w 10859679"/>
              <a:gd name="connsiteY141" fmla="*/ 3054285 h 6532776"/>
              <a:gd name="connsiteX142" fmla="*/ 10209229 w 10859679"/>
              <a:gd name="connsiteY142" fmla="*/ 2950590 h 6532776"/>
              <a:gd name="connsiteX143" fmla="*/ 10444899 w 10859679"/>
              <a:gd name="connsiteY143" fmla="*/ 2997724 h 6532776"/>
              <a:gd name="connsiteX144" fmla="*/ 10539167 w 10859679"/>
              <a:gd name="connsiteY144" fmla="*/ 2997724 h 6532776"/>
              <a:gd name="connsiteX145" fmla="*/ 10680569 w 10859679"/>
              <a:gd name="connsiteY145" fmla="*/ 2875176 h 6532776"/>
              <a:gd name="connsiteX146" fmla="*/ 10784264 w 10859679"/>
              <a:gd name="connsiteY146" fmla="*/ 2894029 h 6532776"/>
              <a:gd name="connsiteX147" fmla="*/ 10831398 w 10859679"/>
              <a:gd name="connsiteY147" fmla="*/ 2790334 h 6532776"/>
              <a:gd name="connsiteX148" fmla="*/ 10859679 w 10859679"/>
              <a:gd name="connsiteY148"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39266 h 6532776"/>
              <a:gd name="connsiteX113" fmla="*/ 7549303 w 10859679"/>
              <a:gd name="connsiteY113" fmla="*/ 5542961 h 6532776"/>
              <a:gd name="connsiteX114" fmla="*/ 7550870 w 10859679"/>
              <a:gd name="connsiteY114" fmla="*/ 5392132 h 6532776"/>
              <a:gd name="connsiteX115" fmla="*/ 7673419 w 10859679"/>
              <a:gd name="connsiteY115" fmla="*/ 5335571 h 6532776"/>
              <a:gd name="connsiteX116" fmla="*/ 7822680 w 10859679"/>
              <a:gd name="connsiteY116" fmla="*/ 5240264 h 6532776"/>
              <a:gd name="connsiteX117" fmla="*/ 7975077 w 10859679"/>
              <a:gd name="connsiteY117" fmla="*/ 5231877 h 6532776"/>
              <a:gd name="connsiteX118" fmla="*/ 8210747 w 10859679"/>
              <a:gd name="connsiteY118" fmla="*/ 5033914 h 6532776"/>
              <a:gd name="connsiteX119" fmla="*/ 8305015 w 10859679"/>
              <a:gd name="connsiteY119" fmla="*/ 5099901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473938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9988 w 10859679"/>
              <a:gd name="connsiteY133" fmla="*/ 3629320 h 6532776"/>
              <a:gd name="connsiteX134" fmla="*/ 9464512 w 10859679"/>
              <a:gd name="connsiteY134" fmla="*/ 3535052 h 6532776"/>
              <a:gd name="connsiteX135" fmla="*/ 9558780 w 10859679"/>
              <a:gd name="connsiteY135" fmla="*/ 3544479 h 6532776"/>
              <a:gd name="connsiteX136" fmla="*/ 9558780 w 10859679"/>
              <a:gd name="connsiteY136" fmla="*/ 3355943 h 6532776"/>
              <a:gd name="connsiteX137" fmla="*/ 9596487 w 10859679"/>
              <a:gd name="connsiteY137" fmla="*/ 3289955 h 6532776"/>
              <a:gd name="connsiteX138" fmla="*/ 9841584 w 10859679"/>
              <a:gd name="connsiteY138" fmla="*/ 3299382 h 6532776"/>
              <a:gd name="connsiteX139" fmla="*/ 9982986 w 10859679"/>
              <a:gd name="connsiteY139" fmla="*/ 3289955 h 6532776"/>
              <a:gd name="connsiteX140" fmla="*/ 10096108 w 10859679"/>
              <a:gd name="connsiteY140" fmla="*/ 3205114 h 6532776"/>
              <a:gd name="connsiteX141" fmla="*/ 10133815 w 10859679"/>
              <a:gd name="connsiteY141" fmla="*/ 3054285 h 6532776"/>
              <a:gd name="connsiteX142" fmla="*/ 10209229 w 10859679"/>
              <a:gd name="connsiteY142" fmla="*/ 2950590 h 6532776"/>
              <a:gd name="connsiteX143" fmla="*/ 10444899 w 10859679"/>
              <a:gd name="connsiteY143" fmla="*/ 2997724 h 6532776"/>
              <a:gd name="connsiteX144" fmla="*/ 10539167 w 10859679"/>
              <a:gd name="connsiteY144" fmla="*/ 2997724 h 6532776"/>
              <a:gd name="connsiteX145" fmla="*/ 10680569 w 10859679"/>
              <a:gd name="connsiteY145" fmla="*/ 2875176 h 6532776"/>
              <a:gd name="connsiteX146" fmla="*/ 10784264 w 10859679"/>
              <a:gd name="connsiteY146" fmla="*/ 2894029 h 6532776"/>
              <a:gd name="connsiteX147" fmla="*/ 10831398 w 10859679"/>
              <a:gd name="connsiteY147" fmla="*/ 2790334 h 6532776"/>
              <a:gd name="connsiteX148" fmla="*/ 10859679 w 10859679"/>
              <a:gd name="connsiteY148"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39266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7975077 w 10859679"/>
              <a:gd name="connsiteY117" fmla="*/ 5231877 h 6532776"/>
              <a:gd name="connsiteX118" fmla="*/ 8210747 w 10859679"/>
              <a:gd name="connsiteY118" fmla="*/ 5033914 h 6532776"/>
              <a:gd name="connsiteX119" fmla="*/ 8305015 w 10859679"/>
              <a:gd name="connsiteY119" fmla="*/ 5099901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473938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9988 w 10859679"/>
              <a:gd name="connsiteY133" fmla="*/ 3629320 h 6532776"/>
              <a:gd name="connsiteX134" fmla="*/ 9464512 w 10859679"/>
              <a:gd name="connsiteY134" fmla="*/ 3535052 h 6532776"/>
              <a:gd name="connsiteX135" fmla="*/ 9558780 w 10859679"/>
              <a:gd name="connsiteY135" fmla="*/ 3544479 h 6532776"/>
              <a:gd name="connsiteX136" fmla="*/ 9558780 w 10859679"/>
              <a:gd name="connsiteY136" fmla="*/ 3355943 h 6532776"/>
              <a:gd name="connsiteX137" fmla="*/ 9596487 w 10859679"/>
              <a:gd name="connsiteY137" fmla="*/ 3289955 h 6532776"/>
              <a:gd name="connsiteX138" fmla="*/ 9841584 w 10859679"/>
              <a:gd name="connsiteY138" fmla="*/ 3299382 h 6532776"/>
              <a:gd name="connsiteX139" fmla="*/ 9982986 w 10859679"/>
              <a:gd name="connsiteY139" fmla="*/ 3289955 h 6532776"/>
              <a:gd name="connsiteX140" fmla="*/ 10096108 w 10859679"/>
              <a:gd name="connsiteY140" fmla="*/ 3205114 h 6532776"/>
              <a:gd name="connsiteX141" fmla="*/ 10133815 w 10859679"/>
              <a:gd name="connsiteY141" fmla="*/ 3054285 h 6532776"/>
              <a:gd name="connsiteX142" fmla="*/ 10209229 w 10859679"/>
              <a:gd name="connsiteY142" fmla="*/ 2950590 h 6532776"/>
              <a:gd name="connsiteX143" fmla="*/ 10444899 w 10859679"/>
              <a:gd name="connsiteY143" fmla="*/ 2997724 h 6532776"/>
              <a:gd name="connsiteX144" fmla="*/ 10539167 w 10859679"/>
              <a:gd name="connsiteY144" fmla="*/ 2997724 h 6532776"/>
              <a:gd name="connsiteX145" fmla="*/ 10680569 w 10859679"/>
              <a:gd name="connsiteY145" fmla="*/ 2875176 h 6532776"/>
              <a:gd name="connsiteX146" fmla="*/ 10784264 w 10859679"/>
              <a:gd name="connsiteY146" fmla="*/ 2894029 h 6532776"/>
              <a:gd name="connsiteX147" fmla="*/ 10831398 w 10859679"/>
              <a:gd name="connsiteY147" fmla="*/ 2790334 h 6532776"/>
              <a:gd name="connsiteX148" fmla="*/ 10859679 w 10859679"/>
              <a:gd name="connsiteY148"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7975077 w 10859679"/>
              <a:gd name="connsiteY117" fmla="*/ 5231877 h 6532776"/>
              <a:gd name="connsiteX118" fmla="*/ 8210747 w 10859679"/>
              <a:gd name="connsiteY118" fmla="*/ 5033914 h 6532776"/>
              <a:gd name="connsiteX119" fmla="*/ 8305015 w 10859679"/>
              <a:gd name="connsiteY119" fmla="*/ 5099901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473938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9988 w 10859679"/>
              <a:gd name="connsiteY133" fmla="*/ 3629320 h 6532776"/>
              <a:gd name="connsiteX134" fmla="*/ 9464512 w 10859679"/>
              <a:gd name="connsiteY134" fmla="*/ 3535052 h 6532776"/>
              <a:gd name="connsiteX135" fmla="*/ 9558780 w 10859679"/>
              <a:gd name="connsiteY135" fmla="*/ 3544479 h 6532776"/>
              <a:gd name="connsiteX136" fmla="*/ 9558780 w 10859679"/>
              <a:gd name="connsiteY136" fmla="*/ 3355943 h 6532776"/>
              <a:gd name="connsiteX137" fmla="*/ 9596487 w 10859679"/>
              <a:gd name="connsiteY137" fmla="*/ 3289955 h 6532776"/>
              <a:gd name="connsiteX138" fmla="*/ 9841584 w 10859679"/>
              <a:gd name="connsiteY138" fmla="*/ 3299382 h 6532776"/>
              <a:gd name="connsiteX139" fmla="*/ 9982986 w 10859679"/>
              <a:gd name="connsiteY139" fmla="*/ 3289955 h 6532776"/>
              <a:gd name="connsiteX140" fmla="*/ 10096108 w 10859679"/>
              <a:gd name="connsiteY140" fmla="*/ 3205114 h 6532776"/>
              <a:gd name="connsiteX141" fmla="*/ 10133815 w 10859679"/>
              <a:gd name="connsiteY141" fmla="*/ 3054285 h 6532776"/>
              <a:gd name="connsiteX142" fmla="*/ 10209229 w 10859679"/>
              <a:gd name="connsiteY142" fmla="*/ 2950590 h 6532776"/>
              <a:gd name="connsiteX143" fmla="*/ 10444899 w 10859679"/>
              <a:gd name="connsiteY143" fmla="*/ 2997724 h 6532776"/>
              <a:gd name="connsiteX144" fmla="*/ 10539167 w 10859679"/>
              <a:gd name="connsiteY144" fmla="*/ 2997724 h 6532776"/>
              <a:gd name="connsiteX145" fmla="*/ 10680569 w 10859679"/>
              <a:gd name="connsiteY145" fmla="*/ 2875176 h 6532776"/>
              <a:gd name="connsiteX146" fmla="*/ 10784264 w 10859679"/>
              <a:gd name="connsiteY146" fmla="*/ 2894029 h 6532776"/>
              <a:gd name="connsiteX147" fmla="*/ 10831398 w 10859679"/>
              <a:gd name="connsiteY147" fmla="*/ 2790334 h 6532776"/>
              <a:gd name="connsiteX148" fmla="*/ 10859679 w 10859679"/>
              <a:gd name="connsiteY148"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8044218 w 10859679"/>
              <a:gd name="connsiteY117" fmla="*/ 5243401 h 6532776"/>
              <a:gd name="connsiteX118" fmla="*/ 8210747 w 10859679"/>
              <a:gd name="connsiteY118" fmla="*/ 5033914 h 6532776"/>
              <a:gd name="connsiteX119" fmla="*/ 8305015 w 10859679"/>
              <a:gd name="connsiteY119" fmla="*/ 5099901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473938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9988 w 10859679"/>
              <a:gd name="connsiteY133" fmla="*/ 3629320 h 6532776"/>
              <a:gd name="connsiteX134" fmla="*/ 9464512 w 10859679"/>
              <a:gd name="connsiteY134" fmla="*/ 3535052 h 6532776"/>
              <a:gd name="connsiteX135" fmla="*/ 9558780 w 10859679"/>
              <a:gd name="connsiteY135" fmla="*/ 3544479 h 6532776"/>
              <a:gd name="connsiteX136" fmla="*/ 9558780 w 10859679"/>
              <a:gd name="connsiteY136" fmla="*/ 3355943 h 6532776"/>
              <a:gd name="connsiteX137" fmla="*/ 9596487 w 10859679"/>
              <a:gd name="connsiteY137" fmla="*/ 3289955 h 6532776"/>
              <a:gd name="connsiteX138" fmla="*/ 9841584 w 10859679"/>
              <a:gd name="connsiteY138" fmla="*/ 3299382 h 6532776"/>
              <a:gd name="connsiteX139" fmla="*/ 9982986 w 10859679"/>
              <a:gd name="connsiteY139" fmla="*/ 3289955 h 6532776"/>
              <a:gd name="connsiteX140" fmla="*/ 10096108 w 10859679"/>
              <a:gd name="connsiteY140" fmla="*/ 3205114 h 6532776"/>
              <a:gd name="connsiteX141" fmla="*/ 10133815 w 10859679"/>
              <a:gd name="connsiteY141" fmla="*/ 3054285 h 6532776"/>
              <a:gd name="connsiteX142" fmla="*/ 10209229 w 10859679"/>
              <a:gd name="connsiteY142" fmla="*/ 2950590 h 6532776"/>
              <a:gd name="connsiteX143" fmla="*/ 10444899 w 10859679"/>
              <a:gd name="connsiteY143" fmla="*/ 2997724 h 6532776"/>
              <a:gd name="connsiteX144" fmla="*/ 10539167 w 10859679"/>
              <a:gd name="connsiteY144" fmla="*/ 2997724 h 6532776"/>
              <a:gd name="connsiteX145" fmla="*/ 10680569 w 10859679"/>
              <a:gd name="connsiteY145" fmla="*/ 2875176 h 6532776"/>
              <a:gd name="connsiteX146" fmla="*/ 10784264 w 10859679"/>
              <a:gd name="connsiteY146" fmla="*/ 2894029 h 6532776"/>
              <a:gd name="connsiteX147" fmla="*/ 10831398 w 10859679"/>
              <a:gd name="connsiteY147" fmla="*/ 2790334 h 6532776"/>
              <a:gd name="connsiteX148" fmla="*/ 10859679 w 10859679"/>
              <a:gd name="connsiteY148"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8044218 w 10859679"/>
              <a:gd name="connsiteY117" fmla="*/ 5243401 h 6532776"/>
              <a:gd name="connsiteX118" fmla="*/ 8210747 w 10859679"/>
              <a:gd name="connsiteY118" fmla="*/ 5033914 h 6532776"/>
              <a:gd name="connsiteX119" fmla="*/ 8310777 w 10859679"/>
              <a:gd name="connsiteY119" fmla="*/ 5030760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473938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9988 w 10859679"/>
              <a:gd name="connsiteY133" fmla="*/ 3629320 h 6532776"/>
              <a:gd name="connsiteX134" fmla="*/ 9464512 w 10859679"/>
              <a:gd name="connsiteY134" fmla="*/ 3535052 h 6532776"/>
              <a:gd name="connsiteX135" fmla="*/ 9558780 w 10859679"/>
              <a:gd name="connsiteY135" fmla="*/ 3544479 h 6532776"/>
              <a:gd name="connsiteX136" fmla="*/ 9558780 w 10859679"/>
              <a:gd name="connsiteY136" fmla="*/ 3355943 h 6532776"/>
              <a:gd name="connsiteX137" fmla="*/ 9596487 w 10859679"/>
              <a:gd name="connsiteY137" fmla="*/ 3289955 h 6532776"/>
              <a:gd name="connsiteX138" fmla="*/ 9841584 w 10859679"/>
              <a:gd name="connsiteY138" fmla="*/ 3299382 h 6532776"/>
              <a:gd name="connsiteX139" fmla="*/ 9982986 w 10859679"/>
              <a:gd name="connsiteY139" fmla="*/ 3289955 h 6532776"/>
              <a:gd name="connsiteX140" fmla="*/ 10096108 w 10859679"/>
              <a:gd name="connsiteY140" fmla="*/ 3205114 h 6532776"/>
              <a:gd name="connsiteX141" fmla="*/ 10133815 w 10859679"/>
              <a:gd name="connsiteY141" fmla="*/ 3054285 h 6532776"/>
              <a:gd name="connsiteX142" fmla="*/ 10209229 w 10859679"/>
              <a:gd name="connsiteY142" fmla="*/ 2950590 h 6532776"/>
              <a:gd name="connsiteX143" fmla="*/ 10444899 w 10859679"/>
              <a:gd name="connsiteY143" fmla="*/ 2997724 h 6532776"/>
              <a:gd name="connsiteX144" fmla="*/ 10539167 w 10859679"/>
              <a:gd name="connsiteY144" fmla="*/ 2997724 h 6532776"/>
              <a:gd name="connsiteX145" fmla="*/ 10680569 w 10859679"/>
              <a:gd name="connsiteY145" fmla="*/ 2875176 h 6532776"/>
              <a:gd name="connsiteX146" fmla="*/ 10784264 w 10859679"/>
              <a:gd name="connsiteY146" fmla="*/ 2894029 h 6532776"/>
              <a:gd name="connsiteX147" fmla="*/ 10831398 w 10859679"/>
              <a:gd name="connsiteY147" fmla="*/ 2790334 h 6532776"/>
              <a:gd name="connsiteX148" fmla="*/ 10859679 w 10859679"/>
              <a:gd name="connsiteY148"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8044218 w 10859679"/>
              <a:gd name="connsiteY117" fmla="*/ 5243401 h 6532776"/>
              <a:gd name="connsiteX118" fmla="*/ 8210747 w 10859679"/>
              <a:gd name="connsiteY118" fmla="*/ 5033914 h 6532776"/>
              <a:gd name="connsiteX119" fmla="*/ 8310777 w 10859679"/>
              <a:gd name="connsiteY119" fmla="*/ 5030760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473938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9988 w 10859679"/>
              <a:gd name="connsiteY133" fmla="*/ 3629320 h 6532776"/>
              <a:gd name="connsiteX134" fmla="*/ 9359552 w 10859679"/>
              <a:gd name="connsiteY134" fmla="*/ 3620462 h 6532776"/>
              <a:gd name="connsiteX135" fmla="*/ 9464512 w 10859679"/>
              <a:gd name="connsiteY135" fmla="*/ 3535052 h 6532776"/>
              <a:gd name="connsiteX136" fmla="*/ 9558780 w 10859679"/>
              <a:gd name="connsiteY136" fmla="*/ 3544479 h 6532776"/>
              <a:gd name="connsiteX137" fmla="*/ 9558780 w 10859679"/>
              <a:gd name="connsiteY137" fmla="*/ 3355943 h 6532776"/>
              <a:gd name="connsiteX138" fmla="*/ 9596487 w 10859679"/>
              <a:gd name="connsiteY138" fmla="*/ 3289955 h 6532776"/>
              <a:gd name="connsiteX139" fmla="*/ 9841584 w 10859679"/>
              <a:gd name="connsiteY139" fmla="*/ 3299382 h 6532776"/>
              <a:gd name="connsiteX140" fmla="*/ 9982986 w 10859679"/>
              <a:gd name="connsiteY140" fmla="*/ 3289955 h 6532776"/>
              <a:gd name="connsiteX141" fmla="*/ 10096108 w 10859679"/>
              <a:gd name="connsiteY141" fmla="*/ 3205114 h 6532776"/>
              <a:gd name="connsiteX142" fmla="*/ 10133815 w 10859679"/>
              <a:gd name="connsiteY142" fmla="*/ 3054285 h 6532776"/>
              <a:gd name="connsiteX143" fmla="*/ 10209229 w 10859679"/>
              <a:gd name="connsiteY143" fmla="*/ 2950590 h 6532776"/>
              <a:gd name="connsiteX144" fmla="*/ 10444899 w 10859679"/>
              <a:gd name="connsiteY144" fmla="*/ 2997724 h 6532776"/>
              <a:gd name="connsiteX145" fmla="*/ 10539167 w 10859679"/>
              <a:gd name="connsiteY145" fmla="*/ 2997724 h 6532776"/>
              <a:gd name="connsiteX146" fmla="*/ 10680569 w 10859679"/>
              <a:gd name="connsiteY146" fmla="*/ 2875176 h 6532776"/>
              <a:gd name="connsiteX147" fmla="*/ 10784264 w 10859679"/>
              <a:gd name="connsiteY147" fmla="*/ 2894029 h 6532776"/>
              <a:gd name="connsiteX148" fmla="*/ 10831398 w 10859679"/>
              <a:gd name="connsiteY148" fmla="*/ 2790334 h 6532776"/>
              <a:gd name="connsiteX149" fmla="*/ 10859679 w 10859679"/>
              <a:gd name="connsiteY149"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8044218 w 10859679"/>
              <a:gd name="connsiteY117" fmla="*/ 5243401 h 6532776"/>
              <a:gd name="connsiteX118" fmla="*/ 8210747 w 10859679"/>
              <a:gd name="connsiteY118" fmla="*/ 5033914 h 6532776"/>
              <a:gd name="connsiteX119" fmla="*/ 8310777 w 10859679"/>
              <a:gd name="connsiteY119" fmla="*/ 5030760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473938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9988 w 10859679"/>
              <a:gd name="connsiteY133" fmla="*/ 3629320 h 6532776"/>
              <a:gd name="connsiteX134" fmla="*/ 9359552 w 10859679"/>
              <a:gd name="connsiteY134" fmla="*/ 3620462 h 6532776"/>
              <a:gd name="connsiteX135" fmla="*/ 9476036 w 10859679"/>
              <a:gd name="connsiteY135" fmla="*/ 3563861 h 6532776"/>
              <a:gd name="connsiteX136" fmla="*/ 9558780 w 10859679"/>
              <a:gd name="connsiteY136" fmla="*/ 3544479 h 6532776"/>
              <a:gd name="connsiteX137" fmla="*/ 9558780 w 10859679"/>
              <a:gd name="connsiteY137" fmla="*/ 3355943 h 6532776"/>
              <a:gd name="connsiteX138" fmla="*/ 9596487 w 10859679"/>
              <a:gd name="connsiteY138" fmla="*/ 3289955 h 6532776"/>
              <a:gd name="connsiteX139" fmla="*/ 9841584 w 10859679"/>
              <a:gd name="connsiteY139" fmla="*/ 3299382 h 6532776"/>
              <a:gd name="connsiteX140" fmla="*/ 9982986 w 10859679"/>
              <a:gd name="connsiteY140" fmla="*/ 3289955 h 6532776"/>
              <a:gd name="connsiteX141" fmla="*/ 10096108 w 10859679"/>
              <a:gd name="connsiteY141" fmla="*/ 3205114 h 6532776"/>
              <a:gd name="connsiteX142" fmla="*/ 10133815 w 10859679"/>
              <a:gd name="connsiteY142" fmla="*/ 3054285 h 6532776"/>
              <a:gd name="connsiteX143" fmla="*/ 10209229 w 10859679"/>
              <a:gd name="connsiteY143" fmla="*/ 2950590 h 6532776"/>
              <a:gd name="connsiteX144" fmla="*/ 10444899 w 10859679"/>
              <a:gd name="connsiteY144" fmla="*/ 2997724 h 6532776"/>
              <a:gd name="connsiteX145" fmla="*/ 10539167 w 10859679"/>
              <a:gd name="connsiteY145" fmla="*/ 2997724 h 6532776"/>
              <a:gd name="connsiteX146" fmla="*/ 10680569 w 10859679"/>
              <a:gd name="connsiteY146" fmla="*/ 2875176 h 6532776"/>
              <a:gd name="connsiteX147" fmla="*/ 10784264 w 10859679"/>
              <a:gd name="connsiteY147" fmla="*/ 2894029 h 6532776"/>
              <a:gd name="connsiteX148" fmla="*/ 10831398 w 10859679"/>
              <a:gd name="connsiteY148" fmla="*/ 2790334 h 6532776"/>
              <a:gd name="connsiteX149" fmla="*/ 10859679 w 10859679"/>
              <a:gd name="connsiteY149"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8044218 w 10859679"/>
              <a:gd name="connsiteY117" fmla="*/ 5243401 h 6532776"/>
              <a:gd name="connsiteX118" fmla="*/ 8210747 w 10859679"/>
              <a:gd name="connsiteY118" fmla="*/ 5033914 h 6532776"/>
              <a:gd name="connsiteX119" fmla="*/ 8310777 w 10859679"/>
              <a:gd name="connsiteY119" fmla="*/ 5030760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473938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4226 w 10859679"/>
              <a:gd name="connsiteY133" fmla="*/ 3646605 h 6532776"/>
              <a:gd name="connsiteX134" fmla="*/ 9359552 w 10859679"/>
              <a:gd name="connsiteY134" fmla="*/ 3620462 h 6532776"/>
              <a:gd name="connsiteX135" fmla="*/ 9476036 w 10859679"/>
              <a:gd name="connsiteY135" fmla="*/ 3563861 h 6532776"/>
              <a:gd name="connsiteX136" fmla="*/ 9558780 w 10859679"/>
              <a:gd name="connsiteY136" fmla="*/ 3544479 h 6532776"/>
              <a:gd name="connsiteX137" fmla="*/ 9558780 w 10859679"/>
              <a:gd name="connsiteY137" fmla="*/ 3355943 h 6532776"/>
              <a:gd name="connsiteX138" fmla="*/ 9596487 w 10859679"/>
              <a:gd name="connsiteY138" fmla="*/ 3289955 h 6532776"/>
              <a:gd name="connsiteX139" fmla="*/ 9841584 w 10859679"/>
              <a:gd name="connsiteY139" fmla="*/ 3299382 h 6532776"/>
              <a:gd name="connsiteX140" fmla="*/ 9982986 w 10859679"/>
              <a:gd name="connsiteY140" fmla="*/ 3289955 h 6532776"/>
              <a:gd name="connsiteX141" fmla="*/ 10096108 w 10859679"/>
              <a:gd name="connsiteY141" fmla="*/ 3205114 h 6532776"/>
              <a:gd name="connsiteX142" fmla="*/ 10133815 w 10859679"/>
              <a:gd name="connsiteY142" fmla="*/ 3054285 h 6532776"/>
              <a:gd name="connsiteX143" fmla="*/ 10209229 w 10859679"/>
              <a:gd name="connsiteY143" fmla="*/ 2950590 h 6532776"/>
              <a:gd name="connsiteX144" fmla="*/ 10444899 w 10859679"/>
              <a:gd name="connsiteY144" fmla="*/ 2997724 h 6532776"/>
              <a:gd name="connsiteX145" fmla="*/ 10539167 w 10859679"/>
              <a:gd name="connsiteY145" fmla="*/ 2997724 h 6532776"/>
              <a:gd name="connsiteX146" fmla="*/ 10680569 w 10859679"/>
              <a:gd name="connsiteY146" fmla="*/ 2875176 h 6532776"/>
              <a:gd name="connsiteX147" fmla="*/ 10784264 w 10859679"/>
              <a:gd name="connsiteY147" fmla="*/ 2894029 h 6532776"/>
              <a:gd name="connsiteX148" fmla="*/ 10831398 w 10859679"/>
              <a:gd name="connsiteY148" fmla="*/ 2790334 h 6532776"/>
              <a:gd name="connsiteX149" fmla="*/ 10859679 w 10859679"/>
              <a:gd name="connsiteY149"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8044218 w 10859679"/>
              <a:gd name="connsiteY117" fmla="*/ 5243401 h 6532776"/>
              <a:gd name="connsiteX118" fmla="*/ 8210747 w 10859679"/>
              <a:gd name="connsiteY118" fmla="*/ 5033914 h 6532776"/>
              <a:gd name="connsiteX119" fmla="*/ 8310777 w 10859679"/>
              <a:gd name="connsiteY119" fmla="*/ 5030760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473938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4226 w 10859679"/>
              <a:gd name="connsiteY133" fmla="*/ 3646605 h 6532776"/>
              <a:gd name="connsiteX134" fmla="*/ 9359552 w 10859679"/>
              <a:gd name="connsiteY134" fmla="*/ 3620462 h 6532776"/>
              <a:gd name="connsiteX135" fmla="*/ 9476036 w 10859679"/>
              <a:gd name="connsiteY135" fmla="*/ 3563861 h 6532776"/>
              <a:gd name="connsiteX136" fmla="*/ 9558780 w 10859679"/>
              <a:gd name="connsiteY136" fmla="*/ 3544479 h 6532776"/>
              <a:gd name="connsiteX137" fmla="*/ 9558780 w 10859679"/>
              <a:gd name="connsiteY137" fmla="*/ 3355943 h 6532776"/>
              <a:gd name="connsiteX138" fmla="*/ 9596487 w 10859679"/>
              <a:gd name="connsiteY138" fmla="*/ 3289955 h 6532776"/>
              <a:gd name="connsiteX139" fmla="*/ 9711023 w 10859679"/>
              <a:gd name="connsiteY139" fmla="*/ 3361180 h 6532776"/>
              <a:gd name="connsiteX140" fmla="*/ 9841584 w 10859679"/>
              <a:gd name="connsiteY140" fmla="*/ 3299382 h 6532776"/>
              <a:gd name="connsiteX141" fmla="*/ 9982986 w 10859679"/>
              <a:gd name="connsiteY141" fmla="*/ 3289955 h 6532776"/>
              <a:gd name="connsiteX142" fmla="*/ 10096108 w 10859679"/>
              <a:gd name="connsiteY142" fmla="*/ 3205114 h 6532776"/>
              <a:gd name="connsiteX143" fmla="*/ 10133815 w 10859679"/>
              <a:gd name="connsiteY143" fmla="*/ 3054285 h 6532776"/>
              <a:gd name="connsiteX144" fmla="*/ 10209229 w 10859679"/>
              <a:gd name="connsiteY144" fmla="*/ 2950590 h 6532776"/>
              <a:gd name="connsiteX145" fmla="*/ 10444899 w 10859679"/>
              <a:gd name="connsiteY145" fmla="*/ 2997724 h 6532776"/>
              <a:gd name="connsiteX146" fmla="*/ 10539167 w 10859679"/>
              <a:gd name="connsiteY146" fmla="*/ 2997724 h 6532776"/>
              <a:gd name="connsiteX147" fmla="*/ 10680569 w 10859679"/>
              <a:gd name="connsiteY147" fmla="*/ 2875176 h 6532776"/>
              <a:gd name="connsiteX148" fmla="*/ 10784264 w 10859679"/>
              <a:gd name="connsiteY148" fmla="*/ 2894029 h 6532776"/>
              <a:gd name="connsiteX149" fmla="*/ 10831398 w 10859679"/>
              <a:gd name="connsiteY149" fmla="*/ 2790334 h 6532776"/>
              <a:gd name="connsiteX150" fmla="*/ 10859679 w 10859679"/>
              <a:gd name="connsiteY150"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8044218 w 10859679"/>
              <a:gd name="connsiteY117" fmla="*/ 5243401 h 6532776"/>
              <a:gd name="connsiteX118" fmla="*/ 8210747 w 10859679"/>
              <a:gd name="connsiteY118" fmla="*/ 5033914 h 6532776"/>
              <a:gd name="connsiteX119" fmla="*/ 8310777 w 10859679"/>
              <a:gd name="connsiteY119" fmla="*/ 5030760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473938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4226 w 10859679"/>
              <a:gd name="connsiteY133" fmla="*/ 3646605 h 6532776"/>
              <a:gd name="connsiteX134" fmla="*/ 9359552 w 10859679"/>
              <a:gd name="connsiteY134" fmla="*/ 3620462 h 6532776"/>
              <a:gd name="connsiteX135" fmla="*/ 9476036 w 10859679"/>
              <a:gd name="connsiteY135" fmla="*/ 3563861 h 6532776"/>
              <a:gd name="connsiteX136" fmla="*/ 9558780 w 10859679"/>
              <a:gd name="connsiteY136" fmla="*/ 3544479 h 6532776"/>
              <a:gd name="connsiteX137" fmla="*/ 9558780 w 10859679"/>
              <a:gd name="connsiteY137" fmla="*/ 3355943 h 6532776"/>
              <a:gd name="connsiteX138" fmla="*/ 9596487 w 10859679"/>
              <a:gd name="connsiteY138" fmla="*/ 3289955 h 6532776"/>
              <a:gd name="connsiteX139" fmla="*/ 9711023 w 10859679"/>
              <a:gd name="connsiteY139" fmla="*/ 3361180 h 6532776"/>
              <a:gd name="connsiteX140" fmla="*/ 9835822 w 10859679"/>
              <a:gd name="connsiteY140" fmla="*/ 3345476 h 6532776"/>
              <a:gd name="connsiteX141" fmla="*/ 9982986 w 10859679"/>
              <a:gd name="connsiteY141" fmla="*/ 3289955 h 6532776"/>
              <a:gd name="connsiteX142" fmla="*/ 10096108 w 10859679"/>
              <a:gd name="connsiteY142" fmla="*/ 3205114 h 6532776"/>
              <a:gd name="connsiteX143" fmla="*/ 10133815 w 10859679"/>
              <a:gd name="connsiteY143" fmla="*/ 3054285 h 6532776"/>
              <a:gd name="connsiteX144" fmla="*/ 10209229 w 10859679"/>
              <a:gd name="connsiteY144" fmla="*/ 2950590 h 6532776"/>
              <a:gd name="connsiteX145" fmla="*/ 10444899 w 10859679"/>
              <a:gd name="connsiteY145" fmla="*/ 2997724 h 6532776"/>
              <a:gd name="connsiteX146" fmla="*/ 10539167 w 10859679"/>
              <a:gd name="connsiteY146" fmla="*/ 2997724 h 6532776"/>
              <a:gd name="connsiteX147" fmla="*/ 10680569 w 10859679"/>
              <a:gd name="connsiteY147" fmla="*/ 2875176 h 6532776"/>
              <a:gd name="connsiteX148" fmla="*/ 10784264 w 10859679"/>
              <a:gd name="connsiteY148" fmla="*/ 2894029 h 6532776"/>
              <a:gd name="connsiteX149" fmla="*/ 10831398 w 10859679"/>
              <a:gd name="connsiteY149" fmla="*/ 2790334 h 6532776"/>
              <a:gd name="connsiteX150" fmla="*/ 10859679 w 10859679"/>
              <a:gd name="connsiteY150"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8044218 w 10859679"/>
              <a:gd name="connsiteY117" fmla="*/ 5243401 h 6532776"/>
              <a:gd name="connsiteX118" fmla="*/ 8210747 w 10859679"/>
              <a:gd name="connsiteY118" fmla="*/ 5033914 h 6532776"/>
              <a:gd name="connsiteX119" fmla="*/ 8310777 w 10859679"/>
              <a:gd name="connsiteY119" fmla="*/ 5030760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473938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4226 w 10859679"/>
              <a:gd name="connsiteY133" fmla="*/ 3646605 h 6532776"/>
              <a:gd name="connsiteX134" fmla="*/ 9359552 w 10859679"/>
              <a:gd name="connsiteY134" fmla="*/ 3620462 h 6532776"/>
              <a:gd name="connsiteX135" fmla="*/ 9476036 w 10859679"/>
              <a:gd name="connsiteY135" fmla="*/ 3563861 h 6532776"/>
              <a:gd name="connsiteX136" fmla="*/ 9558780 w 10859679"/>
              <a:gd name="connsiteY136" fmla="*/ 3544479 h 6532776"/>
              <a:gd name="connsiteX137" fmla="*/ 9558780 w 10859679"/>
              <a:gd name="connsiteY137" fmla="*/ 3355943 h 6532776"/>
              <a:gd name="connsiteX138" fmla="*/ 9596487 w 10859679"/>
              <a:gd name="connsiteY138" fmla="*/ 3289955 h 6532776"/>
              <a:gd name="connsiteX139" fmla="*/ 9711023 w 10859679"/>
              <a:gd name="connsiteY139" fmla="*/ 3361180 h 6532776"/>
              <a:gd name="connsiteX140" fmla="*/ 9835822 w 10859679"/>
              <a:gd name="connsiteY140" fmla="*/ 3345476 h 6532776"/>
              <a:gd name="connsiteX141" fmla="*/ 10023319 w 10859679"/>
              <a:gd name="connsiteY141" fmla="*/ 3307241 h 6532776"/>
              <a:gd name="connsiteX142" fmla="*/ 10096108 w 10859679"/>
              <a:gd name="connsiteY142" fmla="*/ 3205114 h 6532776"/>
              <a:gd name="connsiteX143" fmla="*/ 10133815 w 10859679"/>
              <a:gd name="connsiteY143" fmla="*/ 3054285 h 6532776"/>
              <a:gd name="connsiteX144" fmla="*/ 10209229 w 10859679"/>
              <a:gd name="connsiteY144" fmla="*/ 2950590 h 6532776"/>
              <a:gd name="connsiteX145" fmla="*/ 10444899 w 10859679"/>
              <a:gd name="connsiteY145" fmla="*/ 2997724 h 6532776"/>
              <a:gd name="connsiteX146" fmla="*/ 10539167 w 10859679"/>
              <a:gd name="connsiteY146" fmla="*/ 2997724 h 6532776"/>
              <a:gd name="connsiteX147" fmla="*/ 10680569 w 10859679"/>
              <a:gd name="connsiteY147" fmla="*/ 2875176 h 6532776"/>
              <a:gd name="connsiteX148" fmla="*/ 10784264 w 10859679"/>
              <a:gd name="connsiteY148" fmla="*/ 2894029 h 6532776"/>
              <a:gd name="connsiteX149" fmla="*/ 10831398 w 10859679"/>
              <a:gd name="connsiteY149" fmla="*/ 2790334 h 6532776"/>
              <a:gd name="connsiteX150" fmla="*/ 10859679 w 10859679"/>
              <a:gd name="connsiteY150"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8044218 w 10859679"/>
              <a:gd name="connsiteY117" fmla="*/ 5243401 h 6532776"/>
              <a:gd name="connsiteX118" fmla="*/ 8210747 w 10859679"/>
              <a:gd name="connsiteY118" fmla="*/ 5033914 h 6532776"/>
              <a:gd name="connsiteX119" fmla="*/ 8310777 w 10859679"/>
              <a:gd name="connsiteY119" fmla="*/ 5030760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543080 w 10859679"/>
              <a:gd name="connsiteY129" fmla="*/ 3987538 h 6532776"/>
              <a:gd name="connsiteX130" fmla="*/ 9379670 w 10859679"/>
              <a:gd name="connsiteY130" fmla="*/ 3774915 h 6532776"/>
              <a:gd name="connsiteX131" fmla="*/ 9200561 w 10859679"/>
              <a:gd name="connsiteY131" fmla="*/ 3789576 h 6532776"/>
              <a:gd name="connsiteX132" fmla="*/ 9162854 w 10859679"/>
              <a:gd name="connsiteY132" fmla="*/ 3714161 h 6532776"/>
              <a:gd name="connsiteX133" fmla="*/ 9204226 w 10859679"/>
              <a:gd name="connsiteY133" fmla="*/ 3646605 h 6532776"/>
              <a:gd name="connsiteX134" fmla="*/ 9359552 w 10859679"/>
              <a:gd name="connsiteY134" fmla="*/ 3620462 h 6532776"/>
              <a:gd name="connsiteX135" fmla="*/ 9476036 w 10859679"/>
              <a:gd name="connsiteY135" fmla="*/ 3563861 h 6532776"/>
              <a:gd name="connsiteX136" fmla="*/ 9558780 w 10859679"/>
              <a:gd name="connsiteY136" fmla="*/ 3544479 h 6532776"/>
              <a:gd name="connsiteX137" fmla="*/ 9558780 w 10859679"/>
              <a:gd name="connsiteY137" fmla="*/ 3355943 h 6532776"/>
              <a:gd name="connsiteX138" fmla="*/ 9596487 w 10859679"/>
              <a:gd name="connsiteY138" fmla="*/ 3289955 h 6532776"/>
              <a:gd name="connsiteX139" fmla="*/ 9711023 w 10859679"/>
              <a:gd name="connsiteY139" fmla="*/ 3361180 h 6532776"/>
              <a:gd name="connsiteX140" fmla="*/ 9835822 w 10859679"/>
              <a:gd name="connsiteY140" fmla="*/ 3345476 h 6532776"/>
              <a:gd name="connsiteX141" fmla="*/ 10023319 w 10859679"/>
              <a:gd name="connsiteY141" fmla="*/ 3307241 h 6532776"/>
              <a:gd name="connsiteX142" fmla="*/ 10096108 w 10859679"/>
              <a:gd name="connsiteY142" fmla="*/ 3205114 h 6532776"/>
              <a:gd name="connsiteX143" fmla="*/ 10133815 w 10859679"/>
              <a:gd name="connsiteY143" fmla="*/ 3054285 h 6532776"/>
              <a:gd name="connsiteX144" fmla="*/ 10209229 w 10859679"/>
              <a:gd name="connsiteY144" fmla="*/ 2950590 h 6532776"/>
              <a:gd name="connsiteX145" fmla="*/ 10444899 w 10859679"/>
              <a:gd name="connsiteY145" fmla="*/ 2997724 h 6532776"/>
              <a:gd name="connsiteX146" fmla="*/ 10539167 w 10859679"/>
              <a:gd name="connsiteY146" fmla="*/ 2997724 h 6532776"/>
              <a:gd name="connsiteX147" fmla="*/ 10680569 w 10859679"/>
              <a:gd name="connsiteY147" fmla="*/ 2875176 h 6532776"/>
              <a:gd name="connsiteX148" fmla="*/ 10784264 w 10859679"/>
              <a:gd name="connsiteY148" fmla="*/ 2894029 h 6532776"/>
              <a:gd name="connsiteX149" fmla="*/ 10831398 w 10859679"/>
              <a:gd name="connsiteY149" fmla="*/ 2790334 h 6532776"/>
              <a:gd name="connsiteX150" fmla="*/ 10859679 w 10859679"/>
              <a:gd name="connsiteY150"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8044218 w 10859679"/>
              <a:gd name="connsiteY117" fmla="*/ 5243401 h 6532776"/>
              <a:gd name="connsiteX118" fmla="*/ 8210747 w 10859679"/>
              <a:gd name="connsiteY118" fmla="*/ 5033914 h 6532776"/>
              <a:gd name="connsiteX119" fmla="*/ 8310777 w 10859679"/>
              <a:gd name="connsiteY119" fmla="*/ 5030760 h 6532776"/>
              <a:gd name="connsiteX120" fmla="*/ 8496705 w 10859679"/>
              <a:gd name="connsiteY120" fmla="*/ 5052768 h 6532776"/>
              <a:gd name="connsiteX121" fmla="*/ 8389856 w 10859679"/>
              <a:gd name="connsiteY121" fmla="*/ 4854804 h 6532776"/>
              <a:gd name="connsiteX122" fmla="*/ 8785782 w 10859679"/>
              <a:gd name="connsiteY122" fmla="*/ 4779390 h 6532776"/>
              <a:gd name="connsiteX123" fmla="*/ 8955464 w 10859679"/>
              <a:gd name="connsiteY123" fmla="*/ 4760536 h 6532776"/>
              <a:gd name="connsiteX124" fmla="*/ 9078013 w 10859679"/>
              <a:gd name="connsiteY124" fmla="*/ 4694549 h 6532776"/>
              <a:gd name="connsiteX125" fmla="*/ 9145586 w 10859679"/>
              <a:gd name="connsiteY125" fmla="*/ 4607629 h 6532776"/>
              <a:gd name="connsiteX126" fmla="*/ 9288045 w 10859679"/>
              <a:gd name="connsiteY126" fmla="*/ 4500797 h 6532776"/>
              <a:gd name="connsiteX127" fmla="*/ 9406382 w 10859679"/>
              <a:gd name="connsiteY127" fmla="*/ 4225306 h 6532776"/>
              <a:gd name="connsiteX128" fmla="*/ 9491223 w 10859679"/>
              <a:gd name="connsiteY128" fmla="*/ 4182894 h 6532776"/>
              <a:gd name="connsiteX129" fmla="*/ 9543080 w 10859679"/>
              <a:gd name="connsiteY129" fmla="*/ 3987538 h 6532776"/>
              <a:gd name="connsiteX130" fmla="*/ 9402717 w 10859679"/>
              <a:gd name="connsiteY130" fmla="*/ 3803724 h 6532776"/>
              <a:gd name="connsiteX131" fmla="*/ 9200561 w 10859679"/>
              <a:gd name="connsiteY131" fmla="*/ 3789576 h 6532776"/>
              <a:gd name="connsiteX132" fmla="*/ 9162854 w 10859679"/>
              <a:gd name="connsiteY132" fmla="*/ 3714161 h 6532776"/>
              <a:gd name="connsiteX133" fmla="*/ 9204226 w 10859679"/>
              <a:gd name="connsiteY133" fmla="*/ 3646605 h 6532776"/>
              <a:gd name="connsiteX134" fmla="*/ 9359552 w 10859679"/>
              <a:gd name="connsiteY134" fmla="*/ 3620462 h 6532776"/>
              <a:gd name="connsiteX135" fmla="*/ 9476036 w 10859679"/>
              <a:gd name="connsiteY135" fmla="*/ 3563861 h 6532776"/>
              <a:gd name="connsiteX136" fmla="*/ 9558780 w 10859679"/>
              <a:gd name="connsiteY136" fmla="*/ 3544479 h 6532776"/>
              <a:gd name="connsiteX137" fmla="*/ 9558780 w 10859679"/>
              <a:gd name="connsiteY137" fmla="*/ 3355943 h 6532776"/>
              <a:gd name="connsiteX138" fmla="*/ 9596487 w 10859679"/>
              <a:gd name="connsiteY138" fmla="*/ 3289955 h 6532776"/>
              <a:gd name="connsiteX139" fmla="*/ 9711023 w 10859679"/>
              <a:gd name="connsiteY139" fmla="*/ 3361180 h 6532776"/>
              <a:gd name="connsiteX140" fmla="*/ 9835822 w 10859679"/>
              <a:gd name="connsiteY140" fmla="*/ 3345476 h 6532776"/>
              <a:gd name="connsiteX141" fmla="*/ 10023319 w 10859679"/>
              <a:gd name="connsiteY141" fmla="*/ 3307241 h 6532776"/>
              <a:gd name="connsiteX142" fmla="*/ 10096108 w 10859679"/>
              <a:gd name="connsiteY142" fmla="*/ 3205114 h 6532776"/>
              <a:gd name="connsiteX143" fmla="*/ 10133815 w 10859679"/>
              <a:gd name="connsiteY143" fmla="*/ 3054285 h 6532776"/>
              <a:gd name="connsiteX144" fmla="*/ 10209229 w 10859679"/>
              <a:gd name="connsiteY144" fmla="*/ 2950590 h 6532776"/>
              <a:gd name="connsiteX145" fmla="*/ 10444899 w 10859679"/>
              <a:gd name="connsiteY145" fmla="*/ 2997724 h 6532776"/>
              <a:gd name="connsiteX146" fmla="*/ 10539167 w 10859679"/>
              <a:gd name="connsiteY146" fmla="*/ 2997724 h 6532776"/>
              <a:gd name="connsiteX147" fmla="*/ 10680569 w 10859679"/>
              <a:gd name="connsiteY147" fmla="*/ 2875176 h 6532776"/>
              <a:gd name="connsiteX148" fmla="*/ 10784264 w 10859679"/>
              <a:gd name="connsiteY148" fmla="*/ 2894029 h 6532776"/>
              <a:gd name="connsiteX149" fmla="*/ 10831398 w 10859679"/>
              <a:gd name="connsiteY149" fmla="*/ 2790334 h 6532776"/>
              <a:gd name="connsiteX150" fmla="*/ 10859679 w 10859679"/>
              <a:gd name="connsiteY150"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120273 w 10859679"/>
              <a:gd name="connsiteY3" fmla="*/ 603316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8044218 w 10859679"/>
              <a:gd name="connsiteY117" fmla="*/ 5243401 h 6532776"/>
              <a:gd name="connsiteX118" fmla="*/ 8210747 w 10859679"/>
              <a:gd name="connsiteY118" fmla="*/ 5033914 h 6532776"/>
              <a:gd name="connsiteX119" fmla="*/ 8310777 w 10859679"/>
              <a:gd name="connsiteY119" fmla="*/ 5030760 h 6532776"/>
              <a:gd name="connsiteX120" fmla="*/ 8385804 w 10859679"/>
              <a:gd name="connsiteY120" fmla="*/ 5089726 h 6532776"/>
              <a:gd name="connsiteX121" fmla="*/ 8496705 w 10859679"/>
              <a:gd name="connsiteY121" fmla="*/ 5052768 h 6532776"/>
              <a:gd name="connsiteX122" fmla="*/ 8389856 w 10859679"/>
              <a:gd name="connsiteY122" fmla="*/ 4854804 h 6532776"/>
              <a:gd name="connsiteX123" fmla="*/ 8785782 w 10859679"/>
              <a:gd name="connsiteY123" fmla="*/ 4779390 h 6532776"/>
              <a:gd name="connsiteX124" fmla="*/ 8955464 w 10859679"/>
              <a:gd name="connsiteY124" fmla="*/ 4760536 h 6532776"/>
              <a:gd name="connsiteX125" fmla="*/ 9078013 w 10859679"/>
              <a:gd name="connsiteY125" fmla="*/ 4694549 h 6532776"/>
              <a:gd name="connsiteX126" fmla="*/ 9145586 w 10859679"/>
              <a:gd name="connsiteY126" fmla="*/ 4607629 h 6532776"/>
              <a:gd name="connsiteX127" fmla="*/ 9288045 w 10859679"/>
              <a:gd name="connsiteY127" fmla="*/ 4500797 h 6532776"/>
              <a:gd name="connsiteX128" fmla="*/ 9406382 w 10859679"/>
              <a:gd name="connsiteY128" fmla="*/ 4225306 h 6532776"/>
              <a:gd name="connsiteX129" fmla="*/ 9491223 w 10859679"/>
              <a:gd name="connsiteY129" fmla="*/ 4182894 h 6532776"/>
              <a:gd name="connsiteX130" fmla="*/ 9543080 w 10859679"/>
              <a:gd name="connsiteY130" fmla="*/ 3987538 h 6532776"/>
              <a:gd name="connsiteX131" fmla="*/ 9402717 w 10859679"/>
              <a:gd name="connsiteY131" fmla="*/ 3803724 h 6532776"/>
              <a:gd name="connsiteX132" fmla="*/ 9200561 w 10859679"/>
              <a:gd name="connsiteY132" fmla="*/ 3789576 h 6532776"/>
              <a:gd name="connsiteX133" fmla="*/ 9162854 w 10859679"/>
              <a:gd name="connsiteY133" fmla="*/ 3714161 h 6532776"/>
              <a:gd name="connsiteX134" fmla="*/ 9204226 w 10859679"/>
              <a:gd name="connsiteY134" fmla="*/ 3646605 h 6532776"/>
              <a:gd name="connsiteX135" fmla="*/ 9359552 w 10859679"/>
              <a:gd name="connsiteY135" fmla="*/ 3620462 h 6532776"/>
              <a:gd name="connsiteX136" fmla="*/ 9476036 w 10859679"/>
              <a:gd name="connsiteY136" fmla="*/ 3563861 h 6532776"/>
              <a:gd name="connsiteX137" fmla="*/ 9558780 w 10859679"/>
              <a:gd name="connsiteY137" fmla="*/ 3544479 h 6532776"/>
              <a:gd name="connsiteX138" fmla="*/ 9558780 w 10859679"/>
              <a:gd name="connsiteY138" fmla="*/ 3355943 h 6532776"/>
              <a:gd name="connsiteX139" fmla="*/ 9596487 w 10859679"/>
              <a:gd name="connsiteY139" fmla="*/ 3289955 h 6532776"/>
              <a:gd name="connsiteX140" fmla="*/ 9711023 w 10859679"/>
              <a:gd name="connsiteY140" fmla="*/ 3361180 h 6532776"/>
              <a:gd name="connsiteX141" fmla="*/ 9835822 w 10859679"/>
              <a:gd name="connsiteY141" fmla="*/ 3345476 h 6532776"/>
              <a:gd name="connsiteX142" fmla="*/ 10023319 w 10859679"/>
              <a:gd name="connsiteY142" fmla="*/ 3307241 h 6532776"/>
              <a:gd name="connsiteX143" fmla="*/ 10096108 w 10859679"/>
              <a:gd name="connsiteY143" fmla="*/ 3205114 h 6532776"/>
              <a:gd name="connsiteX144" fmla="*/ 10133815 w 10859679"/>
              <a:gd name="connsiteY144" fmla="*/ 3054285 h 6532776"/>
              <a:gd name="connsiteX145" fmla="*/ 10209229 w 10859679"/>
              <a:gd name="connsiteY145" fmla="*/ 2950590 h 6532776"/>
              <a:gd name="connsiteX146" fmla="*/ 10444899 w 10859679"/>
              <a:gd name="connsiteY146" fmla="*/ 2997724 h 6532776"/>
              <a:gd name="connsiteX147" fmla="*/ 10539167 w 10859679"/>
              <a:gd name="connsiteY147" fmla="*/ 2997724 h 6532776"/>
              <a:gd name="connsiteX148" fmla="*/ 10680569 w 10859679"/>
              <a:gd name="connsiteY148" fmla="*/ 2875176 h 6532776"/>
              <a:gd name="connsiteX149" fmla="*/ 10784264 w 10859679"/>
              <a:gd name="connsiteY149" fmla="*/ 2894029 h 6532776"/>
              <a:gd name="connsiteX150" fmla="*/ 10831398 w 10859679"/>
              <a:gd name="connsiteY150" fmla="*/ 2790334 h 6532776"/>
              <a:gd name="connsiteX151" fmla="*/ 10859679 w 10859679"/>
              <a:gd name="connsiteY151"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062655 w 10859679"/>
              <a:gd name="connsiteY3" fmla="*/ 614840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102178 w 10859679"/>
              <a:gd name="connsiteY21" fmla="*/ 1715679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8044218 w 10859679"/>
              <a:gd name="connsiteY117" fmla="*/ 5243401 h 6532776"/>
              <a:gd name="connsiteX118" fmla="*/ 8210747 w 10859679"/>
              <a:gd name="connsiteY118" fmla="*/ 5033914 h 6532776"/>
              <a:gd name="connsiteX119" fmla="*/ 8310777 w 10859679"/>
              <a:gd name="connsiteY119" fmla="*/ 5030760 h 6532776"/>
              <a:gd name="connsiteX120" fmla="*/ 8385804 w 10859679"/>
              <a:gd name="connsiteY120" fmla="*/ 5089726 h 6532776"/>
              <a:gd name="connsiteX121" fmla="*/ 8496705 w 10859679"/>
              <a:gd name="connsiteY121" fmla="*/ 5052768 h 6532776"/>
              <a:gd name="connsiteX122" fmla="*/ 8389856 w 10859679"/>
              <a:gd name="connsiteY122" fmla="*/ 4854804 h 6532776"/>
              <a:gd name="connsiteX123" fmla="*/ 8785782 w 10859679"/>
              <a:gd name="connsiteY123" fmla="*/ 4779390 h 6532776"/>
              <a:gd name="connsiteX124" fmla="*/ 8955464 w 10859679"/>
              <a:gd name="connsiteY124" fmla="*/ 4760536 h 6532776"/>
              <a:gd name="connsiteX125" fmla="*/ 9078013 w 10859679"/>
              <a:gd name="connsiteY125" fmla="*/ 4694549 h 6532776"/>
              <a:gd name="connsiteX126" fmla="*/ 9145586 w 10859679"/>
              <a:gd name="connsiteY126" fmla="*/ 4607629 h 6532776"/>
              <a:gd name="connsiteX127" fmla="*/ 9288045 w 10859679"/>
              <a:gd name="connsiteY127" fmla="*/ 4500797 h 6532776"/>
              <a:gd name="connsiteX128" fmla="*/ 9406382 w 10859679"/>
              <a:gd name="connsiteY128" fmla="*/ 4225306 h 6532776"/>
              <a:gd name="connsiteX129" fmla="*/ 9491223 w 10859679"/>
              <a:gd name="connsiteY129" fmla="*/ 4182894 h 6532776"/>
              <a:gd name="connsiteX130" fmla="*/ 9543080 w 10859679"/>
              <a:gd name="connsiteY130" fmla="*/ 3987538 h 6532776"/>
              <a:gd name="connsiteX131" fmla="*/ 9402717 w 10859679"/>
              <a:gd name="connsiteY131" fmla="*/ 3803724 h 6532776"/>
              <a:gd name="connsiteX132" fmla="*/ 9200561 w 10859679"/>
              <a:gd name="connsiteY132" fmla="*/ 3789576 h 6532776"/>
              <a:gd name="connsiteX133" fmla="*/ 9162854 w 10859679"/>
              <a:gd name="connsiteY133" fmla="*/ 3714161 h 6532776"/>
              <a:gd name="connsiteX134" fmla="*/ 9204226 w 10859679"/>
              <a:gd name="connsiteY134" fmla="*/ 3646605 h 6532776"/>
              <a:gd name="connsiteX135" fmla="*/ 9359552 w 10859679"/>
              <a:gd name="connsiteY135" fmla="*/ 3620462 h 6532776"/>
              <a:gd name="connsiteX136" fmla="*/ 9476036 w 10859679"/>
              <a:gd name="connsiteY136" fmla="*/ 3563861 h 6532776"/>
              <a:gd name="connsiteX137" fmla="*/ 9558780 w 10859679"/>
              <a:gd name="connsiteY137" fmla="*/ 3544479 h 6532776"/>
              <a:gd name="connsiteX138" fmla="*/ 9558780 w 10859679"/>
              <a:gd name="connsiteY138" fmla="*/ 3355943 h 6532776"/>
              <a:gd name="connsiteX139" fmla="*/ 9596487 w 10859679"/>
              <a:gd name="connsiteY139" fmla="*/ 3289955 h 6532776"/>
              <a:gd name="connsiteX140" fmla="*/ 9711023 w 10859679"/>
              <a:gd name="connsiteY140" fmla="*/ 3361180 h 6532776"/>
              <a:gd name="connsiteX141" fmla="*/ 9835822 w 10859679"/>
              <a:gd name="connsiteY141" fmla="*/ 3345476 h 6532776"/>
              <a:gd name="connsiteX142" fmla="*/ 10023319 w 10859679"/>
              <a:gd name="connsiteY142" fmla="*/ 3307241 h 6532776"/>
              <a:gd name="connsiteX143" fmla="*/ 10096108 w 10859679"/>
              <a:gd name="connsiteY143" fmla="*/ 3205114 h 6532776"/>
              <a:gd name="connsiteX144" fmla="*/ 10133815 w 10859679"/>
              <a:gd name="connsiteY144" fmla="*/ 3054285 h 6532776"/>
              <a:gd name="connsiteX145" fmla="*/ 10209229 w 10859679"/>
              <a:gd name="connsiteY145" fmla="*/ 2950590 h 6532776"/>
              <a:gd name="connsiteX146" fmla="*/ 10444899 w 10859679"/>
              <a:gd name="connsiteY146" fmla="*/ 2997724 h 6532776"/>
              <a:gd name="connsiteX147" fmla="*/ 10539167 w 10859679"/>
              <a:gd name="connsiteY147" fmla="*/ 2997724 h 6532776"/>
              <a:gd name="connsiteX148" fmla="*/ 10680569 w 10859679"/>
              <a:gd name="connsiteY148" fmla="*/ 2875176 h 6532776"/>
              <a:gd name="connsiteX149" fmla="*/ 10784264 w 10859679"/>
              <a:gd name="connsiteY149" fmla="*/ 2894029 h 6532776"/>
              <a:gd name="connsiteX150" fmla="*/ 10831398 w 10859679"/>
              <a:gd name="connsiteY150" fmla="*/ 2790334 h 6532776"/>
              <a:gd name="connsiteX151" fmla="*/ 10859679 w 10859679"/>
              <a:gd name="connsiteY151" fmla="*/ 2762054 h 6532776"/>
              <a:gd name="connsiteX0" fmla="*/ 3497345 w 10859679"/>
              <a:gd name="connsiteY0" fmla="*/ 0 h 6532776"/>
              <a:gd name="connsiteX1" fmla="*/ 3186260 w 10859679"/>
              <a:gd name="connsiteY1" fmla="*/ 348792 h 6532776"/>
              <a:gd name="connsiteX2" fmla="*/ 3073138 w 10859679"/>
              <a:gd name="connsiteY2" fmla="*/ 443060 h 6532776"/>
              <a:gd name="connsiteX3" fmla="*/ 3062655 w 10859679"/>
              <a:gd name="connsiteY3" fmla="*/ 614840 h 6532776"/>
              <a:gd name="connsiteX4" fmla="*/ 3157980 w 10859679"/>
              <a:gd name="connsiteY4" fmla="*/ 754145 h 6532776"/>
              <a:gd name="connsiteX5" fmla="*/ 3007151 w 10859679"/>
              <a:gd name="connsiteY5" fmla="*/ 914400 h 6532776"/>
              <a:gd name="connsiteX6" fmla="*/ 2941163 w 10859679"/>
              <a:gd name="connsiteY6" fmla="*/ 1018095 h 6532776"/>
              <a:gd name="connsiteX7" fmla="*/ 2639506 w 10859679"/>
              <a:gd name="connsiteY7" fmla="*/ 923827 h 6532776"/>
              <a:gd name="connsiteX8" fmla="*/ 2337848 w 10859679"/>
              <a:gd name="connsiteY8" fmla="*/ 838986 h 6532776"/>
              <a:gd name="connsiteX9" fmla="*/ 2290714 w 10859679"/>
              <a:gd name="connsiteY9" fmla="*/ 838986 h 6532776"/>
              <a:gd name="connsiteX10" fmla="*/ 2073897 w 10859679"/>
              <a:gd name="connsiteY10" fmla="*/ 980388 h 6532776"/>
              <a:gd name="connsiteX11" fmla="*/ 2026763 w 10859679"/>
              <a:gd name="connsiteY11" fmla="*/ 1008668 h 6532776"/>
              <a:gd name="connsiteX12" fmla="*/ 1951349 w 10859679"/>
              <a:gd name="connsiteY12" fmla="*/ 980388 h 6532776"/>
              <a:gd name="connsiteX13" fmla="*/ 1857081 w 10859679"/>
              <a:gd name="connsiteY13" fmla="*/ 970961 h 6532776"/>
              <a:gd name="connsiteX14" fmla="*/ 1687398 w 10859679"/>
              <a:gd name="connsiteY14" fmla="*/ 1102936 h 6532776"/>
              <a:gd name="connsiteX15" fmla="*/ 1609359 w 10859679"/>
              <a:gd name="connsiteY15" fmla="*/ 1297234 h 6532776"/>
              <a:gd name="connsiteX16" fmla="*/ 1682676 w 10859679"/>
              <a:gd name="connsiteY16" fmla="*/ 1348562 h 6532776"/>
              <a:gd name="connsiteX17" fmla="*/ 1715679 w 10859679"/>
              <a:gd name="connsiteY17" fmla="*/ 1432875 h 6532776"/>
              <a:gd name="connsiteX18" fmla="*/ 1681108 w 10859679"/>
              <a:gd name="connsiteY18" fmla="*/ 1524006 h 6532776"/>
              <a:gd name="connsiteX19" fmla="*/ 1913642 w 10859679"/>
              <a:gd name="connsiteY19" fmla="*/ 1659118 h 6532776"/>
              <a:gd name="connsiteX20" fmla="*/ 2083324 w 10859679"/>
              <a:gd name="connsiteY20" fmla="*/ 1621411 h 6532776"/>
              <a:gd name="connsiteX21" fmla="*/ 2079131 w 10859679"/>
              <a:gd name="connsiteY21" fmla="*/ 1732965 h 6532776"/>
              <a:gd name="connsiteX22" fmla="*/ 2073897 w 10859679"/>
              <a:gd name="connsiteY22" fmla="*/ 1989056 h 6532776"/>
              <a:gd name="connsiteX23" fmla="*/ 2045617 w 10859679"/>
              <a:gd name="connsiteY23" fmla="*/ 2224726 h 6532776"/>
              <a:gd name="connsiteX24" fmla="*/ 2092751 w 10859679"/>
              <a:gd name="connsiteY24" fmla="*/ 2290714 h 6532776"/>
              <a:gd name="connsiteX25" fmla="*/ 2205873 w 10859679"/>
              <a:gd name="connsiteY25" fmla="*/ 2432116 h 6532776"/>
              <a:gd name="connsiteX26" fmla="*/ 2243580 w 10859679"/>
              <a:gd name="connsiteY26" fmla="*/ 2620652 h 6532776"/>
              <a:gd name="connsiteX27" fmla="*/ 2290714 w 10859679"/>
              <a:gd name="connsiteY27" fmla="*/ 2667786 h 6532776"/>
              <a:gd name="connsiteX28" fmla="*/ 2300141 w 10859679"/>
              <a:gd name="connsiteY28" fmla="*/ 2799761 h 6532776"/>
              <a:gd name="connsiteX29" fmla="*/ 2318994 w 10859679"/>
              <a:gd name="connsiteY29" fmla="*/ 2903456 h 6532776"/>
              <a:gd name="connsiteX30" fmla="*/ 2337848 w 10859679"/>
              <a:gd name="connsiteY30" fmla="*/ 2978870 h 6532776"/>
              <a:gd name="connsiteX31" fmla="*/ 2337848 w 10859679"/>
              <a:gd name="connsiteY31" fmla="*/ 3016578 h 6532776"/>
              <a:gd name="connsiteX32" fmla="*/ 2460396 w 10859679"/>
              <a:gd name="connsiteY32" fmla="*/ 3176833 h 6532776"/>
              <a:gd name="connsiteX33" fmla="*/ 2366128 w 10859679"/>
              <a:gd name="connsiteY33" fmla="*/ 3355943 h 6532776"/>
              <a:gd name="connsiteX34" fmla="*/ 2309567 w 10859679"/>
              <a:gd name="connsiteY34" fmla="*/ 3338146 h 6532776"/>
              <a:gd name="connsiteX35" fmla="*/ 2051379 w 10859679"/>
              <a:gd name="connsiteY35" fmla="*/ 3325583 h 6532776"/>
              <a:gd name="connsiteX36" fmla="*/ 1923068 w 10859679"/>
              <a:gd name="connsiteY36" fmla="*/ 3327662 h 6532776"/>
              <a:gd name="connsiteX37" fmla="*/ 1960776 w 10859679"/>
              <a:gd name="connsiteY37" fmla="*/ 3393650 h 6532776"/>
              <a:gd name="connsiteX38" fmla="*/ 1970202 w 10859679"/>
              <a:gd name="connsiteY38" fmla="*/ 3591613 h 6532776"/>
              <a:gd name="connsiteX39" fmla="*/ 1853945 w 10859679"/>
              <a:gd name="connsiteY39" fmla="*/ 3690075 h 6532776"/>
              <a:gd name="connsiteX40" fmla="*/ 1734532 w 10859679"/>
              <a:gd name="connsiteY40" fmla="*/ 3780149 h 6532776"/>
              <a:gd name="connsiteX41" fmla="*/ 1725106 w 10859679"/>
              <a:gd name="connsiteY41" fmla="*/ 3902697 h 6532776"/>
              <a:gd name="connsiteX42" fmla="*/ 1677971 w 10859679"/>
              <a:gd name="connsiteY42" fmla="*/ 4081807 h 6532776"/>
              <a:gd name="connsiteX43" fmla="*/ 1527143 w 10859679"/>
              <a:gd name="connsiteY43" fmla="*/ 4110087 h 6532776"/>
              <a:gd name="connsiteX44" fmla="*/ 1536569 w 10859679"/>
              <a:gd name="connsiteY44" fmla="*/ 4204355 h 6532776"/>
              <a:gd name="connsiteX45" fmla="*/ 1451728 w 10859679"/>
              <a:gd name="connsiteY45" fmla="*/ 4383464 h 6532776"/>
              <a:gd name="connsiteX46" fmla="*/ 1319753 w 10859679"/>
              <a:gd name="connsiteY46" fmla="*/ 4411745 h 6532776"/>
              <a:gd name="connsiteX47" fmla="*/ 1216058 w 10859679"/>
              <a:gd name="connsiteY47" fmla="*/ 4374037 h 6532776"/>
              <a:gd name="connsiteX48" fmla="*/ 1065229 w 10859679"/>
              <a:gd name="connsiteY48" fmla="*/ 4364611 h 6532776"/>
              <a:gd name="connsiteX49" fmla="*/ 838986 w 10859679"/>
              <a:gd name="connsiteY49" fmla="*/ 4449452 h 6532776"/>
              <a:gd name="connsiteX50" fmla="*/ 763571 w 10859679"/>
              <a:gd name="connsiteY50" fmla="*/ 4590854 h 6532776"/>
              <a:gd name="connsiteX51" fmla="*/ 641023 w 10859679"/>
              <a:gd name="connsiteY51" fmla="*/ 4572000 h 6532776"/>
              <a:gd name="connsiteX52" fmla="*/ 490194 w 10859679"/>
              <a:gd name="connsiteY52" fmla="*/ 4609708 h 6532776"/>
              <a:gd name="connsiteX53" fmla="*/ 320512 w 10859679"/>
              <a:gd name="connsiteY53" fmla="*/ 4506013 h 6532776"/>
              <a:gd name="connsiteX54" fmla="*/ 179110 w 10859679"/>
              <a:gd name="connsiteY54" fmla="*/ 4637988 h 6532776"/>
              <a:gd name="connsiteX55" fmla="*/ 37708 w 10859679"/>
              <a:gd name="connsiteY55" fmla="*/ 4817097 h 6532776"/>
              <a:gd name="connsiteX56" fmla="*/ 18854 w 10859679"/>
              <a:gd name="connsiteY56" fmla="*/ 4873658 h 6532776"/>
              <a:gd name="connsiteX57" fmla="*/ 122549 w 10859679"/>
              <a:gd name="connsiteY57" fmla="*/ 4949072 h 6532776"/>
              <a:gd name="connsiteX58" fmla="*/ 28281 w 10859679"/>
              <a:gd name="connsiteY58" fmla="*/ 5128182 h 6532776"/>
              <a:gd name="connsiteX59" fmla="*/ 28281 w 10859679"/>
              <a:gd name="connsiteY59" fmla="*/ 5363852 h 6532776"/>
              <a:gd name="connsiteX60" fmla="*/ 65988 w 10859679"/>
              <a:gd name="connsiteY60" fmla="*/ 5448693 h 6532776"/>
              <a:gd name="connsiteX61" fmla="*/ 9427 w 10859679"/>
              <a:gd name="connsiteY61" fmla="*/ 5608949 h 6532776"/>
              <a:gd name="connsiteX62" fmla="*/ 0 w 10859679"/>
              <a:gd name="connsiteY62" fmla="*/ 5778631 h 6532776"/>
              <a:gd name="connsiteX63" fmla="*/ 188536 w 10859679"/>
              <a:gd name="connsiteY63" fmla="*/ 5882326 h 6532776"/>
              <a:gd name="connsiteX64" fmla="*/ 245097 w 10859679"/>
              <a:gd name="connsiteY64" fmla="*/ 5957741 h 6532776"/>
              <a:gd name="connsiteX65" fmla="*/ 235670 w 10859679"/>
              <a:gd name="connsiteY65" fmla="*/ 6202837 h 6532776"/>
              <a:gd name="connsiteX66" fmla="*/ 471341 w 10859679"/>
              <a:gd name="connsiteY66" fmla="*/ 6325386 h 6532776"/>
              <a:gd name="connsiteX67" fmla="*/ 509048 w 10859679"/>
              <a:gd name="connsiteY67" fmla="*/ 6532776 h 6532776"/>
              <a:gd name="connsiteX68" fmla="*/ 772998 w 10859679"/>
              <a:gd name="connsiteY68" fmla="*/ 6517058 h 6532776"/>
              <a:gd name="connsiteX69" fmla="*/ 1187778 w 10859679"/>
              <a:gd name="connsiteY69" fmla="*/ 6429081 h 6532776"/>
              <a:gd name="connsiteX70" fmla="*/ 1118636 w 10859679"/>
              <a:gd name="connsiteY70" fmla="*/ 6423847 h 6532776"/>
              <a:gd name="connsiteX71" fmla="*/ 1312934 w 10859679"/>
              <a:gd name="connsiteY71" fmla="*/ 6438509 h 6532776"/>
              <a:gd name="connsiteX72" fmla="*/ 1394128 w 10859679"/>
              <a:gd name="connsiteY72" fmla="*/ 6255733 h 6532776"/>
              <a:gd name="connsiteX73" fmla="*/ 1555423 w 10859679"/>
              <a:gd name="connsiteY73" fmla="*/ 6108569 h 6532776"/>
              <a:gd name="connsiteX74" fmla="*/ 1681636 w 10859679"/>
              <a:gd name="connsiteY74" fmla="*/ 5937301 h 6532776"/>
              <a:gd name="connsiteX75" fmla="*/ 1866508 w 10859679"/>
              <a:gd name="connsiteY75" fmla="*/ 5825765 h 6532776"/>
              <a:gd name="connsiteX76" fmla="*/ 2158738 w 10859679"/>
              <a:gd name="connsiteY76" fmla="*/ 5863472 h 6532776"/>
              <a:gd name="connsiteX77" fmla="*/ 2469823 w 10859679"/>
              <a:gd name="connsiteY77" fmla="*/ 5929460 h 6532776"/>
              <a:gd name="connsiteX78" fmla="*/ 2582945 w 10859679"/>
              <a:gd name="connsiteY78" fmla="*/ 5863472 h 6532776"/>
              <a:gd name="connsiteX79" fmla="*/ 2918116 w 10859679"/>
              <a:gd name="connsiteY79" fmla="*/ 5859279 h 6532776"/>
              <a:gd name="connsiteX80" fmla="*/ 3110846 w 10859679"/>
              <a:gd name="connsiteY80" fmla="*/ 5590095 h 6532776"/>
              <a:gd name="connsiteX81" fmla="*/ 3157980 w 10859679"/>
              <a:gd name="connsiteY81" fmla="*/ 5514681 h 6532776"/>
              <a:gd name="connsiteX82" fmla="*/ 3308809 w 10859679"/>
              <a:gd name="connsiteY82" fmla="*/ 5590095 h 6532776"/>
              <a:gd name="connsiteX83" fmla="*/ 3440784 w 10859679"/>
              <a:gd name="connsiteY83" fmla="*/ 5731497 h 6532776"/>
              <a:gd name="connsiteX84" fmla="*/ 3846136 w 10859679"/>
              <a:gd name="connsiteY84" fmla="*/ 5740924 h 6532776"/>
              <a:gd name="connsiteX85" fmla="*/ 3883844 w 10859679"/>
              <a:gd name="connsiteY85" fmla="*/ 5703217 h 6532776"/>
              <a:gd name="connsiteX86" fmla="*/ 3902697 w 10859679"/>
              <a:gd name="connsiteY86" fmla="*/ 5467547 h 6532776"/>
              <a:gd name="connsiteX87" fmla="*/ 3940404 w 10859679"/>
              <a:gd name="connsiteY87" fmla="*/ 5260157 h 6532776"/>
              <a:gd name="connsiteX88" fmla="*/ 4110087 w 10859679"/>
              <a:gd name="connsiteY88" fmla="*/ 5147035 h 6532776"/>
              <a:gd name="connsiteX89" fmla="*/ 4204355 w 10859679"/>
              <a:gd name="connsiteY89" fmla="*/ 5137609 h 6532776"/>
              <a:gd name="connsiteX90" fmla="*/ 4223209 w 10859679"/>
              <a:gd name="connsiteY90" fmla="*/ 4996207 h 6532776"/>
              <a:gd name="connsiteX91" fmla="*/ 4279769 w 10859679"/>
              <a:gd name="connsiteY91" fmla="*/ 4845378 h 6532776"/>
              <a:gd name="connsiteX92" fmla="*/ 4279769 w 10859679"/>
              <a:gd name="connsiteY92" fmla="*/ 4647415 h 6532776"/>
              <a:gd name="connsiteX93" fmla="*/ 4374037 w 10859679"/>
              <a:gd name="connsiteY93" fmla="*/ 4647415 h 6532776"/>
              <a:gd name="connsiteX94" fmla="*/ 4515440 w 10859679"/>
              <a:gd name="connsiteY94" fmla="*/ 4647415 h 6532776"/>
              <a:gd name="connsiteX95" fmla="*/ 4694549 w 10859679"/>
              <a:gd name="connsiteY95" fmla="*/ 4647415 h 6532776"/>
              <a:gd name="connsiteX96" fmla="*/ 4845378 w 10859679"/>
              <a:gd name="connsiteY96" fmla="*/ 4666268 h 6532776"/>
              <a:gd name="connsiteX97" fmla="*/ 5033914 w 10859679"/>
              <a:gd name="connsiteY97" fmla="*/ 4732256 h 6532776"/>
              <a:gd name="connsiteX98" fmla="*/ 5165889 w 10859679"/>
              <a:gd name="connsiteY98" fmla="*/ 4835951 h 6532776"/>
              <a:gd name="connsiteX99" fmla="*/ 5335571 w 10859679"/>
              <a:gd name="connsiteY99" fmla="*/ 4949072 h 6532776"/>
              <a:gd name="connsiteX100" fmla="*/ 5640365 w 10859679"/>
              <a:gd name="connsiteY100" fmla="*/ 4707112 h 6532776"/>
              <a:gd name="connsiteX101" fmla="*/ 5750351 w 10859679"/>
              <a:gd name="connsiteY101" fmla="*/ 4703976 h 6532776"/>
              <a:gd name="connsiteX102" fmla="*/ 5882326 w 10859679"/>
              <a:gd name="connsiteY102" fmla="*/ 4769963 h 6532776"/>
              <a:gd name="connsiteX103" fmla="*/ 6042582 w 10859679"/>
              <a:gd name="connsiteY103" fmla="*/ 4873658 h 6532776"/>
              <a:gd name="connsiteX104" fmla="*/ 6344240 w 10859679"/>
              <a:gd name="connsiteY104" fmla="*/ 4760536 h 6532776"/>
              <a:gd name="connsiteX105" fmla="*/ 6363093 w 10859679"/>
              <a:gd name="connsiteY105" fmla="*/ 4920792 h 6532776"/>
              <a:gd name="connsiteX106" fmla="*/ 6465220 w 10859679"/>
              <a:gd name="connsiteY106" fmla="*/ 5020294 h 6532776"/>
              <a:gd name="connsiteX107" fmla="*/ 6608190 w 10859679"/>
              <a:gd name="connsiteY107" fmla="*/ 5109328 h 6532776"/>
              <a:gd name="connsiteX108" fmla="*/ 6701419 w 10859679"/>
              <a:gd name="connsiteY108" fmla="*/ 5189976 h 6532776"/>
              <a:gd name="connsiteX109" fmla="*/ 6994689 w 10859679"/>
              <a:gd name="connsiteY109" fmla="*/ 5090475 h 6532776"/>
              <a:gd name="connsiteX110" fmla="*/ 7126664 w 10859679"/>
              <a:gd name="connsiteY110" fmla="*/ 5241303 h 6532776"/>
              <a:gd name="connsiteX111" fmla="*/ 7258640 w 10859679"/>
              <a:gd name="connsiteY111" fmla="*/ 5326145 h 6532776"/>
              <a:gd name="connsiteX112" fmla="*/ 7428322 w 10859679"/>
              <a:gd name="connsiteY112" fmla="*/ 5421981 h 6532776"/>
              <a:gd name="connsiteX113" fmla="*/ 7549303 w 10859679"/>
              <a:gd name="connsiteY113" fmla="*/ 5542961 h 6532776"/>
              <a:gd name="connsiteX114" fmla="*/ 7591203 w 10859679"/>
              <a:gd name="connsiteY114" fmla="*/ 5409417 h 6532776"/>
              <a:gd name="connsiteX115" fmla="*/ 7673419 w 10859679"/>
              <a:gd name="connsiteY115" fmla="*/ 5335571 h 6532776"/>
              <a:gd name="connsiteX116" fmla="*/ 7822680 w 10859679"/>
              <a:gd name="connsiteY116" fmla="*/ 5240264 h 6532776"/>
              <a:gd name="connsiteX117" fmla="*/ 8044218 w 10859679"/>
              <a:gd name="connsiteY117" fmla="*/ 5243401 h 6532776"/>
              <a:gd name="connsiteX118" fmla="*/ 8210747 w 10859679"/>
              <a:gd name="connsiteY118" fmla="*/ 5033914 h 6532776"/>
              <a:gd name="connsiteX119" fmla="*/ 8310777 w 10859679"/>
              <a:gd name="connsiteY119" fmla="*/ 5030760 h 6532776"/>
              <a:gd name="connsiteX120" fmla="*/ 8385804 w 10859679"/>
              <a:gd name="connsiteY120" fmla="*/ 5089726 h 6532776"/>
              <a:gd name="connsiteX121" fmla="*/ 8496705 w 10859679"/>
              <a:gd name="connsiteY121" fmla="*/ 5052768 h 6532776"/>
              <a:gd name="connsiteX122" fmla="*/ 8389856 w 10859679"/>
              <a:gd name="connsiteY122" fmla="*/ 4854804 h 6532776"/>
              <a:gd name="connsiteX123" fmla="*/ 8785782 w 10859679"/>
              <a:gd name="connsiteY123" fmla="*/ 4779390 h 6532776"/>
              <a:gd name="connsiteX124" fmla="*/ 8955464 w 10859679"/>
              <a:gd name="connsiteY124" fmla="*/ 4760536 h 6532776"/>
              <a:gd name="connsiteX125" fmla="*/ 9078013 w 10859679"/>
              <a:gd name="connsiteY125" fmla="*/ 4694549 h 6532776"/>
              <a:gd name="connsiteX126" fmla="*/ 9145586 w 10859679"/>
              <a:gd name="connsiteY126" fmla="*/ 4607629 h 6532776"/>
              <a:gd name="connsiteX127" fmla="*/ 9288045 w 10859679"/>
              <a:gd name="connsiteY127" fmla="*/ 4500797 h 6532776"/>
              <a:gd name="connsiteX128" fmla="*/ 9406382 w 10859679"/>
              <a:gd name="connsiteY128" fmla="*/ 4225306 h 6532776"/>
              <a:gd name="connsiteX129" fmla="*/ 9491223 w 10859679"/>
              <a:gd name="connsiteY129" fmla="*/ 4182894 h 6532776"/>
              <a:gd name="connsiteX130" fmla="*/ 9543080 w 10859679"/>
              <a:gd name="connsiteY130" fmla="*/ 3987538 h 6532776"/>
              <a:gd name="connsiteX131" fmla="*/ 9402717 w 10859679"/>
              <a:gd name="connsiteY131" fmla="*/ 3803724 h 6532776"/>
              <a:gd name="connsiteX132" fmla="*/ 9200561 w 10859679"/>
              <a:gd name="connsiteY132" fmla="*/ 3789576 h 6532776"/>
              <a:gd name="connsiteX133" fmla="*/ 9162854 w 10859679"/>
              <a:gd name="connsiteY133" fmla="*/ 3714161 h 6532776"/>
              <a:gd name="connsiteX134" fmla="*/ 9204226 w 10859679"/>
              <a:gd name="connsiteY134" fmla="*/ 3646605 h 6532776"/>
              <a:gd name="connsiteX135" fmla="*/ 9359552 w 10859679"/>
              <a:gd name="connsiteY135" fmla="*/ 3620462 h 6532776"/>
              <a:gd name="connsiteX136" fmla="*/ 9476036 w 10859679"/>
              <a:gd name="connsiteY136" fmla="*/ 3563861 h 6532776"/>
              <a:gd name="connsiteX137" fmla="*/ 9558780 w 10859679"/>
              <a:gd name="connsiteY137" fmla="*/ 3544479 h 6532776"/>
              <a:gd name="connsiteX138" fmla="*/ 9558780 w 10859679"/>
              <a:gd name="connsiteY138" fmla="*/ 3355943 h 6532776"/>
              <a:gd name="connsiteX139" fmla="*/ 9596487 w 10859679"/>
              <a:gd name="connsiteY139" fmla="*/ 3289955 h 6532776"/>
              <a:gd name="connsiteX140" fmla="*/ 9711023 w 10859679"/>
              <a:gd name="connsiteY140" fmla="*/ 3361180 h 6532776"/>
              <a:gd name="connsiteX141" fmla="*/ 9835822 w 10859679"/>
              <a:gd name="connsiteY141" fmla="*/ 3345476 h 6532776"/>
              <a:gd name="connsiteX142" fmla="*/ 10023319 w 10859679"/>
              <a:gd name="connsiteY142" fmla="*/ 3307241 h 6532776"/>
              <a:gd name="connsiteX143" fmla="*/ 10096108 w 10859679"/>
              <a:gd name="connsiteY143" fmla="*/ 3205114 h 6532776"/>
              <a:gd name="connsiteX144" fmla="*/ 10133815 w 10859679"/>
              <a:gd name="connsiteY144" fmla="*/ 3054285 h 6532776"/>
              <a:gd name="connsiteX145" fmla="*/ 10209229 w 10859679"/>
              <a:gd name="connsiteY145" fmla="*/ 2950590 h 6532776"/>
              <a:gd name="connsiteX146" fmla="*/ 10444899 w 10859679"/>
              <a:gd name="connsiteY146" fmla="*/ 2997724 h 6532776"/>
              <a:gd name="connsiteX147" fmla="*/ 10539167 w 10859679"/>
              <a:gd name="connsiteY147" fmla="*/ 2997724 h 6532776"/>
              <a:gd name="connsiteX148" fmla="*/ 10680569 w 10859679"/>
              <a:gd name="connsiteY148" fmla="*/ 2875176 h 6532776"/>
              <a:gd name="connsiteX149" fmla="*/ 10784264 w 10859679"/>
              <a:gd name="connsiteY149" fmla="*/ 2894029 h 6532776"/>
              <a:gd name="connsiteX150" fmla="*/ 10831398 w 10859679"/>
              <a:gd name="connsiteY150" fmla="*/ 2790334 h 6532776"/>
              <a:gd name="connsiteX151" fmla="*/ 10859679 w 10859679"/>
              <a:gd name="connsiteY151" fmla="*/ 2762054 h 6532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10859679" h="6532776">
                <a:moveTo>
                  <a:pt x="3497345" y="0"/>
                </a:moveTo>
                <a:lnTo>
                  <a:pt x="3186260" y="348792"/>
                </a:lnTo>
                <a:lnTo>
                  <a:pt x="3073138" y="443060"/>
                </a:lnTo>
                <a:lnTo>
                  <a:pt x="3062655" y="614840"/>
                </a:lnTo>
                <a:lnTo>
                  <a:pt x="3157980" y="754145"/>
                </a:lnTo>
                <a:lnTo>
                  <a:pt x="3007151" y="914400"/>
                </a:lnTo>
                <a:lnTo>
                  <a:pt x="2941163" y="1018095"/>
                </a:lnTo>
                <a:lnTo>
                  <a:pt x="2639506" y="923827"/>
                </a:lnTo>
                <a:lnTo>
                  <a:pt x="2337848" y="838986"/>
                </a:lnTo>
                <a:lnTo>
                  <a:pt x="2290714" y="838986"/>
                </a:lnTo>
                <a:lnTo>
                  <a:pt x="2073897" y="980388"/>
                </a:lnTo>
                <a:lnTo>
                  <a:pt x="2026763" y="1008668"/>
                </a:lnTo>
                <a:lnTo>
                  <a:pt x="1951349" y="980388"/>
                </a:lnTo>
                <a:lnTo>
                  <a:pt x="1857081" y="970961"/>
                </a:lnTo>
                <a:lnTo>
                  <a:pt x="1687398" y="1102936"/>
                </a:lnTo>
                <a:lnTo>
                  <a:pt x="1609359" y="1297234"/>
                </a:lnTo>
                <a:lnTo>
                  <a:pt x="1682676" y="1348562"/>
                </a:lnTo>
                <a:lnTo>
                  <a:pt x="1715679" y="1432875"/>
                </a:lnTo>
                <a:lnTo>
                  <a:pt x="1681108" y="1524006"/>
                </a:lnTo>
                <a:lnTo>
                  <a:pt x="1913642" y="1659118"/>
                </a:lnTo>
                <a:lnTo>
                  <a:pt x="2083324" y="1621411"/>
                </a:lnTo>
                <a:lnTo>
                  <a:pt x="2079131" y="1732965"/>
                </a:lnTo>
                <a:lnTo>
                  <a:pt x="2073897" y="1989056"/>
                </a:lnTo>
                <a:lnTo>
                  <a:pt x="2045617" y="2224726"/>
                </a:lnTo>
                <a:lnTo>
                  <a:pt x="2092751" y="2290714"/>
                </a:lnTo>
                <a:lnTo>
                  <a:pt x="2205873" y="2432116"/>
                </a:lnTo>
                <a:lnTo>
                  <a:pt x="2243580" y="2620652"/>
                </a:lnTo>
                <a:lnTo>
                  <a:pt x="2290714" y="2667786"/>
                </a:lnTo>
                <a:lnTo>
                  <a:pt x="2300141" y="2799761"/>
                </a:lnTo>
                <a:lnTo>
                  <a:pt x="2318994" y="2903456"/>
                </a:lnTo>
                <a:lnTo>
                  <a:pt x="2337848" y="2978870"/>
                </a:lnTo>
                <a:lnTo>
                  <a:pt x="2337848" y="3016578"/>
                </a:lnTo>
                <a:lnTo>
                  <a:pt x="2460396" y="3176833"/>
                </a:lnTo>
                <a:lnTo>
                  <a:pt x="2366128" y="3355943"/>
                </a:lnTo>
                <a:lnTo>
                  <a:pt x="2309567" y="3338146"/>
                </a:lnTo>
                <a:cubicBezTo>
                  <a:pt x="2223504" y="3353164"/>
                  <a:pt x="2148966" y="3345136"/>
                  <a:pt x="2051379" y="3325583"/>
                </a:cubicBezTo>
                <a:lnTo>
                  <a:pt x="1923068" y="3327662"/>
                </a:lnTo>
                <a:lnTo>
                  <a:pt x="1960776" y="3393650"/>
                </a:lnTo>
                <a:lnTo>
                  <a:pt x="1970202" y="3591613"/>
                </a:lnTo>
                <a:lnTo>
                  <a:pt x="1853945" y="3690075"/>
                </a:lnTo>
                <a:lnTo>
                  <a:pt x="1734532" y="3780149"/>
                </a:lnTo>
                <a:lnTo>
                  <a:pt x="1725106" y="3902697"/>
                </a:lnTo>
                <a:lnTo>
                  <a:pt x="1677971" y="4081807"/>
                </a:lnTo>
                <a:lnTo>
                  <a:pt x="1527143" y="4110087"/>
                </a:lnTo>
                <a:lnTo>
                  <a:pt x="1536569" y="4204355"/>
                </a:lnTo>
                <a:lnTo>
                  <a:pt x="1451728" y="4383464"/>
                </a:lnTo>
                <a:lnTo>
                  <a:pt x="1319753" y="4411745"/>
                </a:lnTo>
                <a:lnTo>
                  <a:pt x="1216058" y="4374037"/>
                </a:lnTo>
                <a:lnTo>
                  <a:pt x="1065229" y="4364611"/>
                </a:lnTo>
                <a:lnTo>
                  <a:pt x="838986" y="4449452"/>
                </a:lnTo>
                <a:lnTo>
                  <a:pt x="763571" y="4590854"/>
                </a:lnTo>
                <a:lnTo>
                  <a:pt x="641023" y="4572000"/>
                </a:lnTo>
                <a:lnTo>
                  <a:pt x="490194" y="4609708"/>
                </a:lnTo>
                <a:lnTo>
                  <a:pt x="320512" y="4506013"/>
                </a:lnTo>
                <a:lnTo>
                  <a:pt x="179110" y="4637988"/>
                </a:lnTo>
                <a:lnTo>
                  <a:pt x="37708" y="4817097"/>
                </a:lnTo>
                <a:lnTo>
                  <a:pt x="18854" y="4873658"/>
                </a:lnTo>
                <a:lnTo>
                  <a:pt x="122549" y="4949072"/>
                </a:lnTo>
                <a:lnTo>
                  <a:pt x="28281" y="5128182"/>
                </a:lnTo>
                <a:lnTo>
                  <a:pt x="28281" y="5363852"/>
                </a:lnTo>
                <a:lnTo>
                  <a:pt x="65988" y="5448693"/>
                </a:lnTo>
                <a:lnTo>
                  <a:pt x="9427" y="5608949"/>
                </a:lnTo>
                <a:lnTo>
                  <a:pt x="0" y="5778631"/>
                </a:lnTo>
                <a:lnTo>
                  <a:pt x="188536" y="5882326"/>
                </a:lnTo>
                <a:lnTo>
                  <a:pt x="245097" y="5957741"/>
                </a:lnTo>
                <a:lnTo>
                  <a:pt x="235670" y="6202837"/>
                </a:lnTo>
                <a:lnTo>
                  <a:pt x="471341" y="6325386"/>
                </a:lnTo>
                <a:lnTo>
                  <a:pt x="509048" y="6532776"/>
                </a:lnTo>
                <a:lnTo>
                  <a:pt x="772998" y="6517058"/>
                </a:lnTo>
                <a:lnTo>
                  <a:pt x="1187778" y="6429081"/>
                </a:lnTo>
                <a:lnTo>
                  <a:pt x="1118636" y="6423847"/>
                </a:lnTo>
                <a:lnTo>
                  <a:pt x="1312934" y="6438509"/>
                </a:lnTo>
                <a:lnTo>
                  <a:pt x="1394128" y="6255733"/>
                </a:lnTo>
                <a:lnTo>
                  <a:pt x="1555423" y="6108569"/>
                </a:lnTo>
                <a:lnTo>
                  <a:pt x="1681636" y="5937301"/>
                </a:lnTo>
                <a:lnTo>
                  <a:pt x="1866508" y="5825765"/>
                </a:lnTo>
                <a:lnTo>
                  <a:pt x="2158738" y="5863472"/>
                </a:lnTo>
                <a:lnTo>
                  <a:pt x="2469823" y="5929460"/>
                </a:lnTo>
                <a:lnTo>
                  <a:pt x="2582945" y="5863472"/>
                </a:lnTo>
                <a:lnTo>
                  <a:pt x="2918116" y="5859279"/>
                </a:lnTo>
                <a:lnTo>
                  <a:pt x="3110846" y="5590095"/>
                </a:lnTo>
                <a:lnTo>
                  <a:pt x="3157980" y="5514681"/>
                </a:lnTo>
                <a:lnTo>
                  <a:pt x="3308809" y="5590095"/>
                </a:lnTo>
                <a:lnTo>
                  <a:pt x="3440784" y="5731497"/>
                </a:lnTo>
                <a:lnTo>
                  <a:pt x="3846136" y="5740924"/>
                </a:lnTo>
                <a:lnTo>
                  <a:pt x="3883844" y="5703217"/>
                </a:lnTo>
                <a:lnTo>
                  <a:pt x="3902697" y="5467547"/>
                </a:lnTo>
                <a:lnTo>
                  <a:pt x="3940404" y="5260157"/>
                </a:lnTo>
                <a:lnTo>
                  <a:pt x="4110087" y="5147035"/>
                </a:lnTo>
                <a:lnTo>
                  <a:pt x="4204355" y="5137609"/>
                </a:lnTo>
                <a:lnTo>
                  <a:pt x="4223209" y="4996207"/>
                </a:lnTo>
                <a:lnTo>
                  <a:pt x="4279769" y="4845378"/>
                </a:lnTo>
                <a:lnTo>
                  <a:pt x="4279769" y="4647415"/>
                </a:lnTo>
                <a:lnTo>
                  <a:pt x="4374037" y="4647415"/>
                </a:lnTo>
                <a:lnTo>
                  <a:pt x="4515440" y="4647415"/>
                </a:lnTo>
                <a:lnTo>
                  <a:pt x="4694549" y="4647415"/>
                </a:lnTo>
                <a:lnTo>
                  <a:pt x="4845378" y="4666268"/>
                </a:lnTo>
                <a:lnTo>
                  <a:pt x="5033914" y="4732256"/>
                </a:lnTo>
                <a:lnTo>
                  <a:pt x="5165889" y="4835951"/>
                </a:lnTo>
                <a:lnTo>
                  <a:pt x="5335571" y="4949072"/>
                </a:lnTo>
                <a:lnTo>
                  <a:pt x="5640365" y="4707112"/>
                </a:lnTo>
                <a:lnTo>
                  <a:pt x="5750351" y="4703976"/>
                </a:lnTo>
                <a:lnTo>
                  <a:pt x="5882326" y="4769963"/>
                </a:lnTo>
                <a:lnTo>
                  <a:pt x="6042582" y="4873658"/>
                </a:lnTo>
                <a:lnTo>
                  <a:pt x="6344240" y="4760536"/>
                </a:lnTo>
                <a:lnTo>
                  <a:pt x="6363093" y="4920792"/>
                </a:lnTo>
                <a:lnTo>
                  <a:pt x="6465220" y="5020294"/>
                </a:lnTo>
                <a:lnTo>
                  <a:pt x="6608190" y="5109328"/>
                </a:lnTo>
                <a:lnTo>
                  <a:pt x="6701419" y="5189976"/>
                </a:lnTo>
                <a:lnTo>
                  <a:pt x="6994689" y="5090475"/>
                </a:lnTo>
                <a:lnTo>
                  <a:pt x="7126664" y="5241303"/>
                </a:lnTo>
                <a:lnTo>
                  <a:pt x="7258640" y="5326145"/>
                </a:lnTo>
                <a:lnTo>
                  <a:pt x="7428322" y="5421981"/>
                </a:lnTo>
                <a:lnTo>
                  <a:pt x="7549303" y="5542961"/>
                </a:lnTo>
                <a:cubicBezTo>
                  <a:pt x="7549825" y="5492685"/>
                  <a:pt x="7590681" y="5459693"/>
                  <a:pt x="7591203" y="5409417"/>
                </a:cubicBezTo>
                <a:lnTo>
                  <a:pt x="7673419" y="5335571"/>
                </a:lnTo>
                <a:lnTo>
                  <a:pt x="7822680" y="5240264"/>
                </a:lnTo>
                <a:lnTo>
                  <a:pt x="8044218" y="5243401"/>
                </a:lnTo>
                <a:lnTo>
                  <a:pt x="8210747" y="5033914"/>
                </a:lnTo>
                <a:lnTo>
                  <a:pt x="8310777" y="5030760"/>
                </a:lnTo>
                <a:cubicBezTo>
                  <a:pt x="8337707" y="5029289"/>
                  <a:pt x="8358874" y="5091197"/>
                  <a:pt x="8385804" y="5089726"/>
                </a:cubicBezTo>
                <a:lnTo>
                  <a:pt x="8496705" y="5052768"/>
                </a:lnTo>
                <a:lnTo>
                  <a:pt x="8389856" y="4854804"/>
                </a:lnTo>
                <a:lnTo>
                  <a:pt x="8785782" y="4779390"/>
                </a:lnTo>
                <a:lnTo>
                  <a:pt x="8955464" y="4760536"/>
                </a:lnTo>
                <a:lnTo>
                  <a:pt x="9078013" y="4694549"/>
                </a:lnTo>
                <a:lnTo>
                  <a:pt x="9145586" y="4607629"/>
                </a:lnTo>
                <a:lnTo>
                  <a:pt x="9288045" y="4500797"/>
                </a:lnTo>
                <a:lnTo>
                  <a:pt x="9406382" y="4225306"/>
                </a:lnTo>
                <a:lnTo>
                  <a:pt x="9491223" y="4182894"/>
                </a:lnTo>
                <a:lnTo>
                  <a:pt x="9543080" y="3987538"/>
                </a:lnTo>
                <a:lnTo>
                  <a:pt x="9402717" y="3803724"/>
                </a:lnTo>
                <a:lnTo>
                  <a:pt x="9200561" y="3789576"/>
                </a:lnTo>
                <a:lnTo>
                  <a:pt x="9162854" y="3714161"/>
                </a:lnTo>
                <a:lnTo>
                  <a:pt x="9204226" y="3646605"/>
                </a:lnTo>
                <a:cubicBezTo>
                  <a:pt x="9246398" y="3634049"/>
                  <a:pt x="9317380" y="3633018"/>
                  <a:pt x="9359552" y="3620462"/>
                </a:cubicBezTo>
                <a:lnTo>
                  <a:pt x="9476036" y="3563861"/>
                </a:lnTo>
                <a:lnTo>
                  <a:pt x="9558780" y="3544479"/>
                </a:lnTo>
                <a:lnTo>
                  <a:pt x="9558780" y="3355943"/>
                </a:lnTo>
                <a:lnTo>
                  <a:pt x="9596487" y="3289955"/>
                </a:lnTo>
                <a:cubicBezTo>
                  <a:pt x="9634666" y="3292570"/>
                  <a:pt x="9672844" y="3358565"/>
                  <a:pt x="9711023" y="3361180"/>
                </a:cubicBezTo>
                <a:lnTo>
                  <a:pt x="9835822" y="3345476"/>
                </a:lnTo>
                <a:lnTo>
                  <a:pt x="10023319" y="3307241"/>
                </a:lnTo>
                <a:lnTo>
                  <a:pt x="10096108" y="3205114"/>
                </a:lnTo>
                <a:lnTo>
                  <a:pt x="10133815" y="3054285"/>
                </a:lnTo>
                <a:lnTo>
                  <a:pt x="10209229" y="2950590"/>
                </a:lnTo>
                <a:lnTo>
                  <a:pt x="10444899" y="2997724"/>
                </a:lnTo>
                <a:lnTo>
                  <a:pt x="10539167" y="2997724"/>
                </a:lnTo>
                <a:lnTo>
                  <a:pt x="10680569" y="2875176"/>
                </a:lnTo>
                <a:lnTo>
                  <a:pt x="10784264" y="2894029"/>
                </a:lnTo>
                <a:lnTo>
                  <a:pt x="10831398" y="2790334"/>
                </a:lnTo>
                <a:lnTo>
                  <a:pt x="10859679" y="2762054"/>
                </a:lnTo>
              </a:path>
            </a:pathLst>
          </a:custGeom>
          <a:noFill/>
          <a:ln w="38100">
            <a:solidFill>
              <a:schemeClr val="tx1"/>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pic>
        <p:nvPicPr>
          <p:cNvPr id="295" name="図 294"/>
          <p:cNvPicPr>
            <a:picLocks noChangeAspect="1"/>
          </p:cNvPicPr>
          <p:nvPr/>
        </p:nvPicPr>
        <p:blipFill>
          <a:blip r:embed="rId451"/>
          <a:stretch>
            <a:fillRect/>
          </a:stretch>
        </p:blipFill>
        <p:spPr>
          <a:xfrm>
            <a:off x="9764802" y="-284356"/>
            <a:ext cx="8686800" cy="5448300"/>
          </a:xfrm>
          <a:prstGeom prst="rect">
            <a:avLst/>
          </a:prstGeom>
        </p:spPr>
      </p:pic>
      <p:sp>
        <p:nvSpPr>
          <p:cNvPr id="294"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91440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　前提状況</a:t>
            </a:r>
            <a:endParaRPr lang="ja-JP" altLang="en-US" dirty="0"/>
          </a:p>
        </p:txBody>
      </p:sp>
    </p:spTree>
    <p:extLst>
      <p:ext uri="{BB962C8B-B14F-4D97-AF65-F5344CB8AC3E}">
        <p14:creationId xmlns:p14="http://schemas.microsoft.com/office/powerpoint/2010/main" val="1071236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14C334-191B-DC77-27D7-767B0E2AF46C}"/>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943F7545-DCD6-5E4A-18B9-DAE148B5F51A}"/>
              </a:ext>
            </a:extLst>
          </p:cNvPr>
          <p:cNvPicPr>
            <a:picLocks noChangeAspect="1"/>
          </p:cNvPicPr>
          <p:nvPr/>
        </p:nvPicPr>
        <p:blipFill rotWithShape="1">
          <a:blip r:embed="rId3"/>
          <a:srcRect l="32524"/>
          <a:stretch/>
        </p:blipFill>
        <p:spPr>
          <a:xfrm>
            <a:off x="4953000" y="3094676"/>
            <a:ext cx="3991719" cy="2772686"/>
          </a:xfrm>
          <a:prstGeom prst="rect">
            <a:avLst/>
          </a:prstGeom>
        </p:spPr>
      </p:pic>
      <p:sp>
        <p:nvSpPr>
          <p:cNvPr id="2" name="コンテンツ プレースホルダー 1">
            <a:extLst>
              <a:ext uri="{FF2B5EF4-FFF2-40B4-BE49-F238E27FC236}">
                <a16:creationId xmlns:a16="http://schemas.microsoft.com/office/drawing/2014/main" id="{10F8BD9D-6C59-7AF4-3DB0-0FAA62EB2B35}"/>
              </a:ext>
            </a:extLst>
          </p:cNvPr>
          <p:cNvSpPr>
            <a:spLocks noGrp="1"/>
          </p:cNvSpPr>
          <p:nvPr>
            <p:ph idx="4294967295"/>
          </p:nvPr>
        </p:nvSpPr>
        <p:spPr>
          <a:xfrm>
            <a:off x="361950" y="1560613"/>
            <a:ext cx="8426904" cy="4977394"/>
          </a:xfrm>
        </p:spPr>
        <p:txBody>
          <a:bodyPr>
            <a:normAutofit/>
          </a:bodyPr>
          <a:lstStyle/>
          <a:p>
            <a:pPr>
              <a:lnSpc>
                <a:spcPct val="120000"/>
              </a:lnSpc>
            </a:pPr>
            <a:r>
              <a:rPr kumimoji="1" lang="ja-JP" altLang="en-US" sz="2000" dirty="0">
                <a:solidFill>
                  <a:schemeClr val="tx1">
                    <a:lumMod val="85000"/>
                    <a:lumOff val="15000"/>
                  </a:schemeClr>
                </a:solidFill>
                <a:latin typeface="+mn-ea"/>
                <a:ea typeface="+mn-ea"/>
              </a:rPr>
              <a:t>町の中央部を西から東に横切るように流れている</a:t>
            </a:r>
            <a:r>
              <a:rPr kumimoji="1" lang="ja-JP" altLang="en-US" sz="2000" dirty="0" smtClean="0">
                <a:solidFill>
                  <a:schemeClr val="tx1">
                    <a:lumMod val="85000"/>
                    <a:lumOff val="15000"/>
                  </a:schemeClr>
                </a:solidFill>
                <a:latin typeface="+mn-ea"/>
                <a:ea typeface="+mn-ea"/>
              </a:rPr>
              <a:t>。</a:t>
            </a:r>
            <a:endParaRPr kumimoji="1" lang="en-US" altLang="ja-JP" sz="700" dirty="0">
              <a:solidFill>
                <a:schemeClr val="tx1">
                  <a:lumMod val="85000"/>
                  <a:lumOff val="15000"/>
                </a:schemeClr>
              </a:solidFill>
              <a:latin typeface="+mn-ea"/>
              <a:ea typeface="+mn-ea"/>
            </a:endParaRPr>
          </a:p>
          <a:p>
            <a:pPr>
              <a:lnSpc>
                <a:spcPct val="120000"/>
              </a:lnSpc>
            </a:pPr>
            <a:r>
              <a:rPr lang="ja-JP" altLang="en-US" sz="2000" dirty="0" smtClean="0">
                <a:solidFill>
                  <a:schemeClr val="tx1">
                    <a:lumMod val="85000"/>
                    <a:lumOff val="15000"/>
                  </a:schemeClr>
                </a:solidFill>
                <a:latin typeface="+mn-ea"/>
                <a:ea typeface="+mn-ea"/>
              </a:rPr>
              <a:t>「</a:t>
            </a:r>
            <a:r>
              <a:rPr lang="ja-JP" altLang="en-US" sz="2000" dirty="0">
                <a:solidFill>
                  <a:schemeClr val="tx1">
                    <a:lumMod val="85000"/>
                    <a:lumOff val="15000"/>
                  </a:schemeClr>
                </a:solidFill>
                <a:latin typeface="+mn-ea"/>
                <a:ea typeface="+mn-ea"/>
              </a:rPr>
              <a:t>その他河川」である</a:t>
            </a:r>
            <a:r>
              <a:rPr lang="ja-JP" altLang="en-US" sz="2000" dirty="0" smtClean="0">
                <a:solidFill>
                  <a:schemeClr val="tx1">
                    <a:lumMod val="85000"/>
                    <a:lumOff val="15000"/>
                  </a:schemeClr>
                </a:solidFill>
                <a:latin typeface="+mn-ea"/>
                <a:ea typeface="+mn-ea"/>
              </a:rPr>
              <a:t>。河川管理者は </a:t>
            </a:r>
            <a:r>
              <a:rPr lang="en-US" altLang="ja-JP" sz="2000" dirty="0" smtClean="0">
                <a:solidFill>
                  <a:schemeClr val="tx1">
                    <a:lumMod val="85000"/>
                    <a:lumOff val="15000"/>
                  </a:schemeClr>
                </a:solidFill>
                <a:latin typeface="+mn-ea"/>
                <a:ea typeface="+mn-ea"/>
              </a:rPr>
              <a:t>A</a:t>
            </a:r>
            <a:r>
              <a:rPr lang="ja-JP" altLang="en-US" sz="2000" dirty="0" smtClean="0">
                <a:solidFill>
                  <a:schemeClr val="tx1">
                    <a:lumMod val="85000"/>
                    <a:lumOff val="15000"/>
                  </a:schemeClr>
                </a:solidFill>
                <a:latin typeface="+mn-ea"/>
                <a:ea typeface="+mn-ea"/>
              </a:rPr>
              <a:t> 県河川課。</a:t>
            </a:r>
            <a:endParaRPr lang="en-US" altLang="ja-JP" sz="800" dirty="0">
              <a:solidFill>
                <a:schemeClr val="tx1">
                  <a:lumMod val="85000"/>
                  <a:lumOff val="15000"/>
                </a:schemeClr>
              </a:solidFill>
              <a:latin typeface="+mn-ea"/>
            </a:endParaRPr>
          </a:p>
          <a:p>
            <a:pPr>
              <a:lnSpc>
                <a:spcPct val="120000"/>
              </a:lnSpc>
            </a:pPr>
            <a:r>
              <a:rPr lang="ja-JP" altLang="en-US" sz="2000" dirty="0">
                <a:solidFill>
                  <a:schemeClr val="tx1">
                    <a:lumMod val="85000"/>
                    <a:lumOff val="15000"/>
                  </a:schemeClr>
                </a:solidFill>
                <a:latin typeface="+mn-ea"/>
              </a:rPr>
              <a:t>浸水想定区域図が</a:t>
            </a:r>
            <a:r>
              <a:rPr lang="en-US" altLang="ja-JP" sz="2000" dirty="0">
                <a:solidFill>
                  <a:schemeClr val="tx1">
                    <a:lumMod val="85000"/>
                    <a:lumOff val="15000"/>
                  </a:schemeClr>
                </a:solidFill>
                <a:latin typeface="+mn-ea"/>
              </a:rPr>
              <a:t>B </a:t>
            </a:r>
            <a:r>
              <a:rPr lang="ja-JP" altLang="en-US" sz="2000" dirty="0">
                <a:solidFill>
                  <a:schemeClr val="tx1">
                    <a:lumMod val="85000"/>
                    <a:lumOff val="15000"/>
                  </a:schemeClr>
                </a:solidFill>
                <a:latin typeface="+mn-ea"/>
              </a:rPr>
              <a:t>町の </a:t>
            </a:r>
            <a:r>
              <a:rPr lang="en-US" altLang="ja-JP" sz="2000" dirty="0">
                <a:solidFill>
                  <a:schemeClr val="tx1">
                    <a:lumMod val="85000"/>
                    <a:lumOff val="15000"/>
                  </a:schemeClr>
                </a:solidFill>
                <a:latin typeface="+mn-ea"/>
              </a:rPr>
              <a:t>Web </a:t>
            </a:r>
            <a:r>
              <a:rPr lang="ja-JP" altLang="en-US" sz="2000" dirty="0">
                <a:solidFill>
                  <a:schemeClr val="tx1">
                    <a:lumMod val="85000"/>
                    <a:lumOff val="15000"/>
                  </a:schemeClr>
                </a:solidFill>
                <a:latin typeface="+mn-ea"/>
              </a:rPr>
              <a:t>サイトで公開されている。</a:t>
            </a:r>
            <a:endParaRPr lang="en-US" altLang="ja-JP" sz="2000" dirty="0">
              <a:solidFill>
                <a:schemeClr val="tx1">
                  <a:lumMod val="85000"/>
                  <a:lumOff val="15000"/>
                </a:schemeClr>
              </a:solidFill>
              <a:latin typeface="+mn-ea"/>
            </a:endParaRPr>
          </a:p>
          <a:p>
            <a:pPr>
              <a:lnSpc>
                <a:spcPct val="120000"/>
              </a:lnSpc>
            </a:pPr>
            <a:r>
              <a:rPr lang="ja-JP" altLang="en-US" sz="2000" dirty="0">
                <a:solidFill>
                  <a:schemeClr val="tx1">
                    <a:lumMod val="85000"/>
                    <a:lumOff val="15000"/>
                  </a:schemeClr>
                </a:solidFill>
                <a:latin typeface="+mn-ea"/>
              </a:rPr>
              <a:t>水位観測所は </a:t>
            </a:r>
            <a:r>
              <a:rPr lang="en-US" altLang="ja-JP" sz="2000" dirty="0">
                <a:solidFill>
                  <a:schemeClr val="tx1">
                    <a:lumMod val="85000"/>
                    <a:lumOff val="15000"/>
                  </a:schemeClr>
                </a:solidFill>
                <a:latin typeface="+mn-ea"/>
              </a:rPr>
              <a:t>1 </a:t>
            </a:r>
            <a:r>
              <a:rPr lang="ja-JP" altLang="en-US" sz="2000" dirty="0">
                <a:solidFill>
                  <a:schemeClr val="tx1">
                    <a:lumMod val="85000"/>
                    <a:lumOff val="15000"/>
                  </a:schemeClr>
                </a:solidFill>
                <a:latin typeface="+mn-ea"/>
              </a:rPr>
              <a:t>ヶ所設置されている。</a:t>
            </a:r>
            <a:endParaRPr lang="en-US" altLang="ja-JP" sz="2000" dirty="0">
              <a:solidFill>
                <a:schemeClr val="tx1">
                  <a:lumMod val="85000"/>
                  <a:lumOff val="15000"/>
                </a:schemeClr>
              </a:solidFill>
              <a:latin typeface="+mn-ea"/>
            </a:endParaRPr>
          </a:p>
          <a:p>
            <a:pPr lvl="1">
              <a:lnSpc>
                <a:spcPct val="120000"/>
              </a:lnSpc>
            </a:pPr>
            <a:r>
              <a:rPr lang="en-US" altLang="ja-JP" sz="1600" dirty="0">
                <a:solidFill>
                  <a:schemeClr val="tx1">
                    <a:lumMod val="85000"/>
                    <a:lumOff val="15000"/>
                  </a:schemeClr>
                </a:solidFill>
                <a:latin typeface="+mn-ea"/>
              </a:rPr>
              <a:t>B </a:t>
            </a:r>
            <a:r>
              <a:rPr lang="ja-JP" altLang="en-US" sz="1600" dirty="0">
                <a:solidFill>
                  <a:schemeClr val="tx1">
                    <a:lumMod val="85000"/>
                    <a:lumOff val="15000"/>
                  </a:schemeClr>
                </a:solidFill>
                <a:latin typeface="+mn-ea"/>
              </a:rPr>
              <a:t>町地図上</a:t>
            </a:r>
            <a:r>
              <a:rPr lang="ja-JP" altLang="en-US" sz="1600" dirty="0" smtClean="0">
                <a:solidFill>
                  <a:schemeClr val="tx1">
                    <a:lumMod val="85000"/>
                    <a:lumOff val="15000"/>
                  </a:schemeClr>
                </a:solidFill>
                <a:latin typeface="+mn-ea"/>
              </a:rPr>
              <a:t>の 「</a:t>
            </a:r>
            <a:r>
              <a:rPr lang="en-US" altLang="ja-JP" sz="1600" dirty="0" smtClean="0">
                <a:solidFill>
                  <a:schemeClr val="tx1">
                    <a:lumMod val="85000"/>
                    <a:lumOff val="15000"/>
                  </a:schemeClr>
                </a:solidFill>
                <a:latin typeface="+mn-ea"/>
              </a:rPr>
              <a:t>W</a:t>
            </a:r>
            <a:r>
              <a:rPr lang="ja-JP" altLang="en-US" sz="1600" dirty="0" smtClean="0">
                <a:solidFill>
                  <a:schemeClr val="tx1">
                    <a:lumMod val="85000"/>
                    <a:lumOff val="15000"/>
                  </a:schemeClr>
                </a:solidFill>
                <a:latin typeface="+mn-ea"/>
              </a:rPr>
              <a:t> 水位</a:t>
            </a:r>
            <a:r>
              <a:rPr lang="ja-JP" altLang="en-US" sz="1600" dirty="0">
                <a:solidFill>
                  <a:schemeClr val="tx1">
                    <a:lumMod val="85000"/>
                    <a:lumOff val="15000"/>
                  </a:schemeClr>
                </a:solidFill>
                <a:latin typeface="+mn-ea"/>
              </a:rPr>
              <a:t>観測所</a:t>
            </a:r>
            <a:r>
              <a:rPr lang="ja-JP" altLang="en-US" sz="1600" dirty="0" smtClean="0">
                <a:solidFill>
                  <a:schemeClr val="tx1">
                    <a:lumMod val="85000"/>
                    <a:lumOff val="15000"/>
                  </a:schemeClr>
                </a:solidFill>
                <a:latin typeface="+mn-ea"/>
              </a:rPr>
              <a:t>」</a:t>
            </a:r>
            <a:endParaRPr lang="en-US" altLang="ja-JP" sz="1600" dirty="0">
              <a:solidFill>
                <a:schemeClr val="tx1">
                  <a:lumMod val="85000"/>
                  <a:lumOff val="15000"/>
                </a:schemeClr>
              </a:solidFill>
              <a:latin typeface="+mn-ea"/>
            </a:endParaRPr>
          </a:p>
          <a:p>
            <a:pPr>
              <a:lnSpc>
                <a:spcPct val="120000"/>
              </a:lnSpc>
            </a:pPr>
            <a:r>
              <a:rPr lang="ja-JP" altLang="en-US" sz="2000" dirty="0">
                <a:solidFill>
                  <a:schemeClr val="tx1">
                    <a:lumMod val="85000"/>
                    <a:lumOff val="15000"/>
                  </a:schemeClr>
                </a:solidFill>
                <a:latin typeface="+mn-ea"/>
              </a:rPr>
              <a:t>計画高水位は </a:t>
            </a:r>
            <a:r>
              <a:rPr lang="ja-JP" altLang="en-US" sz="2000" dirty="0" smtClean="0">
                <a:solidFill>
                  <a:schemeClr val="tx1">
                    <a:lumMod val="85000"/>
                    <a:lumOff val="15000"/>
                  </a:schemeClr>
                </a:solidFill>
                <a:latin typeface="+mn-ea"/>
              </a:rPr>
              <a:t>３</a:t>
            </a:r>
            <a:r>
              <a:rPr lang="en-US" altLang="ja-JP" sz="2000" dirty="0" smtClean="0">
                <a:solidFill>
                  <a:schemeClr val="tx1">
                    <a:lumMod val="85000"/>
                    <a:lumOff val="15000"/>
                  </a:schemeClr>
                </a:solidFill>
                <a:latin typeface="+mn-ea"/>
              </a:rPr>
              <a:t>.</a:t>
            </a:r>
            <a:r>
              <a:rPr lang="ja-JP" altLang="en-US" sz="1000" dirty="0" smtClean="0">
                <a:solidFill>
                  <a:schemeClr val="tx1">
                    <a:lumMod val="85000"/>
                    <a:lumOff val="15000"/>
                  </a:schemeClr>
                </a:solidFill>
                <a:latin typeface="+mn-ea"/>
              </a:rPr>
              <a:t> </a:t>
            </a:r>
            <a:r>
              <a:rPr lang="ja-JP" altLang="en-US" sz="2000" dirty="0" smtClean="0">
                <a:solidFill>
                  <a:schemeClr val="tx1">
                    <a:lumMod val="85000"/>
                    <a:lumOff val="15000"/>
                  </a:schemeClr>
                </a:solidFill>
                <a:latin typeface="+mn-ea"/>
              </a:rPr>
              <a:t>４ </a:t>
            </a:r>
            <a:r>
              <a:rPr lang="en-US" altLang="ja-JP" sz="2000" dirty="0" smtClean="0">
                <a:solidFill>
                  <a:schemeClr val="tx1">
                    <a:lumMod val="85000"/>
                    <a:lumOff val="15000"/>
                  </a:schemeClr>
                </a:solidFill>
                <a:latin typeface="+mn-ea"/>
              </a:rPr>
              <a:t>m</a:t>
            </a:r>
            <a:r>
              <a:rPr lang="ja-JP" altLang="en-US" sz="2000" dirty="0" smtClean="0">
                <a:solidFill>
                  <a:schemeClr val="tx1">
                    <a:lumMod val="85000"/>
                    <a:lumOff val="15000"/>
                  </a:schemeClr>
                </a:solidFill>
                <a:latin typeface="+mn-ea"/>
              </a:rPr>
              <a:t> 、</a:t>
            </a:r>
            <a:r>
              <a:rPr lang="en-US" altLang="ja-JP" sz="2000" dirty="0">
                <a:solidFill>
                  <a:schemeClr val="tx1">
                    <a:lumMod val="85000"/>
                    <a:lumOff val="15000"/>
                  </a:schemeClr>
                </a:solidFill>
                <a:latin typeface="+mn-ea"/>
              </a:rPr>
              <a:t/>
            </a:r>
            <a:br>
              <a:rPr lang="en-US" altLang="ja-JP" sz="2000" dirty="0">
                <a:solidFill>
                  <a:schemeClr val="tx1">
                    <a:lumMod val="85000"/>
                    <a:lumOff val="15000"/>
                  </a:schemeClr>
                </a:solidFill>
                <a:latin typeface="+mn-ea"/>
              </a:rPr>
            </a:br>
            <a:r>
              <a:rPr lang="ja-JP" altLang="en-US" sz="2000" dirty="0">
                <a:solidFill>
                  <a:schemeClr val="tx1">
                    <a:lumMod val="85000"/>
                    <a:lumOff val="15000"/>
                  </a:schemeClr>
                </a:solidFill>
                <a:latin typeface="+mn-ea"/>
              </a:rPr>
              <a:t>氾濫注意水位は </a:t>
            </a:r>
            <a:r>
              <a:rPr lang="ja-JP" altLang="en-US" sz="2000" dirty="0" smtClean="0">
                <a:solidFill>
                  <a:schemeClr val="tx1">
                    <a:lumMod val="85000"/>
                    <a:lumOff val="15000"/>
                  </a:schemeClr>
                </a:solidFill>
                <a:latin typeface="+mn-ea"/>
              </a:rPr>
              <a:t>２</a:t>
            </a:r>
            <a:r>
              <a:rPr lang="en-US" altLang="ja-JP" sz="2000" dirty="0" smtClean="0">
                <a:solidFill>
                  <a:schemeClr val="tx1">
                    <a:lumMod val="85000"/>
                    <a:lumOff val="15000"/>
                  </a:schemeClr>
                </a:solidFill>
                <a:latin typeface="+mn-ea"/>
              </a:rPr>
              <a:t>.</a:t>
            </a:r>
            <a:r>
              <a:rPr lang="ja-JP" altLang="en-US" sz="1000" dirty="0" smtClean="0">
                <a:solidFill>
                  <a:schemeClr val="tx1">
                    <a:lumMod val="85000"/>
                    <a:lumOff val="15000"/>
                  </a:schemeClr>
                </a:solidFill>
                <a:latin typeface="+mn-ea"/>
              </a:rPr>
              <a:t> </a:t>
            </a:r>
            <a:r>
              <a:rPr lang="ja-JP" altLang="en-US" sz="2000" dirty="0" smtClean="0">
                <a:solidFill>
                  <a:schemeClr val="tx1">
                    <a:lumMod val="85000"/>
                    <a:lumOff val="15000"/>
                  </a:schemeClr>
                </a:solidFill>
                <a:latin typeface="+mn-ea"/>
              </a:rPr>
              <a:t>５ </a:t>
            </a:r>
            <a:r>
              <a:rPr lang="en-US" altLang="ja-JP" sz="2000" dirty="0" smtClean="0">
                <a:solidFill>
                  <a:schemeClr val="tx1">
                    <a:lumMod val="85000"/>
                    <a:lumOff val="15000"/>
                  </a:schemeClr>
                </a:solidFill>
                <a:latin typeface="+mn-ea"/>
              </a:rPr>
              <a:t>m</a:t>
            </a:r>
            <a:r>
              <a:rPr lang="ja-JP" altLang="en-US" sz="2000" dirty="0" smtClean="0">
                <a:solidFill>
                  <a:schemeClr val="tx1">
                    <a:lumMod val="85000"/>
                    <a:lumOff val="15000"/>
                  </a:schemeClr>
                </a:solidFill>
                <a:latin typeface="+mn-ea"/>
              </a:rPr>
              <a:t> 、</a:t>
            </a:r>
            <a:r>
              <a:rPr lang="en-US" altLang="ja-JP" sz="2000" dirty="0">
                <a:solidFill>
                  <a:schemeClr val="tx1">
                    <a:lumMod val="85000"/>
                    <a:lumOff val="15000"/>
                  </a:schemeClr>
                </a:solidFill>
                <a:latin typeface="+mn-ea"/>
              </a:rPr>
              <a:t/>
            </a:r>
            <a:br>
              <a:rPr lang="en-US" altLang="ja-JP" sz="2000" dirty="0">
                <a:solidFill>
                  <a:schemeClr val="tx1">
                    <a:lumMod val="85000"/>
                    <a:lumOff val="15000"/>
                  </a:schemeClr>
                </a:solidFill>
                <a:latin typeface="+mn-ea"/>
              </a:rPr>
            </a:br>
            <a:r>
              <a:rPr lang="ja-JP" altLang="en-US" sz="2000" dirty="0">
                <a:solidFill>
                  <a:schemeClr val="tx1">
                    <a:lumMod val="85000"/>
                    <a:lumOff val="15000"/>
                  </a:schemeClr>
                </a:solidFill>
                <a:latin typeface="+mn-ea"/>
              </a:rPr>
              <a:t>水防団待機水位は </a:t>
            </a:r>
            <a:r>
              <a:rPr lang="ja-JP" altLang="en-US" sz="2000" dirty="0" smtClean="0">
                <a:solidFill>
                  <a:schemeClr val="tx1">
                    <a:lumMod val="85000"/>
                    <a:lumOff val="15000"/>
                  </a:schemeClr>
                </a:solidFill>
                <a:latin typeface="+mn-ea"/>
              </a:rPr>
              <a:t>１</a:t>
            </a:r>
            <a:r>
              <a:rPr lang="en-US" altLang="ja-JP" sz="2000" dirty="0" smtClean="0">
                <a:solidFill>
                  <a:schemeClr val="tx1">
                    <a:lumMod val="85000"/>
                    <a:lumOff val="15000"/>
                  </a:schemeClr>
                </a:solidFill>
                <a:latin typeface="+mn-ea"/>
              </a:rPr>
              <a:t>.</a:t>
            </a:r>
            <a:r>
              <a:rPr lang="ja-JP" altLang="en-US" sz="1000" dirty="0" smtClean="0">
                <a:solidFill>
                  <a:schemeClr val="tx1">
                    <a:lumMod val="85000"/>
                    <a:lumOff val="15000"/>
                  </a:schemeClr>
                </a:solidFill>
                <a:latin typeface="+mn-ea"/>
              </a:rPr>
              <a:t> </a:t>
            </a:r>
            <a:r>
              <a:rPr lang="ja-JP" altLang="en-US" sz="2000" dirty="0" smtClean="0">
                <a:solidFill>
                  <a:schemeClr val="tx1">
                    <a:lumMod val="85000"/>
                    <a:lumOff val="15000"/>
                  </a:schemeClr>
                </a:solidFill>
                <a:latin typeface="+mn-ea"/>
              </a:rPr>
              <a:t>７ </a:t>
            </a:r>
            <a:r>
              <a:rPr lang="en-US" altLang="ja-JP" sz="2000" dirty="0" smtClean="0">
                <a:solidFill>
                  <a:schemeClr val="tx1">
                    <a:lumMod val="85000"/>
                    <a:lumOff val="15000"/>
                  </a:schemeClr>
                </a:solidFill>
                <a:latin typeface="+mn-ea"/>
              </a:rPr>
              <a:t>m</a:t>
            </a:r>
            <a:r>
              <a:rPr lang="ja-JP" altLang="en-US" sz="2000" dirty="0" smtClean="0">
                <a:solidFill>
                  <a:schemeClr val="tx1">
                    <a:lumMod val="85000"/>
                    <a:lumOff val="15000"/>
                  </a:schemeClr>
                </a:solidFill>
                <a:latin typeface="+mn-ea"/>
              </a:rPr>
              <a:t> に</a:t>
            </a:r>
            <a:r>
              <a:rPr lang="en-US" altLang="ja-JP" sz="2000" dirty="0">
                <a:solidFill>
                  <a:schemeClr val="tx1">
                    <a:lumMod val="85000"/>
                    <a:lumOff val="15000"/>
                  </a:schemeClr>
                </a:solidFill>
                <a:latin typeface="+mn-ea"/>
              </a:rPr>
              <a:t/>
            </a:r>
            <a:br>
              <a:rPr lang="en-US" altLang="ja-JP" sz="2000" dirty="0">
                <a:solidFill>
                  <a:schemeClr val="tx1">
                    <a:lumMod val="85000"/>
                    <a:lumOff val="15000"/>
                  </a:schemeClr>
                </a:solidFill>
                <a:latin typeface="+mn-ea"/>
              </a:rPr>
            </a:br>
            <a:r>
              <a:rPr lang="ja-JP" altLang="en-US" sz="2000" dirty="0" smtClean="0">
                <a:solidFill>
                  <a:schemeClr val="tx1">
                    <a:lumMod val="85000"/>
                    <a:lumOff val="15000"/>
                  </a:schemeClr>
                </a:solidFill>
                <a:latin typeface="+mn-ea"/>
              </a:rPr>
              <a:t>設定</a:t>
            </a:r>
            <a:r>
              <a:rPr lang="ja-JP" altLang="en-US" sz="2000" dirty="0">
                <a:solidFill>
                  <a:schemeClr val="tx1">
                    <a:lumMod val="85000"/>
                    <a:lumOff val="15000"/>
                  </a:schemeClr>
                </a:solidFill>
                <a:latin typeface="+mn-ea"/>
              </a:rPr>
              <a:t>されている。</a:t>
            </a:r>
            <a:endParaRPr lang="en-US" altLang="ja-JP" sz="2000" dirty="0">
              <a:solidFill>
                <a:schemeClr val="tx1">
                  <a:lumMod val="85000"/>
                  <a:lumOff val="15000"/>
                </a:schemeClr>
              </a:solidFill>
              <a:latin typeface="+mn-ea"/>
            </a:endParaRPr>
          </a:p>
          <a:p>
            <a:pPr>
              <a:lnSpc>
                <a:spcPct val="120000"/>
              </a:lnSpc>
            </a:pPr>
            <a:r>
              <a:rPr lang="ja-JP" altLang="en-US" sz="2000" dirty="0" smtClean="0">
                <a:solidFill>
                  <a:schemeClr val="tx1">
                    <a:lumMod val="85000"/>
                    <a:lumOff val="15000"/>
                  </a:schemeClr>
                </a:solidFill>
                <a:latin typeface="+mn-ea"/>
              </a:rPr>
              <a:t>流域雨量指数の対象点もほぼ同地点。</a:t>
            </a:r>
            <a:endParaRPr lang="en-US" altLang="ja-JP" sz="2000" dirty="0">
              <a:solidFill>
                <a:schemeClr val="tx1">
                  <a:lumMod val="85000"/>
                  <a:lumOff val="15000"/>
                </a:schemeClr>
              </a:solidFill>
              <a:latin typeface="+mn-ea"/>
            </a:endParaRPr>
          </a:p>
          <a:p>
            <a:pPr lvl="1">
              <a:lnSpc>
                <a:spcPct val="120000"/>
              </a:lnSpc>
            </a:pPr>
            <a:r>
              <a:rPr lang="en-US" altLang="ja-JP" sz="1600" dirty="0">
                <a:solidFill>
                  <a:schemeClr val="tx1">
                    <a:lumMod val="85000"/>
                    <a:lumOff val="15000"/>
                  </a:schemeClr>
                </a:solidFill>
                <a:latin typeface="+mn-ea"/>
              </a:rPr>
              <a:t>B </a:t>
            </a:r>
            <a:r>
              <a:rPr lang="ja-JP" altLang="en-US" sz="1600" dirty="0">
                <a:solidFill>
                  <a:schemeClr val="tx1">
                    <a:lumMod val="85000"/>
                    <a:lumOff val="15000"/>
                  </a:schemeClr>
                </a:solidFill>
                <a:latin typeface="+mn-ea"/>
              </a:rPr>
              <a:t>町地図上の</a:t>
            </a:r>
            <a:r>
              <a:rPr lang="ja-JP" altLang="en-US" sz="1600" dirty="0" smtClean="0">
                <a:solidFill>
                  <a:schemeClr val="tx1">
                    <a:lumMod val="85000"/>
                    <a:lumOff val="15000"/>
                  </a:schemeClr>
                </a:solidFill>
                <a:latin typeface="+mn-ea"/>
              </a:rPr>
              <a:t>「流域雨量指数の対象点」</a:t>
            </a:r>
            <a:endParaRPr lang="en-US" altLang="ja-JP" sz="1600" dirty="0">
              <a:solidFill>
                <a:schemeClr val="tx1">
                  <a:lumMod val="85000"/>
                  <a:lumOff val="15000"/>
                </a:schemeClr>
              </a:solidFill>
              <a:latin typeface="+mn-ea"/>
            </a:endParaRPr>
          </a:p>
          <a:p>
            <a:pPr>
              <a:lnSpc>
                <a:spcPct val="120000"/>
              </a:lnSpc>
            </a:pPr>
            <a:endParaRPr lang="en-US" altLang="ja-JP" sz="2000" dirty="0">
              <a:solidFill>
                <a:schemeClr val="tx1">
                  <a:lumMod val="85000"/>
                  <a:lumOff val="15000"/>
                </a:schemeClr>
              </a:solidFill>
              <a:latin typeface="+mn-ea"/>
              <a:ea typeface="+mn-ea"/>
            </a:endParaRPr>
          </a:p>
        </p:txBody>
      </p:sp>
      <p:sp>
        <p:nvSpPr>
          <p:cNvPr id="3" name="タイトル 2">
            <a:extLst>
              <a:ext uri="{FF2B5EF4-FFF2-40B4-BE49-F238E27FC236}">
                <a16:creationId xmlns:a16="http://schemas.microsoft.com/office/drawing/2014/main" id="{0D68CBA8-B50D-5D4F-5B17-70343DFDD40E}"/>
              </a:ext>
            </a:extLst>
          </p:cNvPr>
          <p:cNvSpPr>
            <a:spLocks noGrp="1"/>
          </p:cNvSpPr>
          <p:nvPr>
            <p:ph type="title"/>
          </p:nvPr>
        </p:nvSpPr>
        <p:spPr>
          <a:xfrm>
            <a:off x="0" y="364650"/>
            <a:ext cx="9144000" cy="686499"/>
          </a:xfrm>
        </p:spPr>
        <p:txBody>
          <a:bodyPr/>
          <a:lstStyle/>
          <a:p>
            <a:r>
              <a:rPr kumimoji="1" lang="en-US" altLang="ja-JP" dirty="0"/>
              <a:t> C </a:t>
            </a:r>
            <a:r>
              <a:rPr kumimoji="1" lang="ja-JP" altLang="en-US" dirty="0"/>
              <a:t>川について</a:t>
            </a:r>
          </a:p>
        </p:txBody>
      </p:sp>
      <p:sp>
        <p:nvSpPr>
          <p:cNvPr id="5" name="スライド番号プレースホルダー 4">
            <a:extLst>
              <a:ext uri="{FF2B5EF4-FFF2-40B4-BE49-F238E27FC236}">
                <a16:creationId xmlns:a16="http://schemas.microsoft.com/office/drawing/2014/main" id="{EB7568AC-7314-D45D-FFA0-1C048D4E91C4}"/>
              </a:ext>
            </a:extLst>
          </p:cNvPr>
          <p:cNvSpPr>
            <a:spLocks noGrp="1"/>
          </p:cNvSpPr>
          <p:nvPr>
            <p:ph type="sldNum" sz="quarter" idx="12"/>
          </p:nvPr>
        </p:nvSpPr>
        <p:spPr/>
        <p:txBody>
          <a:bodyPr/>
          <a:lstStyle/>
          <a:p>
            <a:fld id="{090AECCA-A504-4483-9A84-66AB2E940DB8}" type="slidenum">
              <a:rPr lang="ja-JP" altLang="en-US" smtClean="0"/>
              <a:pPr/>
              <a:t>14</a:t>
            </a:fld>
            <a:endParaRPr lang="ja-JP" altLang="en-US" dirty="0"/>
          </a:p>
        </p:txBody>
      </p:sp>
      <p:sp>
        <p:nvSpPr>
          <p:cNvPr id="7" name="Rectangle 28">
            <a:extLst>
              <a:ext uri="{FF2B5EF4-FFF2-40B4-BE49-F238E27FC236}">
                <a16:creationId xmlns:a16="http://schemas.microsoft.com/office/drawing/2014/main" id="{CA34BAB7-582E-9E67-F5B8-BF0678BC78A1}"/>
              </a:ext>
            </a:extLst>
          </p:cNvPr>
          <p:cNvSpPr>
            <a:spLocks noChangeArrowheads="1"/>
          </p:cNvSpPr>
          <p:nvPr/>
        </p:nvSpPr>
        <p:spPr bwMode="auto">
          <a:xfrm>
            <a:off x="5214714" y="5900058"/>
            <a:ext cx="37714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sz="1600" dirty="0">
                <a:latin typeface="+mn-ea"/>
                <a:ea typeface="+mn-ea"/>
              </a:rPr>
              <a:t>B </a:t>
            </a:r>
            <a:r>
              <a:rPr lang="ja-JP" altLang="en-US" sz="1600" dirty="0">
                <a:latin typeface="+mn-ea"/>
                <a:ea typeface="+mn-ea"/>
              </a:rPr>
              <a:t>町での </a:t>
            </a:r>
            <a:r>
              <a:rPr lang="en-US" altLang="ja-JP" sz="1600" dirty="0">
                <a:latin typeface="+mn-ea"/>
                <a:ea typeface="+mn-ea"/>
              </a:rPr>
              <a:t>C </a:t>
            </a:r>
            <a:r>
              <a:rPr lang="ja-JP" altLang="en-US" sz="1600" dirty="0">
                <a:latin typeface="+mn-ea"/>
                <a:ea typeface="+mn-ea"/>
              </a:rPr>
              <a:t>川の洪水浸水想定区域図</a:t>
            </a:r>
            <a:endParaRPr lang="en-US" altLang="ja-JP" sz="1600" dirty="0">
              <a:latin typeface="+mn-ea"/>
              <a:ea typeface="+mn-ea"/>
            </a:endParaRPr>
          </a:p>
        </p:txBody>
      </p:sp>
      <p:sp>
        <p:nvSpPr>
          <p:cNvPr id="10" name="コンテンツ プレースホルダー 3">
            <a:extLst>
              <a:ext uri="{FF2B5EF4-FFF2-40B4-BE49-F238E27FC236}">
                <a16:creationId xmlns:a16="http://schemas.microsoft.com/office/drawing/2014/main" id="{5AB336DA-ABEF-5A9D-17A3-DB258BEC4C93}"/>
              </a:ext>
            </a:extLst>
          </p:cNvPr>
          <p:cNvSpPr txBox="1">
            <a:spLocks/>
          </p:cNvSpPr>
          <p:nvPr/>
        </p:nvSpPr>
        <p:spPr>
          <a:xfrm>
            <a:off x="0" y="86609"/>
            <a:ext cx="91440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　前提状況</a:t>
            </a:r>
            <a:endParaRPr lang="ja-JP" altLang="en-US" dirty="0"/>
          </a:p>
        </p:txBody>
      </p:sp>
      <p:sp>
        <p:nvSpPr>
          <p:cNvPr id="12" name="テキスト ボックス 11">
            <a:extLst>
              <a:ext uri="{FF2B5EF4-FFF2-40B4-BE49-F238E27FC236}">
                <a16:creationId xmlns:a16="http://schemas.microsoft.com/office/drawing/2014/main" id="{156032D4-9532-1320-4726-9DD06D2FA144}"/>
              </a:ext>
            </a:extLst>
          </p:cNvPr>
          <p:cNvSpPr txBox="1"/>
          <p:nvPr/>
        </p:nvSpPr>
        <p:spPr>
          <a:xfrm>
            <a:off x="7163977" y="3964646"/>
            <a:ext cx="1635063" cy="184666"/>
          </a:xfrm>
          <a:prstGeom prst="rect">
            <a:avLst/>
          </a:prstGeom>
          <a:solidFill>
            <a:schemeClr val="bg1">
              <a:alpha val="99000"/>
            </a:schemeClr>
          </a:solidFill>
          <a:ln w="19050">
            <a:solidFill>
              <a:srgbClr val="FF0000"/>
            </a:solidFill>
          </a:ln>
        </p:spPr>
        <p:txBody>
          <a:bodyPr wrap="none" lIns="0" tIns="0" rIns="0" bIns="0" rtlCol="0">
            <a:spAutoFit/>
          </a:bodyPr>
          <a:lstStyle/>
          <a:p>
            <a:r>
              <a:rPr kumimoji="1" lang="ja-JP" altLang="en-US" sz="1200" b="1" dirty="0" smtClean="0">
                <a:latin typeface="+mn-ea"/>
              </a:rPr>
              <a:t> 流域</a:t>
            </a:r>
            <a:r>
              <a:rPr kumimoji="1" lang="ja-JP" altLang="en-US" sz="1200" b="1" dirty="0">
                <a:latin typeface="+mn-ea"/>
              </a:rPr>
              <a:t>雨量指数の</a:t>
            </a:r>
            <a:r>
              <a:rPr kumimoji="1" lang="ja-JP" altLang="en-US" sz="1200" b="1" dirty="0" smtClean="0">
                <a:latin typeface="+mn-ea"/>
              </a:rPr>
              <a:t>対象点 </a:t>
            </a:r>
            <a:endParaRPr lang="ja-JP" altLang="en-US" sz="1200" b="1" dirty="0">
              <a:latin typeface="+mn-ea"/>
            </a:endParaRPr>
          </a:p>
        </p:txBody>
      </p:sp>
      <p:cxnSp>
        <p:nvCxnSpPr>
          <p:cNvPr id="13" name="直線コネクタ 12"/>
          <p:cNvCxnSpPr>
            <a:stCxn id="15" idx="0"/>
            <a:endCxn id="12" idx="2"/>
          </p:cNvCxnSpPr>
          <p:nvPr/>
        </p:nvCxnSpPr>
        <p:spPr>
          <a:xfrm flipV="1">
            <a:off x="7855770" y="4149312"/>
            <a:ext cx="125739" cy="22339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a:endCxn id="16" idx="0"/>
          </p:cNvCxnSpPr>
          <p:nvPr/>
        </p:nvCxnSpPr>
        <p:spPr>
          <a:xfrm flipV="1">
            <a:off x="7617619" y="4581894"/>
            <a:ext cx="109311" cy="28345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楕円 14">
            <a:extLst>
              <a:ext uri="{FF2B5EF4-FFF2-40B4-BE49-F238E27FC236}">
                <a16:creationId xmlns:a16="http://schemas.microsoft.com/office/drawing/2014/main" id="{60FA1E06-C222-D924-564C-E7A2F58CEE8E}"/>
              </a:ext>
            </a:extLst>
          </p:cNvPr>
          <p:cNvSpPr/>
          <p:nvPr/>
        </p:nvSpPr>
        <p:spPr>
          <a:xfrm>
            <a:off x="7778120" y="4372702"/>
            <a:ext cx="155299" cy="155299"/>
          </a:xfrm>
          <a:prstGeom prst="ellipse">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二等辺三角形 15">
            <a:extLst>
              <a:ext uri="{FF2B5EF4-FFF2-40B4-BE49-F238E27FC236}">
                <a16:creationId xmlns:a16="http://schemas.microsoft.com/office/drawing/2014/main" id="{388A692B-2345-0975-1D81-B3F540F51607}"/>
              </a:ext>
            </a:extLst>
          </p:cNvPr>
          <p:cNvSpPr/>
          <p:nvPr/>
        </p:nvSpPr>
        <p:spPr>
          <a:xfrm flipV="1">
            <a:off x="7649280" y="4465035"/>
            <a:ext cx="155299" cy="116859"/>
          </a:xfrm>
          <a:prstGeom prst="triangle">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sp>
        <p:nvSpPr>
          <p:cNvPr id="11" name="テキスト ボックス 10">
            <a:extLst>
              <a:ext uri="{FF2B5EF4-FFF2-40B4-BE49-F238E27FC236}">
                <a16:creationId xmlns:a16="http://schemas.microsoft.com/office/drawing/2014/main" id="{3925B25E-FB22-2308-3858-193FDF1AFFC1}"/>
              </a:ext>
            </a:extLst>
          </p:cNvPr>
          <p:cNvSpPr txBox="1"/>
          <p:nvPr/>
        </p:nvSpPr>
        <p:spPr>
          <a:xfrm>
            <a:off x="6860410" y="4868250"/>
            <a:ext cx="1014701" cy="184666"/>
          </a:xfrm>
          <a:prstGeom prst="rect">
            <a:avLst/>
          </a:prstGeom>
          <a:solidFill>
            <a:schemeClr val="bg1">
              <a:alpha val="99000"/>
            </a:schemeClr>
          </a:solidFill>
          <a:ln w="19050">
            <a:solidFill>
              <a:srgbClr val="FF0000"/>
            </a:solidFill>
          </a:ln>
        </p:spPr>
        <p:txBody>
          <a:bodyPr wrap="none" lIns="0" tIns="0" rIns="0" bIns="0" rtlCol="0">
            <a:spAutoFit/>
          </a:bodyPr>
          <a:lstStyle/>
          <a:p>
            <a:r>
              <a:rPr lang="ja-JP" altLang="en-US" sz="1200" b="1" dirty="0" smtClean="0"/>
              <a:t> </a:t>
            </a:r>
            <a:r>
              <a:rPr lang="en-US" altLang="ja-JP" sz="1200" b="1" dirty="0" smtClean="0"/>
              <a:t>W </a:t>
            </a:r>
            <a:r>
              <a:rPr lang="ja-JP" altLang="en-US" sz="1200" b="1" dirty="0"/>
              <a:t>水位</a:t>
            </a:r>
            <a:r>
              <a:rPr lang="ja-JP" altLang="en-US" sz="1200" b="1" dirty="0" smtClean="0"/>
              <a:t>観測所 </a:t>
            </a:r>
            <a:endParaRPr lang="ja-JP" altLang="en-US" sz="1200" b="1" dirty="0"/>
          </a:p>
        </p:txBody>
      </p:sp>
    </p:spTree>
    <p:extLst>
      <p:ext uri="{BB962C8B-B14F-4D97-AF65-F5344CB8AC3E}">
        <p14:creationId xmlns:p14="http://schemas.microsoft.com/office/powerpoint/2010/main" val="4153960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コンテンツ プレースホルダー 6">
            <a:extLst>
              <a:ext uri="{FF2B5EF4-FFF2-40B4-BE49-F238E27FC236}">
                <a16:creationId xmlns:a16="http://schemas.microsoft.com/office/drawing/2014/main" id="{24F6A3FE-9FBE-457F-9355-8C32F49C4AF1}"/>
              </a:ext>
            </a:extLst>
          </p:cNvPr>
          <p:cNvSpPr>
            <a:spLocks noGrp="1"/>
          </p:cNvSpPr>
          <p:nvPr>
            <p:ph idx="4294967295"/>
          </p:nvPr>
        </p:nvSpPr>
        <p:spPr>
          <a:xfrm>
            <a:off x="275628" y="1235664"/>
            <a:ext cx="7886700" cy="686499"/>
          </a:xfrm>
        </p:spPr>
        <p:txBody>
          <a:bodyPr>
            <a:normAutofit/>
          </a:bodyPr>
          <a:lstStyle/>
          <a:p>
            <a:pPr marL="0" indent="0" algn="just">
              <a:lnSpc>
                <a:spcPct val="100000"/>
              </a:lnSpc>
              <a:spcBef>
                <a:spcPts val="0"/>
              </a:spcBef>
              <a:spcAft>
                <a:spcPts val="1200"/>
              </a:spcAft>
              <a:buNone/>
            </a:pPr>
            <a:r>
              <a:rPr lang="en-US" altLang="ja-JP" sz="2400" b="1" dirty="0">
                <a:solidFill>
                  <a:srgbClr val="0066CC"/>
                </a:solidFill>
                <a:cs typeface="メイリオ" panose="020B0604030504040204" pitchFamily="50" charset="-128"/>
              </a:rPr>
              <a:t>【</a:t>
            </a:r>
            <a:r>
              <a:rPr lang="ja-JP" altLang="en-US" sz="2400" b="1" dirty="0">
                <a:solidFill>
                  <a:srgbClr val="0066CC"/>
                </a:solidFill>
                <a:cs typeface="メイリオ" panose="020B0604030504040204" pitchFamily="50" charset="-128"/>
              </a:rPr>
              <a:t>配備体制</a:t>
            </a:r>
            <a:r>
              <a:rPr lang="en-US" altLang="ja-JP" sz="2400" b="1" dirty="0">
                <a:solidFill>
                  <a:srgbClr val="0066CC"/>
                </a:solidFill>
                <a:cs typeface="メイリオ" panose="020B0604030504040204" pitchFamily="50" charset="-128"/>
              </a:rPr>
              <a:t>】</a:t>
            </a:r>
            <a:endParaRPr lang="en-US" altLang="ja-JP" sz="2400" b="1" dirty="0">
              <a:cs typeface="メイリオ" panose="020B0604030504040204" pitchFamily="50" charset="-128"/>
            </a:endParaRPr>
          </a:p>
        </p:txBody>
      </p:sp>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0" y="364650"/>
            <a:ext cx="8138700" cy="686499"/>
          </a:xfrm>
        </p:spPr>
        <p:txBody>
          <a:bodyPr/>
          <a:lstStyle/>
          <a:p>
            <a:r>
              <a:rPr kumimoji="1" lang="ja-JP" altLang="en-US" dirty="0"/>
              <a:t>　</a:t>
            </a:r>
            <a:r>
              <a:rPr kumimoji="1" lang="en-US" altLang="ja-JP" dirty="0"/>
              <a:t>B </a:t>
            </a:r>
            <a:r>
              <a:rPr kumimoji="1" lang="ja-JP" altLang="en-US" dirty="0"/>
              <a:t>町</a:t>
            </a:r>
            <a:r>
              <a:rPr lang="ja-JP" altLang="en-US" dirty="0"/>
              <a:t>の</a:t>
            </a:r>
            <a:r>
              <a:rPr kumimoji="1" lang="ja-JP" altLang="en-US" dirty="0"/>
              <a:t>防災体制</a:t>
            </a:r>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15</a:t>
            </a:fld>
            <a:endParaRPr lang="ja-JP" altLang="en-US"/>
          </a:p>
        </p:txBody>
      </p:sp>
      <p:sp>
        <p:nvSpPr>
          <p:cNvPr id="11" name="コンテンツ プレースホルダー 2">
            <a:extLst>
              <a:ext uri="{FF2B5EF4-FFF2-40B4-BE49-F238E27FC236}">
                <a16:creationId xmlns:a16="http://schemas.microsoft.com/office/drawing/2014/main" id="{E2D27E24-AD75-45E8-9BA8-86174104B737}"/>
              </a:ext>
            </a:extLst>
          </p:cNvPr>
          <p:cNvSpPr txBox="1">
            <a:spLocks/>
          </p:cNvSpPr>
          <p:nvPr/>
        </p:nvSpPr>
        <p:spPr bwMode="auto">
          <a:xfrm>
            <a:off x="107504" y="6588006"/>
            <a:ext cx="9289032" cy="3929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Arial" pitchFamily="34" charset="0"/>
              <a:buNone/>
            </a:pPr>
            <a:endParaRPr lang="ja-JP" altLang="en-US" sz="1100" b="1" dirty="0">
              <a:latin typeface="游ゴシック" panose="020B0400000000000000" pitchFamily="50" charset="-128"/>
              <a:ea typeface="游ゴシック" panose="020B0400000000000000" pitchFamily="50" charset="-128"/>
            </a:endParaRPr>
          </a:p>
        </p:txBody>
      </p:sp>
      <p:graphicFrame>
        <p:nvGraphicFramePr>
          <p:cNvPr id="2" name="表 1">
            <a:extLst>
              <a:ext uri="{FF2B5EF4-FFF2-40B4-BE49-F238E27FC236}">
                <a16:creationId xmlns:a16="http://schemas.microsoft.com/office/drawing/2014/main" id="{E9B05BFA-A449-49A6-9551-83F14C003803}"/>
              </a:ext>
            </a:extLst>
          </p:cNvPr>
          <p:cNvGraphicFramePr>
            <a:graphicFrameLocks noGrp="1"/>
          </p:cNvGraphicFramePr>
          <p:nvPr>
            <p:extLst/>
          </p:nvPr>
        </p:nvGraphicFramePr>
        <p:xfrm>
          <a:off x="425219" y="1752600"/>
          <a:ext cx="8293561" cy="4730046"/>
        </p:xfrm>
        <a:graphic>
          <a:graphicData uri="http://schemas.openxmlformats.org/drawingml/2006/table">
            <a:tbl>
              <a:tblPr firstRow="1" bandRow="1">
                <a:tableStyleId>{7DF18680-E054-41AD-8BC1-D1AEF772440D}</a:tableStyleId>
              </a:tblPr>
              <a:tblGrid>
                <a:gridCol w="2261061">
                  <a:extLst>
                    <a:ext uri="{9D8B030D-6E8A-4147-A177-3AD203B41FA5}">
                      <a16:colId xmlns:a16="http://schemas.microsoft.com/office/drawing/2014/main" val="1857405293"/>
                    </a:ext>
                  </a:extLst>
                </a:gridCol>
                <a:gridCol w="6032500">
                  <a:extLst>
                    <a:ext uri="{9D8B030D-6E8A-4147-A177-3AD203B41FA5}">
                      <a16:colId xmlns:a16="http://schemas.microsoft.com/office/drawing/2014/main" val="1288959710"/>
                    </a:ext>
                  </a:extLst>
                </a:gridCol>
              </a:tblGrid>
              <a:tr h="237067">
                <a:tc>
                  <a:txBody>
                    <a:bodyPr/>
                    <a:lstStyle/>
                    <a:p>
                      <a:pPr algn="ctr"/>
                      <a:r>
                        <a:rPr kumimoji="1" lang="ja-JP" altLang="en-US" sz="2000" b="0" dirty="0">
                          <a:latin typeface="ＭＳ Ｐゴシック" panose="020B0600070205080204" pitchFamily="50" charset="-128"/>
                          <a:ea typeface="ＭＳ Ｐゴシック" panose="020B0600070205080204" pitchFamily="50" charset="-128"/>
                        </a:rPr>
                        <a:t>区分</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tc>
                  <a:txBody>
                    <a:bodyPr/>
                    <a:lstStyle/>
                    <a:p>
                      <a:pPr algn="ctr"/>
                      <a:r>
                        <a:rPr kumimoji="1" lang="ja-JP" altLang="en-US" sz="2000" b="0" dirty="0">
                          <a:latin typeface="ＭＳ Ｐゴシック" panose="020B0600070205080204" pitchFamily="50" charset="-128"/>
                          <a:ea typeface="ＭＳ Ｐゴシック" panose="020B0600070205080204" pitchFamily="50" charset="-128"/>
                        </a:rPr>
                        <a:t>配備の内容</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val="2055500042"/>
                  </a:ext>
                </a:extLst>
              </a:tr>
              <a:tr h="1109322">
                <a:tc>
                  <a:txBody>
                    <a:bodyPr/>
                    <a:lstStyle/>
                    <a:p>
                      <a:pPr algn="ctr"/>
                      <a:r>
                        <a:rPr kumimoji="1" lang="ja-JP" altLang="en-US" sz="2000" b="0" i="0" u="none" strike="noStrike" kern="1200" baseline="0" dirty="0">
                          <a:solidFill>
                            <a:srgbClr val="0066CC"/>
                          </a:solidFill>
                          <a:latin typeface="ＭＳ Ｐゴシック" panose="020B0600070205080204" pitchFamily="50" charset="-128"/>
                          <a:ea typeface="ＭＳ Ｐゴシック" panose="020B0600070205080204" pitchFamily="50" charset="-128"/>
                          <a:cs typeface="+mn-cs"/>
                        </a:rPr>
                        <a:t>第 </a:t>
                      </a:r>
                      <a:r>
                        <a:rPr kumimoji="1" lang="en-US" altLang="ja-JP" sz="2000" b="0" i="0" u="none" strike="noStrike" kern="1200" baseline="0" dirty="0">
                          <a:solidFill>
                            <a:srgbClr val="0066CC"/>
                          </a:solidFill>
                          <a:latin typeface="ＭＳ Ｐゴシック" panose="020B0600070205080204" pitchFamily="50" charset="-128"/>
                          <a:ea typeface="ＭＳ Ｐゴシック" panose="020B0600070205080204" pitchFamily="50" charset="-128"/>
                          <a:cs typeface="+mn-cs"/>
                        </a:rPr>
                        <a:t>1 </a:t>
                      </a:r>
                      <a:r>
                        <a:rPr kumimoji="1" lang="ja-JP" altLang="en-US" sz="2000" b="0" i="0" u="none" strike="noStrike" kern="1200" baseline="0" dirty="0">
                          <a:solidFill>
                            <a:srgbClr val="0066CC"/>
                          </a:solidFill>
                          <a:latin typeface="ＭＳ Ｐゴシック" panose="020B0600070205080204" pitchFamily="50" charset="-128"/>
                          <a:ea typeface="ＭＳ Ｐゴシック" panose="020B0600070205080204" pitchFamily="50" charset="-128"/>
                          <a:cs typeface="+mn-cs"/>
                        </a:rPr>
                        <a:t>次防災体制</a:t>
                      </a:r>
                      <a:endParaRPr kumimoji="1" lang="en-US" altLang="ja-JP" sz="2000" b="0" i="0" u="none" strike="noStrike" kern="1200" baseline="0" dirty="0">
                        <a:solidFill>
                          <a:srgbClr val="0066CC"/>
                        </a:solidFill>
                        <a:latin typeface="ＭＳ Ｐゴシック" panose="020B0600070205080204" pitchFamily="50" charset="-128"/>
                        <a:ea typeface="ＭＳ Ｐゴシック" panose="020B0600070205080204" pitchFamily="50" charset="-128"/>
                        <a:cs typeface="+mn-cs"/>
                      </a:endParaRPr>
                    </a:p>
                    <a:p>
                      <a:pPr algn="ctr"/>
                      <a:r>
                        <a:rPr kumimoji="1" lang="ja-JP" altLang="en-US" sz="2000" b="0" i="0" u="none" strike="noStrike" kern="1200" baseline="0" dirty="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rPr>
                        <a:t>（災害準備体制）</a:t>
                      </a:r>
                      <a:endParaRPr kumimoji="1" lang="ja-JP" altLang="en-US" sz="2000" b="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solidFill>
                  </a:tcPr>
                </a:tc>
                <a:tc>
                  <a:txBody>
                    <a:bodyPr/>
                    <a:lstStyle/>
                    <a:p>
                      <a:pPr algn="just"/>
                      <a:r>
                        <a:rPr lang="ja-JP" altLang="en-US" sz="2000" b="0" dirty="0">
                          <a:solidFill>
                            <a:schemeClr val="tx1">
                              <a:lumMod val="75000"/>
                              <a:lumOff val="25000"/>
                            </a:schemeClr>
                          </a:solidFill>
                          <a:latin typeface="ＭＳ Ｐゴシック" panose="020B0600070205080204" pitchFamily="50" charset="-128"/>
                          <a:ea typeface="ＭＳ Ｐゴシック" panose="020B0600070205080204" pitchFamily="50" charset="-128"/>
                        </a:rPr>
                        <a:t>防災気象情報を入手し、気象状況の進展を見守る連絡要員を配置し、防災気象情報の把握に努める</a:t>
                      </a:r>
                      <a:endParaRPr lang="en-US" altLang="ja-JP" sz="2000" b="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a:p>
                      <a:pPr algn="just"/>
                      <a:r>
                        <a:rPr lang="ja-JP" altLang="en-US" sz="2000" b="0" dirty="0">
                          <a:solidFill>
                            <a:srgbClr val="E66914"/>
                          </a:solidFill>
                          <a:latin typeface="ＭＳ Ｐゴシック" panose="020B0600070205080204" pitchFamily="50" charset="-128"/>
                          <a:ea typeface="ＭＳ Ｐゴシック" panose="020B0600070205080204" pitchFamily="50" charset="-128"/>
                        </a:rPr>
                        <a:t>（防災課職員</a:t>
                      </a:r>
                      <a:r>
                        <a:rPr lang="en-US" altLang="ja-JP" sz="2000" b="0" dirty="0">
                          <a:solidFill>
                            <a:srgbClr val="E66914"/>
                          </a:solidFill>
                          <a:latin typeface="ＭＳ Ｐゴシック" panose="020B0600070205080204" pitchFamily="50" charset="-128"/>
                          <a:ea typeface="ＭＳ Ｐゴシック" panose="020B0600070205080204" pitchFamily="50" charset="-128"/>
                        </a:rPr>
                        <a:t>1</a:t>
                      </a:r>
                      <a:r>
                        <a:rPr lang="ja-JP" altLang="en-US" sz="2000" b="0" dirty="0">
                          <a:solidFill>
                            <a:srgbClr val="E66914"/>
                          </a:solidFill>
                          <a:latin typeface="ＭＳ Ｐゴシック" panose="020B0600070205080204" pitchFamily="50" charset="-128"/>
                          <a:ea typeface="ＭＳ Ｐゴシック" panose="020B0600070205080204" pitchFamily="50" charset="-128"/>
                        </a:rPr>
                        <a:t>～</a:t>
                      </a:r>
                      <a:r>
                        <a:rPr lang="en-US" altLang="ja-JP" sz="2000" b="0" dirty="0">
                          <a:solidFill>
                            <a:srgbClr val="E66914"/>
                          </a:solidFill>
                          <a:latin typeface="ＭＳ Ｐゴシック" panose="020B0600070205080204" pitchFamily="50" charset="-128"/>
                          <a:ea typeface="ＭＳ Ｐゴシック" panose="020B0600070205080204" pitchFamily="50" charset="-128"/>
                        </a:rPr>
                        <a:t>3</a:t>
                      </a:r>
                      <a:r>
                        <a:rPr lang="ja-JP" altLang="en-US" sz="2000" b="0" dirty="0">
                          <a:solidFill>
                            <a:srgbClr val="E66914"/>
                          </a:solidFill>
                          <a:latin typeface="ＭＳ Ｐゴシック" panose="020B0600070205080204" pitchFamily="50" charset="-128"/>
                          <a:ea typeface="ＭＳ Ｐゴシック" panose="020B0600070205080204" pitchFamily="50" charset="-128"/>
                        </a:rPr>
                        <a:t>名）</a:t>
                      </a:r>
                      <a:endParaRPr kumimoji="1" lang="ja-JP" altLang="en-US" sz="2000" b="0" dirty="0">
                        <a:solidFill>
                          <a:srgbClr val="E66914"/>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934748974"/>
                  </a:ext>
                </a:extLst>
              </a:tr>
              <a:tr h="110932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baseline="0">
                          <a:solidFill>
                            <a:srgbClr val="0066CC"/>
                          </a:solidFill>
                          <a:latin typeface="ＭＳ Ｐゴシック" panose="020B0600070205080204" pitchFamily="50" charset="-128"/>
                          <a:ea typeface="ＭＳ Ｐゴシック" panose="020B0600070205080204" pitchFamily="50" charset="-128"/>
                          <a:cs typeface="+mn-cs"/>
                        </a:rPr>
                        <a:t>第 </a:t>
                      </a:r>
                      <a:r>
                        <a:rPr kumimoji="1" lang="en-US" altLang="ja-JP" sz="2000" b="0" i="0" u="none" strike="noStrike" kern="1200" baseline="0">
                          <a:solidFill>
                            <a:srgbClr val="0066CC"/>
                          </a:solidFill>
                          <a:latin typeface="ＭＳ Ｐゴシック" panose="020B0600070205080204" pitchFamily="50" charset="-128"/>
                          <a:ea typeface="ＭＳ Ｐゴシック" panose="020B0600070205080204" pitchFamily="50" charset="-128"/>
                          <a:cs typeface="+mn-cs"/>
                        </a:rPr>
                        <a:t>2 </a:t>
                      </a:r>
                      <a:r>
                        <a:rPr kumimoji="1" lang="ja-JP" altLang="en-US" sz="2000" b="0" i="0" u="none" strike="noStrike" kern="1200" baseline="0">
                          <a:solidFill>
                            <a:srgbClr val="0066CC"/>
                          </a:solidFill>
                          <a:latin typeface="ＭＳ Ｐゴシック" panose="020B0600070205080204" pitchFamily="50" charset="-128"/>
                          <a:ea typeface="ＭＳ Ｐゴシック" panose="020B0600070205080204" pitchFamily="50" charset="-128"/>
                          <a:cs typeface="+mn-cs"/>
                        </a:rPr>
                        <a:t>次</a:t>
                      </a:r>
                      <a:r>
                        <a:rPr kumimoji="1" lang="ja-JP" altLang="en-US" sz="2000" b="0" i="0" u="none" strike="noStrike" kern="1200" baseline="0" dirty="0">
                          <a:solidFill>
                            <a:srgbClr val="0066CC"/>
                          </a:solidFill>
                          <a:latin typeface="ＭＳ Ｐゴシック" panose="020B0600070205080204" pitchFamily="50" charset="-128"/>
                          <a:ea typeface="ＭＳ Ｐゴシック" panose="020B0600070205080204" pitchFamily="50" charset="-128"/>
                          <a:cs typeface="+mn-cs"/>
                        </a:rPr>
                        <a:t>防災体制</a:t>
                      </a:r>
                      <a:endParaRPr kumimoji="1" lang="en-US" altLang="ja-JP" sz="2000" b="0" i="0" u="none" strike="noStrike" kern="1200" baseline="0" dirty="0">
                        <a:solidFill>
                          <a:srgbClr val="0066CC"/>
                        </a:solidFill>
                        <a:latin typeface="ＭＳ Ｐゴシック" panose="020B0600070205080204" pitchFamily="50" charset="-128"/>
                        <a:ea typeface="ＭＳ Ｐゴシック" panose="020B0600070205080204" pitchFamily="50" charset="-128"/>
                        <a:cs typeface="+mn-cs"/>
                      </a:endParaRPr>
                    </a:p>
                    <a:p>
                      <a:pPr algn="ctr"/>
                      <a:r>
                        <a:rPr kumimoji="1" lang="ja-JP" altLang="en-US" sz="2000" b="0" dirty="0">
                          <a:solidFill>
                            <a:schemeClr val="tx1">
                              <a:lumMod val="75000"/>
                              <a:lumOff val="25000"/>
                            </a:schemeClr>
                          </a:solidFill>
                          <a:latin typeface="ＭＳ Ｐゴシック" panose="020B0600070205080204" pitchFamily="50" charset="-128"/>
                          <a:ea typeface="ＭＳ Ｐゴシック" panose="020B0600070205080204" pitchFamily="50" charset="-128"/>
                        </a:rPr>
                        <a:t>（災害注意体制）</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solidFill>
                  </a:tcPr>
                </a:tc>
                <a:tc>
                  <a:txBody>
                    <a:bodyPr/>
                    <a:lstStyle/>
                    <a:p>
                      <a:r>
                        <a:rPr kumimoji="1" lang="ja-JP" altLang="en-US" sz="2000" b="0" kern="1200" dirty="0">
                          <a:solidFill>
                            <a:srgbClr val="FF0000"/>
                          </a:solidFill>
                          <a:latin typeface="ＭＳ Ｐゴシック" panose="020B0600070205080204" pitchFamily="50" charset="-128"/>
                          <a:ea typeface="ＭＳ Ｐゴシック" panose="020B0600070205080204" pitchFamily="50" charset="-128"/>
                          <a:cs typeface="+mn-cs"/>
                        </a:rPr>
                        <a:t>警戒レベル</a:t>
                      </a:r>
                      <a:r>
                        <a:rPr kumimoji="1" lang="ja-JP" altLang="en-US" sz="2000" b="0" kern="1200" dirty="0" smtClean="0">
                          <a:solidFill>
                            <a:srgbClr val="FF0000"/>
                          </a:solidFill>
                          <a:latin typeface="ＭＳ Ｐゴシック" panose="020B0600070205080204" pitchFamily="50" charset="-128"/>
                          <a:ea typeface="ＭＳ Ｐゴシック" panose="020B0600070205080204" pitchFamily="50" charset="-128"/>
                          <a:cs typeface="+mn-cs"/>
                        </a:rPr>
                        <a:t>３ 高齢者</a:t>
                      </a:r>
                      <a:r>
                        <a:rPr kumimoji="1" lang="ja-JP" altLang="en-US" sz="2000" b="0" kern="1200" dirty="0">
                          <a:solidFill>
                            <a:srgbClr val="FF0000"/>
                          </a:solidFill>
                          <a:latin typeface="ＭＳ Ｐゴシック" panose="020B0600070205080204" pitchFamily="50" charset="-128"/>
                          <a:ea typeface="ＭＳ Ｐゴシック" panose="020B0600070205080204" pitchFamily="50" charset="-128"/>
                          <a:cs typeface="+mn-cs"/>
                        </a:rPr>
                        <a:t>等避難</a:t>
                      </a:r>
                      <a:r>
                        <a:rPr kumimoji="1" lang="ja-JP" altLang="en-US" sz="2000" b="0" kern="1200" dirty="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rPr>
                        <a:t>の発令を検討する段階</a:t>
                      </a:r>
                      <a:endParaRPr kumimoji="1" lang="en-US" altLang="ja-JP" sz="2000" b="0" kern="1200" dirty="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endParaRPr>
                    </a:p>
                    <a:p>
                      <a:r>
                        <a:rPr kumimoji="1" lang="ja-JP" altLang="en-US" sz="2000" b="0" kern="1200" dirty="0">
                          <a:solidFill>
                            <a:srgbClr val="E66914"/>
                          </a:solidFill>
                          <a:latin typeface="ＭＳ Ｐゴシック" panose="020B0600070205080204" pitchFamily="50" charset="-128"/>
                          <a:ea typeface="ＭＳ Ｐゴシック" panose="020B0600070205080204" pitchFamily="50" charset="-128"/>
                          <a:cs typeface="+mn-cs"/>
                        </a:rPr>
                        <a:t>（管理職を配置し、</a:t>
                      </a:r>
                      <a:r>
                        <a:rPr kumimoji="1" lang="ja-JP" altLang="en-US" sz="2000" b="0" kern="1200" dirty="0">
                          <a:solidFill>
                            <a:srgbClr val="FF0000"/>
                          </a:solidFill>
                          <a:latin typeface="ＭＳ Ｐゴシック" panose="020B0600070205080204" pitchFamily="50" charset="-128"/>
                          <a:ea typeface="ＭＳ Ｐゴシック" panose="020B0600070205080204" pitchFamily="50" charset="-128"/>
                          <a:cs typeface="+mn-cs"/>
                        </a:rPr>
                        <a:t>警戒レベル３高齢者等避難</a:t>
                      </a:r>
                      <a:r>
                        <a:rPr kumimoji="1" lang="ja-JP" altLang="en-US" sz="2000" b="0" kern="1200" dirty="0">
                          <a:solidFill>
                            <a:srgbClr val="E66914"/>
                          </a:solidFill>
                          <a:latin typeface="ＭＳ Ｐゴシック" panose="020B0600070205080204" pitchFamily="50" charset="-128"/>
                          <a:ea typeface="ＭＳ Ｐゴシック" panose="020B0600070205080204" pitchFamily="50" charset="-128"/>
                          <a:cs typeface="+mn-cs"/>
                        </a:rPr>
                        <a:t>の発令を判断できる体制）</a:t>
                      </a:r>
                    </a:p>
                  </a:txBody>
                  <a:tcP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90525508"/>
                  </a:ext>
                </a:extLst>
              </a:tr>
              <a:tr h="7731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baseline="0">
                          <a:solidFill>
                            <a:srgbClr val="0066CC"/>
                          </a:solidFill>
                          <a:latin typeface="ＭＳ Ｐゴシック" panose="020B0600070205080204" pitchFamily="50" charset="-128"/>
                          <a:ea typeface="ＭＳ Ｐゴシック" panose="020B0600070205080204" pitchFamily="50" charset="-128"/>
                          <a:cs typeface="+mn-cs"/>
                        </a:rPr>
                        <a:t>第 </a:t>
                      </a:r>
                      <a:r>
                        <a:rPr kumimoji="1" lang="en-US" altLang="ja-JP" sz="2000" b="0" i="0" u="none" strike="noStrike" kern="1200" baseline="0">
                          <a:solidFill>
                            <a:srgbClr val="0066CC"/>
                          </a:solidFill>
                          <a:latin typeface="ＭＳ Ｐゴシック" panose="020B0600070205080204" pitchFamily="50" charset="-128"/>
                          <a:ea typeface="ＭＳ Ｐゴシック" panose="020B0600070205080204" pitchFamily="50" charset="-128"/>
                          <a:cs typeface="+mn-cs"/>
                        </a:rPr>
                        <a:t>3 </a:t>
                      </a:r>
                      <a:r>
                        <a:rPr kumimoji="1" lang="ja-JP" altLang="en-US" sz="2000" b="0" i="0" u="none" strike="noStrike" kern="1200" baseline="0">
                          <a:solidFill>
                            <a:srgbClr val="0066CC"/>
                          </a:solidFill>
                          <a:latin typeface="ＭＳ Ｐゴシック" panose="020B0600070205080204" pitchFamily="50" charset="-128"/>
                          <a:ea typeface="ＭＳ Ｐゴシック" panose="020B0600070205080204" pitchFamily="50" charset="-128"/>
                          <a:cs typeface="+mn-cs"/>
                        </a:rPr>
                        <a:t>次</a:t>
                      </a:r>
                      <a:r>
                        <a:rPr kumimoji="1" lang="ja-JP" altLang="en-US" sz="2000" b="0" i="0" u="none" strike="noStrike" kern="1200" baseline="0" dirty="0">
                          <a:solidFill>
                            <a:srgbClr val="0066CC"/>
                          </a:solidFill>
                          <a:latin typeface="ＭＳ Ｐゴシック" panose="020B0600070205080204" pitchFamily="50" charset="-128"/>
                          <a:ea typeface="ＭＳ Ｐゴシック" panose="020B0600070205080204" pitchFamily="50" charset="-128"/>
                          <a:cs typeface="+mn-cs"/>
                        </a:rPr>
                        <a:t>防災体制</a:t>
                      </a:r>
                      <a:endParaRPr kumimoji="1" lang="en-US" altLang="ja-JP" sz="2000" b="0" i="0" u="none" strike="noStrike" kern="1200" baseline="0" dirty="0">
                        <a:solidFill>
                          <a:srgbClr val="0066CC"/>
                        </a:solidFill>
                        <a:latin typeface="ＭＳ Ｐゴシック" panose="020B0600070205080204" pitchFamily="50" charset="-128"/>
                        <a:ea typeface="ＭＳ Ｐゴシック" panose="020B0600070205080204" pitchFamily="50" charset="-128"/>
                        <a:cs typeface="+mn-cs"/>
                      </a:endParaRPr>
                    </a:p>
                    <a:p>
                      <a:pPr algn="ctr"/>
                      <a:r>
                        <a:rPr kumimoji="1" lang="ja-JP" altLang="en-US" sz="2000" b="0" dirty="0">
                          <a:solidFill>
                            <a:schemeClr val="tx1">
                              <a:lumMod val="75000"/>
                              <a:lumOff val="25000"/>
                            </a:schemeClr>
                          </a:solidFill>
                          <a:latin typeface="ＭＳ Ｐゴシック" panose="020B0600070205080204" pitchFamily="50" charset="-128"/>
                          <a:ea typeface="ＭＳ Ｐゴシック" panose="020B0600070205080204" pitchFamily="50" charset="-128"/>
                        </a:rPr>
                        <a:t>（災害警戒体制）</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solidFill>
                  </a:tcPr>
                </a:tc>
                <a:tc>
                  <a:txBody>
                    <a:bodyPr/>
                    <a:lstStyle/>
                    <a:p>
                      <a:pPr algn="just"/>
                      <a:r>
                        <a:rPr kumimoji="1" lang="ja-JP" altLang="en-US" sz="2000" b="0" kern="1200" dirty="0">
                          <a:solidFill>
                            <a:srgbClr val="FF0000"/>
                          </a:solidFill>
                          <a:latin typeface="ＭＳ Ｐゴシック" panose="020B0600070205080204" pitchFamily="50" charset="-128"/>
                          <a:ea typeface="ＭＳ Ｐゴシック" panose="020B0600070205080204" pitchFamily="50" charset="-128"/>
                          <a:cs typeface="+mn-cs"/>
                        </a:rPr>
                        <a:t>警戒レベル３ 高齢者等避難</a:t>
                      </a:r>
                      <a:r>
                        <a:rPr kumimoji="1" lang="ja-JP" altLang="en-US" sz="2000" b="0" kern="1200" dirty="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rPr>
                        <a:t>を発令</a:t>
                      </a:r>
                      <a:r>
                        <a:rPr kumimoji="1" lang="ja-JP" altLang="en-US" sz="2000" b="0" i="0" u="none" strike="noStrike" kern="1200" baseline="0" dirty="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rPr>
                        <a:t>した段階</a:t>
                      </a:r>
                      <a:endParaRPr kumimoji="1" lang="en-US" altLang="ja-JP" sz="2000" b="0" i="0" u="none" strike="noStrike" kern="1200" baseline="0" dirty="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endParaRPr>
                    </a:p>
                    <a:p>
                      <a:r>
                        <a:rPr kumimoji="1" lang="ja-JP" altLang="en-US" sz="2000" b="0" kern="1200" dirty="0">
                          <a:solidFill>
                            <a:srgbClr val="E66914"/>
                          </a:solidFill>
                          <a:latin typeface="ＭＳ Ｐゴシック" panose="020B0600070205080204" pitchFamily="50" charset="-128"/>
                          <a:ea typeface="ＭＳ Ｐゴシック" panose="020B0600070205080204" pitchFamily="50" charset="-128"/>
                          <a:cs typeface="+mn-cs"/>
                        </a:rPr>
                        <a:t>（市長あるいは市長の代理が登庁し、</a:t>
                      </a:r>
                      <a:r>
                        <a:rPr kumimoji="1" lang="ja-JP" altLang="en-US" sz="2000" b="0" kern="1200" dirty="0">
                          <a:solidFill>
                            <a:srgbClr val="7030A0"/>
                          </a:solidFill>
                          <a:latin typeface="ＭＳ Ｐゴシック" panose="020B0600070205080204" pitchFamily="50" charset="-128"/>
                          <a:ea typeface="ＭＳ Ｐゴシック" panose="020B0600070205080204" pitchFamily="50" charset="-128"/>
                          <a:cs typeface="+mn-cs"/>
                        </a:rPr>
                        <a:t>警戒レベル４</a:t>
                      </a:r>
                      <a:r>
                        <a:rPr kumimoji="1" lang="en-US" altLang="ja-JP" sz="2000" b="0" kern="1200" dirty="0">
                          <a:solidFill>
                            <a:srgbClr val="7030A0"/>
                          </a:solidFill>
                          <a:latin typeface="ＭＳ Ｐゴシック" panose="020B0600070205080204" pitchFamily="50" charset="-128"/>
                          <a:ea typeface="ＭＳ Ｐゴシック" panose="020B0600070205080204" pitchFamily="50" charset="-128"/>
                          <a:cs typeface="+mn-cs"/>
                        </a:rPr>
                        <a:t/>
                      </a:r>
                      <a:br>
                        <a:rPr kumimoji="1" lang="en-US" altLang="ja-JP" sz="2000" b="0" kern="1200" dirty="0">
                          <a:solidFill>
                            <a:srgbClr val="7030A0"/>
                          </a:solidFill>
                          <a:latin typeface="ＭＳ Ｐゴシック" panose="020B0600070205080204" pitchFamily="50" charset="-128"/>
                          <a:ea typeface="ＭＳ Ｐゴシック" panose="020B0600070205080204" pitchFamily="50" charset="-128"/>
                          <a:cs typeface="+mn-cs"/>
                        </a:rPr>
                      </a:br>
                      <a:r>
                        <a:rPr kumimoji="1" lang="ja-JP" altLang="en-US" sz="2000" b="0" kern="1200" dirty="0">
                          <a:solidFill>
                            <a:srgbClr val="7030A0"/>
                          </a:solidFill>
                          <a:latin typeface="ＭＳ Ｐゴシック" panose="020B0600070205080204" pitchFamily="50" charset="-128"/>
                          <a:ea typeface="ＭＳ Ｐゴシック" panose="020B0600070205080204" pitchFamily="50" charset="-128"/>
                          <a:cs typeface="+mn-cs"/>
                        </a:rPr>
                        <a:t>避難指示</a:t>
                      </a:r>
                      <a:r>
                        <a:rPr kumimoji="1" lang="ja-JP" altLang="en-US" sz="2000" b="0" kern="1200" dirty="0">
                          <a:solidFill>
                            <a:srgbClr val="E66914"/>
                          </a:solidFill>
                          <a:latin typeface="ＭＳ Ｐゴシック" panose="020B0600070205080204" pitchFamily="50" charset="-128"/>
                          <a:ea typeface="ＭＳ Ｐゴシック" panose="020B0600070205080204" pitchFamily="50" charset="-128"/>
                          <a:cs typeface="+mn-cs"/>
                        </a:rPr>
                        <a:t>の発令を判断できる体制）</a:t>
                      </a:r>
                    </a:p>
                  </a:txBody>
                  <a:tcP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11902364"/>
                  </a:ext>
                </a:extLst>
              </a:tr>
              <a:tr h="110932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baseline="0" dirty="0">
                          <a:solidFill>
                            <a:srgbClr val="0066CC"/>
                          </a:solidFill>
                          <a:latin typeface="ＭＳ Ｐゴシック" panose="020B0600070205080204" pitchFamily="50" charset="-128"/>
                          <a:ea typeface="ＭＳ Ｐゴシック" panose="020B0600070205080204" pitchFamily="50" charset="-128"/>
                          <a:cs typeface="+mn-cs"/>
                        </a:rPr>
                        <a:t>第 </a:t>
                      </a:r>
                      <a:r>
                        <a:rPr kumimoji="1" lang="en-US" altLang="ja-JP" sz="2000" b="0" i="0" u="none" strike="noStrike" kern="1200" baseline="0" dirty="0">
                          <a:solidFill>
                            <a:srgbClr val="0066CC"/>
                          </a:solidFill>
                          <a:latin typeface="ＭＳ Ｐゴシック" panose="020B0600070205080204" pitchFamily="50" charset="-128"/>
                          <a:ea typeface="ＭＳ Ｐゴシック" panose="020B0600070205080204" pitchFamily="50" charset="-128"/>
                          <a:cs typeface="+mn-cs"/>
                        </a:rPr>
                        <a:t>4 </a:t>
                      </a:r>
                      <a:r>
                        <a:rPr kumimoji="1" lang="ja-JP" altLang="en-US" sz="2000" b="0" i="0" u="none" strike="noStrike" kern="1200" baseline="0" dirty="0">
                          <a:solidFill>
                            <a:srgbClr val="0066CC"/>
                          </a:solidFill>
                          <a:latin typeface="ＭＳ Ｐゴシック" panose="020B0600070205080204" pitchFamily="50" charset="-128"/>
                          <a:ea typeface="ＭＳ Ｐゴシック" panose="020B0600070205080204" pitchFamily="50" charset="-128"/>
                          <a:cs typeface="+mn-cs"/>
                        </a:rPr>
                        <a:t>次防災体制</a:t>
                      </a:r>
                      <a:endParaRPr kumimoji="1" lang="en-US" altLang="ja-JP" sz="2000" b="0" i="0" u="none" strike="noStrike" kern="1200" baseline="0" dirty="0">
                        <a:solidFill>
                          <a:srgbClr val="0066CC"/>
                        </a:solidFill>
                        <a:latin typeface="ＭＳ Ｐゴシック" panose="020B0600070205080204" pitchFamily="50" charset="-128"/>
                        <a:ea typeface="ＭＳ Ｐゴシック" panose="020B0600070205080204" pitchFamily="50" charset="-128"/>
                        <a:cs typeface="+mn-cs"/>
                      </a:endParaRPr>
                    </a:p>
                    <a:p>
                      <a:pPr algn="ctr"/>
                      <a:r>
                        <a:rPr kumimoji="1" lang="ja-JP" altLang="en-US" sz="2000" b="0" dirty="0">
                          <a:solidFill>
                            <a:schemeClr val="tx1">
                              <a:lumMod val="75000"/>
                              <a:lumOff val="25000"/>
                            </a:schemeClr>
                          </a:solidFill>
                          <a:latin typeface="ＭＳ Ｐゴシック" panose="020B0600070205080204" pitchFamily="50" charset="-128"/>
                          <a:ea typeface="ＭＳ Ｐゴシック" panose="020B0600070205080204" pitchFamily="50" charset="-128"/>
                        </a:rPr>
                        <a:t>（非常体制）</a:t>
                      </a:r>
                      <a:endParaRPr kumimoji="1" lang="en-US" altLang="ja-JP" sz="2000" b="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a:p>
                      <a:pPr algn="ctr"/>
                      <a:r>
                        <a:rPr kumimoji="1" lang="ja-JP" altLang="en-US" sz="1400" b="0" dirty="0">
                          <a:solidFill>
                            <a:schemeClr val="tx1">
                              <a:lumMod val="75000"/>
                              <a:lumOff val="25000"/>
                            </a:schemeClr>
                          </a:solidFill>
                          <a:latin typeface="ＭＳ Ｐゴシック" panose="020B0600070205080204" pitchFamily="50" charset="-128"/>
                          <a:ea typeface="ＭＳ Ｐゴシック" panose="020B0600070205080204" pitchFamily="50" charset="-128"/>
                        </a:rPr>
                        <a:t>　</a:t>
                      </a:r>
                      <a:r>
                        <a:rPr kumimoji="1" lang="en-US" altLang="ja-JP" sz="1600" b="0" dirty="0">
                          <a:solidFill>
                            <a:schemeClr val="tx1">
                              <a:lumMod val="75000"/>
                              <a:lumOff val="25000"/>
                            </a:schemeClr>
                          </a:solidFill>
                          <a:latin typeface="ＭＳ Ｐゴシック" panose="020B0600070205080204" pitchFamily="50" charset="-128"/>
                          <a:ea typeface="ＭＳ Ｐゴシック" panose="020B0600070205080204" pitchFamily="50" charset="-128"/>
                        </a:rPr>
                        <a:t>※</a:t>
                      </a:r>
                      <a:r>
                        <a:rPr kumimoji="1" lang="ja-JP" altLang="en-US" sz="1600" b="0" dirty="0">
                          <a:solidFill>
                            <a:schemeClr val="tx1">
                              <a:lumMod val="75000"/>
                              <a:lumOff val="25000"/>
                            </a:schemeClr>
                          </a:solidFill>
                          <a:latin typeface="ＭＳ Ｐゴシック" panose="020B0600070205080204" pitchFamily="50" charset="-128"/>
                          <a:ea typeface="ＭＳ Ｐゴシック" panose="020B0600070205080204" pitchFamily="50" charset="-128"/>
                        </a:rPr>
                        <a:t>災害対策本部設置</a:t>
                      </a:r>
                      <a:endParaRPr kumimoji="1" lang="ja-JP" altLang="en-US" sz="2400" b="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solidFill>
                  </a:tcPr>
                </a:tc>
                <a:tc>
                  <a:txBody>
                    <a:bodyPr/>
                    <a:lstStyle/>
                    <a:p>
                      <a:pPr algn="just"/>
                      <a:r>
                        <a:rPr kumimoji="1" lang="ja-JP" altLang="en-US" sz="2000" b="0" kern="1200" dirty="0">
                          <a:solidFill>
                            <a:srgbClr val="7030A0"/>
                          </a:solidFill>
                          <a:latin typeface="ＭＳ Ｐゴシック" panose="020B0600070205080204" pitchFamily="50" charset="-128"/>
                          <a:ea typeface="ＭＳ Ｐゴシック" panose="020B0600070205080204" pitchFamily="50" charset="-128"/>
                          <a:cs typeface="+mn-cs"/>
                        </a:rPr>
                        <a:t>警戒レベル</a:t>
                      </a:r>
                      <a:r>
                        <a:rPr kumimoji="1" lang="ja-JP" altLang="en-US" sz="2000" b="0" kern="1200" dirty="0" smtClean="0">
                          <a:solidFill>
                            <a:srgbClr val="7030A0"/>
                          </a:solidFill>
                          <a:latin typeface="ＭＳ Ｐゴシック" panose="020B0600070205080204" pitchFamily="50" charset="-128"/>
                          <a:ea typeface="ＭＳ Ｐゴシック" panose="020B0600070205080204" pitchFamily="50" charset="-128"/>
                          <a:cs typeface="+mn-cs"/>
                        </a:rPr>
                        <a:t>４ 避難</a:t>
                      </a:r>
                      <a:r>
                        <a:rPr kumimoji="1" lang="ja-JP" altLang="en-US" sz="2000" b="0" kern="1200" dirty="0">
                          <a:solidFill>
                            <a:srgbClr val="7030A0"/>
                          </a:solidFill>
                          <a:latin typeface="ＭＳ Ｐゴシック" panose="020B0600070205080204" pitchFamily="50" charset="-128"/>
                          <a:ea typeface="ＭＳ Ｐゴシック" panose="020B0600070205080204" pitchFamily="50" charset="-128"/>
                          <a:cs typeface="+mn-cs"/>
                        </a:rPr>
                        <a:t>指示</a:t>
                      </a:r>
                      <a:r>
                        <a:rPr kumimoji="1" lang="ja-JP" altLang="en-US" sz="2000" b="0" kern="1200" dirty="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rPr>
                        <a:t>を発令した段階</a:t>
                      </a:r>
                      <a:endParaRPr kumimoji="1" lang="en-US" altLang="ja-JP" sz="2000" b="0" kern="1200" dirty="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endParaRPr>
                    </a:p>
                    <a:p>
                      <a:pPr algn="just"/>
                      <a:r>
                        <a:rPr lang="ja-JP" altLang="en-US" sz="2000" b="0" dirty="0">
                          <a:solidFill>
                            <a:srgbClr val="E66914"/>
                          </a:solidFill>
                          <a:latin typeface="ＭＳ Ｐゴシック" panose="020B0600070205080204" pitchFamily="50" charset="-128"/>
                          <a:ea typeface="ＭＳ Ｐゴシック" panose="020B0600070205080204" pitchFamily="50" charset="-128"/>
                        </a:rPr>
                        <a:t>（</a:t>
                      </a:r>
                      <a:r>
                        <a:rPr kumimoji="1" lang="ja-JP" altLang="en-US" sz="2000" b="0" kern="1200" dirty="0">
                          <a:solidFill>
                            <a:srgbClr val="E66914"/>
                          </a:solidFill>
                          <a:latin typeface="ＭＳ Ｐゴシック" panose="020B0600070205080204" pitchFamily="50" charset="-128"/>
                          <a:ea typeface="ＭＳ Ｐゴシック" panose="020B0600070205080204" pitchFamily="50" charset="-128"/>
                          <a:cs typeface="+mn-cs"/>
                        </a:rPr>
                        <a:t>あらかじめ定めた防災対応の全職員が体制に入る。災害が切迫・発生した段階もこの体制を引き継ぐ）</a:t>
                      </a:r>
                    </a:p>
                  </a:txBody>
                  <a:tcP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490910886"/>
                  </a:ext>
                </a:extLst>
              </a:tr>
            </a:tbl>
          </a:graphicData>
        </a:graphic>
      </p:graphicFrame>
      <p:sp>
        <p:nvSpPr>
          <p:cNvPr id="10"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91440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　前提状況</a:t>
            </a:r>
            <a:endParaRPr lang="ja-JP" altLang="en-US" dirty="0"/>
          </a:p>
        </p:txBody>
      </p:sp>
    </p:spTree>
    <p:extLst>
      <p:ext uri="{BB962C8B-B14F-4D97-AF65-F5344CB8AC3E}">
        <p14:creationId xmlns:p14="http://schemas.microsoft.com/office/powerpoint/2010/main" val="42849192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p:txBody>
          <a:bodyPr/>
          <a:lstStyle/>
          <a:p>
            <a:r>
              <a:rPr kumimoji="1" lang="ja-JP" altLang="en-US" dirty="0"/>
              <a:t>　</a:t>
            </a:r>
            <a:r>
              <a:rPr kumimoji="1" lang="en-US" altLang="ja-JP" dirty="0"/>
              <a:t>B </a:t>
            </a:r>
            <a:r>
              <a:rPr kumimoji="1" lang="ja-JP" altLang="en-US" dirty="0"/>
              <a:t>町</a:t>
            </a:r>
            <a:r>
              <a:rPr lang="ja-JP" altLang="en-US" dirty="0"/>
              <a:t>の</a:t>
            </a:r>
            <a:r>
              <a:rPr kumimoji="1" lang="ja-JP" altLang="en-US" dirty="0"/>
              <a:t>災害対策本部と関係機関</a:t>
            </a:r>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16</a:t>
            </a:fld>
            <a:endParaRPr lang="ja-JP" altLang="en-US"/>
          </a:p>
        </p:txBody>
      </p:sp>
      <p:sp>
        <p:nvSpPr>
          <p:cNvPr id="11" name="コンテンツ プレースホルダー 2">
            <a:extLst>
              <a:ext uri="{FF2B5EF4-FFF2-40B4-BE49-F238E27FC236}">
                <a16:creationId xmlns:a16="http://schemas.microsoft.com/office/drawing/2014/main" id="{E2D27E24-AD75-45E8-9BA8-86174104B737}"/>
              </a:ext>
            </a:extLst>
          </p:cNvPr>
          <p:cNvSpPr txBox="1">
            <a:spLocks/>
          </p:cNvSpPr>
          <p:nvPr/>
        </p:nvSpPr>
        <p:spPr bwMode="auto">
          <a:xfrm>
            <a:off x="107504" y="6588006"/>
            <a:ext cx="9289032" cy="3929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Arial" pitchFamily="34" charset="0"/>
              <a:buNone/>
            </a:pPr>
            <a:endParaRPr lang="ja-JP" altLang="en-US" sz="1100" b="1" dirty="0">
              <a:latin typeface="游ゴシック" panose="020B0400000000000000" pitchFamily="50" charset="-128"/>
              <a:ea typeface="游ゴシック" panose="020B0400000000000000" pitchFamily="50" charset="-128"/>
            </a:endParaRPr>
          </a:p>
        </p:txBody>
      </p:sp>
      <p:sp>
        <p:nvSpPr>
          <p:cNvPr id="32" name="正方形/長方形 31">
            <a:extLst>
              <a:ext uri="{FF2B5EF4-FFF2-40B4-BE49-F238E27FC236}">
                <a16:creationId xmlns:a16="http://schemas.microsoft.com/office/drawing/2014/main" id="{97CF581F-EBFE-E8F1-DAE6-56DEFEBF7EBD}"/>
              </a:ext>
            </a:extLst>
          </p:cNvPr>
          <p:cNvSpPr/>
          <p:nvPr/>
        </p:nvSpPr>
        <p:spPr>
          <a:xfrm>
            <a:off x="107504" y="1693304"/>
            <a:ext cx="6607061" cy="4800046"/>
          </a:xfrm>
          <a:prstGeom prst="rect">
            <a:avLst/>
          </a:prstGeom>
          <a:solidFill>
            <a:schemeClr val="accent1">
              <a:lumMod val="20000"/>
              <a:lumOff val="80000"/>
            </a:schemeClr>
          </a:solid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3" name="矢印: 左 69">
            <a:extLst>
              <a:ext uri="{FF2B5EF4-FFF2-40B4-BE49-F238E27FC236}">
                <a16:creationId xmlns:a16="http://schemas.microsoft.com/office/drawing/2014/main" id="{6326D8D9-6C42-5A39-6F83-ED7A53CD078F}"/>
              </a:ext>
            </a:extLst>
          </p:cNvPr>
          <p:cNvSpPr/>
          <p:nvPr/>
        </p:nvSpPr>
        <p:spPr>
          <a:xfrm>
            <a:off x="6362813" y="4258933"/>
            <a:ext cx="641082" cy="348075"/>
          </a:xfrm>
          <a:prstGeom prst="leftArrow">
            <a:avLst/>
          </a:prstGeom>
          <a:gradFill flip="none" rotWithShape="1">
            <a:gsLst>
              <a:gs pos="0">
                <a:srgbClr val="0070C0"/>
              </a:gs>
              <a:gs pos="100000">
                <a:srgbClr val="00B050"/>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35" name="四角形: 角を丸くする 43">
            <a:extLst>
              <a:ext uri="{FF2B5EF4-FFF2-40B4-BE49-F238E27FC236}">
                <a16:creationId xmlns:a16="http://schemas.microsoft.com/office/drawing/2014/main" id="{E891D609-725B-79C6-4AC0-B2074A87F2A6}"/>
              </a:ext>
            </a:extLst>
          </p:cNvPr>
          <p:cNvSpPr/>
          <p:nvPr/>
        </p:nvSpPr>
        <p:spPr>
          <a:xfrm>
            <a:off x="7011744" y="1693304"/>
            <a:ext cx="1986009" cy="4766922"/>
          </a:xfrm>
          <a:prstGeom prst="roundRect">
            <a:avLst>
              <a:gd name="adj" fmla="val 6736"/>
            </a:avLst>
          </a:prstGeom>
          <a:solidFill>
            <a:schemeClr val="accent6">
              <a:lumMod val="40000"/>
              <a:lumOff val="6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latin typeface="BIZ UDPゴシック" panose="020B0400000000000000" pitchFamily="50" charset="-128"/>
              <a:ea typeface="BIZ UDPゴシック" panose="020B0400000000000000" pitchFamily="50" charset="-128"/>
            </a:endParaRPr>
          </a:p>
        </p:txBody>
      </p:sp>
      <p:sp>
        <p:nvSpPr>
          <p:cNvPr id="36" name="正方形/長方形 35">
            <a:extLst>
              <a:ext uri="{FF2B5EF4-FFF2-40B4-BE49-F238E27FC236}">
                <a16:creationId xmlns:a16="http://schemas.microsoft.com/office/drawing/2014/main" id="{951C5D74-C84E-4F09-AA15-D5D9AD6174E9}"/>
              </a:ext>
            </a:extLst>
          </p:cNvPr>
          <p:cNvSpPr/>
          <p:nvPr/>
        </p:nvSpPr>
        <p:spPr>
          <a:xfrm>
            <a:off x="476423" y="1771478"/>
            <a:ext cx="5852489" cy="21849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latin typeface="BIZ UDPゴシック" panose="020B0400000000000000" pitchFamily="50" charset="-128"/>
              <a:ea typeface="BIZ UDPゴシック" panose="020B0400000000000000" pitchFamily="50" charset="-128"/>
            </a:endParaRPr>
          </a:p>
        </p:txBody>
      </p:sp>
      <p:sp>
        <p:nvSpPr>
          <p:cNvPr id="38" name="正方形/長方形 37">
            <a:extLst>
              <a:ext uri="{FF2B5EF4-FFF2-40B4-BE49-F238E27FC236}">
                <a16:creationId xmlns:a16="http://schemas.microsoft.com/office/drawing/2014/main" id="{0C9E3483-40B5-4B7B-B6A7-16A663057E19}"/>
              </a:ext>
            </a:extLst>
          </p:cNvPr>
          <p:cNvSpPr/>
          <p:nvPr/>
        </p:nvSpPr>
        <p:spPr>
          <a:xfrm>
            <a:off x="2215948" y="1890204"/>
            <a:ext cx="2069186" cy="352307"/>
          </a:xfrm>
          <a:prstGeom prst="rect">
            <a:avLst/>
          </a:prstGeom>
          <a:solidFill>
            <a:schemeClr val="bg1"/>
          </a:solidFill>
          <a:ln w="1905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本部長</a:t>
            </a:r>
          </a:p>
        </p:txBody>
      </p:sp>
      <p:sp>
        <p:nvSpPr>
          <p:cNvPr id="39" name="正方形/長方形 38">
            <a:extLst>
              <a:ext uri="{FF2B5EF4-FFF2-40B4-BE49-F238E27FC236}">
                <a16:creationId xmlns:a16="http://schemas.microsoft.com/office/drawing/2014/main" id="{29FC47B9-4F07-4387-AA06-473810640E58}"/>
              </a:ext>
            </a:extLst>
          </p:cNvPr>
          <p:cNvSpPr/>
          <p:nvPr/>
        </p:nvSpPr>
        <p:spPr>
          <a:xfrm>
            <a:off x="2215947" y="3438120"/>
            <a:ext cx="2069184" cy="352307"/>
          </a:xfrm>
          <a:prstGeom prst="rect">
            <a:avLst/>
          </a:prstGeom>
          <a:solidFill>
            <a:schemeClr val="bg1"/>
          </a:solidFill>
          <a:ln w="1905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本部員</a:t>
            </a:r>
          </a:p>
        </p:txBody>
      </p:sp>
      <p:sp>
        <p:nvSpPr>
          <p:cNvPr id="40" name="正方形/長方形 39">
            <a:extLst>
              <a:ext uri="{FF2B5EF4-FFF2-40B4-BE49-F238E27FC236}">
                <a16:creationId xmlns:a16="http://schemas.microsoft.com/office/drawing/2014/main" id="{7AC0ABBB-319B-41E4-957F-F34D694B76B7}"/>
              </a:ext>
            </a:extLst>
          </p:cNvPr>
          <p:cNvSpPr/>
          <p:nvPr/>
        </p:nvSpPr>
        <p:spPr>
          <a:xfrm>
            <a:off x="1570126" y="5305672"/>
            <a:ext cx="507996" cy="1032375"/>
          </a:xfrm>
          <a:prstGeom prst="rect">
            <a:avLst/>
          </a:prstGeom>
          <a:solidFill>
            <a:schemeClr val="bg1"/>
          </a:solidFill>
          <a:ln>
            <a:solidFill>
              <a:schemeClr val="tx1"/>
            </a:solidFill>
          </a:ln>
        </p:spPr>
        <p:style>
          <a:lnRef idx="2">
            <a:schemeClr val="accent5"/>
          </a:lnRef>
          <a:fillRef idx="1">
            <a:schemeClr val="lt1"/>
          </a:fillRef>
          <a:effectRef idx="0">
            <a:schemeClr val="accent5"/>
          </a:effectRef>
          <a:fontRef idx="minor">
            <a:schemeClr val="dk1"/>
          </a:fontRef>
        </p:style>
        <p:txBody>
          <a:bodyPr vert="eaVert" rtlCol="0" anchor="ctr"/>
          <a:lstStyle/>
          <a:p>
            <a:pPr algn="ctr"/>
            <a:r>
              <a:rPr kumimoji="1" lang="ja-JP" altLang="en-US" sz="1400" dirty="0">
                <a:latin typeface="BIZ UDPゴシック" panose="020B0400000000000000" pitchFamily="50" charset="-128"/>
                <a:ea typeface="BIZ UDPゴシック" panose="020B0400000000000000" pitchFamily="50" charset="-128"/>
              </a:rPr>
              <a:t>各部各課</a:t>
            </a:r>
          </a:p>
        </p:txBody>
      </p:sp>
      <p:sp>
        <p:nvSpPr>
          <p:cNvPr id="43" name="正方形/長方形 42">
            <a:extLst>
              <a:ext uri="{FF2B5EF4-FFF2-40B4-BE49-F238E27FC236}">
                <a16:creationId xmlns:a16="http://schemas.microsoft.com/office/drawing/2014/main" id="{A52EEC11-4F67-4832-8961-8F259CDE2D34}"/>
              </a:ext>
            </a:extLst>
          </p:cNvPr>
          <p:cNvSpPr/>
          <p:nvPr/>
        </p:nvSpPr>
        <p:spPr>
          <a:xfrm>
            <a:off x="2209127" y="5305672"/>
            <a:ext cx="507996" cy="1032375"/>
          </a:xfrm>
          <a:prstGeom prst="rect">
            <a:avLst/>
          </a:prstGeom>
          <a:solidFill>
            <a:schemeClr val="bg1"/>
          </a:solidFill>
          <a:ln>
            <a:solidFill>
              <a:schemeClr val="tx1"/>
            </a:solidFill>
          </a:ln>
        </p:spPr>
        <p:style>
          <a:lnRef idx="2">
            <a:schemeClr val="accent5"/>
          </a:lnRef>
          <a:fillRef idx="1">
            <a:schemeClr val="lt1"/>
          </a:fillRef>
          <a:effectRef idx="0">
            <a:schemeClr val="accent5"/>
          </a:effectRef>
          <a:fontRef idx="minor">
            <a:schemeClr val="dk1"/>
          </a:fontRef>
        </p:style>
        <p:txBody>
          <a:bodyPr vert="eaVert" rtlCol="0" anchor="ctr"/>
          <a:lstStyle/>
          <a:p>
            <a:pPr algn="ctr"/>
            <a:r>
              <a:rPr kumimoji="1" lang="ja-JP" altLang="en-US" sz="1400" dirty="0">
                <a:latin typeface="BIZ UDPゴシック" panose="020B0400000000000000" pitchFamily="50" charset="-128"/>
                <a:ea typeface="BIZ UDPゴシック" panose="020B0400000000000000" pitchFamily="50" charset="-128"/>
              </a:rPr>
              <a:t>各部各課</a:t>
            </a:r>
          </a:p>
        </p:txBody>
      </p:sp>
      <p:sp>
        <p:nvSpPr>
          <p:cNvPr id="44" name="正方形/長方形 43">
            <a:extLst>
              <a:ext uri="{FF2B5EF4-FFF2-40B4-BE49-F238E27FC236}">
                <a16:creationId xmlns:a16="http://schemas.microsoft.com/office/drawing/2014/main" id="{2250802C-D2BC-4717-A096-1D8F0F78ADF8}"/>
              </a:ext>
            </a:extLst>
          </p:cNvPr>
          <p:cNvSpPr/>
          <p:nvPr/>
        </p:nvSpPr>
        <p:spPr>
          <a:xfrm>
            <a:off x="2848128" y="5305672"/>
            <a:ext cx="507996" cy="1032375"/>
          </a:xfrm>
          <a:prstGeom prst="rect">
            <a:avLst/>
          </a:prstGeom>
          <a:solidFill>
            <a:schemeClr val="bg1"/>
          </a:solidFill>
          <a:ln>
            <a:solidFill>
              <a:schemeClr val="tx1"/>
            </a:solidFill>
          </a:ln>
        </p:spPr>
        <p:style>
          <a:lnRef idx="2">
            <a:schemeClr val="accent5"/>
          </a:lnRef>
          <a:fillRef idx="1">
            <a:schemeClr val="lt1"/>
          </a:fillRef>
          <a:effectRef idx="0">
            <a:schemeClr val="accent5"/>
          </a:effectRef>
          <a:fontRef idx="minor">
            <a:schemeClr val="dk1"/>
          </a:fontRef>
        </p:style>
        <p:txBody>
          <a:bodyPr vert="eaVert" rtlCol="0" anchor="ctr"/>
          <a:lstStyle/>
          <a:p>
            <a:pPr algn="ctr"/>
            <a:r>
              <a:rPr kumimoji="1" lang="ja-JP" altLang="en-US" sz="1400" dirty="0">
                <a:latin typeface="BIZ UDPゴシック" panose="020B0400000000000000" pitchFamily="50" charset="-128"/>
                <a:ea typeface="BIZ UDPゴシック" panose="020B0400000000000000" pitchFamily="50" charset="-128"/>
              </a:rPr>
              <a:t>各部各課</a:t>
            </a:r>
          </a:p>
        </p:txBody>
      </p:sp>
      <p:sp>
        <p:nvSpPr>
          <p:cNvPr id="45" name="正方形/長方形 44">
            <a:extLst>
              <a:ext uri="{FF2B5EF4-FFF2-40B4-BE49-F238E27FC236}">
                <a16:creationId xmlns:a16="http://schemas.microsoft.com/office/drawing/2014/main" id="{9227F161-0B91-4DC7-8C0E-B01AB0F5B49E}"/>
              </a:ext>
            </a:extLst>
          </p:cNvPr>
          <p:cNvSpPr/>
          <p:nvPr/>
        </p:nvSpPr>
        <p:spPr>
          <a:xfrm>
            <a:off x="3487129" y="5305672"/>
            <a:ext cx="507996" cy="1032375"/>
          </a:xfrm>
          <a:prstGeom prst="rect">
            <a:avLst/>
          </a:prstGeom>
          <a:solidFill>
            <a:schemeClr val="bg1"/>
          </a:solidFill>
          <a:ln>
            <a:solidFill>
              <a:schemeClr val="tx1"/>
            </a:solidFill>
          </a:ln>
        </p:spPr>
        <p:style>
          <a:lnRef idx="2">
            <a:schemeClr val="accent5"/>
          </a:lnRef>
          <a:fillRef idx="1">
            <a:schemeClr val="lt1"/>
          </a:fillRef>
          <a:effectRef idx="0">
            <a:schemeClr val="accent5"/>
          </a:effectRef>
          <a:fontRef idx="minor">
            <a:schemeClr val="dk1"/>
          </a:fontRef>
        </p:style>
        <p:txBody>
          <a:bodyPr vert="eaVert" rtlCol="0" anchor="ctr"/>
          <a:lstStyle/>
          <a:p>
            <a:pPr algn="ctr"/>
            <a:r>
              <a:rPr kumimoji="1" lang="ja-JP" altLang="en-US" sz="1400" dirty="0">
                <a:latin typeface="BIZ UDPゴシック" panose="020B0400000000000000" pitchFamily="50" charset="-128"/>
                <a:ea typeface="BIZ UDPゴシック" panose="020B0400000000000000" pitchFamily="50" charset="-128"/>
              </a:rPr>
              <a:t>各部各課</a:t>
            </a:r>
          </a:p>
        </p:txBody>
      </p:sp>
      <p:sp>
        <p:nvSpPr>
          <p:cNvPr id="46" name="正方形/長方形 45">
            <a:extLst>
              <a:ext uri="{FF2B5EF4-FFF2-40B4-BE49-F238E27FC236}">
                <a16:creationId xmlns:a16="http://schemas.microsoft.com/office/drawing/2014/main" id="{C722BE6A-3111-4983-AE02-53B9A2FB6512}"/>
              </a:ext>
            </a:extLst>
          </p:cNvPr>
          <p:cNvSpPr/>
          <p:nvPr/>
        </p:nvSpPr>
        <p:spPr>
          <a:xfrm>
            <a:off x="4126130" y="5305672"/>
            <a:ext cx="507996" cy="1032375"/>
          </a:xfrm>
          <a:prstGeom prst="rect">
            <a:avLst/>
          </a:prstGeom>
          <a:solidFill>
            <a:schemeClr val="bg1"/>
          </a:solidFill>
          <a:ln>
            <a:solidFill>
              <a:schemeClr val="tx1"/>
            </a:solidFill>
          </a:ln>
        </p:spPr>
        <p:style>
          <a:lnRef idx="2">
            <a:schemeClr val="accent5"/>
          </a:lnRef>
          <a:fillRef idx="1">
            <a:schemeClr val="lt1"/>
          </a:fillRef>
          <a:effectRef idx="0">
            <a:schemeClr val="accent5"/>
          </a:effectRef>
          <a:fontRef idx="minor">
            <a:schemeClr val="dk1"/>
          </a:fontRef>
        </p:style>
        <p:txBody>
          <a:bodyPr vert="eaVert" rtlCol="0" anchor="ctr"/>
          <a:lstStyle/>
          <a:p>
            <a:pPr algn="ctr"/>
            <a:r>
              <a:rPr kumimoji="1" lang="ja-JP" altLang="en-US" sz="1400" dirty="0">
                <a:latin typeface="BIZ UDPゴシック" panose="020B0400000000000000" pitchFamily="50" charset="-128"/>
                <a:ea typeface="BIZ UDPゴシック" panose="020B0400000000000000" pitchFamily="50" charset="-128"/>
              </a:rPr>
              <a:t>各部各課</a:t>
            </a:r>
          </a:p>
        </p:txBody>
      </p:sp>
      <p:sp>
        <p:nvSpPr>
          <p:cNvPr id="47" name="正方形/長方形 46">
            <a:extLst>
              <a:ext uri="{FF2B5EF4-FFF2-40B4-BE49-F238E27FC236}">
                <a16:creationId xmlns:a16="http://schemas.microsoft.com/office/drawing/2014/main" id="{D96C0F04-F3BB-4305-9083-324495191BB9}"/>
              </a:ext>
            </a:extLst>
          </p:cNvPr>
          <p:cNvSpPr/>
          <p:nvPr/>
        </p:nvSpPr>
        <p:spPr>
          <a:xfrm>
            <a:off x="4765131" y="5305672"/>
            <a:ext cx="507996" cy="1032375"/>
          </a:xfrm>
          <a:prstGeom prst="rect">
            <a:avLst/>
          </a:prstGeom>
          <a:solidFill>
            <a:schemeClr val="bg1"/>
          </a:solidFill>
          <a:ln>
            <a:solidFill>
              <a:schemeClr val="tx1"/>
            </a:solidFill>
          </a:ln>
        </p:spPr>
        <p:style>
          <a:lnRef idx="2">
            <a:schemeClr val="accent5"/>
          </a:lnRef>
          <a:fillRef idx="1">
            <a:schemeClr val="lt1"/>
          </a:fillRef>
          <a:effectRef idx="0">
            <a:schemeClr val="accent5"/>
          </a:effectRef>
          <a:fontRef idx="minor">
            <a:schemeClr val="dk1"/>
          </a:fontRef>
        </p:style>
        <p:txBody>
          <a:bodyPr vert="eaVert" rtlCol="0" anchor="ctr"/>
          <a:lstStyle/>
          <a:p>
            <a:pPr algn="ctr"/>
            <a:r>
              <a:rPr kumimoji="1" lang="ja-JP" altLang="en-US" sz="1400" dirty="0">
                <a:latin typeface="BIZ UDPゴシック" panose="020B0400000000000000" pitchFamily="50" charset="-128"/>
                <a:ea typeface="BIZ UDPゴシック" panose="020B0400000000000000" pitchFamily="50" charset="-128"/>
              </a:rPr>
              <a:t>各部各課</a:t>
            </a:r>
          </a:p>
        </p:txBody>
      </p:sp>
      <p:sp>
        <p:nvSpPr>
          <p:cNvPr id="49" name="正方形/長方形 48">
            <a:extLst>
              <a:ext uri="{FF2B5EF4-FFF2-40B4-BE49-F238E27FC236}">
                <a16:creationId xmlns:a16="http://schemas.microsoft.com/office/drawing/2014/main" id="{AD17047F-5CE2-4917-90FF-1C36B73150E4}"/>
              </a:ext>
            </a:extLst>
          </p:cNvPr>
          <p:cNvSpPr/>
          <p:nvPr/>
        </p:nvSpPr>
        <p:spPr>
          <a:xfrm>
            <a:off x="5404132" y="5305672"/>
            <a:ext cx="507996" cy="1032375"/>
          </a:xfrm>
          <a:prstGeom prst="rect">
            <a:avLst/>
          </a:prstGeom>
          <a:solidFill>
            <a:schemeClr val="bg1"/>
          </a:solidFill>
          <a:ln>
            <a:solidFill>
              <a:schemeClr val="tx1"/>
            </a:solidFill>
          </a:ln>
        </p:spPr>
        <p:style>
          <a:lnRef idx="2">
            <a:schemeClr val="accent5"/>
          </a:lnRef>
          <a:fillRef idx="1">
            <a:schemeClr val="lt1"/>
          </a:fillRef>
          <a:effectRef idx="0">
            <a:schemeClr val="accent5"/>
          </a:effectRef>
          <a:fontRef idx="minor">
            <a:schemeClr val="dk1"/>
          </a:fontRef>
        </p:style>
        <p:txBody>
          <a:bodyPr vert="eaVert" rtlCol="0" anchor="ctr"/>
          <a:lstStyle/>
          <a:p>
            <a:pPr algn="ctr"/>
            <a:r>
              <a:rPr kumimoji="1" lang="ja-JP" altLang="en-US" sz="1400" dirty="0">
                <a:latin typeface="BIZ UDPゴシック" panose="020B0400000000000000" pitchFamily="50" charset="-128"/>
                <a:ea typeface="BIZ UDPゴシック" panose="020B0400000000000000" pitchFamily="50" charset="-128"/>
              </a:rPr>
              <a:t>各部各課</a:t>
            </a:r>
          </a:p>
        </p:txBody>
      </p:sp>
      <p:sp>
        <p:nvSpPr>
          <p:cNvPr id="50" name="正方形/長方形 49">
            <a:extLst>
              <a:ext uri="{FF2B5EF4-FFF2-40B4-BE49-F238E27FC236}">
                <a16:creationId xmlns:a16="http://schemas.microsoft.com/office/drawing/2014/main" id="{092A2149-F6D1-408F-8C8E-E7BB8808EF3A}"/>
              </a:ext>
            </a:extLst>
          </p:cNvPr>
          <p:cNvSpPr/>
          <p:nvPr/>
        </p:nvSpPr>
        <p:spPr>
          <a:xfrm>
            <a:off x="6043137" y="5305672"/>
            <a:ext cx="507996" cy="1032375"/>
          </a:xfrm>
          <a:prstGeom prst="rect">
            <a:avLst/>
          </a:prstGeom>
          <a:solidFill>
            <a:schemeClr val="bg1"/>
          </a:solidFill>
          <a:ln>
            <a:solidFill>
              <a:schemeClr val="tx1"/>
            </a:solidFill>
          </a:ln>
        </p:spPr>
        <p:style>
          <a:lnRef idx="2">
            <a:schemeClr val="accent5"/>
          </a:lnRef>
          <a:fillRef idx="1">
            <a:schemeClr val="lt1"/>
          </a:fillRef>
          <a:effectRef idx="0">
            <a:schemeClr val="accent5"/>
          </a:effectRef>
          <a:fontRef idx="minor">
            <a:schemeClr val="dk1"/>
          </a:fontRef>
        </p:style>
        <p:txBody>
          <a:bodyPr vert="eaVert" rtlCol="0" anchor="ctr"/>
          <a:lstStyle/>
          <a:p>
            <a:pPr algn="ctr"/>
            <a:r>
              <a:rPr kumimoji="1" lang="ja-JP" altLang="en-US" sz="1400" dirty="0">
                <a:latin typeface="BIZ UDPゴシック" panose="020B0400000000000000" pitchFamily="50" charset="-128"/>
                <a:ea typeface="BIZ UDPゴシック" panose="020B0400000000000000" pitchFamily="50" charset="-128"/>
              </a:rPr>
              <a:t>各部各課</a:t>
            </a:r>
          </a:p>
        </p:txBody>
      </p:sp>
      <p:sp>
        <p:nvSpPr>
          <p:cNvPr id="52" name="正方形/長方形 51">
            <a:extLst>
              <a:ext uri="{FF2B5EF4-FFF2-40B4-BE49-F238E27FC236}">
                <a16:creationId xmlns:a16="http://schemas.microsoft.com/office/drawing/2014/main" id="{0A1E2C20-4D8B-41BF-A0A7-D29C5CC22D6F}"/>
              </a:ext>
            </a:extLst>
          </p:cNvPr>
          <p:cNvSpPr/>
          <p:nvPr/>
        </p:nvSpPr>
        <p:spPr>
          <a:xfrm>
            <a:off x="292124" y="5305672"/>
            <a:ext cx="507996" cy="1032375"/>
          </a:xfrm>
          <a:prstGeom prst="rect">
            <a:avLst/>
          </a:prstGeom>
          <a:solidFill>
            <a:schemeClr val="bg1"/>
          </a:solidFill>
          <a:ln>
            <a:solidFill>
              <a:schemeClr val="tx1"/>
            </a:solidFill>
          </a:ln>
        </p:spPr>
        <p:style>
          <a:lnRef idx="2">
            <a:schemeClr val="accent5"/>
          </a:lnRef>
          <a:fillRef idx="1">
            <a:schemeClr val="lt1"/>
          </a:fillRef>
          <a:effectRef idx="0">
            <a:schemeClr val="accent5"/>
          </a:effectRef>
          <a:fontRef idx="minor">
            <a:schemeClr val="dk1"/>
          </a:fontRef>
        </p:style>
        <p:txBody>
          <a:bodyPr vert="eaVert" rtlCol="0" anchor="ctr"/>
          <a:lstStyle/>
          <a:p>
            <a:pPr algn="ctr"/>
            <a:r>
              <a:rPr kumimoji="1" lang="ja-JP" altLang="en-US" sz="1400" dirty="0">
                <a:latin typeface="BIZ UDPゴシック" panose="020B0400000000000000" pitchFamily="50" charset="-128"/>
                <a:ea typeface="BIZ UDPゴシック" panose="020B0400000000000000" pitchFamily="50" charset="-128"/>
              </a:rPr>
              <a:t>各部各課</a:t>
            </a:r>
          </a:p>
        </p:txBody>
      </p:sp>
      <p:sp>
        <p:nvSpPr>
          <p:cNvPr id="53" name="正方形/長方形 52">
            <a:extLst>
              <a:ext uri="{FF2B5EF4-FFF2-40B4-BE49-F238E27FC236}">
                <a16:creationId xmlns:a16="http://schemas.microsoft.com/office/drawing/2014/main" id="{1DB8F4BD-8BFB-4B63-A290-3858664FA4C3}"/>
              </a:ext>
            </a:extLst>
          </p:cNvPr>
          <p:cNvSpPr/>
          <p:nvPr/>
        </p:nvSpPr>
        <p:spPr>
          <a:xfrm>
            <a:off x="931125" y="5305672"/>
            <a:ext cx="507996" cy="1032375"/>
          </a:xfrm>
          <a:prstGeom prst="rect">
            <a:avLst/>
          </a:prstGeom>
          <a:solidFill>
            <a:schemeClr val="bg1"/>
          </a:solidFill>
          <a:ln>
            <a:solidFill>
              <a:schemeClr val="tx1"/>
            </a:solidFill>
          </a:ln>
        </p:spPr>
        <p:style>
          <a:lnRef idx="2">
            <a:schemeClr val="accent5"/>
          </a:lnRef>
          <a:fillRef idx="1">
            <a:schemeClr val="lt1"/>
          </a:fillRef>
          <a:effectRef idx="0">
            <a:schemeClr val="accent5"/>
          </a:effectRef>
          <a:fontRef idx="minor">
            <a:schemeClr val="dk1"/>
          </a:fontRef>
        </p:style>
        <p:txBody>
          <a:bodyPr vert="eaVert" rtlCol="0" anchor="ctr"/>
          <a:lstStyle/>
          <a:p>
            <a:pPr algn="ctr"/>
            <a:r>
              <a:rPr kumimoji="1" lang="ja-JP" altLang="en-US" sz="1400" dirty="0">
                <a:latin typeface="BIZ UDPゴシック" panose="020B0400000000000000" pitchFamily="50" charset="-128"/>
                <a:ea typeface="BIZ UDPゴシック" panose="020B0400000000000000" pitchFamily="50" charset="-128"/>
              </a:rPr>
              <a:t>各部各課</a:t>
            </a:r>
          </a:p>
        </p:txBody>
      </p:sp>
      <p:sp>
        <p:nvSpPr>
          <p:cNvPr id="54" name="正方形/長方形 53">
            <a:extLst>
              <a:ext uri="{FF2B5EF4-FFF2-40B4-BE49-F238E27FC236}">
                <a16:creationId xmlns:a16="http://schemas.microsoft.com/office/drawing/2014/main" id="{C9DDC093-F45B-4475-B02C-C8F842062682}"/>
              </a:ext>
            </a:extLst>
          </p:cNvPr>
          <p:cNvSpPr/>
          <p:nvPr/>
        </p:nvSpPr>
        <p:spPr>
          <a:xfrm>
            <a:off x="4612656" y="4114800"/>
            <a:ext cx="1716256" cy="638046"/>
          </a:xfrm>
          <a:prstGeom prst="rect">
            <a:avLst/>
          </a:prstGeom>
          <a:solidFill>
            <a:schemeClr val="accent2">
              <a:lumMod val="20000"/>
              <a:lumOff val="80000"/>
            </a:schemeClr>
          </a:solidFill>
          <a:ln w="28575">
            <a:solidFill>
              <a:srgbClr val="C00000"/>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b="1" dirty="0">
                <a:solidFill>
                  <a:schemeClr val="tx1">
                    <a:lumMod val="95000"/>
                    <a:lumOff val="5000"/>
                  </a:schemeClr>
                </a:solidFill>
                <a:latin typeface="BIZ UDPゴシック" panose="020B0400000000000000" pitchFamily="50" charset="-128"/>
                <a:ea typeface="BIZ UDPゴシック" panose="020B0400000000000000" pitchFamily="50" charset="-128"/>
              </a:rPr>
              <a:t>本部事務局</a:t>
            </a:r>
            <a:endParaRPr kumimoji="1" lang="en-US" altLang="ja-JP" b="1" dirty="0">
              <a:solidFill>
                <a:schemeClr val="tx1">
                  <a:lumMod val="95000"/>
                  <a:lumOff val="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lumMod val="95000"/>
                    <a:lumOff val="5000"/>
                  </a:schemeClr>
                </a:solidFill>
                <a:latin typeface="BIZ UDPゴシック" panose="020B0400000000000000" pitchFamily="50" charset="-128"/>
                <a:ea typeface="BIZ UDPゴシック" panose="020B0400000000000000" pitchFamily="50" charset="-128"/>
              </a:rPr>
              <a:t>（防災課を中心に）</a:t>
            </a:r>
          </a:p>
        </p:txBody>
      </p:sp>
      <p:cxnSp>
        <p:nvCxnSpPr>
          <p:cNvPr id="56" name="直線コネクタ 55">
            <a:extLst>
              <a:ext uri="{FF2B5EF4-FFF2-40B4-BE49-F238E27FC236}">
                <a16:creationId xmlns:a16="http://schemas.microsoft.com/office/drawing/2014/main" id="{463CF940-CBB7-434E-9198-2969B43ABB49}"/>
              </a:ext>
            </a:extLst>
          </p:cNvPr>
          <p:cNvCxnSpPr>
            <a:cxnSpLocks/>
            <a:stCxn id="38" idx="2"/>
            <a:endCxn id="39" idx="0"/>
          </p:cNvCxnSpPr>
          <p:nvPr/>
        </p:nvCxnSpPr>
        <p:spPr>
          <a:xfrm flipH="1">
            <a:off x="3250539" y="2242511"/>
            <a:ext cx="2" cy="11956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正方形/長方形 56">
            <a:extLst>
              <a:ext uri="{FF2B5EF4-FFF2-40B4-BE49-F238E27FC236}">
                <a16:creationId xmlns:a16="http://schemas.microsoft.com/office/drawing/2014/main" id="{2A46CC6D-C9C5-40DF-99A1-93BE29052628}"/>
              </a:ext>
            </a:extLst>
          </p:cNvPr>
          <p:cNvSpPr/>
          <p:nvPr/>
        </p:nvSpPr>
        <p:spPr>
          <a:xfrm>
            <a:off x="2215948" y="2406176"/>
            <a:ext cx="2069186" cy="352307"/>
          </a:xfrm>
          <a:prstGeom prst="rect">
            <a:avLst/>
          </a:prstGeom>
          <a:solidFill>
            <a:schemeClr val="bg1"/>
          </a:solidFill>
          <a:ln w="1905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副本部長</a:t>
            </a:r>
          </a:p>
        </p:txBody>
      </p:sp>
      <p:sp>
        <p:nvSpPr>
          <p:cNvPr id="58" name="正方形/長方形 57">
            <a:extLst>
              <a:ext uri="{FF2B5EF4-FFF2-40B4-BE49-F238E27FC236}">
                <a16:creationId xmlns:a16="http://schemas.microsoft.com/office/drawing/2014/main" id="{6796E801-FAE2-4CB3-9CE1-B24EAB145EC9}"/>
              </a:ext>
            </a:extLst>
          </p:cNvPr>
          <p:cNvSpPr/>
          <p:nvPr/>
        </p:nvSpPr>
        <p:spPr>
          <a:xfrm>
            <a:off x="2215947" y="2922148"/>
            <a:ext cx="2069185" cy="352307"/>
          </a:xfrm>
          <a:prstGeom prst="rect">
            <a:avLst/>
          </a:prstGeom>
          <a:solidFill>
            <a:schemeClr val="bg1"/>
          </a:solidFill>
          <a:ln w="1905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1600" b="1" dirty="0">
                <a:solidFill>
                  <a:schemeClr val="tx1">
                    <a:lumMod val="95000"/>
                    <a:lumOff val="5000"/>
                  </a:schemeClr>
                </a:solidFill>
                <a:latin typeface="BIZ UDPゴシック" panose="020B0400000000000000" pitchFamily="50" charset="-128"/>
                <a:ea typeface="BIZ UDPゴシック" panose="020B0400000000000000" pitchFamily="50" charset="-128"/>
              </a:rPr>
              <a:t>副本部長代理</a:t>
            </a:r>
          </a:p>
        </p:txBody>
      </p:sp>
      <p:sp>
        <p:nvSpPr>
          <p:cNvPr id="59" name="テキスト ボックス 58">
            <a:extLst>
              <a:ext uri="{FF2B5EF4-FFF2-40B4-BE49-F238E27FC236}">
                <a16:creationId xmlns:a16="http://schemas.microsoft.com/office/drawing/2014/main" id="{62BC33E1-9705-42B7-AAAF-E1FEE7F9D07C}"/>
              </a:ext>
            </a:extLst>
          </p:cNvPr>
          <p:cNvSpPr txBox="1"/>
          <p:nvPr/>
        </p:nvSpPr>
        <p:spPr>
          <a:xfrm>
            <a:off x="4245737" y="1912547"/>
            <a:ext cx="646331" cy="276999"/>
          </a:xfrm>
          <a:prstGeom prst="rect">
            <a:avLst/>
          </a:prstGeom>
          <a:noFill/>
        </p:spPr>
        <p:txBody>
          <a:bodyPr wrap="none" rtlCol="0">
            <a:spAutoFit/>
          </a:bodyPr>
          <a:lstStyle/>
          <a:p>
            <a:r>
              <a:rPr lang="ja-JP" altLang="en-US" sz="1200" b="1" dirty="0">
                <a:latin typeface="BIZ UDPゴシック" panose="020B0400000000000000" pitchFamily="50" charset="-128"/>
                <a:ea typeface="BIZ UDPゴシック" panose="020B0400000000000000" pitchFamily="50" charset="-128"/>
              </a:rPr>
              <a:t>（町長）</a:t>
            </a:r>
            <a:endParaRPr kumimoji="1" lang="ja-JP" altLang="en-US" sz="1200" b="1" dirty="0">
              <a:latin typeface="BIZ UDPゴシック" panose="020B0400000000000000" pitchFamily="50" charset="-128"/>
              <a:ea typeface="BIZ UDPゴシック" panose="020B0400000000000000" pitchFamily="50" charset="-128"/>
            </a:endParaRPr>
          </a:p>
        </p:txBody>
      </p:sp>
      <p:sp>
        <p:nvSpPr>
          <p:cNvPr id="60" name="テキスト ボックス 59">
            <a:extLst>
              <a:ext uri="{FF2B5EF4-FFF2-40B4-BE49-F238E27FC236}">
                <a16:creationId xmlns:a16="http://schemas.microsoft.com/office/drawing/2014/main" id="{EDEA8F60-E293-4C0B-A82F-ED62F905F6F1}"/>
              </a:ext>
            </a:extLst>
          </p:cNvPr>
          <p:cNvSpPr txBox="1"/>
          <p:nvPr/>
        </p:nvSpPr>
        <p:spPr>
          <a:xfrm>
            <a:off x="4245737" y="2419567"/>
            <a:ext cx="1152880" cy="276999"/>
          </a:xfrm>
          <a:prstGeom prst="rect">
            <a:avLst/>
          </a:prstGeom>
          <a:noFill/>
        </p:spPr>
        <p:txBody>
          <a:bodyPr wrap="none" rtlCol="0">
            <a:spAutoFit/>
          </a:bodyPr>
          <a:lstStyle/>
          <a:p>
            <a:r>
              <a:rPr lang="ja-JP" altLang="en-US" sz="1200" b="1" dirty="0">
                <a:latin typeface="BIZ UDPゴシック" panose="020B0400000000000000" pitchFamily="50" charset="-128"/>
                <a:ea typeface="BIZ UDPゴシック" panose="020B0400000000000000" pitchFamily="50" charset="-128"/>
              </a:rPr>
              <a:t>（副町長　１名）</a:t>
            </a:r>
            <a:endParaRPr kumimoji="1" lang="ja-JP" altLang="en-US" sz="1200" b="1" dirty="0">
              <a:latin typeface="BIZ UDPゴシック" panose="020B0400000000000000" pitchFamily="50" charset="-128"/>
              <a:ea typeface="BIZ UDPゴシック" panose="020B0400000000000000" pitchFamily="50" charset="-128"/>
            </a:endParaRPr>
          </a:p>
        </p:txBody>
      </p:sp>
      <p:sp>
        <p:nvSpPr>
          <p:cNvPr id="61" name="テキスト ボックス 60">
            <a:extLst>
              <a:ext uri="{FF2B5EF4-FFF2-40B4-BE49-F238E27FC236}">
                <a16:creationId xmlns:a16="http://schemas.microsoft.com/office/drawing/2014/main" id="{7FC63833-2472-4CB2-AFFA-93ABE4EDC638}"/>
              </a:ext>
            </a:extLst>
          </p:cNvPr>
          <p:cNvSpPr txBox="1"/>
          <p:nvPr/>
        </p:nvSpPr>
        <p:spPr>
          <a:xfrm>
            <a:off x="4245737" y="2945641"/>
            <a:ext cx="954107" cy="276999"/>
          </a:xfrm>
          <a:prstGeom prst="rect">
            <a:avLst/>
          </a:prstGeom>
          <a:noFill/>
        </p:spPr>
        <p:txBody>
          <a:bodyPr wrap="none" rtlCol="0">
            <a:spAutoFit/>
          </a:bodyPr>
          <a:lstStyle/>
          <a:p>
            <a:r>
              <a:rPr lang="ja-JP" altLang="en-US" sz="1200" b="1" dirty="0">
                <a:latin typeface="BIZ UDPゴシック" panose="020B0400000000000000" pitchFamily="50" charset="-128"/>
                <a:ea typeface="BIZ UDPゴシック" panose="020B0400000000000000" pitchFamily="50" charset="-128"/>
              </a:rPr>
              <a:t>（総務部長）</a:t>
            </a:r>
            <a:endParaRPr kumimoji="1" lang="ja-JP" altLang="en-US" sz="1200" b="1" dirty="0">
              <a:latin typeface="BIZ UDPゴシック" panose="020B0400000000000000" pitchFamily="50" charset="-128"/>
              <a:ea typeface="BIZ UDPゴシック" panose="020B0400000000000000" pitchFamily="50" charset="-128"/>
            </a:endParaRPr>
          </a:p>
        </p:txBody>
      </p:sp>
      <p:sp>
        <p:nvSpPr>
          <p:cNvPr id="62" name="テキスト ボックス 61">
            <a:extLst>
              <a:ext uri="{FF2B5EF4-FFF2-40B4-BE49-F238E27FC236}">
                <a16:creationId xmlns:a16="http://schemas.microsoft.com/office/drawing/2014/main" id="{30D2BAC5-BA0B-494B-966C-A7554E53D587}"/>
              </a:ext>
            </a:extLst>
          </p:cNvPr>
          <p:cNvSpPr txBox="1"/>
          <p:nvPr/>
        </p:nvSpPr>
        <p:spPr>
          <a:xfrm>
            <a:off x="4245737" y="3477568"/>
            <a:ext cx="1909497" cy="276999"/>
          </a:xfrm>
          <a:prstGeom prst="rect">
            <a:avLst/>
          </a:prstGeom>
          <a:noFill/>
        </p:spPr>
        <p:txBody>
          <a:bodyPr wrap="none" rtlCol="0">
            <a:spAutoFit/>
          </a:bodyPr>
          <a:lstStyle/>
          <a:p>
            <a:r>
              <a:rPr lang="ja-JP" altLang="en-US" sz="1200" b="1" dirty="0">
                <a:latin typeface="BIZ UDPゴシック" panose="020B0400000000000000" pitchFamily="50" charset="-128"/>
                <a:ea typeface="BIZ UDPゴシック" panose="020B0400000000000000" pitchFamily="50" charset="-128"/>
              </a:rPr>
              <a:t>（各部長、消防長、教育長）</a:t>
            </a:r>
            <a:endParaRPr kumimoji="1" lang="ja-JP" altLang="en-US" sz="1200" b="1" dirty="0">
              <a:latin typeface="BIZ UDPゴシック" panose="020B0400000000000000" pitchFamily="50" charset="-128"/>
              <a:ea typeface="BIZ UDPゴシック" panose="020B0400000000000000" pitchFamily="50" charset="-128"/>
            </a:endParaRPr>
          </a:p>
        </p:txBody>
      </p:sp>
      <p:cxnSp>
        <p:nvCxnSpPr>
          <p:cNvPr id="63" name="コネクタ: カギ線 33">
            <a:extLst>
              <a:ext uri="{FF2B5EF4-FFF2-40B4-BE49-F238E27FC236}">
                <a16:creationId xmlns:a16="http://schemas.microsoft.com/office/drawing/2014/main" id="{C5EA79F7-1954-40DE-B5EF-454F2596F0D2}"/>
              </a:ext>
            </a:extLst>
          </p:cNvPr>
          <p:cNvCxnSpPr>
            <a:cxnSpLocks/>
            <a:stCxn id="39" idx="2"/>
            <a:endCxn id="54" idx="1"/>
          </p:cNvCxnSpPr>
          <p:nvPr/>
        </p:nvCxnSpPr>
        <p:spPr>
          <a:xfrm rot="16200000" flipH="1">
            <a:off x="3609899" y="3431066"/>
            <a:ext cx="643396" cy="1362117"/>
          </a:xfrm>
          <a:prstGeom prst="bentConnector2">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コネクタ: カギ線 38">
            <a:extLst>
              <a:ext uri="{FF2B5EF4-FFF2-40B4-BE49-F238E27FC236}">
                <a16:creationId xmlns:a16="http://schemas.microsoft.com/office/drawing/2014/main" id="{90D9AA07-7F85-4656-8A33-CB63443E16C6}"/>
              </a:ext>
            </a:extLst>
          </p:cNvPr>
          <p:cNvCxnSpPr>
            <a:cxnSpLocks/>
            <a:stCxn id="52" idx="0"/>
            <a:endCxn id="50" idx="0"/>
          </p:cNvCxnSpPr>
          <p:nvPr/>
        </p:nvCxnSpPr>
        <p:spPr>
          <a:xfrm rot="5400000" flipH="1" flipV="1">
            <a:off x="3421628" y="2430166"/>
            <a:ext cx="12700" cy="5751013"/>
          </a:xfrm>
          <a:prstGeom prst="bentConnector3">
            <a:avLst>
              <a:gd name="adj1" fmla="val 180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コネクタ: カギ線 46">
            <a:extLst>
              <a:ext uri="{FF2B5EF4-FFF2-40B4-BE49-F238E27FC236}">
                <a16:creationId xmlns:a16="http://schemas.microsoft.com/office/drawing/2014/main" id="{DBB73886-5970-4A49-BC11-43739775106C}"/>
              </a:ext>
            </a:extLst>
          </p:cNvPr>
          <p:cNvCxnSpPr>
            <a:cxnSpLocks/>
            <a:stCxn id="53" idx="0"/>
            <a:endCxn id="49" idx="0"/>
          </p:cNvCxnSpPr>
          <p:nvPr/>
        </p:nvCxnSpPr>
        <p:spPr>
          <a:xfrm rot="5400000" flipH="1" flipV="1">
            <a:off x="3421626" y="3069169"/>
            <a:ext cx="12700" cy="4473007"/>
          </a:xfrm>
          <a:prstGeom prst="bentConnector3">
            <a:avLst>
              <a:gd name="adj1" fmla="val 180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コネクタ: カギ線 50">
            <a:extLst>
              <a:ext uri="{FF2B5EF4-FFF2-40B4-BE49-F238E27FC236}">
                <a16:creationId xmlns:a16="http://schemas.microsoft.com/office/drawing/2014/main" id="{58AD2D41-C796-49F2-B608-1CD85596F813}"/>
              </a:ext>
            </a:extLst>
          </p:cNvPr>
          <p:cNvCxnSpPr>
            <a:cxnSpLocks/>
            <a:stCxn id="40" idx="0"/>
            <a:endCxn id="47" idx="0"/>
          </p:cNvCxnSpPr>
          <p:nvPr/>
        </p:nvCxnSpPr>
        <p:spPr>
          <a:xfrm rot="5400000" flipH="1" flipV="1">
            <a:off x="3421626" y="3708170"/>
            <a:ext cx="12700" cy="3195005"/>
          </a:xfrm>
          <a:prstGeom prst="bentConnector3">
            <a:avLst>
              <a:gd name="adj1" fmla="val 180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コネクタ: カギ線 54">
            <a:extLst>
              <a:ext uri="{FF2B5EF4-FFF2-40B4-BE49-F238E27FC236}">
                <a16:creationId xmlns:a16="http://schemas.microsoft.com/office/drawing/2014/main" id="{237655FE-38DA-462A-BE4F-B2202E6424CB}"/>
              </a:ext>
            </a:extLst>
          </p:cNvPr>
          <p:cNvCxnSpPr>
            <a:cxnSpLocks/>
            <a:stCxn id="43" idx="0"/>
            <a:endCxn id="46" idx="0"/>
          </p:cNvCxnSpPr>
          <p:nvPr/>
        </p:nvCxnSpPr>
        <p:spPr>
          <a:xfrm rot="5400000" flipH="1" flipV="1">
            <a:off x="3421626" y="4347171"/>
            <a:ext cx="12700" cy="1917003"/>
          </a:xfrm>
          <a:prstGeom prst="bentConnector3">
            <a:avLst>
              <a:gd name="adj1" fmla="val 180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コネクタ: カギ線 58">
            <a:extLst>
              <a:ext uri="{FF2B5EF4-FFF2-40B4-BE49-F238E27FC236}">
                <a16:creationId xmlns:a16="http://schemas.microsoft.com/office/drawing/2014/main" id="{B2FF76A5-67B6-4470-A5AB-B9DE5486B2B6}"/>
              </a:ext>
            </a:extLst>
          </p:cNvPr>
          <p:cNvCxnSpPr>
            <a:cxnSpLocks/>
            <a:stCxn id="44" idx="0"/>
            <a:endCxn id="45" idx="0"/>
          </p:cNvCxnSpPr>
          <p:nvPr/>
        </p:nvCxnSpPr>
        <p:spPr>
          <a:xfrm rot="5400000" flipH="1" flipV="1">
            <a:off x="3421626" y="4986172"/>
            <a:ext cx="12700" cy="639001"/>
          </a:xfrm>
          <a:prstGeom prst="bentConnector3">
            <a:avLst>
              <a:gd name="adj1" fmla="val 180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584DFFED-81C2-4D80-BE28-C3B593AA2D4F}"/>
              </a:ext>
            </a:extLst>
          </p:cNvPr>
          <p:cNvCxnSpPr>
            <a:cxnSpLocks/>
            <a:stCxn id="39" idx="2"/>
          </p:cNvCxnSpPr>
          <p:nvPr/>
        </p:nvCxnSpPr>
        <p:spPr>
          <a:xfrm flipH="1">
            <a:off x="3250538" y="3790427"/>
            <a:ext cx="1" cy="13030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正方形/長方形 71">
            <a:extLst>
              <a:ext uri="{FF2B5EF4-FFF2-40B4-BE49-F238E27FC236}">
                <a16:creationId xmlns:a16="http://schemas.microsoft.com/office/drawing/2014/main" id="{5BCEEAA1-8289-D469-6023-BED458246C57}"/>
              </a:ext>
            </a:extLst>
          </p:cNvPr>
          <p:cNvSpPr/>
          <p:nvPr/>
        </p:nvSpPr>
        <p:spPr>
          <a:xfrm>
            <a:off x="7192215" y="2041182"/>
            <a:ext cx="1654075" cy="481263"/>
          </a:xfrm>
          <a:prstGeom prst="rect">
            <a:avLst/>
          </a:prstGeom>
          <a:solidFill>
            <a:schemeClr val="bg1"/>
          </a:solidFill>
          <a:ln w="1270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＜国交省＞</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smtClean="0">
                <a:solidFill>
                  <a:schemeClr val="tx1"/>
                </a:solidFill>
                <a:latin typeface="BIZ UDPゴシック" panose="020B0400000000000000" pitchFamily="50" charset="-128"/>
                <a:ea typeface="BIZ UDPゴシック" panose="020B0400000000000000" pitchFamily="50" charset="-128"/>
              </a:rPr>
              <a:t>河川</a:t>
            </a:r>
            <a:r>
              <a:rPr kumimoji="1" lang="ja-JP" altLang="en-US" sz="1200" b="1" dirty="0">
                <a:solidFill>
                  <a:schemeClr val="tx1"/>
                </a:solidFill>
                <a:latin typeface="BIZ UDPゴシック" panose="020B0400000000000000" pitchFamily="50" charset="-128"/>
                <a:ea typeface="BIZ UDPゴシック" panose="020B0400000000000000" pitchFamily="50" charset="-128"/>
              </a:rPr>
              <a:t>国道事務所</a:t>
            </a:r>
          </a:p>
        </p:txBody>
      </p:sp>
      <p:sp>
        <p:nvSpPr>
          <p:cNvPr id="73" name="コンテンツ プレースホルダー 6">
            <a:extLst>
              <a:ext uri="{FF2B5EF4-FFF2-40B4-BE49-F238E27FC236}">
                <a16:creationId xmlns:a16="http://schemas.microsoft.com/office/drawing/2014/main" id="{3619C3AF-9312-49C0-CF71-41B71B2ECD98}"/>
              </a:ext>
            </a:extLst>
          </p:cNvPr>
          <p:cNvSpPr txBox="1">
            <a:spLocks/>
          </p:cNvSpPr>
          <p:nvPr/>
        </p:nvSpPr>
        <p:spPr>
          <a:xfrm>
            <a:off x="7133629" y="1391705"/>
            <a:ext cx="1758372" cy="44970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b="1" kern="1200">
                <a:solidFill>
                  <a:schemeClr val="tx1">
                    <a:lumMod val="95000"/>
                    <a:lumOff val="5000"/>
                  </a:schemeClr>
                </a:solidFill>
                <a:latin typeface="BIZ UDPゴシック" panose="020B0400000000000000" pitchFamily="50" charset="-128"/>
                <a:ea typeface="BIZ UDPゴシック" panose="020B04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b="1" kern="1200">
                <a:solidFill>
                  <a:schemeClr val="tx1">
                    <a:lumMod val="95000"/>
                    <a:lumOff val="5000"/>
                  </a:schemeClr>
                </a:solidFill>
                <a:latin typeface="BIZ UDPゴシック" panose="020B0400000000000000" pitchFamily="50" charset="-128"/>
                <a:ea typeface="BIZ UDPゴシック" panose="020B04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b="1" kern="1200">
                <a:solidFill>
                  <a:schemeClr val="tx1">
                    <a:lumMod val="95000"/>
                    <a:lumOff val="5000"/>
                  </a:schemeClr>
                </a:solidFill>
                <a:latin typeface="BIZ UDPゴシック" panose="020B0400000000000000" pitchFamily="50" charset="-128"/>
                <a:ea typeface="BIZ UDPゴシック" panose="020B04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kern="1200">
                <a:solidFill>
                  <a:schemeClr val="tx1">
                    <a:lumMod val="95000"/>
                    <a:lumOff val="5000"/>
                  </a:schemeClr>
                </a:solidFill>
                <a:latin typeface="BIZ UDPゴシック" panose="020B0400000000000000" pitchFamily="50" charset="-128"/>
                <a:ea typeface="BIZ UDPゴシック" panose="020B04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kern="1200">
                <a:solidFill>
                  <a:schemeClr val="tx1">
                    <a:lumMod val="95000"/>
                    <a:lumOff val="5000"/>
                  </a:schemeClr>
                </a:solidFill>
                <a:latin typeface="BIZ UDPゴシック" panose="020B0400000000000000" pitchFamily="50" charset="-128"/>
                <a:ea typeface="BIZ UDPゴシック" panose="020B04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spcAft>
                <a:spcPts val="1200"/>
              </a:spcAft>
              <a:buFont typeface="Arial" panose="020B0604020202020204" pitchFamily="34" charset="0"/>
              <a:buNone/>
            </a:pPr>
            <a:r>
              <a:rPr lang="ja-JP" altLang="en-US" sz="2000" dirty="0">
                <a:solidFill>
                  <a:schemeClr val="tx1"/>
                </a:solidFill>
                <a:cs typeface="メイリオ" panose="020B0604030504040204" pitchFamily="50" charset="-128"/>
              </a:rPr>
              <a:t>＜主な関係機関＞</a:t>
            </a:r>
            <a:endParaRPr lang="en-US" altLang="ja-JP" sz="2000" dirty="0">
              <a:solidFill>
                <a:schemeClr val="tx1"/>
              </a:solidFill>
              <a:cs typeface="メイリオ" panose="020B0604030504040204" pitchFamily="50" charset="-128"/>
            </a:endParaRPr>
          </a:p>
        </p:txBody>
      </p:sp>
      <p:sp>
        <p:nvSpPr>
          <p:cNvPr id="74" name="正方形/長方形 73">
            <a:extLst>
              <a:ext uri="{FF2B5EF4-FFF2-40B4-BE49-F238E27FC236}">
                <a16:creationId xmlns:a16="http://schemas.microsoft.com/office/drawing/2014/main" id="{E6673998-1097-D9EC-5D8D-E4610CDA6ADE}"/>
              </a:ext>
            </a:extLst>
          </p:cNvPr>
          <p:cNvSpPr/>
          <p:nvPr/>
        </p:nvSpPr>
        <p:spPr>
          <a:xfrm>
            <a:off x="7192215" y="3100861"/>
            <a:ext cx="1654075" cy="1263612"/>
          </a:xfrm>
          <a:prstGeom prst="rect">
            <a:avLst/>
          </a:prstGeom>
          <a:solidFill>
            <a:schemeClr val="bg1"/>
          </a:solidFill>
          <a:ln w="1270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&lt;A</a:t>
            </a:r>
            <a:r>
              <a:rPr lang="ja-JP" altLang="en-US" sz="1200" b="1" dirty="0">
                <a:solidFill>
                  <a:schemeClr val="tx1"/>
                </a:solidFill>
                <a:latin typeface="BIZ UDPゴシック" panose="020B0400000000000000" pitchFamily="50" charset="-128"/>
                <a:ea typeface="BIZ UDPゴシック" panose="020B0400000000000000" pitchFamily="50" charset="-128"/>
              </a:rPr>
              <a:t>県</a:t>
            </a:r>
            <a:r>
              <a:rPr lang="en-US" altLang="ja-JP" sz="1200" b="1" dirty="0">
                <a:solidFill>
                  <a:schemeClr val="tx1"/>
                </a:solidFill>
                <a:latin typeface="BIZ UDPゴシック" panose="020B0400000000000000" pitchFamily="50" charset="-128"/>
                <a:ea typeface="BIZ UDPゴシック" panose="020B0400000000000000" pitchFamily="50" charset="-128"/>
              </a:rPr>
              <a:t>&gt;</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　</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spcAft>
                <a:spcPts val="300"/>
              </a:spcAft>
            </a:pPr>
            <a:r>
              <a:rPr lang="ja-JP" altLang="en-US" sz="1200" b="1" dirty="0" smtClean="0">
                <a:solidFill>
                  <a:schemeClr val="tx1"/>
                </a:solidFill>
                <a:latin typeface="BIZ UDPゴシック" panose="020B0400000000000000" pitchFamily="50" charset="-128"/>
                <a:ea typeface="BIZ UDPゴシック" panose="020B0400000000000000" pitchFamily="50" charset="-128"/>
              </a:rPr>
              <a:t>河川課</a:t>
            </a:r>
            <a:endParaRPr lang="en-US" altLang="ja-JP" sz="1200" b="1" dirty="0" smtClean="0">
              <a:solidFill>
                <a:schemeClr val="tx1"/>
              </a:solidFill>
              <a:latin typeface="BIZ UDPゴシック" panose="020B0400000000000000" pitchFamily="50" charset="-128"/>
              <a:ea typeface="BIZ UDPゴシック" panose="020B0400000000000000" pitchFamily="50" charset="-128"/>
            </a:endParaRPr>
          </a:p>
          <a:p>
            <a:pPr algn="ctr">
              <a:spcAft>
                <a:spcPts val="300"/>
              </a:spcAft>
            </a:pPr>
            <a:r>
              <a:rPr lang="ja-JP" altLang="en-US" sz="1200" b="1" dirty="0" smtClean="0">
                <a:solidFill>
                  <a:schemeClr val="tx1"/>
                </a:solidFill>
                <a:latin typeface="BIZ UDPゴシック" panose="020B0400000000000000" pitchFamily="50" charset="-128"/>
                <a:ea typeface="BIZ UDPゴシック" panose="020B0400000000000000" pitchFamily="50" charset="-128"/>
              </a:rPr>
              <a:t>砂防課</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spcAft>
                <a:spcPts val="300"/>
              </a:spcAft>
            </a:pPr>
            <a:r>
              <a:rPr lang="en-US" altLang="ja-JP" sz="1200" b="1" dirty="0">
                <a:solidFill>
                  <a:schemeClr val="tx1"/>
                </a:solidFill>
                <a:latin typeface="BIZ UDPゴシック" panose="020B0400000000000000" pitchFamily="50" charset="-128"/>
                <a:ea typeface="BIZ UDPゴシック" panose="020B0400000000000000" pitchFamily="50" charset="-128"/>
              </a:rPr>
              <a:t>A</a:t>
            </a:r>
            <a:r>
              <a:rPr lang="ja-JP" altLang="en-US" sz="1200" b="1" dirty="0">
                <a:solidFill>
                  <a:schemeClr val="tx1"/>
                </a:solidFill>
                <a:latin typeface="BIZ UDPゴシック" panose="020B0400000000000000" pitchFamily="50" charset="-128"/>
                <a:ea typeface="BIZ UDPゴシック" panose="020B0400000000000000" pitchFamily="50" charset="-128"/>
              </a:rPr>
              <a:t>県土木事務所</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spcAft>
                <a:spcPts val="300"/>
              </a:spcAft>
            </a:pPr>
            <a:r>
              <a:rPr lang="ja-JP" altLang="en-US" sz="1200" b="1" dirty="0">
                <a:solidFill>
                  <a:schemeClr val="tx1"/>
                </a:solidFill>
                <a:latin typeface="BIZ UDPゴシック" panose="020B0400000000000000" pitchFamily="50" charset="-128"/>
                <a:ea typeface="BIZ UDPゴシック" panose="020B0400000000000000" pitchFamily="50" charset="-128"/>
              </a:rPr>
              <a:t>危機管理課</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5" name="正方形/長方形 74">
            <a:extLst>
              <a:ext uri="{FF2B5EF4-FFF2-40B4-BE49-F238E27FC236}">
                <a16:creationId xmlns:a16="http://schemas.microsoft.com/office/drawing/2014/main" id="{F622EC16-EEE8-1639-4B0D-84AF9B156640}"/>
              </a:ext>
            </a:extLst>
          </p:cNvPr>
          <p:cNvSpPr/>
          <p:nvPr/>
        </p:nvSpPr>
        <p:spPr>
          <a:xfrm>
            <a:off x="7192215" y="5132040"/>
            <a:ext cx="1654075" cy="481263"/>
          </a:xfrm>
          <a:prstGeom prst="rect">
            <a:avLst/>
          </a:prstGeom>
          <a:solidFill>
            <a:schemeClr val="bg1"/>
          </a:solidFill>
          <a:ln w="1270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1" lang="en-US" altLang="ja-JP" sz="1200" b="1" dirty="0">
                <a:solidFill>
                  <a:schemeClr val="tx1"/>
                </a:solidFill>
                <a:latin typeface="BIZ UDPゴシック" panose="020B0400000000000000" pitchFamily="50" charset="-128"/>
                <a:ea typeface="BIZ UDPゴシック" panose="020B0400000000000000" pitchFamily="50" charset="-128"/>
              </a:rPr>
              <a:t>A</a:t>
            </a:r>
            <a:r>
              <a:rPr kumimoji="1" lang="ja-JP" altLang="en-US" sz="1200" b="1" dirty="0">
                <a:solidFill>
                  <a:schemeClr val="tx1"/>
                </a:solidFill>
                <a:latin typeface="BIZ UDPゴシック" panose="020B0400000000000000" pitchFamily="50" charset="-128"/>
                <a:ea typeface="BIZ UDPゴシック" panose="020B0400000000000000" pitchFamily="50" charset="-128"/>
              </a:rPr>
              <a:t>地方気象台</a:t>
            </a:r>
          </a:p>
        </p:txBody>
      </p:sp>
      <p:sp>
        <p:nvSpPr>
          <p:cNvPr id="76" name="テキスト ボックス 75">
            <a:extLst>
              <a:ext uri="{FF2B5EF4-FFF2-40B4-BE49-F238E27FC236}">
                <a16:creationId xmlns:a16="http://schemas.microsoft.com/office/drawing/2014/main" id="{37CE9C5E-71DC-BB97-2821-FA58B356174F}"/>
              </a:ext>
            </a:extLst>
          </p:cNvPr>
          <p:cNvSpPr txBox="1"/>
          <p:nvPr/>
        </p:nvSpPr>
        <p:spPr>
          <a:xfrm>
            <a:off x="6663100" y="4570827"/>
            <a:ext cx="400110" cy="451406"/>
          </a:xfrm>
          <a:prstGeom prst="rect">
            <a:avLst/>
          </a:prstGeom>
          <a:noFill/>
        </p:spPr>
        <p:txBody>
          <a:bodyPr vert="eaVert" wrap="none" rtlCol="0">
            <a:spAutoFit/>
          </a:bodyPr>
          <a:lstStyle/>
          <a:p>
            <a:r>
              <a:rPr lang="ja-JP" altLang="en-US" sz="1400" b="1" dirty="0">
                <a:solidFill>
                  <a:schemeClr val="accent6">
                    <a:lumMod val="50000"/>
                  </a:schemeClr>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助言</a:t>
            </a:r>
            <a:endParaRPr kumimoji="1" lang="ja-JP" altLang="en-US" sz="1400" b="1" dirty="0">
              <a:solidFill>
                <a:schemeClr val="accent6">
                  <a:lumMod val="50000"/>
                </a:schemeClr>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p:txBody>
      </p:sp>
      <p:sp>
        <p:nvSpPr>
          <p:cNvPr id="77" name="テキスト ボックス 76">
            <a:extLst>
              <a:ext uri="{FF2B5EF4-FFF2-40B4-BE49-F238E27FC236}">
                <a16:creationId xmlns:a16="http://schemas.microsoft.com/office/drawing/2014/main" id="{6B69F4C9-B22D-14F2-3BD0-7409EE840957}"/>
              </a:ext>
            </a:extLst>
          </p:cNvPr>
          <p:cNvSpPr txBox="1"/>
          <p:nvPr/>
        </p:nvSpPr>
        <p:spPr>
          <a:xfrm>
            <a:off x="7192215" y="5633096"/>
            <a:ext cx="1758372" cy="430887"/>
          </a:xfrm>
          <a:prstGeom prst="rect">
            <a:avLst/>
          </a:prstGeom>
          <a:noFill/>
        </p:spPr>
        <p:txBody>
          <a:bodyPr wrap="square">
            <a:spAutoFit/>
          </a:bodyPr>
          <a:lstStyle/>
          <a:p>
            <a:r>
              <a:rPr kumimoji="1" lang="ja-JP" altLang="en-US" sz="1050" dirty="0">
                <a:latin typeface="BIZ UDゴシック" panose="020B0400000000000000" pitchFamily="49" charset="-128"/>
                <a:ea typeface="BIZ UDゴシック" panose="020B0400000000000000" pitchFamily="49" charset="-128"/>
              </a:rPr>
              <a:t>気象、高潮、地震・津波の警報等に関すること</a:t>
            </a:r>
          </a:p>
        </p:txBody>
      </p:sp>
      <p:sp>
        <p:nvSpPr>
          <p:cNvPr id="78" name="テキスト ボックス 77">
            <a:extLst>
              <a:ext uri="{FF2B5EF4-FFF2-40B4-BE49-F238E27FC236}">
                <a16:creationId xmlns:a16="http://schemas.microsoft.com/office/drawing/2014/main" id="{94C4FBCF-5C88-48B6-B144-2F8BDE806C08}"/>
              </a:ext>
            </a:extLst>
          </p:cNvPr>
          <p:cNvSpPr txBox="1"/>
          <p:nvPr/>
        </p:nvSpPr>
        <p:spPr>
          <a:xfrm>
            <a:off x="7192215" y="2522445"/>
            <a:ext cx="1758372" cy="415498"/>
          </a:xfrm>
          <a:prstGeom prst="rect">
            <a:avLst/>
          </a:prstGeom>
          <a:noFill/>
        </p:spPr>
        <p:txBody>
          <a:bodyPr wrap="square">
            <a:spAutoFit/>
          </a:bodyPr>
          <a:lstStyle/>
          <a:p>
            <a:r>
              <a:rPr kumimoji="1" lang="ja-JP" altLang="en-US" sz="1050" dirty="0">
                <a:latin typeface="BIZ UDゴシック" panose="020B0400000000000000" pitchFamily="49" charset="-128"/>
                <a:ea typeface="BIZ UDゴシック" panose="020B0400000000000000" pitchFamily="49" charset="-128"/>
              </a:rPr>
              <a:t>所管</a:t>
            </a:r>
            <a:r>
              <a:rPr kumimoji="1" lang="ja-JP" altLang="en-US" sz="1050" dirty="0" smtClean="0">
                <a:latin typeface="BIZ UDゴシック" panose="020B0400000000000000" pitchFamily="49" charset="-128"/>
                <a:ea typeface="BIZ UDゴシック" panose="020B0400000000000000" pitchFamily="49" charset="-128"/>
              </a:rPr>
              <a:t>する河川</a:t>
            </a:r>
            <a:r>
              <a:rPr kumimoji="1" lang="ja-JP" altLang="en-US" sz="1050" dirty="0">
                <a:latin typeface="BIZ UDゴシック" panose="020B0400000000000000" pitchFamily="49" charset="-128"/>
                <a:ea typeface="BIZ UDゴシック" panose="020B0400000000000000" pitchFamily="49" charset="-128"/>
              </a:rPr>
              <a:t>の洪水</a:t>
            </a:r>
            <a:r>
              <a:rPr kumimoji="1" lang="ja-JP" altLang="en-US" sz="1050" dirty="0" smtClean="0">
                <a:latin typeface="BIZ UDゴシック" panose="020B0400000000000000" pitchFamily="49" charset="-128"/>
                <a:ea typeface="BIZ UDゴシック" panose="020B0400000000000000" pitchFamily="49" charset="-128"/>
              </a:rPr>
              <a:t>に</a:t>
            </a:r>
            <a:r>
              <a:rPr kumimoji="1" lang="en-US" altLang="ja-JP" sz="1050" dirty="0" smtClean="0">
                <a:latin typeface="BIZ UDゴシック" panose="020B0400000000000000" pitchFamily="49" charset="-128"/>
                <a:ea typeface="BIZ UDゴシック" panose="020B0400000000000000" pitchFamily="49" charset="-128"/>
              </a:rPr>
              <a:t/>
            </a:r>
            <a:br>
              <a:rPr kumimoji="1" lang="en-US" altLang="ja-JP" sz="1050" dirty="0" smtClean="0">
                <a:latin typeface="BIZ UDゴシック" panose="020B0400000000000000" pitchFamily="49" charset="-128"/>
                <a:ea typeface="BIZ UDゴシック" panose="020B0400000000000000" pitchFamily="49" charset="-128"/>
              </a:rPr>
            </a:br>
            <a:r>
              <a:rPr kumimoji="1" lang="ja-JP" altLang="en-US" sz="1050" dirty="0" smtClean="0">
                <a:latin typeface="BIZ UDゴシック" panose="020B0400000000000000" pitchFamily="49" charset="-128"/>
                <a:ea typeface="BIZ UDゴシック" panose="020B0400000000000000" pitchFamily="49" charset="-128"/>
              </a:rPr>
              <a:t>関する</a:t>
            </a:r>
            <a:r>
              <a:rPr kumimoji="1" lang="ja-JP" altLang="en-US" sz="1050" dirty="0">
                <a:latin typeface="BIZ UDゴシック" panose="020B0400000000000000" pitchFamily="49" charset="-128"/>
                <a:ea typeface="BIZ UDゴシック" panose="020B0400000000000000" pitchFamily="49" charset="-128"/>
              </a:rPr>
              <a:t>こと</a:t>
            </a:r>
          </a:p>
        </p:txBody>
      </p:sp>
      <p:sp>
        <p:nvSpPr>
          <p:cNvPr id="79" name="テキスト ボックス 78">
            <a:extLst>
              <a:ext uri="{FF2B5EF4-FFF2-40B4-BE49-F238E27FC236}">
                <a16:creationId xmlns:a16="http://schemas.microsoft.com/office/drawing/2014/main" id="{1CD55F2B-C954-58B8-713E-0FB5ED631005}"/>
              </a:ext>
            </a:extLst>
          </p:cNvPr>
          <p:cNvSpPr txBox="1"/>
          <p:nvPr/>
        </p:nvSpPr>
        <p:spPr>
          <a:xfrm>
            <a:off x="7192215" y="4376042"/>
            <a:ext cx="1758372" cy="577081"/>
          </a:xfrm>
          <a:prstGeom prst="rect">
            <a:avLst/>
          </a:prstGeom>
          <a:noFill/>
        </p:spPr>
        <p:txBody>
          <a:bodyPr wrap="square">
            <a:spAutoFit/>
          </a:bodyPr>
          <a:lstStyle/>
          <a:p>
            <a:r>
              <a:rPr kumimoji="1" lang="ja-JP" altLang="en-US" sz="1050" dirty="0" smtClean="0">
                <a:latin typeface="BIZ UDゴシック" panose="020B0400000000000000" pitchFamily="49" charset="-128"/>
                <a:ea typeface="BIZ UDゴシック" panose="020B0400000000000000" pitchFamily="49" charset="-128"/>
              </a:rPr>
              <a:t>所管する中小河川の洪水、</a:t>
            </a:r>
            <a:r>
              <a:rPr kumimoji="1" lang="en-US" altLang="ja-JP" sz="1050" dirty="0" smtClean="0">
                <a:latin typeface="BIZ UDゴシック" panose="020B0400000000000000" pitchFamily="49" charset="-128"/>
                <a:ea typeface="BIZ UDゴシック" panose="020B0400000000000000" pitchFamily="49" charset="-128"/>
              </a:rPr>
              <a:t/>
            </a:r>
            <a:br>
              <a:rPr kumimoji="1" lang="en-US" altLang="ja-JP" sz="1050" dirty="0" smtClean="0">
                <a:latin typeface="BIZ UDゴシック" panose="020B0400000000000000" pitchFamily="49" charset="-128"/>
                <a:ea typeface="BIZ UDゴシック" panose="020B0400000000000000" pitchFamily="49" charset="-128"/>
              </a:rPr>
            </a:br>
            <a:r>
              <a:rPr kumimoji="1" lang="ja-JP" altLang="en-US" sz="1050" dirty="0" smtClean="0">
                <a:latin typeface="BIZ UDゴシック" panose="020B0400000000000000" pitchFamily="49" charset="-128"/>
                <a:ea typeface="BIZ UDゴシック" panose="020B0400000000000000" pitchFamily="49" charset="-128"/>
              </a:rPr>
              <a:t>土砂</a:t>
            </a:r>
            <a:r>
              <a:rPr kumimoji="1" lang="ja-JP" altLang="en-US" sz="1050" dirty="0">
                <a:latin typeface="BIZ UDゴシック" panose="020B0400000000000000" pitchFamily="49" charset="-128"/>
                <a:ea typeface="BIZ UDゴシック" panose="020B0400000000000000" pitchFamily="49" charset="-128"/>
              </a:rPr>
              <a:t>災害、高潮、地震</a:t>
            </a:r>
            <a:r>
              <a:rPr kumimoji="1" lang="ja-JP" altLang="en-US" sz="1050" dirty="0" smtClean="0">
                <a:latin typeface="BIZ UDゴシック" panose="020B0400000000000000" pitchFamily="49" charset="-128"/>
                <a:ea typeface="BIZ UDゴシック" panose="020B0400000000000000" pitchFamily="49" charset="-128"/>
              </a:rPr>
              <a:t>・</a:t>
            </a:r>
            <a:r>
              <a:rPr kumimoji="1" lang="en-US" altLang="ja-JP" sz="1050" dirty="0" smtClean="0">
                <a:latin typeface="BIZ UDゴシック" panose="020B0400000000000000" pitchFamily="49" charset="-128"/>
                <a:ea typeface="BIZ UDゴシック" panose="020B0400000000000000" pitchFamily="49" charset="-128"/>
              </a:rPr>
              <a:t/>
            </a:r>
            <a:br>
              <a:rPr kumimoji="1" lang="en-US" altLang="ja-JP" sz="1050" dirty="0" smtClean="0">
                <a:latin typeface="BIZ UDゴシック" panose="020B0400000000000000" pitchFamily="49" charset="-128"/>
                <a:ea typeface="BIZ UDゴシック" panose="020B0400000000000000" pitchFamily="49" charset="-128"/>
              </a:rPr>
            </a:br>
            <a:r>
              <a:rPr kumimoji="1" lang="ja-JP" altLang="en-US" sz="1050" dirty="0" smtClean="0">
                <a:latin typeface="BIZ UDゴシック" panose="020B0400000000000000" pitchFamily="49" charset="-128"/>
                <a:ea typeface="BIZ UDゴシック" panose="020B0400000000000000" pitchFamily="49" charset="-128"/>
              </a:rPr>
              <a:t>津波</a:t>
            </a:r>
            <a:r>
              <a:rPr kumimoji="1" lang="ja-JP" altLang="en-US" sz="1050" dirty="0">
                <a:latin typeface="BIZ UDゴシック" panose="020B0400000000000000" pitchFamily="49" charset="-128"/>
                <a:ea typeface="BIZ UDゴシック" panose="020B0400000000000000" pitchFamily="49" charset="-128"/>
              </a:rPr>
              <a:t>に関すること</a:t>
            </a:r>
            <a:endParaRPr kumimoji="1" lang="en-US" altLang="ja-JP" sz="1050" dirty="0">
              <a:latin typeface="BIZ UDゴシック" panose="020B0400000000000000" pitchFamily="49" charset="-128"/>
              <a:ea typeface="BIZ UDゴシック" panose="020B0400000000000000" pitchFamily="49" charset="-128"/>
            </a:endParaRPr>
          </a:p>
        </p:txBody>
      </p:sp>
      <p:sp>
        <p:nvSpPr>
          <p:cNvPr id="80" name="コンテンツ プレースホルダー 6">
            <a:extLst>
              <a:ext uri="{FF2B5EF4-FFF2-40B4-BE49-F238E27FC236}">
                <a16:creationId xmlns:a16="http://schemas.microsoft.com/office/drawing/2014/main" id="{24F6A3FE-9FBE-457F-9355-8C32F49C4AF1}"/>
              </a:ext>
            </a:extLst>
          </p:cNvPr>
          <p:cNvSpPr>
            <a:spLocks noGrp="1"/>
          </p:cNvSpPr>
          <p:nvPr>
            <p:ph idx="4294967295"/>
          </p:nvPr>
        </p:nvSpPr>
        <p:spPr>
          <a:xfrm>
            <a:off x="252000" y="1196441"/>
            <a:ext cx="7886700" cy="449708"/>
          </a:xfrm>
        </p:spPr>
        <p:txBody>
          <a:bodyPr>
            <a:normAutofit lnSpcReduction="10000"/>
          </a:bodyPr>
          <a:lstStyle/>
          <a:p>
            <a:pPr marL="0" indent="0" algn="just">
              <a:lnSpc>
                <a:spcPct val="100000"/>
              </a:lnSpc>
              <a:spcBef>
                <a:spcPts val="0"/>
              </a:spcBef>
              <a:spcAft>
                <a:spcPts val="1200"/>
              </a:spcAft>
              <a:buNone/>
            </a:pPr>
            <a:r>
              <a:rPr lang="en-US" altLang="ja-JP" sz="2400" b="1" dirty="0">
                <a:solidFill>
                  <a:srgbClr val="0066CC"/>
                </a:solidFill>
                <a:cs typeface="メイリオ" panose="020B0604030504040204" pitchFamily="50" charset="-128"/>
              </a:rPr>
              <a:t>【</a:t>
            </a:r>
            <a:r>
              <a:rPr lang="ja-JP" altLang="en-US" sz="2400" b="1" dirty="0">
                <a:solidFill>
                  <a:srgbClr val="0066CC"/>
                </a:solidFill>
                <a:cs typeface="メイリオ" panose="020B0604030504040204" pitchFamily="50" charset="-128"/>
              </a:rPr>
              <a:t>災害対策本部の組織図</a:t>
            </a:r>
            <a:r>
              <a:rPr lang="en-US" altLang="ja-JP" sz="2400" b="1" dirty="0">
                <a:solidFill>
                  <a:srgbClr val="0066CC"/>
                </a:solidFill>
                <a:cs typeface="メイリオ" panose="020B0604030504040204" pitchFamily="50" charset="-128"/>
              </a:rPr>
              <a:t>】</a:t>
            </a:r>
            <a:endParaRPr lang="en-US" altLang="ja-JP" sz="2400" b="1" dirty="0">
              <a:cs typeface="メイリオ" panose="020B0604030504040204" pitchFamily="50" charset="-128"/>
            </a:endParaRPr>
          </a:p>
        </p:txBody>
      </p:sp>
      <p:sp>
        <p:nvSpPr>
          <p:cNvPr id="51"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91440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t>　前提状況</a:t>
            </a:r>
          </a:p>
        </p:txBody>
      </p:sp>
    </p:spTree>
    <p:extLst>
      <p:ext uri="{BB962C8B-B14F-4D97-AF65-F5344CB8AC3E}">
        <p14:creationId xmlns:p14="http://schemas.microsoft.com/office/powerpoint/2010/main" val="2391403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87A92-423F-61F9-4050-C6562E0D5E1A}"/>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90BAFF16-435E-4EC8-D964-67849A710FFD}"/>
              </a:ext>
            </a:extLst>
          </p:cNvPr>
          <p:cNvSpPr>
            <a:spLocks noGrp="1"/>
          </p:cNvSpPr>
          <p:nvPr>
            <p:ph type="title"/>
          </p:nvPr>
        </p:nvSpPr>
        <p:spPr>
          <a:xfrm>
            <a:off x="0" y="364650"/>
            <a:ext cx="8138700" cy="686499"/>
          </a:xfrm>
        </p:spPr>
        <p:txBody>
          <a:bodyPr/>
          <a:lstStyle/>
          <a:p>
            <a:r>
              <a:rPr kumimoji="1" lang="ja-JP" altLang="en-US" dirty="0"/>
              <a:t>　</a:t>
            </a:r>
            <a:r>
              <a:rPr kumimoji="1" lang="en-US" altLang="ja-JP" dirty="0"/>
              <a:t>B </a:t>
            </a:r>
            <a:r>
              <a:rPr kumimoji="1" lang="ja-JP" altLang="en-US" dirty="0"/>
              <a:t>町</a:t>
            </a:r>
            <a:r>
              <a:rPr lang="ja-JP" altLang="en-US" dirty="0"/>
              <a:t>の地域防災計画</a:t>
            </a:r>
            <a:endParaRPr kumimoji="1" lang="ja-JP" altLang="en-US" dirty="0"/>
          </a:p>
        </p:txBody>
      </p:sp>
      <p:sp>
        <p:nvSpPr>
          <p:cNvPr id="4" name="スライド番号プレースホルダー 3">
            <a:extLst>
              <a:ext uri="{FF2B5EF4-FFF2-40B4-BE49-F238E27FC236}">
                <a16:creationId xmlns:a16="http://schemas.microsoft.com/office/drawing/2014/main" id="{F8D43F1C-C905-F8DE-9321-BE6407E5072F}"/>
              </a:ext>
            </a:extLst>
          </p:cNvPr>
          <p:cNvSpPr>
            <a:spLocks noGrp="1"/>
          </p:cNvSpPr>
          <p:nvPr>
            <p:ph type="sldNum" sz="quarter" idx="12"/>
          </p:nvPr>
        </p:nvSpPr>
        <p:spPr/>
        <p:txBody>
          <a:bodyPr/>
          <a:lstStyle/>
          <a:p>
            <a:fld id="{1969070B-B2D2-4411-89F2-A3E3A72DA7A7}" type="slidenum">
              <a:rPr lang="ja-JP" altLang="en-US" smtClean="0"/>
              <a:pPr/>
              <a:t>17</a:t>
            </a:fld>
            <a:endParaRPr lang="ja-JP" altLang="en-US"/>
          </a:p>
        </p:txBody>
      </p:sp>
      <p:sp>
        <p:nvSpPr>
          <p:cNvPr id="11" name="コンテンツ プレースホルダー 2">
            <a:extLst>
              <a:ext uri="{FF2B5EF4-FFF2-40B4-BE49-F238E27FC236}">
                <a16:creationId xmlns:a16="http://schemas.microsoft.com/office/drawing/2014/main" id="{6FE95154-BD34-C77F-B143-332BC04CC595}"/>
              </a:ext>
            </a:extLst>
          </p:cNvPr>
          <p:cNvSpPr txBox="1">
            <a:spLocks/>
          </p:cNvSpPr>
          <p:nvPr/>
        </p:nvSpPr>
        <p:spPr bwMode="auto">
          <a:xfrm>
            <a:off x="107504" y="6588006"/>
            <a:ext cx="9289032" cy="3929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Arial" pitchFamily="34" charset="0"/>
              <a:buNone/>
            </a:pPr>
            <a:endParaRPr lang="ja-JP" altLang="en-US" sz="1100" b="1" dirty="0">
              <a:latin typeface="游ゴシック" panose="020B0400000000000000" pitchFamily="50" charset="-128"/>
              <a:ea typeface="游ゴシック" panose="020B0400000000000000" pitchFamily="50" charset="-128"/>
            </a:endParaRPr>
          </a:p>
        </p:txBody>
      </p:sp>
      <p:sp>
        <p:nvSpPr>
          <p:cNvPr id="9" name="コンテンツ プレースホルダー 3">
            <a:extLst>
              <a:ext uri="{FF2B5EF4-FFF2-40B4-BE49-F238E27FC236}">
                <a16:creationId xmlns:a16="http://schemas.microsoft.com/office/drawing/2014/main" id="{53B09A2D-E63B-99A2-4B17-19AB0CB8E9E4}"/>
              </a:ext>
            </a:extLst>
          </p:cNvPr>
          <p:cNvSpPr txBox="1">
            <a:spLocks/>
          </p:cNvSpPr>
          <p:nvPr/>
        </p:nvSpPr>
        <p:spPr>
          <a:xfrm>
            <a:off x="0" y="86609"/>
            <a:ext cx="91440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t>　前提状況</a:t>
            </a:r>
          </a:p>
        </p:txBody>
      </p:sp>
      <p:sp>
        <p:nvSpPr>
          <p:cNvPr id="12" name="正方形/長方形 11">
            <a:extLst>
              <a:ext uri="{FF2B5EF4-FFF2-40B4-BE49-F238E27FC236}">
                <a16:creationId xmlns:a16="http://schemas.microsoft.com/office/drawing/2014/main" id="{718EC00E-D328-1D31-B184-2D0D1604AC7F}"/>
              </a:ext>
            </a:extLst>
          </p:cNvPr>
          <p:cNvSpPr/>
          <p:nvPr/>
        </p:nvSpPr>
        <p:spPr>
          <a:xfrm>
            <a:off x="234000" y="1133000"/>
            <a:ext cx="8640000" cy="2995005"/>
          </a:xfrm>
          <a:prstGeom prst="rect">
            <a:avLst/>
          </a:prstGeom>
          <a:noFill/>
          <a:ln w="25400" cap="flat" cmpd="sng" algn="ctr">
            <a:solidFill>
              <a:sysClr val="windowText" lastClr="000000"/>
            </a:solidFill>
            <a:prstDash val="solid"/>
            <a:miter lim="800000"/>
          </a:ln>
          <a:effectLst/>
        </p:spPr>
        <p:txBody>
          <a:bodyPr lIns="91440" tIns="180000" rIns="91440" bIns="180000" rtlCol="0" anchor="t">
            <a:spAutoFit/>
          </a:bodyPr>
          <a:lstStyle/>
          <a:p>
            <a:pPr lvl="0" algn="just" defTabSz="685800">
              <a:lnSpc>
                <a:spcPct val="130000"/>
              </a:lnSpc>
              <a:spcBef>
                <a:spcPts val="600"/>
              </a:spcBef>
              <a:buClr>
                <a:srgbClr val="D15A3E"/>
              </a:buClr>
              <a:buSzPct val="100000"/>
              <a:defRPr/>
            </a:pPr>
            <a:r>
              <a:rPr kumimoji="0" lang="ja-JP" altLang="en-US" sz="2400" kern="0" spc="-100" dirty="0">
                <a:uFill>
                  <a:solidFill>
                    <a:srgbClr val="FF0000"/>
                  </a:solidFill>
                </a:uFill>
                <a:latin typeface="ＭＳ Ｐゴシック" panose="020B0600070205080204" pitchFamily="50" charset="-128"/>
              </a:rPr>
              <a:t>避難情報の発令対象区域（洪水）</a:t>
            </a:r>
            <a:endParaRPr kumimoji="0" lang="en-US" altLang="ja-JP" sz="2400" b="0" i="0" u="none" strike="noStrike" kern="0" cap="none" spc="-100" normalizeH="0" baseline="0" noProof="0" dirty="0">
              <a:ln>
                <a:noFill/>
              </a:ln>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a:p>
            <a:pPr marR="0" lvl="0"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a:t>
            </a:r>
            <a:r>
              <a:rPr kumimoji="0" lang="ja-JP" altLang="en-US"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避難情報の発令は、指定河川洪水予報や洪水警報の危険度分布（洪水キキクル）で</a:t>
            </a:r>
            <a:r>
              <a:rPr kumimoji="0" lang="ja-JP" altLang="en-US" sz="1600" b="0" i="0" u="heavy"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危険度が</a:t>
            </a:r>
            <a:r>
              <a:rPr kumimoji="0" lang="en-US" altLang="ja-JP" sz="1600" b="0" i="0" u="heavy"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a:r>
            <a:br>
              <a:rPr kumimoji="0" lang="en-US" altLang="ja-JP" sz="1600" b="0" i="0" u="heavy"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br>
            <a:r>
              <a:rPr kumimoji="0" lang="ja-JP" altLang="en-US" sz="1600" b="0" i="0" u="heavy"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高まっている河川の洪水に関する浸水想定区域</a:t>
            </a:r>
            <a:r>
              <a:rPr kumimoji="0" lang="ja-JP" altLang="en-US" sz="1600" b="0" i="0"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を対象</a:t>
            </a:r>
            <a:r>
              <a:rPr kumimoji="0" lang="ja-JP" altLang="en-US"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とする。</a:t>
            </a:r>
            <a:endParaRPr kumimoji="0" lang="en-US" altLang="ja-JP"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a:p>
            <a:pPr marR="0" lvl="0"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当該区域が指定されていない河川については、</a:t>
            </a:r>
            <a:r>
              <a:rPr kumimoji="0" lang="ja-JP" altLang="en-US" sz="1600" b="0" i="0"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河川に沿った低地（谷底</a:t>
            </a:r>
            <a:r>
              <a:rPr kumimoji="0" lang="ja-JP" altLang="en-US" sz="1600" b="0" i="0" strike="noStrike" kern="0" cap="none" normalizeH="0" noProof="0" dirty="0" smtClean="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平野等）</a:t>
            </a:r>
            <a:r>
              <a:rPr kumimoji="0" lang="ja-JP" altLang="en-US" sz="1600" b="0" i="0"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を対象</a:t>
            </a:r>
            <a:r>
              <a:rPr kumimoji="0" lang="ja-JP" altLang="en-US"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とする。</a:t>
            </a:r>
            <a:endParaRPr kumimoji="0" lang="en-US" altLang="ja-JP"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a:p>
            <a:pPr marR="0" lvl="0"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ただし、洪水の危険度が高まるような強い降雨を伴う前線や台風等が立退き避難が困難となる</a:t>
            </a:r>
            <a:r>
              <a:rPr kumimoji="0" lang="en-US" altLang="ja-JP"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a:r>
            <a:br>
              <a:rPr kumimoji="0" lang="en-US" altLang="ja-JP"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br>
            <a:r>
              <a:rPr kumimoji="0" lang="ja-JP" altLang="en-US"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暴風を伴い接近・通過することが予想される場合など、危険度が高まる前の早い段階で避難情報を</a:t>
            </a:r>
            <a:r>
              <a:rPr kumimoji="0" lang="en-US" altLang="ja-JP"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a:r>
            <a:br>
              <a:rPr kumimoji="0" lang="en-US" altLang="ja-JP"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br>
            <a:r>
              <a:rPr kumimoji="0" lang="ja-JP" altLang="en-US"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発令する場合は、</a:t>
            </a:r>
            <a:r>
              <a:rPr kumimoji="0" lang="ja-JP" altLang="en-US" sz="1600" b="0" i="0" u="heavy"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市内の全ての中小河川の洪水に関する浸水想定区域</a:t>
            </a:r>
            <a:r>
              <a:rPr kumimoji="0" lang="ja-JP" altLang="en-US"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を対象</a:t>
            </a:r>
            <a:r>
              <a:rPr kumimoji="0" lang="ja-JP" altLang="en-US" sz="1600" b="0" i="0" u="none" strike="noStrike" kern="0" cap="none" normalizeH="0" noProof="0" dirty="0" smtClean="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とする</a:t>
            </a:r>
            <a:r>
              <a:rPr kumimoji="0" lang="ja-JP" altLang="en-US" sz="1600" b="0" i="0" u="none" strike="noStrike" kern="0" cap="none"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p>
        </p:txBody>
      </p:sp>
      <p:sp>
        <p:nvSpPr>
          <p:cNvPr id="15" name="テキスト ボックス 14">
            <a:extLst>
              <a:ext uri="{FF2B5EF4-FFF2-40B4-BE49-F238E27FC236}">
                <a16:creationId xmlns:a16="http://schemas.microsoft.com/office/drawing/2014/main" id="{7E95E2A2-46B6-503C-92FF-0261BEECCC0B}"/>
              </a:ext>
            </a:extLst>
          </p:cNvPr>
          <p:cNvSpPr txBox="1"/>
          <p:nvPr/>
        </p:nvSpPr>
        <p:spPr>
          <a:xfrm>
            <a:off x="3518194" y="6588006"/>
            <a:ext cx="5238934" cy="276999"/>
          </a:xfrm>
          <a:prstGeom prst="rect">
            <a:avLst/>
          </a:prstGeom>
          <a:noFill/>
        </p:spPr>
        <p:txBody>
          <a:bodyPr wrap="none" rtlCol="0">
            <a:spAutoFit/>
          </a:bodyPr>
          <a:lstStyle/>
          <a:p>
            <a:pPr algn="r"/>
            <a:r>
              <a:rPr lang="ja-JP" altLang="en-US" sz="1200" dirty="0">
                <a:solidFill>
                  <a:schemeClr val="bg1"/>
                </a:solidFill>
                <a:latin typeface="ＭＳ Ｐゴシック" panose="020B0600070205080204" pitchFamily="50" charset="-128"/>
                <a:ea typeface="ＭＳ Ｐゴシック" panose="020B0600070205080204" pitchFamily="50" charset="-128"/>
              </a:rPr>
              <a:t>参考：</a:t>
            </a:r>
            <a:r>
              <a:rPr lang="ja-JP" altLang="ja-JP" sz="1200" dirty="0">
                <a:solidFill>
                  <a:schemeClr val="bg1"/>
                </a:solidFill>
                <a:latin typeface="ＭＳ Ｐゴシック" panose="020B0600070205080204" pitchFamily="50" charset="-128"/>
                <a:ea typeface="ＭＳ Ｐゴシック" panose="020B0600070205080204" pitchFamily="50" charset="-128"/>
              </a:rPr>
              <a:t>「避難</a:t>
            </a:r>
            <a:r>
              <a:rPr lang="ja-JP" altLang="en-US" sz="1200" dirty="0">
                <a:solidFill>
                  <a:schemeClr val="bg1"/>
                </a:solidFill>
                <a:latin typeface="ＭＳ Ｐゴシック" panose="020B0600070205080204" pitchFamily="50" charset="-128"/>
                <a:ea typeface="ＭＳ Ｐゴシック" panose="020B0600070205080204" pitchFamily="50" charset="-128"/>
              </a:rPr>
              <a:t>情報</a:t>
            </a:r>
            <a:r>
              <a:rPr lang="ja-JP" altLang="ja-JP" sz="1200" dirty="0">
                <a:solidFill>
                  <a:schemeClr val="bg1"/>
                </a:solidFill>
                <a:latin typeface="ＭＳ Ｐゴシック" panose="020B0600070205080204" pitchFamily="50" charset="-128"/>
                <a:ea typeface="ＭＳ Ｐゴシック" panose="020B0600070205080204" pitchFamily="50" charset="-128"/>
              </a:rPr>
              <a:t>に関するガイドライン」（</a:t>
            </a:r>
            <a:r>
              <a:rPr lang="en-US" altLang="ja-JP" sz="1200" dirty="0">
                <a:solidFill>
                  <a:schemeClr val="bg1"/>
                </a:solidFill>
                <a:latin typeface="ＭＳ Ｐゴシック" panose="020B0600070205080204" pitchFamily="50" charset="-128"/>
                <a:ea typeface="ＭＳ Ｐゴシック" panose="020B0600070205080204" pitchFamily="50" charset="-128"/>
              </a:rPr>
              <a:t>R03</a:t>
            </a:r>
            <a:r>
              <a:rPr lang="ja-JP" altLang="ja-JP" sz="1200" dirty="0">
                <a:solidFill>
                  <a:schemeClr val="bg1"/>
                </a:solidFill>
                <a:latin typeface="ＭＳ Ｐゴシック" panose="020B0600070205080204" pitchFamily="50" charset="-128"/>
                <a:ea typeface="ＭＳ Ｐゴシック" panose="020B0600070205080204" pitchFamily="50" charset="-128"/>
              </a:rPr>
              <a:t>）（内閣府（防災担当））</a:t>
            </a:r>
            <a:r>
              <a:rPr lang="ja-JP" altLang="en-US" sz="1200" dirty="0">
                <a:solidFill>
                  <a:schemeClr val="bg1"/>
                </a:solidFill>
                <a:latin typeface="ＭＳ Ｐゴシック" panose="020B0600070205080204" pitchFamily="50" charset="-128"/>
                <a:ea typeface="ＭＳ Ｐゴシック" panose="020B0600070205080204" pitchFamily="50" charset="-128"/>
              </a:rPr>
              <a:t>（一部改変）</a:t>
            </a:r>
            <a:endParaRPr kumimoji="1" lang="ja-JP" altLang="en-US" sz="1200" dirty="0">
              <a:solidFill>
                <a:schemeClr val="bg1"/>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303578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0" y="364650"/>
            <a:ext cx="8138700" cy="686499"/>
          </a:xfrm>
        </p:spPr>
        <p:txBody>
          <a:bodyPr/>
          <a:lstStyle/>
          <a:p>
            <a:r>
              <a:rPr kumimoji="1" lang="ja-JP" altLang="en-US" dirty="0"/>
              <a:t>　</a:t>
            </a:r>
            <a:r>
              <a:rPr kumimoji="1" lang="en-US" altLang="ja-JP" dirty="0"/>
              <a:t>B </a:t>
            </a:r>
            <a:r>
              <a:rPr kumimoji="1" lang="ja-JP" altLang="en-US" dirty="0"/>
              <a:t>町</a:t>
            </a:r>
            <a:r>
              <a:rPr lang="ja-JP" altLang="en-US" dirty="0"/>
              <a:t>の地域防災計画</a:t>
            </a:r>
            <a:endParaRPr kumimoji="1" lang="ja-JP" altLang="en-US" dirty="0"/>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18</a:t>
            </a:fld>
            <a:endParaRPr lang="ja-JP" altLang="en-US"/>
          </a:p>
        </p:txBody>
      </p:sp>
      <p:sp>
        <p:nvSpPr>
          <p:cNvPr id="11" name="コンテンツ プレースホルダー 2">
            <a:extLst>
              <a:ext uri="{FF2B5EF4-FFF2-40B4-BE49-F238E27FC236}">
                <a16:creationId xmlns:a16="http://schemas.microsoft.com/office/drawing/2014/main" id="{E2D27E24-AD75-45E8-9BA8-86174104B737}"/>
              </a:ext>
            </a:extLst>
          </p:cNvPr>
          <p:cNvSpPr txBox="1">
            <a:spLocks/>
          </p:cNvSpPr>
          <p:nvPr/>
        </p:nvSpPr>
        <p:spPr bwMode="auto">
          <a:xfrm>
            <a:off x="107504" y="6588006"/>
            <a:ext cx="9289032" cy="3929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Arial" pitchFamily="34" charset="0"/>
              <a:buNone/>
            </a:pPr>
            <a:endParaRPr lang="ja-JP" altLang="en-US" sz="1100" b="1" dirty="0">
              <a:latin typeface="游ゴシック" panose="020B0400000000000000" pitchFamily="50" charset="-128"/>
              <a:ea typeface="游ゴシック" panose="020B0400000000000000" pitchFamily="50" charset="-128"/>
            </a:endParaRPr>
          </a:p>
        </p:txBody>
      </p:sp>
      <p:sp>
        <p:nvSpPr>
          <p:cNvPr id="9"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91440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t>　前提状況</a:t>
            </a:r>
          </a:p>
        </p:txBody>
      </p:sp>
      <p:sp>
        <p:nvSpPr>
          <p:cNvPr id="10" name="正方形/長方形 9"/>
          <p:cNvSpPr/>
          <p:nvPr/>
        </p:nvSpPr>
        <p:spPr>
          <a:xfrm>
            <a:off x="284676" y="1349902"/>
            <a:ext cx="3748481" cy="4209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2" name="正方形/長方形 11">
            <a:extLst>
              <a:ext uri="{FF2B5EF4-FFF2-40B4-BE49-F238E27FC236}">
                <a16:creationId xmlns:a16="http://schemas.microsoft.com/office/drawing/2014/main" id="{5D1350F6-C3C2-F31A-462C-81CB81D74742}"/>
              </a:ext>
            </a:extLst>
          </p:cNvPr>
          <p:cNvSpPr/>
          <p:nvPr/>
        </p:nvSpPr>
        <p:spPr>
          <a:xfrm>
            <a:off x="234000" y="1133000"/>
            <a:ext cx="8640000" cy="3789069"/>
          </a:xfrm>
          <a:prstGeom prst="rect">
            <a:avLst/>
          </a:prstGeom>
          <a:noFill/>
          <a:ln w="25400" cap="flat" cmpd="sng" algn="ctr">
            <a:solidFill>
              <a:sysClr val="windowText" lastClr="000000"/>
            </a:solidFill>
            <a:prstDash val="solid"/>
            <a:miter lim="800000"/>
          </a:ln>
          <a:effectLst/>
        </p:spPr>
        <p:txBody>
          <a:bodyPr lIns="91440" tIns="180000" rIns="91440" bIns="180000" rtlCol="0" anchor="t">
            <a:spAutoFit/>
          </a:bodyPr>
          <a:lstStyle/>
          <a:p>
            <a:pPr lvl="0" algn="just" defTabSz="685800">
              <a:lnSpc>
                <a:spcPct val="130000"/>
              </a:lnSpc>
              <a:spcBef>
                <a:spcPts val="600"/>
              </a:spcBef>
              <a:buClr>
                <a:srgbClr val="D15A3E"/>
              </a:buClr>
              <a:buSzPct val="100000"/>
              <a:defRPr/>
            </a:pPr>
            <a:r>
              <a:rPr kumimoji="0" lang="ja-JP" altLang="en-US" sz="2400" b="0" i="0" u="none" strike="noStrike" kern="0" cap="none" spc="-100" normalizeH="0" baseline="0" noProof="0" dirty="0">
                <a:ln>
                  <a:noFill/>
                </a:ln>
                <a:solidFill>
                  <a:prstClr val="white"/>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a:t>
            </a:r>
            <a:r>
              <a:rPr kumimoji="0" lang="ja-JP" altLang="en-US" sz="2400" kern="0" spc="-100" dirty="0">
                <a:solidFill>
                  <a:prstClr val="white"/>
                </a:solidFill>
                <a:uFill>
                  <a:solidFill>
                    <a:srgbClr val="FF0000"/>
                  </a:solidFill>
                </a:uFill>
                <a:latin typeface="ＭＳ Ｐゴシック" panose="020B0600070205080204" pitchFamily="50" charset="-128"/>
              </a:rPr>
              <a:t>３　高齢者等避難 </a:t>
            </a:r>
            <a:r>
              <a:rPr kumimoji="0" lang="zh-TW" altLang="en-US" sz="2400" b="0" i="0" u="none" strike="noStrike" kern="0" cap="none" spc="-100" normalizeH="0" baseline="0" noProof="0" dirty="0">
                <a:ln>
                  <a:noFill/>
                </a:ln>
                <a:solidFill>
                  <a:prstClr val="white"/>
                </a:solidFill>
                <a:effectLst/>
                <a:uLnTx/>
                <a:uFill>
                  <a:solidFill>
                    <a:srgbClr val="FF0000"/>
                  </a:solidFill>
                </a:uFill>
                <a:latin typeface="新細明體"/>
                <a:cs typeface="+mn-cs"/>
              </a:rPr>
              <a:t> </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の発令基準　（</a:t>
            </a:r>
            <a:r>
              <a:rPr kumimoji="0" lang="ja-JP" altLang="en-US" sz="2400" b="0" i="0" u="none" strike="noStrike" kern="0" cap="none" spc="-100" normalizeH="0" baseline="0" noProof="0" dirty="0">
                <a:ln>
                  <a:noFill/>
                </a:ln>
                <a:solidFill>
                  <a:srgbClr val="0000FF"/>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その他河川等</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endParaRPr kumimoji="0" lang="en-US" altLang="ja-JP"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a:p>
            <a:pPr marL="165100" marR="0" lvl="0" indent="-238125"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１～３のいずれかに該当する場合に、</a:t>
            </a:r>
            <a:r>
              <a:rPr kumimoji="0" lang="ja-JP" altLang="en-US" sz="1600" b="0" i="0" u="none" strike="noStrike" kern="0" cap="none" spc="-150" normalizeH="0" baseline="0" noProof="0" dirty="0">
                <a:ln>
                  <a:noFill/>
                </a:ln>
                <a:solidFill>
                  <a:srgbClr val="FF0000"/>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３ 高齢者等避難</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を発令することとする。</a:t>
            </a:r>
          </a:p>
          <a:p>
            <a:pPr marL="249238" lvl="0" indent="-161925" defTabSz="685800">
              <a:lnSpc>
                <a:spcPct val="130000"/>
              </a:lnSpc>
              <a:spcBef>
                <a:spcPts val="600"/>
              </a:spcBef>
              <a:buClr>
                <a:srgbClr val="D15A3E"/>
              </a:buClr>
              <a:buSzPct val="100000"/>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１： </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川の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W </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水位観測所の水位が一定の水位（水防団待機水位 </a:t>
            </a:r>
            <a:r>
              <a:rPr kumimoji="0" lang="ja-JP" altLang="en-US" sz="1600" kern="0" spc="-150" dirty="0" smtClean="0">
                <a:solidFill>
                  <a:prstClr val="black"/>
                </a:solidFill>
                <a:uFill>
                  <a:solidFill>
                    <a:srgbClr val="FF0000"/>
                  </a:solidFill>
                </a:uFill>
                <a:latin typeface="ＭＳ Ｐゴシック" panose="020B0600070205080204" pitchFamily="50" charset="-128"/>
              </a:rPr>
              <a:t>１</a:t>
            </a:r>
            <a:r>
              <a:rPr kumimoji="0" lang="en-US" altLang="ja-JP" sz="1600" kern="0" spc="-150" dirty="0" smtClean="0">
                <a:solidFill>
                  <a:prstClr val="black"/>
                </a:solidFill>
                <a:uFill>
                  <a:solidFill>
                    <a:srgbClr val="FF0000"/>
                  </a:solidFill>
                </a:uFill>
                <a:latin typeface="ＭＳ Ｐゴシック" panose="020B0600070205080204" pitchFamily="50" charset="-128"/>
              </a:rPr>
              <a:t>.</a:t>
            </a:r>
            <a:r>
              <a:rPr kumimoji="0" lang="ja-JP" altLang="en-US" sz="1600" kern="0" spc="-150" dirty="0" smtClean="0">
                <a:solidFill>
                  <a:prstClr val="black"/>
                </a:solidFill>
                <a:uFill>
                  <a:solidFill>
                    <a:srgbClr val="FF0000"/>
                  </a:solidFill>
                </a:uFill>
                <a:latin typeface="ＭＳ Ｐゴシック" panose="020B0600070205080204" pitchFamily="50" charset="-128"/>
              </a:rPr>
              <a:t> ７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m</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）に到達し、なおかつ、</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b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次の条件により</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、水位</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上昇のおそれがある場合</a:t>
            </a:r>
            <a:endPar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endParaRPr>
          </a:p>
          <a:p>
            <a:pPr marL="536575" lvl="1" indent="-180975" defTabSz="685800">
              <a:lnSpc>
                <a:spcPct val="130000"/>
              </a:lnSpc>
              <a:spcBef>
                <a:spcPts val="600"/>
              </a:spcBef>
              <a:buClr>
                <a:schemeClr val="tx1"/>
              </a:buClr>
              <a:buSzPct val="100000"/>
              <a:buFont typeface="Wingdings" panose="05000000000000000000" pitchFamily="2" charset="2"/>
              <a:buChar char="l"/>
              <a:defRPr/>
            </a:pP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川の洪水警報の危険度分布で「警戒（赤）」</a:t>
            </a: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srgbClr val="FF0028"/>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３ 相当情報 </a:t>
            </a:r>
            <a:r>
              <a:rPr kumimoji="0" lang="en-US" altLang="ja-JP" sz="1600" b="0" i="0" u="heavy" strike="noStrike" kern="0" cap="none" spc="-150" normalizeH="0" baseline="0" noProof="0" dirty="0">
                <a:ln>
                  <a:noFill/>
                </a:ln>
                <a:solidFill>
                  <a:srgbClr val="FF0028"/>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srgbClr val="FF0028"/>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洪水</a:t>
            </a:r>
            <a:r>
              <a:rPr kumimoji="0" lang="en-US" altLang="ja-JP" sz="1600" b="0" i="0" u="heavy" strike="noStrike" kern="0" cap="none" spc="-150" normalizeH="0" baseline="0" noProof="0" dirty="0">
                <a:ln>
                  <a:noFill/>
                </a:ln>
                <a:solidFill>
                  <a:srgbClr val="FF0028"/>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が出現した場合</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a:r>
            <a:b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b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（流域雨量指数の予測値が洪水警報基準に到達する場合）</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２： 堤防に軽微な漏水・侵食等が発見された場合</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３</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警戒レベル ３ 高齢者等避難の発令が必要となるような強い降雨を伴う前線や台風等が、</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a:r>
            <a:b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b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夜間から明け方に</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接近・通過することが予想される場合（夕刻時点で発令）</a:t>
            </a:r>
            <a:endPar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p:txBody>
      </p:sp>
      <p:sp>
        <p:nvSpPr>
          <p:cNvPr id="15" name="テキスト ボックス 14">
            <a:extLst>
              <a:ext uri="{FF2B5EF4-FFF2-40B4-BE49-F238E27FC236}">
                <a16:creationId xmlns:a16="http://schemas.microsoft.com/office/drawing/2014/main" id="{96A42E3A-E123-485A-BE6F-E8A9D1AFB609}"/>
              </a:ext>
            </a:extLst>
          </p:cNvPr>
          <p:cNvSpPr txBox="1"/>
          <p:nvPr/>
        </p:nvSpPr>
        <p:spPr>
          <a:xfrm>
            <a:off x="3518194" y="6588006"/>
            <a:ext cx="5238934" cy="276999"/>
          </a:xfrm>
          <a:prstGeom prst="rect">
            <a:avLst/>
          </a:prstGeom>
          <a:noFill/>
        </p:spPr>
        <p:txBody>
          <a:bodyPr wrap="none" rtlCol="0">
            <a:spAutoFit/>
          </a:bodyPr>
          <a:lstStyle/>
          <a:p>
            <a:pPr algn="r"/>
            <a:r>
              <a:rPr lang="ja-JP" altLang="en-US" sz="1200" dirty="0">
                <a:solidFill>
                  <a:schemeClr val="bg1"/>
                </a:solidFill>
                <a:latin typeface="ＭＳ Ｐゴシック" panose="020B0600070205080204" pitchFamily="50" charset="-128"/>
                <a:ea typeface="ＭＳ Ｐゴシック" panose="020B0600070205080204" pitchFamily="50" charset="-128"/>
              </a:rPr>
              <a:t>参考：</a:t>
            </a:r>
            <a:r>
              <a:rPr lang="ja-JP" altLang="ja-JP" sz="1200" dirty="0">
                <a:solidFill>
                  <a:schemeClr val="bg1"/>
                </a:solidFill>
                <a:latin typeface="ＭＳ Ｐゴシック" panose="020B0600070205080204" pitchFamily="50" charset="-128"/>
                <a:ea typeface="ＭＳ Ｐゴシック" panose="020B0600070205080204" pitchFamily="50" charset="-128"/>
              </a:rPr>
              <a:t>「避難</a:t>
            </a:r>
            <a:r>
              <a:rPr lang="ja-JP" altLang="en-US" sz="1200" dirty="0">
                <a:solidFill>
                  <a:schemeClr val="bg1"/>
                </a:solidFill>
                <a:latin typeface="ＭＳ Ｐゴシック" panose="020B0600070205080204" pitchFamily="50" charset="-128"/>
                <a:ea typeface="ＭＳ Ｐゴシック" panose="020B0600070205080204" pitchFamily="50" charset="-128"/>
              </a:rPr>
              <a:t>情報</a:t>
            </a:r>
            <a:r>
              <a:rPr lang="ja-JP" altLang="ja-JP" sz="1200" dirty="0">
                <a:solidFill>
                  <a:schemeClr val="bg1"/>
                </a:solidFill>
                <a:latin typeface="ＭＳ Ｐゴシック" panose="020B0600070205080204" pitchFamily="50" charset="-128"/>
                <a:ea typeface="ＭＳ Ｐゴシック" panose="020B0600070205080204" pitchFamily="50" charset="-128"/>
              </a:rPr>
              <a:t>に関するガイドライン」（</a:t>
            </a:r>
            <a:r>
              <a:rPr lang="en-US" altLang="ja-JP" sz="1200" dirty="0">
                <a:solidFill>
                  <a:schemeClr val="bg1"/>
                </a:solidFill>
                <a:latin typeface="ＭＳ Ｐゴシック" panose="020B0600070205080204" pitchFamily="50" charset="-128"/>
                <a:ea typeface="ＭＳ Ｐゴシック" panose="020B0600070205080204" pitchFamily="50" charset="-128"/>
              </a:rPr>
              <a:t>R03</a:t>
            </a:r>
            <a:r>
              <a:rPr lang="ja-JP" altLang="ja-JP" sz="1200" dirty="0">
                <a:solidFill>
                  <a:schemeClr val="bg1"/>
                </a:solidFill>
                <a:latin typeface="ＭＳ Ｐゴシック" panose="020B0600070205080204" pitchFamily="50" charset="-128"/>
                <a:ea typeface="ＭＳ Ｐゴシック" panose="020B0600070205080204" pitchFamily="50" charset="-128"/>
              </a:rPr>
              <a:t>）（内閣府（防災担当））</a:t>
            </a:r>
            <a:r>
              <a:rPr lang="ja-JP" altLang="en-US" sz="1200" dirty="0">
                <a:solidFill>
                  <a:schemeClr val="bg1"/>
                </a:solidFill>
                <a:latin typeface="ＭＳ Ｐゴシック" panose="020B0600070205080204" pitchFamily="50" charset="-128"/>
                <a:ea typeface="ＭＳ Ｐゴシック" panose="020B0600070205080204" pitchFamily="50" charset="-128"/>
              </a:rPr>
              <a:t>（一部改変）</a:t>
            </a:r>
            <a:endParaRPr kumimoji="1" lang="ja-JP" altLang="en-US" sz="1200" dirty="0">
              <a:solidFill>
                <a:schemeClr val="bg1"/>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005433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0" y="364650"/>
            <a:ext cx="8138700" cy="686499"/>
          </a:xfrm>
        </p:spPr>
        <p:txBody>
          <a:bodyPr/>
          <a:lstStyle/>
          <a:p>
            <a:r>
              <a:rPr kumimoji="1" lang="ja-JP" altLang="en-US" dirty="0"/>
              <a:t>　</a:t>
            </a:r>
            <a:r>
              <a:rPr kumimoji="1" lang="en-US" altLang="ja-JP" dirty="0"/>
              <a:t>B </a:t>
            </a:r>
            <a:r>
              <a:rPr kumimoji="1" lang="ja-JP" altLang="en-US" dirty="0"/>
              <a:t>町</a:t>
            </a:r>
            <a:r>
              <a:rPr lang="ja-JP" altLang="en-US" dirty="0"/>
              <a:t>の地域防災計画</a:t>
            </a:r>
            <a:endParaRPr kumimoji="1" lang="ja-JP" altLang="en-US" dirty="0"/>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19</a:t>
            </a:fld>
            <a:endParaRPr lang="ja-JP" altLang="en-US"/>
          </a:p>
        </p:txBody>
      </p:sp>
      <p:sp>
        <p:nvSpPr>
          <p:cNvPr id="11" name="コンテンツ プレースホルダー 2">
            <a:extLst>
              <a:ext uri="{FF2B5EF4-FFF2-40B4-BE49-F238E27FC236}">
                <a16:creationId xmlns:a16="http://schemas.microsoft.com/office/drawing/2014/main" id="{E2D27E24-AD75-45E8-9BA8-86174104B737}"/>
              </a:ext>
            </a:extLst>
          </p:cNvPr>
          <p:cNvSpPr txBox="1">
            <a:spLocks/>
          </p:cNvSpPr>
          <p:nvPr/>
        </p:nvSpPr>
        <p:spPr bwMode="auto">
          <a:xfrm>
            <a:off x="107504" y="6588006"/>
            <a:ext cx="9289032" cy="3929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Arial" pitchFamily="34" charset="0"/>
              <a:buNone/>
            </a:pPr>
            <a:endParaRPr lang="ja-JP" altLang="en-US" sz="1100" b="1" dirty="0">
              <a:latin typeface="游ゴシック" panose="020B0400000000000000" pitchFamily="50" charset="-128"/>
              <a:ea typeface="游ゴシック" panose="020B0400000000000000" pitchFamily="50" charset="-128"/>
            </a:endParaRPr>
          </a:p>
        </p:txBody>
      </p:sp>
      <p:sp>
        <p:nvSpPr>
          <p:cNvPr id="9"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91440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t>　前提状況</a:t>
            </a:r>
          </a:p>
        </p:txBody>
      </p:sp>
      <p:sp>
        <p:nvSpPr>
          <p:cNvPr id="10" name="正方形/長方形 9"/>
          <p:cNvSpPr/>
          <p:nvPr/>
        </p:nvSpPr>
        <p:spPr>
          <a:xfrm>
            <a:off x="284676" y="1349902"/>
            <a:ext cx="3131384" cy="420911"/>
          </a:xfrm>
          <a:prstGeom prst="rect">
            <a:avLst/>
          </a:prstGeom>
          <a:solidFill>
            <a:srgbClr val="AA0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2" name="正方形/長方形 11">
            <a:extLst>
              <a:ext uri="{FF2B5EF4-FFF2-40B4-BE49-F238E27FC236}">
                <a16:creationId xmlns:a16="http://schemas.microsoft.com/office/drawing/2014/main" id="{5D1350F6-C3C2-F31A-462C-81CB81D74742}"/>
              </a:ext>
            </a:extLst>
          </p:cNvPr>
          <p:cNvSpPr/>
          <p:nvPr/>
        </p:nvSpPr>
        <p:spPr>
          <a:xfrm>
            <a:off x="234000" y="1133001"/>
            <a:ext cx="8640000" cy="5104513"/>
          </a:xfrm>
          <a:prstGeom prst="rect">
            <a:avLst/>
          </a:prstGeom>
          <a:noFill/>
          <a:ln w="25400" cap="flat" cmpd="sng" algn="ctr">
            <a:solidFill>
              <a:sysClr val="windowText" lastClr="000000"/>
            </a:solidFill>
            <a:prstDash val="solid"/>
            <a:miter lim="800000"/>
          </a:ln>
          <a:effectLst/>
        </p:spPr>
        <p:txBody>
          <a:bodyPr lIns="91440" tIns="180000" rIns="91440" bIns="180000" rtlCol="0" anchor="t">
            <a:noAutofit/>
          </a:bodyPr>
          <a:lstStyle/>
          <a:p>
            <a:pPr marL="0" marR="0" lvl="0" indent="0"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2400" b="0" i="0" u="none" strike="noStrike" kern="0" cap="none" spc="-100" normalizeH="0" baseline="0" noProof="0" dirty="0">
                <a:ln>
                  <a:noFill/>
                </a:ln>
                <a:solidFill>
                  <a:prstClr val="white"/>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４　避難指示</a:t>
            </a:r>
            <a:r>
              <a:rPr kumimoji="0" lang="zh-TW" altLang="en-US" sz="2400" b="0" i="0" u="none" strike="noStrike" kern="0" cap="none" spc="-100" normalizeH="0" baseline="0" noProof="0" dirty="0">
                <a:ln>
                  <a:noFill/>
                </a:ln>
                <a:solidFill>
                  <a:prstClr val="white"/>
                </a:solidFill>
                <a:effectLst/>
                <a:uLnTx/>
                <a:uFill>
                  <a:solidFill>
                    <a:srgbClr val="FF0000"/>
                  </a:solidFill>
                </a:uFill>
                <a:latin typeface="新細明體"/>
                <a:cs typeface="+mn-cs"/>
              </a:rPr>
              <a:t>  </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の発令基準　（</a:t>
            </a:r>
            <a:r>
              <a:rPr kumimoji="0" lang="ja-JP" altLang="en-US" sz="2400" b="0" i="0" u="none" strike="noStrike" kern="0" cap="none" spc="-100" normalizeH="0" baseline="0" noProof="0" dirty="0">
                <a:ln>
                  <a:noFill/>
                </a:ln>
                <a:solidFill>
                  <a:srgbClr val="0000FF"/>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その他河川等</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endParaRPr kumimoji="0" lang="en-US" altLang="ja-JP"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a:p>
            <a:pPr marL="165100" marR="0" lvl="0" indent="-238125"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１～４のいずれかに該当する場合に、</a:t>
            </a:r>
            <a:r>
              <a:rPr kumimoji="0" lang="ja-JP" altLang="en-US" sz="1600" b="0" i="0" u="none"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４ </a:t>
            </a:r>
            <a:r>
              <a:rPr kumimoji="0" lang="ja-JP" altLang="en-US" sz="1600" b="0" i="0" u="none" strike="noStrike" kern="0" cap="none" spc="-150" normalizeH="0" baseline="0" noProof="0" dirty="0" smtClean="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避難指示</a:t>
            </a:r>
            <a:r>
              <a:rPr kumimoji="0" lang="ja-JP" altLang="en-US" sz="1600" b="0" i="0" u="none" strike="noStrike" kern="0" cap="none" spc="-150" normalizeH="0" baseline="0" noProof="0" dirty="0" smtClean="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を</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発令することとする。</a:t>
            </a:r>
          </a:p>
          <a:p>
            <a:pPr marL="249238" lvl="0" indent="-161925" defTabSz="685800">
              <a:lnSpc>
                <a:spcPct val="130000"/>
              </a:lnSpc>
              <a:spcBef>
                <a:spcPts val="600"/>
              </a:spcBef>
              <a:buClr>
                <a:srgbClr val="D15A3E"/>
              </a:buClr>
              <a:buSzPct val="100000"/>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１： </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川の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W </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水位観測所の水位が一定の水位（氾濫注意水位 </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２</a:t>
            </a:r>
            <a:r>
              <a:rPr kumimoji="0" lang="en-US" altLang="ja-JP"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a:t>
            </a:r>
            <a:r>
              <a:rPr kumimoji="0" lang="ja-JP" altLang="en-US" sz="1600" kern="0" spc="-150" dirty="0">
                <a:solidFill>
                  <a:prstClr val="black"/>
                </a:solidFill>
                <a:uFill>
                  <a:solidFill>
                    <a:srgbClr val="FF0000"/>
                  </a:solidFill>
                </a:uFill>
                <a:latin typeface="ＭＳ Ｐゴシック" panose="020B0600070205080204" pitchFamily="50" charset="-128"/>
              </a:rPr>
              <a:t> </a:t>
            </a:r>
            <a:r>
              <a:rPr kumimoji="0" lang="ja-JP" altLang="en-US" sz="1600" kern="0" spc="-150" dirty="0" smtClean="0">
                <a:solidFill>
                  <a:prstClr val="black"/>
                </a:solidFill>
                <a:uFill>
                  <a:solidFill>
                    <a:srgbClr val="FF0000"/>
                  </a:solidFill>
                </a:uFill>
                <a:latin typeface="ＭＳ Ｐゴシック" panose="020B0600070205080204" pitchFamily="50" charset="-128"/>
              </a:rPr>
              <a:t>５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m</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）に到達し、なおかつ、</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b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次の条件により</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、水位</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上昇のおそれがある場合</a:t>
            </a:r>
            <a:endPar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endParaRPr>
          </a:p>
          <a:p>
            <a:pPr marL="534988" lvl="1" indent="-174625" defTabSz="685800">
              <a:lnSpc>
                <a:spcPct val="130000"/>
              </a:lnSpc>
              <a:spcBef>
                <a:spcPts val="600"/>
              </a:spcBef>
              <a:buClr>
                <a:schemeClr val="tx1"/>
              </a:buClr>
              <a:buSzPct val="100000"/>
              <a:buFont typeface="Wingdings" panose="05000000000000000000" pitchFamily="2" charset="2"/>
              <a:buChar char="l"/>
              <a:defRPr/>
            </a:pP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川の洪水警報の危険度分布で「警戒（紫）」</a:t>
            </a: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４ 相当情報 </a:t>
            </a:r>
            <a:r>
              <a:rPr kumimoji="0" lang="en-US" altLang="ja-JP" sz="1600" b="0" i="0" u="heavy"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洪水</a:t>
            </a:r>
            <a:r>
              <a:rPr kumimoji="0" lang="en-US" altLang="ja-JP" sz="1600" b="0" i="0" u="heavy"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が出現した場合</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a:r>
            <a:b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b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（流域雨量指数の予測値が洪水警報基準を大きく超過する場合）</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２： 堤防に異常な漏水・侵食等が発見された場合</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３</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警戒レベル ４ 避難指示の発令が必要となるような強い降雨を伴う前線や台風等が、</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b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夜間から明け方に</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接近・通過することが予想される場合（夕刻時点で発令）</a:t>
            </a:r>
            <a:endPar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a:p>
            <a:pPr marL="249238" lvl="0" indent="-161925" defTabSz="685800">
              <a:lnSpc>
                <a:spcPct val="130000"/>
              </a:lnSpc>
              <a:spcBef>
                <a:spcPts val="600"/>
              </a:spcBef>
              <a:buClr>
                <a:srgbClr val="D15A3E"/>
              </a:buClr>
              <a:buSzPct val="100000"/>
              <a:defRPr/>
            </a:pPr>
            <a:r>
              <a:rPr kumimoji="0" lang="ja-JP" altLang="en-US" sz="1600" kern="0" spc="-150" dirty="0">
                <a:solidFill>
                  <a:prstClr val="black"/>
                </a:solidFill>
                <a:uFill>
                  <a:solidFill>
                    <a:srgbClr val="FF0000"/>
                  </a:solidFill>
                </a:uFill>
                <a:latin typeface="ＭＳ Ｐゴシック" panose="020B0600070205080204" pitchFamily="50" charset="-128"/>
              </a:rPr>
              <a:t>４：警戒レベル ４ 避難指示の発令が必要となるような強い降雨を伴う台風等が、</a:t>
            </a:r>
            <a:r>
              <a:rPr kumimoji="0" lang="en-US" altLang="ja-JP" sz="1600" kern="0" spc="-150" dirty="0">
                <a:solidFill>
                  <a:prstClr val="black"/>
                </a:solidFill>
                <a:uFill>
                  <a:solidFill>
                    <a:srgbClr val="FF0000"/>
                  </a:solidFill>
                </a:uFill>
                <a:latin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rPr>
            </a:br>
            <a:r>
              <a:rPr kumimoji="0" lang="ja-JP" altLang="en-US" sz="1600" kern="0" spc="-150" dirty="0">
                <a:solidFill>
                  <a:prstClr val="black"/>
                </a:solidFill>
                <a:uFill>
                  <a:solidFill>
                    <a:srgbClr val="FF0000"/>
                  </a:solidFill>
                </a:uFill>
                <a:latin typeface="ＭＳ Ｐゴシック" panose="020B0600070205080204" pitchFamily="50" charset="-128"/>
              </a:rPr>
              <a:t>立退き避難が困難となる暴風を伴い接近・通過することが予想される場合</a:t>
            </a:r>
            <a:r>
              <a:rPr kumimoji="0" lang="en-US" altLang="ja-JP" sz="1600" kern="0" spc="-150" dirty="0">
                <a:solidFill>
                  <a:prstClr val="black"/>
                </a:solidFill>
                <a:uFill>
                  <a:solidFill>
                    <a:srgbClr val="FF0000"/>
                  </a:solidFill>
                </a:uFill>
                <a:latin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rPr>
            </a:br>
            <a:r>
              <a:rPr kumimoji="0" lang="ja-JP" altLang="en-US" sz="1600" kern="0" spc="-150" dirty="0">
                <a:solidFill>
                  <a:prstClr val="black"/>
                </a:solidFill>
                <a:uFill>
                  <a:solidFill>
                    <a:srgbClr val="FF0000"/>
                  </a:solidFill>
                </a:uFill>
                <a:latin typeface="ＭＳ Ｐゴシック" panose="020B0600070205080204" pitchFamily="50" charset="-128"/>
              </a:rPr>
              <a:t>（立退き避難中に暴風が吹き始めることがないよう暴風警報の発表後速やかに発令）</a:t>
            </a:r>
            <a:endParaRPr kumimoji="0" lang="en-US" altLang="ja-JP" sz="1600" kern="0" spc="-150" dirty="0">
              <a:solidFill>
                <a:prstClr val="black"/>
              </a:solidFill>
              <a:uFill>
                <a:solidFill>
                  <a:srgbClr val="FF0000"/>
                </a:solidFill>
              </a:uFill>
              <a:latin typeface="ＭＳ Ｐゴシック" panose="020B0600070205080204" pitchFamily="50" charset="-128"/>
            </a:endParaRPr>
          </a:p>
          <a:p>
            <a:pPr marL="88900" lvl="0" indent="-1588" defTabSz="685800">
              <a:lnSpc>
                <a:spcPct val="130000"/>
              </a:lnSpc>
              <a:spcBef>
                <a:spcPts val="600"/>
              </a:spcBef>
              <a:buClr>
                <a:srgbClr val="D15A3E"/>
              </a:buClr>
              <a:buSzPct val="100000"/>
              <a:defRPr/>
            </a:pPr>
            <a:r>
              <a:rPr kumimoji="0" lang="en-US" altLang="ja-JP" sz="1600" kern="0" spc="-150" dirty="0">
                <a:solidFill>
                  <a:prstClr val="black"/>
                </a:solidFill>
                <a:uFill>
                  <a:solidFill>
                    <a:srgbClr val="FF0000"/>
                  </a:solidFill>
                </a:uFill>
                <a:latin typeface="ＭＳ Ｐゴシック" panose="020B0600070205080204" pitchFamily="50" charset="-128"/>
              </a:rPr>
              <a:t>※</a:t>
            </a:r>
            <a:r>
              <a:rPr kumimoji="0" lang="ja-JP" altLang="en-US" sz="1600" kern="0" spc="-150" dirty="0">
                <a:solidFill>
                  <a:prstClr val="black"/>
                </a:solidFill>
                <a:uFill>
                  <a:solidFill>
                    <a:srgbClr val="FF0000"/>
                  </a:solidFill>
                </a:uFill>
                <a:latin typeface="ＭＳ Ｐゴシック" panose="020B0600070205080204" pitchFamily="50" charset="-128"/>
              </a:rPr>
              <a:t>夜間・未明であっても、発令基準 </a:t>
            </a:r>
            <a:r>
              <a:rPr kumimoji="0" lang="ja-JP" altLang="en-US" sz="1600" kern="0" spc="-150" dirty="0" smtClean="0">
                <a:solidFill>
                  <a:prstClr val="black"/>
                </a:solidFill>
                <a:uFill>
                  <a:solidFill>
                    <a:srgbClr val="FF0000"/>
                  </a:solidFill>
                </a:uFill>
                <a:latin typeface="ＭＳ Ｐゴシック" panose="020B0600070205080204" pitchFamily="50" charset="-128"/>
              </a:rPr>
              <a:t>１</a:t>
            </a:r>
            <a:r>
              <a:rPr kumimoji="0" lang="en-US" altLang="ja-JP" sz="1600" kern="0" spc="-150" dirty="0" smtClean="0">
                <a:solidFill>
                  <a:prstClr val="black"/>
                </a:solidFill>
                <a:uFill>
                  <a:solidFill>
                    <a:srgbClr val="FF0000"/>
                  </a:solidFill>
                </a:uFill>
                <a:latin typeface="ＭＳ Ｐゴシック" panose="020B0600070205080204" pitchFamily="50" charset="-128"/>
              </a:rPr>
              <a:t> </a:t>
            </a:r>
            <a:r>
              <a:rPr kumimoji="0" lang="ja-JP" altLang="en-US" sz="1600" kern="0" spc="-150" dirty="0" smtClean="0">
                <a:solidFill>
                  <a:prstClr val="black"/>
                </a:solidFill>
                <a:uFill>
                  <a:solidFill>
                    <a:srgbClr val="FF0000"/>
                  </a:solidFill>
                </a:uFill>
                <a:latin typeface="ＭＳ Ｐゴシック" panose="020B0600070205080204" pitchFamily="50" charset="-128"/>
              </a:rPr>
              <a:t>～ ２</a:t>
            </a:r>
            <a:r>
              <a:rPr kumimoji="0" lang="en-US" altLang="ja-JP" sz="1600" kern="0" spc="-150" dirty="0" smtClean="0">
                <a:solidFill>
                  <a:prstClr val="black"/>
                </a:solidFill>
                <a:uFill>
                  <a:solidFill>
                    <a:srgbClr val="FF0000"/>
                  </a:solidFill>
                </a:uFill>
                <a:latin typeface="ＭＳ Ｐゴシック" panose="020B0600070205080204" pitchFamily="50" charset="-128"/>
              </a:rPr>
              <a:t> </a:t>
            </a:r>
            <a:r>
              <a:rPr kumimoji="0" lang="ja-JP" altLang="en-US" sz="1600" kern="0" spc="-150" dirty="0">
                <a:solidFill>
                  <a:prstClr val="black"/>
                </a:solidFill>
                <a:uFill>
                  <a:solidFill>
                    <a:srgbClr val="FF0000"/>
                  </a:solidFill>
                </a:uFill>
                <a:latin typeface="ＭＳ Ｐゴシック" panose="020B0600070205080204" pitchFamily="50" charset="-128"/>
              </a:rPr>
              <a:t>に該当する場合は、躊躇なく警戒レベル４避難指示を発令する。</a:t>
            </a:r>
            <a:r>
              <a:rPr kumimoji="0" lang="en-US" altLang="ja-JP" sz="1600" kern="0" spc="-150" dirty="0">
                <a:solidFill>
                  <a:prstClr val="black"/>
                </a:solidFill>
                <a:uFill>
                  <a:solidFill>
                    <a:srgbClr val="FF0000"/>
                  </a:solidFill>
                </a:uFill>
                <a:latin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rPr>
            </a:br>
            <a:endParaRPr kumimoji="0" lang="en-US" altLang="ja-JP" sz="1600" kern="0" spc="-150" dirty="0">
              <a:solidFill>
                <a:prstClr val="black"/>
              </a:solidFill>
              <a:uFill>
                <a:solidFill>
                  <a:srgbClr val="FF0000"/>
                </a:solidFill>
              </a:uFill>
              <a:latin typeface="ＭＳ Ｐゴシック" panose="020B0600070205080204" pitchFamily="50" charset="-128"/>
            </a:endParaRPr>
          </a:p>
        </p:txBody>
      </p:sp>
      <p:sp>
        <p:nvSpPr>
          <p:cNvPr id="14" name="テキスト ボックス 13">
            <a:extLst>
              <a:ext uri="{FF2B5EF4-FFF2-40B4-BE49-F238E27FC236}">
                <a16:creationId xmlns:a16="http://schemas.microsoft.com/office/drawing/2014/main" id="{96A42E3A-E123-485A-BE6F-E8A9D1AFB609}"/>
              </a:ext>
            </a:extLst>
          </p:cNvPr>
          <p:cNvSpPr txBox="1"/>
          <p:nvPr/>
        </p:nvSpPr>
        <p:spPr>
          <a:xfrm>
            <a:off x="3518194" y="6588006"/>
            <a:ext cx="5238934" cy="276999"/>
          </a:xfrm>
          <a:prstGeom prst="rect">
            <a:avLst/>
          </a:prstGeom>
          <a:noFill/>
        </p:spPr>
        <p:txBody>
          <a:bodyPr wrap="none" rtlCol="0">
            <a:spAutoFit/>
          </a:bodyPr>
          <a:lstStyle/>
          <a:p>
            <a:pPr algn="r"/>
            <a:r>
              <a:rPr lang="ja-JP" altLang="en-US" sz="1200" dirty="0">
                <a:solidFill>
                  <a:schemeClr val="bg1"/>
                </a:solidFill>
                <a:latin typeface="ＭＳ Ｐゴシック" panose="020B0600070205080204" pitchFamily="50" charset="-128"/>
                <a:ea typeface="ＭＳ Ｐゴシック" panose="020B0600070205080204" pitchFamily="50" charset="-128"/>
              </a:rPr>
              <a:t>参考：</a:t>
            </a:r>
            <a:r>
              <a:rPr lang="ja-JP" altLang="ja-JP" sz="1200" dirty="0">
                <a:solidFill>
                  <a:schemeClr val="bg1"/>
                </a:solidFill>
                <a:latin typeface="ＭＳ Ｐゴシック" panose="020B0600070205080204" pitchFamily="50" charset="-128"/>
                <a:ea typeface="ＭＳ Ｐゴシック" panose="020B0600070205080204" pitchFamily="50" charset="-128"/>
              </a:rPr>
              <a:t>「避難</a:t>
            </a:r>
            <a:r>
              <a:rPr lang="ja-JP" altLang="en-US" sz="1200" dirty="0">
                <a:solidFill>
                  <a:schemeClr val="bg1"/>
                </a:solidFill>
                <a:latin typeface="ＭＳ Ｐゴシック" panose="020B0600070205080204" pitchFamily="50" charset="-128"/>
                <a:ea typeface="ＭＳ Ｐゴシック" panose="020B0600070205080204" pitchFamily="50" charset="-128"/>
              </a:rPr>
              <a:t>情報</a:t>
            </a:r>
            <a:r>
              <a:rPr lang="ja-JP" altLang="ja-JP" sz="1200" dirty="0">
                <a:solidFill>
                  <a:schemeClr val="bg1"/>
                </a:solidFill>
                <a:latin typeface="ＭＳ Ｐゴシック" panose="020B0600070205080204" pitchFamily="50" charset="-128"/>
                <a:ea typeface="ＭＳ Ｐゴシック" panose="020B0600070205080204" pitchFamily="50" charset="-128"/>
              </a:rPr>
              <a:t>に関するガイドライン」（</a:t>
            </a:r>
            <a:r>
              <a:rPr lang="en-US" altLang="ja-JP" sz="1200" dirty="0">
                <a:solidFill>
                  <a:schemeClr val="bg1"/>
                </a:solidFill>
                <a:latin typeface="ＭＳ Ｐゴシック" panose="020B0600070205080204" pitchFamily="50" charset="-128"/>
                <a:ea typeface="ＭＳ Ｐゴシック" panose="020B0600070205080204" pitchFamily="50" charset="-128"/>
              </a:rPr>
              <a:t>R03</a:t>
            </a:r>
            <a:r>
              <a:rPr lang="ja-JP" altLang="ja-JP" sz="1200" dirty="0">
                <a:solidFill>
                  <a:schemeClr val="bg1"/>
                </a:solidFill>
                <a:latin typeface="ＭＳ Ｐゴシック" panose="020B0600070205080204" pitchFamily="50" charset="-128"/>
                <a:ea typeface="ＭＳ Ｐゴシック" panose="020B0600070205080204" pitchFamily="50" charset="-128"/>
              </a:rPr>
              <a:t>）（内閣府（防災担当））</a:t>
            </a:r>
            <a:r>
              <a:rPr lang="ja-JP" altLang="en-US" sz="1200" dirty="0">
                <a:solidFill>
                  <a:schemeClr val="bg1"/>
                </a:solidFill>
                <a:latin typeface="ＭＳ Ｐゴシック" panose="020B0600070205080204" pitchFamily="50" charset="-128"/>
                <a:ea typeface="ＭＳ Ｐゴシック" panose="020B0600070205080204" pitchFamily="50" charset="-128"/>
              </a:rPr>
              <a:t>（一部改変）</a:t>
            </a:r>
            <a:endParaRPr kumimoji="1" lang="ja-JP" altLang="en-US" sz="1200" dirty="0">
              <a:solidFill>
                <a:schemeClr val="bg1"/>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172796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flipH="1">
            <a:off x="-18000" y="6606000"/>
            <a:ext cx="9180000" cy="252000"/>
          </a:xfrm>
          <a:prstGeom prst="rect">
            <a:avLst/>
          </a:prstGeom>
          <a:gradFill flip="none" rotWithShape="1">
            <a:gsLst>
              <a:gs pos="0">
                <a:schemeClr val="tx1">
                  <a:lumMod val="95000"/>
                  <a:lumOff val="5000"/>
                </a:schemeClr>
              </a:gs>
              <a:gs pos="100000">
                <a:schemeClr val="tx1">
                  <a:lumMod val="50000"/>
                  <a:lumOff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 name="コンテンツ プレースホルダー 3">
            <a:extLst>
              <a:ext uri="{FF2B5EF4-FFF2-40B4-BE49-F238E27FC236}">
                <a16:creationId xmlns:a16="http://schemas.microsoft.com/office/drawing/2014/main" id="{9A5856C3-C09F-43AC-AF4C-B28994FD3B19}"/>
              </a:ext>
            </a:extLst>
          </p:cNvPr>
          <p:cNvSpPr>
            <a:spLocks noGrp="1"/>
          </p:cNvSpPr>
          <p:nvPr>
            <p:ph idx="4294967295"/>
          </p:nvPr>
        </p:nvSpPr>
        <p:spPr>
          <a:xfrm>
            <a:off x="959379" y="2286029"/>
            <a:ext cx="7225242" cy="3028891"/>
          </a:xfrm>
        </p:spPr>
        <p:txBody>
          <a:bodyPr>
            <a:normAutofit fontScale="92500"/>
          </a:bodyPr>
          <a:lstStyle/>
          <a:p>
            <a:pPr marL="0" lvl="1" indent="0" algn="just">
              <a:lnSpc>
                <a:spcPct val="110000"/>
              </a:lnSpc>
              <a:spcBef>
                <a:spcPts val="0"/>
              </a:spcBef>
              <a:spcAft>
                <a:spcPts val="300"/>
              </a:spcAft>
              <a:buNone/>
            </a:pPr>
            <a:r>
              <a:rPr lang="ja-JP" altLang="en-US" sz="4300" dirty="0">
                <a:solidFill>
                  <a:schemeClr val="tx1">
                    <a:lumMod val="85000"/>
                    <a:lumOff val="15000"/>
                  </a:schemeClr>
                </a:solidFill>
              </a:rPr>
              <a:t>事前アンケートにご協力ください</a:t>
            </a:r>
            <a:endParaRPr lang="en-US" altLang="ja-JP" sz="4300" dirty="0">
              <a:solidFill>
                <a:schemeClr val="tx1">
                  <a:lumMod val="85000"/>
                  <a:lumOff val="15000"/>
                </a:schemeClr>
              </a:solidFill>
            </a:endParaRPr>
          </a:p>
          <a:p>
            <a:pPr marL="457200" lvl="2" indent="0" algn="just">
              <a:lnSpc>
                <a:spcPct val="110000"/>
              </a:lnSpc>
              <a:spcBef>
                <a:spcPts val="0"/>
              </a:spcBef>
              <a:spcAft>
                <a:spcPts val="300"/>
              </a:spcAft>
              <a:buNone/>
            </a:pPr>
            <a:endParaRPr lang="en-US" altLang="ja-JP" sz="2800" dirty="0">
              <a:solidFill>
                <a:schemeClr val="tx1">
                  <a:lumMod val="85000"/>
                  <a:lumOff val="15000"/>
                </a:schemeClr>
              </a:solidFill>
            </a:endParaRPr>
          </a:p>
          <a:p>
            <a:pPr marL="457200" lvl="2" indent="0" algn="just">
              <a:lnSpc>
                <a:spcPct val="110000"/>
              </a:lnSpc>
              <a:spcBef>
                <a:spcPts val="0"/>
              </a:spcBef>
              <a:spcAft>
                <a:spcPts val="300"/>
              </a:spcAft>
              <a:buNone/>
            </a:pPr>
            <a:endParaRPr lang="en-US" altLang="ja-JP" sz="3200" dirty="0">
              <a:solidFill>
                <a:schemeClr val="tx1">
                  <a:lumMod val="85000"/>
                  <a:lumOff val="15000"/>
                </a:schemeClr>
              </a:solidFill>
            </a:endParaRPr>
          </a:p>
          <a:p>
            <a:pPr marL="457200" lvl="2" indent="0" algn="just">
              <a:lnSpc>
                <a:spcPct val="110000"/>
              </a:lnSpc>
              <a:spcBef>
                <a:spcPts val="0"/>
              </a:spcBef>
              <a:spcAft>
                <a:spcPts val="300"/>
              </a:spcAft>
              <a:buNone/>
            </a:pPr>
            <a:r>
              <a:rPr lang="en-US" altLang="ja-JP" sz="3200" dirty="0">
                <a:solidFill>
                  <a:schemeClr val="tx1">
                    <a:lumMod val="85000"/>
                    <a:lumOff val="15000"/>
                  </a:schemeClr>
                </a:solidFill>
              </a:rPr>
              <a:t>5</a:t>
            </a:r>
            <a:r>
              <a:rPr lang="ja-JP" altLang="en-US" sz="3200" dirty="0">
                <a:solidFill>
                  <a:schemeClr val="tx1">
                    <a:lumMod val="85000"/>
                    <a:lumOff val="15000"/>
                  </a:schemeClr>
                </a:solidFill>
              </a:rPr>
              <a:t>分程度でご記入ください。</a:t>
            </a:r>
            <a:endParaRPr lang="en-US" altLang="ja-JP" sz="3200" dirty="0">
              <a:solidFill>
                <a:schemeClr val="tx1">
                  <a:lumMod val="85000"/>
                  <a:lumOff val="15000"/>
                </a:schemeClr>
              </a:solidFill>
            </a:endParaRPr>
          </a:p>
          <a:p>
            <a:pPr marL="457200" lvl="2" indent="0" algn="just">
              <a:lnSpc>
                <a:spcPct val="110000"/>
              </a:lnSpc>
              <a:spcBef>
                <a:spcPts val="0"/>
              </a:spcBef>
              <a:spcAft>
                <a:spcPts val="300"/>
              </a:spcAft>
              <a:buNone/>
            </a:pPr>
            <a:r>
              <a:rPr lang="ja-JP" altLang="en-US" sz="3200" dirty="0">
                <a:solidFill>
                  <a:schemeClr val="tx1">
                    <a:lumMod val="85000"/>
                    <a:lumOff val="15000"/>
                  </a:schemeClr>
                </a:solidFill>
              </a:rPr>
              <a:t>ワークショップ終了後に回収します。</a:t>
            </a:r>
            <a:endParaRPr lang="en-US" altLang="ja-JP" sz="3200" dirty="0">
              <a:solidFill>
                <a:schemeClr val="tx1">
                  <a:lumMod val="85000"/>
                  <a:lumOff val="15000"/>
                </a:schemeClr>
              </a:solidFill>
            </a:endParaRPr>
          </a:p>
        </p:txBody>
      </p:sp>
      <p:sp>
        <p:nvSpPr>
          <p:cNvPr id="2" name="タイトル 1">
            <a:extLst>
              <a:ext uri="{FF2B5EF4-FFF2-40B4-BE49-F238E27FC236}">
                <a16:creationId xmlns:a16="http://schemas.microsoft.com/office/drawing/2014/main" id="{7BA4E3BE-B147-46ED-AA73-688DDB40C732}"/>
              </a:ext>
            </a:extLst>
          </p:cNvPr>
          <p:cNvSpPr>
            <a:spLocks noGrp="1"/>
          </p:cNvSpPr>
          <p:nvPr>
            <p:ph type="title"/>
          </p:nvPr>
        </p:nvSpPr>
        <p:spPr>
          <a:xfrm>
            <a:off x="0" y="364650"/>
            <a:ext cx="9144000" cy="686499"/>
          </a:xfrm>
        </p:spPr>
        <p:txBody>
          <a:bodyPr>
            <a:normAutofit/>
          </a:bodyPr>
          <a:lstStyle/>
          <a:p>
            <a:r>
              <a:rPr kumimoji="1" lang="ja-JP" altLang="en-US" dirty="0"/>
              <a:t>　事前アンケート</a:t>
            </a:r>
          </a:p>
        </p:txBody>
      </p:sp>
      <p:sp>
        <p:nvSpPr>
          <p:cNvPr id="8" name="スライド番号プレースホルダー 7">
            <a:extLst>
              <a:ext uri="{FF2B5EF4-FFF2-40B4-BE49-F238E27FC236}">
                <a16:creationId xmlns:a16="http://schemas.microsoft.com/office/drawing/2014/main" id="{F6B62107-37E6-457A-AB22-C94FC34B8E26}"/>
              </a:ext>
            </a:extLst>
          </p:cNvPr>
          <p:cNvSpPr>
            <a:spLocks noGrp="1"/>
          </p:cNvSpPr>
          <p:nvPr>
            <p:ph type="sldNum" sz="quarter" idx="12"/>
          </p:nvPr>
        </p:nvSpPr>
        <p:spPr/>
        <p:txBody>
          <a:bodyPr/>
          <a:lstStyle/>
          <a:p>
            <a:fld id="{090AECCA-A504-4483-9A84-66AB2E940DB8}" type="slidenum">
              <a:rPr lang="ja-JP" altLang="en-US" smtClean="0"/>
              <a:pPr/>
              <a:t>2</a:t>
            </a:fld>
            <a:endParaRPr lang="ja-JP" altLang="en-US"/>
          </a:p>
        </p:txBody>
      </p:sp>
      <p:sp>
        <p:nvSpPr>
          <p:cNvPr id="5" name="四角形: 角を丸くする 4">
            <a:extLst>
              <a:ext uri="{FF2B5EF4-FFF2-40B4-BE49-F238E27FC236}">
                <a16:creationId xmlns:a16="http://schemas.microsoft.com/office/drawing/2014/main" id="{B9E332C4-6BEE-4486-9587-74CAB2C75001}"/>
              </a:ext>
            </a:extLst>
          </p:cNvPr>
          <p:cNvSpPr/>
          <p:nvPr/>
        </p:nvSpPr>
        <p:spPr>
          <a:xfrm>
            <a:off x="423333" y="1447800"/>
            <a:ext cx="8246534" cy="4738991"/>
          </a:xfrm>
          <a:prstGeom prst="roundRect">
            <a:avLst>
              <a:gd name="adj" fmla="val 7673"/>
            </a:avLst>
          </a:prstGeom>
          <a:no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90313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0" y="364650"/>
            <a:ext cx="8138700" cy="686499"/>
          </a:xfrm>
        </p:spPr>
        <p:txBody>
          <a:bodyPr/>
          <a:lstStyle/>
          <a:p>
            <a:r>
              <a:rPr kumimoji="1" lang="ja-JP" altLang="en-US" dirty="0"/>
              <a:t>　</a:t>
            </a:r>
            <a:r>
              <a:rPr kumimoji="1" lang="en-US" altLang="ja-JP" dirty="0"/>
              <a:t>B </a:t>
            </a:r>
            <a:r>
              <a:rPr kumimoji="1" lang="ja-JP" altLang="en-US" dirty="0"/>
              <a:t>町</a:t>
            </a:r>
            <a:r>
              <a:rPr lang="ja-JP" altLang="en-US" dirty="0"/>
              <a:t>の地域防災計画</a:t>
            </a:r>
            <a:endParaRPr kumimoji="1" lang="ja-JP" altLang="en-US" dirty="0"/>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20</a:t>
            </a:fld>
            <a:endParaRPr lang="ja-JP" altLang="en-US"/>
          </a:p>
        </p:txBody>
      </p:sp>
      <p:sp>
        <p:nvSpPr>
          <p:cNvPr id="11" name="コンテンツ プレースホルダー 2">
            <a:extLst>
              <a:ext uri="{FF2B5EF4-FFF2-40B4-BE49-F238E27FC236}">
                <a16:creationId xmlns:a16="http://schemas.microsoft.com/office/drawing/2014/main" id="{E2D27E24-AD75-45E8-9BA8-86174104B737}"/>
              </a:ext>
            </a:extLst>
          </p:cNvPr>
          <p:cNvSpPr txBox="1">
            <a:spLocks/>
          </p:cNvSpPr>
          <p:nvPr/>
        </p:nvSpPr>
        <p:spPr bwMode="auto">
          <a:xfrm>
            <a:off x="107504" y="6588006"/>
            <a:ext cx="9289032" cy="3929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Arial" pitchFamily="34" charset="0"/>
              <a:buNone/>
            </a:pPr>
            <a:endParaRPr lang="ja-JP" altLang="en-US" sz="1100" b="1" dirty="0">
              <a:latin typeface="游ゴシック" panose="020B0400000000000000" pitchFamily="50" charset="-128"/>
              <a:ea typeface="游ゴシック" panose="020B0400000000000000" pitchFamily="50" charset="-128"/>
            </a:endParaRPr>
          </a:p>
        </p:txBody>
      </p:sp>
      <p:sp>
        <p:nvSpPr>
          <p:cNvPr id="9"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91440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t>　前提状況</a:t>
            </a:r>
          </a:p>
        </p:txBody>
      </p:sp>
      <p:sp>
        <p:nvSpPr>
          <p:cNvPr id="10" name="正方形/長方形 9"/>
          <p:cNvSpPr/>
          <p:nvPr/>
        </p:nvSpPr>
        <p:spPr>
          <a:xfrm>
            <a:off x="284675" y="1349902"/>
            <a:ext cx="3756645" cy="420911"/>
          </a:xfrm>
          <a:prstGeom prst="rect">
            <a:avLst/>
          </a:prstGeom>
          <a:solidFill>
            <a:srgbClr val="0C00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C000C"/>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2" name="正方形/長方形 11">
            <a:extLst>
              <a:ext uri="{FF2B5EF4-FFF2-40B4-BE49-F238E27FC236}">
                <a16:creationId xmlns:a16="http://schemas.microsoft.com/office/drawing/2014/main" id="{5D1350F6-C3C2-F31A-462C-81CB81D74742}"/>
              </a:ext>
            </a:extLst>
          </p:cNvPr>
          <p:cNvSpPr/>
          <p:nvPr/>
        </p:nvSpPr>
        <p:spPr>
          <a:xfrm>
            <a:off x="234000" y="1133001"/>
            <a:ext cx="8640000" cy="5366879"/>
          </a:xfrm>
          <a:prstGeom prst="rect">
            <a:avLst/>
          </a:prstGeom>
          <a:noFill/>
          <a:ln w="25400" cap="flat" cmpd="sng" algn="ctr">
            <a:solidFill>
              <a:sysClr val="windowText" lastClr="000000"/>
            </a:solidFill>
            <a:prstDash val="solid"/>
            <a:miter lim="800000"/>
          </a:ln>
          <a:effectLst/>
        </p:spPr>
        <p:txBody>
          <a:bodyPr lIns="91440" tIns="180000" rIns="91440" bIns="180000" rtlCol="0" anchor="t">
            <a:noAutofit/>
          </a:bodyPr>
          <a:lstStyle/>
          <a:p>
            <a:pPr marL="0" marR="0" lvl="0" indent="0"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2400" b="0" i="0" u="none" strike="noStrike" kern="0" cap="none" spc="-100" normalizeH="0" baseline="0" noProof="0" dirty="0">
                <a:ln>
                  <a:noFill/>
                </a:ln>
                <a:solidFill>
                  <a:prstClr val="white"/>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５　緊急安全確保 </a:t>
            </a:r>
            <a:r>
              <a:rPr kumimoji="0" lang="zh-TW" altLang="en-US" sz="2400" b="0" i="0" u="none" strike="noStrike" kern="0" cap="none" spc="-100" normalizeH="0" baseline="0" noProof="0" dirty="0">
                <a:ln>
                  <a:noFill/>
                </a:ln>
                <a:solidFill>
                  <a:prstClr val="white"/>
                </a:solidFill>
                <a:effectLst/>
                <a:uLnTx/>
                <a:uFill>
                  <a:solidFill>
                    <a:srgbClr val="FF0000"/>
                  </a:solidFill>
                </a:uFill>
                <a:latin typeface="新細明體"/>
                <a:cs typeface="+mn-cs"/>
              </a:rPr>
              <a:t> </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の発令基準　（</a:t>
            </a:r>
            <a:r>
              <a:rPr kumimoji="0" lang="ja-JP" altLang="en-US" sz="2400" b="0" i="0" u="none" strike="noStrike" kern="0" cap="none" spc="-100" normalizeH="0" baseline="0" noProof="0" dirty="0">
                <a:ln>
                  <a:noFill/>
                </a:ln>
                <a:solidFill>
                  <a:srgbClr val="0000FF"/>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その他河川等</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endParaRPr kumimoji="0" lang="en-US" altLang="ja-JP"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a:p>
            <a:pPr marL="165100" lvl="0" indent="-238125" algn="just" defTabSz="685800">
              <a:lnSpc>
                <a:spcPct val="125000"/>
              </a:lnSpc>
              <a:spcBef>
                <a:spcPts val="600"/>
              </a:spcBef>
              <a:buClr>
                <a:srgbClr val="D15A3E"/>
              </a:buClr>
              <a:buSzPct val="100000"/>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１～５のいずれかに該当する場合に</a:t>
            </a:r>
            <a:r>
              <a:rPr kumimoji="0" lang="ja-JP" altLang="en-US" sz="1600" kern="0" spc="-150" dirty="0" err="1">
                <a:solidFill>
                  <a:prstClr val="black"/>
                </a:solidFill>
                <a:uFill>
                  <a:solidFill>
                    <a:srgbClr val="FF0000"/>
                  </a:solidFill>
                </a:uFill>
                <a:latin typeface="ＭＳ Ｐゴシック" panose="020B0600070205080204" pitchFamily="50" charset="-128"/>
              </a:rPr>
              <a:t>、</a:t>
            </a:r>
            <a:r>
              <a:rPr kumimoji="0" lang="ja-JP" altLang="en-US" sz="1600" kern="0" spc="-150" dirty="0">
                <a:solidFill>
                  <a:prstClr val="black"/>
                </a:solidFill>
                <a:uFill>
                  <a:solidFill>
                    <a:srgbClr val="FF0000"/>
                  </a:solidFill>
                </a:uFill>
                <a:latin typeface="ＭＳ Ｐゴシック" panose="020B0600070205080204" pitchFamily="50" charset="-128"/>
              </a:rPr>
              <a:t>警戒レベル ５ 緊急安全確保</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を発令することとする。</a:t>
            </a:r>
            <a:endPar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endParaRPr>
          </a:p>
          <a:p>
            <a:pPr marL="165100" lvl="0" indent="-238125" algn="just" defTabSz="685800">
              <a:lnSpc>
                <a:spcPct val="125000"/>
              </a:lnSpc>
              <a:spcBef>
                <a:spcPts val="600"/>
              </a:spcBef>
              <a:buClr>
                <a:srgbClr val="D15A3E"/>
              </a:buClr>
              <a:buSzPct val="100000"/>
              <a:defRPr/>
            </a:pP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（災害が切迫）</a:t>
            </a:r>
            <a:endPar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endParaRPr>
          </a:p>
          <a:p>
            <a:pPr marL="249238" lvl="0" indent="-161925" defTabSz="685800">
              <a:lnSpc>
                <a:spcPct val="125000"/>
              </a:lnSpc>
              <a:spcBef>
                <a:spcPts val="600"/>
              </a:spcBef>
              <a:buClr>
                <a:srgbClr val="D15A3E"/>
              </a:buClr>
              <a:buSzPct val="100000"/>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１： </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川の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W </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水位観測所の水位が</a:t>
            </a:r>
            <a:r>
              <a:rPr kumimoji="0" lang="ja-JP" altLang="en-US" sz="1600" kern="0" spc="-150" dirty="0">
                <a:solidFill>
                  <a:prstClr val="black"/>
                </a:solidFill>
                <a:uFill>
                  <a:solidFill>
                    <a:srgbClr val="FF0000"/>
                  </a:solidFill>
                </a:uFill>
                <a:latin typeface="ＭＳ Ｐゴシック" panose="020B0600070205080204" pitchFamily="50" charset="-128"/>
              </a:rPr>
              <a:t>計画高水位である </a:t>
            </a:r>
            <a:r>
              <a:rPr kumimoji="0" lang="ja-JP" altLang="en-US" sz="1600" kern="0" spc="-150" dirty="0" smtClean="0">
                <a:solidFill>
                  <a:prstClr val="black"/>
                </a:solidFill>
                <a:uFill>
                  <a:solidFill>
                    <a:srgbClr val="FF0000"/>
                  </a:solidFill>
                </a:uFill>
                <a:latin typeface="ＭＳ Ｐゴシック" panose="020B0600070205080204" pitchFamily="50" charset="-128"/>
              </a:rPr>
              <a:t>３</a:t>
            </a:r>
            <a:r>
              <a:rPr kumimoji="0" lang="en-US" altLang="ja-JP"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 ４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m </a:t>
            </a:r>
            <a:r>
              <a:rPr kumimoji="0" lang="ja-JP" altLang="en-US" sz="1600" kern="0" spc="-150" dirty="0" err="1">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に到</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達した場合</a:t>
            </a:r>
            <a:endPar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endParaRPr>
          </a:p>
          <a:p>
            <a:pPr marL="249238" marR="0" lvl="0" indent="-161925" defTabSz="685800" eaLnBrk="1" fontAlgn="auto" latinLnBrk="0" hangingPunct="1">
              <a:lnSpc>
                <a:spcPct val="125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２： </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川の洪水危険度分布で「災害切迫（黒）」</a:t>
            </a:r>
            <a:r>
              <a:rPr kumimoji="0" lang="ja-JP" altLang="en-US" sz="1600" b="0" i="0" u="heavy" strike="noStrike" kern="0" cap="none" spc="-150"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（警戒レベル ５ 相当情報 </a:t>
            </a:r>
            <a:r>
              <a:rPr kumimoji="0" lang="en-US" altLang="ja-JP" sz="1600" b="0" i="0" u="heavy" strike="noStrike" kern="0" cap="none" spc="-150"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a:t>
            </a:r>
            <a:r>
              <a:rPr kumimoji="0" lang="ja-JP" altLang="en-US" sz="1600" b="0" i="0" u="heavy" strike="noStrike" kern="0" cap="none" spc="-150"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洪水</a:t>
            </a:r>
            <a:r>
              <a:rPr kumimoji="0" lang="en-US" altLang="ja-JP" sz="1600" b="0" i="0" u="heavy" strike="noStrike" kern="0" cap="none" spc="-150"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a:t>
            </a:r>
            <a:r>
              <a:rPr kumimoji="0" lang="ja-JP" altLang="en-US" sz="1600" b="0" i="0" u="heavy" strike="noStrike" kern="0" cap="none" spc="-150" normalizeH="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が出現した場合</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
            </a:r>
            <a:b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b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rPr>
              <a:t>（流域雨量指数が実況で大雨特別警報（浸水害）基準に到達した場合）</a:t>
            </a:r>
          </a:p>
          <a:p>
            <a:pPr marL="249238" lvl="0" indent="-161925" defTabSz="685800">
              <a:lnSpc>
                <a:spcPct val="125000"/>
              </a:lnSpc>
              <a:spcBef>
                <a:spcPts val="600"/>
              </a:spcBef>
              <a:buClr>
                <a:srgbClr val="D15A3E"/>
              </a:buClr>
              <a:buSzPct val="100000"/>
              <a:defRPr/>
            </a:pP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３</a:t>
            </a:r>
            <a:r>
              <a:rPr kumimoji="0" lang="ja-JP" altLang="en-US" sz="1600" kern="0" spc="-150" dirty="0">
                <a:solidFill>
                  <a:prstClr val="black"/>
                </a:solidFill>
                <a:uFill>
                  <a:solidFill>
                    <a:srgbClr val="FF0000"/>
                  </a:solidFill>
                </a:uFill>
                <a:latin typeface="ＭＳ Ｐゴシック" panose="020B0600070205080204" pitchFamily="50" charset="-128"/>
              </a:rPr>
              <a:t>：堤防に異常な漏水・侵食の進行や亀裂・すべりの発生等により決壊のおそれが高まった場合</a:t>
            </a:r>
            <a:endParaRPr kumimoji="0" lang="en-US" altLang="ja-JP" sz="1600" kern="0" spc="-150" dirty="0">
              <a:solidFill>
                <a:prstClr val="black"/>
              </a:solidFill>
              <a:uFill>
                <a:solidFill>
                  <a:srgbClr val="FF0000"/>
                </a:solidFill>
              </a:uFill>
              <a:latin typeface="ＭＳ Ｐゴシック" panose="020B0600070205080204" pitchFamily="50" charset="-128"/>
            </a:endParaRPr>
          </a:p>
          <a:p>
            <a:pPr marL="249238" lvl="0" indent="-161925" defTabSz="685800">
              <a:lnSpc>
                <a:spcPct val="125000"/>
              </a:lnSpc>
              <a:spcBef>
                <a:spcPts val="600"/>
              </a:spcBef>
              <a:buClr>
                <a:srgbClr val="D15A3E"/>
              </a:buClr>
              <a:buSzPct val="100000"/>
              <a:defRPr/>
            </a:pPr>
            <a:r>
              <a:rPr kumimoji="0" lang="ja-JP" altLang="en-US" sz="1600" kern="0" spc="-150" dirty="0">
                <a:solidFill>
                  <a:prstClr val="black"/>
                </a:solidFill>
                <a:uFill>
                  <a:solidFill>
                    <a:srgbClr val="FF0000"/>
                  </a:solidFill>
                </a:uFill>
                <a:latin typeface="ＭＳ Ｐゴシック" panose="020B0600070205080204" pitchFamily="50" charset="-128"/>
              </a:rPr>
              <a:t>４：樋門・水門等の施設の機能支障が発見された場合や排水機場の運転を停止せざるをえない場合</a:t>
            </a:r>
            <a:br>
              <a:rPr kumimoji="0" lang="ja-JP" altLang="en-US" sz="1600" kern="0" spc="-150" dirty="0">
                <a:solidFill>
                  <a:prstClr val="black"/>
                </a:solidFill>
                <a:uFill>
                  <a:solidFill>
                    <a:srgbClr val="FF0000"/>
                  </a:solidFill>
                </a:uFill>
                <a:latin typeface="ＭＳ Ｐゴシック" panose="020B0600070205080204" pitchFamily="50" charset="-128"/>
              </a:rPr>
            </a:br>
            <a:r>
              <a:rPr kumimoji="0" lang="ja-JP" altLang="en-US" sz="1600" kern="0" spc="-150" dirty="0">
                <a:solidFill>
                  <a:prstClr val="black"/>
                </a:solidFill>
                <a:uFill>
                  <a:solidFill>
                    <a:srgbClr val="FF0000"/>
                  </a:solidFill>
                </a:uFill>
                <a:latin typeface="ＭＳ Ｐゴシック" panose="020B0600070205080204" pitchFamily="50" charset="-128"/>
              </a:rPr>
              <a:t>（支川合流部の氾濫のため発令対象区域を限定する）</a:t>
            </a:r>
            <a:endParaRPr kumimoji="0" lang="en-US" altLang="ja-JP" sz="1600" kern="0" spc="-150" dirty="0">
              <a:solidFill>
                <a:prstClr val="black"/>
              </a:solidFill>
              <a:uFill>
                <a:solidFill>
                  <a:srgbClr val="FF0000"/>
                </a:solidFill>
              </a:uFill>
              <a:latin typeface="ＭＳ Ｐゴシック" panose="020B0600070205080204" pitchFamily="50" charset="-128"/>
            </a:endParaRPr>
          </a:p>
          <a:p>
            <a:pPr marL="249238" lvl="0" indent="-161925" defTabSz="685800">
              <a:lnSpc>
                <a:spcPct val="125000"/>
              </a:lnSpc>
              <a:spcBef>
                <a:spcPts val="600"/>
              </a:spcBef>
              <a:buClr>
                <a:srgbClr val="D15A3E"/>
              </a:buClr>
              <a:buSzPct val="100000"/>
              <a:defRPr/>
            </a:pPr>
            <a:r>
              <a:rPr kumimoji="0" lang="ja-JP" altLang="en-US" sz="1600" kern="0" spc="-150" dirty="0" smtClean="0">
                <a:solidFill>
                  <a:prstClr val="black"/>
                </a:solidFill>
                <a:uFill>
                  <a:solidFill>
                    <a:srgbClr val="FF0000"/>
                  </a:solidFill>
                </a:uFill>
                <a:latin typeface="ＭＳ Ｐゴシック" panose="020B0600070205080204" pitchFamily="50" charset="-128"/>
              </a:rPr>
              <a:t>５：大雨特別警報（浸水害）が発表された場合</a:t>
            </a:r>
            <a:r>
              <a:rPr kumimoji="0" lang="en-US" altLang="ja-JP" sz="1600" kern="0" spc="-150" dirty="0" smtClean="0">
                <a:solidFill>
                  <a:prstClr val="black"/>
                </a:solidFill>
                <a:uFill>
                  <a:solidFill>
                    <a:srgbClr val="FF0000"/>
                  </a:solidFill>
                </a:uFill>
                <a:latin typeface="ＭＳ Ｐゴシック" panose="020B0600070205080204" pitchFamily="50" charset="-128"/>
              </a:rPr>
              <a:t/>
            </a:r>
            <a:br>
              <a:rPr kumimoji="0" lang="en-US" altLang="ja-JP" sz="1600" kern="0" spc="-150" dirty="0" smtClean="0">
                <a:solidFill>
                  <a:prstClr val="black"/>
                </a:solidFill>
                <a:uFill>
                  <a:solidFill>
                    <a:srgbClr val="FF0000"/>
                  </a:solidFill>
                </a:uFill>
                <a:latin typeface="ＭＳ Ｐゴシック" panose="020B0600070205080204" pitchFamily="50" charset="-128"/>
              </a:rPr>
            </a:br>
            <a:r>
              <a:rPr kumimoji="0" lang="ja-JP" altLang="en-US" sz="1600" kern="0" spc="-150" dirty="0" smtClean="0">
                <a:solidFill>
                  <a:prstClr val="black"/>
                </a:solidFill>
                <a:uFill>
                  <a:solidFill>
                    <a:srgbClr val="FF0000"/>
                  </a:solidFill>
                </a:uFill>
                <a:latin typeface="ＭＳ Ｐゴシック" panose="020B0600070205080204" pitchFamily="50" charset="-128"/>
              </a:rPr>
              <a:t>（</a:t>
            </a:r>
            <a:r>
              <a:rPr kumimoji="0" lang="en-US" altLang="ja-JP" sz="1600" kern="0" spc="-150" dirty="0" smtClean="0">
                <a:solidFill>
                  <a:prstClr val="black"/>
                </a:solidFill>
                <a:uFill>
                  <a:solidFill>
                    <a:srgbClr val="FF0000"/>
                  </a:solidFill>
                </a:uFill>
                <a:latin typeface="ＭＳ Ｐゴシック" panose="020B0600070205080204" pitchFamily="50" charset="-128"/>
              </a:rPr>
              <a:t>※</a:t>
            </a:r>
            <a:r>
              <a:rPr kumimoji="0" lang="ja-JP" altLang="en-US" sz="1600" kern="0" spc="-150" dirty="0" smtClean="0">
                <a:solidFill>
                  <a:prstClr val="black"/>
                </a:solidFill>
                <a:uFill>
                  <a:solidFill>
                    <a:srgbClr val="FF0000"/>
                  </a:solidFill>
                </a:uFill>
                <a:latin typeface="ＭＳ Ｐゴシック" panose="020B0600070205080204" pitchFamily="50" charset="-128"/>
              </a:rPr>
              <a:t>大雨特別警報（浸水害）は市町村単位を基本として発表されるが、警戒レベル ５ 緊急安全確保の</a:t>
            </a:r>
            <a:r>
              <a:rPr kumimoji="0" lang="en-US" altLang="ja-JP" sz="1600" kern="0" spc="-150" dirty="0" smtClean="0">
                <a:solidFill>
                  <a:prstClr val="black"/>
                </a:solidFill>
                <a:uFill>
                  <a:solidFill>
                    <a:srgbClr val="FF0000"/>
                  </a:solidFill>
                </a:uFill>
                <a:latin typeface="ＭＳ Ｐゴシック" panose="020B0600070205080204" pitchFamily="50" charset="-128"/>
              </a:rPr>
              <a:t/>
            </a:r>
            <a:br>
              <a:rPr kumimoji="0" lang="en-US" altLang="ja-JP" sz="1600" kern="0" spc="-150" dirty="0" smtClean="0">
                <a:solidFill>
                  <a:prstClr val="black"/>
                </a:solidFill>
                <a:uFill>
                  <a:solidFill>
                    <a:srgbClr val="FF0000"/>
                  </a:solidFill>
                </a:uFill>
                <a:latin typeface="ＭＳ Ｐゴシック" panose="020B0600070205080204" pitchFamily="50" charset="-128"/>
              </a:rPr>
            </a:br>
            <a:r>
              <a:rPr kumimoji="0" lang="ja-JP" altLang="en-US" sz="1600" kern="0" spc="-150" dirty="0" smtClean="0">
                <a:solidFill>
                  <a:prstClr val="black"/>
                </a:solidFill>
                <a:uFill>
                  <a:solidFill>
                    <a:srgbClr val="FF0000"/>
                  </a:solidFill>
                </a:uFill>
                <a:latin typeface="ＭＳ Ｐゴシック" panose="020B0600070205080204" pitchFamily="50" charset="-128"/>
              </a:rPr>
              <a:t>発令対象区域は適切に絞り込むこと）</a:t>
            </a:r>
            <a:endParaRPr kumimoji="0" lang="en-US" altLang="ja-JP" sz="1600" kern="0" spc="-150" dirty="0" smtClean="0">
              <a:solidFill>
                <a:prstClr val="black"/>
              </a:solidFill>
              <a:uFill>
                <a:solidFill>
                  <a:srgbClr val="FF0000"/>
                </a:solidFill>
              </a:uFill>
              <a:latin typeface="ＭＳ Ｐゴシック" panose="020B0600070205080204" pitchFamily="50" charset="-128"/>
            </a:endParaRPr>
          </a:p>
          <a:p>
            <a:pPr marL="165100" lvl="0" indent="-238125" algn="just" defTabSz="685800">
              <a:lnSpc>
                <a:spcPct val="125000"/>
              </a:lnSpc>
              <a:spcBef>
                <a:spcPts val="600"/>
              </a:spcBef>
              <a:buClr>
                <a:srgbClr val="D15A3E"/>
              </a:buClr>
              <a:buSzPct val="100000"/>
              <a:defRPr/>
            </a:pPr>
            <a:r>
              <a:rPr kumimoji="0" lang="ja-JP" altLang="en-US" sz="1600" kern="0" spc="-150" dirty="0">
                <a:solidFill>
                  <a:prstClr val="black"/>
                </a:solidFill>
                <a:uFill>
                  <a:solidFill>
                    <a:srgbClr val="FF0000"/>
                  </a:solidFill>
                </a:uFill>
                <a:latin typeface="ＭＳ Ｐゴシック" panose="020B0600070205080204" pitchFamily="50" charset="-128"/>
              </a:rPr>
              <a:t>（</a:t>
            </a:r>
            <a:r>
              <a:rPr kumimoji="0" lang="ja-JP" altLang="en-US" sz="1600" kern="0" spc="-150" dirty="0" smtClean="0">
                <a:solidFill>
                  <a:prstClr val="black"/>
                </a:solidFill>
                <a:uFill>
                  <a:solidFill>
                    <a:srgbClr val="FF0000"/>
                  </a:solidFill>
                </a:uFill>
                <a:latin typeface="ＭＳ Ｐゴシック" panose="020B0600070205080204" pitchFamily="50" charset="-128"/>
              </a:rPr>
              <a:t>災害発生を確認）</a:t>
            </a:r>
            <a:endParaRPr kumimoji="0" lang="ja-JP" altLang="en-US" sz="1600" kern="0" spc="-150" dirty="0">
              <a:solidFill>
                <a:prstClr val="black"/>
              </a:solidFill>
              <a:uFill>
                <a:solidFill>
                  <a:srgbClr val="FF0000"/>
                </a:solidFill>
              </a:uFill>
              <a:latin typeface="ＭＳ Ｐゴシック" panose="020B0600070205080204" pitchFamily="50" charset="-128"/>
            </a:endParaRPr>
          </a:p>
          <a:p>
            <a:pPr marL="249238" lvl="0" indent="-161925" defTabSz="685800">
              <a:lnSpc>
                <a:spcPct val="125000"/>
              </a:lnSpc>
              <a:spcBef>
                <a:spcPts val="600"/>
              </a:spcBef>
              <a:buClr>
                <a:srgbClr val="D15A3E"/>
              </a:buClr>
              <a:buSzPct val="100000"/>
              <a:defRPr/>
            </a:pPr>
            <a:r>
              <a:rPr kumimoji="0" lang="ja-JP" altLang="en-US" sz="1600" kern="0" spc="-150" dirty="0" smtClean="0">
                <a:solidFill>
                  <a:prstClr val="black"/>
                </a:solidFill>
                <a:uFill>
                  <a:solidFill>
                    <a:srgbClr val="FF0000"/>
                  </a:solidFill>
                </a:uFill>
                <a:latin typeface="ＭＳ Ｐゴシック" panose="020B0600070205080204" pitchFamily="50" charset="-128"/>
              </a:rPr>
              <a:t>６</a:t>
            </a:r>
            <a:r>
              <a:rPr kumimoji="0" lang="ja-JP" altLang="en-US" sz="1600" kern="0" spc="-150" dirty="0">
                <a:solidFill>
                  <a:prstClr val="black"/>
                </a:solidFill>
                <a:uFill>
                  <a:solidFill>
                    <a:srgbClr val="FF0000"/>
                  </a:solidFill>
                </a:uFill>
                <a:latin typeface="ＭＳ Ｐゴシック" panose="020B0600070205080204" pitchFamily="50" charset="-128"/>
              </a:rPr>
              <a:t>： </a:t>
            </a:r>
            <a:r>
              <a:rPr kumimoji="0" lang="ja-JP" altLang="en-US" sz="1600" kern="0" spc="-150" dirty="0" smtClean="0">
                <a:solidFill>
                  <a:prstClr val="black"/>
                </a:solidFill>
                <a:uFill>
                  <a:solidFill>
                    <a:srgbClr val="FF0000"/>
                  </a:solidFill>
                </a:uFill>
                <a:latin typeface="ＭＳ Ｐゴシック" panose="020B0600070205080204" pitchFamily="50" charset="-128"/>
              </a:rPr>
              <a:t>堤防</a:t>
            </a:r>
            <a:r>
              <a:rPr kumimoji="0" lang="ja-JP" altLang="en-US" sz="1600" kern="0" spc="-150" dirty="0">
                <a:solidFill>
                  <a:prstClr val="black"/>
                </a:solidFill>
                <a:uFill>
                  <a:solidFill>
                    <a:srgbClr val="FF0000"/>
                  </a:solidFill>
                </a:uFill>
                <a:latin typeface="ＭＳ Ｐゴシック" panose="020B0600070205080204" pitchFamily="50" charset="-128"/>
              </a:rPr>
              <a:t>の決壊や越水・溢水が発生した</a:t>
            </a:r>
            <a:r>
              <a:rPr kumimoji="0" lang="ja-JP" altLang="en-US" sz="1600" kern="0" spc="-150" dirty="0" smtClean="0">
                <a:solidFill>
                  <a:prstClr val="black"/>
                </a:solidFill>
                <a:uFill>
                  <a:solidFill>
                    <a:srgbClr val="FF0000"/>
                  </a:solidFill>
                </a:uFill>
                <a:latin typeface="ＭＳ Ｐゴシック" panose="020B0600070205080204" pitchFamily="50" charset="-128"/>
              </a:rPr>
              <a:t>場合 （</a:t>
            </a:r>
            <a:r>
              <a:rPr kumimoji="0" lang="ja-JP" altLang="en-US" sz="1600" kern="0" spc="-150" dirty="0">
                <a:solidFill>
                  <a:prstClr val="black"/>
                </a:solidFill>
                <a:uFill>
                  <a:solidFill>
                    <a:srgbClr val="FF0000"/>
                  </a:solidFill>
                </a:uFill>
                <a:latin typeface="ＭＳ Ｐゴシック" panose="020B0600070205080204" pitchFamily="50" charset="-128"/>
              </a:rPr>
              <a:t>水防団等からの報告により把握できた場合）</a:t>
            </a:r>
            <a:endParaRPr kumimoji="0" lang="en-US" altLang="ja-JP" sz="1600" kern="0" spc="-150" dirty="0">
              <a:solidFill>
                <a:prstClr val="black"/>
              </a:solidFill>
              <a:uFill>
                <a:solidFill>
                  <a:srgbClr val="FF0000"/>
                </a:solidFill>
              </a:uFill>
              <a:latin typeface="ＭＳ Ｐゴシック" panose="020B0600070205080204" pitchFamily="50" charset="-128"/>
            </a:endParaRPr>
          </a:p>
          <a:p>
            <a:pPr marL="249238" lvl="0" indent="-161925" defTabSz="685800">
              <a:lnSpc>
                <a:spcPct val="130000"/>
              </a:lnSpc>
              <a:spcBef>
                <a:spcPts val="600"/>
              </a:spcBef>
              <a:buClr>
                <a:srgbClr val="D15A3E"/>
              </a:buClr>
              <a:buSzPct val="100000"/>
              <a:defRPr/>
            </a:pPr>
            <a:endParaRPr kumimoji="0" lang="en-US" altLang="ja-JP" sz="1600" kern="0" spc="-150" dirty="0">
              <a:solidFill>
                <a:prstClr val="black"/>
              </a:solidFill>
              <a:uFill>
                <a:solidFill>
                  <a:srgbClr val="FF0000"/>
                </a:solidFill>
              </a:uFill>
              <a:latin typeface="ＭＳ Ｐゴシック" panose="020B0600070205080204" pitchFamily="50" charset="-128"/>
            </a:endParaRPr>
          </a:p>
        </p:txBody>
      </p:sp>
      <p:sp>
        <p:nvSpPr>
          <p:cNvPr id="17" name="テキスト ボックス 16">
            <a:extLst>
              <a:ext uri="{FF2B5EF4-FFF2-40B4-BE49-F238E27FC236}">
                <a16:creationId xmlns:a16="http://schemas.microsoft.com/office/drawing/2014/main" id="{96A42E3A-E123-485A-BE6F-E8A9D1AFB609}"/>
              </a:ext>
            </a:extLst>
          </p:cNvPr>
          <p:cNvSpPr txBox="1"/>
          <p:nvPr/>
        </p:nvSpPr>
        <p:spPr>
          <a:xfrm>
            <a:off x="3518194" y="6588006"/>
            <a:ext cx="5238934" cy="276999"/>
          </a:xfrm>
          <a:prstGeom prst="rect">
            <a:avLst/>
          </a:prstGeom>
          <a:noFill/>
        </p:spPr>
        <p:txBody>
          <a:bodyPr wrap="none" rtlCol="0">
            <a:spAutoFit/>
          </a:bodyPr>
          <a:lstStyle/>
          <a:p>
            <a:pPr algn="r"/>
            <a:r>
              <a:rPr lang="ja-JP" altLang="en-US" sz="1200" dirty="0">
                <a:solidFill>
                  <a:schemeClr val="bg1"/>
                </a:solidFill>
                <a:latin typeface="ＭＳ Ｐゴシック" panose="020B0600070205080204" pitchFamily="50" charset="-128"/>
                <a:ea typeface="ＭＳ Ｐゴシック" panose="020B0600070205080204" pitchFamily="50" charset="-128"/>
              </a:rPr>
              <a:t>参考：</a:t>
            </a:r>
            <a:r>
              <a:rPr lang="ja-JP" altLang="ja-JP" sz="1200" dirty="0">
                <a:solidFill>
                  <a:schemeClr val="bg1"/>
                </a:solidFill>
                <a:latin typeface="ＭＳ Ｐゴシック" panose="020B0600070205080204" pitchFamily="50" charset="-128"/>
                <a:ea typeface="ＭＳ Ｐゴシック" panose="020B0600070205080204" pitchFamily="50" charset="-128"/>
              </a:rPr>
              <a:t>「避難</a:t>
            </a:r>
            <a:r>
              <a:rPr lang="ja-JP" altLang="en-US" sz="1200" dirty="0">
                <a:solidFill>
                  <a:schemeClr val="bg1"/>
                </a:solidFill>
                <a:latin typeface="ＭＳ Ｐゴシック" panose="020B0600070205080204" pitchFamily="50" charset="-128"/>
                <a:ea typeface="ＭＳ Ｐゴシック" panose="020B0600070205080204" pitchFamily="50" charset="-128"/>
              </a:rPr>
              <a:t>情報</a:t>
            </a:r>
            <a:r>
              <a:rPr lang="ja-JP" altLang="ja-JP" sz="1200" dirty="0">
                <a:solidFill>
                  <a:schemeClr val="bg1"/>
                </a:solidFill>
                <a:latin typeface="ＭＳ Ｐゴシック" panose="020B0600070205080204" pitchFamily="50" charset="-128"/>
                <a:ea typeface="ＭＳ Ｐゴシック" panose="020B0600070205080204" pitchFamily="50" charset="-128"/>
              </a:rPr>
              <a:t>に関するガイドライン」（</a:t>
            </a:r>
            <a:r>
              <a:rPr lang="en-US" altLang="ja-JP" sz="1200" dirty="0">
                <a:solidFill>
                  <a:schemeClr val="bg1"/>
                </a:solidFill>
                <a:latin typeface="ＭＳ Ｐゴシック" panose="020B0600070205080204" pitchFamily="50" charset="-128"/>
                <a:ea typeface="ＭＳ Ｐゴシック" panose="020B0600070205080204" pitchFamily="50" charset="-128"/>
              </a:rPr>
              <a:t>R03</a:t>
            </a:r>
            <a:r>
              <a:rPr lang="ja-JP" altLang="ja-JP" sz="1200" dirty="0">
                <a:solidFill>
                  <a:schemeClr val="bg1"/>
                </a:solidFill>
                <a:latin typeface="ＭＳ Ｐゴシック" panose="020B0600070205080204" pitchFamily="50" charset="-128"/>
                <a:ea typeface="ＭＳ Ｐゴシック" panose="020B0600070205080204" pitchFamily="50" charset="-128"/>
              </a:rPr>
              <a:t>）（内閣府（防災担当））</a:t>
            </a:r>
            <a:r>
              <a:rPr lang="ja-JP" altLang="en-US" sz="1200" dirty="0">
                <a:solidFill>
                  <a:schemeClr val="bg1"/>
                </a:solidFill>
                <a:latin typeface="ＭＳ Ｐゴシック" panose="020B0600070205080204" pitchFamily="50" charset="-128"/>
                <a:ea typeface="ＭＳ Ｐゴシック" panose="020B0600070205080204" pitchFamily="50" charset="-128"/>
              </a:rPr>
              <a:t>（一部改変）</a:t>
            </a:r>
            <a:endParaRPr kumimoji="1" lang="ja-JP" altLang="en-US" sz="1200" dirty="0">
              <a:solidFill>
                <a:schemeClr val="bg1"/>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5807742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5D1350F6-C3C2-F31A-462C-81CB81D74742}"/>
              </a:ext>
            </a:extLst>
          </p:cNvPr>
          <p:cNvSpPr/>
          <p:nvPr/>
        </p:nvSpPr>
        <p:spPr>
          <a:xfrm>
            <a:off x="233999" y="1260001"/>
            <a:ext cx="8754725" cy="52048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180000" bIns="180000" rtlCol="0" anchor="t">
            <a:noAutofit/>
          </a:bodyPr>
          <a:lstStyle/>
          <a:p>
            <a:pPr marL="165100" marR="0" lvl="0" indent="-238125" algn="just" defTabSz="685800" rtl="0" eaLnBrk="1" fontAlgn="auto" latinLnBrk="0" hangingPunct="1">
              <a:lnSpc>
                <a:spcPct val="120000"/>
              </a:lnSpc>
              <a:spcBef>
                <a:spcPts val="400"/>
              </a:spcBef>
              <a:spcAft>
                <a:spcPts val="0"/>
              </a:spcAft>
              <a:buClr>
                <a:srgbClr val="D15A3E"/>
              </a:buClr>
              <a:buSzPct val="100000"/>
              <a:buFontTx/>
              <a:buNone/>
              <a:tabLst/>
              <a:defRPr/>
            </a:pPr>
            <a:r>
              <a:rPr kumimoji="1" lang="ja-JP" altLang="en-US" sz="1600" b="0" i="0" u="none" strike="noStrike" kern="1200" cap="none" spc="-140" normalizeH="0" baseline="0" noProof="0" dirty="0">
                <a:ln>
                  <a:noFill/>
                </a:ln>
                <a:solidFill>
                  <a:prstClr val="black"/>
                </a:solidFill>
                <a:effectLst/>
                <a:uLnTx/>
                <a:uFill>
                  <a:solidFill>
                    <a:srgbClr val="FF0000"/>
                  </a:solidFill>
                </a:uFill>
                <a:latin typeface="+mn-ea"/>
              </a:rPr>
              <a:t>４．１</a:t>
            </a:r>
            <a:r>
              <a:rPr kumimoji="1" lang="en-US" altLang="ja-JP" sz="1600" b="0" i="0" u="none" strike="noStrike" kern="1200" cap="none" spc="-140" normalizeH="0" baseline="0" noProof="0" dirty="0">
                <a:ln>
                  <a:noFill/>
                </a:ln>
                <a:solidFill>
                  <a:prstClr val="black"/>
                </a:solidFill>
                <a:effectLst/>
                <a:uLnTx/>
                <a:uFill>
                  <a:solidFill>
                    <a:srgbClr val="FF0000"/>
                  </a:solidFill>
                </a:uFill>
                <a:latin typeface="+mn-ea"/>
              </a:rPr>
              <a:t>.</a:t>
            </a:r>
            <a:r>
              <a:rPr kumimoji="1" lang="ja-JP" altLang="en-US" sz="1600" b="0" i="0" u="none" strike="noStrike" kern="1200" cap="none" spc="-140" normalizeH="0" baseline="0" noProof="0" dirty="0">
                <a:ln>
                  <a:noFill/>
                </a:ln>
                <a:solidFill>
                  <a:prstClr val="black"/>
                </a:solidFill>
                <a:effectLst/>
                <a:uLnTx/>
                <a:uFill>
                  <a:solidFill>
                    <a:srgbClr val="FF0000"/>
                  </a:solidFill>
                </a:uFill>
                <a:latin typeface="+mn-ea"/>
              </a:rPr>
              <a:t>　２　手順２：「避難情報の発令対象区域の設定（絞り込み）」の基本的な考え方</a:t>
            </a:r>
          </a:p>
          <a:p>
            <a:pPr marL="449263" marR="0" lvl="0" indent="-238125" algn="l" defTabSz="685800" rtl="0" eaLnBrk="1" fontAlgn="auto" latinLnBrk="0" hangingPunct="1">
              <a:lnSpc>
                <a:spcPct val="120000"/>
              </a:lnSpc>
              <a:spcBef>
                <a:spcPts val="400"/>
              </a:spcBef>
              <a:spcAft>
                <a:spcPts val="0"/>
              </a:spcAft>
              <a:buClr>
                <a:srgbClr val="D15A3E"/>
              </a:buClr>
              <a:buSzPct val="100000"/>
              <a:buFontTx/>
              <a:buNone/>
              <a:tabLst/>
              <a:defRPr/>
            </a:pPr>
            <a:r>
              <a:rPr kumimoji="1" lang="ja-JP" altLang="en-US" sz="1600" b="0" i="0" u="none" strike="noStrike" kern="1200" cap="none" spc="-140" normalizeH="0" baseline="0" noProof="0" dirty="0">
                <a:ln>
                  <a:noFill/>
                </a:ln>
                <a:solidFill>
                  <a:prstClr val="black"/>
                </a:solidFill>
                <a:effectLst/>
                <a:uLnTx/>
                <a:uFill>
                  <a:solidFill>
                    <a:srgbClr val="FF0000"/>
                  </a:solidFill>
                </a:uFill>
                <a:latin typeface="+mn-ea"/>
              </a:rPr>
              <a:t>（１）　</a:t>
            </a:r>
            <a:r>
              <a:rPr kumimoji="1" lang="ja-JP" altLang="en-US" sz="1600" b="0" i="0" u="heavy" strike="noStrike" kern="1200" cap="none" spc="-140" normalizeH="0" baseline="0" noProof="0" dirty="0">
                <a:ln>
                  <a:noFill/>
                </a:ln>
                <a:solidFill>
                  <a:prstClr val="black"/>
                </a:solidFill>
                <a:effectLst/>
                <a:uLnTx/>
                <a:uFill>
                  <a:solidFill>
                    <a:srgbClr val="FF0000"/>
                  </a:solidFill>
                </a:uFill>
                <a:latin typeface="+mn-ea"/>
              </a:rPr>
              <a:t>絞り込みの必要性</a:t>
            </a:r>
            <a:endParaRPr kumimoji="1" lang="en-US" altLang="ja-JP" sz="1600" b="0" i="0" u="heavy" strike="noStrike" kern="1200" cap="none" spc="-140" normalizeH="0" baseline="0" noProof="0" dirty="0">
              <a:ln>
                <a:noFill/>
              </a:ln>
              <a:solidFill>
                <a:prstClr val="black"/>
              </a:solidFill>
              <a:effectLst/>
              <a:uLnTx/>
              <a:uFill>
                <a:solidFill>
                  <a:srgbClr val="FF0000"/>
                </a:solidFill>
              </a:uFill>
              <a:latin typeface="+mn-ea"/>
            </a:endParaRPr>
          </a:p>
          <a:p>
            <a:pPr marL="715963" marR="0" lvl="0" indent="-238125" algn="l" defTabSz="685800" rtl="0" eaLnBrk="1" fontAlgn="auto" latinLnBrk="0" hangingPunct="1">
              <a:lnSpc>
                <a:spcPct val="120000"/>
              </a:lnSpc>
              <a:spcBef>
                <a:spcPts val="400"/>
              </a:spcBef>
              <a:spcAft>
                <a:spcPts val="0"/>
              </a:spcAft>
              <a:buClr>
                <a:srgbClr val="D15A3E"/>
              </a:buClr>
              <a:buSzPct val="100000"/>
              <a:buFontTx/>
              <a:buNone/>
              <a:tabLst/>
              <a:defRPr/>
            </a:pPr>
            <a:r>
              <a:rPr kumimoji="1" lang="ja-JP" altLang="en-US" sz="1600" b="0" i="0" u="none" strike="noStrike" kern="1200" cap="none" spc="-140" normalizeH="0" baseline="0" noProof="0" dirty="0">
                <a:ln>
                  <a:noFill/>
                </a:ln>
                <a:solidFill>
                  <a:prstClr val="black"/>
                </a:solidFill>
                <a:effectLst/>
                <a:uLnTx/>
                <a:uFill>
                  <a:solidFill>
                    <a:srgbClr val="FF0000"/>
                  </a:solidFill>
                </a:uFill>
                <a:latin typeface="+mn-ea"/>
              </a:rPr>
              <a:t>以下の理由から避難情報の</a:t>
            </a:r>
            <a:r>
              <a:rPr kumimoji="1" lang="ja-JP" altLang="en-US" sz="1600" b="0" i="0" u="heavy" strike="noStrike" kern="1200" cap="none" spc="-140" normalizeH="0" baseline="0" noProof="0" dirty="0">
                <a:ln>
                  <a:noFill/>
                </a:ln>
                <a:solidFill>
                  <a:prstClr val="black"/>
                </a:solidFill>
                <a:effectLst/>
                <a:uLnTx/>
                <a:uFill>
                  <a:solidFill>
                    <a:srgbClr val="FF0000"/>
                  </a:solidFill>
                </a:uFill>
                <a:latin typeface="+mn-ea"/>
              </a:rPr>
              <a:t>発令対象区域は可能な限り絞り込むことが重要</a:t>
            </a:r>
            <a:r>
              <a:rPr kumimoji="1" lang="ja-JP" altLang="en-US" sz="1600" b="0" i="0" u="none" strike="noStrike" kern="1200" cap="none" spc="-140" normalizeH="0" baseline="0" noProof="0" dirty="0">
                <a:ln>
                  <a:noFill/>
                </a:ln>
                <a:solidFill>
                  <a:prstClr val="black"/>
                </a:solidFill>
                <a:effectLst/>
                <a:uLnTx/>
                <a:uFill>
                  <a:solidFill>
                    <a:srgbClr val="FF0000"/>
                  </a:solidFill>
                </a:uFill>
                <a:latin typeface="+mn-ea"/>
              </a:rPr>
              <a:t>である。</a:t>
            </a:r>
            <a:endParaRPr kumimoji="1" lang="en-US" altLang="ja-JP" sz="1600" b="0" i="0" u="none" strike="noStrike" kern="1200" cap="none" spc="-140" normalizeH="0" baseline="0" noProof="0" dirty="0">
              <a:ln>
                <a:noFill/>
              </a:ln>
              <a:solidFill>
                <a:prstClr val="black"/>
              </a:solidFill>
              <a:effectLst/>
              <a:uLnTx/>
              <a:uFill>
                <a:solidFill>
                  <a:srgbClr val="FF0000"/>
                </a:solidFill>
              </a:uFill>
              <a:latin typeface="+mn-ea"/>
            </a:endParaRPr>
          </a:p>
          <a:p>
            <a:pPr marL="895350" marR="0" lvl="0" indent="-238125" algn="l" defTabSz="685800" rtl="0" eaLnBrk="1" fontAlgn="auto" latinLnBrk="0" hangingPunct="1">
              <a:lnSpc>
                <a:spcPct val="120000"/>
              </a:lnSpc>
              <a:spcBef>
                <a:spcPts val="400"/>
              </a:spcBef>
              <a:spcAft>
                <a:spcPts val="0"/>
              </a:spcAft>
              <a:buClr>
                <a:srgbClr val="D15A3E"/>
              </a:buClr>
              <a:buSzPct val="100000"/>
              <a:buFontTx/>
              <a:buNone/>
              <a:tabLst/>
              <a:defRPr/>
            </a:pPr>
            <a:r>
              <a:rPr kumimoji="1" lang="ja-JP" altLang="en-US" sz="1400" b="0" i="0" u="none" strike="noStrike" kern="1200" cap="none" spc="-140" normalizeH="0" baseline="0" noProof="0" dirty="0">
                <a:ln>
                  <a:noFill/>
                </a:ln>
                <a:solidFill>
                  <a:prstClr val="black"/>
                </a:solidFill>
                <a:effectLst/>
                <a:uLnTx/>
                <a:uFill>
                  <a:solidFill>
                    <a:srgbClr val="FF0000"/>
                  </a:solidFill>
                </a:uFill>
                <a:latin typeface="+mn-ea"/>
              </a:rPr>
              <a:t>●　対象区域を絞らず、洪水等、土砂災害、高潮のいずれの災害リスクも想定されていない安全な地域の居住者等</a:t>
            </a:r>
            <a:r>
              <a:rPr kumimoji="1" lang="en-US" altLang="ja-JP" sz="1400" b="0" i="0" u="none" strike="noStrike" kern="1200" cap="none" spc="-140" normalizeH="0" baseline="0" noProof="0" dirty="0">
                <a:ln>
                  <a:noFill/>
                </a:ln>
                <a:solidFill>
                  <a:prstClr val="black"/>
                </a:solidFill>
                <a:effectLst/>
                <a:uLnTx/>
                <a:uFill>
                  <a:solidFill>
                    <a:srgbClr val="FF0000"/>
                  </a:solidFill>
                </a:uFill>
                <a:latin typeface="+mn-ea"/>
              </a:rPr>
              <a:t/>
            </a:r>
            <a:br>
              <a:rPr kumimoji="1" lang="en-US" altLang="ja-JP" sz="1400" b="0" i="0" u="none" strike="noStrike" kern="1200" cap="none" spc="-140" normalizeH="0" baseline="0" noProof="0" dirty="0">
                <a:ln>
                  <a:noFill/>
                </a:ln>
                <a:solidFill>
                  <a:prstClr val="black"/>
                </a:solidFill>
                <a:effectLst/>
                <a:uLnTx/>
                <a:uFill>
                  <a:solidFill>
                    <a:srgbClr val="FF0000"/>
                  </a:solidFill>
                </a:uFill>
                <a:latin typeface="+mn-ea"/>
              </a:rPr>
            </a:br>
            <a:r>
              <a:rPr kumimoji="1" lang="ja-JP" altLang="en-US" sz="1400" b="0" i="0" u="none" strike="noStrike" kern="1200" cap="none" spc="-140" normalizeH="0" baseline="0" noProof="0" dirty="0" err="1">
                <a:ln>
                  <a:noFill/>
                </a:ln>
                <a:solidFill>
                  <a:prstClr val="black"/>
                </a:solidFill>
                <a:effectLst/>
                <a:uLnTx/>
                <a:uFill>
                  <a:solidFill>
                    <a:srgbClr val="FF0000"/>
                  </a:solidFill>
                </a:uFill>
                <a:latin typeface="+mn-ea"/>
              </a:rPr>
              <a:t>にまで</a:t>
            </a:r>
            <a:r>
              <a:rPr kumimoji="1" lang="ja-JP" altLang="en-US" sz="1400" b="0" i="0" u="none" strike="noStrike" kern="1200" cap="none" spc="-140" normalizeH="0" baseline="0" noProof="0" dirty="0">
                <a:ln>
                  <a:noFill/>
                </a:ln>
                <a:solidFill>
                  <a:prstClr val="black"/>
                </a:solidFill>
                <a:effectLst/>
                <a:uLnTx/>
                <a:uFill>
                  <a:solidFill>
                    <a:srgbClr val="FF0000"/>
                  </a:solidFill>
                </a:uFill>
                <a:latin typeface="+mn-ea"/>
              </a:rPr>
              <a:t>避難情報を発令することにより、</a:t>
            </a:r>
          </a:p>
          <a:p>
            <a:pPr marL="1116000" marR="0" lvl="0" indent="-172800" algn="l" defTabSz="685800" rtl="0" eaLnBrk="1" fontAlgn="auto" latinLnBrk="0" hangingPunct="1">
              <a:lnSpc>
                <a:spcPct val="120000"/>
              </a:lnSpc>
              <a:spcBef>
                <a:spcPts val="400"/>
              </a:spcBef>
              <a:spcAft>
                <a:spcPts val="0"/>
              </a:spcAft>
              <a:buClr>
                <a:srgbClr val="D15A3E"/>
              </a:buClr>
              <a:buSzPct val="100000"/>
              <a:buFontTx/>
              <a:buNone/>
              <a:tabLst/>
              <a:defRPr/>
            </a:pPr>
            <a:r>
              <a:rPr kumimoji="1" lang="ja-JP" altLang="en-US" sz="1400" b="0" i="0" u="none" strike="noStrike" kern="1200" cap="none" spc="-140" normalizeH="0" baseline="0" noProof="0" dirty="0">
                <a:ln>
                  <a:noFill/>
                </a:ln>
                <a:solidFill>
                  <a:prstClr val="black"/>
                </a:solidFill>
                <a:effectLst/>
                <a:uLnTx/>
                <a:uFill>
                  <a:solidFill>
                    <a:srgbClr val="FF0000"/>
                  </a:solidFill>
                </a:uFill>
                <a:latin typeface="+mn-ea"/>
              </a:rPr>
              <a:t>・　安全な地域の居住者等までもが指定緊急避難場所に避難した場合、混雑や交通渋滞が発生したり、</a:t>
            </a:r>
            <a:r>
              <a:rPr kumimoji="1" lang="en-US" altLang="ja-JP" sz="1400" b="0" i="0" u="none" strike="noStrike" kern="1200" cap="none" spc="-140" normalizeH="0" baseline="0" noProof="0" dirty="0">
                <a:ln>
                  <a:noFill/>
                </a:ln>
                <a:solidFill>
                  <a:prstClr val="black"/>
                </a:solidFill>
                <a:effectLst/>
                <a:uLnTx/>
                <a:uFill>
                  <a:solidFill>
                    <a:srgbClr val="FF0000"/>
                  </a:solidFill>
                </a:uFill>
                <a:latin typeface="+mn-ea"/>
              </a:rPr>
              <a:t/>
            </a:r>
            <a:br>
              <a:rPr kumimoji="1" lang="en-US" altLang="ja-JP" sz="1400" b="0" i="0" u="none" strike="noStrike" kern="1200" cap="none" spc="-140" normalizeH="0" baseline="0" noProof="0" dirty="0">
                <a:ln>
                  <a:noFill/>
                </a:ln>
                <a:solidFill>
                  <a:prstClr val="black"/>
                </a:solidFill>
                <a:effectLst/>
                <a:uLnTx/>
                <a:uFill>
                  <a:solidFill>
                    <a:srgbClr val="FF0000"/>
                  </a:solidFill>
                </a:uFill>
                <a:latin typeface="+mn-ea"/>
              </a:rPr>
            </a:br>
            <a:r>
              <a:rPr kumimoji="1" lang="ja-JP" altLang="en-US" sz="1400" b="0" i="0" u="none" strike="noStrike" kern="1200" cap="none" spc="-140" normalizeH="0" baseline="0" noProof="0" dirty="0">
                <a:ln>
                  <a:noFill/>
                </a:ln>
                <a:solidFill>
                  <a:prstClr val="black"/>
                </a:solidFill>
                <a:effectLst/>
                <a:uLnTx/>
                <a:uFill>
                  <a:solidFill>
                    <a:srgbClr val="FF0000"/>
                  </a:solidFill>
                </a:uFill>
                <a:latin typeface="+mn-ea"/>
              </a:rPr>
              <a:t>避難のための移動中に災害に見舞われるおそれ</a:t>
            </a:r>
          </a:p>
          <a:p>
            <a:pPr marL="1116000" marR="0" lvl="0" indent="-172800" algn="l" defTabSz="685800" rtl="0" eaLnBrk="1" fontAlgn="auto" latinLnBrk="0" hangingPunct="1">
              <a:lnSpc>
                <a:spcPct val="120000"/>
              </a:lnSpc>
              <a:spcBef>
                <a:spcPts val="400"/>
              </a:spcBef>
              <a:spcAft>
                <a:spcPts val="0"/>
              </a:spcAft>
              <a:buClr>
                <a:srgbClr val="D15A3E"/>
              </a:buClr>
              <a:buSzPct val="100000"/>
              <a:buFontTx/>
              <a:buNone/>
              <a:tabLst/>
              <a:defRPr/>
            </a:pPr>
            <a:r>
              <a:rPr kumimoji="1" lang="ja-JP" altLang="en-US" sz="1400" b="0" i="0" u="none" strike="noStrike" kern="1200" cap="none" spc="-140" normalizeH="0" baseline="0" noProof="0" dirty="0">
                <a:ln>
                  <a:noFill/>
                </a:ln>
                <a:solidFill>
                  <a:prstClr val="black"/>
                </a:solidFill>
                <a:effectLst/>
                <a:uLnTx/>
                <a:uFill>
                  <a:solidFill>
                    <a:srgbClr val="FF0000"/>
                  </a:solidFill>
                </a:uFill>
                <a:latin typeface="+mn-ea"/>
              </a:rPr>
              <a:t>・　立退き避難自体が身体的な負担になる高齢者等が不必要に避難した場合、身体的な負担となってしまうおそれ</a:t>
            </a:r>
          </a:p>
          <a:p>
            <a:pPr marL="1116000" marR="0" lvl="0" indent="-172800" algn="l" defTabSz="685800" rtl="0" eaLnBrk="1" fontAlgn="auto" latinLnBrk="0" hangingPunct="1">
              <a:lnSpc>
                <a:spcPct val="120000"/>
              </a:lnSpc>
              <a:spcBef>
                <a:spcPts val="400"/>
              </a:spcBef>
              <a:spcAft>
                <a:spcPts val="0"/>
              </a:spcAft>
              <a:buClr>
                <a:srgbClr val="D15A3E"/>
              </a:buClr>
              <a:buSzPct val="100000"/>
              <a:buFontTx/>
              <a:buNone/>
              <a:tabLst/>
              <a:defRPr/>
            </a:pPr>
            <a:r>
              <a:rPr kumimoji="1" lang="ja-JP" altLang="en-US" sz="1400" b="0" i="0" u="none" strike="noStrike" kern="1200" cap="none" spc="-140" normalizeH="0" baseline="0" noProof="0" dirty="0">
                <a:ln>
                  <a:noFill/>
                </a:ln>
                <a:solidFill>
                  <a:prstClr val="black"/>
                </a:solidFill>
                <a:effectLst/>
                <a:uLnTx/>
                <a:uFill>
                  <a:solidFill>
                    <a:srgbClr val="FF0000"/>
                  </a:solidFill>
                </a:uFill>
                <a:latin typeface="+mn-ea"/>
              </a:rPr>
              <a:t>・　安全な地域の居住者等から避難の必要性に関する問合せが市町村に相次ぐおそれ</a:t>
            </a:r>
          </a:p>
          <a:p>
            <a:pPr marL="1116000" marR="0" lvl="0" indent="-172800" defTabSz="685800" rtl="0" eaLnBrk="1" fontAlgn="auto" latinLnBrk="0" hangingPunct="1">
              <a:lnSpc>
                <a:spcPct val="120000"/>
              </a:lnSpc>
              <a:spcBef>
                <a:spcPts val="400"/>
              </a:spcBef>
              <a:spcAft>
                <a:spcPts val="0"/>
              </a:spcAft>
              <a:buClr>
                <a:srgbClr val="D15A3E"/>
              </a:buClr>
              <a:buSzPct val="100000"/>
              <a:buFontTx/>
              <a:buNone/>
              <a:tabLst/>
              <a:defRPr/>
            </a:pPr>
            <a:r>
              <a:rPr kumimoji="1" lang="ja-JP" altLang="en-US" sz="1400" b="0" i="0" u="none" strike="noStrike" kern="1200" cap="none" spc="-140" normalizeH="0" baseline="0" noProof="0" dirty="0">
                <a:ln>
                  <a:noFill/>
                </a:ln>
                <a:solidFill>
                  <a:prstClr val="black"/>
                </a:solidFill>
                <a:effectLst/>
                <a:uLnTx/>
                <a:uFill>
                  <a:solidFill>
                    <a:srgbClr val="FF0000"/>
                  </a:solidFill>
                </a:uFill>
                <a:latin typeface="+mn-ea"/>
              </a:rPr>
              <a:t>・　</a:t>
            </a:r>
            <a:r>
              <a:rPr kumimoji="1" lang="ja-JP" altLang="en-US" sz="1400" b="0" i="0" u="heavy" strike="noStrike" kern="1200" cap="none" spc="-160" normalizeH="0" noProof="0" dirty="0">
                <a:ln>
                  <a:noFill/>
                </a:ln>
                <a:solidFill>
                  <a:prstClr val="black"/>
                </a:solidFill>
                <a:effectLst/>
                <a:uLnTx/>
                <a:uFill>
                  <a:solidFill>
                    <a:srgbClr val="FF0000"/>
                  </a:solidFill>
                </a:uFill>
                <a:latin typeface="+mn-ea"/>
              </a:rPr>
              <a:t>「市内全域」といった漠然とした発令がなされた場合、危険性が低いところまで対象地域としていると受け止められ</a:t>
            </a:r>
            <a:r>
              <a:rPr kumimoji="1" lang="ja-JP" altLang="en-US" sz="1400" b="0" i="0" u="heavy" strike="noStrike" kern="1200" cap="none" spc="-160" normalizeH="0" noProof="0" dirty="0" smtClean="0">
                <a:ln>
                  <a:noFill/>
                </a:ln>
                <a:solidFill>
                  <a:prstClr val="black"/>
                </a:solidFill>
                <a:effectLst/>
                <a:uLnTx/>
                <a:uFill>
                  <a:solidFill>
                    <a:srgbClr val="FF0000"/>
                  </a:solidFill>
                </a:uFill>
                <a:latin typeface="+mn-ea"/>
              </a:rPr>
              <a:t>、</a:t>
            </a:r>
            <a:r>
              <a:rPr kumimoji="1" lang="en-US" altLang="ja-JP" sz="1400" b="0" i="0" u="heavy" strike="noStrike" kern="1200" cap="none" spc="-160" normalizeH="0" noProof="0" dirty="0" smtClean="0">
                <a:ln>
                  <a:noFill/>
                </a:ln>
                <a:solidFill>
                  <a:prstClr val="black"/>
                </a:solidFill>
                <a:effectLst/>
                <a:uLnTx/>
                <a:uFill>
                  <a:solidFill>
                    <a:srgbClr val="FF0000"/>
                  </a:solidFill>
                </a:uFill>
                <a:latin typeface="+mn-ea"/>
              </a:rPr>
              <a:t/>
            </a:r>
            <a:br>
              <a:rPr kumimoji="1" lang="en-US" altLang="ja-JP" sz="1400" b="0" i="0" u="heavy" strike="noStrike" kern="1200" cap="none" spc="-160" normalizeH="0" noProof="0" dirty="0" smtClean="0">
                <a:ln>
                  <a:noFill/>
                </a:ln>
                <a:solidFill>
                  <a:prstClr val="black"/>
                </a:solidFill>
                <a:effectLst/>
                <a:uLnTx/>
                <a:uFill>
                  <a:solidFill>
                    <a:srgbClr val="FF0000"/>
                  </a:solidFill>
                </a:uFill>
                <a:latin typeface="+mn-ea"/>
              </a:rPr>
            </a:br>
            <a:r>
              <a:rPr kumimoji="1" lang="ja-JP" altLang="en-US" sz="1400" b="0" i="0" u="heavy" strike="noStrike" kern="1200" cap="none" spc="-140" normalizeH="0" baseline="0" noProof="0" dirty="0" smtClean="0">
                <a:ln>
                  <a:noFill/>
                </a:ln>
                <a:solidFill>
                  <a:prstClr val="black"/>
                </a:solidFill>
                <a:effectLst/>
                <a:uLnTx/>
                <a:uFill>
                  <a:solidFill>
                    <a:srgbClr val="FF0000"/>
                  </a:solidFill>
                </a:uFill>
                <a:latin typeface="+mn-ea"/>
              </a:rPr>
              <a:t>避難</a:t>
            </a:r>
            <a:r>
              <a:rPr kumimoji="1" lang="ja-JP" altLang="en-US" sz="1400" b="0" i="0" u="heavy" strike="noStrike" kern="1200" cap="none" spc="-140" normalizeH="0" baseline="0" noProof="0" dirty="0">
                <a:ln>
                  <a:noFill/>
                </a:ln>
                <a:solidFill>
                  <a:prstClr val="black"/>
                </a:solidFill>
                <a:effectLst/>
                <a:uLnTx/>
                <a:uFill>
                  <a:solidFill>
                    <a:srgbClr val="FF0000"/>
                  </a:solidFill>
                </a:uFill>
                <a:latin typeface="+mn-ea"/>
              </a:rPr>
              <a:t>情報に対する信頼性を損ねるおそれ</a:t>
            </a:r>
          </a:p>
          <a:p>
            <a:pPr marL="895350" marR="0" lvl="0" indent="0" algn="l" defTabSz="685800" rtl="0" eaLnBrk="1" fontAlgn="auto" latinLnBrk="0" hangingPunct="1">
              <a:lnSpc>
                <a:spcPct val="120000"/>
              </a:lnSpc>
              <a:spcBef>
                <a:spcPts val="400"/>
              </a:spcBef>
              <a:spcAft>
                <a:spcPts val="0"/>
              </a:spcAft>
              <a:buClr>
                <a:srgbClr val="D15A3E"/>
              </a:buClr>
              <a:buSzPct val="100000"/>
              <a:buFontTx/>
              <a:buNone/>
              <a:tabLst/>
              <a:defRPr/>
            </a:pPr>
            <a:r>
              <a:rPr kumimoji="1" lang="ja-JP" altLang="en-US" sz="1400" b="0" i="0" u="none" strike="noStrike" kern="1200" cap="none" spc="-140" normalizeH="0" baseline="0" noProof="0" dirty="0">
                <a:ln>
                  <a:noFill/>
                </a:ln>
                <a:solidFill>
                  <a:prstClr val="black"/>
                </a:solidFill>
                <a:effectLst/>
                <a:uLnTx/>
                <a:uFill>
                  <a:solidFill>
                    <a:srgbClr val="FF0000"/>
                  </a:solidFill>
                </a:uFill>
                <a:latin typeface="+mn-ea"/>
              </a:rPr>
              <a:t>等、様々な支障が生じると考えられるため。</a:t>
            </a:r>
            <a:endParaRPr kumimoji="1" lang="en-US" altLang="ja-JP" sz="1400" b="0" i="0" u="none" strike="noStrike" kern="1200" cap="none" spc="-140" normalizeH="0" baseline="0" noProof="0" dirty="0">
              <a:ln>
                <a:noFill/>
              </a:ln>
              <a:solidFill>
                <a:prstClr val="black"/>
              </a:solidFill>
              <a:effectLst/>
              <a:uLnTx/>
              <a:uFill>
                <a:solidFill>
                  <a:srgbClr val="FF0000"/>
                </a:solidFill>
              </a:uFill>
              <a:latin typeface="+mn-ea"/>
            </a:endParaRPr>
          </a:p>
          <a:p>
            <a:pPr marL="895350" marR="0" lvl="0" indent="-238125" algn="l" defTabSz="685800" rtl="0" eaLnBrk="1" fontAlgn="auto" latinLnBrk="0" hangingPunct="1">
              <a:lnSpc>
                <a:spcPct val="120000"/>
              </a:lnSpc>
              <a:spcBef>
                <a:spcPts val="400"/>
              </a:spcBef>
              <a:spcAft>
                <a:spcPts val="0"/>
              </a:spcAft>
              <a:buClr>
                <a:srgbClr val="D15A3E"/>
              </a:buClr>
              <a:buSzPct val="100000"/>
              <a:buFontTx/>
              <a:buNone/>
              <a:tabLst/>
              <a:defRPr/>
            </a:pPr>
            <a:r>
              <a:rPr kumimoji="1" lang="ja-JP" altLang="en-US" sz="1400" b="0" i="0" u="none" strike="noStrike" kern="1200" cap="none" spc="-140" normalizeH="0" baseline="0" noProof="0" dirty="0">
                <a:ln>
                  <a:noFill/>
                </a:ln>
                <a:solidFill>
                  <a:prstClr val="black"/>
                </a:solidFill>
                <a:effectLst/>
                <a:uLnTx/>
                <a:uFill>
                  <a:solidFill>
                    <a:srgbClr val="FF0000"/>
                  </a:solidFill>
                </a:uFill>
                <a:latin typeface="+mn-ea"/>
              </a:rPr>
              <a:t>●　災害リスクのある区域等に発令対象区域を絞り込むことにより、</a:t>
            </a:r>
          </a:p>
          <a:p>
            <a:pPr marL="1116000" marR="0" lvl="0" indent="-172800" algn="just" defTabSz="685800" rtl="0" eaLnBrk="1" fontAlgn="auto" latinLnBrk="0" hangingPunct="1">
              <a:lnSpc>
                <a:spcPct val="120000"/>
              </a:lnSpc>
              <a:spcBef>
                <a:spcPts val="400"/>
              </a:spcBef>
              <a:spcAft>
                <a:spcPts val="0"/>
              </a:spcAft>
              <a:buClr>
                <a:srgbClr val="D15A3E"/>
              </a:buClr>
              <a:buSzPct val="100000"/>
              <a:buFontTx/>
              <a:buNone/>
              <a:tabLst/>
              <a:defRPr/>
            </a:pPr>
            <a:r>
              <a:rPr kumimoji="1" lang="ja-JP" altLang="en-US" sz="1400" b="0" i="0" u="none" strike="noStrike" kern="1200" cap="none" spc="-140" normalizeH="0" baseline="0" noProof="0" dirty="0">
                <a:ln>
                  <a:noFill/>
                </a:ln>
                <a:solidFill>
                  <a:prstClr val="black"/>
                </a:solidFill>
                <a:effectLst/>
                <a:uLnTx/>
                <a:uFill>
                  <a:solidFill>
                    <a:srgbClr val="FF0000"/>
                  </a:solidFill>
                </a:uFill>
                <a:latin typeface="+mn-ea"/>
              </a:rPr>
              <a:t>・ </a:t>
            </a:r>
            <a:r>
              <a:rPr kumimoji="1" lang="ja-JP" altLang="en-US" sz="1400" b="0" i="0" u="none" strike="noStrike" kern="1200" cap="none" spc="-180" normalizeH="0" baseline="0" noProof="0" dirty="0">
                <a:ln>
                  <a:noFill/>
                </a:ln>
                <a:solidFill>
                  <a:prstClr val="black"/>
                </a:solidFill>
                <a:effectLst/>
                <a:uLnTx/>
                <a:uFill>
                  <a:solidFill>
                    <a:srgbClr val="FF0000"/>
                  </a:solidFill>
                </a:uFill>
                <a:latin typeface="+mn-ea"/>
              </a:rPr>
              <a:t>自らの居住地が避難情報の対象となっていることを知ることで、災害の危険が自らに迫っているとの危機感を持ち、</a:t>
            </a:r>
            <a:r>
              <a:rPr kumimoji="1" lang="en-US" altLang="ja-JP" sz="1400" b="0" i="0" u="none" strike="noStrike" kern="1200" cap="none" spc="-180" normalizeH="0" baseline="0" noProof="0" dirty="0">
                <a:ln>
                  <a:noFill/>
                </a:ln>
                <a:solidFill>
                  <a:prstClr val="black"/>
                </a:solidFill>
                <a:effectLst/>
                <a:uLnTx/>
                <a:uFill>
                  <a:solidFill>
                    <a:srgbClr val="FF0000"/>
                  </a:solidFill>
                </a:uFill>
                <a:latin typeface="+mn-ea"/>
              </a:rPr>
              <a:t/>
            </a:r>
            <a:br>
              <a:rPr kumimoji="1" lang="en-US" altLang="ja-JP" sz="1400" b="0" i="0" u="none" strike="noStrike" kern="1200" cap="none" spc="-180" normalizeH="0" baseline="0" noProof="0" dirty="0">
                <a:ln>
                  <a:noFill/>
                </a:ln>
                <a:solidFill>
                  <a:prstClr val="black"/>
                </a:solidFill>
                <a:effectLst/>
                <a:uLnTx/>
                <a:uFill>
                  <a:solidFill>
                    <a:srgbClr val="FF0000"/>
                  </a:solidFill>
                </a:uFill>
                <a:latin typeface="+mn-ea"/>
              </a:rPr>
            </a:br>
            <a:r>
              <a:rPr kumimoji="1" lang="ja-JP" altLang="en-US" sz="1400" b="0" i="0" u="none" strike="noStrike" kern="1200" cap="none" spc="-180" normalizeH="0" baseline="0" noProof="0" dirty="0">
                <a:ln>
                  <a:noFill/>
                </a:ln>
                <a:solidFill>
                  <a:prstClr val="black"/>
                </a:solidFill>
                <a:effectLst/>
                <a:uLnTx/>
                <a:uFill>
                  <a:solidFill>
                    <a:srgbClr val="FF0000"/>
                  </a:solidFill>
                </a:uFill>
                <a:latin typeface="+mn-ea"/>
              </a:rPr>
              <a:t>自分は災害に遭わないという思い込み（正常性バイアス）が少なからず取り除かれることが期待されるため。</a:t>
            </a:r>
            <a:endParaRPr kumimoji="1" lang="en-US" altLang="ja-JP" sz="1100" b="0" i="0" u="none" strike="sngStrike" kern="1200" cap="none" spc="-180" normalizeH="0" baseline="0" noProof="0" dirty="0">
              <a:ln>
                <a:noFill/>
              </a:ln>
              <a:solidFill>
                <a:prstClr val="black"/>
              </a:solidFill>
              <a:effectLst/>
              <a:uLnTx/>
              <a:uFill>
                <a:solidFill>
                  <a:srgbClr val="FF0000"/>
                </a:solidFill>
              </a:uFill>
              <a:latin typeface="+mn-ea"/>
              <a:cs typeface="Meiryo UI" panose="020B0604030504040204" pitchFamily="50" charset="-128"/>
            </a:endParaRPr>
          </a:p>
        </p:txBody>
      </p:sp>
      <p:sp>
        <p:nvSpPr>
          <p:cNvPr id="2" name="タイトル 1"/>
          <p:cNvSpPr>
            <a:spLocks noGrp="1"/>
          </p:cNvSpPr>
          <p:nvPr>
            <p:ph type="title"/>
          </p:nvPr>
        </p:nvSpPr>
        <p:spPr>
          <a:xfrm>
            <a:off x="0" y="364650"/>
            <a:ext cx="8138700" cy="686499"/>
          </a:xfrm>
        </p:spPr>
        <p:txBody>
          <a:bodyPr>
            <a:normAutofit/>
          </a:bodyPr>
          <a:lstStyle/>
          <a:p>
            <a:r>
              <a:rPr lang="ja-JP" altLang="en-US" dirty="0"/>
              <a:t>　避難情報に関するガイドライン</a:t>
            </a:r>
            <a:endParaRPr kumimoji="1" lang="ja-JP" altLang="en-US" dirty="0"/>
          </a:p>
        </p:txBody>
      </p:sp>
      <p:sp>
        <p:nvSpPr>
          <p:cNvPr id="7"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a:xfrm>
            <a:off x="7133628" y="6538007"/>
            <a:ext cx="2057400" cy="365125"/>
          </a:xfrm>
        </p:spPr>
        <p:txBody>
          <a:bodyPr/>
          <a:lstStyle/>
          <a:p>
            <a:fld id="{1969070B-B2D2-4411-89F2-A3E3A72DA7A7}" type="slidenum">
              <a:rPr lang="ja-JP" altLang="en-US" smtClean="0"/>
              <a:pPr/>
              <a:t>21</a:t>
            </a:fld>
            <a:endParaRPr lang="ja-JP" altLang="en-US"/>
          </a:p>
        </p:txBody>
      </p:sp>
      <p:sp>
        <p:nvSpPr>
          <p:cNvPr id="8" name="テキスト ボックス 7">
            <a:extLst>
              <a:ext uri="{FF2B5EF4-FFF2-40B4-BE49-F238E27FC236}">
                <a16:creationId xmlns:a16="http://schemas.microsoft.com/office/drawing/2014/main" id="{96A42E3A-E123-485A-BE6F-E8A9D1AFB609}"/>
              </a:ext>
            </a:extLst>
          </p:cNvPr>
          <p:cNvSpPr txBox="1"/>
          <p:nvPr/>
        </p:nvSpPr>
        <p:spPr>
          <a:xfrm>
            <a:off x="4287635" y="6588006"/>
            <a:ext cx="4469493" cy="276999"/>
          </a:xfrm>
          <a:prstGeom prst="rect">
            <a:avLst/>
          </a:prstGeom>
          <a:noFill/>
        </p:spPr>
        <p:txBody>
          <a:bodyPr wrap="none" rtlCol="0">
            <a:spAutoFit/>
          </a:bodyPr>
          <a:lstStyle/>
          <a:p>
            <a:pPr algn="r"/>
            <a:r>
              <a:rPr lang="ja-JP" altLang="en-US" sz="1200" dirty="0">
                <a:solidFill>
                  <a:schemeClr val="bg1"/>
                </a:solidFill>
                <a:latin typeface="ＭＳ Ｐゴシック" panose="020B0600070205080204" pitchFamily="50" charset="-128"/>
                <a:ea typeface="ＭＳ Ｐゴシック" panose="020B0600070205080204" pitchFamily="50" charset="-128"/>
              </a:rPr>
              <a:t>参考：</a:t>
            </a:r>
            <a:r>
              <a:rPr lang="ja-JP" altLang="ja-JP" sz="1200" dirty="0">
                <a:solidFill>
                  <a:schemeClr val="bg1"/>
                </a:solidFill>
                <a:latin typeface="ＭＳ Ｐゴシック" panose="020B0600070205080204" pitchFamily="50" charset="-128"/>
                <a:ea typeface="ＭＳ Ｐゴシック" panose="020B0600070205080204" pitchFamily="50" charset="-128"/>
              </a:rPr>
              <a:t>「避難</a:t>
            </a:r>
            <a:r>
              <a:rPr lang="ja-JP" altLang="en-US" sz="1200" dirty="0">
                <a:solidFill>
                  <a:schemeClr val="bg1"/>
                </a:solidFill>
                <a:latin typeface="ＭＳ Ｐゴシック" panose="020B0600070205080204" pitchFamily="50" charset="-128"/>
                <a:ea typeface="ＭＳ Ｐゴシック" panose="020B0600070205080204" pitchFamily="50" charset="-128"/>
              </a:rPr>
              <a:t>情報</a:t>
            </a:r>
            <a:r>
              <a:rPr lang="ja-JP" altLang="ja-JP" sz="1200" dirty="0">
                <a:solidFill>
                  <a:schemeClr val="bg1"/>
                </a:solidFill>
                <a:latin typeface="ＭＳ Ｐゴシック" panose="020B0600070205080204" pitchFamily="50" charset="-128"/>
                <a:ea typeface="ＭＳ Ｐゴシック" panose="020B0600070205080204" pitchFamily="50" charset="-128"/>
              </a:rPr>
              <a:t>に関するガイドライン」（</a:t>
            </a:r>
            <a:r>
              <a:rPr lang="en-US" altLang="ja-JP" sz="1200" dirty="0">
                <a:solidFill>
                  <a:schemeClr val="bg1"/>
                </a:solidFill>
                <a:latin typeface="ＭＳ Ｐゴシック" panose="020B0600070205080204" pitchFamily="50" charset="-128"/>
                <a:ea typeface="ＭＳ Ｐゴシック" panose="020B0600070205080204" pitchFamily="50" charset="-128"/>
              </a:rPr>
              <a:t>R03</a:t>
            </a:r>
            <a:r>
              <a:rPr lang="ja-JP" altLang="ja-JP" sz="1200" dirty="0">
                <a:solidFill>
                  <a:schemeClr val="bg1"/>
                </a:solidFill>
                <a:latin typeface="ＭＳ Ｐゴシック" panose="020B0600070205080204" pitchFamily="50" charset="-128"/>
                <a:ea typeface="ＭＳ Ｐゴシック" panose="020B0600070205080204" pitchFamily="50" charset="-128"/>
              </a:rPr>
              <a:t>）（内閣府（防災担当））</a:t>
            </a:r>
            <a:endParaRPr kumimoji="1" lang="ja-JP" altLang="en-US" sz="1200" dirty="0">
              <a:solidFill>
                <a:schemeClr val="bg1"/>
              </a:solidFill>
              <a:latin typeface="ＭＳ Ｐゴシック" panose="020B0600070205080204" pitchFamily="50" charset="-128"/>
              <a:ea typeface="ＭＳ Ｐゴシック" panose="020B0600070205080204" pitchFamily="50" charset="-128"/>
            </a:endParaRPr>
          </a:p>
        </p:txBody>
      </p:sp>
      <p:sp>
        <p:nvSpPr>
          <p:cNvPr id="6"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91440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t>　前提状況</a:t>
            </a:r>
          </a:p>
        </p:txBody>
      </p:sp>
    </p:spTree>
    <p:extLst>
      <p:ext uri="{BB962C8B-B14F-4D97-AF65-F5344CB8AC3E}">
        <p14:creationId xmlns:p14="http://schemas.microsoft.com/office/powerpoint/2010/main" val="2554185328"/>
      </p:ext>
    </p:extLst>
  </p:cSld>
  <p:clrMapOvr>
    <a:masterClrMapping/>
  </p:clrMapOvr>
  <mc:AlternateContent xmlns:mc="http://schemas.openxmlformats.org/markup-compatibility/2006" xmlns:p14="http://schemas.microsoft.com/office/powerpoint/2010/main">
    <mc:Choice Requires="p14">
      <p:transition spd="slow" p14:dur="2000" advTm="17413"/>
    </mc:Choice>
    <mc:Fallback xmlns="">
      <p:transition spd="slow" advTm="17413"/>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00DD7FD-6285-4028-A19C-04B31D3CC55C}"/>
              </a:ext>
            </a:extLst>
          </p:cNvPr>
          <p:cNvSpPr>
            <a:spLocks noGrp="1"/>
          </p:cNvSpPr>
          <p:nvPr>
            <p:ph type="ctrTitle"/>
          </p:nvPr>
        </p:nvSpPr>
        <p:spPr>
          <a:xfrm>
            <a:off x="1543050" y="2761796"/>
            <a:ext cx="6020910" cy="1334406"/>
          </a:xfrm>
        </p:spPr>
        <p:txBody>
          <a:bodyPr>
            <a:noAutofit/>
          </a:bodyPr>
          <a:lstStyle/>
          <a:p>
            <a:pPr>
              <a:lnSpc>
                <a:spcPct val="140000"/>
              </a:lnSpc>
              <a:spcAft>
                <a:spcPts val="600"/>
              </a:spcAft>
            </a:pPr>
            <a:r>
              <a:rPr kumimoji="1" lang="en-US" altLang="ja-JP" dirty="0">
                <a:solidFill>
                  <a:srgbClr val="E66914"/>
                </a:solidFill>
                <a:latin typeface="ＭＳ Ｐゴシック" panose="020B0600070205080204" pitchFamily="50" charset="-128"/>
                <a:ea typeface="ＭＳ Ｐゴシック" panose="020B0600070205080204" pitchFamily="50" charset="-128"/>
              </a:rPr>
              <a:t>【</a:t>
            </a:r>
            <a:r>
              <a:rPr kumimoji="1" lang="ja-JP" altLang="en-US" dirty="0">
                <a:solidFill>
                  <a:srgbClr val="E66914"/>
                </a:solidFill>
                <a:latin typeface="ＭＳ Ｐゴシック" panose="020B0600070205080204" pitchFamily="50" charset="-128"/>
                <a:ea typeface="ＭＳ Ｐゴシック" panose="020B0600070205080204" pitchFamily="50" charset="-128"/>
              </a:rPr>
              <a:t>これまでの経緯</a:t>
            </a:r>
            <a:r>
              <a:rPr kumimoji="1" lang="en-US" altLang="ja-JP" dirty="0">
                <a:solidFill>
                  <a:srgbClr val="E66914"/>
                </a:solidFill>
                <a:latin typeface="ＭＳ Ｐゴシック" panose="020B0600070205080204" pitchFamily="50" charset="-128"/>
                <a:ea typeface="ＭＳ Ｐゴシック" panose="020B0600070205080204" pitchFamily="50" charset="-128"/>
              </a:rPr>
              <a:t>】</a:t>
            </a:r>
            <a:r>
              <a:rPr kumimoji="1" lang="en-US" altLang="ja-JP" dirty="0">
                <a:latin typeface="ＭＳ Ｐゴシック" panose="020B0600070205080204" pitchFamily="50" charset="-128"/>
                <a:ea typeface="ＭＳ Ｐゴシック" panose="020B0600070205080204" pitchFamily="50" charset="-128"/>
              </a:rPr>
              <a:t/>
            </a:r>
            <a:br>
              <a:rPr kumimoji="1" lang="en-US" altLang="ja-JP" dirty="0">
                <a:latin typeface="ＭＳ Ｐゴシック" panose="020B0600070205080204" pitchFamily="50" charset="-128"/>
                <a:ea typeface="ＭＳ Ｐゴシック" panose="020B0600070205080204" pitchFamily="50" charset="-128"/>
              </a:rPr>
            </a:br>
            <a:r>
              <a:rPr kumimoji="1" lang="en-US" altLang="ja-JP" dirty="0">
                <a:latin typeface="ＭＳ Ｐゴシック" panose="020B0600070205080204" pitchFamily="50" charset="-128"/>
                <a:ea typeface="ＭＳ Ｐゴシック" panose="020B0600070205080204" pitchFamily="50" charset="-128"/>
              </a:rPr>
              <a:t>8</a:t>
            </a:r>
            <a:r>
              <a:rPr kumimoji="1" lang="ja-JP" altLang="en-US" dirty="0">
                <a:latin typeface="ＭＳ Ｐゴシック" panose="020B0600070205080204" pitchFamily="50" charset="-128"/>
                <a:ea typeface="ＭＳ Ｐゴシック" panose="020B0600070205080204" pitchFamily="50" charset="-128"/>
              </a:rPr>
              <a:t>月</a:t>
            </a:r>
            <a:r>
              <a:rPr lang="en-US" altLang="ja-JP" dirty="0">
                <a:latin typeface="ＭＳ Ｐゴシック" panose="020B0600070205080204" pitchFamily="50" charset="-128"/>
                <a:ea typeface="ＭＳ Ｐゴシック" panose="020B0600070205080204" pitchFamily="50" charset="-128"/>
              </a:rPr>
              <a:t>29</a:t>
            </a:r>
            <a:r>
              <a:rPr lang="ja-JP" altLang="en-US" dirty="0">
                <a:latin typeface="ＭＳ Ｐゴシック" panose="020B0600070205080204" pitchFamily="50" charset="-128"/>
                <a:ea typeface="ＭＳ Ｐゴシック" panose="020B0600070205080204" pitchFamily="50" charset="-128"/>
              </a:rPr>
              <a:t>日（水） </a:t>
            </a:r>
            <a:r>
              <a:rPr lang="en-US" altLang="ja-JP" dirty="0">
                <a:latin typeface="ＭＳ Ｐゴシック" panose="020B0600070205080204" pitchFamily="50" charset="-128"/>
                <a:ea typeface="ＭＳ Ｐゴシック" panose="020B0600070205080204" pitchFamily="50" charset="-128"/>
              </a:rPr>
              <a:t>17:39</a:t>
            </a:r>
            <a:br>
              <a:rPr lang="en-US" altLang="ja-JP" dirty="0">
                <a:latin typeface="ＭＳ Ｐゴシック" panose="020B0600070205080204" pitchFamily="50" charset="-128"/>
                <a:ea typeface="ＭＳ Ｐゴシック" panose="020B0600070205080204" pitchFamily="50" charset="-128"/>
              </a:rPr>
            </a:br>
            <a:r>
              <a:rPr lang="ja-JP" altLang="en-US" dirty="0">
                <a:latin typeface="ＭＳ Ｐゴシック" panose="020B0600070205080204" pitchFamily="50" charset="-128"/>
                <a:ea typeface="ＭＳ Ｐゴシック" panose="020B0600070205080204" pitchFamily="50" charset="-128"/>
              </a:rPr>
              <a:t>台風第</a:t>
            </a:r>
            <a:r>
              <a:rPr lang="en-US" altLang="ja-JP" dirty="0">
                <a:latin typeface="ＭＳ Ｐゴシック" panose="020B0600070205080204" pitchFamily="50" charset="-128"/>
                <a:ea typeface="ＭＳ Ｐゴシック" panose="020B0600070205080204" pitchFamily="50" charset="-128"/>
              </a:rPr>
              <a:t>10</a:t>
            </a:r>
            <a:r>
              <a:rPr lang="ja-JP" altLang="en-US" dirty="0">
                <a:latin typeface="ＭＳ Ｐゴシック" panose="020B0600070205080204" pitchFamily="50" charset="-128"/>
                <a:ea typeface="ＭＳ Ｐゴシック" panose="020B0600070205080204" pitchFamily="50" charset="-128"/>
              </a:rPr>
              <a:t>号接近</a:t>
            </a:r>
            <a:endParaRPr kumimoji="1" lang="ja-JP" altLang="en-US" dirty="0">
              <a:latin typeface="ＭＳ Ｐゴシック" panose="020B0600070205080204" pitchFamily="50" charset="-128"/>
              <a:ea typeface="ＭＳ Ｐゴシック" panose="020B0600070205080204" pitchFamily="50" charset="-128"/>
            </a:endParaRPr>
          </a:p>
        </p:txBody>
      </p:sp>
      <p:sp>
        <p:nvSpPr>
          <p:cNvPr id="5" name="スライド番号プレースホルダー 4">
            <a:extLst>
              <a:ext uri="{FF2B5EF4-FFF2-40B4-BE49-F238E27FC236}">
                <a16:creationId xmlns:a16="http://schemas.microsoft.com/office/drawing/2014/main" id="{1F4C2A7D-D784-4CAA-8E54-971FD8ECE6CD}"/>
              </a:ext>
            </a:extLst>
          </p:cNvPr>
          <p:cNvSpPr>
            <a:spLocks noGrp="1"/>
          </p:cNvSpPr>
          <p:nvPr>
            <p:ph type="sldNum" sz="quarter" idx="12"/>
          </p:nvPr>
        </p:nvSpPr>
        <p:spPr/>
        <p:txBody>
          <a:bodyPr/>
          <a:lstStyle/>
          <a:p>
            <a:fld id="{090AECCA-A504-4483-9A84-66AB2E940DB8}" type="slidenum">
              <a:rPr lang="ja-JP" altLang="en-US" smtClean="0"/>
              <a:pPr/>
              <a:t>22</a:t>
            </a:fld>
            <a:endParaRPr lang="ja-JP" altLang="en-US" dirty="0"/>
          </a:p>
        </p:txBody>
      </p:sp>
    </p:spTree>
    <p:extLst>
      <p:ext uri="{BB962C8B-B14F-4D97-AF65-F5344CB8AC3E}">
        <p14:creationId xmlns:p14="http://schemas.microsoft.com/office/powerpoint/2010/main" val="14852286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67C1BFD-EE65-F9A8-4B05-9CD14BBDB420}"/>
              </a:ext>
            </a:extLst>
          </p:cNvPr>
          <p:cNvSpPr>
            <a:spLocks noGrp="1"/>
          </p:cNvSpPr>
          <p:nvPr>
            <p:ph type="title"/>
          </p:nvPr>
        </p:nvSpPr>
        <p:spPr>
          <a:xfrm>
            <a:off x="-1" y="364650"/>
            <a:ext cx="9112743" cy="686499"/>
          </a:xfrm>
        </p:spPr>
        <p:txBody>
          <a:bodyPr/>
          <a:lstStyle/>
          <a:p>
            <a:r>
              <a:rPr kumimoji="1" lang="ja-JP" altLang="en-US" dirty="0"/>
              <a:t>　台風経路図の見方</a:t>
            </a:r>
          </a:p>
        </p:txBody>
      </p:sp>
      <p:pic>
        <p:nvPicPr>
          <p:cNvPr id="7" name="Picture 2" descr="台風経路図の例">
            <a:extLst>
              <a:ext uri="{FF2B5EF4-FFF2-40B4-BE49-F238E27FC236}">
                <a16:creationId xmlns:a16="http://schemas.microsoft.com/office/drawing/2014/main" id="{54F6C314-DFA7-709D-FD00-B5D3643B8DE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4474"/>
          <a:stretch/>
        </p:blipFill>
        <p:spPr bwMode="auto">
          <a:xfrm>
            <a:off x="3137592" y="1247516"/>
            <a:ext cx="4949691" cy="5217919"/>
          </a:xfrm>
          <a:prstGeom prst="rect">
            <a:avLst/>
          </a:prstGeom>
          <a:noFill/>
          <a:extLst>
            <a:ext uri="{909E8E84-426E-40DD-AFC4-6F175D3DCCD1}">
              <a14:hiddenFill xmlns:a14="http://schemas.microsoft.com/office/drawing/2010/main">
                <a:solidFill>
                  <a:srgbClr val="FFFFFF"/>
                </a:solidFill>
              </a14:hiddenFill>
            </a:ext>
          </a:extLst>
        </p:spPr>
      </p:pic>
      <p:sp>
        <p:nvSpPr>
          <p:cNvPr id="8" name="線吹き出し 1 (枠付き) 5">
            <a:extLst>
              <a:ext uri="{FF2B5EF4-FFF2-40B4-BE49-F238E27FC236}">
                <a16:creationId xmlns:a16="http://schemas.microsoft.com/office/drawing/2014/main" id="{352D79DE-1021-E294-D3C3-8E403E85F3E5}"/>
              </a:ext>
            </a:extLst>
          </p:cNvPr>
          <p:cNvSpPr/>
          <p:nvPr/>
        </p:nvSpPr>
        <p:spPr>
          <a:xfrm flipH="1">
            <a:off x="200414" y="1941088"/>
            <a:ext cx="2790090" cy="1575283"/>
          </a:xfrm>
          <a:prstGeom prst="borderCallout1">
            <a:avLst>
              <a:gd name="adj1" fmla="val 51605"/>
              <a:gd name="adj2" fmla="val -1045"/>
              <a:gd name="adj3" fmla="val 94851"/>
              <a:gd name="adj4" fmla="val -43154"/>
            </a:avLst>
          </a:prstGeom>
          <a:ln w="28575">
            <a:tailEnd type="stealth" w="lg" len="lg"/>
          </a:ln>
        </p:spPr>
        <p:style>
          <a:lnRef idx="2">
            <a:schemeClr val="dk1"/>
          </a:lnRef>
          <a:fillRef idx="1">
            <a:schemeClr val="lt1"/>
          </a:fillRef>
          <a:effectRef idx="0">
            <a:schemeClr val="dk1"/>
          </a:effectRef>
          <a:fontRef idx="minor">
            <a:schemeClr val="dk1"/>
          </a:fontRef>
        </p:style>
        <p:txBody>
          <a:bodyPr lIns="180000" rIns="180000" rtlCol="0" anchor="ctr"/>
          <a:lstStyle/>
          <a:p>
            <a:pPr algn="just"/>
            <a:r>
              <a:rPr lang="ja-JP" altLang="en-US" sz="2400" b="1" spc="-100" dirty="0">
                <a:latin typeface="+mn-ea"/>
              </a:rPr>
              <a:t>予報円</a:t>
            </a:r>
            <a:r>
              <a:rPr lang="ja-JP" altLang="en-US" sz="2000" spc="-100" dirty="0">
                <a:latin typeface="+mn-ea"/>
              </a:rPr>
              <a:t>：</a:t>
            </a:r>
            <a:r>
              <a:rPr lang="ja-JP" altLang="en-US" spc="-100" dirty="0">
                <a:latin typeface="+mn-ea"/>
              </a:rPr>
              <a:t>台風の中心が到達すると予想される範囲。予報時刻に円内に台風の中心が入る確率が</a:t>
            </a:r>
            <a:r>
              <a:rPr lang="en-US" altLang="ja-JP" spc="-100" dirty="0">
                <a:latin typeface="+mn-ea"/>
              </a:rPr>
              <a:t>70</a:t>
            </a:r>
            <a:r>
              <a:rPr lang="ja-JP" altLang="en-US" spc="-100" dirty="0">
                <a:latin typeface="+mn-ea"/>
              </a:rPr>
              <a:t>％</a:t>
            </a:r>
            <a:endParaRPr kumimoji="1" lang="ja-JP" altLang="en-US" sz="2000" spc="-100" dirty="0">
              <a:latin typeface="+mn-ea"/>
            </a:endParaRPr>
          </a:p>
        </p:txBody>
      </p:sp>
      <p:sp>
        <p:nvSpPr>
          <p:cNvPr id="9" name="線吹き出し 1 (枠付き) 6">
            <a:extLst>
              <a:ext uri="{FF2B5EF4-FFF2-40B4-BE49-F238E27FC236}">
                <a16:creationId xmlns:a16="http://schemas.microsoft.com/office/drawing/2014/main" id="{A7AA18A9-7488-1B87-3870-7B0709031E33}"/>
              </a:ext>
            </a:extLst>
          </p:cNvPr>
          <p:cNvSpPr/>
          <p:nvPr/>
        </p:nvSpPr>
        <p:spPr>
          <a:xfrm>
            <a:off x="200414" y="3740122"/>
            <a:ext cx="2790090" cy="1575282"/>
          </a:xfrm>
          <a:prstGeom prst="borderCallout1">
            <a:avLst>
              <a:gd name="adj1" fmla="val 28660"/>
              <a:gd name="adj2" fmla="val 101177"/>
              <a:gd name="adj3" fmla="val 45398"/>
              <a:gd name="adj4" fmla="val 121246"/>
            </a:avLst>
          </a:prstGeom>
          <a:ln w="28575">
            <a:tailEnd type="stealth" w="lg" len="lg"/>
          </a:ln>
        </p:spPr>
        <p:style>
          <a:lnRef idx="2">
            <a:schemeClr val="dk1"/>
          </a:lnRef>
          <a:fillRef idx="1">
            <a:schemeClr val="lt1"/>
          </a:fillRef>
          <a:effectRef idx="0">
            <a:schemeClr val="dk1"/>
          </a:effectRef>
          <a:fontRef idx="minor">
            <a:schemeClr val="dk1"/>
          </a:fontRef>
        </p:style>
        <p:txBody>
          <a:bodyPr lIns="180000" rIns="180000" rtlCol="0" anchor="ctr"/>
          <a:lstStyle/>
          <a:p>
            <a:pPr algn="just"/>
            <a:r>
              <a:rPr lang="ja-JP" altLang="en-US" sz="2400" b="1" spc="-100" dirty="0">
                <a:latin typeface="+mn-ea"/>
              </a:rPr>
              <a:t>暴風警戒域</a:t>
            </a:r>
            <a:r>
              <a:rPr lang="ja-JP" altLang="en-US" sz="2000" spc="-100" dirty="0">
                <a:latin typeface="+mn-ea"/>
              </a:rPr>
              <a:t>：</a:t>
            </a:r>
            <a:r>
              <a:rPr lang="ja-JP" altLang="en-US" spc="-100" dirty="0">
                <a:latin typeface="+mn-ea"/>
              </a:rPr>
              <a:t>台風の中心が予報円内に進んだ場合に暴風域に入る</a:t>
            </a:r>
            <a:r>
              <a:rPr lang="en-US" altLang="ja-JP" spc="-100" dirty="0">
                <a:latin typeface="+mn-ea"/>
              </a:rPr>
              <a:t/>
            </a:r>
            <a:br>
              <a:rPr lang="en-US" altLang="ja-JP" spc="-100" dirty="0">
                <a:latin typeface="+mn-ea"/>
              </a:rPr>
            </a:br>
            <a:r>
              <a:rPr lang="ja-JP" altLang="en-US" spc="-100" dirty="0">
                <a:latin typeface="+mn-ea"/>
              </a:rPr>
              <a:t>おそれのある範囲</a:t>
            </a:r>
            <a:endParaRPr kumimoji="1" lang="ja-JP" altLang="en-US" sz="2000" spc="-100" dirty="0">
              <a:latin typeface="+mn-ea"/>
            </a:endParaRPr>
          </a:p>
        </p:txBody>
      </p:sp>
      <p:sp>
        <p:nvSpPr>
          <p:cNvPr id="10" name="線吹き出し 1 (枠付き) 5">
            <a:extLst>
              <a:ext uri="{FF2B5EF4-FFF2-40B4-BE49-F238E27FC236}">
                <a16:creationId xmlns:a16="http://schemas.microsoft.com/office/drawing/2014/main" id="{2844FDE5-23AB-9642-B70D-C26A0452873B}"/>
              </a:ext>
            </a:extLst>
          </p:cNvPr>
          <p:cNvSpPr/>
          <p:nvPr/>
        </p:nvSpPr>
        <p:spPr>
          <a:xfrm flipH="1">
            <a:off x="6153145" y="3667125"/>
            <a:ext cx="2790433" cy="2798310"/>
          </a:xfrm>
          <a:prstGeom prst="borderCallout1">
            <a:avLst>
              <a:gd name="adj1" fmla="val -361"/>
              <a:gd name="adj2" fmla="val 71346"/>
              <a:gd name="adj3" fmla="val -12095"/>
              <a:gd name="adj4" fmla="val 82312"/>
            </a:avLst>
          </a:prstGeom>
          <a:ln w="28575">
            <a:tailEnd type="stealth" w="lg" len="lg"/>
          </a:ln>
        </p:spPr>
        <p:style>
          <a:lnRef idx="1">
            <a:schemeClr val="accent2"/>
          </a:lnRef>
          <a:fillRef idx="2">
            <a:schemeClr val="accent2"/>
          </a:fillRef>
          <a:effectRef idx="1">
            <a:schemeClr val="accent2"/>
          </a:effectRef>
          <a:fontRef idx="minor">
            <a:schemeClr val="dk1"/>
          </a:fontRef>
        </p:style>
        <p:txBody>
          <a:bodyPr lIns="72000" rIns="72000" rtlCol="0" anchor="ctr"/>
          <a:lstStyle/>
          <a:p>
            <a:pPr algn="just"/>
            <a:r>
              <a:rPr lang="ja-JP" altLang="en-US" sz="2000" b="1" spc="-100" dirty="0">
                <a:latin typeface="+mn-ea"/>
              </a:rPr>
              <a:t>「</a:t>
            </a:r>
            <a:r>
              <a:rPr lang="en-US" altLang="ja-JP" sz="2000" b="1" spc="-100" dirty="0">
                <a:latin typeface="+mn-ea"/>
              </a:rPr>
              <a:t>5</a:t>
            </a:r>
            <a:r>
              <a:rPr lang="ja-JP" altLang="en-US" sz="2000" b="1" spc="-100" dirty="0">
                <a:latin typeface="+mn-ea"/>
              </a:rPr>
              <a:t>日後に円内のどこかに中心がある確率が</a:t>
            </a:r>
            <a:r>
              <a:rPr lang="en-US" altLang="ja-JP" sz="2000" b="1" spc="-100" dirty="0">
                <a:latin typeface="+mn-ea"/>
              </a:rPr>
              <a:t>70</a:t>
            </a:r>
            <a:r>
              <a:rPr lang="ja-JP" altLang="en-US" sz="2000" b="1" spc="-100" dirty="0">
                <a:latin typeface="+mn-ea"/>
              </a:rPr>
              <a:t>％」</a:t>
            </a:r>
            <a:endParaRPr lang="en-US" altLang="ja-JP" sz="2000" b="1" spc="-100" dirty="0">
              <a:latin typeface="+mn-ea"/>
            </a:endParaRPr>
          </a:p>
          <a:p>
            <a:pPr marL="180975" indent="-180975" algn="just">
              <a:buFont typeface="Arial" panose="020B0604020202020204" pitchFamily="34" charset="0"/>
              <a:buChar char="•"/>
            </a:pPr>
            <a:r>
              <a:rPr lang="ja-JP" altLang="en-US" spc="-100" dirty="0">
                <a:latin typeface="+mn-ea"/>
              </a:rPr>
              <a:t>予報円が次第に大きくなるのは「先になるほど位置は不確実になる」という意味</a:t>
            </a:r>
          </a:p>
          <a:p>
            <a:pPr marL="180975" indent="-180975" algn="just">
              <a:buFont typeface="Arial" panose="020B0604020202020204" pitchFamily="34" charset="0"/>
              <a:buChar char="•"/>
            </a:pPr>
            <a:r>
              <a:rPr lang="ja-JP" altLang="en-US" spc="-100" dirty="0">
                <a:latin typeface="+mn-ea"/>
              </a:rPr>
              <a:t>「台風が次第に発達」という意味ではない</a:t>
            </a:r>
          </a:p>
          <a:p>
            <a:pPr marL="180975" indent="-180975" algn="just">
              <a:buFont typeface="Arial" panose="020B0604020202020204" pitchFamily="34" charset="0"/>
              <a:buChar char="•"/>
            </a:pPr>
            <a:r>
              <a:rPr kumimoji="1" lang="ja-JP" altLang="en-US" spc="-100" dirty="0">
                <a:latin typeface="+mn-ea"/>
              </a:rPr>
              <a:t>円の中心付近に沿って</a:t>
            </a:r>
            <a:r>
              <a:rPr kumimoji="1" lang="en-US" altLang="ja-JP" spc="-100" dirty="0">
                <a:latin typeface="+mn-ea"/>
              </a:rPr>
              <a:t/>
            </a:r>
            <a:br>
              <a:rPr kumimoji="1" lang="en-US" altLang="ja-JP" spc="-100" dirty="0">
                <a:latin typeface="+mn-ea"/>
              </a:rPr>
            </a:br>
            <a:r>
              <a:rPr kumimoji="1" lang="ja-JP" altLang="en-US" spc="-100" dirty="0">
                <a:latin typeface="+mn-ea"/>
              </a:rPr>
              <a:t>進むと読み取るべきはない</a:t>
            </a:r>
          </a:p>
        </p:txBody>
      </p:sp>
      <p:sp>
        <p:nvSpPr>
          <p:cNvPr id="11" name="テキスト ボックス 10">
            <a:extLst>
              <a:ext uri="{FF2B5EF4-FFF2-40B4-BE49-F238E27FC236}">
                <a16:creationId xmlns:a16="http://schemas.microsoft.com/office/drawing/2014/main" id="{7BC737AB-F81E-C1B4-E1B7-5CCE1442CE43}"/>
              </a:ext>
            </a:extLst>
          </p:cNvPr>
          <p:cNvSpPr txBox="1"/>
          <p:nvPr/>
        </p:nvSpPr>
        <p:spPr>
          <a:xfrm>
            <a:off x="200415" y="5832865"/>
            <a:ext cx="2937178" cy="523220"/>
          </a:xfrm>
          <a:prstGeom prst="rect">
            <a:avLst/>
          </a:prstGeom>
          <a:noFill/>
        </p:spPr>
        <p:txBody>
          <a:bodyPr wrap="square" rtlCol="0">
            <a:spAutoFit/>
          </a:bodyPr>
          <a:lstStyle/>
          <a:p>
            <a:r>
              <a:rPr kumimoji="1" lang="ja-JP" altLang="en-US" sz="1400" dirty="0">
                <a:latin typeface="+mn-ea"/>
              </a:rPr>
              <a:t>参考文献：気象庁ホームページ</a:t>
            </a:r>
            <a:r>
              <a:rPr kumimoji="1" lang="en-US" altLang="ja-JP" sz="1400" dirty="0">
                <a:latin typeface="+mn-ea"/>
              </a:rPr>
              <a:t/>
            </a:r>
            <a:br>
              <a:rPr kumimoji="1" lang="en-US" altLang="ja-JP" sz="1400" dirty="0">
                <a:latin typeface="+mn-ea"/>
              </a:rPr>
            </a:br>
            <a:r>
              <a:rPr kumimoji="1" lang="ja-JP" altLang="en-US" sz="1400" dirty="0">
                <a:latin typeface="+mn-ea"/>
              </a:rPr>
              <a:t>「台風情報の種類と表現方法」</a:t>
            </a:r>
          </a:p>
        </p:txBody>
      </p:sp>
      <p:sp>
        <p:nvSpPr>
          <p:cNvPr id="12" name="コンテンツ プレースホルダー 3">
            <a:extLst>
              <a:ext uri="{FF2B5EF4-FFF2-40B4-BE49-F238E27FC236}">
                <a16:creationId xmlns:a16="http://schemas.microsoft.com/office/drawing/2014/main" id="{EFED17AD-7545-4EEA-95A3-CA51545924C0}"/>
              </a:ext>
            </a:extLst>
          </p:cNvPr>
          <p:cNvSpPr>
            <a:spLocks noGrp="1"/>
          </p:cNvSpPr>
          <p:nvPr>
            <p:ph idx="4294967295"/>
          </p:nvPr>
        </p:nvSpPr>
        <p:spPr>
          <a:xfrm>
            <a:off x="0" y="86609"/>
            <a:ext cx="8138700" cy="277566"/>
          </a:xfrm>
        </p:spPr>
        <p:txBody>
          <a:bodyPr>
            <a:normAutofit fontScale="55000" lnSpcReduction="20000"/>
          </a:bodyPr>
          <a:lstStyle/>
          <a:p>
            <a:pPr marL="0" indent="0">
              <a:buNone/>
            </a:pPr>
            <a:r>
              <a:rPr lang="ja-JP" altLang="en-US" dirty="0">
                <a:solidFill>
                  <a:srgbClr val="E66914"/>
                </a:solidFill>
                <a:latin typeface="+mn-ea"/>
              </a:rPr>
              <a:t>　</a:t>
            </a:r>
            <a:r>
              <a:rPr lang="en-US" altLang="ja-JP" b="0" dirty="0">
                <a:solidFill>
                  <a:srgbClr val="E66914"/>
                </a:solidFill>
                <a:latin typeface="+mn-ea"/>
              </a:rPr>
              <a:t>【</a:t>
            </a:r>
            <a:r>
              <a:rPr lang="ja-JP" altLang="en-US" dirty="0">
                <a:solidFill>
                  <a:srgbClr val="E66914"/>
                </a:solidFill>
                <a:latin typeface="+mn-ea"/>
              </a:rPr>
              <a:t>これまでの経緯</a:t>
            </a:r>
            <a:r>
              <a:rPr lang="en-US" altLang="ja-JP" b="0" dirty="0">
                <a:solidFill>
                  <a:srgbClr val="E66914"/>
                </a:solidFill>
                <a:latin typeface="+mn-ea"/>
              </a:rPr>
              <a:t>】</a:t>
            </a:r>
            <a:endParaRPr lang="ja-JP" altLang="en-US" b="0" dirty="0">
              <a:solidFill>
                <a:srgbClr val="E66914"/>
              </a:solidFill>
              <a:latin typeface="+mn-ea"/>
            </a:endParaRPr>
          </a:p>
        </p:txBody>
      </p:sp>
      <p:sp>
        <p:nvSpPr>
          <p:cNvPr id="13"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a:xfrm>
            <a:off x="7133628" y="6538007"/>
            <a:ext cx="2057400" cy="365125"/>
          </a:xfrm>
        </p:spPr>
        <p:txBody>
          <a:bodyPr/>
          <a:lstStyle/>
          <a:p>
            <a:fld id="{1969070B-B2D2-4411-89F2-A3E3A72DA7A7}" type="slidenum">
              <a:rPr lang="ja-JP" altLang="en-US" smtClean="0"/>
              <a:pPr/>
              <a:t>23</a:t>
            </a:fld>
            <a:endParaRPr lang="ja-JP" altLang="en-US"/>
          </a:p>
        </p:txBody>
      </p:sp>
    </p:spTree>
    <p:extLst>
      <p:ext uri="{BB962C8B-B14F-4D97-AF65-F5344CB8AC3E}">
        <p14:creationId xmlns:p14="http://schemas.microsoft.com/office/powerpoint/2010/main" val="28433681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9E0D382F-17D2-40B3-A9C6-2C03E8D84907}"/>
              </a:ext>
            </a:extLst>
          </p:cNvPr>
          <p:cNvSpPr>
            <a:spLocks noGrp="1"/>
          </p:cNvSpPr>
          <p:nvPr>
            <p:ph type="title"/>
          </p:nvPr>
        </p:nvSpPr>
        <p:spPr>
          <a:xfrm>
            <a:off x="0" y="364650"/>
            <a:ext cx="8138700" cy="686499"/>
          </a:xfrm>
        </p:spPr>
        <p:txBody>
          <a:bodyPr/>
          <a:lstStyle/>
          <a:p>
            <a:r>
              <a:rPr lang="ja-JP" altLang="en-US" dirty="0"/>
              <a:t>　台風第 </a:t>
            </a:r>
            <a:r>
              <a:rPr lang="en-US" altLang="ja-JP" dirty="0"/>
              <a:t>10 </a:t>
            </a:r>
            <a:r>
              <a:rPr lang="ja-JP" altLang="en-US" dirty="0"/>
              <a:t>号と、これまでの気象状況</a:t>
            </a:r>
          </a:p>
        </p:txBody>
      </p:sp>
      <p:sp>
        <p:nvSpPr>
          <p:cNvPr id="5" name="スライド番号プレースホルダー 4">
            <a:extLst>
              <a:ext uri="{FF2B5EF4-FFF2-40B4-BE49-F238E27FC236}">
                <a16:creationId xmlns:a16="http://schemas.microsoft.com/office/drawing/2014/main" id="{6B238E7B-CB06-4394-AE5C-06FBE074C067}"/>
              </a:ext>
            </a:extLst>
          </p:cNvPr>
          <p:cNvSpPr>
            <a:spLocks noGrp="1"/>
          </p:cNvSpPr>
          <p:nvPr>
            <p:ph type="sldNum" sz="quarter" idx="12"/>
          </p:nvPr>
        </p:nvSpPr>
        <p:spPr/>
        <p:txBody>
          <a:bodyPr/>
          <a:lstStyle/>
          <a:p>
            <a:fld id="{090AECCA-A504-4483-9A84-66AB2E940DB8}" type="slidenum">
              <a:rPr lang="ja-JP" altLang="en-US" smtClean="0"/>
              <a:pPr/>
              <a:t>24</a:t>
            </a:fld>
            <a:endParaRPr lang="ja-JP" altLang="en-US" dirty="0"/>
          </a:p>
        </p:txBody>
      </p:sp>
      <p:sp>
        <p:nvSpPr>
          <p:cNvPr id="6" name="テキスト ボックス 5">
            <a:extLst>
              <a:ext uri="{FF2B5EF4-FFF2-40B4-BE49-F238E27FC236}">
                <a16:creationId xmlns:a16="http://schemas.microsoft.com/office/drawing/2014/main" id="{45DB6A89-5AAE-4084-ACE0-29CA9B1C65B9}"/>
              </a:ext>
            </a:extLst>
          </p:cNvPr>
          <p:cNvSpPr txBox="1"/>
          <p:nvPr/>
        </p:nvSpPr>
        <p:spPr>
          <a:xfrm>
            <a:off x="232256" y="1622938"/>
            <a:ext cx="4021089" cy="2308324"/>
          </a:xfrm>
          <a:prstGeom prst="rect">
            <a:avLst/>
          </a:prstGeom>
          <a:noFill/>
          <a:ln>
            <a:noFill/>
          </a:ln>
        </p:spPr>
        <p:txBody>
          <a:bodyPr wrap="square" rtlCol="0">
            <a:spAutoFit/>
          </a:bodyPr>
          <a:lstStyle/>
          <a:p>
            <a:pPr algn="just"/>
            <a:r>
              <a:rPr lang="ja-JP" altLang="en-US" dirty="0"/>
              <a:t>　強い台風第１０号は、２９日１５時には八丈島の東南東約３３０キロにあって、１時間におよそ２５キロの速さで北東へ進んでいます。中心の気圧は９５０ヘクトパスカル、中心付近の最大風速は４０メートル、最大瞬間風速は６０メートルで中心から半径１１０キロ以内では風速</a:t>
            </a:r>
            <a:r>
              <a:rPr lang="en-US" altLang="ja-JP" dirty="0"/>
              <a:t/>
            </a:r>
            <a:br>
              <a:rPr lang="en-US" altLang="ja-JP" dirty="0"/>
            </a:br>
            <a:r>
              <a:rPr lang="ja-JP" altLang="en-US" dirty="0"/>
              <a:t>２５メートル以上の暴風となっています。</a:t>
            </a:r>
          </a:p>
        </p:txBody>
      </p:sp>
      <p:sp>
        <p:nvSpPr>
          <p:cNvPr id="4" name="テキスト ボックス 3">
            <a:extLst>
              <a:ext uri="{FF2B5EF4-FFF2-40B4-BE49-F238E27FC236}">
                <a16:creationId xmlns:a16="http://schemas.microsoft.com/office/drawing/2014/main" id="{F8AEFAE7-F53F-4ADC-8445-F52AE67F0B18}"/>
              </a:ext>
            </a:extLst>
          </p:cNvPr>
          <p:cNvSpPr txBox="1"/>
          <p:nvPr/>
        </p:nvSpPr>
        <p:spPr>
          <a:xfrm>
            <a:off x="232256" y="3884951"/>
            <a:ext cx="3988651" cy="1754326"/>
          </a:xfrm>
          <a:prstGeom prst="rect">
            <a:avLst/>
          </a:prstGeom>
          <a:noFill/>
        </p:spPr>
        <p:txBody>
          <a:bodyPr wrap="square" rtlCol="0">
            <a:spAutoFit/>
          </a:bodyPr>
          <a:lstStyle/>
          <a:p>
            <a:pPr algn="just"/>
            <a:r>
              <a:rPr lang="ja-JP" altLang="en-US" dirty="0"/>
              <a:t>　台風第１０号は、２９日夜は日本の東を北東へ進み、３０日は進路を西よりに変えて東北地方に接近し、</a:t>
            </a:r>
            <a:r>
              <a:rPr lang="ja-JP" altLang="en-US" u="sng" dirty="0">
                <a:solidFill>
                  <a:srgbClr val="0070C0"/>
                </a:solidFill>
              </a:rPr>
              <a:t>３０日夕方</a:t>
            </a:r>
            <a:r>
              <a:rPr lang="en-US" altLang="ja-JP" u="sng" dirty="0">
                <a:solidFill>
                  <a:srgbClr val="0070C0"/>
                </a:solidFill>
              </a:rPr>
              <a:t/>
            </a:r>
            <a:br>
              <a:rPr lang="en-US" altLang="ja-JP" u="sng" dirty="0">
                <a:solidFill>
                  <a:srgbClr val="0070C0"/>
                </a:solidFill>
              </a:rPr>
            </a:br>
            <a:r>
              <a:rPr lang="ja-JP" altLang="en-US" u="sng" dirty="0">
                <a:solidFill>
                  <a:srgbClr val="0070C0"/>
                </a:solidFill>
              </a:rPr>
              <a:t>から夜には、強い勢力で暴風域を</a:t>
            </a:r>
            <a:r>
              <a:rPr lang="en-US" altLang="ja-JP" u="sng" dirty="0">
                <a:solidFill>
                  <a:srgbClr val="0070C0"/>
                </a:solidFill>
              </a:rPr>
              <a:t/>
            </a:r>
            <a:br>
              <a:rPr lang="en-US" altLang="ja-JP" u="sng" dirty="0">
                <a:solidFill>
                  <a:srgbClr val="0070C0"/>
                </a:solidFill>
              </a:rPr>
            </a:br>
            <a:r>
              <a:rPr lang="ja-JP" altLang="en-US" u="sng" dirty="0">
                <a:solidFill>
                  <a:srgbClr val="0070C0"/>
                </a:solidFill>
              </a:rPr>
              <a:t>伴ったまま東北地方に上陸するおそれ</a:t>
            </a:r>
            <a:r>
              <a:rPr lang="ja-JP" altLang="en-US" dirty="0"/>
              <a:t>があります。</a:t>
            </a:r>
          </a:p>
        </p:txBody>
      </p:sp>
      <p:pic>
        <p:nvPicPr>
          <p:cNvPr id="9" name="Picture 3"/>
          <p:cNvPicPr>
            <a:picLocks noChangeAspect="1" noChangeArrowheads="1"/>
          </p:cNvPicPr>
          <p:nvPr/>
        </p:nvPicPr>
        <p:blipFill>
          <a:blip r:embed="rId3" cstate="print"/>
          <a:srcRect/>
          <a:stretch>
            <a:fillRect/>
          </a:stretch>
        </p:blipFill>
        <p:spPr bwMode="auto">
          <a:xfrm>
            <a:off x="4265894" y="1744105"/>
            <a:ext cx="4765964" cy="4216045"/>
          </a:xfrm>
          <a:prstGeom prst="rect">
            <a:avLst/>
          </a:prstGeom>
          <a:noFill/>
          <a:ln w="9525">
            <a:noFill/>
            <a:miter lim="800000"/>
            <a:headEnd/>
            <a:tailEnd/>
          </a:ln>
          <a:effectLst/>
        </p:spPr>
      </p:pic>
      <p:sp>
        <p:nvSpPr>
          <p:cNvPr id="14" name="コンテンツ プレースホルダー 1">
            <a:extLst>
              <a:ext uri="{FF2B5EF4-FFF2-40B4-BE49-F238E27FC236}">
                <a16:creationId xmlns:a16="http://schemas.microsoft.com/office/drawing/2014/main" id="{E0D443D4-7F97-40A4-81BD-E0F76E8E6851}"/>
              </a:ext>
            </a:extLst>
          </p:cNvPr>
          <p:cNvSpPr>
            <a:spLocks noGrp="1"/>
          </p:cNvSpPr>
          <p:nvPr>
            <p:ph idx="4294967295"/>
          </p:nvPr>
        </p:nvSpPr>
        <p:spPr>
          <a:xfrm>
            <a:off x="232256" y="1186546"/>
            <a:ext cx="8507596" cy="412141"/>
          </a:xfrm>
        </p:spPr>
        <p:txBody>
          <a:bodyPr>
            <a:normAutofit/>
          </a:bodyPr>
          <a:lstStyle/>
          <a:p>
            <a:r>
              <a:rPr lang="en-US" altLang="ja-JP" sz="2000" dirty="0">
                <a:latin typeface="+mn-ea"/>
                <a:ea typeface="+mn-ea"/>
              </a:rPr>
              <a:t>29 </a:t>
            </a:r>
            <a:r>
              <a:rPr lang="ja-JP" altLang="en-US" sz="2000" dirty="0">
                <a:latin typeface="+mn-ea"/>
                <a:ea typeface="+mn-ea"/>
              </a:rPr>
              <a:t>日（水） </a:t>
            </a:r>
            <a:r>
              <a:rPr lang="en-US" altLang="ja-JP" sz="2000" dirty="0">
                <a:latin typeface="+mn-ea"/>
                <a:ea typeface="+mn-ea"/>
              </a:rPr>
              <a:t>17:39 </a:t>
            </a:r>
            <a:r>
              <a:rPr lang="ja-JP" altLang="en-US" sz="2000" dirty="0">
                <a:latin typeface="+mn-ea"/>
                <a:ea typeface="+mn-ea"/>
              </a:rPr>
              <a:t>「台風第</a:t>
            </a:r>
            <a:r>
              <a:rPr lang="en-US" altLang="ja-JP" sz="2000" dirty="0">
                <a:latin typeface="+mn-ea"/>
                <a:ea typeface="+mn-ea"/>
              </a:rPr>
              <a:t>10</a:t>
            </a:r>
            <a:r>
              <a:rPr lang="ja-JP" altLang="en-US" sz="2000" dirty="0">
                <a:latin typeface="+mn-ea"/>
                <a:ea typeface="+mn-ea"/>
              </a:rPr>
              <a:t>号に関する </a:t>
            </a:r>
            <a:r>
              <a:rPr lang="en-US" altLang="ja-JP" sz="2000" dirty="0">
                <a:latin typeface="+mn-ea"/>
                <a:ea typeface="+mn-ea"/>
              </a:rPr>
              <a:t>A </a:t>
            </a:r>
            <a:r>
              <a:rPr lang="ja-JP" altLang="en-US" sz="2000" dirty="0">
                <a:latin typeface="+mn-ea"/>
                <a:ea typeface="+mn-ea"/>
              </a:rPr>
              <a:t>県気象情報 第 </a:t>
            </a:r>
            <a:r>
              <a:rPr lang="en-US" altLang="ja-JP" sz="2000" dirty="0">
                <a:latin typeface="+mn-ea"/>
                <a:ea typeface="+mn-ea"/>
              </a:rPr>
              <a:t>5 </a:t>
            </a:r>
            <a:r>
              <a:rPr lang="ja-JP" altLang="en-US" sz="2000" dirty="0">
                <a:latin typeface="+mn-ea"/>
                <a:ea typeface="+mn-ea"/>
              </a:rPr>
              <a:t>号」</a:t>
            </a:r>
            <a:endParaRPr lang="en-US" altLang="ja-JP" sz="2000" dirty="0">
              <a:latin typeface="+mn-ea"/>
              <a:ea typeface="+mn-ea"/>
            </a:endParaRPr>
          </a:p>
        </p:txBody>
      </p:sp>
      <p:sp>
        <p:nvSpPr>
          <p:cNvPr id="17"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これまでの経緯</a:t>
            </a:r>
            <a:r>
              <a:rPr lang="en-US" altLang="ja-JP" dirty="0">
                <a:solidFill>
                  <a:srgbClr val="E66914"/>
                </a:solidFill>
                <a:latin typeface="+mn-ea"/>
              </a:rPr>
              <a:t>】</a:t>
            </a:r>
            <a:endParaRPr lang="ja-JP" altLang="en-US" dirty="0">
              <a:solidFill>
                <a:srgbClr val="E66914"/>
              </a:solidFill>
              <a:latin typeface="+mn-ea"/>
            </a:endParaRPr>
          </a:p>
        </p:txBody>
      </p:sp>
    </p:spTree>
    <p:extLst>
      <p:ext uri="{BB962C8B-B14F-4D97-AF65-F5344CB8AC3E}">
        <p14:creationId xmlns:p14="http://schemas.microsoft.com/office/powerpoint/2010/main" val="3646613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00DD7FD-6285-4028-A19C-04B31D3CC55C}"/>
              </a:ext>
            </a:extLst>
          </p:cNvPr>
          <p:cNvSpPr>
            <a:spLocks noGrp="1"/>
          </p:cNvSpPr>
          <p:nvPr>
            <p:ph type="ctrTitle"/>
          </p:nvPr>
        </p:nvSpPr>
        <p:spPr>
          <a:xfrm>
            <a:off x="1587500" y="2761796"/>
            <a:ext cx="5976460" cy="1334406"/>
          </a:xfrm>
        </p:spPr>
        <p:txBody>
          <a:bodyPr>
            <a:noAutofit/>
          </a:bodyPr>
          <a:lstStyle/>
          <a:p>
            <a:pPr>
              <a:lnSpc>
                <a:spcPct val="140000"/>
              </a:lnSpc>
              <a:spcAft>
                <a:spcPts val="3600"/>
              </a:spcAft>
            </a:pPr>
            <a:r>
              <a:rPr kumimoji="1" lang="en-US" altLang="ja-JP" dirty="0">
                <a:solidFill>
                  <a:srgbClr val="E66914"/>
                </a:solidFill>
                <a:latin typeface="ＭＳ Ｐゴシック" panose="020B0600070205080204" pitchFamily="50" charset="-128"/>
                <a:ea typeface="ＭＳ Ｐゴシック" panose="020B0600070205080204" pitchFamily="50" charset="-128"/>
              </a:rPr>
              <a:t>【</a:t>
            </a:r>
            <a:r>
              <a:rPr kumimoji="1" lang="ja-JP" altLang="en-US" dirty="0">
                <a:solidFill>
                  <a:srgbClr val="E66914"/>
                </a:solidFill>
                <a:latin typeface="ＭＳ Ｐゴシック" panose="020B0600070205080204" pitchFamily="50" charset="-128"/>
                <a:ea typeface="ＭＳ Ｐゴシック" panose="020B0600070205080204" pitchFamily="50" charset="-128"/>
              </a:rPr>
              <a:t>場面 </a:t>
            </a:r>
            <a:r>
              <a:rPr kumimoji="1" lang="en-US" altLang="ja-JP" dirty="0">
                <a:solidFill>
                  <a:srgbClr val="E66914"/>
                </a:solidFill>
                <a:latin typeface="ＭＳ Ｐゴシック" panose="020B0600070205080204" pitchFamily="50" charset="-128"/>
                <a:ea typeface="ＭＳ Ｐゴシック" panose="020B0600070205080204" pitchFamily="50" charset="-128"/>
              </a:rPr>
              <a:t>1 】</a:t>
            </a:r>
            <a:r>
              <a:rPr kumimoji="1" lang="ja-JP" altLang="en-US" dirty="0">
                <a:solidFill>
                  <a:srgbClr val="E66914"/>
                </a:solidFill>
                <a:latin typeface="ＭＳ Ｐゴシック" panose="020B0600070205080204" pitchFamily="50" charset="-128"/>
                <a:ea typeface="ＭＳ Ｐゴシック" panose="020B0600070205080204" pitchFamily="50" charset="-128"/>
              </a:rPr>
              <a:t>　</a:t>
            </a:r>
            <a:r>
              <a:rPr kumimoji="1" lang="en-US" altLang="ja-JP" dirty="0">
                <a:latin typeface="ＭＳ Ｐゴシック" panose="020B0600070205080204" pitchFamily="50" charset="-128"/>
                <a:ea typeface="ＭＳ Ｐゴシック" panose="020B0600070205080204" pitchFamily="50" charset="-128"/>
              </a:rPr>
              <a:t/>
            </a:r>
            <a:br>
              <a:rPr kumimoji="1" lang="en-US" altLang="ja-JP" dirty="0">
                <a:latin typeface="ＭＳ Ｐゴシック" panose="020B0600070205080204" pitchFamily="50" charset="-128"/>
                <a:ea typeface="ＭＳ Ｐゴシック" panose="020B0600070205080204" pitchFamily="50" charset="-128"/>
              </a:rPr>
            </a:br>
            <a:r>
              <a:rPr kumimoji="1" lang="en-US" altLang="ja-JP" dirty="0">
                <a:latin typeface="ＭＳ Ｐゴシック" panose="020B0600070205080204" pitchFamily="50" charset="-128"/>
                <a:ea typeface="ＭＳ Ｐゴシック" panose="020B0600070205080204" pitchFamily="50" charset="-128"/>
              </a:rPr>
              <a:t>8</a:t>
            </a:r>
            <a:r>
              <a:rPr kumimoji="1" lang="ja-JP" altLang="en-US" dirty="0">
                <a:latin typeface="ＭＳ Ｐゴシック" panose="020B0600070205080204" pitchFamily="50" charset="-128"/>
                <a:ea typeface="ＭＳ Ｐゴシック" panose="020B0600070205080204" pitchFamily="50" charset="-128"/>
              </a:rPr>
              <a:t>月</a:t>
            </a:r>
            <a:r>
              <a:rPr kumimoji="1" lang="en-US" altLang="ja-JP" dirty="0">
                <a:latin typeface="ＭＳ Ｐゴシック" panose="020B0600070205080204" pitchFamily="50" charset="-128"/>
                <a:ea typeface="ＭＳ Ｐゴシック" panose="020B0600070205080204" pitchFamily="50" charset="-128"/>
              </a:rPr>
              <a:t>30</a:t>
            </a:r>
            <a:r>
              <a:rPr lang="ja-JP" altLang="en-US" dirty="0">
                <a:latin typeface="ＭＳ Ｐゴシック" panose="020B0600070205080204" pitchFamily="50" charset="-128"/>
                <a:ea typeface="ＭＳ Ｐゴシック" panose="020B0600070205080204" pitchFamily="50" charset="-128"/>
              </a:rPr>
              <a:t>日（木） </a:t>
            </a:r>
            <a:r>
              <a:rPr lang="en-US" altLang="ja-JP" dirty="0" smtClean="0">
                <a:latin typeface="ＭＳ Ｐゴシック" panose="020B0600070205080204" pitchFamily="50" charset="-128"/>
                <a:ea typeface="ＭＳ Ｐゴシック" panose="020B0600070205080204" pitchFamily="50" charset="-128"/>
              </a:rPr>
              <a:t>05</a:t>
            </a:r>
            <a:r>
              <a:rPr lang="ja-JP" altLang="en-US" dirty="0" smtClean="0">
                <a:latin typeface="ＭＳ Ｐゴシック" panose="020B0600070205080204" pitchFamily="50" charset="-128"/>
                <a:ea typeface="ＭＳ Ｐゴシック" panose="020B0600070205080204" pitchFamily="50" charset="-128"/>
              </a:rPr>
              <a:t>：</a:t>
            </a:r>
            <a:r>
              <a:rPr lang="en-US" altLang="ja-JP" dirty="0" smtClean="0">
                <a:latin typeface="ＭＳ Ｐゴシック" panose="020B0600070205080204" pitchFamily="50" charset="-128"/>
                <a:ea typeface="ＭＳ Ｐゴシック" panose="020B0600070205080204" pitchFamily="50" charset="-128"/>
              </a:rPr>
              <a:t>19</a:t>
            </a:r>
            <a:endParaRPr kumimoji="1" lang="ja-JP" altLang="en-US" dirty="0">
              <a:latin typeface="ＭＳ Ｐゴシック" panose="020B0600070205080204" pitchFamily="50" charset="-128"/>
              <a:ea typeface="ＭＳ Ｐゴシック" panose="020B0600070205080204" pitchFamily="50" charset="-128"/>
            </a:endParaRPr>
          </a:p>
        </p:txBody>
      </p:sp>
      <p:sp>
        <p:nvSpPr>
          <p:cNvPr id="5" name="スライド番号プレースホルダー 4">
            <a:extLst>
              <a:ext uri="{FF2B5EF4-FFF2-40B4-BE49-F238E27FC236}">
                <a16:creationId xmlns:a16="http://schemas.microsoft.com/office/drawing/2014/main" id="{1F4C2A7D-D784-4CAA-8E54-971FD8ECE6CD}"/>
              </a:ext>
            </a:extLst>
          </p:cNvPr>
          <p:cNvSpPr>
            <a:spLocks noGrp="1"/>
          </p:cNvSpPr>
          <p:nvPr>
            <p:ph type="sldNum" sz="quarter" idx="12"/>
          </p:nvPr>
        </p:nvSpPr>
        <p:spPr/>
        <p:txBody>
          <a:bodyPr/>
          <a:lstStyle/>
          <a:p>
            <a:fld id="{090AECCA-A504-4483-9A84-66AB2E940DB8}" type="slidenum">
              <a:rPr lang="ja-JP" altLang="en-US" smtClean="0"/>
              <a:pPr/>
              <a:t>25</a:t>
            </a:fld>
            <a:endParaRPr lang="ja-JP" altLang="en-US" dirty="0"/>
          </a:p>
        </p:txBody>
      </p:sp>
    </p:spTree>
    <p:extLst>
      <p:ext uri="{BB962C8B-B14F-4D97-AF65-F5344CB8AC3E}">
        <p14:creationId xmlns:p14="http://schemas.microsoft.com/office/powerpoint/2010/main" val="26047268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5959298" y="1118987"/>
            <a:ext cx="3175761" cy="5151861"/>
          </a:xfrm>
          <a:prstGeom prst="rect">
            <a:avLst/>
          </a:prstGeom>
        </p:spPr>
      </p:pic>
      <p:sp>
        <p:nvSpPr>
          <p:cNvPr id="7" name="コンテンツ プレースホルダー 6">
            <a:extLst>
              <a:ext uri="{FF2B5EF4-FFF2-40B4-BE49-F238E27FC236}">
                <a16:creationId xmlns:a16="http://schemas.microsoft.com/office/drawing/2014/main" id="{24F6A3FE-9FBE-457F-9355-8C32F49C4AF1}"/>
              </a:ext>
            </a:extLst>
          </p:cNvPr>
          <p:cNvSpPr>
            <a:spLocks noGrp="1"/>
          </p:cNvSpPr>
          <p:nvPr>
            <p:ph idx="4294967295"/>
          </p:nvPr>
        </p:nvSpPr>
        <p:spPr>
          <a:xfrm>
            <a:off x="333586" y="1132277"/>
            <a:ext cx="5389297" cy="5213248"/>
          </a:xfrm>
        </p:spPr>
        <p:txBody>
          <a:bodyPr>
            <a:noAutofit/>
          </a:bodyPr>
          <a:lstStyle/>
          <a:p>
            <a:pPr algn="just">
              <a:spcBef>
                <a:spcPts val="0"/>
              </a:spcBef>
              <a:spcAft>
                <a:spcPts val="1200"/>
              </a:spcAft>
            </a:pPr>
            <a:r>
              <a:rPr lang="ja-JP" altLang="en-US" sz="1800" dirty="0">
                <a:solidFill>
                  <a:srgbClr val="FF0000"/>
                </a:solidFill>
                <a:latin typeface="+mn-ea"/>
              </a:rPr>
              <a:t>大雨警報（土砂災害）</a:t>
            </a:r>
            <a:r>
              <a:rPr lang="ja-JP" altLang="en-US" sz="1800" dirty="0">
                <a:latin typeface="+mn-ea"/>
              </a:rPr>
              <a:t>（警戒レベル３相当）が発表</a:t>
            </a:r>
            <a:r>
              <a:rPr lang="en-US" altLang="ja-JP" sz="1800" dirty="0">
                <a:latin typeface="+mn-ea"/>
              </a:rPr>
              <a:t/>
            </a:r>
            <a:br>
              <a:rPr lang="en-US" altLang="ja-JP" sz="1800" dirty="0">
                <a:latin typeface="+mn-ea"/>
              </a:rPr>
            </a:br>
            <a:r>
              <a:rPr lang="ja-JP" altLang="en-US" sz="1800" dirty="0">
                <a:latin typeface="+mn-ea"/>
              </a:rPr>
              <a:t>されました。 </a:t>
            </a:r>
            <a:endParaRPr lang="en-US" altLang="ja-JP" sz="1800" dirty="0">
              <a:latin typeface="+mn-ea"/>
            </a:endParaRPr>
          </a:p>
          <a:p>
            <a:pPr algn="just">
              <a:spcBef>
                <a:spcPts val="0"/>
              </a:spcBef>
              <a:spcAft>
                <a:spcPts val="1200"/>
              </a:spcAft>
            </a:pPr>
            <a:r>
              <a:rPr lang="en-US" altLang="ja-JP" sz="1800" dirty="0">
                <a:latin typeface="+mn-ea"/>
              </a:rPr>
              <a:t>B </a:t>
            </a:r>
            <a:r>
              <a:rPr lang="ja-JP" altLang="en-US" sz="1800" dirty="0">
                <a:latin typeface="+mn-ea"/>
              </a:rPr>
              <a:t>町役場付近では昨日から </a:t>
            </a:r>
            <a:r>
              <a:rPr lang="en-US" altLang="ja-JP" sz="1800" dirty="0">
                <a:latin typeface="+mn-ea"/>
              </a:rPr>
              <a:t>5mm/h </a:t>
            </a:r>
            <a:r>
              <a:rPr lang="ja-JP" altLang="en-US" sz="1800" dirty="0">
                <a:latin typeface="+mn-ea"/>
              </a:rPr>
              <a:t>程度の雨が</a:t>
            </a:r>
            <a:r>
              <a:rPr lang="en-US" altLang="ja-JP" sz="1800" dirty="0">
                <a:latin typeface="+mn-ea"/>
              </a:rPr>
              <a:t/>
            </a:r>
            <a:br>
              <a:rPr lang="en-US" altLang="ja-JP" sz="1800" dirty="0">
                <a:latin typeface="+mn-ea"/>
              </a:rPr>
            </a:br>
            <a:r>
              <a:rPr lang="ja-JP" altLang="en-US" sz="1800" dirty="0">
                <a:latin typeface="+mn-ea"/>
              </a:rPr>
              <a:t>降り続いています。</a:t>
            </a:r>
            <a:endParaRPr lang="en-US" altLang="ja-JP" sz="1800" dirty="0">
              <a:latin typeface="+mn-ea"/>
            </a:endParaRPr>
          </a:p>
          <a:p>
            <a:pPr algn="just">
              <a:lnSpc>
                <a:spcPct val="100000"/>
              </a:lnSpc>
              <a:spcBef>
                <a:spcPts val="0"/>
              </a:spcBef>
              <a:spcAft>
                <a:spcPts val="1200"/>
              </a:spcAft>
            </a:pPr>
            <a:r>
              <a:rPr lang="ja-JP" altLang="en-US" sz="1800" dirty="0">
                <a:latin typeface="+mn-ea"/>
              </a:rPr>
              <a:t>台風の接近が予想されていることから、</a:t>
            </a:r>
            <a:r>
              <a:rPr lang="en-US" altLang="ja-JP" sz="1800" dirty="0">
                <a:latin typeface="+mn-ea"/>
              </a:rPr>
              <a:t>B </a:t>
            </a:r>
            <a:r>
              <a:rPr lang="ja-JP" altLang="en-US" sz="1800" dirty="0">
                <a:latin typeface="+mn-ea"/>
              </a:rPr>
              <a:t>町では</a:t>
            </a:r>
            <a:r>
              <a:rPr lang="en-US" altLang="ja-JP" sz="1800" dirty="0">
                <a:latin typeface="+mn-ea"/>
              </a:rPr>
              <a:t/>
            </a:r>
            <a:br>
              <a:rPr lang="en-US" altLang="ja-JP" sz="1800" dirty="0">
                <a:latin typeface="+mn-ea"/>
              </a:rPr>
            </a:br>
            <a:r>
              <a:rPr lang="ja-JP" altLang="en-US" sz="1800" dirty="0">
                <a:latin typeface="+mn-ea"/>
              </a:rPr>
              <a:t>昨日夕方の時点で「第</a:t>
            </a:r>
            <a:r>
              <a:rPr lang="en-US" altLang="ja-JP" sz="1800" dirty="0">
                <a:latin typeface="+mn-ea"/>
              </a:rPr>
              <a:t>2</a:t>
            </a:r>
            <a:r>
              <a:rPr lang="ja-JP" altLang="en-US" sz="1800" dirty="0">
                <a:latin typeface="+mn-ea"/>
              </a:rPr>
              <a:t>次防災体制」となっています。</a:t>
            </a:r>
            <a:endParaRPr lang="en-US" altLang="ja-JP" sz="1800" dirty="0">
              <a:latin typeface="+mn-ea"/>
            </a:endParaRPr>
          </a:p>
          <a:p>
            <a:pPr algn="just">
              <a:lnSpc>
                <a:spcPct val="100000"/>
              </a:lnSpc>
              <a:spcBef>
                <a:spcPts val="0"/>
              </a:spcBef>
              <a:spcAft>
                <a:spcPts val="1200"/>
              </a:spcAft>
            </a:pPr>
            <a:r>
              <a:rPr lang="ja-JP" altLang="en-US" sz="1800" dirty="0">
                <a:latin typeface="+mn-ea"/>
              </a:rPr>
              <a:t>次のデータを入手しました。</a:t>
            </a:r>
            <a:endParaRPr lang="en-US" altLang="ja-JP" sz="1800" dirty="0">
              <a:latin typeface="+mn-ea"/>
            </a:endParaRPr>
          </a:p>
          <a:p>
            <a:pPr marL="540000" lvl="1" indent="-285750" algn="just">
              <a:spcBef>
                <a:spcPts val="0"/>
              </a:spcBef>
              <a:spcAft>
                <a:spcPts val="600"/>
              </a:spcAft>
            </a:pPr>
            <a:r>
              <a:rPr lang="ja-JP" altLang="en-US" sz="1800" dirty="0">
                <a:latin typeface="+mn-ea"/>
              </a:rPr>
              <a:t>台風第 </a:t>
            </a:r>
            <a:r>
              <a:rPr lang="en-US" altLang="ja-JP" sz="1800" dirty="0">
                <a:latin typeface="+mn-ea"/>
              </a:rPr>
              <a:t>10 </a:t>
            </a:r>
            <a:r>
              <a:rPr lang="ja-JP" altLang="en-US" sz="1800" dirty="0">
                <a:latin typeface="+mn-ea"/>
              </a:rPr>
              <a:t>号 進路予想図</a:t>
            </a:r>
            <a:endParaRPr lang="en-US" altLang="ja-JP" sz="1800" dirty="0">
              <a:latin typeface="+mn-ea"/>
            </a:endParaRPr>
          </a:p>
          <a:p>
            <a:pPr marL="540000" lvl="1" indent="-285750" algn="just">
              <a:spcBef>
                <a:spcPts val="0"/>
              </a:spcBef>
              <a:spcAft>
                <a:spcPts val="600"/>
              </a:spcAft>
            </a:pPr>
            <a:r>
              <a:rPr lang="ja-JP" altLang="en-US" sz="1800" dirty="0">
                <a:latin typeface="+mn-ea"/>
              </a:rPr>
              <a:t>解析雨量・今後の雨（降水短時間予報）</a:t>
            </a:r>
            <a:endParaRPr lang="en-US" altLang="ja-JP" sz="1800" dirty="0">
              <a:latin typeface="+mn-ea"/>
            </a:endParaRPr>
          </a:p>
          <a:p>
            <a:pPr marL="540000" lvl="1" indent="-285750" algn="just">
              <a:lnSpc>
                <a:spcPct val="90000"/>
              </a:lnSpc>
              <a:spcBef>
                <a:spcPts val="0"/>
              </a:spcBef>
              <a:spcAft>
                <a:spcPts val="600"/>
              </a:spcAft>
            </a:pPr>
            <a:r>
              <a:rPr lang="ja-JP" altLang="en-US" sz="1800" dirty="0">
                <a:latin typeface="+mn-ea"/>
              </a:rPr>
              <a:t>流域雨量指数の予測値</a:t>
            </a:r>
            <a:endParaRPr lang="en-US" altLang="ja-JP" sz="1800" dirty="0">
              <a:latin typeface="+mn-ea"/>
            </a:endParaRPr>
          </a:p>
          <a:p>
            <a:pPr marL="540000" lvl="1" indent="-285750" algn="just">
              <a:lnSpc>
                <a:spcPct val="90000"/>
              </a:lnSpc>
              <a:spcBef>
                <a:spcPts val="0"/>
              </a:spcBef>
              <a:spcAft>
                <a:spcPts val="600"/>
              </a:spcAft>
            </a:pPr>
            <a:r>
              <a:rPr lang="ja-JP" altLang="en-US" sz="1800" dirty="0">
                <a:latin typeface="+mn-ea"/>
              </a:rPr>
              <a:t>洪水キキクル（洪水警報の危険度分布）</a:t>
            </a:r>
            <a:endParaRPr lang="en-US" altLang="ja-JP" sz="1800" dirty="0">
              <a:latin typeface="+mn-ea"/>
            </a:endParaRPr>
          </a:p>
          <a:p>
            <a:pPr marL="540000" lvl="1" indent="-285750" algn="just">
              <a:lnSpc>
                <a:spcPct val="90000"/>
              </a:lnSpc>
              <a:spcBef>
                <a:spcPts val="0"/>
              </a:spcBef>
              <a:spcAft>
                <a:spcPts val="600"/>
              </a:spcAft>
            </a:pPr>
            <a:r>
              <a:rPr lang="en-US" altLang="ja-JP" sz="1800" dirty="0">
                <a:latin typeface="+mn-ea"/>
              </a:rPr>
              <a:t>C </a:t>
            </a:r>
            <a:r>
              <a:rPr lang="ja-JP" altLang="en-US" sz="1800" dirty="0">
                <a:latin typeface="+mn-ea"/>
              </a:rPr>
              <a:t>川の水位</a:t>
            </a:r>
            <a:r>
              <a:rPr lang="ja-JP" altLang="en-US" sz="1800" dirty="0" smtClean="0">
                <a:latin typeface="+mn-ea"/>
              </a:rPr>
              <a:t>（</a:t>
            </a:r>
            <a:r>
              <a:rPr lang="en-US" altLang="ja-JP" sz="1800" dirty="0" smtClean="0">
                <a:latin typeface="+mn-ea"/>
              </a:rPr>
              <a:t>W</a:t>
            </a:r>
            <a:r>
              <a:rPr lang="ja-JP" altLang="en-US" sz="1800" dirty="0" smtClean="0">
                <a:latin typeface="+mn-ea"/>
              </a:rPr>
              <a:t> 水位観測所）</a:t>
            </a:r>
            <a:endParaRPr lang="en-US" altLang="ja-JP" sz="1800" dirty="0">
              <a:latin typeface="+mn-ea"/>
            </a:endParaRPr>
          </a:p>
          <a:p>
            <a:pPr marL="540000" lvl="1" indent="-285750" algn="just">
              <a:lnSpc>
                <a:spcPct val="90000"/>
              </a:lnSpc>
              <a:spcBef>
                <a:spcPts val="0"/>
              </a:spcBef>
              <a:spcAft>
                <a:spcPts val="600"/>
              </a:spcAft>
            </a:pPr>
            <a:r>
              <a:rPr lang="ja-JP" altLang="en-US" sz="1800" dirty="0">
                <a:latin typeface="+mn-ea"/>
              </a:rPr>
              <a:t>雨量観測点 </a:t>
            </a:r>
            <a:r>
              <a:rPr lang="en-US" altLang="ja-JP" sz="1800" dirty="0">
                <a:latin typeface="+mn-ea"/>
              </a:rPr>
              <a:t>X</a:t>
            </a:r>
            <a:r>
              <a:rPr lang="ja-JP" altLang="en-US" sz="1800" dirty="0" err="1">
                <a:latin typeface="+mn-ea"/>
              </a:rPr>
              <a:t>、</a:t>
            </a:r>
            <a:r>
              <a:rPr lang="en-US" altLang="ja-JP" sz="1800" dirty="0">
                <a:latin typeface="+mn-ea"/>
              </a:rPr>
              <a:t>Y </a:t>
            </a:r>
            <a:r>
              <a:rPr lang="ja-JP" altLang="en-US" sz="1800" dirty="0" err="1">
                <a:latin typeface="+mn-ea"/>
              </a:rPr>
              <a:t>での</a:t>
            </a:r>
            <a:r>
              <a:rPr lang="ja-JP" altLang="en-US" sz="1800" dirty="0">
                <a:latin typeface="+mn-ea"/>
              </a:rPr>
              <a:t>雨量</a:t>
            </a:r>
            <a:endParaRPr lang="en-US" altLang="ja-JP" sz="1800" dirty="0">
              <a:latin typeface="+mn-ea"/>
            </a:endParaRPr>
          </a:p>
        </p:txBody>
      </p:sp>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1" y="364650"/>
            <a:ext cx="8138701" cy="686499"/>
          </a:xfrm>
        </p:spPr>
        <p:txBody>
          <a:bodyPr/>
          <a:lstStyle/>
          <a:p>
            <a:r>
              <a:rPr lang="ja-JP" altLang="en-US" dirty="0"/>
              <a:t>　</a:t>
            </a:r>
            <a:r>
              <a:rPr lang="en-US" altLang="ja-JP" dirty="0"/>
              <a:t>30</a:t>
            </a:r>
            <a:r>
              <a:rPr kumimoji="1" lang="ja-JP" altLang="en-US" dirty="0"/>
              <a:t>日（木） </a:t>
            </a:r>
            <a:r>
              <a:rPr kumimoji="1" lang="en-US" altLang="ja-JP" dirty="0" smtClean="0"/>
              <a:t>0</a:t>
            </a:r>
            <a:r>
              <a:rPr lang="en-US" altLang="ja-JP" dirty="0" smtClean="0"/>
              <a:t>5:</a:t>
            </a:r>
            <a:r>
              <a:rPr kumimoji="1" lang="en-US" altLang="ja-JP" dirty="0" smtClean="0"/>
              <a:t>19</a:t>
            </a:r>
            <a:endParaRPr kumimoji="1" lang="ja-JP" altLang="en-US" dirty="0"/>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26</a:t>
            </a:fld>
            <a:endParaRPr lang="ja-JP" altLang="en-US"/>
          </a:p>
        </p:txBody>
      </p:sp>
      <p:sp>
        <p:nvSpPr>
          <p:cNvPr id="2" name="テキスト ボックス 1">
            <a:extLst>
              <a:ext uri="{FF2B5EF4-FFF2-40B4-BE49-F238E27FC236}">
                <a16:creationId xmlns:a16="http://schemas.microsoft.com/office/drawing/2014/main" id="{57504802-149A-4E36-8946-4E7E55DE151C}"/>
              </a:ext>
            </a:extLst>
          </p:cNvPr>
          <p:cNvSpPr txBox="1"/>
          <p:nvPr/>
        </p:nvSpPr>
        <p:spPr>
          <a:xfrm>
            <a:off x="4953098" y="4831161"/>
            <a:ext cx="1009313" cy="954107"/>
          </a:xfrm>
          <a:prstGeom prst="rect">
            <a:avLst/>
          </a:prstGeom>
          <a:noFill/>
        </p:spPr>
        <p:txBody>
          <a:bodyPr wrap="square" rtlCol="0">
            <a:spAutoFit/>
          </a:bodyPr>
          <a:lstStyle/>
          <a:p>
            <a:r>
              <a:rPr lang="en-US" altLang="ja-JP" sz="1400" dirty="0">
                <a:latin typeface="+mn-ea"/>
              </a:rPr>
              <a:t>A </a:t>
            </a:r>
            <a:r>
              <a:rPr lang="ja-JP" altLang="en-US" sz="1400" dirty="0">
                <a:latin typeface="+mn-ea"/>
              </a:rPr>
              <a:t>県の県土整備部</a:t>
            </a:r>
            <a:endParaRPr lang="en-US" altLang="ja-JP" sz="1400" dirty="0">
              <a:latin typeface="+mn-ea"/>
            </a:endParaRPr>
          </a:p>
          <a:p>
            <a:r>
              <a:rPr lang="ja-JP" altLang="en-US" sz="1400" dirty="0">
                <a:latin typeface="+mn-ea"/>
              </a:rPr>
              <a:t>「河川情報システム」</a:t>
            </a:r>
          </a:p>
        </p:txBody>
      </p:sp>
      <p:sp>
        <p:nvSpPr>
          <p:cNvPr id="13" name="テキスト ボックス 12">
            <a:extLst>
              <a:ext uri="{FF2B5EF4-FFF2-40B4-BE49-F238E27FC236}">
                <a16:creationId xmlns:a16="http://schemas.microsoft.com/office/drawing/2014/main" id="{4449AED3-384E-4011-ADCC-AE061F5EC6A2}"/>
              </a:ext>
            </a:extLst>
          </p:cNvPr>
          <p:cNvSpPr txBox="1"/>
          <p:nvPr/>
        </p:nvSpPr>
        <p:spPr>
          <a:xfrm>
            <a:off x="4953098" y="3967503"/>
            <a:ext cx="1016187" cy="738664"/>
          </a:xfrm>
          <a:prstGeom prst="rect">
            <a:avLst/>
          </a:prstGeom>
          <a:noFill/>
        </p:spPr>
        <p:txBody>
          <a:bodyPr wrap="square" rtlCol="0">
            <a:spAutoFit/>
          </a:bodyPr>
          <a:lstStyle/>
          <a:p>
            <a:r>
              <a:rPr lang="ja-JP" altLang="en-US" sz="1400" dirty="0">
                <a:latin typeface="+mn-ea"/>
              </a:rPr>
              <a:t>気象庁ホームページなど</a:t>
            </a:r>
          </a:p>
        </p:txBody>
      </p:sp>
      <p:sp>
        <p:nvSpPr>
          <p:cNvPr id="3" name="右中かっこ 2">
            <a:extLst>
              <a:ext uri="{FF2B5EF4-FFF2-40B4-BE49-F238E27FC236}">
                <a16:creationId xmlns:a16="http://schemas.microsoft.com/office/drawing/2014/main" id="{708BDC9D-281D-4212-AEA7-E58AD1DDE26E}"/>
              </a:ext>
            </a:extLst>
          </p:cNvPr>
          <p:cNvSpPr/>
          <p:nvPr/>
        </p:nvSpPr>
        <p:spPr>
          <a:xfrm>
            <a:off x="4753359" y="3706646"/>
            <a:ext cx="140718" cy="1249047"/>
          </a:xfrm>
          <a:prstGeom prst="rightBrace">
            <a:avLst>
              <a:gd name="adj1" fmla="val 28450"/>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 name="右中かっこ 13">
            <a:extLst>
              <a:ext uri="{FF2B5EF4-FFF2-40B4-BE49-F238E27FC236}">
                <a16:creationId xmlns:a16="http://schemas.microsoft.com/office/drawing/2014/main" id="{7A3F12DE-8D1F-4D57-B291-33697132724D}"/>
              </a:ext>
            </a:extLst>
          </p:cNvPr>
          <p:cNvSpPr/>
          <p:nvPr/>
        </p:nvSpPr>
        <p:spPr>
          <a:xfrm>
            <a:off x="4753359" y="5035611"/>
            <a:ext cx="140718" cy="533725"/>
          </a:xfrm>
          <a:prstGeom prst="rightBrace">
            <a:avLst>
              <a:gd name="adj1" fmla="val 28450"/>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 name="テキスト ボックス 11"/>
          <p:cNvSpPr txBox="1"/>
          <p:nvPr/>
        </p:nvSpPr>
        <p:spPr>
          <a:xfrm>
            <a:off x="5943478" y="6276385"/>
            <a:ext cx="2940228" cy="276999"/>
          </a:xfrm>
          <a:prstGeom prst="rect">
            <a:avLst/>
          </a:prstGeom>
          <a:noFill/>
        </p:spPr>
        <p:txBody>
          <a:bodyPr wrap="none" rtlCol="0">
            <a:spAutoFit/>
          </a:bodyPr>
          <a:lstStyle/>
          <a:p>
            <a:r>
              <a:rPr lang="en-US" altLang="ja-JP" sz="1200" dirty="0">
                <a:latin typeface="+mj-ea"/>
                <a:ea typeface="+mj-ea"/>
              </a:rPr>
              <a:t>※</a:t>
            </a:r>
            <a:r>
              <a:rPr lang="ja-JP" altLang="en-US" sz="1200" dirty="0">
                <a:latin typeface="+mj-ea"/>
                <a:ea typeface="+mj-ea"/>
              </a:rPr>
              <a:t>検討に当たり、「暴風警報」は考慮しない</a:t>
            </a:r>
            <a:endParaRPr kumimoji="1" lang="ja-JP" altLang="en-US" sz="1200" dirty="0">
              <a:latin typeface="+mj-ea"/>
              <a:ea typeface="+mj-ea"/>
            </a:endParaRPr>
          </a:p>
        </p:txBody>
      </p:sp>
      <p:sp>
        <p:nvSpPr>
          <p:cNvPr id="15" name="正方形/長方形 14"/>
          <p:cNvSpPr/>
          <p:nvPr/>
        </p:nvSpPr>
        <p:spPr>
          <a:xfrm>
            <a:off x="465363" y="5756829"/>
            <a:ext cx="4410578" cy="646331"/>
          </a:xfrm>
          <a:prstGeom prst="rect">
            <a:avLst/>
          </a:prstGeom>
          <a:ln>
            <a:solidFill>
              <a:schemeClr val="bg1">
                <a:lumMod val="50000"/>
              </a:schemeClr>
            </a:solidFill>
          </a:ln>
        </p:spPr>
        <p:txBody>
          <a:bodyPr wrap="square">
            <a:spAutoFit/>
          </a:bodyPr>
          <a:lstStyle/>
          <a:p>
            <a:pPr marL="82550" indent="-82550"/>
            <a:r>
              <a:rPr lang="en-US" altLang="ja-JP" sz="1200" dirty="0" smtClean="0">
                <a:latin typeface="+mn-ea"/>
              </a:rPr>
              <a:t>※B</a:t>
            </a:r>
            <a:r>
              <a:rPr lang="ja-JP" altLang="en-US" sz="1200" dirty="0">
                <a:latin typeface="+mn-ea"/>
              </a:rPr>
              <a:t>町の</a:t>
            </a:r>
            <a:r>
              <a:rPr lang="ja-JP" altLang="en-US" sz="1200" dirty="0">
                <a:solidFill>
                  <a:srgbClr val="FF0000"/>
                </a:solidFill>
                <a:latin typeface="+mn-ea"/>
              </a:rPr>
              <a:t>地域防災計画</a:t>
            </a:r>
            <a:r>
              <a:rPr lang="ja-JP" altLang="en-US" sz="1200" dirty="0" smtClean="0">
                <a:solidFill>
                  <a:srgbClr val="FF0000"/>
                </a:solidFill>
                <a:latin typeface="+mn-ea"/>
              </a:rPr>
              <a:t>では</a:t>
            </a:r>
            <a:r>
              <a:rPr lang="ja-JP" altLang="en-US" sz="1200" dirty="0">
                <a:latin typeface="+mn-ea"/>
              </a:rPr>
              <a:t>「水防団待機水位」に</a:t>
            </a:r>
            <a:r>
              <a:rPr lang="ja-JP" altLang="en-US" sz="1200" dirty="0" smtClean="0">
                <a:latin typeface="+mn-ea"/>
              </a:rPr>
              <a:t>ついては</a:t>
            </a:r>
            <a:r>
              <a:rPr lang="en-US" altLang="ja-JP" sz="1200" dirty="0">
                <a:latin typeface="+mn-ea"/>
              </a:rPr>
              <a:t/>
            </a:r>
            <a:br>
              <a:rPr lang="en-US" altLang="ja-JP" sz="1200" dirty="0">
                <a:latin typeface="+mn-ea"/>
              </a:rPr>
            </a:br>
            <a:r>
              <a:rPr lang="ja-JP" altLang="en-US" sz="1200" dirty="0" smtClean="0">
                <a:latin typeface="+mn-ea"/>
              </a:rPr>
              <a:t>「</a:t>
            </a:r>
            <a:r>
              <a:rPr lang="ja-JP" altLang="en-US" sz="1200" u="sng" dirty="0" smtClean="0">
                <a:solidFill>
                  <a:srgbClr val="3338FD"/>
                </a:solidFill>
                <a:latin typeface="+mn-ea"/>
              </a:rPr>
              <a:t>水防団待機水位に</a:t>
            </a:r>
            <a:r>
              <a:rPr lang="ja-JP" altLang="en-US" sz="1200" u="sng" dirty="0">
                <a:solidFill>
                  <a:srgbClr val="3338FD"/>
                </a:solidFill>
                <a:latin typeface="+mn-ea"/>
              </a:rPr>
              <a:t>到達し、なおかつ</a:t>
            </a:r>
            <a:r>
              <a:rPr lang="ja-JP" altLang="en-US" sz="1200" u="sng" dirty="0" smtClean="0">
                <a:solidFill>
                  <a:srgbClr val="3338FD"/>
                </a:solidFill>
                <a:latin typeface="+mn-ea"/>
              </a:rPr>
              <a:t>、水位</a:t>
            </a:r>
            <a:r>
              <a:rPr lang="ja-JP" altLang="en-US" sz="1200" u="sng" dirty="0">
                <a:solidFill>
                  <a:srgbClr val="3338FD"/>
                </a:solidFill>
                <a:latin typeface="+mn-ea"/>
              </a:rPr>
              <a:t>上昇のおそれが</a:t>
            </a:r>
            <a:r>
              <a:rPr lang="ja-JP" altLang="en-US" sz="1200" u="sng" dirty="0" smtClean="0">
                <a:solidFill>
                  <a:srgbClr val="3338FD"/>
                </a:solidFill>
                <a:latin typeface="+mn-ea"/>
              </a:rPr>
              <a:t>ある場合</a:t>
            </a:r>
            <a:r>
              <a:rPr lang="ja-JP" altLang="en-US" sz="1200" u="sng" dirty="0">
                <a:solidFill>
                  <a:srgbClr val="3338FD"/>
                </a:solidFill>
                <a:latin typeface="+mn-ea"/>
              </a:rPr>
              <a:t>には警戒レベル３ 高齢者</a:t>
            </a:r>
            <a:r>
              <a:rPr lang="ja-JP" altLang="en-US" sz="1200" u="sng" dirty="0" smtClean="0">
                <a:solidFill>
                  <a:srgbClr val="3338FD"/>
                </a:solidFill>
                <a:latin typeface="+mn-ea"/>
              </a:rPr>
              <a:t>等避難</a:t>
            </a:r>
            <a:r>
              <a:rPr lang="ja-JP" altLang="en-US" sz="1200" u="sng" dirty="0">
                <a:solidFill>
                  <a:srgbClr val="3338FD"/>
                </a:solidFill>
                <a:latin typeface="+mn-ea"/>
              </a:rPr>
              <a:t>を発令する</a:t>
            </a:r>
            <a:r>
              <a:rPr lang="ja-JP" altLang="en-US" sz="1200" dirty="0">
                <a:latin typeface="+mn-ea"/>
              </a:rPr>
              <a:t>」としている。</a:t>
            </a:r>
            <a:endParaRPr lang="ja-JP" altLang="en-US" sz="1200" dirty="0"/>
          </a:p>
        </p:txBody>
      </p:sp>
      <p:sp>
        <p:nvSpPr>
          <p:cNvPr id="16"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1 】 </a:t>
            </a:r>
            <a:r>
              <a:rPr lang="ja-JP" altLang="en-US" dirty="0">
                <a:solidFill>
                  <a:srgbClr val="E66914"/>
                </a:solidFill>
                <a:latin typeface="+mn-ea"/>
              </a:rPr>
              <a:t>状況付与</a:t>
            </a:r>
          </a:p>
        </p:txBody>
      </p:sp>
    </p:spTree>
    <p:extLst>
      <p:ext uri="{BB962C8B-B14F-4D97-AF65-F5344CB8AC3E}">
        <p14:creationId xmlns:p14="http://schemas.microsoft.com/office/powerpoint/2010/main" val="13482749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7FCE4E78-E0F0-4762-AD3C-5B4D50284EB8}"/>
              </a:ext>
            </a:extLst>
          </p:cNvPr>
          <p:cNvSpPr/>
          <p:nvPr/>
        </p:nvSpPr>
        <p:spPr>
          <a:xfrm>
            <a:off x="252000" y="1606378"/>
            <a:ext cx="8717339" cy="4188941"/>
          </a:xfrm>
          <a:custGeom>
            <a:avLst/>
            <a:gdLst>
              <a:gd name="connsiteX0" fmla="*/ 0 w 8348133"/>
              <a:gd name="connsiteY0" fmla="*/ 0 h 4248709"/>
              <a:gd name="connsiteX1" fmla="*/ 8348133 w 8348133"/>
              <a:gd name="connsiteY1" fmla="*/ 0 h 4248709"/>
              <a:gd name="connsiteX2" fmla="*/ 8348133 w 8348133"/>
              <a:gd name="connsiteY2" fmla="*/ 4248709 h 4248709"/>
              <a:gd name="connsiteX3" fmla="*/ 0 w 8348133"/>
              <a:gd name="connsiteY3" fmla="*/ 4248709 h 4248709"/>
              <a:gd name="connsiteX4" fmla="*/ 0 w 8348133"/>
              <a:gd name="connsiteY4" fmla="*/ 0 h 4248709"/>
              <a:gd name="connsiteX0" fmla="*/ 0 w 8348133"/>
              <a:gd name="connsiteY0" fmla="*/ 0 h 4248922"/>
              <a:gd name="connsiteX1" fmla="*/ 8348133 w 8348133"/>
              <a:gd name="connsiteY1" fmla="*/ 0 h 4248922"/>
              <a:gd name="connsiteX2" fmla="*/ 8348133 w 8348133"/>
              <a:gd name="connsiteY2" fmla="*/ 4248709 h 4248922"/>
              <a:gd name="connsiteX3" fmla="*/ 4572001 w 8348133"/>
              <a:gd name="connsiteY3" fmla="*/ 4248922 h 4248922"/>
              <a:gd name="connsiteX4" fmla="*/ 0 w 8348133"/>
              <a:gd name="connsiteY4" fmla="*/ 4248709 h 4248922"/>
              <a:gd name="connsiteX5" fmla="*/ 0 w 8348133"/>
              <a:gd name="connsiteY5" fmla="*/ 0 h 4248922"/>
              <a:gd name="connsiteX0" fmla="*/ 0 w 8348133"/>
              <a:gd name="connsiteY0" fmla="*/ 0 h 4248922"/>
              <a:gd name="connsiteX1" fmla="*/ 8348133 w 8348133"/>
              <a:gd name="connsiteY1" fmla="*/ 0 h 4248922"/>
              <a:gd name="connsiteX2" fmla="*/ 8348133 w 8348133"/>
              <a:gd name="connsiteY2" fmla="*/ 4248709 h 4248922"/>
              <a:gd name="connsiteX3" fmla="*/ 5156201 w 8348133"/>
              <a:gd name="connsiteY3" fmla="*/ 4248921 h 4248922"/>
              <a:gd name="connsiteX4" fmla="*/ 4572001 w 8348133"/>
              <a:gd name="connsiteY4" fmla="*/ 4248922 h 4248922"/>
              <a:gd name="connsiteX5" fmla="*/ 0 w 8348133"/>
              <a:gd name="connsiteY5" fmla="*/ 4248709 h 4248922"/>
              <a:gd name="connsiteX6" fmla="*/ 0 w 8348133"/>
              <a:gd name="connsiteY6" fmla="*/ 0 h 4248922"/>
              <a:gd name="connsiteX0" fmla="*/ 0 w 8348133"/>
              <a:gd name="connsiteY0" fmla="*/ 0 h 4257388"/>
              <a:gd name="connsiteX1" fmla="*/ 8348133 w 8348133"/>
              <a:gd name="connsiteY1" fmla="*/ 0 h 4257388"/>
              <a:gd name="connsiteX2" fmla="*/ 8348133 w 8348133"/>
              <a:gd name="connsiteY2" fmla="*/ 4248709 h 4257388"/>
              <a:gd name="connsiteX3" fmla="*/ 5156201 w 8348133"/>
              <a:gd name="connsiteY3" fmla="*/ 4248921 h 4257388"/>
              <a:gd name="connsiteX4" fmla="*/ 4851401 w 8348133"/>
              <a:gd name="connsiteY4" fmla="*/ 4257388 h 4257388"/>
              <a:gd name="connsiteX5" fmla="*/ 4572001 w 8348133"/>
              <a:gd name="connsiteY5" fmla="*/ 4248922 h 4257388"/>
              <a:gd name="connsiteX6" fmla="*/ 0 w 8348133"/>
              <a:gd name="connsiteY6" fmla="*/ 4248709 h 4257388"/>
              <a:gd name="connsiteX7" fmla="*/ 0 w 8348133"/>
              <a:gd name="connsiteY7" fmla="*/ 0 h 4257388"/>
              <a:gd name="connsiteX0" fmla="*/ 0 w 8348133"/>
              <a:gd name="connsiteY0" fmla="*/ 0 h 4477521"/>
              <a:gd name="connsiteX1" fmla="*/ 8348133 w 8348133"/>
              <a:gd name="connsiteY1" fmla="*/ 0 h 4477521"/>
              <a:gd name="connsiteX2" fmla="*/ 8348133 w 8348133"/>
              <a:gd name="connsiteY2" fmla="*/ 4248709 h 4477521"/>
              <a:gd name="connsiteX3" fmla="*/ 5156201 w 8348133"/>
              <a:gd name="connsiteY3" fmla="*/ 4248921 h 4477521"/>
              <a:gd name="connsiteX4" fmla="*/ 5257801 w 8348133"/>
              <a:gd name="connsiteY4" fmla="*/ 4477521 h 4477521"/>
              <a:gd name="connsiteX5" fmla="*/ 4572001 w 8348133"/>
              <a:gd name="connsiteY5" fmla="*/ 4248922 h 4477521"/>
              <a:gd name="connsiteX6" fmla="*/ 0 w 8348133"/>
              <a:gd name="connsiteY6" fmla="*/ 4248709 h 4477521"/>
              <a:gd name="connsiteX7" fmla="*/ 0 w 8348133"/>
              <a:gd name="connsiteY7" fmla="*/ 0 h 447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8133" h="4477521">
                <a:moveTo>
                  <a:pt x="0" y="0"/>
                </a:moveTo>
                <a:lnTo>
                  <a:pt x="8348133" y="0"/>
                </a:lnTo>
                <a:lnTo>
                  <a:pt x="8348133" y="4248709"/>
                </a:lnTo>
                <a:lnTo>
                  <a:pt x="5156201" y="4248921"/>
                </a:lnTo>
                <a:lnTo>
                  <a:pt x="5257801" y="4477521"/>
                </a:lnTo>
                <a:lnTo>
                  <a:pt x="4572001" y="4248922"/>
                </a:lnTo>
                <a:lnTo>
                  <a:pt x="0" y="4248709"/>
                </a:lnTo>
                <a:lnTo>
                  <a:pt x="0" y="0"/>
                </a:lnTo>
                <a:close/>
              </a:path>
            </a:pathLst>
          </a:custGeom>
          <a:solidFill>
            <a:schemeClr val="accent4">
              <a:lumMod val="20000"/>
              <a:lumOff val="80000"/>
            </a:schemeClr>
          </a:solidFill>
          <a:ln>
            <a:solidFill>
              <a:srgbClr val="E66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コンテンツ プレースホルダー 6">
            <a:extLst>
              <a:ext uri="{FF2B5EF4-FFF2-40B4-BE49-F238E27FC236}">
                <a16:creationId xmlns:a16="http://schemas.microsoft.com/office/drawing/2014/main" id="{24F6A3FE-9FBE-457F-9355-8C32F49C4AF1}"/>
              </a:ext>
            </a:extLst>
          </p:cNvPr>
          <p:cNvSpPr>
            <a:spLocks noGrp="1"/>
          </p:cNvSpPr>
          <p:nvPr>
            <p:ph idx="4294967295"/>
          </p:nvPr>
        </p:nvSpPr>
        <p:spPr>
          <a:xfrm>
            <a:off x="252000" y="1817708"/>
            <a:ext cx="8717339" cy="3882499"/>
          </a:xfrm>
        </p:spPr>
        <p:txBody>
          <a:bodyPr>
            <a:noAutofit/>
          </a:bodyPr>
          <a:lstStyle/>
          <a:p>
            <a:pPr marL="0" indent="0">
              <a:lnSpc>
                <a:spcPct val="110000"/>
              </a:lnSpc>
              <a:spcBef>
                <a:spcPts val="0"/>
              </a:spcBef>
              <a:spcAft>
                <a:spcPts val="600"/>
              </a:spcAft>
              <a:buNone/>
            </a:pPr>
            <a:r>
              <a:rPr lang="ja-JP" altLang="en-US" sz="2400" u="sng" dirty="0">
                <a:solidFill>
                  <a:schemeClr val="tx1"/>
                </a:solidFill>
                <a:latin typeface="+mn-ea"/>
                <a:ea typeface="+mn-ea"/>
              </a:rPr>
              <a:t>「防災気象情報」等の内容</a:t>
            </a:r>
            <a:r>
              <a:rPr lang="ja-JP" altLang="en-US" sz="2400" dirty="0">
                <a:solidFill>
                  <a:schemeClr val="tx1"/>
                </a:solidFill>
                <a:latin typeface="+mn-ea"/>
                <a:ea typeface="+mn-ea"/>
              </a:rPr>
              <a:t>を確認</a:t>
            </a:r>
            <a:r>
              <a:rPr lang="ja-JP" altLang="en-US" sz="2400" dirty="0">
                <a:latin typeface="+mn-ea"/>
              </a:rPr>
              <a:t>の上、</a:t>
            </a:r>
            <a:r>
              <a:rPr lang="ja-JP" altLang="en-US" sz="2400" dirty="0">
                <a:solidFill>
                  <a:schemeClr val="tx1"/>
                </a:solidFill>
                <a:latin typeface="+mn-ea"/>
                <a:ea typeface="+mn-ea"/>
              </a:rPr>
              <a:t>次の点について検討します。</a:t>
            </a:r>
          </a:p>
          <a:p>
            <a:pPr marL="635000" indent="-457200" algn="just">
              <a:lnSpc>
                <a:spcPct val="110000"/>
              </a:lnSpc>
              <a:spcBef>
                <a:spcPts val="0"/>
              </a:spcBef>
              <a:spcAft>
                <a:spcPts val="600"/>
              </a:spcAft>
              <a:buFont typeface="+mj-ea"/>
              <a:buAutoNum type="circleNumDbPlain"/>
              <a:tabLst>
                <a:tab pos="627063" algn="l"/>
              </a:tabLst>
            </a:pPr>
            <a:r>
              <a:rPr lang="ja-JP" altLang="en-US" sz="2400" dirty="0">
                <a:latin typeface="+mn-ea"/>
                <a:ea typeface="+mn-ea"/>
              </a:rPr>
              <a:t>町として、洪水災害に対して今後どのように備えるべきか？</a:t>
            </a:r>
            <a:endParaRPr lang="en-US" altLang="ja-JP" sz="2400" dirty="0">
              <a:latin typeface="+mn-ea"/>
              <a:ea typeface="+mn-ea"/>
            </a:endParaRPr>
          </a:p>
          <a:p>
            <a:pPr marL="1092200" lvl="1" indent="-457200" algn="just">
              <a:lnSpc>
                <a:spcPct val="110000"/>
              </a:lnSpc>
              <a:spcBef>
                <a:spcPts val="0"/>
              </a:spcBef>
              <a:buClr>
                <a:schemeClr val="tx1"/>
              </a:buClr>
              <a:buFont typeface="Wingdings" panose="05000000000000000000" pitchFamily="2" charset="2"/>
              <a:buChar char="l"/>
              <a:tabLst>
                <a:tab pos="627063" algn="l"/>
              </a:tabLst>
            </a:pPr>
            <a:r>
              <a:rPr lang="ja-JP" altLang="en-US" sz="2000" dirty="0">
                <a:latin typeface="+mn-ea"/>
                <a:ea typeface="+mn-ea"/>
              </a:rPr>
              <a:t>どのような体制をとるか？</a:t>
            </a:r>
            <a:endParaRPr lang="en-US" altLang="ja-JP" sz="2000" dirty="0">
              <a:latin typeface="+mn-ea"/>
              <a:ea typeface="+mn-ea"/>
            </a:endParaRPr>
          </a:p>
          <a:p>
            <a:pPr marL="1092200" lvl="1" indent="-457200" algn="just">
              <a:lnSpc>
                <a:spcPct val="110000"/>
              </a:lnSpc>
              <a:spcBef>
                <a:spcPts val="0"/>
              </a:spcBef>
              <a:buClr>
                <a:schemeClr val="tx1"/>
              </a:buClr>
              <a:buFont typeface="Wingdings" panose="05000000000000000000" pitchFamily="2" charset="2"/>
              <a:buChar char="l"/>
              <a:tabLst>
                <a:tab pos="627063" algn="l"/>
              </a:tabLst>
            </a:pPr>
            <a:r>
              <a:rPr lang="ja-JP" altLang="en-US" sz="2000" dirty="0">
                <a:solidFill>
                  <a:srgbClr val="FF0000"/>
                </a:solidFill>
                <a:latin typeface="+mn-ea"/>
                <a:ea typeface="+mn-ea"/>
              </a:rPr>
              <a:t>「警戒レベル３　高齢者等避難」</a:t>
            </a:r>
            <a:r>
              <a:rPr lang="ja-JP" altLang="en-US" sz="2000" dirty="0">
                <a:latin typeface="+mn-ea"/>
                <a:ea typeface="+mn-ea"/>
              </a:rPr>
              <a:t>を発令すべきか？</a:t>
            </a:r>
            <a:endParaRPr lang="en-US" altLang="ja-JP" sz="2000" dirty="0">
              <a:latin typeface="+mn-ea"/>
              <a:ea typeface="+mn-ea"/>
            </a:endParaRPr>
          </a:p>
          <a:p>
            <a:pPr marL="1092200" lvl="1" indent="-457200" algn="just">
              <a:lnSpc>
                <a:spcPct val="110000"/>
              </a:lnSpc>
              <a:spcBef>
                <a:spcPts val="0"/>
              </a:spcBef>
              <a:buClr>
                <a:schemeClr val="tx1"/>
              </a:buClr>
              <a:buFont typeface="Wingdings" panose="05000000000000000000" pitchFamily="2" charset="2"/>
              <a:buChar char="l"/>
              <a:tabLst>
                <a:tab pos="627063" algn="l"/>
              </a:tabLst>
            </a:pPr>
            <a:r>
              <a:rPr lang="ja-JP" altLang="en-US" sz="2000" dirty="0">
                <a:latin typeface="+mn-ea"/>
                <a:ea typeface="+mn-ea"/>
              </a:rPr>
              <a:t>発令するなら、いつ頃発令するか？</a:t>
            </a:r>
            <a:endParaRPr lang="en-US" altLang="ja-JP" sz="2000" dirty="0">
              <a:latin typeface="+mn-ea"/>
              <a:ea typeface="+mn-ea"/>
            </a:endParaRPr>
          </a:p>
          <a:p>
            <a:pPr marL="1092200" lvl="1" indent="-457200" algn="just">
              <a:lnSpc>
                <a:spcPct val="110000"/>
              </a:lnSpc>
              <a:spcBef>
                <a:spcPts val="0"/>
              </a:spcBef>
              <a:buClr>
                <a:schemeClr val="tx1"/>
              </a:buClr>
              <a:buFont typeface="Wingdings" panose="05000000000000000000" pitchFamily="2" charset="2"/>
              <a:buChar char="l"/>
              <a:tabLst>
                <a:tab pos="627063" algn="l"/>
              </a:tabLst>
            </a:pPr>
            <a:r>
              <a:rPr lang="ja-JP" altLang="en-US" sz="2000" dirty="0">
                <a:latin typeface="+mn-ea"/>
                <a:ea typeface="+mn-ea"/>
              </a:rPr>
              <a:t>対象区域は？  </a:t>
            </a:r>
            <a:r>
              <a:rPr lang="en-US" altLang="ja-JP" sz="2000" dirty="0">
                <a:latin typeface="+mn-ea"/>
                <a:ea typeface="+mn-ea"/>
              </a:rPr>
              <a:t>.... </a:t>
            </a:r>
            <a:r>
              <a:rPr lang="ja-JP" altLang="en-US" sz="2000" dirty="0">
                <a:latin typeface="+mn-ea"/>
                <a:ea typeface="+mn-ea"/>
              </a:rPr>
              <a:t>など</a:t>
            </a:r>
            <a:endParaRPr lang="en-US" altLang="ja-JP" sz="2000" dirty="0">
              <a:latin typeface="+mn-ea"/>
              <a:ea typeface="+mn-ea"/>
            </a:endParaRPr>
          </a:p>
          <a:p>
            <a:pPr marL="1377950" lvl="2" indent="-285750" algn="just">
              <a:lnSpc>
                <a:spcPct val="110000"/>
              </a:lnSpc>
              <a:spcBef>
                <a:spcPts val="0"/>
              </a:spcBef>
              <a:buClr>
                <a:schemeClr val="tx1"/>
              </a:buClr>
              <a:buFont typeface="Wingdings" panose="05000000000000000000" pitchFamily="2" charset="2"/>
              <a:buChar char="Ø"/>
              <a:tabLst>
                <a:tab pos="627063" algn="l"/>
              </a:tabLst>
            </a:pPr>
            <a:r>
              <a:rPr lang="ja-JP" altLang="en-US" sz="1800" dirty="0">
                <a:latin typeface="+mn-ea"/>
                <a:ea typeface="+mn-ea"/>
              </a:rPr>
              <a:t>区域を示す場合は、地図上に黒のマーカーで記入してください。</a:t>
            </a:r>
            <a:endParaRPr lang="en-US" altLang="ja-JP" sz="1800" dirty="0">
              <a:latin typeface="+mn-ea"/>
              <a:ea typeface="+mn-ea"/>
            </a:endParaRPr>
          </a:p>
          <a:p>
            <a:pPr marL="1377950" lvl="2" indent="-285750" algn="just">
              <a:lnSpc>
                <a:spcPct val="110000"/>
              </a:lnSpc>
              <a:spcBef>
                <a:spcPts val="0"/>
              </a:spcBef>
              <a:buClr>
                <a:schemeClr val="tx1"/>
              </a:buClr>
              <a:buFont typeface="Wingdings" panose="05000000000000000000" pitchFamily="2" charset="2"/>
              <a:buChar char="Ø"/>
              <a:tabLst>
                <a:tab pos="627063" algn="l"/>
              </a:tabLst>
            </a:pPr>
            <a:endParaRPr lang="en-US" altLang="ja-JP" sz="1600" dirty="0">
              <a:latin typeface="+mn-ea"/>
              <a:ea typeface="+mn-ea"/>
            </a:endParaRPr>
          </a:p>
          <a:p>
            <a:pPr marL="635000" indent="-457200" algn="just">
              <a:lnSpc>
                <a:spcPct val="110000"/>
              </a:lnSpc>
              <a:spcBef>
                <a:spcPts val="0"/>
              </a:spcBef>
              <a:spcAft>
                <a:spcPts val="600"/>
              </a:spcAft>
              <a:buFont typeface="+mj-ea"/>
              <a:buAutoNum type="circleNumDbPlain"/>
              <a:tabLst>
                <a:tab pos="627063" algn="l"/>
              </a:tabLst>
            </a:pPr>
            <a:r>
              <a:rPr lang="ja-JP" altLang="en-US" sz="2400" dirty="0">
                <a:latin typeface="+mn-ea"/>
                <a:ea typeface="+mn-ea"/>
              </a:rPr>
              <a:t>今後どのような情報に特に注意すべきか？</a:t>
            </a:r>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27</a:t>
            </a:fld>
            <a:endParaRPr lang="ja-JP" altLang="en-US"/>
          </a:p>
        </p:txBody>
      </p:sp>
      <p:sp>
        <p:nvSpPr>
          <p:cNvPr id="14" name="タイトル 4">
            <a:extLst>
              <a:ext uri="{FF2B5EF4-FFF2-40B4-BE49-F238E27FC236}">
                <a16:creationId xmlns:a16="http://schemas.microsoft.com/office/drawing/2014/main" id="{29E99313-91FA-4C1F-862A-3D09BCCF406A}"/>
              </a:ext>
            </a:extLst>
          </p:cNvPr>
          <p:cNvSpPr>
            <a:spLocks noGrp="1"/>
          </p:cNvSpPr>
          <p:nvPr>
            <p:ph type="title"/>
          </p:nvPr>
        </p:nvSpPr>
        <p:spPr>
          <a:xfrm>
            <a:off x="-1" y="364650"/>
            <a:ext cx="8138701" cy="686499"/>
          </a:xfrm>
        </p:spPr>
        <p:txBody>
          <a:bodyPr>
            <a:normAutofit/>
          </a:bodyPr>
          <a:lstStyle/>
          <a:p>
            <a:r>
              <a:rPr lang="ja-JP" altLang="en-US" dirty="0"/>
              <a:t>　</a:t>
            </a:r>
            <a:r>
              <a:rPr lang="en-US" altLang="ja-JP" dirty="0"/>
              <a:t>【</a:t>
            </a:r>
            <a:r>
              <a:rPr lang="ja-JP" altLang="en-US" dirty="0"/>
              <a:t>検討事項</a:t>
            </a:r>
            <a:r>
              <a:rPr lang="en-US" altLang="ja-JP" dirty="0"/>
              <a:t>】 30</a:t>
            </a:r>
            <a:r>
              <a:rPr kumimoji="1" lang="ja-JP" altLang="en-US" dirty="0"/>
              <a:t>日（木） </a:t>
            </a:r>
            <a:r>
              <a:rPr kumimoji="1" lang="en-US" altLang="ja-JP" dirty="0" smtClean="0"/>
              <a:t>0</a:t>
            </a:r>
            <a:r>
              <a:rPr lang="en-US" altLang="ja-JP" dirty="0" smtClean="0"/>
              <a:t>5:</a:t>
            </a:r>
            <a:r>
              <a:rPr kumimoji="1" lang="en-US" altLang="ja-JP" dirty="0" smtClean="0"/>
              <a:t>19</a:t>
            </a:r>
            <a:endParaRPr kumimoji="1" lang="ja-JP" altLang="en-US" dirty="0"/>
          </a:p>
        </p:txBody>
      </p:sp>
      <p:pic>
        <p:nvPicPr>
          <p:cNvPr id="15" name="Picture 4" descr="先生のイラスト（男性）">
            <a:extLst>
              <a:ext uri="{FF2B5EF4-FFF2-40B4-BE49-F238E27FC236}">
                <a16:creationId xmlns:a16="http://schemas.microsoft.com/office/drawing/2014/main" id="{1AFB6E5D-5458-4701-8EB3-FF910ED673B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2991"/>
          <a:stretch/>
        </p:blipFill>
        <p:spPr bwMode="auto">
          <a:xfrm>
            <a:off x="6882819" y="5659476"/>
            <a:ext cx="1466074" cy="939800"/>
          </a:xfrm>
          <a:prstGeom prst="rect">
            <a:avLst/>
          </a:prstGeom>
          <a:noFill/>
          <a:extLst>
            <a:ext uri="{909E8E84-426E-40DD-AFC4-6F175D3DCCD1}">
              <a14:hiddenFill xmlns:a14="http://schemas.microsoft.com/office/drawing/2010/main">
                <a:solidFill>
                  <a:srgbClr val="FFFFFF"/>
                </a:solidFill>
              </a14:hiddenFill>
            </a:ext>
          </a:extLst>
        </p:spPr>
      </p:pic>
      <p:sp>
        <p:nvSpPr>
          <p:cNvPr id="19"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1 】</a:t>
            </a:r>
            <a:endParaRPr lang="ja-JP" altLang="en-US" dirty="0">
              <a:solidFill>
                <a:srgbClr val="E66914"/>
              </a:solidFill>
              <a:latin typeface="+mn-ea"/>
            </a:endParaRPr>
          </a:p>
        </p:txBody>
      </p:sp>
      <p:sp>
        <p:nvSpPr>
          <p:cNvPr id="8" name="テキスト ボックス 7">
            <a:extLst>
              <a:ext uri="{FF2B5EF4-FFF2-40B4-BE49-F238E27FC236}">
                <a16:creationId xmlns:a16="http://schemas.microsoft.com/office/drawing/2014/main" id="{E2AE743C-D7AE-4103-9057-375C4FD4570E}"/>
              </a:ext>
            </a:extLst>
          </p:cNvPr>
          <p:cNvSpPr txBox="1"/>
          <p:nvPr/>
        </p:nvSpPr>
        <p:spPr>
          <a:xfrm>
            <a:off x="1432075" y="6022184"/>
            <a:ext cx="5671745" cy="461665"/>
          </a:xfrm>
          <a:prstGeom prst="rect">
            <a:avLst/>
          </a:prstGeom>
          <a:noFill/>
        </p:spPr>
        <p:txBody>
          <a:bodyPr wrap="none" rtlCol="0">
            <a:spAutoFit/>
          </a:bodyPr>
          <a:lstStyle/>
          <a:p>
            <a:pPr algn="ctr"/>
            <a:r>
              <a:rPr lang="ja-JP" altLang="en-US" sz="2400" b="1" dirty="0">
                <a:solidFill>
                  <a:srgbClr val="0066CC"/>
                </a:solidFill>
                <a:latin typeface="+mn-ea"/>
              </a:rPr>
              <a:t>これらのポイントについて考えていきます。</a:t>
            </a:r>
          </a:p>
        </p:txBody>
      </p:sp>
    </p:spTree>
    <p:extLst>
      <p:ext uri="{BB962C8B-B14F-4D97-AF65-F5344CB8AC3E}">
        <p14:creationId xmlns:p14="http://schemas.microsoft.com/office/powerpoint/2010/main" val="10203557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a:extLst>
              <a:ext uri="{FF2B5EF4-FFF2-40B4-BE49-F238E27FC236}">
                <a16:creationId xmlns:a16="http://schemas.microsoft.com/office/drawing/2014/main" id="{CFAE50E1-1CEB-4289-81CA-27C480B16A09}"/>
              </a:ext>
            </a:extLst>
          </p:cNvPr>
          <p:cNvSpPr>
            <a:spLocks noGrp="1"/>
          </p:cNvSpPr>
          <p:nvPr>
            <p:ph idx="4294967295"/>
          </p:nvPr>
        </p:nvSpPr>
        <p:spPr>
          <a:xfrm>
            <a:off x="489962" y="1287170"/>
            <a:ext cx="8155132" cy="4846661"/>
          </a:xfrm>
        </p:spPr>
        <p:txBody>
          <a:bodyPr>
            <a:noAutofit/>
          </a:bodyPr>
          <a:lstStyle/>
          <a:p>
            <a:pPr>
              <a:spcBef>
                <a:spcPts val="0"/>
              </a:spcBef>
              <a:spcAft>
                <a:spcPts val="1800"/>
              </a:spcAft>
            </a:pPr>
            <a:r>
              <a:rPr lang="ja-JP" altLang="en-US" sz="2400" dirty="0">
                <a:solidFill>
                  <a:schemeClr val="tx1">
                    <a:lumMod val="85000"/>
                    <a:lumOff val="15000"/>
                  </a:schemeClr>
                </a:solidFill>
              </a:rPr>
              <a:t>強い台風が今日の夕方から夜のはじめ頃に </a:t>
            </a:r>
            <a:r>
              <a:rPr lang="en-US" altLang="ja-JP" sz="2400" dirty="0">
                <a:solidFill>
                  <a:schemeClr val="tx1">
                    <a:lumMod val="85000"/>
                    <a:lumOff val="15000"/>
                  </a:schemeClr>
                </a:solidFill>
              </a:rPr>
              <a:t>A </a:t>
            </a:r>
            <a:r>
              <a:rPr lang="ja-JP" altLang="en-US" sz="2400" dirty="0">
                <a:solidFill>
                  <a:schemeClr val="tx1">
                    <a:lumMod val="85000"/>
                    <a:lumOff val="15000"/>
                  </a:schemeClr>
                </a:solidFill>
              </a:rPr>
              <a:t>県に</a:t>
            </a:r>
            <a:r>
              <a:rPr lang="en-US" altLang="ja-JP" sz="2400" dirty="0">
                <a:solidFill>
                  <a:schemeClr val="tx1">
                    <a:lumMod val="85000"/>
                    <a:lumOff val="15000"/>
                  </a:schemeClr>
                </a:solidFill>
              </a:rPr>
              <a:t/>
            </a:r>
            <a:br>
              <a:rPr lang="en-US" altLang="ja-JP" sz="2400" dirty="0">
                <a:solidFill>
                  <a:schemeClr val="tx1">
                    <a:lumMod val="85000"/>
                    <a:lumOff val="15000"/>
                  </a:schemeClr>
                </a:solidFill>
              </a:rPr>
            </a:br>
            <a:r>
              <a:rPr lang="ja-JP" altLang="en-US" sz="2400" dirty="0">
                <a:solidFill>
                  <a:schemeClr val="tx1">
                    <a:lumMod val="85000"/>
                    <a:lumOff val="15000"/>
                  </a:schemeClr>
                </a:solidFill>
              </a:rPr>
              <a:t>最も接近し、上陸するおそれがある。（府県気象情報）</a:t>
            </a:r>
            <a:endParaRPr lang="en-US" altLang="ja-JP" sz="2400" dirty="0">
              <a:solidFill>
                <a:schemeClr val="tx1">
                  <a:lumMod val="85000"/>
                  <a:lumOff val="15000"/>
                </a:schemeClr>
              </a:solidFill>
            </a:endParaRPr>
          </a:p>
          <a:p>
            <a:pPr>
              <a:spcBef>
                <a:spcPts val="0"/>
              </a:spcBef>
              <a:spcAft>
                <a:spcPts val="1800"/>
              </a:spcAft>
            </a:pPr>
            <a:r>
              <a:rPr lang="ja-JP" altLang="en-US" sz="2400" dirty="0">
                <a:solidFill>
                  <a:schemeClr val="tx1">
                    <a:lumMod val="85000"/>
                    <a:lumOff val="15000"/>
                  </a:schemeClr>
                </a:solidFill>
              </a:rPr>
              <a:t>台風の影響で局地的に最大 </a:t>
            </a:r>
            <a:r>
              <a:rPr lang="en-US" altLang="ja-JP" sz="2400" dirty="0">
                <a:solidFill>
                  <a:schemeClr val="tx1">
                    <a:lumMod val="85000"/>
                    <a:lumOff val="15000"/>
                  </a:schemeClr>
                </a:solidFill>
              </a:rPr>
              <a:t>80mm/h </a:t>
            </a:r>
            <a:r>
              <a:rPr lang="ja-JP" altLang="en-US" sz="2400" dirty="0">
                <a:solidFill>
                  <a:schemeClr val="tx1">
                    <a:lumMod val="85000"/>
                    <a:lumOff val="15000"/>
                  </a:schemeClr>
                </a:solidFill>
              </a:rPr>
              <a:t>の猛烈な雨が降る</a:t>
            </a:r>
            <a:r>
              <a:rPr lang="en-US" altLang="ja-JP" sz="2400" dirty="0">
                <a:solidFill>
                  <a:schemeClr val="tx1">
                    <a:lumMod val="85000"/>
                    <a:lumOff val="15000"/>
                  </a:schemeClr>
                </a:solidFill>
              </a:rPr>
              <a:t/>
            </a:r>
            <a:br>
              <a:rPr lang="en-US" altLang="ja-JP" sz="2400" dirty="0">
                <a:solidFill>
                  <a:schemeClr val="tx1">
                    <a:lumMod val="85000"/>
                    <a:lumOff val="15000"/>
                  </a:schemeClr>
                </a:solidFill>
              </a:rPr>
            </a:br>
            <a:r>
              <a:rPr lang="ja-JP" altLang="en-US" sz="2400" dirty="0">
                <a:solidFill>
                  <a:schemeClr val="tx1">
                    <a:lumMod val="85000"/>
                    <a:lumOff val="15000"/>
                  </a:schemeClr>
                </a:solidFill>
              </a:rPr>
              <a:t>見込み。（府県気象情報）</a:t>
            </a:r>
            <a:r>
              <a:rPr lang="en-US" altLang="ja-JP" sz="2400" dirty="0">
                <a:solidFill>
                  <a:schemeClr val="tx1">
                    <a:lumMod val="85000"/>
                    <a:lumOff val="15000"/>
                  </a:schemeClr>
                </a:solidFill>
              </a:rPr>
              <a:t/>
            </a:r>
            <a:br>
              <a:rPr lang="en-US" altLang="ja-JP" sz="2400" dirty="0">
                <a:solidFill>
                  <a:schemeClr val="tx1">
                    <a:lumMod val="85000"/>
                    <a:lumOff val="15000"/>
                  </a:schemeClr>
                </a:solidFill>
              </a:rPr>
            </a:br>
            <a:r>
              <a:rPr lang="en-US" altLang="ja-JP" sz="2000" dirty="0">
                <a:solidFill>
                  <a:schemeClr val="tx1">
                    <a:lumMod val="85000"/>
                    <a:lumOff val="15000"/>
                  </a:schemeClr>
                </a:solidFill>
              </a:rPr>
              <a:t>※</a:t>
            </a:r>
            <a:r>
              <a:rPr lang="ja-JP" altLang="en-US" sz="2000" dirty="0">
                <a:solidFill>
                  <a:schemeClr val="tx1">
                    <a:lumMod val="85000"/>
                    <a:lumOff val="15000"/>
                  </a:schemeClr>
                </a:solidFill>
              </a:rPr>
              <a:t> 既に </a:t>
            </a:r>
            <a:r>
              <a:rPr lang="en-US" altLang="ja-JP" sz="2000" dirty="0">
                <a:solidFill>
                  <a:schemeClr val="tx1">
                    <a:lumMod val="85000"/>
                    <a:lumOff val="15000"/>
                  </a:schemeClr>
                </a:solidFill>
              </a:rPr>
              <a:t>B </a:t>
            </a:r>
            <a:r>
              <a:rPr lang="ja-JP" altLang="en-US" sz="2000" dirty="0">
                <a:solidFill>
                  <a:schemeClr val="tx1">
                    <a:lumMod val="85000"/>
                    <a:lumOff val="15000"/>
                  </a:schemeClr>
                </a:solidFill>
              </a:rPr>
              <a:t>町としては「第 </a:t>
            </a:r>
            <a:r>
              <a:rPr lang="en-US" altLang="ja-JP" sz="2000" dirty="0">
                <a:solidFill>
                  <a:schemeClr val="tx1">
                    <a:lumMod val="85000"/>
                    <a:lumOff val="15000"/>
                  </a:schemeClr>
                </a:solidFill>
              </a:rPr>
              <a:t>2 </a:t>
            </a:r>
            <a:r>
              <a:rPr lang="ja-JP" altLang="en-US" sz="2000" dirty="0">
                <a:solidFill>
                  <a:schemeClr val="tx1">
                    <a:lumMod val="85000"/>
                    <a:lumOff val="15000"/>
                  </a:schemeClr>
                </a:solidFill>
              </a:rPr>
              <a:t>次防災体制」に移行している。</a:t>
            </a:r>
            <a:endParaRPr lang="en-US" altLang="ja-JP" sz="2000" dirty="0">
              <a:solidFill>
                <a:schemeClr val="tx1">
                  <a:lumMod val="85000"/>
                  <a:lumOff val="15000"/>
                </a:schemeClr>
              </a:solidFill>
            </a:endParaRPr>
          </a:p>
          <a:p>
            <a:pPr>
              <a:spcBef>
                <a:spcPts val="0"/>
              </a:spcBef>
              <a:spcAft>
                <a:spcPts val="1800"/>
              </a:spcAft>
            </a:pPr>
            <a:r>
              <a:rPr lang="en-US" altLang="ja-JP" sz="2400" dirty="0">
                <a:solidFill>
                  <a:schemeClr val="tx1">
                    <a:lumMod val="85000"/>
                    <a:lumOff val="15000"/>
                  </a:schemeClr>
                </a:solidFill>
              </a:rPr>
              <a:t>C </a:t>
            </a:r>
            <a:r>
              <a:rPr lang="ja-JP" altLang="en-US" sz="2400" dirty="0">
                <a:solidFill>
                  <a:schemeClr val="tx1">
                    <a:lumMod val="85000"/>
                    <a:lumOff val="15000"/>
                  </a:schemeClr>
                </a:solidFill>
              </a:rPr>
              <a:t>川の水位は徐々に上昇しているが、水防団待機水位よりかなり低い。</a:t>
            </a:r>
            <a:endParaRPr lang="en-US" altLang="ja-JP" sz="2400" dirty="0">
              <a:solidFill>
                <a:schemeClr val="tx1">
                  <a:lumMod val="85000"/>
                  <a:lumOff val="15000"/>
                </a:schemeClr>
              </a:solidFill>
            </a:endParaRPr>
          </a:p>
          <a:p>
            <a:pPr>
              <a:spcBef>
                <a:spcPts val="0"/>
              </a:spcBef>
              <a:spcAft>
                <a:spcPts val="1800"/>
              </a:spcAft>
              <a:buNone/>
            </a:pPr>
            <a:endParaRPr lang="en-US" altLang="ja-JP" sz="2400" dirty="0" smtClean="0">
              <a:solidFill>
                <a:schemeClr val="tx1">
                  <a:lumMod val="85000"/>
                  <a:lumOff val="15000"/>
                </a:schemeClr>
              </a:solidFill>
            </a:endParaRPr>
          </a:p>
          <a:p>
            <a:pPr>
              <a:spcBef>
                <a:spcPts val="0"/>
              </a:spcBef>
              <a:spcAft>
                <a:spcPts val="1800"/>
              </a:spcAft>
              <a:buNone/>
            </a:pPr>
            <a:endParaRPr lang="en-US" altLang="ja-JP" sz="1600" dirty="0">
              <a:solidFill>
                <a:schemeClr val="tx1">
                  <a:lumMod val="85000"/>
                  <a:lumOff val="15000"/>
                </a:schemeClr>
              </a:solidFill>
            </a:endParaRPr>
          </a:p>
          <a:p>
            <a:pPr>
              <a:spcBef>
                <a:spcPts val="0"/>
              </a:spcBef>
              <a:spcAft>
                <a:spcPts val="1800"/>
              </a:spcAft>
            </a:pPr>
            <a:r>
              <a:rPr lang="en-US" altLang="ja-JP" sz="2400" dirty="0">
                <a:solidFill>
                  <a:schemeClr val="tx1">
                    <a:lumMod val="85000"/>
                    <a:lumOff val="15000"/>
                  </a:schemeClr>
                </a:solidFill>
              </a:rPr>
              <a:t>30</a:t>
            </a:r>
            <a:r>
              <a:rPr lang="ja-JP" altLang="en-US" sz="2400" dirty="0">
                <a:solidFill>
                  <a:schemeClr val="tx1">
                    <a:lumMod val="85000"/>
                    <a:lumOff val="15000"/>
                  </a:schemeClr>
                </a:solidFill>
              </a:rPr>
              <a:t>日（木） </a:t>
            </a:r>
            <a:r>
              <a:rPr lang="en-US" altLang="ja-JP" sz="2400" dirty="0" smtClean="0">
                <a:solidFill>
                  <a:schemeClr val="tx1">
                    <a:lumMod val="85000"/>
                    <a:lumOff val="15000"/>
                  </a:schemeClr>
                </a:solidFill>
              </a:rPr>
              <a:t>05:19 </a:t>
            </a:r>
            <a:r>
              <a:rPr lang="ja-JP" altLang="en-US" sz="2400" dirty="0">
                <a:solidFill>
                  <a:schemeClr val="tx1">
                    <a:lumMod val="85000"/>
                    <a:lumOff val="15000"/>
                  </a:schemeClr>
                </a:solidFill>
              </a:rPr>
              <a:t>に</a:t>
            </a:r>
            <a:r>
              <a:rPr lang="en-US" altLang="ja-JP" sz="2400" dirty="0">
                <a:solidFill>
                  <a:schemeClr val="tx1">
                    <a:lumMod val="85000"/>
                    <a:lumOff val="15000"/>
                  </a:schemeClr>
                </a:solidFill>
              </a:rPr>
              <a:t> </a:t>
            </a:r>
            <a:r>
              <a:rPr lang="ja-JP" altLang="en-US" sz="2400" dirty="0">
                <a:solidFill>
                  <a:srgbClr val="FF0000"/>
                </a:solidFill>
              </a:rPr>
              <a:t>大雨警報（土砂災害）</a:t>
            </a:r>
            <a:r>
              <a:rPr lang="ja-JP" altLang="en-US" sz="2400" dirty="0">
                <a:solidFill>
                  <a:schemeClr val="tx1">
                    <a:lumMod val="85000"/>
                    <a:lumOff val="15000"/>
                  </a:schemeClr>
                </a:solidFill>
              </a:rPr>
              <a:t>（警戒レベル３相当）</a:t>
            </a:r>
            <a:r>
              <a:rPr lang="en-US" altLang="ja-JP" sz="2400" dirty="0">
                <a:solidFill>
                  <a:schemeClr val="tx1">
                    <a:lumMod val="85000"/>
                    <a:lumOff val="15000"/>
                  </a:schemeClr>
                </a:solidFill>
              </a:rPr>
              <a:t/>
            </a:r>
            <a:br>
              <a:rPr lang="en-US" altLang="ja-JP" sz="2400" dirty="0">
                <a:solidFill>
                  <a:schemeClr val="tx1">
                    <a:lumMod val="85000"/>
                    <a:lumOff val="15000"/>
                  </a:schemeClr>
                </a:solidFill>
              </a:rPr>
            </a:br>
            <a:r>
              <a:rPr lang="ja-JP" altLang="en-US" sz="2400" dirty="0">
                <a:solidFill>
                  <a:schemeClr val="tx1">
                    <a:lumMod val="85000"/>
                    <a:lumOff val="15000"/>
                  </a:schemeClr>
                </a:solidFill>
              </a:rPr>
              <a:t>が発表された。</a:t>
            </a:r>
            <a:endParaRPr lang="en-US" altLang="ja-JP" sz="2400" dirty="0">
              <a:solidFill>
                <a:schemeClr val="tx1">
                  <a:lumMod val="85000"/>
                  <a:lumOff val="15000"/>
                </a:schemeClr>
              </a:solidFill>
            </a:endParaRPr>
          </a:p>
        </p:txBody>
      </p:sp>
      <p:sp>
        <p:nvSpPr>
          <p:cNvPr id="4" name="タイトル 3">
            <a:extLst>
              <a:ext uri="{FF2B5EF4-FFF2-40B4-BE49-F238E27FC236}">
                <a16:creationId xmlns:a16="http://schemas.microsoft.com/office/drawing/2014/main" id="{DAC3E796-73DD-4BB6-A1FA-58F2E615FE8C}"/>
              </a:ext>
            </a:extLst>
          </p:cNvPr>
          <p:cNvSpPr>
            <a:spLocks noGrp="1"/>
          </p:cNvSpPr>
          <p:nvPr>
            <p:ph type="title"/>
          </p:nvPr>
        </p:nvSpPr>
        <p:spPr>
          <a:xfrm>
            <a:off x="-1" y="364650"/>
            <a:ext cx="9135059" cy="686499"/>
          </a:xfrm>
        </p:spPr>
        <p:txBody>
          <a:bodyPr/>
          <a:lstStyle/>
          <a:p>
            <a:r>
              <a:rPr kumimoji="1" lang="ja-JP" altLang="en-US" dirty="0"/>
              <a:t>　現状と今後の見通しのおさらい</a:t>
            </a:r>
          </a:p>
        </p:txBody>
      </p:sp>
      <p:sp>
        <p:nvSpPr>
          <p:cNvPr id="3" name="スライド番号プレースホルダー 2">
            <a:extLst>
              <a:ext uri="{FF2B5EF4-FFF2-40B4-BE49-F238E27FC236}">
                <a16:creationId xmlns:a16="http://schemas.microsoft.com/office/drawing/2014/main" id="{112FEDF7-F2B3-48C3-9509-B4E0DE4E9189}"/>
              </a:ext>
            </a:extLst>
          </p:cNvPr>
          <p:cNvSpPr>
            <a:spLocks noGrp="1"/>
          </p:cNvSpPr>
          <p:nvPr>
            <p:ph type="sldNum" sz="quarter" idx="12"/>
          </p:nvPr>
        </p:nvSpPr>
        <p:spPr/>
        <p:txBody>
          <a:bodyPr/>
          <a:lstStyle/>
          <a:p>
            <a:fld id="{090AECCA-A504-4483-9A84-66AB2E940DB8}" type="slidenum">
              <a:rPr lang="ja-JP" altLang="en-US" smtClean="0"/>
              <a:pPr/>
              <a:t>28</a:t>
            </a:fld>
            <a:endParaRPr lang="ja-JP" altLang="en-US"/>
          </a:p>
        </p:txBody>
      </p:sp>
      <p:sp>
        <p:nvSpPr>
          <p:cNvPr id="8"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1 】</a:t>
            </a:r>
            <a:r>
              <a:rPr lang="ja-JP" altLang="en-US" dirty="0">
                <a:solidFill>
                  <a:srgbClr val="E66914"/>
                </a:solidFill>
                <a:latin typeface="+mn-ea"/>
              </a:rPr>
              <a:t>　</a:t>
            </a:r>
          </a:p>
        </p:txBody>
      </p:sp>
      <p:sp>
        <p:nvSpPr>
          <p:cNvPr id="10" name="正方形/長方形 9"/>
          <p:cNvSpPr/>
          <p:nvPr/>
        </p:nvSpPr>
        <p:spPr>
          <a:xfrm>
            <a:off x="706582" y="4147772"/>
            <a:ext cx="7694467" cy="830997"/>
          </a:xfrm>
          <a:prstGeom prst="rect">
            <a:avLst/>
          </a:prstGeom>
          <a:ln>
            <a:solidFill>
              <a:schemeClr val="bg1">
                <a:lumMod val="50000"/>
              </a:schemeClr>
            </a:solidFill>
          </a:ln>
        </p:spPr>
        <p:txBody>
          <a:bodyPr wrap="none">
            <a:noAutofit/>
          </a:bodyPr>
          <a:lstStyle/>
          <a:p>
            <a:pPr marL="82550" indent="-82550"/>
            <a:r>
              <a:rPr lang="en-US" altLang="ja-JP" sz="1600" dirty="0">
                <a:latin typeface="+mn-ea"/>
              </a:rPr>
              <a:t>※B</a:t>
            </a:r>
            <a:r>
              <a:rPr lang="ja-JP" altLang="en-US" sz="1600" dirty="0">
                <a:latin typeface="+mn-ea"/>
              </a:rPr>
              <a:t>町の</a:t>
            </a:r>
            <a:r>
              <a:rPr lang="ja-JP" altLang="en-US" sz="1600" dirty="0">
                <a:solidFill>
                  <a:srgbClr val="FF0000"/>
                </a:solidFill>
                <a:latin typeface="+mn-ea"/>
              </a:rPr>
              <a:t>地域防災</a:t>
            </a:r>
            <a:r>
              <a:rPr lang="ja-JP" altLang="en-US" sz="1600" dirty="0" smtClean="0">
                <a:solidFill>
                  <a:srgbClr val="FF0000"/>
                </a:solidFill>
                <a:latin typeface="+mn-ea"/>
              </a:rPr>
              <a:t>計画</a:t>
            </a:r>
            <a:r>
              <a:rPr lang="ja-JP" altLang="en-US" sz="1600" dirty="0" smtClean="0">
                <a:latin typeface="+mn-ea"/>
              </a:rPr>
              <a:t>では </a:t>
            </a:r>
            <a:r>
              <a:rPr lang="ja-JP" altLang="en-US" sz="1600" dirty="0">
                <a:latin typeface="+mn-ea"/>
              </a:rPr>
              <a:t>「水防団待機水位」 </a:t>
            </a:r>
            <a:r>
              <a:rPr lang="ja-JP" altLang="en-US" sz="1600" dirty="0" smtClean="0">
                <a:latin typeface="+mn-ea"/>
              </a:rPr>
              <a:t>については、河川管理者と相談の上で</a:t>
            </a:r>
            <a:r>
              <a:rPr lang="en-US" altLang="ja-JP" sz="1600" dirty="0" smtClean="0">
                <a:latin typeface="+mn-ea"/>
              </a:rPr>
              <a:t/>
            </a:r>
            <a:br>
              <a:rPr lang="en-US" altLang="ja-JP" sz="1600" dirty="0" smtClean="0">
                <a:latin typeface="+mn-ea"/>
              </a:rPr>
            </a:br>
            <a:r>
              <a:rPr lang="ja-JP" altLang="en-US" sz="1600" dirty="0" smtClean="0">
                <a:latin typeface="+mn-ea"/>
              </a:rPr>
              <a:t>「</a:t>
            </a:r>
            <a:r>
              <a:rPr lang="ja-JP" altLang="en-US" sz="1600" u="sng" dirty="0" smtClean="0">
                <a:solidFill>
                  <a:srgbClr val="3338FD"/>
                </a:solidFill>
                <a:latin typeface="+mn-ea"/>
              </a:rPr>
              <a:t>水防団待機水位に</a:t>
            </a:r>
            <a:r>
              <a:rPr lang="ja-JP" altLang="en-US" sz="1600" u="sng" dirty="0">
                <a:solidFill>
                  <a:srgbClr val="3338FD"/>
                </a:solidFill>
                <a:latin typeface="+mn-ea"/>
              </a:rPr>
              <a:t>到達し、なおかつ</a:t>
            </a:r>
            <a:r>
              <a:rPr lang="ja-JP" altLang="en-US" sz="1600" u="sng" dirty="0" smtClean="0">
                <a:solidFill>
                  <a:srgbClr val="3338FD"/>
                </a:solidFill>
                <a:latin typeface="+mn-ea"/>
              </a:rPr>
              <a:t>、水位上昇のおそれがある場合には警戒レベル３ </a:t>
            </a:r>
            <a:r>
              <a:rPr lang="en-US" altLang="ja-JP" sz="1600" u="sng" dirty="0" smtClean="0">
                <a:solidFill>
                  <a:srgbClr val="3338FD"/>
                </a:solidFill>
                <a:latin typeface="+mn-ea"/>
              </a:rPr>
              <a:t/>
            </a:r>
            <a:br>
              <a:rPr lang="en-US" altLang="ja-JP" sz="1600" u="sng" dirty="0" smtClean="0">
                <a:solidFill>
                  <a:srgbClr val="3338FD"/>
                </a:solidFill>
                <a:latin typeface="+mn-ea"/>
              </a:rPr>
            </a:br>
            <a:r>
              <a:rPr lang="ja-JP" altLang="en-US" sz="1600" u="sng" dirty="0" smtClean="0">
                <a:solidFill>
                  <a:srgbClr val="3338FD"/>
                </a:solidFill>
                <a:latin typeface="+mn-ea"/>
              </a:rPr>
              <a:t>高齢者等避難を発令する</a:t>
            </a:r>
            <a:r>
              <a:rPr lang="ja-JP" altLang="en-US" sz="1600" dirty="0" smtClean="0">
                <a:latin typeface="+mn-ea"/>
              </a:rPr>
              <a:t>」 と</a:t>
            </a:r>
            <a:r>
              <a:rPr lang="ja-JP" altLang="en-US" sz="1600" dirty="0">
                <a:latin typeface="+mn-ea"/>
              </a:rPr>
              <a:t>している。</a:t>
            </a:r>
            <a:endParaRPr lang="ja-JP" altLang="en-US" sz="1600" dirty="0"/>
          </a:p>
        </p:txBody>
      </p:sp>
    </p:spTree>
    <p:extLst>
      <p:ext uri="{BB962C8B-B14F-4D97-AF65-F5344CB8AC3E}">
        <p14:creationId xmlns:p14="http://schemas.microsoft.com/office/powerpoint/2010/main" val="8494468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1" y="364175"/>
            <a:ext cx="9144001" cy="686499"/>
          </a:xfrm>
        </p:spPr>
        <p:txBody>
          <a:bodyPr>
            <a:normAutofit/>
          </a:bodyPr>
          <a:lstStyle/>
          <a:p>
            <a:r>
              <a:rPr lang="ja-JP" altLang="en-US" dirty="0"/>
              <a:t>　警報が発表された場合の市町村の対応</a:t>
            </a:r>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29</a:t>
            </a:fld>
            <a:endParaRPr lang="ja-JP" altLang="en-US"/>
          </a:p>
        </p:txBody>
      </p:sp>
      <p:sp>
        <p:nvSpPr>
          <p:cNvPr id="10" name="テキスト ボックス 9">
            <a:extLst>
              <a:ext uri="{FF2B5EF4-FFF2-40B4-BE49-F238E27FC236}">
                <a16:creationId xmlns:a16="http://schemas.microsoft.com/office/drawing/2014/main" id="{137A4F72-E723-47C8-A375-53E81CA17AE9}"/>
              </a:ext>
            </a:extLst>
          </p:cNvPr>
          <p:cNvSpPr txBox="1"/>
          <p:nvPr/>
        </p:nvSpPr>
        <p:spPr>
          <a:xfrm>
            <a:off x="376265" y="3370382"/>
            <a:ext cx="8492086" cy="461665"/>
          </a:xfrm>
          <a:prstGeom prst="rect">
            <a:avLst/>
          </a:prstGeom>
          <a:noFill/>
        </p:spPr>
        <p:txBody>
          <a:bodyPr wrap="square" rtlCol="0">
            <a:spAutoFit/>
          </a:bodyPr>
          <a:lstStyle/>
          <a:p>
            <a:pPr algn="just">
              <a:spcAft>
                <a:spcPts val="600"/>
              </a:spcAft>
            </a:pPr>
            <a:r>
              <a:rPr lang="ja-JP" altLang="en-US" sz="2400" dirty="0">
                <a:solidFill>
                  <a:schemeClr val="tx1">
                    <a:lumMod val="75000"/>
                    <a:lumOff val="25000"/>
                  </a:schemeClr>
                </a:solidFill>
                <a:latin typeface="ＭＳ Ｐゴシック" panose="020B0600070205080204" pitchFamily="50" charset="-128"/>
                <a:ea typeface="ＭＳ Ｐゴシック" panose="020B0600070205080204" pitchFamily="50" charset="-128"/>
              </a:rPr>
              <a:t>警報発表の</a:t>
            </a:r>
            <a:r>
              <a:rPr lang="ja-JP" altLang="en-US" sz="2400">
                <a:solidFill>
                  <a:schemeClr val="tx1">
                    <a:lumMod val="75000"/>
                    <a:lumOff val="25000"/>
                  </a:schemeClr>
                </a:solidFill>
                <a:latin typeface="ＭＳ Ｐゴシック" panose="020B0600070205080204" pitchFamily="50" charset="-128"/>
                <a:ea typeface="ＭＳ Ｐゴシック" panose="020B0600070205080204" pitchFamily="50" charset="-128"/>
              </a:rPr>
              <a:t>時点で市町村がとる</a:t>
            </a:r>
            <a:r>
              <a:rPr lang="ja-JP" altLang="en-US" sz="2400" dirty="0">
                <a:solidFill>
                  <a:schemeClr val="tx1">
                    <a:lumMod val="75000"/>
                    <a:lumOff val="25000"/>
                  </a:schemeClr>
                </a:solidFill>
                <a:latin typeface="ＭＳ Ｐゴシック" panose="020B0600070205080204" pitchFamily="50" charset="-128"/>
                <a:ea typeface="ＭＳ Ｐゴシック" panose="020B0600070205080204" pitchFamily="50" charset="-128"/>
              </a:rPr>
              <a:t>べき体制</a:t>
            </a:r>
          </a:p>
        </p:txBody>
      </p:sp>
      <p:sp>
        <p:nvSpPr>
          <p:cNvPr id="12" name="テキスト ボックス 11">
            <a:extLst>
              <a:ext uri="{FF2B5EF4-FFF2-40B4-BE49-F238E27FC236}">
                <a16:creationId xmlns:a16="http://schemas.microsoft.com/office/drawing/2014/main" id="{04FC5FE5-EBD1-4FBB-8045-0ABB641D5CE7}"/>
              </a:ext>
            </a:extLst>
          </p:cNvPr>
          <p:cNvSpPr txBox="1"/>
          <p:nvPr/>
        </p:nvSpPr>
        <p:spPr>
          <a:xfrm>
            <a:off x="658210" y="2043288"/>
            <a:ext cx="7937939" cy="830997"/>
          </a:xfrm>
          <a:prstGeom prst="rect">
            <a:avLst/>
          </a:prstGeom>
          <a:noFill/>
        </p:spPr>
        <p:txBody>
          <a:bodyPr wrap="square" rtlCol="0">
            <a:spAutoFit/>
          </a:bodyPr>
          <a:lstStyle/>
          <a:p>
            <a:pPr marL="174625" indent="-174625">
              <a:spcAft>
                <a:spcPts val="1200"/>
              </a:spcAft>
              <a:buFont typeface="Arial" panose="020B0604020202020204" pitchFamily="34" charset="0"/>
              <a:buChar char="•"/>
            </a:pPr>
            <a:r>
              <a:rPr lang="ja-JP" altLang="en-US" sz="2400" dirty="0">
                <a:solidFill>
                  <a:schemeClr val="tx1">
                    <a:lumMod val="75000"/>
                    <a:lumOff val="25000"/>
                  </a:schemeClr>
                </a:solidFill>
                <a:latin typeface="ＭＳ Ｐゴシック" panose="020B0600070205080204" pitchFamily="50" charset="-128"/>
                <a:ea typeface="ＭＳ Ｐゴシック" panose="020B0600070205080204" pitchFamily="50" charset="-128"/>
              </a:rPr>
              <a:t>重大な災害が発生するおそれのあるときに警戒を</a:t>
            </a:r>
            <a:r>
              <a:rPr lang="en-US" altLang="ja-JP" sz="2400" dirty="0">
                <a:solidFill>
                  <a:schemeClr val="tx1">
                    <a:lumMod val="75000"/>
                    <a:lumOff val="25000"/>
                  </a:schemeClr>
                </a:solidFill>
                <a:latin typeface="ＭＳ Ｐゴシック" panose="020B0600070205080204" pitchFamily="50" charset="-128"/>
                <a:ea typeface="ＭＳ Ｐゴシック" panose="020B0600070205080204" pitchFamily="50" charset="-128"/>
              </a:rPr>
              <a:t/>
            </a:r>
            <a:br>
              <a:rPr lang="en-US" altLang="ja-JP" sz="2400" dirty="0">
                <a:solidFill>
                  <a:schemeClr val="tx1">
                    <a:lumMod val="75000"/>
                    <a:lumOff val="25000"/>
                  </a:schemeClr>
                </a:solidFill>
                <a:latin typeface="ＭＳ Ｐゴシック" panose="020B0600070205080204" pitchFamily="50" charset="-128"/>
                <a:ea typeface="ＭＳ Ｐゴシック" panose="020B0600070205080204" pitchFamily="50" charset="-128"/>
              </a:rPr>
            </a:br>
            <a:r>
              <a:rPr lang="ja-JP" altLang="en-US" sz="2400" dirty="0">
                <a:solidFill>
                  <a:schemeClr val="tx1">
                    <a:lumMod val="75000"/>
                    <a:lumOff val="25000"/>
                  </a:schemeClr>
                </a:solidFill>
                <a:latin typeface="ＭＳ Ｐゴシック" panose="020B0600070205080204" pitchFamily="50" charset="-128"/>
                <a:ea typeface="ＭＳ Ｐゴシック" panose="020B0600070205080204" pitchFamily="50" charset="-128"/>
              </a:rPr>
              <a:t>呼びかけて行う予報</a:t>
            </a:r>
          </a:p>
        </p:txBody>
      </p:sp>
      <p:sp>
        <p:nvSpPr>
          <p:cNvPr id="15" name="テキスト ボックス 14">
            <a:extLst>
              <a:ext uri="{FF2B5EF4-FFF2-40B4-BE49-F238E27FC236}">
                <a16:creationId xmlns:a16="http://schemas.microsoft.com/office/drawing/2014/main" id="{29D0872A-340A-4E4B-B62C-B29893C76212}"/>
              </a:ext>
            </a:extLst>
          </p:cNvPr>
          <p:cNvSpPr txBox="1"/>
          <p:nvPr/>
        </p:nvSpPr>
        <p:spPr>
          <a:xfrm>
            <a:off x="429421" y="1603733"/>
            <a:ext cx="4366003" cy="461665"/>
          </a:xfrm>
          <a:prstGeom prst="rect">
            <a:avLst/>
          </a:prstGeom>
          <a:noFill/>
        </p:spPr>
        <p:txBody>
          <a:bodyPr wrap="square" rtlCol="0">
            <a:spAutoFit/>
          </a:bodyPr>
          <a:lstStyle/>
          <a:p>
            <a:r>
              <a:rPr lang="ja-JP" altLang="en-US" sz="2400" dirty="0">
                <a:solidFill>
                  <a:schemeClr val="tx1">
                    <a:lumMod val="75000"/>
                    <a:lumOff val="25000"/>
                  </a:schemeClr>
                </a:solidFill>
                <a:latin typeface="ＭＳ Ｐゴシック" panose="020B0600070205080204" pitchFamily="50" charset="-128"/>
                <a:ea typeface="ＭＳ Ｐゴシック" panose="020B0600070205080204" pitchFamily="50" charset="-128"/>
              </a:rPr>
              <a:t>警報とは</a:t>
            </a:r>
            <a:endParaRPr kumimoji="1" lang="ja-JP" altLang="en-US" sz="240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p:txBody>
      </p:sp>
      <p:sp>
        <p:nvSpPr>
          <p:cNvPr id="16" name="正方形/長方形 15">
            <a:extLst>
              <a:ext uri="{FF2B5EF4-FFF2-40B4-BE49-F238E27FC236}">
                <a16:creationId xmlns:a16="http://schemas.microsoft.com/office/drawing/2014/main" id="{8BCED722-0F46-4FC9-B925-6EB4196860AD}"/>
              </a:ext>
            </a:extLst>
          </p:cNvPr>
          <p:cNvSpPr/>
          <p:nvPr/>
        </p:nvSpPr>
        <p:spPr>
          <a:xfrm>
            <a:off x="275649" y="1597658"/>
            <a:ext cx="8592702" cy="1293879"/>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2" name="矢印: 下 1">
            <a:extLst>
              <a:ext uri="{FF2B5EF4-FFF2-40B4-BE49-F238E27FC236}">
                <a16:creationId xmlns:a16="http://schemas.microsoft.com/office/drawing/2014/main" id="{08E7175E-2520-4D93-AD5C-A5CB44ABAD2B}"/>
              </a:ext>
            </a:extLst>
          </p:cNvPr>
          <p:cNvSpPr/>
          <p:nvPr/>
        </p:nvSpPr>
        <p:spPr>
          <a:xfrm>
            <a:off x="3980691" y="2967077"/>
            <a:ext cx="1182617" cy="277092"/>
          </a:xfrm>
          <a:prstGeom prst="down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EFE8A226-B5B0-4F03-B389-355C1E3DC938}"/>
              </a:ext>
            </a:extLst>
          </p:cNvPr>
          <p:cNvSpPr/>
          <p:nvPr/>
        </p:nvSpPr>
        <p:spPr>
          <a:xfrm>
            <a:off x="275649" y="3318422"/>
            <a:ext cx="8592702" cy="237054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52B8F38-A9DF-41CE-8ED0-69F668AED5A2}"/>
              </a:ext>
            </a:extLst>
          </p:cNvPr>
          <p:cNvSpPr txBox="1"/>
          <p:nvPr/>
        </p:nvSpPr>
        <p:spPr>
          <a:xfrm>
            <a:off x="658210" y="3815556"/>
            <a:ext cx="7937939" cy="1785104"/>
          </a:xfrm>
          <a:prstGeom prst="rect">
            <a:avLst/>
          </a:prstGeom>
          <a:noFill/>
        </p:spPr>
        <p:txBody>
          <a:bodyPr wrap="square" rtlCol="0">
            <a:spAutoFit/>
          </a:bodyPr>
          <a:lstStyle/>
          <a:p>
            <a:pPr marL="174625" indent="-174625">
              <a:spcAft>
                <a:spcPts val="600"/>
              </a:spcAft>
              <a:buClr>
                <a:schemeClr val="tx1"/>
              </a:buClr>
              <a:buFont typeface="Arial" panose="020B0604020202020204" pitchFamily="34" charset="0"/>
              <a:buChar char="•"/>
            </a:pPr>
            <a:r>
              <a:rPr lang="ja-JP" altLang="en-US" sz="2000" dirty="0">
                <a:solidFill>
                  <a:schemeClr val="tx1">
                    <a:lumMod val="75000"/>
                    <a:lumOff val="25000"/>
                  </a:schemeClr>
                </a:solidFill>
                <a:latin typeface="ＭＳ Ｐゴシック" panose="020B0600070205080204" pitchFamily="50" charset="-128"/>
                <a:ea typeface="ＭＳ Ｐゴシック" panose="020B0600070205080204" pitchFamily="50" charset="-128"/>
              </a:rPr>
              <a:t>市町村長あるいは市町村長の代理が登庁し</a:t>
            </a:r>
            <a:r>
              <a:rPr lang="ja-JP" altLang="en-US" sz="2000" dirty="0" smtClean="0">
                <a:solidFill>
                  <a:schemeClr val="tx1">
                    <a:lumMod val="75000"/>
                    <a:lumOff val="25000"/>
                  </a:schemeClr>
                </a:solidFill>
                <a:latin typeface="ＭＳ Ｐゴシック" panose="020B0600070205080204" pitchFamily="50" charset="-128"/>
                <a:ea typeface="ＭＳ Ｐゴシック" panose="020B0600070205080204" pitchFamily="50" charset="-128"/>
              </a:rPr>
              <a:t>、</a:t>
            </a:r>
            <a:r>
              <a:rPr lang="en-US" altLang="ja-JP" sz="2000" dirty="0" smtClean="0">
                <a:solidFill>
                  <a:schemeClr val="tx1">
                    <a:lumMod val="75000"/>
                    <a:lumOff val="25000"/>
                  </a:schemeClr>
                </a:solidFill>
                <a:latin typeface="ＭＳ Ｐゴシック" panose="020B0600070205080204" pitchFamily="50" charset="-128"/>
                <a:ea typeface="ＭＳ Ｐゴシック" panose="020B0600070205080204" pitchFamily="50" charset="-128"/>
              </a:rPr>
              <a:t/>
            </a:r>
            <a:br>
              <a:rPr lang="en-US" altLang="ja-JP" sz="2000" dirty="0" smtClean="0">
                <a:solidFill>
                  <a:schemeClr val="tx1">
                    <a:lumMod val="75000"/>
                    <a:lumOff val="25000"/>
                  </a:schemeClr>
                </a:solidFill>
                <a:latin typeface="ＭＳ Ｐゴシック" panose="020B0600070205080204" pitchFamily="50" charset="-128"/>
                <a:ea typeface="ＭＳ Ｐゴシック" panose="020B0600070205080204" pitchFamily="50" charset="-128"/>
              </a:rPr>
            </a:br>
            <a:r>
              <a:rPr lang="ja-JP" altLang="en-US" sz="2000" dirty="0" smtClean="0">
                <a:solidFill>
                  <a:schemeClr val="tx1">
                    <a:lumMod val="75000"/>
                    <a:lumOff val="25000"/>
                  </a:schemeClr>
                </a:solidFill>
                <a:latin typeface="ＭＳ Ｐゴシック" panose="020B0600070205080204" pitchFamily="50" charset="-128"/>
                <a:ea typeface="ＭＳ Ｐゴシック" panose="020B0600070205080204" pitchFamily="50" charset="-128"/>
              </a:rPr>
              <a:t>いつでも </a:t>
            </a:r>
            <a:r>
              <a:rPr lang="ja-JP" altLang="en-US" sz="2000" dirty="0" smtClean="0">
                <a:solidFill>
                  <a:srgbClr val="7030A0"/>
                </a:solidFill>
                <a:latin typeface="ＭＳ Ｐゴシック" panose="020B0600070205080204" pitchFamily="50" charset="-128"/>
                <a:ea typeface="ＭＳ Ｐゴシック" panose="020B0600070205080204" pitchFamily="50" charset="-128"/>
              </a:rPr>
              <a:t>「</a:t>
            </a:r>
            <a:r>
              <a:rPr lang="ja-JP" altLang="en-US" sz="2000" dirty="0">
                <a:solidFill>
                  <a:srgbClr val="7030A0"/>
                </a:solidFill>
                <a:latin typeface="ＭＳ Ｐゴシック" panose="020B0600070205080204" pitchFamily="50" charset="-128"/>
                <a:ea typeface="ＭＳ Ｐゴシック" panose="020B0600070205080204" pitchFamily="50" charset="-128"/>
              </a:rPr>
              <a:t>警戒レベル４　避難指示</a:t>
            </a:r>
            <a:r>
              <a:rPr lang="ja-JP" altLang="en-US" sz="2000" dirty="0" smtClean="0">
                <a:solidFill>
                  <a:srgbClr val="7030A0"/>
                </a:solidFill>
                <a:latin typeface="ＭＳ Ｐゴシック" panose="020B0600070205080204" pitchFamily="50" charset="-128"/>
                <a:ea typeface="ＭＳ Ｐゴシック" panose="020B0600070205080204" pitchFamily="50" charset="-128"/>
              </a:rPr>
              <a:t>」 </a:t>
            </a:r>
            <a:r>
              <a:rPr lang="ja-JP" altLang="en-US" sz="2000" dirty="0" smtClean="0">
                <a:solidFill>
                  <a:srgbClr val="C00000"/>
                </a:solidFill>
                <a:latin typeface="ＭＳ Ｐゴシック" panose="020B0600070205080204" pitchFamily="50" charset="-128"/>
                <a:ea typeface="ＭＳ Ｐゴシック" panose="020B0600070205080204" pitchFamily="50" charset="-128"/>
              </a:rPr>
              <a:t>の</a:t>
            </a:r>
            <a:r>
              <a:rPr lang="ja-JP" altLang="en-US" sz="2000" dirty="0">
                <a:solidFill>
                  <a:srgbClr val="C00000"/>
                </a:solidFill>
                <a:latin typeface="ＭＳ Ｐゴシック" panose="020B0600070205080204" pitchFamily="50" charset="-128"/>
                <a:ea typeface="ＭＳ Ｐゴシック" panose="020B0600070205080204" pitchFamily="50" charset="-128"/>
              </a:rPr>
              <a:t>発令を判断できる体制</a:t>
            </a:r>
          </a:p>
          <a:p>
            <a:pPr marL="174625" indent="-174625">
              <a:spcAft>
                <a:spcPts val="600"/>
              </a:spcAft>
              <a:buClr>
                <a:schemeClr val="tx1"/>
              </a:buClr>
              <a:buFont typeface="Arial" panose="020B0604020202020204" pitchFamily="34" charset="0"/>
              <a:buChar char="•"/>
            </a:pPr>
            <a:r>
              <a:rPr lang="ja-JP" altLang="en-US" sz="2000" dirty="0">
                <a:solidFill>
                  <a:srgbClr val="C00000"/>
                </a:solidFill>
                <a:latin typeface="ＭＳ Ｐゴシック" panose="020B0600070205080204" pitchFamily="50" charset="-128"/>
                <a:ea typeface="ＭＳ Ｐゴシック" panose="020B0600070205080204" pitchFamily="50" charset="-128"/>
              </a:rPr>
              <a:t>専門機関から、</a:t>
            </a:r>
            <a:r>
              <a:rPr lang="ja-JP" altLang="en-US" sz="2000" dirty="0">
                <a:solidFill>
                  <a:schemeClr val="tx1">
                    <a:lumMod val="75000"/>
                    <a:lumOff val="25000"/>
                  </a:schemeClr>
                </a:solidFill>
                <a:latin typeface="ＭＳ Ｐゴシック" panose="020B0600070205080204" pitchFamily="50" charset="-128"/>
                <a:ea typeface="ＭＳ Ｐゴシック" panose="020B0600070205080204" pitchFamily="50" charset="-128"/>
              </a:rPr>
              <a:t>気象や河川の状況、今後の見通しなどを、</a:t>
            </a:r>
            <a:r>
              <a:rPr lang="en-US" altLang="ja-JP" sz="2000" dirty="0">
                <a:solidFill>
                  <a:schemeClr val="tx1">
                    <a:lumMod val="75000"/>
                    <a:lumOff val="25000"/>
                  </a:schemeClr>
                </a:solidFill>
                <a:latin typeface="ＭＳ Ｐゴシック" panose="020B0600070205080204" pitchFamily="50" charset="-128"/>
                <a:ea typeface="ＭＳ Ｐゴシック" panose="020B0600070205080204" pitchFamily="50" charset="-128"/>
              </a:rPr>
              <a:t/>
            </a:r>
            <a:br>
              <a:rPr lang="en-US" altLang="ja-JP" sz="2000" dirty="0">
                <a:solidFill>
                  <a:schemeClr val="tx1">
                    <a:lumMod val="75000"/>
                    <a:lumOff val="25000"/>
                  </a:schemeClr>
                </a:solidFill>
                <a:latin typeface="ＭＳ Ｐゴシック" panose="020B0600070205080204" pitchFamily="50" charset="-128"/>
                <a:ea typeface="ＭＳ Ｐゴシック" panose="020B0600070205080204" pitchFamily="50" charset="-128"/>
              </a:rPr>
            </a:br>
            <a:r>
              <a:rPr lang="ja-JP" altLang="en-US" sz="2000" dirty="0">
                <a:solidFill>
                  <a:srgbClr val="C00000"/>
                </a:solidFill>
                <a:latin typeface="ＭＳ Ｐゴシック" panose="020B0600070205080204" pitchFamily="50" charset="-128"/>
                <a:ea typeface="ＭＳ Ｐゴシック" panose="020B0600070205080204" pitchFamily="50" charset="-128"/>
              </a:rPr>
              <a:t>電話等で直接聞ける体制</a:t>
            </a:r>
          </a:p>
          <a:p>
            <a:pPr marL="174625" indent="-174625" algn="just">
              <a:spcAft>
                <a:spcPts val="600"/>
              </a:spcAft>
              <a:buClr>
                <a:schemeClr val="tx1"/>
              </a:buClr>
              <a:buFont typeface="Arial" panose="020B0604020202020204" pitchFamily="34" charset="0"/>
              <a:buChar char="•"/>
            </a:pPr>
            <a:r>
              <a:rPr lang="ja-JP" altLang="en-US" sz="2000" dirty="0">
                <a:solidFill>
                  <a:schemeClr val="tx1">
                    <a:lumMod val="75000"/>
                    <a:lumOff val="25000"/>
                  </a:schemeClr>
                </a:solidFill>
                <a:latin typeface="ＭＳ Ｐゴシック" panose="020B0600070205080204" pitchFamily="50" charset="-128"/>
                <a:ea typeface="ＭＳ Ｐゴシック" panose="020B0600070205080204" pitchFamily="50" charset="-128"/>
              </a:rPr>
              <a:t>要配慮者用の</a:t>
            </a:r>
            <a:r>
              <a:rPr lang="ja-JP" altLang="en-US" sz="2000" dirty="0">
                <a:solidFill>
                  <a:srgbClr val="C00000"/>
                </a:solidFill>
                <a:latin typeface="ＭＳ Ｐゴシック" panose="020B0600070205080204" pitchFamily="50" charset="-128"/>
                <a:ea typeface="ＭＳ Ｐゴシック" panose="020B0600070205080204" pitchFamily="50" charset="-128"/>
              </a:rPr>
              <a:t>「指定緊急避難場所」の受入れ体制</a:t>
            </a:r>
            <a:r>
              <a:rPr lang="ja-JP" altLang="en-US" sz="2000" dirty="0">
                <a:solidFill>
                  <a:schemeClr val="tx1">
                    <a:lumMod val="75000"/>
                    <a:lumOff val="25000"/>
                  </a:schemeClr>
                </a:solidFill>
                <a:latin typeface="ＭＳ Ｐゴシック" panose="020B0600070205080204" pitchFamily="50" charset="-128"/>
                <a:ea typeface="ＭＳ Ｐゴシック" panose="020B0600070205080204" pitchFamily="50" charset="-128"/>
              </a:rPr>
              <a:t>（要員の確保）</a:t>
            </a:r>
          </a:p>
        </p:txBody>
      </p:sp>
      <p:sp>
        <p:nvSpPr>
          <p:cNvPr id="3" name="テキスト ボックス 2">
            <a:extLst>
              <a:ext uri="{FF2B5EF4-FFF2-40B4-BE49-F238E27FC236}">
                <a16:creationId xmlns:a16="http://schemas.microsoft.com/office/drawing/2014/main" id="{9A473413-7ACA-413F-858D-514EE42E8BB9}"/>
              </a:ext>
            </a:extLst>
          </p:cNvPr>
          <p:cNvSpPr txBox="1"/>
          <p:nvPr/>
        </p:nvSpPr>
        <p:spPr>
          <a:xfrm>
            <a:off x="306815" y="1122739"/>
            <a:ext cx="7720383" cy="461665"/>
          </a:xfrm>
          <a:prstGeom prst="rect">
            <a:avLst/>
          </a:prstGeom>
          <a:noFill/>
        </p:spPr>
        <p:txBody>
          <a:bodyPr wrap="none" rtlCol="0">
            <a:spAutoFit/>
          </a:bodyPr>
          <a:lstStyle/>
          <a:p>
            <a:r>
              <a:rPr lang="en-US" altLang="ja-JP" sz="2400" dirty="0">
                <a:latin typeface="ＭＳ Ｐゴシック" panose="020B0600070205080204" pitchFamily="50" charset="-128"/>
              </a:rPr>
              <a:t>30</a:t>
            </a:r>
            <a:r>
              <a:rPr lang="ja-JP" altLang="en-US" sz="2400" dirty="0">
                <a:latin typeface="ＭＳ Ｐゴシック" panose="020B0600070205080204" pitchFamily="50" charset="-128"/>
              </a:rPr>
              <a:t>日（木） </a:t>
            </a:r>
            <a:r>
              <a:rPr lang="en-US" altLang="ja-JP" sz="2400" dirty="0" smtClean="0">
                <a:latin typeface="ＭＳ Ｐゴシック" panose="020B0600070205080204" pitchFamily="50" charset="-128"/>
              </a:rPr>
              <a:t>0</a:t>
            </a:r>
            <a:r>
              <a:rPr kumimoji="1" lang="en-US" altLang="ja-JP" sz="2400" dirty="0" smtClean="0">
                <a:latin typeface="ＭＳ Ｐゴシック" panose="020B0600070205080204" pitchFamily="50" charset="-128"/>
                <a:ea typeface="ＭＳ Ｐゴシック" panose="020B0600070205080204" pitchFamily="50" charset="-128"/>
              </a:rPr>
              <a:t>5:19 </a:t>
            </a:r>
            <a:r>
              <a:rPr kumimoji="1" lang="ja-JP" altLang="en-US" sz="2400" dirty="0">
                <a:solidFill>
                  <a:srgbClr val="FF0000"/>
                </a:solidFill>
                <a:latin typeface="ＭＳ Ｐゴシック" panose="020B0600070205080204" pitchFamily="50" charset="-128"/>
                <a:ea typeface="ＭＳ Ｐゴシック" panose="020B0600070205080204" pitchFamily="50" charset="-128"/>
              </a:rPr>
              <a:t>大雨警報（土砂災害）</a:t>
            </a:r>
            <a:r>
              <a:rPr kumimoji="1" lang="ja-JP" altLang="en-US" sz="2400" dirty="0">
                <a:latin typeface="ＭＳ Ｐゴシック" panose="020B0600070205080204" pitchFamily="50" charset="-128"/>
                <a:ea typeface="ＭＳ Ｐゴシック" panose="020B0600070205080204" pitchFamily="50" charset="-128"/>
              </a:rPr>
              <a:t>（警戒レベル３相当）</a:t>
            </a:r>
          </a:p>
        </p:txBody>
      </p:sp>
      <p:sp>
        <p:nvSpPr>
          <p:cNvPr id="6" name="テキスト ボックス 5">
            <a:extLst>
              <a:ext uri="{FF2B5EF4-FFF2-40B4-BE49-F238E27FC236}">
                <a16:creationId xmlns:a16="http://schemas.microsoft.com/office/drawing/2014/main" id="{A5C2D838-9D76-4F13-B82C-B3CAB66C9711}"/>
              </a:ext>
            </a:extLst>
          </p:cNvPr>
          <p:cNvSpPr txBox="1"/>
          <p:nvPr/>
        </p:nvSpPr>
        <p:spPr>
          <a:xfrm>
            <a:off x="334372" y="6086476"/>
            <a:ext cx="5286140" cy="400110"/>
          </a:xfrm>
          <a:prstGeom prst="rect">
            <a:avLst/>
          </a:prstGeom>
          <a:solidFill>
            <a:schemeClr val="accent5">
              <a:lumMod val="20000"/>
              <a:lumOff val="80000"/>
            </a:schemeClr>
          </a:solidFill>
        </p:spPr>
        <p:txBody>
          <a:bodyPr wrap="square" rtlCol="0">
            <a:spAutoFit/>
          </a:bodyPr>
          <a:lstStyle/>
          <a:p>
            <a:pPr algn="ctr"/>
            <a:r>
              <a:rPr kumimoji="1" lang="ja-JP" altLang="en-US" sz="2000"/>
              <a:t>土砂災害に対する警戒が一段階高まった状態</a:t>
            </a:r>
          </a:p>
        </p:txBody>
      </p:sp>
      <p:sp>
        <p:nvSpPr>
          <p:cNvPr id="19" name="テキスト ボックス 18">
            <a:extLst>
              <a:ext uri="{FF2B5EF4-FFF2-40B4-BE49-F238E27FC236}">
                <a16:creationId xmlns:a16="http://schemas.microsoft.com/office/drawing/2014/main" id="{E75D07A3-6F0E-477E-B38B-5F871794E9E7}"/>
              </a:ext>
            </a:extLst>
          </p:cNvPr>
          <p:cNvSpPr txBox="1"/>
          <p:nvPr/>
        </p:nvSpPr>
        <p:spPr>
          <a:xfrm>
            <a:off x="6035040" y="6086476"/>
            <a:ext cx="2922112" cy="400110"/>
          </a:xfrm>
          <a:prstGeom prst="rect">
            <a:avLst/>
          </a:prstGeom>
          <a:noFill/>
        </p:spPr>
        <p:txBody>
          <a:bodyPr wrap="square" rtlCol="0">
            <a:spAutoFit/>
          </a:bodyPr>
          <a:lstStyle/>
          <a:p>
            <a:pPr algn="ctr"/>
            <a:r>
              <a:rPr lang="ja-JP" altLang="en-US" sz="2000"/>
              <a:t>洪水に関してはどうか？</a:t>
            </a:r>
            <a:endParaRPr kumimoji="1" lang="ja-JP" altLang="en-US" sz="2000"/>
          </a:p>
        </p:txBody>
      </p:sp>
      <p:sp>
        <p:nvSpPr>
          <p:cNvPr id="7" name="矢印: 右 6">
            <a:extLst>
              <a:ext uri="{FF2B5EF4-FFF2-40B4-BE49-F238E27FC236}">
                <a16:creationId xmlns:a16="http://schemas.microsoft.com/office/drawing/2014/main" id="{FA3AA2C1-2A55-44C0-9CCF-E70BD4AC4E49}"/>
              </a:ext>
            </a:extLst>
          </p:cNvPr>
          <p:cNvSpPr/>
          <p:nvPr/>
        </p:nvSpPr>
        <p:spPr>
          <a:xfrm>
            <a:off x="5693664" y="6148032"/>
            <a:ext cx="414528" cy="27699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96A42E3A-E123-485A-BE6F-E8A9D1AFB609}"/>
              </a:ext>
            </a:extLst>
          </p:cNvPr>
          <p:cNvSpPr txBox="1"/>
          <p:nvPr/>
        </p:nvSpPr>
        <p:spPr>
          <a:xfrm>
            <a:off x="3674001" y="5700451"/>
            <a:ext cx="5238934" cy="276999"/>
          </a:xfrm>
          <a:prstGeom prst="rect">
            <a:avLst/>
          </a:prstGeom>
          <a:noFill/>
        </p:spPr>
        <p:txBody>
          <a:bodyPr wrap="none" rtlCol="0">
            <a:spAutoFit/>
          </a:bodyPr>
          <a:lstStyle/>
          <a:p>
            <a:pPr algn="r"/>
            <a:r>
              <a:rPr lang="ja-JP" altLang="en-US" sz="1200" dirty="0">
                <a:solidFill>
                  <a:schemeClr val="tx1">
                    <a:lumMod val="75000"/>
                    <a:lumOff val="25000"/>
                  </a:schemeClr>
                </a:solidFill>
                <a:latin typeface="ＭＳ Ｐゴシック" panose="020B0600070205080204" pitchFamily="50" charset="-128"/>
                <a:ea typeface="ＭＳ Ｐゴシック" panose="020B0600070205080204" pitchFamily="50" charset="-128"/>
              </a:rPr>
              <a:t>参考：</a:t>
            </a:r>
            <a:r>
              <a:rPr lang="ja-JP" altLang="ja-JP" sz="1200">
                <a:solidFill>
                  <a:schemeClr val="tx1">
                    <a:lumMod val="75000"/>
                    <a:lumOff val="25000"/>
                  </a:schemeClr>
                </a:solidFill>
                <a:latin typeface="ＭＳ Ｐゴシック" panose="020B0600070205080204" pitchFamily="50" charset="-128"/>
                <a:ea typeface="ＭＳ Ｐゴシック" panose="020B0600070205080204" pitchFamily="50" charset="-128"/>
              </a:rPr>
              <a:t>「避難</a:t>
            </a:r>
            <a:r>
              <a:rPr lang="ja-JP" altLang="en-US" sz="1200">
                <a:solidFill>
                  <a:schemeClr val="tx1">
                    <a:lumMod val="75000"/>
                    <a:lumOff val="25000"/>
                  </a:schemeClr>
                </a:solidFill>
                <a:latin typeface="ＭＳ Ｐゴシック" panose="020B0600070205080204" pitchFamily="50" charset="-128"/>
                <a:ea typeface="ＭＳ Ｐゴシック" panose="020B0600070205080204" pitchFamily="50" charset="-128"/>
              </a:rPr>
              <a:t>情報</a:t>
            </a:r>
            <a:r>
              <a:rPr lang="ja-JP" altLang="ja-JP" sz="1200">
                <a:solidFill>
                  <a:schemeClr val="tx1">
                    <a:lumMod val="75000"/>
                    <a:lumOff val="25000"/>
                  </a:schemeClr>
                </a:solidFill>
                <a:latin typeface="ＭＳ Ｐゴシック" panose="020B0600070205080204" pitchFamily="50" charset="-128"/>
                <a:ea typeface="ＭＳ Ｐゴシック" panose="020B0600070205080204" pitchFamily="50" charset="-128"/>
              </a:rPr>
              <a:t>に</a:t>
            </a:r>
            <a:r>
              <a:rPr lang="ja-JP" altLang="ja-JP" sz="1200" dirty="0">
                <a:solidFill>
                  <a:schemeClr val="tx1">
                    <a:lumMod val="75000"/>
                    <a:lumOff val="25000"/>
                  </a:schemeClr>
                </a:solidFill>
                <a:latin typeface="ＭＳ Ｐゴシック" panose="020B0600070205080204" pitchFamily="50" charset="-128"/>
                <a:ea typeface="ＭＳ Ｐゴシック" panose="020B0600070205080204" pitchFamily="50" charset="-128"/>
              </a:rPr>
              <a:t>関するガイドライン</a:t>
            </a:r>
            <a:r>
              <a:rPr lang="ja-JP" altLang="ja-JP" sz="1200">
                <a:solidFill>
                  <a:schemeClr val="tx1">
                    <a:lumMod val="75000"/>
                    <a:lumOff val="25000"/>
                  </a:schemeClr>
                </a:solidFill>
                <a:latin typeface="ＭＳ Ｐゴシック" panose="020B0600070205080204" pitchFamily="50" charset="-128"/>
                <a:ea typeface="ＭＳ Ｐゴシック" panose="020B0600070205080204" pitchFamily="50" charset="-128"/>
              </a:rPr>
              <a:t>」（</a:t>
            </a:r>
            <a:r>
              <a:rPr lang="en-US" altLang="ja-JP" sz="1200">
                <a:solidFill>
                  <a:schemeClr val="tx1">
                    <a:lumMod val="75000"/>
                    <a:lumOff val="25000"/>
                  </a:schemeClr>
                </a:solidFill>
                <a:latin typeface="ＭＳ Ｐゴシック" panose="020B0600070205080204" pitchFamily="50" charset="-128"/>
                <a:ea typeface="ＭＳ Ｐゴシック" panose="020B0600070205080204" pitchFamily="50" charset="-128"/>
              </a:rPr>
              <a:t>R03</a:t>
            </a:r>
            <a:r>
              <a:rPr lang="ja-JP" altLang="ja-JP" sz="1200">
                <a:solidFill>
                  <a:schemeClr val="tx1">
                    <a:lumMod val="75000"/>
                    <a:lumOff val="25000"/>
                  </a:schemeClr>
                </a:solidFill>
                <a:latin typeface="ＭＳ Ｐゴシック" panose="020B0600070205080204" pitchFamily="50" charset="-128"/>
                <a:ea typeface="ＭＳ Ｐゴシック" panose="020B0600070205080204" pitchFamily="50" charset="-128"/>
              </a:rPr>
              <a:t>）</a:t>
            </a:r>
            <a:r>
              <a:rPr lang="ja-JP" altLang="ja-JP" sz="1200" dirty="0">
                <a:solidFill>
                  <a:schemeClr val="tx1">
                    <a:lumMod val="75000"/>
                    <a:lumOff val="25000"/>
                  </a:schemeClr>
                </a:solidFill>
                <a:latin typeface="ＭＳ Ｐゴシック" panose="020B0600070205080204" pitchFamily="50" charset="-128"/>
                <a:ea typeface="ＭＳ Ｐゴシック" panose="020B0600070205080204" pitchFamily="50" charset="-128"/>
              </a:rPr>
              <a:t>（内閣府（防災担当））</a:t>
            </a:r>
            <a:r>
              <a:rPr lang="ja-JP" altLang="en-US" sz="1200" dirty="0">
                <a:solidFill>
                  <a:schemeClr val="tx1">
                    <a:lumMod val="75000"/>
                    <a:lumOff val="25000"/>
                  </a:schemeClr>
                </a:solidFill>
                <a:latin typeface="ＭＳ Ｐゴシック" panose="020B0600070205080204" pitchFamily="50" charset="-128"/>
                <a:ea typeface="ＭＳ Ｐゴシック" panose="020B0600070205080204" pitchFamily="50" charset="-128"/>
              </a:rPr>
              <a:t>（一部改変）</a:t>
            </a:r>
            <a:endParaRPr kumimoji="1" lang="ja-JP" altLang="en-US" sz="120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p:txBody>
      </p:sp>
      <p:sp>
        <p:nvSpPr>
          <p:cNvPr id="23"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1 】</a:t>
            </a:r>
            <a:endParaRPr lang="ja-JP" altLang="en-US" dirty="0">
              <a:solidFill>
                <a:srgbClr val="E66914"/>
              </a:solidFill>
              <a:latin typeface="+mn-ea"/>
            </a:endParaRPr>
          </a:p>
        </p:txBody>
      </p:sp>
    </p:spTree>
    <p:extLst>
      <p:ext uri="{BB962C8B-B14F-4D97-AF65-F5344CB8AC3E}">
        <p14:creationId xmlns:p14="http://schemas.microsoft.com/office/powerpoint/2010/main" val="293555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flipH="1">
            <a:off x="-18000" y="6606000"/>
            <a:ext cx="9180000" cy="252000"/>
          </a:xfrm>
          <a:prstGeom prst="rect">
            <a:avLst/>
          </a:prstGeom>
          <a:gradFill flip="none" rotWithShape="1">
            <a:gsLst>
              <a:gs pos="0">
                <a:schemeClr val="tx1">
                  <a:lumMod val="95000"/>
                  <a:lumOff val="5000"/>
                </a:schemeClr>
              </a:gs>
              <a:gs pos="100000">
                <a:schemeClr val="tx1">
                  <a:lumMod val="50000"/>
                  <a:lumOff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 name="コンテンツ プレースホルダー 3">
            <a:extLst>
              <a:ext uri="{FF2B5EF4-FFF2-40B4-BE49-F238E27FC236}">
                <a16:creationId xmlns:a16="http://schemas.microsoft.com/office/drawing/2014/main" id="{9A5856C3-C09F-43AC-AF4C-B28994FD3B19}"/>
              </a:ext>
            </a:extLst>
          </p:cNvPr>
          <p:cNvSpPr>
            <a:spLocks noGrp="1"/>
          </p:cNvSpPr>
          <p:nvPr>
            <p:ph idx="4294967295"/>
          </p:nvPr>
        </p:nvSpPr>
        <p:spPr>
          <a:xfrm>
            <a:off x="792000" y="1640394"/>
            <a:ext cx="7560000" cy="4381635"/>
          </a:xfrm>
        </p:spPr>
        <p:txBody>
          <a:bodyPr>
            <a:normAutofit/>
          </a:bodyPr>
          <a:lstStyle/>
          <a:p>
            <a:pPr marL="0" lvl="1" indent="0" algn="just">
              <a:lnSpc>
                <a:spcPct val="110000"/>
              </a:lnSpc>
              <a:spcBef>
                <a:spcPts val="0"/>
              </a:spcBef>
              <a:spcAft>
                <a:spcPts val="300"/>
              </a:spcAft>
              <a:buNone/>
            </a:pPr>
            <a:r>
              <a:rPr lang="ja-JP" altLang="en-US" sz="4400" dirty="0"/>
              <a:t>　住民の命を災害から守る</a:t>
            </a:r>
            <a:endParaRPr lang="en-US" altLang="ja-JP" sz="4400" dirty="0"/>
          </a:p>
          <a:p>
            <a:pPr marL="457200" lvl="2" indent="0" algn="just">
              <a:lnSpc>
                <a:spcPct val="110000"/>
              </a:lnSpc>
              <a:spcBef>
                <a:spcPts val="0"/>
              </a:spcBef>
              <a:spcAft>
                <a:spcPts val="300"/>
              </a:spcAft>
              <a:buNone/>
            </a:pPr>
            <a:endParaRPr lang="en-US" altLang="ja-JP" sz="3200" dirty="0"/>
          </a:p>
          <a:p>
            <a:pPr marL="457200" lvl="2" indent="0" algn="just">
              <a:lnSpc>
                <a:spcPct val="110000"/>
              </a:lnSpc>
              <a:spcBef>
                <a:spcPts val="0"/>
              </a:spcBef>
              <a:spcAft>
                <a:spcPts val="300"/>
              </a:spcAft>
              <a:buNone/>
            </a:pPr>
            <a:r>
              <a:rPr lang="ja-JP" altLang="en-US" sz="3200" dirty="0"/>
              <a:t>そのために、防災気象情報を</a:t>
            </a:r>
            <a:endParaRPr lang="en-US" altLang="ja-JP" sz="3200" dirty="0"/>
          </a:p>
          <a:p>
            <a:pPr marL="457200" lvl="2" indent="0" algn="just">
              <a:lnSpc>
                <a:spcPct val="110000"/>
              </a:lnSpc>
              <a:spcBef>
                <a:spcPts val="0"/>
              </a:spcBef>
              <a:spcAft>
                <a:spcPts val="300"/>
              </a:spcAft>
              <a:buNone/>
            </a:pPr>
            <a:r>
              <a:rPr lang="ja-JP" altLang="en-US" sz="3200" dirty="0"/>
              <a:t>どのように活用し、</a:t>
            </a:r>
            <a:endParaRPr lang="en-US" altLang="ja-JP" sz="3200" dirty="0"/>
          </a:p>
          <a:p>
            <a:pPr marL="457200" lvl="2" indent="0" algn="just">
              <a:lnSpc>
                <a:spcPct val="110000"/>
              </a:lnSpc>
              <a:spcBef>
                <a:spcPts val="0"/>
              </a:spcBef>
              <a:spcAft>
                <a:spcPts val="300"/>
              </a:spcAft>
              <a:buNone/>
            </a:pPr>
            <a:r>
              <a:rPr lang="ja-JP" altLang="en-US" sz="3200" dirty="0"/>
              <a:t>市町村の災害対応として</a:t>
            </a:r>
            <a:endParaRPr lang="en-US" altLang="ja-JP" sz="3200" dirty="0"/>
          </a:p>
          <a:p>
            <a:pPr marL="457200" lvl="2" indent="0" algn="just">
              <a:lnSpc>
                <a:spcPct val="110000"/>
              </a:lnSpc>
              <a:spcBef>
                <a:spcPts val="0"/>
              </a:spcBef>
              <a:spcAft>
                <a:spcPts val="300"/>
              </a:spcAft>
              <a:buNone/>
            </a:pPr>
            <a:r>
              <a:rPr lang="ja-JP" altLang="en-US" sz="3200" dirty="0"/>
              <a:t>どのように対処すべきか、</a:t>
            </a:r>
            <a:endParaRPr lang="en-US" altLang="ja-JP" sz="3200" dirty="0"/>
          </a:p>
          <a:p>
            <a:pPr marL="457200" lvl="2" indent="0" algn="just">
              <a:lnSpc>
                <a:spcPct val="110000"/>
              </a:lnSpc>
              <a:spcBef>
                <a:spcPts val="0"/>
              </a:spcBef>
              <a:spcAft>
                <a:spcPts val="300"/>
              </a:spcAft>
              <a:buNone/>
            </a:pPr>
            <a:r>
              <a:rPr lang="ja-JP" altLang="en-US" sz="3200" dirty="0"/>
              <a:t>ワークショップを通して考える</a:t>
            </a:r>
            <a:endParaRPr lang="en-US" altLang="ja-JP" sz="3200" dirty="0"/>
          </a:p>
        </p:txBody>
      </p:sp>
      <p:sp>
        <p:nvSpPr>
          <p:cNvPr id="2" name="タイトル 1">
            <a:extLst>
              <a:ext uri="{FF2B5EF4-FFF2-40B4-BE49-F238E27FC236}">
                <a16:creationId xmlns:a16="http://schemas.microsoft.com/office/drawing/2014/main" id="{7BA4E3BE-B147-46ED-AA73-688DDB40C732}"/>
              </a:ext>
            </a:extLst>
          </p:cNvPr>
          <p:cNvSpPr>
            <a:spLocks noGrp="1"/>
          </p:cNvSpPr>
          <p:nvPr>
            <p:ph type="title"/>
          </p:nvPr>
        </p:nvSpPr>
        <p:spPr>
          <a:xfrm>
            <a:off x="0" y="364650"/>
            <a:ext cx="9144000" cy="686499"/>
          </a:xfrm>
        </p:spPr>
        <p:txBody>
          <a:bodyPr>
            <a:normAutofit/>
          </a:bodyPr>
          <a:lstStyle/>
          <a:p>
            <a:r>
              <a:rPr kumimoji="1" lang="ja-JP" altLang="en-US" dirty="0"/>
              <a:t>　本ワークショップの趣旨</a:t>
            </a:r>
          </a:p>
        </p:txBody>
      </p:sp>
      <p:sp>
        <p:nvSpPr>
          <p:cNvPr id="8" name="スライド番号プレースホルダー 7">
            <a:extLst>
              <a:ext uri="{FF2B5EF4-FFF2-40B4-BE49-F238E27FC236}">
                <a16:creationId xmlns:a16="http://schemas.microsoft.com/office/drawing/2014/main" id="{F6B62107-37E6-457A-AB22-C94FC34B8E26}"/>
              </a:ext>
            </a:extLst>
          </p:cNvPr>
          <p:cNvSpPr>
            <a:spLocks noGrp="1"/>
          </p:cNvSpPr>
          <p:nvPr>
            <p:ph type="sldNum" sz="quarter" idx="12"/>
          </p:nvPr>
        </p:nvSpPr>
        <p:spPr/>
        <p:txBody>
          <a:bodyPr/>
          <a:lstStyle/>
          <a:p>
            <a:fld id="{090AECCA-A504-4483-9A84-66AB2E940DB8}" type="slidenum">
              <a:rPr lang="ja-JP" altLang="en-US" smtClean="0"/>
              <a:pPr/>
              <a:t>3</a:t>
            </a:fld>
            <a:endParaRPr lang="ja-JP" altLang="en-US"/>
          </a:p>
        </p:txBody>
      </p:sp>
      <p:sp>
        <p:nvSpPr>
          <p:cNvPr id="5" name="四角形: 角を丸くする 4">
            <a:extLst>
              <a:ext uri="{FF2B5EF4-FFF2-40B4-BE49-F238E27FC236}">
                <a16:creationId xmlns:a16="http://schemas.microsoft.com/office/drawing/2014/main" id="{B9E332C4-6BEE-4486-9587-74CAB2C75001}"/>
              </a:ext>
            </a:extLst>
          </p:cNvPr>
          <p:cNvSpPr/>
          <p:nvPr/>
        </p:nvSpPr>
        <p:spPr>
          <a:xfrm>
            <a:off x="423333" y="1447800"/>
            <a:ext cx="8246534" cy="4738991"/>
          </a:xfrm>
          <a:prstGeom prst="roundRect">
            <a:avLst>
              <a:gd name="adj" fmla="val 7673"/>
            </a:avLst>
          </a:prstGeom>
          <a:no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336580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rotWithShape="1">
          <a:blip r:embed="rId3"/>
          <a:srcRect t="13499" b="35570"/>
          <a:stretch/>
        </p:blipFill>
        <p:spPr>
          <a:xfrm>
            <a:off x="139305" y="1550947"/>
            <a:ext cx="8701363" cy="5055593"/>
          </a:xfrm>
          <a:prstGeom prst="rect">
            <a:avLst/>
          </a:prstGeom>
        </p:spPr>
      </p:pic>
      <p:sp>
        <p:nvSpPr>
          <p:cNvPr id="3" name="タイトル 2">
            <a:extLst>
              <a:ext uri="{FF2B5EF4-FFF2-40B4-BE49-F238E27FC236}">
                <a16:creationId xmlns:a16="http://schemas.microsoft.com/office/drawing/2014/main" id="{C0115166-7E3B-4AA6-AC29-D607ADA2CA4B}"/>
              </a:ext>
            </a:extLst>
          </p:cNvPr>
          <p:cNvSpPr>
            <a:spLocks noGrp="1"/>
          </p:cNvSpPr>
          <p:nvPr>
            <p:ph type="title"/>
          </p:nvPr>
        </p:nvSpPr>
        <p:spPr>
          <a:xfrm>
            <a:off x="0" y="364650"/>
            <a:ext cx="8138700" cy="686499"/>
          </a:xfrm>
        </p:spPr>
        <p:txBody>
          <a:bodyPr>
            <a:normAutofit/>
          </a:bodyPr>
          <a:lstStyle/>
          <a:p>
            <a:r>
              <a:rPr kumimoji="1" lang="ja-JP" altLang="en-US" dirty="0"/>
              <a:t>　洪水注意報が警報に切り替わる可能性</a:t>
            </a:r>
          </a:p>
        </p:txBody>
      </p:sp>
      <p:sp>
        <p:nvSpPr>
          <p:cNvPr id="5" name="スライド番号プレースホルダー 4">
            <a:extLst>
              <a:ext uri="{FF2B5EF4-FFF2-40B4-BE49-F238E27FC236}">
                <a16:creationId xmlns:a16="http://schemas.microsoft.com/office/drawing/2014/main" id="{E66BDEAC-1A32-4866-A616-B4BC60F7068E}"/>
              </a:ext>
            </a:extLst>
          </p:cNvPr>
          <p:cNvSpPr>
            <a:spLocks noGrp="1"/>
          </p:cNvSpPr>
          <p:nvPr>
            <p:ph type="sldNum" sz="quarter" idx="12"/>
          </p:nvPr>
        </p:nvSpPr>
        <p:spPr/>
        <p:txBody>
          <a:bodyPr/>
          <a:lstStyle/>
          <a:p>
            <a:fld id="{090AECCA-A504-4483-9A84-66AB2E940DB8}" type="slidenum">
              <a:rPr lang="ja-JP" altLang="en-US" smtClean="0"/>
              <a:pPr/>
              <a:t>30</a:t>
            </a:fld>
            <a:endParaRPr lang="ja-JP" altLang="en-US" dirty="0"/>
          </a:p>
        </p:txBody>
      </p:sp>
      <p:sp>
        <p:nvSpPr>
          <p:cNvPr id="14" name="角丸四角形 13"/>
          <p:cNvSpPr/>
          <p:nvPr/>
        </p:nvSpPr>
        <p:spPr>
          <a:xfrm>
            <a:off x="249627" y="3228306"/>
            <a:ext cx="6850765" cy="26543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454D1DE7-FA37-469D-90E6-117097BD12E5}"/>
              </a:ext>
            </a:extLst>
          </p:cNvPr>
          <p:cNvSpPr txBox="1"/>
          <p:nvPr/>
        </p:nvSpPr>
        <p:spPr>
          <a:xfrm>
            <a:off x="6891812" y="3506169"/>
            <a:ext cx="1851487" cy="1175057"/>
          </a:xfrm>
          <a:prstGeom prst="rect">
            <a:avLst/>
          </a:prstGeom>
          <a:solidFill>
            <a:srgbClr val="FFFF00"/>
          </a:solidFill>
          <a:ln w="31750">
            <a:solidFill>
              <a:srgbClr val="FF0000"/>
            </a:solidFill>
          </a:ln>
        </p:spPr>
        <p:txBody>
          <a:bodyPr wrap="square" lIns="72000" rIns="0" rtlCol="0">
            <a:spAutoFit/>
          </a:bodyPr>
          <a:lstStyle/>
          <a:p>
            <a:pPr algn="ctr"/>
            <a:r>
              <a:rPr kumimoji="1" lang="ja-JP" altLang="en-US" spc="-100" dirty="0">
                <a:latin typeface="+mn-ea"/>
              </a:rPr>
              <a:t>洪水注意報が警報に切り替わる</a:t>
            </a:r>
            <a:endParaRPr kumimoji="1" lang="en-US" altLang="ja-JP" spc="-100" dirty="0">
              <a:latin typeface="+mn-ea"/>
            </a:endParaRPr>
          </a:p>
          <a:p>
            <a:pPr algn="ctr"/>
            <a:r>
              <a:rPr kumimoji="1" lang="ja-JP" altLang="en-US" spc="-100" dirty="0">
                <a:latin typeface="+mn-ea"/>
              </a:rPr>
              <a:t>可能性が高いと</a:t>
            </a:r>
            <a:endParaRPr kumimoji="1" lang="en-US" altLang="ja-JP" spc="-100" dirty="0">
              <a:latin typeface="+mn-ea"/>
            </a:endParaRPr>
          </a:p>
          <a:p>
            <a:pPr algn="ctr"/>
            <a:r>
              <a:rPr kumimoji="1" lang="ja-JP" altLang="en-US" spc="-100" dirty="0">
                <a:latin typeface="+mn-ea"/>
              </a:rPr>
              <a:t>予告されている</a:t>
            </a:r>
          </a:p>
        </p:txBody>
      </p:sp>
      <p:sp>
        <p:nvSpPr>
          <p:cNvPr id="10" name="左矢印 9"/>
          <p:cNvSpPr/>
          <p:nvPr/>
        </p:nvSpPr>
        <p:spPr>
          <a:xfrm rot="2700000">
            <a:off x="6456290" y="3455157"/>
            <a:ext cx="452005" cy="407691"/>
          </a:xfrm>
          <a:prstGeom prst="leftArrow">
            <a:avLst>
              <a:gd name="adj1" fmla="val 50000"/>
              <a:gd name="adj2" fmla="val 45652"/>
            </a:avLst>
          </a:prstGeom>
          <a:solidFill>
            <a:srgbClr val="FFFF00"/>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p:cNvSpPr/>
          <p:nvPr/>
        </p:nvSpPr>
        <p:spPr>
          <a:xfrm>
            <a:off x="5202284" y="2818066"/>
            <a:ext cx="1463940" cy="410240"/>
          </a:xfrm>
          <a:prstGeom prst="roundRect">
            <a:avLst>
              <a:gd name="adj" fmla="val 5810"/>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 name="直線コネクタ 15"/>
          <p:cNvCxnSpPr/>
          <p:nvPr/>
        </p:nvCxnSpPr>
        <p:spPr>
          <a:xfrm>
            <a:off x="5212489" y="3228306"/>
            <a:ext cx="1426643" cy="5400"/>
          </a:xfrm>
          <a:prstGeom prst="line">
            <a:avLst/>
          </a:prstGeom>
          <a:ln w="698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id="{9A473413-7ACA-413F-858D-514EE42E8BB9}"/>
              </a:ext>
            </a:extLst>
          </p:cNvPr>
          <p:cNvSpPr txBox="1"/>
          <p:nvPr/>
        </p:nvSpPr>
        <p:spPr>
          <a:xfrm>
            <a:off x="306815" y="1122739"/>
            <a:ext cx="7720383" cy="461665"/>
          </a:xfrm>
          <a:prstGeom prst="rect">
            <a:avLst/>
          </a:prstGeom>
          <a:noFill/>
        </p:spPr>
        <p:txBody>
          <a:bodyPr wrap="none" rtlCol="0">
            <a:spAutoFit/>
          </a:bodyPr>
          <a:lstStyle/>
          <a:p>
            <a:r>
              <a:rPr lang="en-US" altLang="ja-JP" sz="2400" dirty="0">
                <a:latin typeface="ＭＳ Ｐゴシック" panose="020B0600070205080204" pitchFamily="50" charset="-128"/>
              </a:rPr>
              <a:t>30</a:t>
            </a:r>
            <a:r>
              <a:rPr lang="ja-JP" altLang="en-US" sz="2400" dirty="0">
                <a:latin typeface="ＭＳ Ｐゴシック" panose="020B0600070205080204" pitchFamily="50" charset="-128"/>
              </a:rPr>
              <a:t>日（木） </a:t>
            </a:r>
            <a:r>
              <a:rPr lang="en-US" altLang="ja-JP" sz="2400" dirty="0" smtClean="0">
                <a:latin typeface="ＭＳ Ｐゴシック" panose="020B0600070205080204" pitchFamily="50" charset="-128"/>
              </a:rPr>
              <a:t>0</a:t>
            </a:r>
            <a:r>
              <a:rPr kumimoji="1" lang="en-US" altLang="ja-JP" sz="2400" dirty="0" smtClean="0">
                <a:latin typeface="ＭＳ Ｐゴシック" panose="020B0600070205080204" pitchFamily="50" charset="-128"/>
                <a:ea typeface="ＭＳ Ｐゴシック" panose="020B0600070205080204" pitchFamily="50" charset="-128"/>
              </a:rPr>
              <a:t>5:19 </a:t>
            </a:r>
            <a:r>
              <a:rPr kumimoji="1" lang="ja-JP" altLang="en-US" sz="2400" dirty="0">
                <a:solidFill>
                  <a:srgbClr val="FF0000"/>
                </a:solidFill>
                <a:latin typeface="ＭＳ Ｐゴシック" panose="020B0600070205080204" pitchFamily="50" charset="-128"/>
                <a:ea typeface="ＭＳ Ｐゴシック" panose="020B0600070205080204" pitchFamily="50" charset="-128"/>
              </a:rPr>
              <a:t>大雨警報（土砂災害）</a:t>
            </a:r>
            <a:r>
              <a:rPr kumimoji="1" lang="ja-JP" altLang="en-US" sz="2400" dirty="0">
                <a:latin typeface="ＭＳ Ｐゴシック" panose="020B0600070205080204" pitchFamily="50" charset="-128"/>
                <a:ea typeface="ＭＳ Ｐゴシック" panose="020B0600070205080204" pitchFamily="50" charset="-128"/>
              </a:rPr>
              <a:t>（警戒レベル３相当）</a:t>
            </a:r>
          </a:p>
        </p:txBody>
      </p:sp>
      <p:sp>
        <p:nvSpPr>
          <p:cNvPr id="18"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1 】</a:t>
            </a:r>
            <a:endParaRPr lang="ja-JP" altLang="en-US" dirty="0">
              <a:solidFill>
                <a:srgbClr val="E66914"/>
              </a:solidFill>
              <a:latin typeface="+mn-ea"/>
            </a:endParaRPr>
          </a:p>
        </p:txBody>
      </p:sp>
    </p:spTree>
    <p:extLst>
      <p:ext uri="{BB962C8B-B14F-4D97-AF65-F5344CB8AC3E}">
        <p14:creationId xmlns:p14="http://schemas.microsoft.com/office/powerpoint/2010/main" val="22328913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11">
            <a:extLst>
              <a:ext uri="{FF2B5EF4-FFF2-40B4-BE49-F238E27FC236}">
                <a16:creationId xmlns:a16="http://schemas.microsoft.com/office/drawing/2014/main" id="{6FBDA91B-D1FE-4357-9421-CFF30C0AC482}"/>
              </a:ext>
            </a:extLst>
          </p:cNvPr>
          <p:cNvSpPr/>
          <p:nvPr/>
        </p:nvSpPr>
        <p:spPr>
          <a:xfrm>
            <a:off x="430590" y="2405454"/>
            <a:ext cx="8282820" cy="3445580"/>
          </a:xfrm>
          <a:custGeom>
            <a:avLst/>
            <a:gdLst>
              <a:gd name="connsiteX0" fmla="*/ 0 w 8348133"/>
              <a:gd name="connsiteY0" fmla="*/ 0 h 4248709"/>
              <a:gd name="connsiteX1" fmla="*/ 8348133 w 8348133"/>
              <a:gd name="connsiteY1" fmla="*/ 0 h 4248709"/>
              <a:gd name="connsiteX2" fmla="*/ 8348133 w 8348133"/>
              <a:gd name="connsiteY2" fmla="*/ 4248709 h 4248709"/>
              <a:gd name="connsiteX3" fmla="*/ 0 w 8348133"/>
              <a:gd name="connsiteY3" fmla="*/ 4248709 h 4248709"/>
              <a:gd name="connsiteX4" fmla="*/ 0 w 8348133"/>
              <a:gd name="connsiteY4" fmla="*/ 0 h 4248709"/>
              <a:gd name="connsiteX0" fmla="*/ 0 w 8348133"/>
              <a:gd name="connsiteY0" fmla="*/ 0 h 4248922"/>
              <a:gd name="connsiteX1" fmla="*/ 8348133 w 8348133"/>
              <a:gd name="connsiteY1" fmla="*/ 0 h 4248922"/>
              <a:gd name="connsiteX2" fmla="*/ 8348133 w 8348133"/>
              <a:gd name="connsiteY2" fmla="*/ 4248709 h 4248922"/>
              <a:gd name="connsiteX3" fmla="*/ 4572001 w 8348133"/>
              <a:gd name="connsiteY3" fmla="*/ 4248922 h 4248922"/>
              <a:gd name="connsiteX4" fmla="*/ 0 w 8348133"/>
              <a:gd name="connsiteY4" fmla="*/ 4248709 h 4248922"/>
              <a:gd name="connsiteX5" fmla="*/ 0 w 8348133"/>
              <a:gd name="connsiteY5" fmla="*/ 0 h 4248922"/>
              <a:gd name="connsiteX0" fmla="*/ 0 w 8348133"/>
              <a:gd name="connsiteY0" fmla="*/ 0 h 4248922"/>
              <a:gd name="connsiteX1" fmla="*/ 8348133 w 8348133"/>
              <a:gd name="connsiteY1" fmla="*/ 0 h 4248922"/>
              <a:gd name="connsiteX2" fmla="*/ 8348133 w 8348133"/>
              <a:gd name="connsiteY2" fmla="*/ 4248709 h 4248922"/>
              <a:gd name="connsiteX3" fmla="*/ 5156201 w 8348133"/>
              <a:gd name="connsiteY3" fmla="*/ 4248921 h 4248922"/>
              <a:gd name="connsiteX4" fmla="*/ 4572001 w 8348133"/>
              <a:gd name="connsiteY4" fmla="*/ 4248922 h 4248922"/>
              <a:gd name="connsiteX5" fmla="*/ 0 w 8348133"/>
              <a:gd name="connsiteY5" fmla="*/ 4248709 h 4248922"/>
              <a:gd name="connsiteX6" fmla="*/ 0 w 8348133"/>
              <a:gd name="connsiteY6" fmla="*/ 0 h 4248922"/>
              <a:gd name="connsiteX0" fmla="*/ 0 w 8348133"/>
              <a:gd name="connsiteY0" fmla="*/ 0 h 4257388"/>
              <a:gd name="connsiteX1" fmla="*/ 8348133 w 8348133"/>
              <a:gd name="connsiteY1" fmla="*/ 0 h 4257388"/>
              <a:gd name="connsiteX2" fmla="*/ 8348133 w 8348133"/>
              <a:gd name="connsiteY2" fmla="*/ 4248709 h 4257388"/>
              <a:gd name="connsiteX3" fmla="*/ 5156201 w 8348133"/>
              <a:gd name="connsiteY3" fmla="*/ 4248921 h 4257388"/>
              <a:gd name="connsiteX4" fmla="*/ 4851401 w 8348133"/>
              <a:gd name="connsiteY4" fmla="*/ 4257388 h 4257388"/>
              <a:gd name="connsiteX5" fmla="*/ 4572001 w 8348133"/>
              <a:gd name="connsiteY5" fmla="*/ 4248922 h 4257388"/>
              <a:gd name="connsiteX6" fmla="*/ 0 w 8348133"/>
              <a:gd name="connsiteY6" fmla="*/ 4248709 h 4257388"/>
              <a:gd name="connsiteX7" fmla="*/ 0 w 8348133"/>
              <a:gd name="connsiteY7" fmla="*/ 0 h 4257388"/>
              <a:gd name="connsiteX0" fmla="*/ 0 w 8348133"/>
              <a:gd name="connsiteY0" fmla="*/ 0 h 4477521"/>
              <a:gd name="connsiteX1" fmla="*/ 8348133 w 8348133"/>
              <a:gd name="connsiteY1" fmla="*/ 0 h 4477521"/>
              <a:gd name="connsiteX2" fmla="*/ 8348133 w 8348133"/>
              <a:gd name="connsiteY2" fmla="*/ 4248709 h 4477521"/>
              <a:gd name="connsiteX3" fmla="*/ 5156201 w 8348133"/>
              <a:gd name="connsiteY3" fmla="*/ 4248921 h 4477521"/>
              <a:gd name="connsiteX4" fmla="*/ 5257801 w 8348133"/>
              <a:gd name="connsiteY4" fmla="*/ 4477521 h 4477521"/>
              <a:gd name="connsiteX5" fmla="*/ 4572001 w 8348133"/>
              <a:gd name="connsiteY5" fmla="*/ 4248922 h 4477521"/>
              <a:gd name="connsiteX6" fmla="*/ 0 w 8348133"/>
              <a:gd name="connsiteY6" fmla="*/ 4248709 h 4477521"/>
              <a:gd name="connsiteX7" fmla="*/ 0 w 8348133"/>
              <a:gd name="connsiteY7" fmla="*/ 0 h 4477521"/>
              <a:gd name="connsiteX0" fmla="*/ 0 w 8348133"/>
              <a:gd name="connsiteY0" fmla="*/ 0 h 4850873"/>
              <a:gd name="connsiteX1" fmla="*/ 8348133 w 8348133"/>
              <a:gd name="connsiteY1" fmla="*/ 0 h 4850873"/>
              <a:gd name="connsiteX2" fmla="*/ 8348133 w 8348133"/>
              <a:gd name="connsiteY2" fmla="*/ 4248709 h 4850873"/>
              <a:gd name="connsiteX3" fmla="*/ 5156201 w 8348133"/>
              <a:gd name="connsiteY3" fmla="*/ 4248921 h 4850873"/>
              <a:gd name="connsiteX4" fmla="*/ 5274735 w 8348133"/>
              <a:gd name="connsiteY4" fmla="*/ 4850873 h 4850873"/>
              <a:gd name="connsiteX5" fmla="*/ 4572001 w 8348133"/>
              <a:gd name="connsiteY5" fmla="*/ 4248922 h 4850873"/>
              <a:gd name="connsiteX6" fmla="*/ 0 w 8348133"/>
              <a:gd name="connsiteY6" fmla="*/ 4248709 h 4850873"/>
              <a:gd name="connsiteX7" fmla="*/ 0 w 8348133"/>
              <a:gd name="connsiteY7" fmla="*/ 0 h 4850873"/>
              <a:gd name="connsiteX0" fmla="*/ 0 w 8348133"/>
              <a:gd name="connsiteY0" fmla="*/ 0 h 4547968"/>
              <a:gd name="connsiteX1" fmla="*/ 8348133 w 8348133"/>
              <a:gd name="connsiteY1" fmla="*/ 0 h 4547968"/>
              <a:gd name="connsiteX2" fmla="*/ 8348133 w 8348133"/>
              <a:gd name="connsiteY2" fmla="*/ 4248709 h 4547968"/>
              <a:gd name="connsiteX3" fmla="*/ 5156201 w 8348133"/>
              <a:gd name="connsiteY3" fmla="*/ 4248921 h 4547968"/>
              <a:gd name="connsiteX4" fmla="*/ 5240868 w 8348133"/>
              <a:gd name="connsiteY4" fmla="*/ 4547968 h 4547968"/>
              <a:gd name="connsiteX5" fmla="*/ 4572001 w 8348133"/>
              <a:gd name="connsiteY5" fmla="*/ 4248922 h 4547968"/>
              <a:gd name="connsiteX6" fmla="*/ 0 w 8348133"/>
              <a:gd name="connsiteY6" fmla="*/ 4248709 h 4547968"/>
              <a:gd name="connsiteX7" fmla="*/ 0 w 8348133"/>
              <a:gd name="connsiteY7" fmla="*/ 0 h 4547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8133" h="4547968">
                <a:moveTo>
                  <a:pt x="0" y="0"/>
                </a:moveTo>
                <a:lnTo>
                  <a:pt x="8348133" y="0"/>
                </a:lnTo>
                <a:lnTo>
                  <a:pt x="8348133" y="4248709"/>
                </a:lnTo>
                <a:lnTo>
                  <a:pt x="5156201" y="4248921"/>
                </a:lnTo>
                <a:lnTo>
                  <a:pt x="5240868" y="4547968"/>
                </a:lnTo>
                <a:lnTo>
                  <a:pt x="4572001" y="4248922"/>
                </a:lnTo>
                <a:lnTo>
                  <a:pt x="0" y="4248709"/>
                </a:lnTo>
                <a:lnTo>
                  <a:pt x="0" y="0"/>
                </a:lnTo>
                <a:close/>
              </a:path>
            </a:pathLst>
          </a:custGeom>
          <a:solidFill>
            <a:schemeClr val="accent5">
              <a:lumMod val="20000"/>
              <a:lumOff val="80000"/>
            </a:schemeClr>
          </a:solid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コンテンツ プレースホルダー 1">
            <a:extLst>
              <a:ext uri="{FF2B5EF4-FFF2-40B4-BE49-F238E27FC236}">
                <a16:creationId xmlns:a16="http://schemas.microsoft.com/office/drawing/2014/main" id="{05B9E395-28F0-44FC-9398-49E5CA15A288}"/>
              </a:ext>
            </a:extLst>
          </p:cNvPr>
          <p:cNvSpPr>
            <a:spLocks noGrp="1"/>
          </p:cNvSpPr>
          <p:nvPr>
            <p:ph idx="4294967295"/>
          </p:nvPr>
        </p:nvSpPr>
        <p:spPr>
          <a:xfrm>
            <a:off x="624178" y="2550537"/>
            <a:ext cx="7886700" cy="2922120"/>
          </a:xfrm>
        </p:spPr>
        <p:txBody>
          <a:bodyPr>
            <a:normAutofit/>
          </a:bodyPr>
          <a:lstStyle/>
          <a:p>
            <a:r>
              <a:rPr kumimoji="1" lang="ja-JP" altLang="en-US" sz="2400" dirty="0"/>
              <a:t>今のところ洪水に関しては、具体的に体制の切り替えや</a:t>
            </a:r>
            <a:r>
              <a:rPr kumimoji="1" lang="en-US" altLang="ja-JP" sz="2400" dirty="0"/>
              <a:t/>
            </a:r>
            <a:br>
              <a:rPr kumimoji="1" lang="en-US" altLang="ja-JP" sz="2400" dirty="0"/>
            </a:br>
            <a:r>
              <a:rPr kumimoji="1" lang="ja-JP" altLang="en-US" sz="2400" dirty="0"/>
              <a:t>避難情報の発令を伴うような状況ではないと考えられる。</a:t>
            </a:r>
            <a:endParaRPr kumimoji="1" lang="en-US" altLang="ja-JP" sz="2400" dirty="0"/>
          </a:p>
          <a:p>
            <a:pPr lvl="1"/>
            <a:endParaRPr kumimoji="1" lang="en-US" altLang="ja-JP" sz="2000" dirty="0"/>
          </a:p>
          <a:p>
            <a:pPr algn="just"/>
            <a:r>
              <a:rPr lang="ja-JP" altLang="en-US" sz="2400" dirty="0"/>
              <a:t>ただし、洪水注意報が警報に切り替わることが予告されているなど、切迫感が高まってきているので、近いうちに</a:t>
            </a:r>
            <a:r>
              <a:rPr lang="en-US" altLang="ja-JP" sz="2400" dirty="0"/>
              <a:t/>
            </a:r>
            <a:br>
              <a:rPr lang="en-US" altLang="ja-JP" sz="2400" dirty="0"/>
            </a:br>
            <a:r>
              <a:rPr lang="ja-JP" altLang="en-US" sz="2400" u="sng" dirty="0">
                <a:solidFill>
                  <a:srgbClr val="FF0000"/>
                </a:solidFill>
              </a:rPr>
              <a:t>「警戒レベル３　高齢者等避難」</a:t>
            </a:r>
            <a:r>
              <a:rPr lang="ja-JP" altLang="en-US" sz="2400" u="sng" dirty="0">
                <a:solidFill>
                  <a:srgbClr val="3338FD"/>
                </a:solidFill>
              </a:rPr>
              <a:t>を発令する可能性が高い</a:t>
            </a:r>
            <a:r>
              <a:rPr lang="en-US" altLang="ja-JP" sz="2400" u="sng" dirty="0">
                <a:solidFill>
                  <a:srgbClr val="3338FD"/>
                </a:solidFill>
              </a:rPr>
              <a:t/>
            </a:r>
            <a:br>
              <a:rPr lang="en-US" altLang="ja-JP" sz="2400" u="sng" dirty="0">
                <a:solidFill>
                  <a:srgbClr val="3338FD"/>
                </a:solidFill>
              </a:rPr>
            </a:br>
            <a:r>
              <a:rPr lang="ja-JP" altLang="en-US" sz="2400" dirty="0"/>
              <a:t>ことを認識し、「第 </a:t>
            </a:r>
            <a:r>
              <a:rPr lang="en-US" altLang="ja-JP" sz="2400" dirty="0"/>
              <a:t>3 </a:t>
            </a:r>
            <a:r>
              <a:rPr lang="ja-JP" altLang="en-US" sz="2400" dirty="0"/>
              <a:t>次防災体制」に切り替えられる準備を整えておく必要がある。</a:t>
            </a:r>
            <a:endParaRPr kumimoji="1" lang="ja-JP" altLang="en-US" sz="2400" dirty="0"/>
          </a:p>
        </p:txBody>
      </p:sp>
      <p:sp>
        <p:nvSpPr>
          <p:cNvPr id="3" name="タイトル 2">
            <a:extLst>
              <a:ext uri="{FF2B5EF4-FFF2-40B4-BE49-F238E27FC236}">
                <a16:creationId xmlns:a16="http://schemas.microsoft.com/office/drawing/2014/main" id="{29519DFE-3BD8-4D27-832F-1167BBBB169F}"/>
              </a:ext>
            </a:extLst>
          </p:cNvPr>
          <p:cNvSpPr>
            <a:spLocks noGrp="1"/>
          </p:cNvSpPr>
          <p:nvPr>
            <p:ph type="title"/>
          </p:nvPr>
        </p:nvSpPr>
        <p:spPr>
          <a:xfrm>
            <a:off x="0" y="364650"/>
            <a:ext cx="8965870" cy="686499"/>
          </a:xfrm>
        </p:spPr>
        <p:txBody>
          <a:bodyPr>
            <a:normAutofit/>
          </a:bodyPr>
          <a:lstStyle/>
          <a:p>
            <a:r>
              <a:rPr lang="ja-JP" altLang="en-US" dirty="0"/>
              <a:t>　① 町として、洪水災害に対して今後どのように備えるべきか？</a:t>
            </a:r>
            <a:endParaRPr kumimoji="1" lang="ja-JP" altLang="en-US" dirty="0"/>
          </a:p>
        </p:txBody>
      </p:sp>
      <p:sp>
        <p:nvSpPr>
          <p:cNvPr id="5" name="スライド番号プレースホルダー 4">
            <a:extLst>
              <a:ext uri="{FF2B5EF4-FFF2-40B4-BE49-F238E27FC236}">
                <a16:creationId xmlns:a16="http://schemas.microsoft.com/office/drawing/2014/main" id="{045CD7B1-E132-4EDF-81F5-F5A2C9F2E235}"/>
              </a:ext>
            </a:extLst>
          </p:cNvPr>
          <p:cNvSpPr>
            <a:spLocks noGrp="1"/>
          </p:cNvSpPr>
          <p:nvPr>
            <p:ph type="sldNum" sz="quarter" idx="12"/>
          </p:nvPr>
        </p:nvSpPr>
        <p:spPr/>
        <p:txBody>
          <a:bodyPr/>
          <a:lstStyle/>
          <a:p>
            <a:fld id="{090AECCA-A504-4483-9A84-66AB2E940DB8}" type="slidenum">
              <a:rPr lang="ja-JP" altLang="en-US" smtClean="0"/>
              <a:pPr/>
              <a:t>31</a:t>
            </a:fld>
            <a:endParaRPr lang="ja-JP" altLang="en-US" dirty="0"/>
          </a:p>
        </p:txBody>
      </p:sp>
      <p:sp>
        <p:nvSpPr>
          <p:cNvPr id="7" name="テキスト ボックス 6">
            <a:extLst>
              <a:ext uri="{FF2B5EF4-FFF2-40B4-BE49-F238E27FC236}">
                <a16:creationId xmlns:a16="http://schemas.microsoft.com/office/drawing/2014/main" id="{F165481B-F3AD-4233-81E7-82E4287A35C7}"/>
              </a:ext>
            </a:extLst>
          </p:cNvPr>
          <p:cNvSpPr txBox="1"/>
          <p:nvPr/>
        </p:nvSpPr>
        <p:spPr>
          <a:xfrm>
            <a:off x="476108" y="1196080"/>
            <a:ext cx="8182840" cy="830997"/>
          </a:xfrm>
          <a:prstGeom prst="rect">
            <a:avLst/>
          </a:prstGeom>
          <a:noFill/>
        </p:spPr>
        <p:txBody>
          <a:bodyPr wrap="square" rtlCol="0">
            <a:spAutoFit/>
          </a:bodyPr>
          <a:lstStyle/>
          <a:p>
            <a:r>
              <a:rPr kumimoji="1" lang="ja-JP" altLang="en-US" sz="2400" dirty="0">
                <a:latin typeface="+mn-ea"/>
              </a:rPr>
              <a:t>これらの状況認識をもとに</a:t>
            </a:r>
            <a:r>
              <a:rPr kumimoji="1" lang="en-US" altLang="ja-JP" sz="2400" dirty="0">
                <a:latin typeface="+mn-ea"/>
              </a:rPr>
              <a:t>B</a:t>
            </a:r>
            <a:r>
              <a:rPr lang="ja-JP" altLang="en-US" sz="2400" dirty="0">
                <a:latin typeface="+mn-ea"/>
              </a:rPr>
              <a:t>町の地域防災計画</a:t>
            </a:r>
            <a:r>
              <a:rPr kumimoji="1" lang="ja-JP" altLang="en-US" sz="2400" dirty="0">
                <a:latin typeface="+mn-ea"/>
              </a:rPr>
              <a:t>に基づいて、</a:t>
            </a:r>
            <a:endParaRPr kumimoji="1" lang="en-US" altLang="ja-JP" sz="2400" dirty="0">
              <a:latin typeface="+mn-ea"/>
            </a:endParaRPr>
          </a:p>
          <a:p>
            <a:r>
              <a:rPr kumimoji="1" lang="ja-JP" altLang="en-US" sz="2400" dirty="0">
                <a:latin typeface="+mn-ea"/>
              </a:rPr>
              <a:t>洪水災害に対して今後どのように備えるべきかを考えると </a:t>
            </a:r>
            <a:r>
              <a:rPr kumimoji="1" lang="en-US" altLang="ja-JP" sz="2400" dirty="0">
                <a:latin typeface="+mn-ea"/>
              </a:rPr>
              <a:t>...</a:t>
            </a:r>
            <a:endParaRPr kumimoji="1" lang="ja-JP" altLang="en-US" sz="2400" dirty="0">
              <a:latin typeface="+mn-ea"/>
            </a:endParaRPr>
          </a:p>
        </p:txBody>
      </p:sp>
      <p:pic>
        <p:nvPicPr>
          <p:cNvPr id="9" name="Picture 2" descr="おじさんのイラスト（中年男性）３">
            <a:extLst>
              <a:ext uri="{FF2B5EF4-FFF2-40B4-BE49-F238E27FC236}">
                <a16:creationId xmlns:a16="http://schemas.microsoft.com/office/drawing/2014/main" id="{61319D90-ACB5-4B7F-B313-46435E19A01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4021" y="5687140"/>
            <a:ext cx="719923" cy="947268"/>
          </a:xfrm>
          <a:prstGeom prst="rect">
            <a:avLst/>
          </a:prstGeom>
          <a:noFill/>
          <a:extLst>
            <a:ext uri="{909E8E84-426E-40DD-AFC4-6F175D3DCCD1}">
              <a14:hiddenFill xmlns:a14="http://schemas.microsoft.com/office/drawing/2010/main">
                <a:solidFill>
                  <a:srgbClr val="FFFFFF"/>
                </a:solidFill>
              </a14:hiddenFill>
            </a:ext>
          </a:extLst>
        </p:spPr>
      </p:pic>
      <p:sp>
        <p:nvSpPr>
          <p:cNvPr id="10"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1 】</a:t>
            </a:r>
            <a:endParaRPr lang="ja-JP" altLang="en-US" dirty="0">
              <a:solidFill>
                <a:srgbClr val="E66914"/>
              </a:solidFill>
              <a:latin typeface="+mn-ea"/>
            </a:endParaRPr>
          </a:p>
        </p:txBody>
      </p:sp>
    </p:spTree>
    <p:extLst>
      <p:ext uri="{BB962C8B-B14F-4D97-AF65-F5344CB8AC3E}">
        <p14:creationId xmlns:p14="http://schemas.microsoft.com/office/powerpoint/2010/main" val="3454324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D7E3C6D6-E7DC-475F-81BD-47648EF104E9}"/>
              </a:ext>
            </a:extLst>
          </p:cNvPr>
          <p:cNvSpPr>
            <a:spLocks noGrp="1"/>
          </p:cNvSpPr>
          <p:nvPr>
            <p:ph idx="4294967295"/>
          </p:nvPr>
        </p:nvSpPr>
        <p:spPr>
          <a:xfrm>
            <a:off x="628649" y="1075033"/>
            <a:ext cx="8196851" cy="4846661"/>
          </a:xfrm>
        </p:spPr>
        <p:txBody>
          <a:bodyPr>
            <a:noAutofit/>
          </a:bodyPr>
          <a:lstStyle/>
          <a:p>
            <a:r>
              <a:rPr lang="en-US" altLang="ja-JP" sz="2400" dirty="0">
                <a:latin typeface="+mn-ea"/>
              </a:rPr>
              <a:t>C </a:t>
            </a:r>
            <a:r>
              <a:rPr lang="ja-JP" altLang="en-US" sz="2400" dirty="0">
                <a:latin typeface="+mn-ea"/>
              </a:rPr>
              <a:t>川の水位</a:t>
            </a:r>
            <a:endParaRPr lang="en-US" altLang="ja-JP" sz="2400" dirty="0">
              <a:latin typeface="+mn-ea"/>
            </a:endParaRPr>
          </a:p>
          <a:p>
            <a:pPr lvl="1"/>
            <a:r>
              <a:rPr lang="ja-JP" altLang="en-US" sz="2000" dirty="0">
                <a:latin typeface="+mn-ea"/>
              </a:rPr>
              <a:t>ただし「その他河川」に該当するような中小河川では、</a:t>
            </a:r>
            <a:r>
              <a:rPr lang="en-US" altLang="ja-JP" sz="2000" dirty="0">
                <a:latin typeface="+mn-ea"/>
              </a:rPr>
              <a:t/>
            </a:r>
            <a:br>
              <a:rPr lang="en-US" altLang="ja-JP" sz="2000" dirty="0">
                <a:latin typeface="+mn-ea"/>
              </a:rPr>
            </a:br>
            <a:r>
              <a:rPr lang="ja-JP" altLang="en-US" sz="2000" dirty="0">
                <a:latin typeface="+mn-ea"/>
              </a:rPr>
              <a:t>流域面積が</a:t>
            </a:r>
            <a:r>
              <a:rPr lang="ja-JP" altLang="en-US" sz="2000" dirty="0" smtClean="0">
                <a:latin typeface="+mn-ea"/>
              </a:rPr>
              <a:t>小さく、急激な水位上昇が発生するため、</a:t>
            </a:r>
            <a:r>
              <a:rPr lang="en-US" altLang="ja-JP" sz="2000" dirty="0" smtClean="0">
                <a:latin typeface="+mn-ea"/>
              </a:rPr>
              <a:t/>
            </a:r>
            <a:br>
              <a:rPr lang="en-US" altLang="ja-JP" sz="2000" dirty="0" smtClean="0">
                <a:latin typeface="+mn-ea"/>
              </a:rPr>
            </a:br>
            <a:r>
              <a:rPr lang="ja-JP" altLang="en-US" sz="2000" dirty="0" smtClean="0">
                <a:latin typeface="+mn-ea"/>
              </a:rPr>
              <a:t>避難に必要な時間を確保するためには、次</a:t>
            </a:r>
            <a:r>
              <a:rPr lang="ja-JP" altLang="en-US" sz="2000" dirty="0">
                <a:latin typeface="+mn-ea"/>
              </a:rPr>
              <a:t>のような情報</a:t>
            </a:r>
            <a:r>
              <a:rPr lang="ja-JP" altLang="en-US" sz="2000" dirty="0" smtClean="0">
                <a:latin typeface="+mn-ea"/>
              </a:rPr>
              <a:t>から</a:t>
            </a:r>
            <a:r>
              <a:rPr lang="en-US" altLang="ja-JP" sz="2000" dirty="0" smtClean="0">
                <a:latin typeface="+mn-ea"/>
              </a:rPr>
              <a:t/>
            </a:r>
            <a:br>
              <a:rPr lang="en-US" altLang="ja-JP" sz="2000" dirty="0" smtClean="0">
                <a:latin typeface="+mn-ea"/>
              </a:rPr>
            </a:br>
            <a:r>
              <a:rPr lang="ja-JP" altLang="en-US" sz="2000" u="sng" dirty="0" smtClean="0">
                <a:solidFill>
                  <a:schemeClr val="accent1">
                    <a:lumMod val="75000"/>
                  </a:schemeClr>
                </a:solidFill>
                <a:latin typeface="+mn-ea"/>
              </a:rPr>
              <a:t>今後</a:t>
            </a:r>
            <a:r>
              <a:rPr lang="ja-JP" altLang="en-US" sz="2000" u="sng" dirty="0">
                <a:solidFill>
                  <a:schemeClr val="accent1">
                    <a:lumMod val="75000"/>
                  </a:schemeClr>
                </a:solidFill>
                <a:latin typeface="+mn-ea"/>
              </a:rPr>
              <a:t>の水位上昇のおそれを把握</a:t>
            </a:r>
            <a:r>
              <a:rPr lang="ja-JP" altLang="en-US" sz="2000" dirty="0" smtClean="0">
                <a:latin typeface="+mn-ea"/>
              </a:rPr>
              <a:t>する必要がある。</a:t>
            </a:r>
            <a:endParaRPr lang="en-US" altLang="ja-JP" sz="2000" dirty="0">
              <a:latin typeface="+mn-ea"/>
            </a:endParaRPr>
          </a:p>
          <a:p>
            <a:pPr lvl="2">
              <a:lnSpc>
                <a:spcPct val="100000"/>
              </a:lnSpc>
              <a:spcBef>
                <a:spcPts val="600"/>
              </a:spcBef>
            </a:pPr>
            <a:r>
              <a:rPr lang="ja-JP" altLang="en-US" dirty="0">
                <a:latin typeface="+mn-ea"/>
              </a:rPr>
              <a:t>上流の水位計</a:t>
            </a:r>
            <a:r>
              <a:rPr lang="ja-JP" altLang="en-US" sz="1600" dirty="0">
                <a:latin typeface="+mn-ea"/>
              </a:rPr>
              <a:t>　（</a:t>
            </a:r>
            <a:r>
              <a:rPr lang="en-US" altLang="ja-JP" sz="1600" dirty="0">
                <a:latin typeface="+mn-ea"/>
              </a:rPr>
              <a:t>10km</a:t>
            </a:r>
            <a:r>
              <a:rPr lang="ja-JP" altLang="en-US" sz="1600" dirty="0">
                <a:latin typeface="+mn-ea"/>
              </a:rPr>
              <a:t>上流で</a:t>
            </a:r>
            <a:r>
              <a:rPr lang="ja-JP" altLang="en-US" sz="1600" u="heavy" dirty="0" smtClean="0">
                <a:solidFill>
                  <a:schemeClr val="accent1">
                    <a:lumMod val="75000"/>
                  </a:schemeClr>
                </a:solidFill>
                <a:latin typeface="+mn-ea"/>
              </a:rPr>
              <a:t>１時間先</a:t>
            </a:r>
            <a:r>
              <a:rPr lang="ja-JP" altLang="en-US" sz="1600" dirty="0" smtClean="0">
                <a:latin typeface="+mn-ea"/>
              </a:rPr>
              <a:t>を把握</a:t>
            </a:r>
            <a:r>
              <a:rPr lang="ja-JP" altLang="en-US" sz="1600" dirty="0">
                <a:latin typeface="+mn-ea"/>
              </a:rPr>
              <a:t>できる）</a:t>
            </a:r>
          </a:p>
          <a:p>
            <a:pPr lvl="2">
              <a:lnSpc>
                <a:spcPct val="100000"/>
              </a:lnSpc>
              <a:spcBef>
                <a:spcPts val="600"/>
              </a:spcBef>
            </a:pPr>
            <a:r>
              <a:rPr lang="ja-JP" altLang="en-US" dirty="0">
                <a:latin typeface="+mn-ea"/>
              </a:rPr>
              <a:t>流域雨量指数の予測値</a:t>
            </a:r>
            <a:r>
              <a:rPr lang="ja-JP" altLang="en-US" sz="1600" dirty="0">
                <a:latin typeface="+mn-ea"/>
              </a:rPr>
              <a:t>　（</a:t>
            </a:r>
            <a:r>
              <a:rPr lang="ja-JP" altLang="en-US" sz="1600" u="heavy" dirty="0">
                <a:solidFill>
                  <a:schemeClr val="accent1">
                    <a:lumMod val="75000"/>
                  </a:schemeClr>
                </a:solidFill>
                <a:latin typeface="+mn-ea"/>
              </a:rPr>
              <a:t>６時間先</a:t>
            </a:r>
            <a:r>
              <a:rPr lang="ja-JP" altLang="en-US" sz="1600" dirty="0">
                <a:latin typeface="+mn-ea"/>
              </a:rPr>
              <a:t>までの危険度） </a:t>
            </a:r>
            <a:endParaRPr lang="en-US" altLang="ja-JP" sz="1600" dirty="0">
              <a:latin typeface="+mn-ea"/>
            </a:endParaRPr>
          </a:p>
          <a:p>
            <a:pPr lvl="2">
              <a:lnSpc>
                <a:spcPct val="100000"/>
              </a:lnSpc>
              <a:spcBef>
                <a:spcPts val="600"/>
              </a:spcBef>
            </a:pPr>
            <a:r>
              <a:rPr lang="ja-JP" altLang="en-US" dirty="0">
                <a:latin typeface="+mn-ea"/>
              </a:rPr>
              <a:t>洪水キキクル</a:t>
            </a:r>
            <a:r>
              <a:rPr lang="ja-JP" altLang="en-US" sz="1600" dirty="0">
                <a:latin typeface="+mn-ea"/>
              </a:rPr>
              <a:t>　（</a:t>
            </a:r>
            <a:r>
              <a:rPr lang="ja-JP" altLang="en-US" sz="1600" u="heavy" dirty="0">
                <a:solidFill>
                  <a:schemeClr val="accent1">
                    <a:lumMod val="75000"/>
                  </a:schemeClr>
                </a:solidFill>
                <a:latin typeface="+mn-ea"/>
              </a:rPr>
              <a:t>３時間先</a:t>
            </a:r>
            <a:r>
              <a:rPr lang="ja-JP" altLang="en-US" sz="1600" dirty="0">
                <a:latin typeface="+mn-ea"/>
              </a:rPr>
              <a:t>までの危険度分布</a:t>
            </a:r>
            <a:r>
              <a:rPr lang="ja-JP" altLang="en-US" sz="1600" dirty="0" smtClean="0">
                <a:latin typeface="+mn-ea"/>
              </a:rPr>
              <a:t>）</a:t>
            </a:r>
            <a:endParaRPr lang="en-US" altLang="ja-JP" sz="1600" dirty="0" smtClean="0">
              <a:latin typeface="+mn-ea"/>
            </a:endParaRPr>
          </a:p>
          <a:p>
            <a:pPr lvl="2">
              <a:lnSpc>
                <a:spcPct val="100000"/>
              </a:lnSpc>
              <a:spcBef>
                <a:spcPts val="600"/>
              </a:spcBef>
            </a:pPr>
            <a:endParaRPr lang="en-US" altLang="ja-JP" sz="1400" dirty="0" smtClean="0">
              <a:latin typeface="+mn-ea"/>
            </a:endParaRPr>
          </a:p>
          <a:p>
            <a:pPr lvl="2">
              <a:lnSpc>
                <a:spcPct val="100000"/>
              </a:lnSpc>
              <a:spcBef>
                <a:spcPts val="600"/>
              </a:spcBef>
            </a:pPr>
            <a:endParaRPr lang="en-US" altLang="ja-JP" sz="1400" dirty="0" smtClean="0">
              <a:latin typeface="+mn-ea"/>
            </a:endParaRPr>
          </a:p>
          <a:p>
            <a:pPr lvl="2">
              <a:lnSpc>
                <a:spcPct val="100000"/>
              </a:lnSpc>
              <a:spcBef>
                <a:spcPts val="600"/>
              </a:spcBef>
            </a:pPr>
            <a:endParaRPr lang="en-US" altLang="ja-JP" sz="1400" dirty="0">
              <a:latin typeface="+mn-ea"/>
            </a:endParaRPr>
          </a:p>
          <a:p>
            <a:r>
              <a:rPr lang="ja-JP" altLang="en-US" sz="2400" dirty="0">
                <a:latin typeface="+mn-ea"/>
              </a:rPr>
              <a:t>台風の</a:t>
            </a:r>
            <a:r>
              <a:rPr lang="ja-JP" altLang="en-US" sz="2400" dirty="0" smtClean="0">
                <a:latin typeface="+mn-ea"/>
              </a:rPr>
              <a:t>進路</a:t>
            </a:r>
            <a:endParaRPr lang="en-US" altLang="ja-JP" sz="2400" dirty="0" smtClean="0">
              <a:latin typeface="+mn-ea"/>
            </a:endParaRPr>
          </a:p>
          <a:p>
            <a:pPr lvl="2"/>
            <a:endParaRPr lang="en-US" altLang="ja-JP" sz="1800" dirty="0" smtClean="0">
              <a:latin typeface="+mn-ea"/>
            </a:endParaRPr>
          </a:p>
          <a:p>
            <a:r>
              <a:rPr lang="ja-JP" altLang="en-US" sz="2400" dirty="0" smtClean="0">
                <a:latin typeface="+mn-ea"/>
              </a:rPr>
              <a:t>河川</a:t>
            </a:r>
            <a:r>
              <a:rPr lang="ja-JP" altLang="en-US" sz="2400" dirty="0">
                <a:latin typeface="+mn-ea"/>
              </a:rPr>
              <a:t>管理者や気象台等、専門機関からの助言</a:t>
            </a:r>
            <a:endParaRPr lang="en-US" altLang="ja-JP" sz="2400" dirty="0">
              <a:latin typeface="+mn-ea"/>
            </a:endParaRPr>
          </a:p>
          <a:p>
            <a:pPr lvl="1"/>
            <a:r>
              <a:rPr lang="ja-JP" altLang="en-US" sz="2000" dirty="0" smtClean="0">
                <a:latin typeface="+mn-ea"/>
              </a:rPr>
              <a:t>今後の危険度の高まりの見込みや、河川の状況に</a:t>
            </a:r>
            <a:r>
              <a:rPr lang="ja-JP" altLang="en-US" sz="2000" dirty="0">
                <a:latin typeface="+mn-ea"/>
              </a:rPr>
              <a:t>応じた</a:t>
            </a:r>
            <a:r>
              <a:rPr lang="ja-JP" altLang="en-US" sz="2000" dirty="0" smtClean="0">
                <a:latin typeface="+mn-ea"/>
              </a:rPr>
              <a:t>判断のため</a:t>
            </a:r>
            <a:endParaRPr lang="en-US" altLang="ja-JP" sz="2000" dirty="0">
              <a:latin typeface="+mn-ea"/>
            </a:endParaRPr>
          </a:p>
          <a:p>
            <a:pPr lvl="1"/>
            <a:r>
              <a:rPr lang="ja-JP" altLang="en-US" sz="2000" dirty="0">
                <a:latin typeface="+mn-ea"/>
              </a:rPr>
              <a:t>堤防の漏水・侵食等による堤防決壊のおそれを把握するため</a:t>
            </a:r>
          </a:p>
        </p:txBody>
      </p:sp>
      <p:sp>
        <p:nvSpPr>
          <p:cNvPr id="3" name="タイトル 2">
            <a:extLst>
              <a:ext uri="{FF2B5EF4-FFF2-40B4-BE49-F238E27FC236}">
                <a16:creationId xmlns:a16="http://schemas.microsoft.com/office/drawing/2014/main" id="{92621E85-A8D5-4765-8EED-CA0361281369}"/>
              </a:ext>
            </a:extLst>
          </p:cNvPr>
          <p:cNvSpPr>
            <a:spLocks noGrp="1"/>
          </p:cNvSpPr>
          <p:nvPr>
            <p:ph type="title"/>
          </p:nvPr>
        </p:nvSpPr>
        <p:spPr>
          <a:xfrm>
            <a:off x="0" y="364650"/>
            <a:ext cx="8138700" cy="686499"/>
          </a:xfrm>
        </p:spPr>
        <p:txBody>
          <a:bodyPr/>
          <a:lstStyle/>
          <a:p>
            <a:r>
              <a:rPr lang="ja-JP" altLang="en-US" dirty="0"/>
              <a:t>　② 今後どのような情報に特に注意すべきか？</a:t>
            </a:r>
          </a:p>
        </p:txBody>
      </p:sp>
      <p:sp>
        <p:nvSpPr>
          <p:cNvPr id="5" name="スライド番号プレースホルダー 4">
            <a:extLst>
              <a:ext uri="{FF2B5EF4-FFF2-40B4-BE49-F238E27FC236}">
                <a16:creationId xmlns:a16="http://schemas.microsoft.com/office/drawing/2014/main" id="{017B967D-ADE8-4925-9C33-494BDE898DA4}"/>
              </a:ext>
            </a:extLst>
          </p:cNvPr>
          <p:cNvSpPr>
            <a:spLocks noGrp="1"/>
          </p:cNvSpPr>
          <p:nvPr>
            <p:ph type="sldNum" sz="quarter" idx="12"/>
          </p:nvPr>
        </p:nvSpPr>
        <p:spPr/>
        <p:txBody>
          <a:bodyPr/>
          <a:lstStyle/>
          <a:p>
            <a:fld id="{090AECCA-A504-4483-9A84-66AB2E940DB8}" type="slidenum">
              <a:rPr lang="ja-JP" altLang="en-US" smtClean="0"/>
              <a:pPr/>
              <a:t>32</a:t>
            </a:fld>
            <a:endParaRPr lang="ja-JP" altLang="en-US" dirty="0"/>
          </a:p>
        </p:txBody>
      </p:sp>
      <p:sp>
        <p:nvSpPr>
          <p:cNvPr id="7" name="吹き出し: 角を丸めた四角形 6">
            <a:extLst>
              <a:ext uri="{FF2B5EF4-FFF2-40B4-BE49-F238E27FC236}">
                <a16:creationId xmlns:a16="http://schemas.microsoft.com/office/drawing/2014/main" id="{4D5675BC-0244-441C-9D05-ADBE42800F21}"/>
              </a:ext>
            </a:extLst>
          </p:cNvPr>
          <p:cNvSpPr/>
          <p:nvPr/>
        </p:nvSpPr>
        <p:spPr>
          <a:xfrm>
            <a:off x="4886090" y="4768605"/>
            <a:ext cx="3827266" cy="719681"/>
          </a:xfrm>
          <a:prstGeom prst="wedgeRoundRectCallout">
            <a:avLst>
              <a:gd name="adj1" fmla="val -71722"/>
              <a:gd name="adj2" fmla="val 5709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ＭＳ Ｐゴシック" panose="020B0600070205080204" pitchFamily="50" charset="-128"/>
                <a:ea typeface="ＭＳ Ｐゴシック" panose="020B0600070205080204" pitchFamily="50" charset="-128"/>
              </a:rPr>
              <a:t>気象台には地方公共団体との</a:t>
            </a:r>
            <a:endParaRPr kumimoji="1" lang="en-US" altLang="ja-JP" sz="2000" dirty="0">
              <a:latin typeface="ＭＳ Ｐゴシック" panose="020B0600070205080204" pitchFamily="50" charset="-128"/>
              <a:ea typeface="ＭＳ Ｐゴシック" panose="020B0600070205080204" pitchFamily="50" charset="-128"/>
            </a:endParaRPr>
          </a:p>
          <a:p>
            <a:pPr algn="ctr"/>
            <a:r>
              <a:rPr kumimoji="1" lang="ja-JP" altLang="en-US" sz="2000" dirty="0">
                <a:latin typeface="ＭＳ Ｐゴシック" panose="020B0600070205080204" pitchFamily="50" charset="-128"/>
                <a:ea typeface="ＭＳ Ｐゴシック" panose="020B0600070205080204" pitchFamily="50" charset="-128"/>
              </a:rPr>
              <a:t>連絡用の電話があります</a:t>
            </a:r>
          </a:p>
        </p:txBody>
      </p:sp>
      <p:sp>
        <p:nvSpPr>
          <p:cNvPr id="8"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1 】</a:t>
            </a:r>
            <a:endParaRPr lang="ja-JP" altLang="en-US" dirty="0">
              <a:solidFill>
                <a:srgbClr val="E66914"/>
              </a:solidFill>
              <a:latin typeface="+mn-ea"/>
            </a:endParaRPr>
          </a:p>
        </p:txBody>
      </p:sp>
      <p:sp>
        <p:nvSpPr>
          <p:cNvPr id="9" name="吹き出し: 角を丸めた四角形 6">
            <a:extLst>
              <a:ext uri="{FF2B5EF4-FFF2-40B4-BE49-F238E27FC236}">
                <a16:creationId xmlns:a16="http://schemas.microsoft.com/office/drawing/2014/main" id="{4D5675BC-0244-441C-9D05-ADBE42800F21}"/>
              </a:ext>
            </a:extLst>
          </p:cNvPr>
          <p:cNvSpPr/>
          <p:nvPr/>
        </p:nvSpPr>
        <p:spPr>
          <a:xfrm>
            <a:off x="4886090" y="3809766"/>
            <a:ext cx="3827265" cy="872181"/>
          </a:xfrm>
          <a:prstGeom prst="wedgeRoundRectCallout">
            <a:avLst>
              <a:gd name="adj1" fmla="val -64740"/>
              <a:gd name="adj2" fmla="val -5203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2000" spc="-60" dirty="0" smtClean="0">
                <a:latin typeface="ＭＳ Ｐゴシック" panose="020B0600070205080204" pitchFamily="50" charset="-128"/>
                <a:ea typeface="ＭＳ Ｐゴシック" panose="020B0600070205080204" pitchFamily="50" charset="-128"/>
              </a:rPr>
              <a:t>キキクルは今後の水位上昇の</a:t>
            </a:r>
            <a:r>
              <a:rPr kumimoji="1" lang="en-US" altLang="ja-JP" sz="2000" spc="-60" dirty="0" smtClean="0">
                <a:latin typeface="ＭＳ Ｐゴシック" panose="020B0600070205080204" pitchFamily="50" charset="-128"/>
                <a:ea typeface="ＭＳ Ｐゴシック" panose="020B0600070205080204" pitchFamily="50" charset="-128"/>
              </a:rPr>
              <a:t/>
            </a:r>
            <a:br>
              <a:rPr kumimoji="1" lang="en-US" altLang="ja-JP" sz="2000" spc="-60" dirty="0" smtClean="0">
                <a:latin typeface="ＭＳ Ｐゴシック" panose="020B0600070205080204" pitchFamily="50" charset="-128"/>
                <a:ea typeface="ＭＳ Ｐゴシック" panose="020B0600070205080204" pitchFamily="50" charset="-128"/>
              </a:rPr>
            </a:br>
            <a:r>
              <a:rPr kumimoji="1" lang="ja-JP" altLang="en-US" sz="2000" spc="-100" dirty="0" smtClean="0">
                <a:latin typeface="ＭＳ Ｐゴシック" panose="020B0600070205080204" pitchFamily="50" charset="-128"/>
                <a:ea typeface="ＭＳ Ｐゴシック" panose="020B0600070205080204" pitchFamily="50" charset="-128"/>
              </a:rPr>
              <a:t>見通しも含めた情報となっています。</a:t>
            </a:r>
            <a:r>
              <a:rPr kumimoji="1" lang="en-US" altLang="ja-JP" sz="2000" spc="-60" dirty="0" smtClean="0">
                <a:latin typeface="ＭＳ Ｐゴシック" panose="020B0600070205080204" pitchFamily="50" charset="-128"/>
                <a:ea typeface="ＭＳ Ｐゴシック" panose="020B0600070205080204" pitchFamily="50" charset="-128"/>
              </a:rPr>
              <a:t/>
            </a:r>
            <a:br>
              <a:rPr kumimoji="1" lang="en-US" altLang="ja-JP" sz="2000" spc="-60" dirty="0" smtClean="0">
                <a:latin typeface="ＭＳ Ｐゴシック" panose="020B0600070205080204" pitchFamily="50" charset="-128"/>
                <a:ea typeface="ＭＳ Ｐゴシック" panose="020B0600070205080204" pitchFamily="50" charset="-128"/>
              </a:rPr>
            </a:br>
            <a:r>
              <a:rPr kumimoji="1" lang="ja-JP" altLang="en-US" sz="1400" dirty="0" smtClean="0">
                <a:latin typeface="ＭＳ Ｐゴシック" panose="020B0600070205080204" pitchFamily="50" charset="-128"/>
                <a:ea typeface="ＭＳ Ｐゴシック" panose="020B0600070205080204" pitchFamily="50" charset="-128"/>
              </a:rPr>
              <a:t>（その時点の水位とは一致しません。）</a:t>
            </a:r>
            <a:endParaRPr kumimoji="1" lang="ja-JP" altLang="en-US" sz="1400" dirty="0">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8870549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5" name="図 424"/>
          <p:cNvPicPr>
            <a:picLocks noChangeAspect="1"/>
          </p:cNvPicPr>
          <p:nvPr/>
        </p:nvPicPr>
        <p:blipFill>
          <a:blip r:embed="rId3"/>
          <a:stretch>
            <a:fillRect/>
          </a:stretch>
        </p:blipFill>
        <p:spPr>
          <a:xfrm>
            <a:off x="422709" y="2012139"/>
            <a:ext cx="8344361" cy="4590425"/>
          </a:xfrm>
          <a:prstGeom prst="rect">
            <a:avLst/>
          </a:prstGeom>
        </p:spPr>
      </p:pic>
      <p:sp>
        <p:nvSpPr>
          <p:cNvPr id="9" name="タイトル 2">
            <a:extLst>
              <a:ext uri="{FF2B5EF4-FFF2-40B4-BE49-F238E27FC236}">
                <a16:creationId xmlns:a16="http://schemas.microsoft.com/office/drawing/2014/main" id="{7AD07D67-F547-4DAE-B9D6-F6C6C7D956EB}"/>
              </a:ext>
            </a:extLst>
          </p:cNvPr>
          <p:cNvSpPr txBox="1">
            <a:spLocks/>
          </p:cNvSpPr>
          <p:nvPr/>
        </p:nvSpPr>
        <p:spPr>
          <a:xfrm>
            <a:off x="0" y="364650"/>
            <a:ext cx="9144000" cy="6864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2400" b="1" kern="1200">
                <a:solidFill>
                  <a:schemeClr val="bg1"/>
                </a:solidFill>
                <a:latin typeface="ＭＳ Ｐゴシック" panose="020B0600070205080204" pitchFamily="50" charset="-128"/>
                <a:ea typeface="ＭＳ Ｐゴシック" panose="020B0600070205080204" pitchFamily="50" charset="-128"/>
                <a:cs typeface="+mj-cs"/>
              </a:defRPr>
            </a:lvl1pPr>
          </a:lstStyle>
          <a:p>
            <a:r>
              <a:rPr lang="ja-JP" altLang="en-US" dirty="0"/>
              <a:t>　</a:t>
            </a:r>
            <a:r>
              <a:rPr lang="en-US" altLang="ja-JP" dirty="0"/>
              <a:t>【</a:t>
            </a:r>
            <a:r>
              <a:rPr lang="ja-JP" altLang="en-US" dirty="0"/>
              <a:t>参考</a:t>
            </a:r>
            <a:r>
              <a:rPr lang="en-US" altLang="ja-JP" dirty="0"/>
              <a:t>】</a:t>
            </a:r>
            <a:r>
              <a:rPr lang="ja-JP" altLang="en-US" dirty="0"/>
              <a:t>　流域雨量指数とは</a:t>
            </a:r>
          </a:p>
        </p:txBody>
      </p:sp>
      <p:sp>
        <p:nvSpPr>
          <p:cNvPr id="221" name="正方形/長方形 220"/>
          <p:cNvSpPr/>
          <p:nvPr/>
        </p:nvSpPr>
        <p:spPr>
          <a:xfrm flipH="1">
            <a:off x="-2646787" y="2032581"/>
            <a:ext cx="468000" cy="298915"/>
          </a:xfrm>
          <a:prstGeom prst="rect">
            <a:avLst/>
          </a:prstGeom>
          <a:solidFill>
            <a:srgbClr val="93CDDD"/>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22" name="正方形/長方形 221"/>
          <p:cNvSpPr/>
          <p:nvPr/>
        </p:nvSpPr>
        <p:spPr>
          <a:xfrm flipH="1">
            <a:off x="-3097566" y="1974880"/>
            <a:ext cx="1366839" cy="140151"/>
          </a:xfrm>
          <a:prstGeom prst="rect">
            <a:avLst/>
          </a:prstGeom>
          <a:solidFill>
            <a:srgbClr val="93C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23" name="Line 5"/>
          <p:cNvSpPr>
            <a:spLocks noChangeShapeType="1"/>
          </p:cNvSpPr>
          <p:nvPr/>
        </p:nvSpPr>
        <p:spPr bwMode="auto">
          <a:xfrm flipH="1">
            <a:off x="-1730727" y="1563818"/>
            <a:ext cx="0" cy="5760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24" name="Line 6"/>
          <p:cNvSpPr>
            <a:spLocks noChangeShapeType="1"/>
          </p:cNvSpPr>
          <p:nvPr/>
        </p:nvSpPr>
        <p:spPr bwMode="auto">
          <a:xfrm flipH="1">
            <a:off x="-2211645" y="2115029"/>
            <a:ext cx="5112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25" name="Line 7"/>
          <p:cNvSpPr>
            <a:spLocks noChangeShapeType="1"/>
          </p:cNvSpPr>
          <p:nvPr/>
        </p:nvSpPr>
        <p:spPr bwMode="auto">
          <a:xfrm flipH="1">
            <a:off x="-2178787" y="2115029"/>
            <a:ext cx="0" cy="215983"/>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26" name="Line 8"/>
          <p:cNvSpPr>
            <a:spLocks noChangeShapeType="1"/>
          </p:cNvSpPr>
          <p:nvPr/>
        </p:nvSpPr>
        <p:spPr bwMode="auto">
          <a:xfrm flipH="1">
            <a:off x="-2646787" y="2115029"/>
            <a:ext cx="0" cy="215983"/>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27" name="Line 9"/>
          <p:cNvSpPr>
            <a:spLocks noChangeShapeType="1"/>
          </p:cNvSpPr>
          <p:nvPr/>
        </p:nvSpPr>
        <p:spPr bwMode="auto">
          <a:xfrm flipH="1">
            <a:off x="-3129187" y="2113891"/>
            <a:ext cx="514800" cy="1139"/>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28" name="Line 16"/>
          <p:cNvSpPr>
            <a:spLocks noChangeShapeType="1"/>
          </p:cNvSpPr>
          <p:nvPr/>
        </p:nvSpPr>
        <p:spPr bwMode="auto">
          <a:xfrm flipH="1" flipV="1">
            <a:off x="-3097564" y="1563818"/>
            <a:ext cx="0" cy="5760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29" name="AutoShape 65"/>
          <p:cNvSpPr>
            <a:spLocks noChangeArrowheads="1"/>
          </p:cNvSpPr>
          <p:nvPr/>
        </p:nvSpPr>
        <p:spPr bwMode="auto">
          <a:xfrm rot="16200000" flipH="1">
            <a:off x="-2551356" y="2168033"/>
            <a:ext cx="287447" cy="432000"/>
          </a:xfrm>
          <a:prstGeom prst="rightArrow">
            <a:avLst>
              <a:gd name="adj1" fmla="val 50000"/>
              <a:gd name="adj2" fmla="val 49725"/>
            </a:avLst>
          </a:prstGeom>
          <a:solidFill>
            <a:srgbClr val="93CDDD"/>
          </a:solid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0" name="正方形/長方形 229"/>
          <p:cNvSpPr/>
          <p:nvPr/>
        </p:nvSpPr>
        <p:spPr>
          <a:xfrm flipH="1">
            <a:off x="-2646936" y="2789375"/>
            <a:ext cx="468000" cy="298915"/>
          </a:xfrm>
          <a:prstGeom prst="rect">
            <a:avLst/>
          </a:prstGeom>
          <a:solidFill>
            <a:srgbClr val="93CDDD"/>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1" name="正方形/長方形 230"/>
          <p:cNvSpPr/>
          <p:nvPr/>
        </p:nvSpPr>
        <p:spPr>
          <a:xfrm flipH="1">
            <a:off x="-3097715" y="2722550"/>
            <a:ext cx="1366839" cy="149275"/>
          </a:xfrm>
          <a:prstGeom prst="rect">
            <a:avLst/>
          </a:prstGeom>
          <a:solidFill>
            <a:srgbClr val="93C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2" name="Line 5"/>
          <p:cNvSpPr>
            <a:spLocks noChangeShapeType="1"/>
          </p:cNvSpPr>
          <p:nvPr/>
        </p:nvSpPr>
        <p:spPr bwMode="auto">
          <a:xfrm flipH="1">
            <a:off x="-1730876" y="2320613"/>
            <a:ext cx="0" cy="5760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3" name="Line 6"/>
          <p:cNvSpPr>
            <a:spLocks noChangeShapeType="1"/>
          </p:cNvSpPr>
          <p:nvPr/>
        </p:nvSpPr>
        <p:spPr bwMode="auto">
          <a:xfrm flipH="1">
            <a:off x="-2211795" y="2871825"/>
            <a:ext cx="5112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4" name="Line 7"/>
          <p:cNvSpPr>
            <a:spLocks noChangeShapeType="1"/>
          </p:cNvSpPr>
          <p:nvPr/>
        </p:nvSpPr>
        <p:spPr bwMode="auto">
          <a:xfrm flipH="1">
            <a:off x="-2178936" y="2871824"/>
            <a:ext cx="0" cy="215983"/>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5" name="Line 8"/>
          <p:cNvSpPr>
            <a:spLocks noChangeShapeType="1"/>
          </p:cNvSpPr>
          <p:nvPr/>
        </p:nvSpPr>
        <p:spPr bwMode="auto">
          <a:xfrm flipH="1">
            <a:off x="-2646936" y="2871824"/>
            <a:ext cx="0" cy="215983"/>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6" name="Line 9"/>
          <p:cNvSpPr>
            <a:spLocks noChangeShapeType="1"/>
          </p:cNvSpPr>
          <p:nvPr/>
        </p:nvSpPr>
        <p:spPr bwMode="auto">
          <a:xfrm flipH="1">
            <a:off x="-3129336" y="2870686"/>
            <a:ext cx="514800" cy="1139"/>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7" name="Line 16"/>
          <p:cNvSpPr>
            <a:spLocks noChangeShapeType="1"/>
          </p:cNvSpPr>
          <p:nvPr/>
        </p:nvSpPr>
        <p:spPr bwMode="auto">
          <a:xfrm flipH="1" flipV="1">
            <a:off x="-3097715" y="2320613"/>
            <a:ext cx="0" cy="5760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8" name="AutoShape 65"/>
          <p:cNvSpPr>
            <a:spLocks noChangeArrowheads="1"/>
          </p:cNvSpPr>
          <p:nvPr/>
        </p:nvSpPr>
        <p:spPr bwMode="auto">
          <a:xfrm rot="16200000" flipH="1">
            <a:off x="-2551356" y="2927633"/>
            <a:ext cx="287447" cy="432000"/>
          </a:xfrm>
          <a:prstGeom prst="rightArrow">
            <a:avLst>
              <a:gd name="adj1" fmla="val 50000"/>
              <a:gd name="adj2" fmla="val 49725"/>
            </a:avLst>
          </a:prstGeom>
          <a:solidFill>
            <a:srgbClr val="93CDDD"/>
          </a:solid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39" name="正方形/長方形 238"/>
          <p:cNvSpPr/>
          <p:nvPr/>
        </p:nvSpPr>
        <p:spPr>
          <a:xfrm flipH="1">
            <a:off x="-2646787" y="3551015"/>
            <a:ext cx="468000" cy="298915"/>
          </a:xfrm>
          <a:prstGeom prst="rect">
            <a:avLst/>
          </a:prstGeom>
          <a:solidFill>
            <a:srgbClr val="93CDDD"/>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0" name="正方形/長方形 239"/>
          <p:cNvSpPr/>
          <p:nvPr/>
        </p:nvSpPr>
        <p:spPr>
          <a:xfrm flipH="1">
            <a:off x="-3097566" y="3468901"/>
            <a:ext cx="1366839" cy="164563"/>
          </a:xfrm>
          <a:prstGeom prst="rect">
            <a:avLst/>
          </a:prstGeom>
          <a:solidFill>
            <a:srgbClr val="93C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1" name="Line 5"/>
          <p:cNvSpPr>
            <a:spLocks noChangeShapeType="1"/>
          </p:cNvSpPr>
          <p:nvPr/>
        </p:nvSpPr>
        <p:spPr bwMode="auto">
          <a:xfrm flipH="1">
            <a:off x="-1730727" y="3082253"/>
            <a:ext cx="0" cy="5760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2" name="Line 6"/>
          <p:cNvSpPr>
            <a:spLocks noChangeShapeType="1"/>
          </p:cNvSpPr>
          <p:nvPr/>
        </p:nvSpPr>
        <p:spPr bwMode="auto">
          <a:xfrm flipH="1">
            <a:off x="-2211645" y="3633465"/>
            <a:ext cx="5112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3" name="Line 7"/>
          <p:cNvSpPr>
            <a:spLocks noChangeShapeType="1"/>
          </p:cNvSpPr>
          <p:nvPr/>
        </p:nvSpPr>
        <p:spPr bwMode="auto">
          <a:xfrm flipH="1">
            <a:off x="-2178787" y="3633464"/>
            <a:ext cx="0" cy="215983"/>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4" name="Line 8"/>
          <p:cNvSpPr>
            <a:spLocks noChangeShapeType="1"/>
          </p:cNvSpPr>
          <p:nvPr/>
        </p:nvSpPr>
        <p:spPr bwMode="auto">
          <a:xfrm flipH="1">
            <a:off x="-2646787" y="3633464"/>
            <a:ext cx="0" cy="215983"/>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5" name="Line 9"/>
          <p:cNvSpPr>
            <a:spLocks noChangeShapeType="1"/>
          </p:cNvSpPr>
          <p:nvPr/>
        </p:nvSpPr>
        <p:spPr bwMode="auto">
          <a:xfrm flipH="1">
            <a:off x="-3129187" y="3632326"/>
            <a:ext cx="514800" cy="1139"/>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6" name="Line 16"/>
          <p:cNvSpPr>
            <a:spLocks noChangeShapeType="1"/>
          </p:cNvSpPr>
          <p:nvPr/>
        </p:nvSpPr>
        <p:spPr bwMode="auto">
          <a:xfrm flipH="1" flipV="1">
            <a:off x="-3097564" y="3082253"/>
            <a:ext cx="0" cy="5760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7" name="AutoShape 65"/>
          <p:cNvSpPr>
            <a:spLocks noChangeArrowheads="1"/>
          </p:cNvSpPr>
          <p:nvPr/>
        </p:nvSpPr>
        <p:spPr bwMode="auto">
          <a:xfrm rot="16200000" flipH="1">
            <a:off x="-2551356" y="3688497"/>
            <a:ext cx="287447" cy="432000"/>
          </a:xfrm>
          <a:prstGeom prst="rightArrow">
            <a:avLst>
              <a:gd name="adj1" fmla="val 50000"/>
              <a:gd name="adj2" fmla="val 49725"/>
            </a:avLst>
          </a:prstGeom>
          <a:solidFill>
            <a:srgbClr val="93CDDD"/>
          </a:solid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8" name="正方形/長方形 247"/>
          <p:cNvSpPr/>
          <p:nvPr/>
        </p:nvSpPr>
        <p:spPr>
          <a:xfrm flipH="1">
            <a:off x="-2646936" y="4307811"/>
            <a:ext cx="468000" cy="298915"/>
          </a:xfrm>
          <a:prstGeom prst="rect">
            <a:avLst/>
          </a:prstGeom>
          <a:solidFill>
            <a:srgbClr val="93CDDD"/>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49" name="正方形/長方形 248"/>
          <p:cNvSpPr/>
          <p:nvPr/>
        </p:nvSpPr>
        <p:spPr>
          <a:xfrm flipH="1">
            <a:off x="-3097715" y="4197669"/>
            <a:ext cx="1366839" cy="192592"/>
          </a:xfrm>
          <a:prstGeom prst="rect">
            <a:avLst/>
          </a:prstGeom>
          <a:solidFill>
            <a:srgbClr val="93C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0" name="Line 5"/>
          <p:cNvSpPr>
            <a:spLocks noChangeShapeType="1"/>
          </p:cNvSpPr>
          <p:nvPr/>
        </p:nvSpPr>
        <p:spPr bwMode="auto">
          <a:xfrm flipH="1">
            <a:off x="-1730876" y="3839049"/>
            <a:ext cx="0" cy="5760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1" name="Line 6"/>
          <p:cNvSpPr>
            <a:spLocks noChangeShapeType="1"/>
          </p:cNvSpPr>
          <p:nvPr/>
        </p:nvSpPr>
        <p:spPr bwMode="auto">
          <a:xfrm flipH="1">
            <a:off x="-2211795" y="4390259"/>
            <a:ext cx="5112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2" name="Line 7"/>
          <p:cNvSpPr>
            <a:spLocks noChangeShapeType="1"/>
          </p:cNvSpPr>
          <p:nvPr/>
        </p:nvSpPr>
        <p:spPr bwMode="auto">
          <a:xfrm flipH="1">
            <a:off x="-2178936" y="4390260"/>
            <a:ext cx="0" cy="215983"/>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3" name="Line 8"/>
          <p:cNvSpPr>
            <a:spLocks noChangeShapeType="1"/>
          </p:cNvSpPr>
          <p:nvPr/>
        </p:nvSpPr>
        <p:spPr bwMode="auto">
          <a:xfrm flipH="1">
            <a:off x="-2646936" y="4390260"/>
            <a:ext cx="0" cy="215983"/>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4" name="Line 9"/>
          <p:cNvSpPr>
            <a:spLocks noChangeShapeType="1"/>
          </p:cNvSpPr>
          <p:nvPr/>
        </p:nvSpPr>
        <p:spPr bwMode="auto">
          <a:xfrm flipH="1">
            <a:off x="-3129336" y="4389121"/>
            <a:ext cx="514800" cy="1139"/>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5" name="Line 16"/>
          <p:cNvSpPr>
            <a:spLocks noChangeShapeType="1"/>
          </p:cNvSpPr>
          <p:nvPr/>
        </p:nvSpPr>
        <p:spPr bwMode="auto">
          <a:xfrm flipH="1" flipV="1">
            <a:off x="-3097715" y="3839049"/>
            <a:ext cx="0" cy="5760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6" name="AutoShape 65"/>
          <p:cNvSpPr>
            <a:spLocks noChangeArrowheads="1"/>
          </p:cNvSpPr>
          <p:nvPr/>
        </p:nvSpPr>
        <p:spPr bwMode="auto">
          <a:xfrm rot="16200000" flipH="1">
            <a:off x="-2551356" y="4443233"/>
            <a:ext cx="287447" cy="432000"/>
          </a:xfrm>
          <a:prstGeom prst="rightArrow">
            <a:avLst>
              <a:gd name="adj1" fmla="val 50000"/>
              <a:gd name="adj2" fmla="val 49725"/>
            </a:avLst>
          </a:prstGeom>
          <a:solidFill>
            <a:srgbClr val="93CDDD"/>
          </a:solid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7" name="正方形/長方形 256"/>
          <p:cNvSpPr/>
          <p:nvPr/>
        </p:nvSpPr>
        <p:spPr>
          <a:xfrm flipH="1">
            <a:off x="-1737063" y="5140168"/>
            <a:ext cx="295251" cy="409079"/>
          </a:xfrm>
          <a:prstGeom prst="rect">
            <a:avLst/>
          </a:prstGeom>
          <a:solidFill>
            <a:srgbClr val="93CDDD"/>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8" name="正方形/長方形 257"/>
          <p:cNvSpPr/>
          <p:nvPr/>
        </p:nvSpPr>
        <p:spPr>
          <a:xfrm flipH="1">
            <a:off x="-3097566" y="5017177"/>
            <a:ext cx="1366839" cy="517967"/>
          </a:xfrm>
          <a:prstGeom prst="rect">
            <a:avLst/>
          </a:prstGeom>
          <a:solidFill>
            <a:srgbClr val="93C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59" name="Line 5"/>
          <p:cNvSpPr>
            <a:spLocks noChangeShapeType="1"/>
          </p:cNvSpPr>
          <p:nvPr/>
        </p:nvSpPr>
        <p:spPr bwMode="auto">
          <a:xfrm flipH="1">
            <a:off x="-1730727" y="4612649"/>
            <a:ext cx="0" cy="5580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60" name="Line 6"/>
          <p:cNvSpPr>
            <a:spLocks noChangeShapeType="1"/>
          </p:cNvSpPr>
          <p:nvPr/>
        </p:nvSpPr>
        <p:spPr bwMode="auto">
          <a:xfrm flipH="1">
            <a:off x="-3126045" y="5535143"/>
            <a:ext cx="14256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61" name="Line 16"/>
          <p:cNvSpPr>
            <a:spLocks noChangeShapeType="1"/>
          </p:cNvSpPr>
          <p:nvPr/>
        </p:nvSpPr>
        <p:spPr bwMode="auto">
          <a:xfrm flipH="1" flipV="1">
            <a:off x="-3097564" y="4612649"/>
            <a:ext cx="0" cy="9504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62" name="Line 6"/>
          <p:cNvSpPr>
            <a:spLocks noChangeShapeType="1"/>
          </p:cNvSpPr>
          <p:nvPr/>
        </p:nvSpPr>
        <p:spPr bwMode="auto">
          <a:xfrm flipH="1">
            <a:off x="-1758045" y="5535143"/>
            <a:ext cx="3168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63" name="Line 6"/>
          <p:cNvSpPr>
            <a:spLocks noChangeShapeType="1"/>
          </p:cNvSpPr>
          <p:nvPr/>
        </p:nvSpPr>
        <p:spPr bwMode="auto">
          <a:xfrm flipH="1">
            <a:off x="-1758045" y="5140167"/>
            <a:ext cx="3168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64" name="AutoShape 65"/>
          <p:cNvSpPr>
            <a:spLocks noChangeArrowheads="1"/>
          </p:cNvSpPr>
          <p:nvPr/>
        </p:nvSpPr>
        <p:spPr bwMode="auto">
          <a:xfrm rot="10800000" flipH="1">
            <a:off x="-1398980" y="5130691"/>
            <a:ext cx="287447" cy="432000"/>
          </a:xfrm>
          <a:prstGeom prst="rightArrow">
            <a:avLst>
              <a:gd name="adj1" fmla="val 50000"/>
              <a:gd name="adj2" fmla="val 49725"/>
            </a:avLst>
          </a:prstGeom>
          <a:solidFill>
            <a:srgbClr val="93CDDD"/>
          </a:solid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65" name="正方形/長方形 264"/>
          <p:cNvSpPr/>
          <p:nvPr/>
        </p:nvSpPr>
        <p:spPr>
          <a:xfrm>
            <a:off x="-1553323" y="4984909"/>
            <a:ext cx="504056" cy="697405"/>
          </a:xfrm>
          <a:prstGeom prst="rect">
            <a:avLst/>
          </a:prstGeom>
          <a:noFill/>
          <a:ln w="57150">
            <a:solidFill>
              <a:schemeClr val="accent3">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66" name="Text Box 64"/>
          <p:cNvSpPr txBox="1">
            <a:spLocks noChangeArrowheads="1"/>
          </p:cNvSpPr>
          <p:nvPr/>
        </p:nvSpPr>
        <p:spPr bwMode="auto">
          <a:xfrm>
            <a:off x="-3287711" y="658515"/>
            <a:ext cx="2051844"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3200" b="1" i="0" u="none" strike="noStrike" kern="1200" cap="none" spc="0" normalizeH="0" baseline="0" noProof="0">
                <a:ln>
                  <a:noFill/>
                </a:ln>
                <a:solidFill>
                  <a:srgbClr val="008000"/>
                </a:solidFill>
                <a:effectLst/>
                <a:uLnTx/>
                <a:uFillTx/>
                <a:latin typeface="Meiryo UI" panose="020B0604030504040204" pitchFamily="50" charset="-128"/>
                <a:ea typeface="Meiryo UI" panose="020B0604030504040204" pitchFamily="50" charset="-128"/>
                <a:cs typeface="メイリオ" pitchFamily="50" charset="-128"/>
              </a:rPr>
              <a:t>都市用</a:t>
            </a:r>
            <a:endParaRPr kumimoji="1" lang="en-US" altLang="ja-JP" sz="3200" b="1" i="0" u="none" strike="noStrike" kern="1200" cap="none" spc="0" normalizeH="0" baseline="0" noProof="0">
              <a:ln>
                <a:noFill/>
              </a:ln>
              <a:solidFill>
                <a:srgbClr val="008000"/>
              </a:solidFill>
              <a:effectLst/>
              <a:uLnTx/>
              <a:uFillTx/>
              <a:latin typeface="Meiryo UI" panose="020B0604030504040204" pitchFamily="50" charset="-128"/>
              <a:ea typeface="Meiryo UI" panose="020B0604030504040204" pitchFamily="50" charset="-128"/>
              <a:cs typeface="メイリオ" pitchFamily="50" charset="-128"/>
            </a:endParaRPr>
          </a:p>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3200" b="1" i="0" u="none" strike="noStrike" kern="1200" cap="none" spc="0" normalizeH="0" baseline="0" noProof="0">
                <a:ln>
                  <a:noFill/>
                </a:ln>
                <a:solidFill>
                  <a:srgbClr val="008000"/>
                </a:solidFill>
                <a:effectLst/>
                <a:uLnTx/>
                <a:uFillTx/>
                <a:latin typeface="Meiryo UI" panose="020B0604030504040204" pitchFamily="50" charset="-128"/>
                <a:ea typeface="Meiryo UI" panose="020B0604030504040204" pitchFamily="50" charset="-128"/>
                <a:cs typeface="メイリオ" pitchFamily="50" charset="-128"/>
              </a:rPr>
              <a:t>タンクモデル</a:t>
            </a:r>
            <a:endParaRPr kumimoji="1" lang="en-US" altLang="ja-JP" sz="3200" b="1" i="0" u="none" strike="noStrike" kern="1200" cap="none" spc="0" normalizeH="0" baseline="0" noProof="0">
              <a:ln>
                <a:noFill/>
              </a:ln>
              <a:solidFill>
                <a:srgbClr val="008000"/>
              </a:solidFill>
              <a:effectLst/>
              <a:uLnTx/>
              <a:uFillTx/>
              <a:latin typeface="Meiryo UI" panose="020B0604030504040204" pitchFamily="50" charset="-128"/>
              <a:ea typeface="Meiryo UI" panose="020B0604030504040204" pitchFamily="50" charset="-128"/>
              <a:cs typeface="メイリオ" pitchFamily="50" charset="-128"/>
            </a:endParaRPr>
          </a:p>
        </p:txBody>
      </p:sp>
      <p:sp>
        <p:nvSpPr>
          <p:cNvPr id="267" name="Line 13"/>
          <p:cNvSpPr>
            <a:spLocks noChangeShapeType="1"/>
          </p:cNvSpPr>
          <p:nvPr/>
        </p:nvSpPr>
        <p:spPr bwMode="auto">
          <a:xfrm>
            <a:off x="-6331207" y="2094882"/>
            <a:ext cx="252000" cy="0"/>
          </a:xfrm>
          <a:prstGeom prst="line">
            <a:avLst/>
          </a:prstGeom>
          <a:noFill/>
          <a:ln w="63500">
            <a:solidFill>
              <a:schemeClr val="tx1"/>
            </a:solidFill>
            <a:prstDash val="sysDot"/>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68" name="Line 14"/>
          <p:cNvSpPr>
            <a:spLocks noChangeShapeType="1"/>
          </p:cNvSpPr>
          <p:nvPr/>
        </p:nvSpPr>
        <p:spPr bwMode="auto">
          <a:xfrm>
            <a:off x="-6331207" y="1878882"/>
            <a:ext cx="252000" cy="0"/>
          </a:xfrm>
          <a:prstGeom prst="line">
            <a:avLst/>
          </a:prstGeom>
          <a:noFill/>
          <a:ln w="63500">
            <a:solidFill>
              <a:schemeClr val="tx1"/>
            </a:solidFill>
            <a:prstDash val="sysDot"/>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69" name="AutoShape 65"/>
          <p:cNvSpPr>
            <a:spLocks noChangeArrowheads="1"/>
          </p:cNvSpPr>
          <p:nvPr/>
        </p:nvSpPr>
        <p:spPr bwMode="auto">
          <a:xfrm flipH="1">
            <a:off x="-6628224" y="1804882"/>
            <a:ext cx="287337" cy="288000"/>
          </a:xfrm>
          <a:prstGeom prst="rightArrow">
            <a:avLst>
              <a:gd name="adj1" fmla="val 50000"/>
              <a:gd name="adj2" fmla="val 49725"/>
            </a:avLst>
          </a:prstGeom>
          <a:solidFill>
            <a:srgbClr val="93CDDD"/>
          </a:solid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70" name="L 字 113"/>
          <p:cNvSpPr/>
          <p:nvPr/>
        </p:nvSpPr>
        <p:spPr>
          <a:xfrm rot="16200000">
            <a:off x="-7052388" y="2986077"/>
            <a:ext cx="4248084" cy="1548689"/>
          </a:xfrm>
          <a:custGeom>
            <a:avLst/>
            <a:gdLst>
              <a:gd name="connsiteX0" fmla="*/ 0 w 5181799"/>
              <a:gd name="connsiteY0" fmla="*/ 0 h 1548687"/>
              <a:gd name="connsiteX1" fmla="*/ 386150 w 5181799"/>
              <a:gd name="connsiteY1" fmla="*/ 0 h 1548687"/>
              <a:gd name="connsiteX2" fmla="*/ 386150 w 5181799"/>
              <a:gd name="connsiteY2" fmla="*/ 1113258 h 1548687"/>
              <a:gd name="connsiteX3" fmla="*/ 5181799 w 5181799"/>
              <a:gd name="connsiteY3" fmla="*/ 1113258 h 1548687"/>
              <a:gd name="connsiteX4" fmla="*/ 5181799 w 5181799"/>
              <a:gd name="connsiteY4" fmla="*/ 1548687 h 1548687"/>
              <a:gd name="connsiteX5" fmla="*/ 0 w 5181799"/>
              <a:gd name="connsiteY5" fmla="*/ 1548687 h 1548687"/>
              <a:gd name="connsiteX6" fmla="*/ 0 w 5181799"/>
              <a:gd name="connsiteY6" fmla="*/ 0 h 1548687"/>
              <a:gd name="connsiteX0" fmla="*/ 0 w 5181799"/>
              <a:gd name="connsiteY0" fmla="*/ 0 h 1548687"/>
              <a:gd name="connsiteX1" fmla="*/ 386150 w 5181799"/>
              <a:gd name="connsiteY1" fmla="*/ 0 h 1548687"/>
              <a:gd name="connsiteX2" fmla="*/ 386150 w 5181799"/>
              <a:gd name="connsiteY2" fmla="*/ 1113258 h 1548687"/>
              <a:gd name="connsiteX3" fmla="*/ 5181799 w 5181799"/>
              <a:gd name="connsiteY3" fmla="*/ 1113258 h 1548687"/>
              <a:gd name="connsiteX4" fmla="*/ 5181799 w 5181799"/>
              <a:gd name="connsiteY4" fmla="*/ 1548687 h 1548687"/>
              <a:gd name="connsiteX5" fmla="*/ 0 w 5181799"/>
              <a:gd name="connsiteY5" fmla="*/ 1548687 h 1548687"/>
              <a:gd name="connsiteX6" fmla="*/ 0 w 5181799"/>
              <a:gd name="connsiteY6" fmla="*/ 0 h 1548687"/>
              <a:gd name="connsiteX0" fmla="*/ 0 w 5181799"/>
              <a:gd name="connsiteY0" fmla="*/ 0 h 1548687"/>
              <a:gd name="connsiteX1" fmla="*/ 386150 w 5181799"/>
              <a:gd name="connsiteY1" fmla="*/ 0 h 1548687"/>
              <a:gd name="connsiteX2" fmla="*/ 386150 w 5181799"/>
              <a:gd name="connsiteY2" fmla="*/ 1113258 h 1548687"/>
              <a:gd name="connsiteX3" fmla="*/ 5181799 w 5181799"/>
              <a:gd name="connsiteY3" fmla="*/ 1113258 h 1548687"/>
              <a:gd name="connsiteX4" fmla="*/ 5181799 w 5181799"/>
              <a:gd name="connsiteY4" fmla="*/ 1548687 h 1548687"/>
              <a:gd name="connsiteX5" fmla="*/ 0 w 5181799"/>
              <a:gd name="connsiteY5" fmla="*/ 1548687 h 1548687"/>
              <a:gd name="connsiteX6" fmla="*/ 0 w 5181799"/>
              <a:gd name="connsiteY6" fmla="*/ 0 h 1548687"/>
              <a:gd name="connsiteX0" fmla="*/ 0 w 5181799"/>
              <a:gd name="connsiteY0" fmla="*/ 0 h 1548687"/>
              <a:gd name="connsiteX1" fmla="*/ 386150 w 5181799"/>
              <a:gd name="connsiteY1" fmla="*/ 0 h 1548687"/>
              <a:gd name="connsiteX2" fmla="*/ 386150 w 5181799"/>
              <a:gd name="connsiteY2" fmla="*/ 1113258 h 1548687"/>
              <a:gd name="connsiteX3" fmla="*/ 5181799 w 5181799"/>
              <a:gd name="connsiteY3" fmla="*/ 1113258 h 1548687"/>
              <a:gd name="connsiteX4" fmla="*/ 5181799 w 5181799"/>
              <a:gd name="connsiteY4" fmla="*/ 1548687 h 1548687"/>
              <a:gd name="connsiteX5" fmla="*/ 0 w 5181799"/>
              <a:gd name="connsiteY5" fmla="*/ 1548687 h 1548687"/>
              <a:gd name="connsiteX6" fmla="*/ 0 w 5181799"/>
              <a:gd name="connsiteY6" fmla="*/ 0 h 1548687"/>
              <a:gd name="connsiteX0" fmla="*/ 0 w 5181799"/>
              <a:gd name="connsiteY0" fmla="*/ 0 h 1548687"/>
              <a:gd name="connsiteX1" fmla="*/ 386150 w 5181799"/>
              <a:gd name="connsiteY1" fmla="*/ 0 h 1548687"/>
              <a:gd name="connsiteX2" fmla="*/ 386150 w 5181799"/>
              <a:gd name="connsiteY2" fmla="*/ 1113258 h 1548687"/>
              <a:gd name="connsiteX3" fmla="*/ 5181799 w 5181799"/>
              <a:gd name="connsiteY3" fmla="*/ 1113258 h 1548687"/>
              <a:gd name="connsiteX4" fmla="*/ 5181799 w 5181799"/>
              <a:gd name="connsiteY4" fmla="*/ 1548687 h 1548687"/>
              <a:gd name="connsiteX5" fmla="*/ 0 w 5181799"/>
              <a:gd name="connsiteY5" fmla="*/ 1548687 h 1548687"/>
              <a:gd name="connsiteX6" fmla="*/ 0 w 5181799"/>
              <a:gd name="connsiteY6" fmla="*/ 0 h 1548687"/>
              <a:gd name="connsiteX0" fmla="*/ 0 w 5181799"/>
              <a:gd name="connsiteY0" fmla="*/ 0 h 1548687"/>
              <a:gd name="connsiteX1" fmla="*/ 386150 w 5181799"/>
              <a:gd name="connsiteY1" fmla="*/ 0 h 1548687"/>
              <a:gd name="connsiteX2" fmla="*/ 386150 w 5181799"/>
              <a:gd name="connsiteY2" fmla="*/ 1113258 h 1548687"/>
              <a:gd name="connsiteX3" fmla="*/ 5181799 w 5181799"/>
              <a:gd name="connsiteY3" fmla="*/ 1113258 h 1548687"/>
              <a:gd name="connsiteX4" fmla="*/ 5181799 w 5181799"/>
              <a:gd name="connsiteY4" fmla="*/ 1548687 h 1548687"/>
              <a:gd name="connsiteX5" fmla="*/ 0 w 5181799"/>
              <a:gd name="connsiteY5" fmla="*/ 1548687 h 1548687"/>
              <a:gd name="connsiteX6" fmla="*/ 0 w 5181799"/>
              <a:gd name="connsiteY6" fmla="*/ 0 h 1548687"/>
              <a:gd name="connsiteX0" fmla="*/ 0 w 5181799"/>
              <a:gd name="connsiteY0" fmla="*/ 0 h 1548687"/>
              <a:gd name="connsiteX1" fmla="*/ 386150 w 5181799"/>
              <a:gd name="connsiteY1" fmla="*/ 0 h 1548687"/>
              <a:gd name="connsiteX2" fmla="*/ 386150 w 5181799"/>
              <a:gd name="connsiteY2" fmla="*/ 1113258 h 1548687"/>
              <a:gd name="connsiteX3" fmla="*/ 5181799 w 5181799"/>
              <a:gd name="connsiteY3" fmla="*/ 1113258 h 1548687"/>
              <a:gd name="connsiteX4" fmla="*/ 5181799 w 5181799"/>
              <a:gd name="connsiteY4" fmla="*/ 1548687 h 1548687"/>
              <a:gd name="connsiteX5" fmla="*/ 0 w 5181799"/>
              <a:gd name="connsiteY5" fmla="*/ 1548687 h 1548687"/>
              <a:gd name="connsiteX6" fmla="*/ 0 w 5181799"/>
              <a:gd name="connsiteY6" fmla="*/ 0 h 1548687"/>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93723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7212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7212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7212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7212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7212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7212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7212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7212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7212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7212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7212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2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3607 w 5275522"/>
              <a:gd name="connsiteY5" fmla="*/ 1548688 h 1548688"/>
              <a:gd name="connsiteX6" fmla="*/ 0 w 5275522"/>
              <a:gd name="connsiteY6" fmla="*/ 0 h 1548688"/>
              <a:gd name="connsiteX0" fmla="*/ 0 w 5275522"/>
              <a:gd name="connsiteY0" fmla="*/ 0 h 1548688"/>
              <a:gd name="connsiteX1" fmla="*/ 479873 w 5275522"/>
              <a:gd name="connsiteY1" fmla="*/ 1 h 1548688"/>
              <a:gd name="connsiteX2" fmla="*/ 479873 w 5275522"/>
              <a:gd name="connsiteY2" fmla="*/ 1113259 h 1548688"/>
              <a:gd name="connsiteX3" fmla="*/ 5275522 w 5275522"/>
              <a:gd name="connsiteY3" fmla="*/ 1113259 h 1548688"/>
              <a:gd name="connsiteX4" fmla="*/ 5275522 w 5275522"/>
              <a:gd name="connsiteY4" fmla="*/ 1548688 h 1548688"/>
              <a:gd name="connsiteX5" fmla="*/ 3607 w 5275522"/>
              <a:gd name="connsiteY5" fmla="*/ 1548688 h 1548688"/>
              <a:gd name="connsiteX6" fmla="*/ 0 w 5275522"/>
              <a:gd name="connsiteY6" fmla="*/ 0 h 1548688"/>
              <a:gd name="connsiteX0" fmla="*/ 1801 w 5277323"/>
              <a:gd name="connsiteY0" fmla="*/ 0 h 1548688"/>
              <a:gd name="connsiteX1" fmla="*/ 481674 w 5277323"/>
              <a:gd name="connsiteY1" fmla="*/ 1 h 1548688"/>
              <a:gd name="connsiteX2" fmla="*/ 481674 w 5277323"/>
              <a:gd name="connsiteY2" fmla="*/ 1113259 h 1548688"/>
              <a:gd name="connsiteX3" fmla="*/ 5277323 w 5277323"/>
              <a:gd name="connsiteY3" fmla="*/ 1113259 h 1548688"/>
              <a:gd name="connsiteX4" fmla="*/ 5277323 w 5277323"/>
              <a:gd name="connsiteY4" fmla="*/ 1548688 h 1548688"/>
              <a:gd name="connsiteX5" fmla="*/ 0 w 5277323"/>
              <a:gd name="connsiteY5" fmla="*/ 1548688 h 1548688"/>
              <a:gd name="connsiteX6" fmla="*/ 1801 w 5277323"/>
              <a:gd name="connsiteY6" fmla="*/ 0 h 1548688"/>
              <a:gd name="connsiteX0" fmla="*/ 1801 w 5277323"/>
              <a:gd name="connsiteY0" fmla="*/ 0 h 1548688"/>
              <a:gd name="connsiteX1" fmla="*/ 481674 w 5277323"/>
              <a:gd name="connsiteY1" fmla="*/ 1 h 1548688"/>
              <a:gd name="connsiteX2" fmla="*/ 478971 w 5277323"/>
              <a:gd name="connsiteY2" fmla="*/ 1113259 h 1548688"/>
              <a:gd name="connsiteX3" fmla="*/ 5277323 w 5277323"/>
              <a:gd name="connsiteY3" fmla="*/ 1113259 h 1548688"/>
              <a:gd name="connsiteX4" fmla="*/ 5277323 w 5277323"/>
              <a:gd name="connsiteY4" fmla="*/ 1548688 h 1548688"/>
              <a:gd name="connsiteX5" fmla="*/ 0 w 5277323"/>
              <a:gd name="connsiteY5" fmla="*/ 1548688 h 1548688"/>
              <a:gd name="connsiteX6" fmla="*/ 1801 w 5277323"/>
              <a:gd name="connsiteY6" fmla="*/ 0 h 1548688"/>
              <a:gd name="connsiteX0" fmla="*/ 1801 w 5277323"/>
              <a:gd name="connsiteY0" fmla="*/ 0 h 1548688"/>
              <a:gd name="connsiteX1" fmla="*/ 481674 w 5277323"/>
              <a:gd name="connsiteY1" fmla="*/ 1 h 1548688"/>
              <a:gd name="connsiteX2" fmla="*/ 481674 w 5277323"/>
              <a:gd name="connsiteY2" fmla="*/ 1113259 h 1548688"/>
              <a:gd name="connsiteX3" fmla="*/ 5277323 w 5277323"/>
              <a:gd name="connsiteY3" fmla="*/ 1113259 h 1548688"/>
              <a:gd name="connsiteX4" fmla="*/ 5277323 w 5277323"/>
              <a:gd name="connsiteY4" fmla="*/ 1548688 h 1548688"/>
              <a:gd name="connsiteX5" fmla="*/ 0 w 5277323"/>
              <a:gd name="connsiteY5" fmla="*/ 1548688 h 1548688"/>
              <a:gd name="connsiteX6" fmla="*/ 1801 w 5277323"/>
              <a:gd name="connsiteY6" fmla="*/ 0 h 1548688"/>
              <a:gd name="connsiteX0" fmla="*/ 1801 w 5277323"/>
              <a:gd name="connsiteY0" fmla="*/ 4762 h 1553450"/>
              <a:gd name="connsiteX1" fmla="*/ 534654 w 5277323"/>
              <a:gd name="connsiteY1" fmla="*/ 0 h 1553450"/>
              <a:gd name="connsiteX2" fmla="*/ 481674 w 5277323"/>
              <a:gd name="connsiteY2" fmla="*/ 1118021 h 1553450"/>
              <a:gd name="connsiteX3" fmla="*/ 5277323 w 5277323"/>
              <a:gd name="connsiteY3" fmla="*/ 1118021 h 1553450"/>
              <a:gd name="connsiteX4" fmla="*/ 5277323 w 5277323"/>
              <a:gd name="connsiteY4" fmla="*/ 1553450 h 1553450"/>
              <a:gd name="connsiteX5" fmla="*/ 0 w 5277323"/>
              <a:gd name="connsiteY5" fmla="*/ 1553450 h 1553450"/>
              <a:gd name="connsiteX6" fmla="*/ 1801 w 5277323"/>
              <a:gd name="connsiteY6" fmla="*/ 4762 h 1553450"/>
              <a:gd name="connsiteX0" fmla="*/ 1801 w 5277323"/>
              <a:gd name="connsiteY0" fmla="*/ 4762 h 1553450"/>
              <a:gd name="connsiteX1" fmla="*/ 534654 w 5277323"/>
              <a:gd name="connsiteY1" fmla="*/ 0 h 1553450"/>
              <a:gd name="connsiteX2" fmla="*/ 528766 w 5277323"/>
              <a:gd name="connsiteY2" fmla="*/ 1118021 h 1553450"/>
              <a:gd name="connsiteX3" fmla="*/ 5277323 w 5277323"/>
              <a:gd name="connsiteY3" fmla="*/ 1118021 h 1553450"/>
              <a:gd name="connsiteX4" fmla="*/ 5277323 w 5277323"/>
              <a:gd name="connsiteY4" fmla="*/ 1553450 h 1553450"/>
              <a:gd name="connsiteX5" fmla="*/ 0 w 5277323"/>
              <a:gd name="connsiteY5" fmla="*/ 1553450 h 1553450"/>
              <a:gd name="connsiteX6" fmla="*/ 1801 w 5277323"/>
              <a:gd name="connsiteY6" fmla="*/ 4762 h 1553450"/>
              <a:gd name="connsiteX0" fmla="*/ 1801 w 5277323"/>
              <a:gd name="connsiteY0" fmla="*/ 4763 h 1553451"/>
              <a:gd name="connsiteX1" fmla="*/ 528764 w 5277323"/>
              <a:gd name="connsiteY1" fmla="*/ 0 h 1553451"/>
              <a:gd name="connsiteX2" fmla="*/ 528766 w 5277323"/>
              <a:gd name="connsiteY2" fmla="*/ 1118022 h 1553451"/>
              <a:gd name="connsiteX3" fmla="*/ 5277323 w 5277323"/>
              <a:gd name="connsiteY3" fmla="*/ 1118022 h 1553451"/>
              <a:gd name="connsiteX4" fmla="*/ 5277323 w 5277323"/>
              <a:gd name="connsiteY4" fmla="*/ 1553451 h 1553451"/>
              <a:gd name="connsiteX5" fmla="*/ 0 w 5277323"/>
              <a:gd name="connsiteY5" fmla="*/ 1553451 h 1553451"/>
              <a:gd name="connsiteX6" fmla="*/ 1801 w 5277323"/>
              <a:gd name="connsiteY6" fmla="*/ 4763 h 1553451"/>
              <a:gd name="connsiteX0" fmla="*/ 1801 w 5277323"/>
              <a:gd name="connsiteY0" fmla="*/ 0 h 1548688"/>
              <a:gd name="connsiteX1" fmla="*/ 528765 w 5277323"/>
              <a:gd name="connsiteY1" fmla="*/ 4762 h 1548688"/>
              <a:gd name="connsiteX2" fmla="*/ 528766 w 5277323"/>
              <a:gd name="connsiteY2" fmla="*/ 1113259 h 1548688"/>
              <a:gd name="connsiteX3" fmla="*/ 5277323 w 5277323"/>
              <a:gd name="connsiteY3" fmla="*/ 1113259 h 1548688"/>
              <a:gd name="connsiteX4" fmla="*/ 5277323 w 5277323"/>
              <a:gd name="connsiteY4" fmla="*/ 1548688 h 1548688"/>
              <a:gd name="connsiteX5" fmla="*/ 0 w 5277323"/>
              <a:gd name="connsiteY5" fmla="*/ 1548688 h 1548688"/>
              <a:gd name="connsiteX6" fmla="*/ 1801 w 5277323"/>
              <a:gd name="connsiteY6" fmla="*/ 0 h 1548688"/>
              <a:gd name="connsiteX0" fmla="*/ 1801 w 5277323"/>
              <a:gd name="connsiteY0" fmla="*/ 1 h 1548689"/>
              <a:gd name="connsiteX1" fmla="*/ 528761 w 5277323"/>
              <a:gd name="connsiteY1" fmla="*/ 0 h 1548689"/>
              <a:gd name="connsiteX2" fmla="*/ 528766 w 5277323"/>
              <a:gd name="connsiteY2" fmla="*/ 1113260 h 1548689"/>
              <a:gd name="connsiteX3" fmla="*/ 5277323 w 5277323"/>
              <a:gd name="connsiteY3" fmla="*/ 1113260 h 1548689"/>
              <a:gd name="connsiteX4" fmla="*/ 5277323 w 5277323"/>
              <a:gd name="connsiteY4" fmla="*/ 1548689 h 1548689"/>
              <a:gd name="connsiteX5" fmla="*/ 0 w 5277323"/>
              <a:gd name="connsiteY5" fmla="*/ 1548689 h 1548689"/>
              <a:gd name="connsiteX6" fmla="*/ 1801 w 5277323"/>
              <a:gd name="connsiteY6" fmla="*/ 1 h 1548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7323" h="1548689">
                <a:moveTo>
                  <a:pt x="1801" y="1"/>
                </a:moveTo>
                <a:lnTo>
                  <a:pt x="528761" y="0"/>
                </a:lnTo>
                <a:cubicBezTo>
                  <a:pt x="529990" y="1112766"/>
                  <a:pt x="528353" y="494"/>
                  <a:pt x="528766" y="1113260"/>
                </a:cubicBezTo>
                <a:lnTo>
                  <a:pt x="5277323" y="1113260"/>
                </a:lnTo>
                <a:lnTo>
                  <a:pt x="5277323" y="1548689"/>
                </a:lnTo>
                <a:lnTo>
                  <a:pt x="0" y="1548689"/>
                </a:lnTo>
                <a:cubicBezTo>
                  <a:pt x="0" y="1543635"/>
                  <a:pt x="9421" y="1552550"/>
                  <a:pt x="1801" y="1"/>
                </a:cubicBezTo>
                <a:close/>
              </a:path>
            </a:pathLst>
          </a:custGeom>
          <a:noFill/>
          <a:ln w="57150">
            <a:solidFill>
              <a:schemeClr val="accent3">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71" name="正方形/長方形 270"/>
          <p:cNvSpPr/>
          <p:nvPr/>
        </p:nvSpPr>
        <p:spPr>
          <a:xfrm>
            <a:off x="-6706705" y="1636381"/>
            <a:ext cx="473793" cy="608412"/>
          </a:xfrm>
          <a:prstGeom prst="rect">
            <a:avLst/>
          </a:prstGeom>
          <a:noFill/>
          <a:ln w="57150">
            <a:solidFill>
              <a:schemeClr val="accent3">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grpSp>
        <p:nvGrpSpPr>
          <p:cNvPr id="272" name="グループ化 271"/>
          <p:cNvGrpSpPr/>
          <p:nvPr/>
        </p:nvGrpSpPr>
        <p:grpSpPr>
          <a:xfrm>
            <a:off x="-6127176" y="1565682"/>
            <a:ext cx="1910008" cy="1649265"/>
            <a:chOff x="-6076376" y="1198800"/>
            <a:chExt cx="1910008" cy="1649265"/>
          </a:xfrm>
          <a:solidFill>
            <a:srgbClr val="93CDDD"/>
          </a:solidFill>
        </p:grpSpPr>
        <p:sp>
          <p:nvSpPr>
            <p:cNvPr id="273" name="正方形/長方形 272"/>
            <p:cNvSpPr/>
            <p:nvPr/>
          </p:nvSpPr>
          <p:spPr>
            <a:xfrm>
              <a:off x="-4701540" y="1991975"/>
              <a:ext cx="236991" cy="2254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74" name="正方形/長方形 273"/>
            <p:cNvSpPr/>
            <p:nvPr/>
          </p:nvSpPr>
          <p:spPr>
            <a:xfrm>
              <a:off x="-5508207" y="2367834"/>
              <a:ext cx="288000" cy="298915"/>
            </a:xfrm>
            <a:prstGeom prst="rect">
              <a:avLst/>
            </a:prstGeom>
            <a:gr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75" name="正方形/長方形 274"/>
            <p:cNvSpPr/>
            <p:nvPr/>
          </p:nvSpPr>
          <p:spPr>
            <a:xfrm>
              <a:off x="-6049544" y="1793027"/>
              <a:ext cx="1366839" cy="6600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76" name="Line 5"/>
            <p:cNvSpPr>
              <a:spLocks noChangeShapeType="1"/>
            </p:cNvSpPr>
            <p:nvPr/>
          </p:nvSpPr>
          <p:spPr bwMode="auto">
            <a:xfrm>
              <a:off x="-6049543" y="1697042"/>
              <a:ext cx="0" cy="774000"/>
            </a:xfrm>
            <a:prstGeom prst="line">
              <a:avLst/>
            </a:prstGeom>
            <a:grpFill/>
            <a:ln w="63500">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77" name="Line 6"/>
            <p:cNvSpPr>
              <a:spLocks noChangeShapeType="1"/>
            </p:cNvSpPr>
            <p:nvPr/>
          </p:nvSpPr>
          <p:spPr bwMode="auto">
            <a:xfrm>
              <a:off x="-6076376" y="2450282"/>
              <a:ext cx="612000" cy="0"/>
            </a:xfrm>
            <a:prstGeom prst="line">
              <a:avLst/>
            </a:prstGeom>
            <a:grpFill/>
            <a:ln w="63500">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78" name="Line 7"/>
            <p:cNvSpPr>
              <a:spLocks noChangeShapeType="1"/>
            </p:cNvSpPr>
            <p:nvPr/>
          </p:nvSpPr>
          <p:spPr bwMode="auto">
            <a:xfrm>
              <a:off x="-5492965" y="2421709"/>
              <a:ext cx="0" cy="244800"/>
            </a:xfrm>
            <a:prstGeom prst="line">
              <a:avLst/>
            </a:prstGeom>
            <a:grpFill/>
            <a:ln w="63500">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79" name="Line 8"/>
            <p:cNvSpPr>
              <a:spLocks noChangeShapeType="1"/>
            </p:cNvSpPr>
            <p:nvPr/>
          </p:nvSpPr>
          <p:spPr bwMode="auto">
            <a:xfrm>
              <a:off x="-5231663" y="2421709"/>
              <a:ext cx="0" cy="244800"/>
            </a:xfrm>
            <a:prstGeom prst="line">
              <a:avLst/>
            </a:prstGeom>
            <a:grpFill/>
            <a:ln w="63500">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80" name="Line 9"/>
            <p:cNvSpPr>
              <a:spLocks noChangeShapeType="1"/>
            </p:cNvSpPr>
            <p:nvPr/>
          </p:nvSpPr>
          <p:spPr bwMode="auto">
            <a:xfrm>
              <a:off x="-5263200" y="2450282"/>
              <a:ext cx="608400" cy="0"/>
            </a:xfrm>
            <a:prstGeom prst="line">
              <a:avLst/>
            </a:prstGeom>
            <a:grpFill/>
            <a:ln w="63500">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81" name="Line 10"/>
            <p:cNvSpPr>
              <a:spLocks noChangeShapeType="1"/>
            </p:cNvSpPr>
            <p:nvPr/>
          </p:nvSpPr>
          <p:spPr bwMode="auto">
            <a:xfrm flipV="1">
              <a:off x="-4682705" y="2185578"/>
              <a:ext cx="0" cy="288000"/>
            </a:xfrm>
            <a:prstGeom prst="line">
              <a:avLst/>
            </a:prstGeom>
            <a:grpFill/>
            <a:ln w="63500">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82" name="Line 13"/>
            <p:cNvSpPr>
              <a:spLocks noChangeShapeType="1"/>
            </p:cNvSpPr>
            <p:nvPr/>
          </p:nvSpPr>
          <p:spPr bwMode="auto">
            <a:xfrm>
              <a:off x="-4712400" y="1728000"/>
              <a:ext cx="252000" cy="0"/>
            </a:xfrm>
            <a:prstGeom prst="line">
              <a:avLst/>
            </a:prstGeom>
            <a:grpFill/>
            <a:ln w="63500">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83" name="Line 14"/>
            <p:cNvSpPr>
              <a:spLocks noChangeShapeType="1"/>
            </p:cNvSpPr>
            <p:nvPr/>
          </p:nvSpPr>
          <p:spPr bwMode="auto">
            <a:xfrm>
              <a:off x="-4713044" y="1512000"/>
              <a:ext cx="252000" cy="0"/>
            </a:xfrm>
            <a:prstGeom prst="line">
              <a:avLst/>
            </a:prstGeom>
            <a:grpFill/>
            <a:ln w="63500">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84" name="Line 15"/>
            <p:cNvSpPr>
              <a:spLocks noChangeShapeType="1"/>
            </p:cNvSpPr>
            <p:nvPr/>
          </p:nvSpPr>
          <p:spPr bwMode="auto">
            <a:xfrm flipV="1">
              <a:off x="-4682705" y="1706571"/>
              <a:ext cx="0" cy="288000"/>
            </a:xfrm>
            <a:prstGeom prst="line">
              <a:avLst/>
            </a:prstGeom>
            <a:grpFill/>
            <a:ln w="63500">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85" name="Line 16"/>
            <p:cNvSpPr>
              <a:spLocks noChangeShapeType="1"/>
            </p:cNvSpPr>
            <p:nvPr/>
          </p:nvSpPr>
          <p:spPr bwMode="auto">
            <a:xfrm flipV="1">
              <a:off x="-4682705" y="1198988"/>
              <a:ext cx="0" cy="324000"/>
            </a:xfrm>
            <a:prstGeom prst="line">
              <a:avLst/>
            </a:prstGeom>
            <a:grpFill/>
            <a:ln w="63500">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86" name="AutoShape 65"/>
            <p:cNvSpPr>
              <a:spLocks noChangeArrowheads="1"/>
            </p:cNvSpPr>
            <p:nvPr/>
          </p:nvSpPr>
          <p:spPr bwMode="auto">
            <a:xfrm rot="5400000">
              <a:off x="-5504623" y="2560342"/>
              <a:ext cx="287447" cy="288000"/>
            </a:xfrm>
            <a:prstGeom prst="rightArrow">
              <a:avLst>
                <a:gd name="adj1" fmla="val 50000"/>
                <a:gd name="adj2" fmla="val 49725"/>
              </a:avLst>
            </a:prstGeom>
            <a:grp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87" name="AutoShape 65"/>
            <p:cNvSpPr>
              <a:spLocks noChangeArrowheads="1"/>
            </p:cNvSpPr>
            <p:nvPr/>
          </p:nvSpPr>
          <p:spPr bwMode="auto">
            <a:xfrm>
              <a:off x="-4454368" y="1465993"/>
              <a:ext cx="288000" cy="288000"/>
            </a:xfrm>
            <a:prstGeom prst="rightArrow">
              <a:avLst>
                <a:gd name="adj1" fmla="val 50000"/>
                <a:gd name="adj2" fmla="val 49725"/>
              </a:avLst>
            </a:prstGeom>
            <a:grp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88" name="AutoShape 65"/>
            <p:cNvSpPr>
              <a:spLocks noChangeArrowheads="1"/>
            </p:cNvSpPr>
            <p:nvPr/>
          </p:nvSpPr>
          <p:spPr bwMode="auto">
            <a:xfrm>
              <a:off x="-4454368" y="1939352"/>
              <a:ext cx="288000" cy="288000"/>
            </a:xfrm>
            <a:prstGeom prst="rightArrow">
              <a:avLst>
                <a:gd name="adj1" fmla="val 50000"/>
                <a:gd name="adj2" fmla="val 49725"/>
              </a:avLst>
            </a:prstGeom>
            <a:grp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89" name="Line 16"/>
            <p:cNvSpPr>
              <a:spLocks noChangeShapeType="1"/>
            </p:cNvSpPr>
            <p:nvPr/>
          </p:nvSpPr>
          <p:spPr bwMode="auto">
            <a:xfrm flipV="1">
              <a:off x="-6049543" y="1198800"/>
              <a:ext cx="0" cy="345600"/>
            </a:xfrm>
            <a:prstGeom prst="line">
              <a:avLst/>
            </a:prstGeom>
            <a:grpFill/>
            <a:ln w="63500">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90" name="Line 11"/>
            <p:cNvSpPr>
              <a:spLocks noChangeShapeType="1"/>
            </p:cNvSpPr>
            <p:nvPr/>
          </p:nvSpPr>
          <p:spPr bwMode="auto">
            <a:xfrm>
              <a:off x="-4712400" y="2203195"/>
              <a:ext cx="252000" cy="0"/>
            </a:xfrm>
            <a:prstGeom prst="line">
              <a:avLst/>
            </a:prstGeom>
            <a:grpFill/>
            <a:ln w="63500">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91" name="Line 12"/>
            <p:cNvSpPr>
              <a:spLocks noChangeShapeType="1"/>
            </p:cNvSpPr>
            <p:nvPr/>
          </p:nvSpPr>
          <p:spPr bwMode="auto">
            <a:xfrm>
              <a:off x="-4712400" y="1980000"/>
              <a:ext cx="252000" cy="0"/>
            </a:xfrm>
            <a:prstGeom prst="line">
              <a:avLst/>
            </a:prstGeom>
            <a:grpFill/>
            <a:ln w="63500">
              <a:solidFill>
                <a:schemeClr val="tx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grpSp>
      <p:sp>
        <p:nvSpPr>
          <p:cNvPr id="292" name="Text Box 64"/>
          <p:cNvSpPr txBox="1">
            <a:spLocks noChangeArrowheads="1"/>
          </p:cNvSpPr>
          <p:nvPr/>
        </p:nvSpPr>
        <p:spPr bwMode="auto">
          <a:xfrm>
            <a:off x="-6376616" y="657907"/>
            <a:ext cx="2051844"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8000"/>
                </a:solidFill>
                <a:effectLst/>
                <a:uLnTx/>
                <a:uFillTx/>
                <a:latin typeface="Meiryo UI" panose="020B0604030504040204" pitchFamily="50" charset="-128"/>
                <a:ea typeface="Meiryo UI" panose="020B0604030504040204" pitchFamily="50" charset="-128"/>
                <a:cs typeface="メイリオ" pitchFamily="50" charset="-128"/>
              </a:rPr>
              <a:t>非都市用</a:t>
            </a:r>
            <a:endParaRPr kumimoji="1" lang="en-US" altLang="ja-JP" sz="3200" b="1" i="0" u="none" strike="noStrike" kern="1200" cap="none" spc="0" normalizeH="0" baseline="0" noProof="0" dirty="0">
              <a:ln>
                <a:noFill/>
              </a:ln>
              <a:solidFill>
                <a:srgbClr val="008000"/>
              </a:solidFill>
              <a:effectLst/>
              <a:uLnTx/>
              <a:uFillTx/>
              <a:latin typeface="Meiryo UI" panose="020B0604030504040204" pitchFamily="50" charset="-128"/>
              <a:ea typeface="Meiryo UI" panose="020B0604030504040204" pitchFamily="50" charset="-128"/>
              <a:cs typeface="メイリオ" pitchFamily="50" charset="-128"/>
            </a:endParaRPr>
          </a:p>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8000"/>
                </a:solidFill>
                <a:effectLst/>
                <a:uLnTx/>
                <a:uFillTx/>
                <a:latin typeface="Meiryo UI" panose="020B0604030504040204" pitchFamily="50" charset="-128"/>
                <a:ea typeface="Meiryo UI" panose="020B0604030504040204" pitchFamily="50" charset="-128"/>
                <a:cs typeface="メイリオ" pitchFamily="50" charset="-128"/>
              </a:rPr>
              <a:t>タンクモデル</a:t>
            </a:r>
            <a:endParaRPr kumimoji="1" lang="en-US" altLang="ja-JP" sz="3200" b="1" i="0" u="none" strike="noStrike" kern="1200" cap="none" spc="0" normalizeH="0" baseline="0" noProof="0" dirty="0">
              <a:ln>
                <a:noFill/>
              </a:ln>
              <a:solidFill>
                <a:srgbClr val="008000"/>
              </a:solidFill>
              <a:effectLst/>
              <a:uLnTx/>
              <a:uFillTx/>
              <a:latin typeface="Meiryo UI" panose="020B0604030504040204" pitchFamily="50" charset="-128"/>
              <a:ea typeface="Meiryo UI" panose="020B0604030504040204" pitchFamily="50" charset="-128"/>
              <a:cs typeface="メイリオ" pitchFamily="50" charset="-128"/>
            </a:endParaRPr>
          </a:p>
        </p:txBody>
      </p:sp>
      <p:sp>
        <p:nvSpPr>
          <p:cNvPr id="293" name="正方形/長方形 292"/>
          <p:cNvSpPr/>
          <p:nvPr/>
        </p:nvSpPr>
        <p:spPr>
          <a:xfrm>
            <a:off x="-4752340" y="3838216"/>
            <a:ext cx="236991" cy="225446"/>
          </a:xfrm>
          <a:prstGeom prst="rect">
            <a:avLst/>
          </a:prstGeom>
          <a:solidFill>
            <a:srgbClr val="93C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94" name="正方形/長方形 293"/>
          <p:cNvSpPr/>
          <p:nvPr/>
        </p:nvSpPr>
        <p:spPr>
          <a:xfrm>
            <a:off x="-5559007" y="4214075"/>
            <a:ext cx="288000" cy="298915"/>
          </a:xfrm>
          <a:prstGeom prst="rect">
            <a:avLst/>
          </a:prstGeom>
          <a:solidFill>
            <a:srgbClr val="93CDDD"/>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95" name="正方形/長方形 294"/>
          <p:cNvSpPr/>
          <p:nvPr/>
        </p:nvSpPr>
        <p:spPr>
          <a:xfrm>
            <a:off x="-6100344" y="3798936"/>
            <a:ext cx="1366839" cy="500377"/>
          </a:xfrm>
          <a:prstGeom prst="rect">
            <a:avLst/>
          </a:prstGeom>
          <a:solidFill>
            <a:srgbClr val="93C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96" name="Line 6"/>
          <p:cNvSpPr>
            <a:spLocks noChangeShapeType="1"/>
          </p:cNvSpPr>
          <p:nvPr/>
        </p:nvSpPr>
        <p:spPr bwMode="auto">
          <a:xfrm>
            <a:off x="-6127176" y="4296523"/>
            <a:ext cx="6120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97" name="Line 7"/>
          <p:cNvSpPr>
            <a:spLocks noChangeShapeType="1"/>
          </p:cNvSpPr>
          <p:nvPr/>
        </p:nvSpPr>
        <p:spPr bwMode="auto">
          <a:xfrm>
            <a:off x="-5543765" y="4267950"/>
            <a:ext cx="0" cy="2448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98" name="Line 8"/>
          <p:cNvSpPr>
            <a:spLocks noChangeShapeType="1"/>
          </p:cNvSpPr>
          <p:nvPr/>
        </p:nvSpPr>
        <p:spPr bwMode="auto">
          <a:xfrm>
            <a:off x="-5282463" y="4267950"/>
            <a:ext cx="0" cy="2448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99" name="Line 9"/>
          <p:cNvSpPr>
            <a:spLocks noChangeShapeType="1"/>
          </p:cNvSpPr>
          <p:nvPr/>
        </p:nvSpPr>
        <p:spPr bwMode="auto">
          <a:xfrm>
            <a:off x="-5314000" y="4296523"/>
            <a:ext cx="6084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00" name="Line 10"/>
          <p:cNvSpPr>
            <a:spLocks noChangeShapeType="1"/>
          </p:cNvSpPr>
          <p:nvPr/>
        </p:nvSpPr>
        <p:spPr bwMode="auto">
          <a:xfrm flipV="1">
            <a:off x="-4733505" y="4031819"/>
            <a:ext cx="0" cy="2880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01" name="Line 13"/>
          <p:cNvSpPr>
            <a:spLocks noChangeShapeType="1"/>
          </p:cNvSpPr>
          <p:nvPr/>
        </p:nvSpPr>
        <p:spPr bwMode="auto">
          <a:xfrm>
            <a:off x="-4763200" y="3574241"/>
            <a:ext cx="2520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02" name="Line 14"/>
          <p:cNvSpPr>
            <a:spLocks noChangeShapeType="1"/>
          </p:cNvSpPr>
          <p:nvPr/>
        </p:nvSpPr>
        <p:spPr bwMode="auto">
          <a:xfrm>
            <a:off x="-4763844" y="3358241"/>
            <a:ext cx="2520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03" name="Line 15"/>
          <p:cNvSpPr>
            <a:spLocks noChangeShapeType="1"/>
          </p:cNvSpPr>
          <p:nvPr/>
        </p:nvSpPr>
        <p:spPr bwMode="auto">
          <a:xfrm flipV="1">
            <a:off x="-4733505" y="3552812"/>
            <a:ext cx="0" cy="2880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04" name="Line 16"/>
          <p:cNvSpPr>
            <a:spLocks noChangeShapeType="1"/>
          </p:cNvSpPr>
          <p:nvPr/>
        </p:nvSpPr>
        <p:spPr bwMode="auto">
          <a:xfrm flipV="1">
            <a:off x="-4733505" y="3045229"/>
            <a:ext cx="0" cy="3240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05" name="AutoShape 65"/>
          <p:cNvSpPr>
            <a:spLocks noChangeArrowheads="1"/>
          </p:cNvSpPr>
          <p:nvPr/>
        </p:nvSpPr>
        <p:spPr bwMode="auto">
          <a:xfrm rot="5400000">
            <a:off x="-5555423" y="4406583"/>
            <a:ext cx="287447" cy="288000"/>
          </a:xfrm>
          <a:prstGeom prst="rightArrow">
            <a:avLst>
              <a:gd name="adj1" fmla="val 50000"/>
              <a:gd name="adj2" fmla="val 49725"/>
            </a:avLst>
          </a:prstGeom>
          <a:solidFill>
            <a:srgbClr val="93CDDD"/>
          </a:solid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06" name="AutoShape 65"/>
          <p:cNvSpPr>
            <a:spLocks noChangeArrowheads="1"/>
          </p:cNvSpPr>
          <p:nvPr/>
        </p:nvSpPr>
        <p:spPr bwMode="auto">
          <a:xfrm>
            <a:off x="-4505168" y="3327474"/>
            <a:ext cx="288000" cy="288000"/>
          </a:xfrm>
          <a:prstGeom prst="rightArrow">
            <a:avLst>
              <a:gd name="adj1" fmla="val 50000"/>
              <a:gd name="adj2" fmla="val 49725"/>
            </a:avLst>
          </a:prstGeom>
          <a:solidFill>
            <a:srgbClr val="93CDDD"/>
          </a:solid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07" name="AutoShape 65"/>
          <p:cNvSpPr>
            <a:spLocks noChangeArrowheads="1"/>
          </p:cNvSpPr>
          <p:nvPr/>
        </p:nvSpPr>
        <p:spPr bwMode="auto">
          <a:xfrm>
            <a:off x="-4505168" y="3785593"/>
            <a:ext cx="288000" cy="288000"/>
          </a:xfrm>
          <a:prstGeom prst="rightArrow">
            <a:avLst>
              <a:gd name="adj1" fmla="val 50000"/>
              <a:gd name="adj2" fmla="val 49725"/>
            </a:avLst>
          </a:prstGeom>
          <a:solidFill>
            <a:srgbClr val="93CDDD"/>
          </a:solid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08" name="Line 16"/>
          <p:cNvSpPr>
            <a:spLocks noChangeShapeType="1"/>
          </p:cNvSpPr>
          <p:nvPr/>
        </p:nvSpPr>
        <p:spPr bwMode="auto">
          <a:xfrm flipV="1">
            <a:off x="-6100343" y="3045056"/>
            <a:ext cx="0" cy="12708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09" name="Line 11"/>
          <p:cNvSpPr>
            <a:spLocks noChangeShapeType="1"/>
          </p:cNvSpPr>
          <p:nvPr/>
        </p:nvSpPr>
        <p:spPr bwMode="auto">
          <a:xfrm>
            <a:off x="-4763200" y="4049436"/>
            <a:ext cx="2520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10" name="Line 12"/>
          <p:cNvSpPr>
            <a:spLocks noChangeShapeType="1"/>
          </p:cNvSpPr>
          <p:nvPr/>
        </p:nvSpPr>
        <p:spPr bwMode="auto">
          <a:xfrm>
            <a:off x="-4763200" y="3826241"/>
            <a:ext cx="2520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11" name="正方形/長方形 310"/>
          <p:cNvSpPr/>
          <p:nvPr/>
        </p:nvSpPr>
        <p:spPr>
          <a:xfrm>
            <a:off x="-4752340" y="4826552"/>
            <a:ext cx="236991" cy="225446"/>
          </a:xfrm>
          <a:prstGeom prst="rect">
            <a:avLst/>
          </a:prstGeom>
          <a:solidFill>
            <a:srgbClr val="93C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12" name="正方形/長方形 311"/>
          <p:cNvSpPr/>
          <p:nvPr/>
        </p:nvSpPr>
        <p:spPr>
          <a:xfrm>
            <a:off x="-5559007" y="5278611"/>
            <a:ext cx="288000" cy="298915"/>
          </a:xfrm>
          <a:prstGeom prst="rect">
            <a:avLst/>
          </a:prstGeom>
          <a:solidFill>
            <a:srgbClr val="93CDDD"/>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13" name="正方形/長方形 312"/>
          <p:cNvSpPr/>
          <p:nvPr/>
        </p:nvSpPr>
        <p:spPr>
          <a:xfrm>
            <a:off x="-6100344" y="4787272"/>
            <a:ext cx="1366839" cy="570998"/>
          </a:xfrm>
          <a:prstGeom prst="rect">
            <a:avLst/>
          </a:prstGeom>
          <a:solidFill>
            <a:srgbClr val="93C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14" name="Line 6"/>
          <p:cNvSpPr>
            <a:spLocks noChangeShapeType="1"/>
          </p:cNvSpPr>
          <p:nvPr/>
        </p:nvSpPr>
        <p:spPr bwMode="auto">
          <a:xfrm>
            <a:off x="-6127176" y="5361059"/>
            <a:ext cx="6120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15" name="Line 7"/>
          <p:cNvSpPr>
            <a:spLocks noChangeShapeType="1"/>
          </p:cNvSpPr>
          <p:nvPr/>
        </p:nvSpPr>
        <p:spPr bwMode="auto">
          <a:xfrm>
            <a:off x="-5543765" y="5332486"/>
            <a:ext cx="0" cy="2448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16" name="Line 8"/>
          <p:cNvSpPr>
            <a:spLocks noChangeShapeType="1"/>
          </p:cNvSpPr>
          <p:nvPr/>
        </p:nvSpPr>
        <p:spPr bwMode="auto">
          <a:xfrm>
            <a:off x="-5282463" y="5332486"/>
            <a:ext cx="0" cy="2448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17" name="Line 9"/>
          <p:cNvSpPr>
            <a:spLocks noChangeShapeType="1"/>
          </p:cNvSpPr>
          <p:nvPr/>
        </p:nvSpPr>
        <p:spPr bwMode="auto">
          <a:xfrm>
            <a:off x="-5314000" y="5361059"/>
            <a:ext cx="6084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18" name="Line 13"/>
          <p:cNvSpPr>
            <a:spLocks noChangeShapeType="1"/>
          </p:cNvSpPr>
          <p:nvPr/>
        </p:nvSpPr>
        <p:spPr bwMode="auto">
          <a:xfrm>
            <a:off x="-4763200" y="5043004"/>
            <a:ext cx="2520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19" name="Line 14"/>
          <p:cNvSpPr>
            <a:spLocks noChangeShapeType="1"/>
          </p:cNvSpPr>
          <p:nvPr/>
        </p:nvSpPr>
        <p:spPr bwMode="auto">
          <a:xfrm>
            <a:off x="-4763844" y="4827004"/>
            <a:ext cx="25200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20" name="Line 16"/>
          <p:cNvSpPr>
            <a:spLocks noChangeShapeType="1"/>
          </p:cNvSpPr>
          <p:nvPr/>
        </p:nvSpPr>
        <p:spPr bwMode="auto">
          <a:xfrm flipV="1">
            <a:off x="-4733505" y="4513992"/>
            <a:ext cx="0" cy="3240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21" name="AutoShape 65"/>
          <p:cNvSpPr>
            <a:spLocks noChangeArrowheads="1"/>
          </p:cNvSpPr>
          <p:nvPr/>
        </p:nvSpPr>
        <p:spPr bwMode="auto">
          <a:xfrm rot="5400000">
            <a:off x="-5555423" y="5517774"/>
            <a:ext cx="287447" cy="288000"/>
          </a:xfrm>
          <a:prstGeom prst="rightArrow">
            <a:avLst>
              <a:gd name="adj1" fmla="val 50000"/>
              <a:gd name="adj2" fmla="val 49725"/>
            </a:avLst>
          </a:prstGeom>
          <a:solidFill>
            <a:srgbClr val="93CDDD"/>
          </a:solid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22" name="AutoShape 65"/>
          <p:cNvSpPr>
            <a:spLocks noChangeArrowheads="1"/>
          </p:cNvSpPr>
          <p:nvPr/>
        </p:nvSpPr>
        <p:spPr bwMode="auto">
          <a:xfrm>
            <a:off x="-4505168" y="4789169"/>
            <a:ext cx="288000" cy="288000"/>
          </a:xfrm>
          <a:prstGeom prst="rightArrow">
            <a:avLst>
              <a:gd name="adj1" fmla="val 50000"/>
              <a:gd name="adj2" fmla="val 49725"/>
            </a:avLst>
          </a:prstGeom>
          <a:solidFill>
            <a:srgbClr val="93CDDD"/>
          </a:solidFill>
          <a:ln w="12700">
            <a:solidFill>
              <a:srgbClr val="0070C0"/>
            </a:solidFill>
            <a:miter lim="800000"/>
            <a:headEnd/>
            <a:tailEnd/>
          </a:ln>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23" name="Line 16"/>
          <p:cNvSpPr>
            <a:spLocks noChangeShapeType="1"/>
          </p:cNvSpPr>
          <p:nvPr/>
        </p:nvSpPr>
        <p:spPr bwMode="auto">
          <a:xfrm flipV="1">
            <a:off x="-6100343" y="4513819"/>
            <a:ext cx="0" cy="8712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24" name="Line 16"/>
          <p:cNvSpPr>
            <a:spLocks noChangeShapeType="1"/>
          </p:cNvSpPr>
          <p:nvPr/>
        </p:nvSpPr>
        <p:spPr bwMode="auto">
          <a:xfrm flipV="1">
            <a:off x="-4734400" y="5017448"/>
            <a:ext cx="0" cy="36720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25" name="正方形/長方形 324"/>
          <p:cNvSpPr/>
          <p:nvPr/>
        </p:nvSpPr>
        <p:spPr>
          <a:xfrm>
            <a:off x="-4024280" y="1398303"/>
            <a:ext cx="410369" cy="4604337"/>
          </a:xfrm>
          <a:prstGeom prst="rect">
            <a:avLst/>
          </a:prstGeom>
        </p:spPr>
        <p:txBody>
          <a:bodyPr wrap="none" lIns="0" tIns="0" rIns="0" bIns="0">
            <a:spAutoFit/>
          </a:bodyPr>
          <a:lstStyle/>
          <a:p>
            <a:pPr lvl="0" algn="ctr">
              <a:lnSpc>
                <a:spcPct val="85000"/>
              </a:lnSpc>
              <a:defRPr/>
            </a:pP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地</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中</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へ</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の</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浸</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透</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を</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経</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た</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流</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出</a:t>
            </a:r>
            <a:endParaRPr lang="en-US" altLang="ja-JP" sz="3200">
              <a:solidFill>
                <a:srgbClr val="008000"/>
              </a:solidFill>
              <a:latin typeface="Meiryo UI" panose="020B0604030504040204" pitchFamily="50" charset="-128"/>
              <a:ea typeface="Meiryo UI" panose="020B0604030504040204" pitchFamily="50" charset="-128"/>
              <a:cs typeface="メイリオ" pitchFamily="50" charset="-128"/>
            </a:endParaRPr>
          </a:p>
        </p:txBody>
      </p:sp>
      <p:sp>
        <p:nvSpPr>
          <p:cNvPr id="326" name="正方形/長方形 325"/>
          <p:cNvSpPr/>
          <p:nvPr/>
        </p:nvSpPr>
        <p:spPr>
          <a:xfrm>
            <a:off x="-954572" y="1398303"/>
            <a:ext cx="410369" cy="4604337"/>
          </a:xfrm>
          <a:prstGeom prst="rect">
            <a:avLst/>
          </a:prstGeom>
        </p:spPr>
        <p:txBody>
          <a:bodyPr wrap="none" lIns="0" tIns="0" rIns="0" bIns="0">
            <a:spAutoFit/>
          </a:bodyPr>
          <a:lstStyle/>
          <a:p>
            <a:pPr lvl="0" algn="ctr">
              <a:lnSpc>
                <a:spcPct val="85000"/>
              </a:lnSpc>
              <a:defRPr/>
            </a:pP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地</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表</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面</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か</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ら</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の</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急</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速</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な</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流</a:t>
            </a:r>
            <a: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t/>
            </a:r>
            <a:br>
              <a:rPr lang="en-US" altLang="ja-JP" sz="3200">
                <a:solidFill>
                  <a:srgbClr val="008000"/>
                </a:solidFill>
                <a:latin typeface="Meiryo UI" panose="020B0604030504040204" pitchFamily="50" charset="-128"/>
                <a:ea typeface="Meiryo UI" panose="020B0604030504040204" pitchFamily="50" charset="-128"/>
                <a:cs typeface="メイリオ" pitchFamily="50" charset="-128"/>
              </a:rPr>
            </a:br>
            <a:r>
              <a:rPr lang="ja-JP" altLang="en-US" sz="3200">
                <a:solidFill>
                  <a:srgbClr val="008000"/>
                </a:solidFill>
                <a:latin typeface="Meiryo UI" panose="020B0604030504040204" pitchFamily="50" charset="-128"/>
                <a:ea typeface="Meiryo UI" panose="020B0604030504040204" pitchFamily="50" charset="-128"/>
                <a:cs typeface="メイリオ" pitchFamily="50" charset="-128"/>
              </a:rPr>
              <a:t>出</a:t>
            </a:r>
            <a:endParaRPr lang="en-US" altLang="ja-JP" sz="3200">
              <a:solidFill>
                <a:srgbClr val="008000"/>
              </a:solidFill>
              <a:latin typeface="Meiryo UI" panose="020B0604030504040204" pitchFamily="50" charset="-128"/>
              <a:ea typeface="Meiryo UI" panose="020B0604030504040204" pitchFamily="50" charset="-128"/>
              <a:cs typeface="メイリオ" pitchFamily="50" charset="-128"/>
            </a:endParaRPr>
          </a:p>
        </p:txBody>
      </p:sp>
      <p:sp>
        <p:nvSpPr>
          <p:cNvPr id="327" name="角丸四角形 326"/>
          <p:cNvSpPr/>
          <p:nvPr/>
        </p:nvSpPr>
        <p:spPr>
          <a:xfrm>
            <a:off x="-617909" y="7078167"/>
            <a:ext cx="3845753" cy="5741650"/>
          </a:xfrm>
          <a:prstGeom prst="roundRect">
            <a:avLst>
              <a:gd name="adj" fmla="val 3693"/>
            </a:avLst>
          </a:prstGeom>
          <a:solidFill>
            <a:srgbClr val="F5F5F5"/>
          </a:solidFill>
          <a:ln w="63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2060"/>
              </a:solidFill>
              <a:effectLst/>
              <a:uLnTx/>
              <a:uFillTx/>
              <a:latin typeface="Meiryo UI" panose="020B0604030504040204" pitchFamily="50" charset="-128"/>
              <a:ea typeface="Meiryo UI" panose="020B0604030504040204" pitchFamily="50" charset="-128"/>
              <a:cs typeface="+mn-cs"/>
            </a:endParaRPr>
          </a:p>
        </p:txBody>
      </p:sp>
      <p:sp>
        <p:nvSpPr>
          <p:cNvPr id="328" name="角丸四角形 327"/>
          <p:cNvSpPr/>
          <p:nvPr/>
        </p:nvSpPr>
        <p:spPr>
          <a:xfrm>
            <a:off x="4879077" y="11739092"/>
            <a:ext cx="4924060" cy="1080725"/>
          </a:xfrm>
          <a:prstGeom prst="roundRect">
            <a:avLst>
              <a:gd name="adj" fmla="val 11751"/>
            </a:avLst>
          </a:prstGeom>
          <a:solidFill>
            <a:srgbClr val="F5F5F5"/>
          </a:solidFill>
          <a:ln w="63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2060"/>
              </a:solidFill>
              <a:effectLst/>
              <a:uLnTx/>
              <a:uFillTx/>
              <a:latin typeface="Meiryo UI" panose="020B0604030504040204" pitchFamily="50" charset="-128"/>
              <a:ea typeface="Meiryo UI" panose="020B0604030504040204" pitchFamily="50" charset="-128"/>
              <a:cs typeface="+mn-cs"/>
            </a:endParaRPr>
          </a:p>
        </p:txBody>
      </p:sp>
      <p:sp>
        <p:nvSpPr>
          <p:cNvPr id="329" name="角丸四角形 328"/>
          <p:cNvSpPr/>
          <p:nvPr/>
        </p:nvSpPr>
        <p:spPr>
          <a:xfrm>
            <a:off x="6679851" y="7078167"/>
            <a:ext cx="3123285" cy="4415475"/>
          </a:xfrm>
          <a:prstGeom prst="roundRect">
            <a:avLst>
              <a:gd name="adj" fmla="val 3693"/>
            </a:avLst>
          </a:prstGeom>
          <a:solidFill>
            <a:srgbClr val="F5F5F5"/>
          </a:solidFill>
          <a:ln w="63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2060"/>
              </a:solidFill>
              <a:effectLst/>
              <a:uLnTx/>
              <a:uFillTx/>
              <a:latin typeface="Meiryo UI" panose="020B0604030504040204" pitchFamily="50" charset="-128"/>
              <a:ea typeface="Meiryo UI" panose="020B0604030504040204" pitchFamily="50" charset="-128"/>
              <a:cs typeface="+mn-cs"/>
            </a:endParaRPr>
          </a:p>
        </p:txBody>
      </p:sp>
      <p:grpSp>
        <p:nvGrpSpPr>
          <p:cNvPr id="330" name="Group 48"/>
          <p:cNvGrpSpPr>
            <a:grpSpLocks/>
          </p:cNvGrpSpPr>
          <p:nvPr/>
        </p:nvGrpSpPr>
        <p:grpSpPr bwMode="auto">
          <a:xfrm>
            <a:off x="5362133" y="8820706"/>
            <a:ext cx="719139" cy="215900"/>
            <a:chOff x="3651" y="3475"/>
            <a:chExt cx="453" cy="272"/>
          </a:xfrm>
        </p:grpSpPr>
        <p:sp>
          <p:nvSpPr>
            <p:cNvPr id="331" name="AutoShape 49"/>
            <p:cNvSpPr>
              <a:spLocks noChangeArrowheads="1"/>
            </p:cNvSpPr>
            <p:nvPr/>
          </p:nvSpPr>
          <p:spPr bwMode="auto">
            <a:xfrm flipH="1">
              <a:off x="3651" y="3475"/>
              <a:ext cx="453" cy="272"/>
            </a:xfrm>
            <a:prstGeom prst="triangle">
              <a:avLst>
                <a:gd name="adj" fmla="val 50000"/>
              </a:avLst>
            </a:prstGeom>
            <a:gradFill rotWithShape="1">
              <a:gsLst>
                <a:gs pos="0">
                  <a:srgbClr val="663300"/>
                </a:gs>
                <a:gs pos="100000">
                  <a:srgbClr val="663300">
                    <a:gamma/>
                    <a:tint val="31765"/>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32" name="Freeform 50"/>
            <p:cNvSpPr>
              <a:spLocks/>
            </p:cNvSpPr>
            <p:nvPr/>
          </p:nvSpPr>
          <p:spPr bwMode="auto">
            <a:xfrm>
              <a:off x="3651" y="3475"/>
              <a:ext cx="453" cy="272"/>
            </a:xfrm>
            <a:custGeom>
              <a:avLst/>
              <a:gdLst>
                <a:gd name="T0" fmla="*/ 0 w 453"/>
                <a:gd name="T1" fmla="*/ 272 h 272"/>
                <a:gd name="T2" fmla="*/ 226 w 453"/>
                <a:gd name="T3" fmla="*/ 0 h 272"/>
                <a:gd name="T4" fmla="*/ 453 w 453"/>
                <a:gd name="T5" fmla="*/ 272 h 272"/>
              </a:gdLst>
              <a:ahLst/>
              <a:cxnLst>
                <a:cxn ang="0">
                  <a:pos x="T0" y="T1"/>
                </a:cxn>
                <a:cxn ang="0">
                  <a:pos x="T2" y="T3"/>
                </a:cxn>
                <a:cxn ang="0">
                  <a:pos x="T4" y="T5"/>
                </a:cxn>
              </a:cxnLst>
              <a:rect l="0" t="0" r="r" b="b"/>
              <a:pathLst>
                <a:path w="453" h="272">
                  <a:moveTo>
                    <a:pt x="0" y="272"/>
                  </a:moveTo>
                  <a:lnTo>
                    <a:pt x="226" y="0"/>
                  </a:lnTo>
                  <a:lnTo>
                    <a:pt x="453" y="272"/>
                  </a:lnTo>
                </a:path>
              </a:pathLst>
            </a:custGeom>
            <a:noFill/>
            <a:ln w="28575" cmpd="sng">
              <a:solidFill>
                <a:srgbClr val="66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grpSp>
        <p:nvGrpSpPr>
          <p:cNvPr id="333" name="Group 47"/>
          <p:cNvGrpSpPr>
            <a:grpSpLocks/>
          </p:cNvGrpSpPr>
          <p:nvPr/>
        </p:nvGrpSpPr>
        <p:grpSpPr bwMode="auto">
          <a:xfrm>
            <a:off x="5001769" y="8460343"/>
            <a:ext cx="719139" cy="287339"/>
            <a:chOff x="3651" y="3475"/>
            <a:chExt cx="453" cy="272"/>
          </a:xfrm>
        </p:grpSpPr>
        <p:sp>
          <p:nvSpPr>
            <p:cNvPr id="334" name="AutoShape 29"/>
            <p:cNvSpPr>
              <a:spLocks noChangeArrowheads="1"/>
            </p:cNvSpPr>
            <p:nvPr/>
          </p:nvSpPr>
          <p:spPr bwMode="auto">
            <a:xfrm flipH="1">
              <a:off x="3651" y="3475"/>
              <a:ext cx="453" cy="272"/>
            </a:xfrm>
            <a:prstGeom prst="triangle">
              <a:avLst>
                <a:gd name="adj" fmla="val 50000"/>
              </a:avLst>
            </a:prstGeom>
            <a:gradFill rotWithShape="1">
              <a:gsLst>
                <a:gs pos="0">
                  <a:srgbClr val="663300"/>
                </a:gs>
                <a:gs pos="100000">
                  <a:srgbClr val="663300">
                    <a:gamma/>
                    <a:tint val="31765"/>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35" name="Freeform 45"/>
            <p:cNvSpPr>
              <a:spLocks/>
            </p:cNvSpPr>
            <p:nvPr/>
          </p:nvSpPr>
          <p:spPr bwMode="auto">
            <a:xfrm>
              <a:off x="3651" y="3475"/>
              <a:ext cx="453" cy="272"/>
            </a:xfrm>
            <a:custGeom>
              <a:avLst/>
              <a:gdLst>
                <a:gd name="T0" fmla="*/ 0 w 453"/>
                <a:gd name="T1" fmla="*/ 272 h 272"/>
                <a:gd name="T2" fmla="*/ 226 w 453"/>
                <a:gd name="T3" fmla="*/ 0 h 272"/>
                <a:gd name="T4" fmla="*/ 453 w 453"/>
                <a:gd name="T5" fmla="*/ 272 h 272"/>
              </a:gdLst>
              <a:ahLst/>
              <a:cxnLst>
                <a:cxn ang="0">
                  <a:pos x="T0" y="T1"/>
                </a:cxn>
                <a:cxn ang="0">
                  <a:pos x="T2" y="T3"/>
                </a:cxn>
                <a:cxn ang="0">
                  <a:pos x="T4" y="T5"/>
                </a:cxn>
              </a:cxnLst>
              <a:rect l="0" t="0" r="r" b="b"/>
              <a:pathLst>
                <a:path w="453" h="272">
                  <a:moveTo>
                    <a:pt x="0" y="272"/>
                  </a:moveTo>
                  <a:lnTo>
                    <a:pt x="226" y="0"/>
                  </a:lnTo>
                  <a:lnTo>
                    <a:pt x="453" y="272"/>
                  </a:lnTo>
                </a:path>
              </a:pathLst>
            </a:custGeom>
            <a:noFill/>
            <a:ln w="28575" cmpd="sng">
              <a:solidFill>
                <a:srgbClr val="66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grpSp>
        <p:nvGrpSpPr>
          <p:cNvPr id="336" name="Group 46"/>
          <p:cNvGrpSpPr>
            <a:grpSpLocks/>
          </p:cNvGrpSpPr>
          <p:nvPr/>
        </p:nvGrpSpPr>
        <p:grpSpPr bwMode="auto">
          <a:xfrm>
            <a:off x="3850834" y="10044669"/>
            <a:ext cx="935039" cy="215900"/>
            <a:chOff x="2336" y="3385"/>
            <a:chExt cx="453" cy="272"/>
          </a:xfrm>
        </p:grpSpPr>
        <p:sp>
          <p:nvSpPr>
            <p:cNvPr id="337" name="AutoShape 35"/>
            <p:cNvSpPr>
              <a:spLocks noChangeArrowheads="1"/>
            </p:cNvSpPr>
            <p:nvPr/>
          </p:nvSpPr>
          <p:spPr bwMode="auto">
            <a:xfrm>
              <a:off x="2336" y="3385"/>
              <a:ext cx="453" cy="272"/>
            </a:xfrm>
            <a:prstGeom prst="triangle">
              <a:avLst>
                <a:gd name="adj" fmla="val 50000"/>
              </a:avLst>
            </a:prstGeom>
            <a:gradFill rotWithShape="1">
              <a:gsLst>
                <a:gs pos="0">
                  <a:srgbClr val="663300"/>
                </a:gs>
                <a:gs pos="100000">
                  <a:srgbClr val="663300">
                    <a:gamma/>
                    <a:tint val="31765"/>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38" name="Freeform 36"/>
            <p:cNvSpPr>
              <a:spLocks/>
            </p:cNvSpPr>
            <p:nvPr/>
          </p:nvSpPr>
          <p:spPr bwMode="auto">
            <a:xfrm>
              <a:off x="2336" y="3385"/>
              <a:ext cx="453" cy="272"/>
            </a:xfrm>
            <a:custGeom>
              <a:avLst/>
              <a:gdLst>
                <a:gd name="T0" fmla="*/ 0 w 453"/>
                <a:gd name="T1" fmla="*/ 272 h 272"/>
                <a:gd name="T2" fmla="*/ 226 w 453"/>
                <a:gd name="T3" fmla="*/ 0 h 272"/>
                <a:gd name="T4" fmla="*/ 453 w 453"/>
                <a:gd name="T5" fmla="*/ 272 h 272"/>
              </a:gdLst>
              <a:ahLst/>
              <a:cxnLst>
                <a:cxn ang="0">
                  <a:pos x="T0" y="T1"/>
                </a:cxn>
                <a:cxn ang="0">
                  <a:pos x="T2" y="T3"/>
                </a:cxn>
                <a:cxn ang="0">
                  <a:pos x="T4" y="T5"/>
                </a:cxn>
              </a:cxnLst>
              <a:rect l="0" t="0" r="r" b="b"/>
              <a:pathLst>
                <a:path w="453" h="272">
                  <a:moveTo>
                    <a:pt x="0" y="272"/>
                  </a:moveTo>
                  <a:lnTo>
                    <a:pt x="226" y="0"/>
                  </a:lnTo>
                  <a:lnTo>
                    <a:pt x="453" y="272"/>
                  </a:lnTo>
                </a:path>
              </a:pathLst>
            </a:custGeom>
            <a:noFill/>
            <a:ln w="28575" cmpd="sng">
              <a:solidFill>
                <a:srgbClr val="66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grpSp>
        <p:nvGrpSpPr>
          <p:cNvPr id="339" name="Group 44"/>
          <p:cNvGrpSpPr>
            <a:grpSpLocks/>
          </p:cNvGrpSpPr>
          <p:nvPr/>
        </p:nvGrpSpPr>
        <p:grpSpPr bwMode="auto">
          <a:xfrm>
            <a:off x="3490471" y="9539843"/>
            <a:ext cx="862013" cy="287339"/>
            <a:chOff x="2880" y="3884"/>
            <a:chExt cx="453" cy="272"/>
          </a:xfrm>
        </p:grpSpPr>
        <p:sp>
          <p:nvSpPr>
            <p:cNvPr id="340" name="AutoShape 37"/>
            <p:cNvSpPr>
              <a:spLocks noChangeArrowheads="1"/>
            </p:cNvSpPr>
            <p:nvPr/>
          </p:nvSpPr>
          <p:spPr bwMode="auto">
            <a:xfrm>
              <a:off x="2880" y="3884"/>
              <a:ext cx="453" cy="272"/>
            </a:xfrm>
            <a:prstGeom prst="triangle">
              <a:avLst>
                <a:gd name="adj" fmla="val 50000"/>
              </a:avLst>
            </a:prstGeom>
            <a:gradFill rotWithShape="1">
              <a:gsLst>
                <a:gs pos="0">
                  <a:srgbClr val="663300"/>
                </a:gs>
                <a:gs pos="100000">
                  <a:srgbClr val="663300">
                    <a:gamma/>
                    <a:tint val="31765"/>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41" name="Freeform 38"/>
            <p:cNvSpPr>
              <a:spLocks/>
            </p:cNvSpPr>
            <p:nvPr/>
          </p:nvSpPr>
          <p:spPr bwMode="auto">
            <a:xfrm>
              <a:off x="2880" y="3884"/>
              <a:ext cx="453" cy="272"/>
            </a:xfrm>
            <a:custGeom>
              <a:avLst/>
              <a:gdLst>
                <a:gd name="T0" fmla="*/ 0 w 453"/>
                <a:gd name="T1" fmla="*/ 272 h 272"/>
                <a:gd name="T2" fmla="*/ 226 w 453"/>
                <a:gd name="T3" fmla="*/ 0 h 272"/>
                <a:gd name="T4" fmla="*/ 453 w 453"/>
                <a:gd name="T5" fmla="*/ 272 h 272"/>
              </a:gdLst>
              <a:ahLst/>
              <a:cxnLst>
                <a:cxn ang="0">
                  <a:pos x="T0" y="T1"/>
                </a:cxn>
                <a:cxn ang="0">
                  <a:pos x="T2" y="T3"/>
                </a:cxn>
                <a:cxn ang="0">
                  <a:pos x="T4" y="T5"/>
                </a:cxn>
              </a:cxnLst>
              <a:rect l="0" t="0" r="r" b="b"/>
              <a:pathLst>
                <a:path w="453" h="272">
                  <a:moveTo>
                    <a:pt x="0" y="272"/>
                  </a:moveTo>
                  <a:lnTo>
                    <a:pt x="226" y="0"/>
                  </a:lnTo>
                  <a:lnTo>
                    <a:pt x="453" y="272"/>
                  </a:lnTo>
                </a:path>
              </a:pathLst>
            </a:custGeom>
            <a:noFill/>
            <a:ln w="28575" cmpd="sng">
              <a:solidFill>
                <a:srgbClr val="66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grpSp>
        <p:nvGrpSpPr>
          <p:cNvPr id="342" name="Group 43"/>
          <p:cNvGrpSpPr>
            <a:grpSpLocks/>
          </p:cNvGrpSpPr>
          <p:nvPr/>
        </p:nvGrpSpPr>
        <p:grpSpPr bwMode="auto">
          <a:xfrm>
            <a:off x="3346008" y="9108043"/>
            <a:ext cx="719139" cy="287339"/>
            <a:chOff x="2109" y="3702"/>
            <a:chExt cx="453" cy="272"/>
          </a:xfrm>
        </p:grpSpPr>
        <p:sp>
          <p:nvSpPr>
            <p:cNvPr id="343" name="AutoShape 39"/>
            <p:cNvSpPr>
              <a:spLocks noChangeArrowheads="1"/>
            </p:cNvSpPr>
            <p:nvPr/>
          </p:nvSpPr>
          <p:spPr bwMode="auto">
            <a:xfrm>
              <a:off x="2109" y="3702"/>
              <a:ext cx="453" cy="272"/>
            </a:xfrm>
            <a:prstGeom prst="triangle">
              <a:avLst>
                <a:gd name="adj" fmla="val 50000"/>
              </a:avLst>
            </a:prstGeom>
            <a:gradFill rotWithShape="1">
              <a:gsLst>
                <a:gs pos="0">
                  <a:srgbClr val="663300"/>
                </a:gs>
                <a:gs pos="100000">
                  <a:srgbClr val="663300">
                    <a:gamma/>
                    <a:tint val="31765"/>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44" name="Freeform 40"/>
            <p:cNvSpPr>
              <a:spLocks/>
            </p:cNvSpPr>
            <p:nvPr/>
          </p:nvSpPr>
          <p:spPr bwMode="auto">
            <a:xfrm>
              <a:off x="2109" y="3702"/>
              <a:ext cx="453" cy="272"/>
            </a:xfrm>
            <a:custGeom>
              <a:avLst/>
              <a:gdLst>
                <a:gd name="T0" fmla="*/ 0 w 453"/>
                <a:gd name="T1" fmla="*/ 272 h 272"/>
                <a:gd name="T2" fmla="*/ 226 w 453"/>
                <a:gd name="T3" fmla="*/ 0 h 272"/>
                <a:gd name="T4" fmla="*/ 453 w 453"/>
                <a:gd name="T5" fmla="*/ 272 h 272"/>
              </a:gdLst>
              <a:ahLst/>
              <a:cxnLst>
                <a:cxn ang="0">
                  <a:pos x="T0" y="T1"/>
                </a:cxn>
                <a:cxn ang="0">
                  <a:pos x="T2" y="T3"/>
                </a:cxn>
                <a:cxn ang="0">
                  <a:pos x="T4" y="T5"/>
                </a:cxn>
              </a:cxnLst>
              <a:rect l="0" t="0" r="r" b="b"/>
              <a:pathLst>
                <a:path w="453" h="272">
                  <a:moveTo>
                    <a:pt x="0" y="272"/>
                  </a:moveTo>
                  <a:lnTo>
                    <a:pt x="226" y="0"/>
                  </a:lnTo>
                  <a:lnTo>
                    <a:pt x="453" y="272"/>
                  </a:lnTo>
                </a:path>
              </a:pathLst>
            </a:custGeom>
            <a:noFill/>
            <a:ln w="28575" cmpd="sng">
              <a:solidFill>
                <a:srgbClr val="66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grpSp>
        <p:nvGrpSpPr>
          <p:cNvPr id="345" name="Group 42"/>
          <p:cNvGrpSpPr>
            <a:grpSpLocks/>
          </p:cNvGrpSpPr>
          <p:nvPr/>
        </p:nvGrpSpPr>
        <p:grpSpPr bwMode="auto">
          <a:xfrm>
            <a:off x="3274569" y="8604806"/>
            <a:ext cx="719139" cy="360363"/>
            <a:chOff x="1429" y="3566"/>
            <a:chExt cx="453" cy="272"/>
          </a:xfrm>
        </p:grpSpPr>
        <p:sp>
          <p:nvSpPr>
            <p:cNvPr id="346" name="AutoShape 33"/>
            <p:cNvSpPr>
              <a:spLocks noChangeArrowheads="1"/>
            </p:cNvSpPr>
            <p:nvPr/>
          </p:nvSpPr>
          <p:spPr bwMode="auto">
            <a:xfrm>
              <a:off x="1429" y="3566"/>
              <a:ext cx="453" cy="272"/>
            </a:xfrm>
            <a:prstGeom prst="triangle">
              <a:avLst>
                <a:gd name="adj" fmla="val 50000"/>
              </a:avLst>
            </a:prstGeom>
            <a:gradFill rotWithShape="1">
              <a:gsLst>
                <a:gs pos="0">
                  <a:srgbClr val="663300"/>
                </a:gs>
                <a:gs pos="100000">
                  <a:srgbClr val="663300">
                    <a:gamma/>
                    <a:tint val="31765"/>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47" name="Freeform 34"/>
            <p:cNvSpPr>
              <a:spLocks/>
            </p:cNvSpPr>
            <p:nvPr/>
          </p:nvSpPr>
          <p:spPr bwMode="auto">
            <a:xfrm>
              <a:off x="1429" y="3566"/>
              <a:ext cx="453" cy="272"/>
            </a:xfrm>
            <a:custGeom>
              <a:avLst/>
              <a:gdLst>
                <a:gd name="T0" fmla="*/ 0 w 453"/>
                <a:gd name="T1" fmla="*/ 272 h 272"/>
                <a:gd name="T2" fmla="*/ 226 w 453"/>
                <a:gd name="T3" fmla="*/ 0 h 272"/>
                <a:gd name="T4" fmla="*/ 453 w 453"/>
                <a:gd name="T5" fmla="*/ 272 h 272"/>
              </a:gdLst>
              <a:ahLst/>
              <a:cxnLst>
                <a:cxn ang="0">
                  <a:pos x="T0" y="T1"/>
                </a:cxn>
                <a:cxn ang="0">
                  <a:pos x="T2" y="T3"/>
                </a:cxn>
                <a:cxn ang="0">
                  <a:pos x="T4" y="T5"/>
                </a:cxn>
              </a:cxnLst>
              <a:rect l="0" t="0" r="r" b="b"/>
              <a:pathLst>
                <a:path w="453" h="272">
                  <a:moveTo>
                    <a:pt x="0" y="272"/>
                  </a:moveTo>
                  <a:lnTo>
                    <a:pt x="226" y="0"/>
                  </a:lnTo>
                  <a:lnTo>
                    <a:pt x="453" y="272"/>
                  </a:lnTo>
                </a:path>
              </a:pathLst>
            </a:custGeom>
            <a:noFill/>
            <a:ln w="28575" cmpd="sng">
              <a:solidFill>
                <a:srgbClr val="66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grpSp>
        <p:nvGrpSpPr>
          <p:cNvPr id="348" name="Group 41"/>
          <p:cNvGrpSpPr>
            <a:grpSpLocks/>
          </p:cNvGrpSpPr>
          <p:nvPr/>
        </p:nvGrpSpPr>
        <p:grpSpPr bwMode="auto">
          <a:xfrm>
            <a:off x="3490469" y="8099981"/>
            <a:ext cx="719139" cy="431800"/>
            <a:chOff x="2835" y="3113"/>
            <a:chExt cx="453" cy="272"/>
          </a:xfrm>
        </p:grpSpPr>
        <p:sp>
          <p:nvSpPr>
            <p:cNvPr id="349" name="AutoShape 27"/>
            <p:cNvSpPr>
              <a:spLocks noChangeArrowheads="1"/>
            </p:cNvSpPr>
            <p:nvPr/>
          </p:nvSpPr>
          <p:spPr bwMode="auto">
            <a:xfrm>
              <a:off x="2835" y="3113"/>
              <a:ext cx="453" cy="272"/>
            </a:xfrm>
            <a:prstGeom prst="triangle">
              <a:avLst>
                <a:gd name="adj" fmla="val 50000"/>
              </a:avLst>
            </a:prstGeom>
            <a:gradFill rotWithShape="1">
              <a:gsLst>
                <a:gs pos="0">
                  <a:srgbClr val="663300"/>
                </a:gs>
                <a:gs pos="100000">
                  <a:srgbClr val="663300">
                    <a:gamma/>
                    <a:tint val="31765"/>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50" name="Freeform 32"/>
            <p:cNvSpPr>
              <a:spLocks/>
            </p:cNvSpPr>
            <p:nvPr/>
          </p:nvSpPr>
          <p:spPr bwMode="auto">
            <a:xfrm>
              <a:off x="2835" y="3113"/>
              <a:ext cx="453" cy="272"/>
            </a:xfrm>
            <a:custGeom>
              <a:avLst/>
              <a:gdLst>
                <a:gd name="T0" fmla="*/ 0 w 453"/>
                <a:gd name="T1" fmla="*/ 272 h 272"/>
                <a:gd name="T2" fmla="*/ 226 w 453"/>
                <a:gd name="T3" fmla="*/ 0 h 272"/>
                <a:gd name="T4" fmla="*/ 453 w 453"/>
                <a:gd name="T5" fmla="*/ 272 h 272"/>
              </a:gdLst>
              <a:ahLst/>
              <a:cxnLst>
                <a:cxn ang="0">
                  <a:pos x="T0" y="T1"/>
                </a:cxn>
                <a:cxn ang="0">
                  <a:pos x="T2" y="T3"/>
                </a:cxn>
                <a:cxn ang="0">
                  <a:pos x="T4" y="T5"/>
                </a:cxn>
              </a:cxnLst>
              <a:rect l="0" t="0" r="r" b="b"/>
              <a:pathLst>
                <a:path w="453" h="272">
                  <a:moveTo>
                    <a:pt x="0" y="272"/>
                  </a:moveTo>
                  <a:lnTo>
                    <a:pt x="226" y="0"/>
                  </a:lnTo>
                  <a:lnTo>
                    <a:pt x="453" y="272"/>
                  </a:lnTo>
                </a:path>
              </a:pathLst>
            </a:custGeom>
            <a:noFill/>
            <a:ln w="28575" cmpd="sng">
              <a:solidFill>
                <a:srgbClr val="66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sp>
        <p:nvSpPr>
          <p:cNvPr id="351" name="Oval 23"/>
          <p:cNvSpPr>
            <a:spLocks noChangeArrowheads="1"/>
          </p:cNvSpPr>
          <p:nvPr/>
        </p:nvSpPr>
        <p:spPr bwMode="auto">
          <a:xfrm rot="18855332">
            <a:off x="4228659" y="7614207"/>
            <a:ext cx="1906588" cy="3960813"/>
          </a:xfrm>
          <a:prstGeom prst="ellipse">
            <a:avLst/>
          </a:prstGeom>
          <a:pattFill prst="ltUpDiag">
            <a:fgClr>
              <a:srgbClr val="66CCFF">
                <a:alpha val="25999"/>
              </a:srgbClr>
            </a:fgClr>
            <a:bgClr>
              <a:schemeClr val="bg1">
                <a:alpha val="25999"/>
              </a:schemeClr>
            </a:bgClr>
          </a:pattFill>
          <a:ln w="19050">
            <a:solidFill>
              <a:schemeClr val="tx1"/>
            </a:solidFill>
            <a:prstDash val="dash"/>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pic>
        <p:nvPicPr>
          <p:cNvPr id="352" name="Picture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923928" y="7439194"/>
            <a:ext cx="1227139" cy="881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3" name="Picture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4714433" y="7911069"/>
            <a:ext cx="863600"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4" name="Text Box 51"/>
          <p:cNvSpPr txBox="1">
            <a:spLocks noChangeArrowheads="1"/>
          </p:cNvSpPr>
          <p:nvPr/>
        </p:nvSpPr>
        <p:spPr bwMode="auto">
          <a:xfrm>
            <a:off x="4881173" y="11251953"/>
            <a:ext cx="1223963" cy="369332"/>
          </a:xfrm>
          <a:prstGeom prst="rect">
            <a:avLst/>
          </a:prstGeom>
          <a:solidFill>
            <a:schemeClr val="bg1"/>
          </a:solidFill>
          <a:ln w="19050">
            <a:solidFill>
              <a:schemeClr val="tx1"/>
            </a:solidFill>
            <a:miter lim="800000"/>
            <a:headEnd/>
            <a:tailEnd/>
          </a:ln>
          <a:effectLst/>
        </p:spPr>
        <p:txBody>
          <a:bodyP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対象地点</a:t>
            </a:r>
          </a:p>
        </p:txBody>
      </p:sp>
      <p:sp>
        <p:nvSpPr>
          <p:cNvPr id="355" name="Line 52"/>
          <p:cNvSpPr>
            <a:spLocks noChangeShapeType="1"/>
          </p:cNvSpPr>
          <p:nvPr/>
        </p:nvSpPr>
        <p:spPr bwMode="auto">
          <a:xfrm flipV="1">
            <a:off x="6118578" y="11215361"/>
            <a:ext cx="324177" cy="170031"/>
          </a:xfrm>
          <a:prstGeom prst="line">
            <a:avLst/>
          </a:prstGeom>
          <a:noFill/>
          <a:ln w="1905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56" name="Line 53"/>
          <p:cNvSpPr>
            <a:spLocks noChangeShapeType="1"/>
          </p:cNvSpPr>
          <p:nvPr/>
        </p:nvSpPr>
        <p:spPr bwMode="auto">
          <a:xfrm flipH="1">
            <a:off x="4354070" y="8244443"/>
            <a:ext cx="71439" cy="287339"/>
          </a:xfrm>
          <a:prstGeom prst="line">
            <a:avLst/>
          </a:prstGeom>
          <a:noFill/>
          <a:ln w="19050">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57" name="Line 54"/>
          <p:cNvSpPr>
            <a:spLocks noChangeShapeType="1"/>
          </p:cNvSpPr>
          <p:nvPr/>
        </p:nvSpPr>
        <p:spPr bwMode="auto">
          <a:xfrm>
            <a:off x="4354071" y="8531781"/>
            <a:ext cx="0" cy="288925"/>
          </a:xfrm>
          <a:prstGeom prst="line">
            <a:avLst/>
          </a:prstGeom>
          <a:noFill/>
          <a:ln w="19050">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58" name="Line 55"/>
          <p:cNvSpPr>
            <a:spLocks noChangeShapeType="1"/>
          </p:cNvSpPr>
          <p:nvPr/>
        </p:nvSpPr>
        <p:spPr bwMode="auto">
          <a:xfrm>
            <a:off x="4354071" y="8747681"/>
            <a:ext cx="215900" cy="288925"/>
          </a:xfrm>
          <a:prstGeom prst="line">
            <a:avLst/>
          </a:prstGeom>
          <a:noFill/>
          <a:ln w="28575">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59" name="Line 56"/>
          <p:cNvSpPr>
            <a:spLocks noChangeShapeType="1"/>
          </p:cNvSpPr>
          <p:nvPr/>
        </p:nvSpPr>
        <p:spPr bwMode="auto">
          <a:xfrm>
            <a:off x="4569971" y="9035018"/>
            <a:ext cx="360363" cy="73025"/>
          </a:xfrm>
          <a:prstGeom prst="line">
            <a:avLst/>
          </a:prstGeom>
          <a:noFill/>
          <a:ln w="28575">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60" name="Line 57"/>
          <p:cNvSpPr>
            <a:spLocks noChangeShapeType="1"/>
          </p:cNvSpPr>
          <p:nvPr/>
        </p:nvSpPr>
        <p:spPr bwMode="auto">
          <a:xfrm>
            <a:off x="4930333" y="9108043"/>
            <a:ext cx="360363" cy="287339"/>
          </a:xfrm>
          <a:prstGeom prst="line">
            <a:avLst/>
          </a:prstGeom>
          <a:noFill/>
          <a:ln w="38100">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61" name="Line 58"/>
          <p:cNvSpPr>
            <a:spLocks noChangeShapeType="1"/>
          </p:cNvSpPr>
          <p:nvPr/>
        </p:nvSpPr>
        <p:spPr bwMode="auto">
          <a:xfrm>
            <a:off x="5290695" y="9396969"/>
            <a:ext cx="215900" cy="358775"/>
          </a:xfrm>
          <a:prstGeom prst="line">
            <a:avLst/>
          </a:prstGeom>
          <a:noFill/>
          <a:ln w="38100">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62" name="Line 59"/>
          <p:cNvSpPr>
            <a:spLocks noChangeShapeType="1"/>
          </p:cNvSpPr>
          <p:nvPr/>
        </p:nvSpPr>
        <p:spPr bwMode="auto">
          <a:xfrm>
            <a:off x="5506595" y="9757331"/>
            <a:ext cx="71439" cy="503239"/>
          </a:xfrm>
          <a:prstGeom prst="line">
            <a:avLst/>
          </a:prstGeom>
          <a:noFill/>
          <a:ln w="38100">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63" name="Line 60"/>
          <p:cNvSpPr>
            <a:spLocks noChangeShapeType="1"/>
          </p:cNvSpPr>
          <p:nvPr/>
        </p:nvSpPr>
        <p:spPr bwMode="auto">
          <a:xfrm>
            <a:off x="5578034" y="10260569"/>
            <a:ext cx="288925" cy="360363"/>
          </a:xfrm>
          <a:prstGeom prst="line">
            <a:avLst/>
          </a:prstGeom>
          <a:noFill/>
          <a:ln w="57150">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64" name="Line 61"/>
          <p:cNvSpPr>
            <a:spLocks noChangeShapeType="1"/>
          </p:cNvSpPr>
          <p:nvPr/>
        </p:nvSpPr>
        <p:spPr bwMode="auto">
          <a:xfrm>
            <a:off x="5866958" y="10620931"/>
            <a:ext cx="503239" cy="215900"/>
          </a:xfrm>
          <a:prstGeom prst="line">
            <a:avLst/>
          </a:prstGeom>
          <a:noFill/>
          <a:ln w="76200">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65" name="Line 62"/>
          <p:cNvSpPr>
            <a:spLocks noChangeShapeType="1"/>
          </p:cNvSpPr>
          <p:nvPr/>
        </p:nvSpPr>
        <p:spPr bwMode="auto">
          <a:xfrm>
            <a:off x="6370195" y="10836831"/>
            <a:ext cx="503239" cy="430213"/>
          </a:xfrm>
          <a:prstGeom prst="line">
            <a:avLst/>
          </a:prstGeom>
          <a:noFill/>
          <a:ln w="76200">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66" name="Line 64"/>
          <p:cNvSpPr>
            <a:spLocks noChangeShapeType="1"/>
          </p:cNvSpPr>
          <p:nvPr/>
        </p:nvSpPr>
        <p:spPr bwMode="auto">
          <a:xfrm>
            <a:off x="4930334" y="8460343"/>
            <a:ext cx="71439" cy="287339"/>
          </a:xfrm>
          <a:prstGeom prst="line">
            <a:avLst/>
          </a:prstGeom>
          <a:noFill/>
          <a:ln w="19050">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67" name="Line 65"/>
          <p:cNvSpPr>
            <a:spLocks noChangeShapeType="1"/>
          </p:cNvSpPr>
          <p:nvPr/>
        </p:nvSpPr>
        <p:spPr bwMode="auto">
          <a:xfrm flipH="1">
            <a:off x="4930334" y="8747681"/>
            <a:ext cx="71439" cy="288925"/>
          </a:xfrm>
          <a:prstGeom prst="line">
            <a:avLst/>
          </a:prstGeom>
          <a:noFill/>
          <a:ln w="28575">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68" name="Line 66"/>
          <p:cNvSpPr>
            <a:spLocks noChangeShapeType="1"/>
          </p:cNvSpPr>
          <p:nvPr/>
        </p:nvSpPr>
        <p:spPr bwMode="auto">
          <a:xfrm flipH="1">
            <a:off x="5362134" y="9108043"/>
            <a:ext cx="215900" cy="287339"/>
          </a:xfrm>
          <a:prstGeom prst="line">
            <a:avLst/>
          </a:prstGeom>
          <a:noFill/>
          <a:ln w="28575">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69" name="Line 67"/>
          <p:cNvSpPr>
            <a:spLocks noChangeShapeType="1"/>
          </p:cNvSpPr>
          <p:nvPr/>
        </p:nvSpPr>
        <p:spPr bwMode="auto">
          <a:xfrm flipV="1">
            <a:off x="4354069" y="9900206"/>
            <a:ext cx="287339" cy="71439"/>
          </a:xfrm>
          <a:prstGeom prst="line">
            <a:avLst/>
          </a:prstGeom>
          <a:noFill/>
          <a:ln w="19050">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70" name="Line 68"/>
          <p:cNvSpPr>
            <a:spLocks noChangeShapeType="1"/>
          </p:cNvSpPr>
          <p:nvPr/>
        </p:nvSpPr>
        <p:spPr bwMode="auto">
          <a:xfrm>
            <a:off x="4282634" y="9684306"/>
            <a:ext cx="358775" cy="144463"/>
          </a:xfrm>
          <a:prstGeom prst="line">
            <a:avLst/>
          </a:prstGeom>
          <a:noFill/>
          <a:ln w="28575">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71" name="Line 69"/>
          <p:cNvSpPr>
            <a:spLocks noChangeShapeType="1"/>
          </p:cNvSpPr>
          <p:nvPr/>
        </p:nvSpPr>
        <p:spPr bwMode="auto">
          <a:xfrm>
            <a:off x="4641409" y="9827181"/>
            <a:ext cx="360363" cy="73025"/>
          </a:xfrm>
          <a:prstGeom prst="line">
            <a:avLst/>
          </a:prstGeom>
          <a:noFill/>
          <a:ln w="28575">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72" name="Line 70"/>
          <p:cNvSpPr>
            <a:spLocks noChangeShapeType="1"/>
          </p:cNvSpPr>
          <p:nvPr/>
        </p:nvSpPr>
        <p:spPr bwMode="auto">
          <a:xfrm>
            <a:off x="5001771" y="9901793"/>
            <a:ext cx="215900" cy="285751"/>
          </a:xfrm>
          <a:prstGeom prst="line">
            <a:avLst/>
          </a:prstGeom>
          <a:noFill/>
          <a:ln w="38100">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73" name="Line 71"/>
          <p:cNvSpPr>
            <a:spLocks noChangeShapeType="1"/>
          </p:cNvSpPr>
          <p:nvPr/>
        </p:nvSpPr>
        <p:spPr bwMode="auto">
          <a:xfrm>
            <a:off x="5217671" y="10187543"/>
            <a:ext cx="360363" cy="69851"/>
          </a:xfrm>
          <a:prstGeom prst="line">
            <a:avLst/>
          </a:prstGeom>
          <a:noFill/>
          <a:ln w="38100">
            <a:solidFill>
              <a:srgbClr val="0066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74" name="Text Box 72"/>
          <p:cNvSpPr txBox="1">
            <a:spLocks noChangeArrowheads="1"/>
          </p:cNvSpPr>
          <p:nvPr/>
        </p:nvSpPr>
        <p:spPr bwMode="auto">
          <a:xfrm>
            <a:off x="7897056" y="12127173"/>
            <a:ext cx="1569246" cy="386902"/>
          </a:xfrm>
          <a:prstGeom prst="rect">
            <a:avLst/>
          </a:prstGeom>
          <a:noFill/>
          <a:ln w="38100">
            <a:solidFill>
              <a:srgbClr val="33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tIns="46800" rIns="54000" bIns="468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 b="1" i="0" u="none" strike="noStrike" kern="1200" cap="none" spc="0" normalizeH="0" baseline="0" noProof="0">
              <a:ln>
                <a:noFill/>
              </a:ln>
              <a:solidFill>
                <a:srgbClr val="333399"/>
              </a:solidFill>
              <a:effectLst/>
              <a:uLnTx/>
              <a:uFillTx/>
              <a:latin typeface="Meiryo UI" panose="020B0604030504040204" pitchFamily="50" charset="-128"/>
              <a:ea typeface="Meiryo UI" panose="020B0604030504040204" pitchFamily="50" charset="-128"/>
              <a:cs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a:ln>
                  <a:noFill/>
                </a:ln>
                <a:solidFill>
                  <a:srgbClr val="333399"/>
                </a:solidFill>
                <a:effectLst/>
                <a:uLnTx/>
                <a:uFillTx/>
                <a:latin typeface="Meiryo UI" panose="020B0604030504040204" pitchFamily="50" charset="-128"/>
                <a:ea typeface="Meiryo UI" panose="020B0604030504040204" pitchFamily="50" charset="-128"/>
                <a:cs typeface="メイリオ" panose="020B0604030504040204" pitchFamily="50" charset="-128"/>
              </a:rPr>
              <a:t>流域雨量指数</a:t>
            </a:r>
          </a:p>
        </p:txBody>
      </p:sp>
      <p:sp>
        <p:nvSpPr>
          <p:cNvPr id="375" name="Oval 73"/>
          <p:cNvSpPr>
            <a:spLocks noChangeArrowheads="1"/>
          </p:cNvSpPr>
          <p:nvPr/>
        </p:nvSpPr>
        <p:spPr bwMode="auto">
          <a:xfrm rot="2199179">
            <a:off x="6253689" y="10825515"/>
            <a:ext cx="730044" cy="431747"/>
          </a:xfrm>
          <a:prstGeom prst="ellipse">
            <a:avLst/>
          </a:prstGeom>
          <a:noFill/>
          <a:ln w="28575">
            <a:solidFill>
              <a:srgbClr val="333399"/>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76" name="Text Box 75"/>
          <p:cNvSpPr txBox="1">
            <a:spLocks noChangeArrowheads="1"/>
          </p:cNvSpPr>
          <p:nvPr/>
        </p:nvSpPr>
        <p:spPr bwMode="auto">
          <a:xfrm>
            <a:off x="5086324" y="12165533"/>
            <a:ext cx="2297809" cy="341632"/>
          </a:xfrm>
          <a:prstGeom prst="rect">
            <a:avLst/>
          </a:prstGeom>
          <a:noFill/>
          <a:ln w="19050">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lnSpc>
                <a:spcPct val="90000"/>
              </a:lnSpc>
              <a:defRPr/>
            </a:pPr>
            <a:r>
              <a:rPr kumimoji="1" lang="ja-JP" altLang="en-US" sz="1800" b="1" i="0" u="heavy" strike="noStrike" kern="1200" cap="none" spc="-131" normalizeH="0" baseline="0" noProof="0">
                <a:ln>
                  <a:noFill/>
                </a:ln>
                <a:solidFill>
                  <a:srgbClr val="333399"/>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流量</a:t>
            </a:r>
            <a:r>
              <a:rPr lang="en-US" altLang="ja-JP" b="1" u="heavy" spc="-131">
                <a:solidFill>
                  <a:srgbClr val="333399"/>
                </a:solidFill>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a:t>
            </a:r>
            <a:r>
              <a:rPr lang="ja-JP" altLang="en-US" b="1" u="heavy" spc="-131">
                <a:solidFill>
                  <a:srgbClr val="333399"/>
                </a:solidFill>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トン</a:t>
            </a:r>
            <a:r>
              <a:rPr lang="en-US" altLang="ja-JP" b="1" u="heavy" spc="-131">
                <a:solidFill>
                  <a:srgbClr val="333399"/>
                </a:solidFill>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a:t>
            </a:r>
            <a:r>
              <a:rPr lang="ja-JP" altLang="en-US" b="1" u="heavy" spc="-131">
                <a:solidFill>
                  <a:srgbClr val="333399"/>
                </a:solidFill>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秒</a:t>
            </a:r>
            <a:r>
              <a:rPr lang="en-US" altLang="ja-JP" b="1" u="heavy" spc="-131">
                <a:solidFill>
                  <a:srgbClr val="333399"/>
                </a:solidFill>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b="1" i="0" u="heavy" strike="noStrike" kern="1200" cap="none" spc="-131" normalizeH="0" noProof="0">
                <a:ln>
                  <a:noFill/>
                </a:ln>
                <a:solidFill>
                  <a:srgbClr val="333399"/>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の平方根</a:t>
            </a:r>
            <a:endParaRPr kumimoji="1" lang="en-US" altLang="ja-JP" sz="1800" b="1" i="0" u="heavy" strike="noStrike" kern="1200" cap="none" spc="-131" normalizeH="0" noProof="0">
              <a:ln>
                <a:noFill/>
              </a:ln>
              <a:solidFill>
                <a:srgbClr val="333399"/>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7" name="Text Box 76"/>
          <p:cNvSpPr txBox="1">
            <a:spLocks noChangeArrowheads="1"/>
          </p:cNvSpPr>
          <p:nvPr/>
        </p:nvSpPr>
        <p:spPr bwMode="auto">
          <a:xfrm>
            <a:off x="7627250" y="7191150"/>
            <a:ext cx="2103140" cy="553998"/>
          </a:xfrm>
          <a:prstGeom prst="rect">
            <a:avLst/>
          </a:prstGeom>
          <a:noFill/>
          <a:ln w="19050">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CC0066"/>
                </a:solidFill>
                <a:effectLst/>
                <a:uLnTx/>
                <a:uFillTx/>
                <a:latin typeface="Meiryo UI" panose="020B0604030504040204" pitchFamily="50" charset="-128"/>
                <a:ea typeface="Meiryo UI" panose="020B0604030504040204" pitchFamily="50" charset="-128"/>
                <a:cs typeface="Meiryo UI" panose="020B0604030504040204" pitchFamily="50" charset="-128"/>
              </a:rPr>
              <a:t>河川に流出した雨水が</a:t>
            </a:r>
            <a:r>
              <a:rPr kumimoji="1" lang="en-US" altLang="ja-JP" sz="1800" b="0" i="0" u="none" strike="noStrike" kern="1200" cap="none" spc="0" normalizeH="0" baseline="0" noProof="0">
                <a:ln>
                  <a:noFill/>
                </a:ln>
                <a:solidFill>
                  <a:srgbClr val="CC0066"/>
                </a:solidFill>
                <a:effectLst/>
                <a:uLnTx/>
                <a:uFillTx/>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800" b="0" i="0" u="none" strike="noStrike" kern="1200" cap="none" spc="0" normalizeH="0" baseline="0" noProof="0">
                <a:ln>
                  <a:noFill/>
                </a:ln>
                <a:solidFill>
                  <a:srgbClr val="CC0066"/>
                </a:solidFill>
                <a:effectLst/>
                <a:uLnTx/>
                <a:uFillTx/>
                <a:latin typeface="Meiryo UI" panose="020B0604030504040204" pitchFamily="50" charset="-128"/>
                <a:ea typeface="Meiryo UI" panose="020B0604030504040204" pitchFamily="50" charset="-128"/>
                <a:cs typeface="Meiryo UI" panose="020B0604030504040204" pitchFamily="50" charset="-128"/>
              </a:rPr>
            </a:br>
            <a:r>
              <a:rPr kumimoji="1" lang="ja-JP" altLang="en-US" sz="1800" b="0" i="0" u="heavy" strike="noStrike" kern="1200" cap="none" spc="0" normalizeH="0" noProof="0">
                <a:ln>
                  <a:noFill/>
                </a:ln>
                <a:solidFill>
                  <a:srgbClr val="CC0066"/>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河川の中を流下</a:t>
            </a:r>
            <a:r>
              <a:rPr kumimoji="1" lang="ja-JP" altLang="en-US" sz="1800" b="0" i="0" u="none" strike="noStrike" kern="1200" cap="none" spc="0" normalizeH="0" baseline="0" noProof="0">
                <a:ln>
                  <a:noFill/>
                </a:ln>
                <a:solidFill>
                  <a:srgbClr val="CC0066"/>
                </a:solidFill>
                <a:effectLst/>
                <a:uLnTx/>
                <a:uFillTx/>
                <a:latin typeface="Meiryo UI" panose="020B0604030504040204" pitchFamily="50" charset="-128"/>
                <a:ea typeface="Meiryo UI" panose="020B0604030504040204" pitchFamily="50" charset="-128"/>
                <a:cs typeface="Meiryo UI" panose="020B0604030504040204" pitchFamily="50" charset="-128"/>
              </a:rPr>
              <a:t>する。</a:t>
            </a:r>
          </a:p>
        </p:txBody>
      </p:sp>
      <p:pic>
        <p:nvPicPr>
          <p:cNvPr id="378" name="Picture 8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9246" y="9036606"/>
            <a:ext cx="7207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9" name="Line 84"/>
          <p:cNvSpPr>
            <a:spLocks noChangeShapeType="1"/>
          </p:cNvSpPr>
          <p:nvPr/>
        </p:nvSpPr>
        <p:spPr bwMode="auto">
          <a:xfrm flipV="1">
            <a:off x="4389790" y="10547906"/>
            <a:ext cx="431801" cy="180975"/>
          </a:xfrm>
          <a:prstGeom prst="line">
            <a:avLst/>
          </a:prstGeom>
          <a:noFill/>
          <a:ln w="1905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80" name="AutoShape 88"/>
          <p:cNvSpPr>
            <a:spLocks noChangeArrowheads="1"/>
          </p:cNvSpPr>
          <p:nvPr/>
        </p:nvSpPr>
        <p:spPr bwMode="auto">
          <a:xfrm>
            <a:off x="6588225" y="11324491"/>
            <a:ext cx="215900" cy="432000"/>
          </a:xfrm>
          <a:prstGeom prst="upArrow">
            <a:avLst>
              <a:gd name="adj1" fmla="val 50000"/>
              <a:gd name="adj2" fmla="val 83085"/>
            </a:avLst>
          </a:prstGeom>
          <a:solidFill>
            <a:schemeClr val="bg1"/>
          </a:solidFill>
          <a:ln w="19050">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81" name="Text Box 90"/>
          <p:cNvSpPr txBox="1">
            <a:spLocks noChangeArrowheads="1"/>
          </p:cNvSpPr>
          <p:nvPr/>
        </p:nvSpPr>
        <p:spPr bwMode="auto">
          <a:xfrm>
            <a:off x="7312723" y="12073530"/>
            <a:ext cx="5048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1" lang="ja-JP" altLang="en-US" sz="2400" b="0" i="0" u="none" strike="noStrike" kern="1200" cap="none" spc="0" normalizeH="0" baseline="0" noProof="0">
                <a:ln>
                  <a:noFill/>
                </a:ln>
                <a:solidFill>
                  <a:srgbClr val="333399"/>
                </a:solidFill>
                <a:effectLst/>
                <a:uLnTx/>
                <a:uFillTx/>
                <a:latin typeface="Meiryo UI" panose="020B0604030504040204" pitchFamily="50" charset="-128"/>
                <a:ea typeface="Meiryo UI" panose="020B0604030504040204" pitchFamily="50" charset="-128"/>
                <a:cs typeface="+mn-cs"/>
              </a:rPr>
              <a:t>＝</a:t>
            </a:r>
          </a:p>
        </p:txBody>
      </p:sp>
      <p:sp>
        <p:nvSpPr>
          <p:cNvPr id="382" name="Text Box 77"/>
          <p:cNvSpPr txBox="1">
            <a:spLocks noChangeArrowheads="1"/>
          </p:cNvSpPr>
          <p:nvPr/>
        </p:nvSpPr>
        <p:spPr bwMode="auto">
          <a:xfrm>
            <a:off x="451833" y="7189582"/>
            <a:ext cx="2502288" cy="830997"/>
          </a:xfrm>
          <a:prstGeom prst="rect">
            <a:avLst/>
          </a:prstGeom>
          <a:noFill/>
          <a:ln w="19050">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normalizeH="0" noProof="0">
                <a:ln>
                  <a:noFill/>
                </a:ln>
                <a:solidFill>
                  <a:srgbClr val="008000"/>
                </a:solidFill>
                <a:effectLst/>
                <a:uLnTx/>
                <a:uFillTx/>
                <a:latin typeface="Meiryo UI" panose="020B0604030504040204" pitchFamily="50" charset="-128"/>
                <a:ea typeface="Meiryo UI" panose="020B0604030504040204" pitchFamily="50" charset="-128"/>
                <a:cs typeface="Meiryo UI" panose="020B0604030504040204" pitchFamily="50" charset="-128"/>
              </a:rPr>
              <a:t>河川の流域に降った雨水が</a:t>
            </a:r>
            <a:r>
              <a:rPr kumimoji="1" lang="en-US" altLang="ja-JP" sz="1800" b="0" i="0" u="none" strike="noStrike" kern="1200" cap="none" normalizeH="0" noProof="0">
                <a:ln>
                  <a:noFill/>
                </a:ln>
                <a:solidFill>
                  <a:srgbClr val="008000"/>
                </a:solidFill>
                <a:effectLst/>
                <a:uLnTx/>
                <a:uFillTx/>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800" b="0" i="0" u="none" strike="noStrike" kern="1200" cap="none" normalizeH="0" noProof="0">
                <a:ln>
                  <a:noFill/>
                </a:ln>
                <a:solidFill>
                  <a:srgbClr val="008000"/>
                </a:solidFill>
                <a:effectLst/>
                <a:uLnTx/>
                <a:uFillTx/>
                <a:latin typeface="Meiryo UI" panose="020B0604030504040204" pitchFamily="50" charset="-128"/>
                <a:ea typeface="Meiryo UI" panose="020B0604030504040204" pitchFamily="50" charset="-128"/>
                <a:cs typeface="Meiryo UI" panose="020B0604030504040204" pitchFamily="50" charset="-128"/>
              </a:rPr>
            </a:br>
            <a:r>
              <a:rPr kumimoji="1" lang="ja-JP" altLang="en-US" sz="1800" b="0" i="0" u="heavy" strike="noStrike" kern="1200" cap="none" normalizeH="0" noProof="0">
                <a:ln>
                  <a:noFill/>
                </a:ln>
                <a:solidFill>
                  <a:srgbClr val="008000"/>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地表面や地中を通って</a:t>
            </a:r>
            <a:r>
              <a:rPr kumimoji="1" lang="en-US" altLang="ja-JP" sz="1800" b="0" i="0" u="heavy" strike="noStrike" kern="1200" cap="none" normalizeH="0" noProof="0">
                <a:ln>
                  <a:noFill/>
                </a:ln>
                <a:solidFill>
                  <a:srgbClr val="008000"/>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800" b="0" i="0" u="heavy" strike="noStrike" kern="1200" cap="none" normalizeH="0" noProof="0">
                <a:ln>
                  <a:noFill/>
                </a:ln>
                <a:solidFill>
                  <a:srgbClr val="008000"/>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br>
            <a:r>
              <a:rPr kumimoji="1" lang="ja-JP" altLang="en-US" sz="1800" b="0" i="0" u="heavy" strike="noStrike" kern="1200" cap="none" normalizeH="0" noProof="0">
                <a:ln>
                  <a:noFill/>
                </a:ln>
                <a:solidFill>
                  <a:srgbClr val="008000"/>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河川に流出</a:t>
            </a:r>
            <a:r>
              <a:rPr kumimoji="1" lang="ja-JP" altLang="en-US" sz="1800" b="0" i="0" u="none" strike="noStrike" kern="1200" cap="none" normalizeH="0" baseline="0" noProof="0">
                <a:ln>
                  <a:noFill/>
                </a:ln>
                <a:solidFill>
                  <a:srgbClr val="008000"/>
                </a:solidFill>
                <a:effectLst/>
                <a:uLnTx/>
                <a:uFillTx/>
                <a:latin typeface="Meiryo UI" panose="020B0604030504040204" pitchFamily="50" charset="-128"/>
                <a:ea typeface="Meiryo UI" panose="020B0604030504040204" pitchFamily="50" charset="-128"/>
                <a:cs typeface="Meiryo UI" panose="020B0604030504040204" pitchFamily="50" charset="-128"/>
              </a:rPr>
              <a:t>する。</a:t>
            </a:r>
          </a:p>
        </p:txBody>
      </p:sp>
      <p:sp>
        <p:nvSpPr>
          <p:cNvPr id="383" name="Text Box 83"/>
          <p:cNvSpPr txBox="1">
            <a:spLocks noChangeArrowheads="1"/>
          </p:cNvSpPr>
          <p:nvPr/>
        </p:nvSpPr>
        <p:spPr bwMode="auto">
          <a:xfrm>
            <a:off x="3510574" y="10614183"/>
            <a:ext cx="868182" cy="369332"/>
          </a:xfrm>
          <a:prstGeom prst="rect">
            <a:avLst/>
          </a:prstGeom>
          <a:solidFill>
            <a:schemeClr val="bg1"/>
          </a:solidFill>
          <a:ln w="19050">
            <a:solidFill>
              <a:schemeClr val="tx1"/>
            </a:solidFill>
            <a:miter lim="800000"/>
            <a:headEnd/>
            <a:tailEnd/>
          </a:ln>
          <a:effectLst/>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流 域</a:t>
            </a:r>
          </a:p>
        </p:txBody>
      </p:sp>
      <p:pic>
        <p:nvPicPr>
          <p:cNvPr id="38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6782" y="8124097"/>
            <a:ext cx="1463951" cy="1222400"/>
          </a:xfrm>
          <a:prstGeom prst="rect">
            <a:avLst/>
          </a:prstGeom>
          <a:noFill/>
          <a:ln w="19050">
            <a:solidFill>
              <a:srgbClr val="33CC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5"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51061" y="9218967"/>
            <a:ext cx="549275"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86" name="直線コネクタ 385"/>
          <p:cNvCxnSpPr/>
          <p:nvPr/>
        </p:nvCxnSpPr>
        <p:spPr>
          <a:xfrm flipH="1">
            <a:off x="2886075" y="8829298"/>
            <a:ext cx="1253363" cy="524252"/>
          </a:xfrm>
          <a:prstGeom prst="line">
            <a:avLst/>
          </a:prstGeom>
          <a:ln w="19050">
            <a:solidFill>
              <a:srgbClr val="008000"/>
            </a:solidFill>
            <a:prstDash val="sysDot"/>
          </a:ln>
        </p:spPr>
        <p:style>
          <a:lnRef idx="1">
            <a:schemeClr val="accent1"/>
          </a:lnRef>
          <a:fillRef idx="0">
            <a:schemeClr val="accent1"/>
          </a:fillRef>
          <a:effectRef idx="0">
            <a:schemeClr val="accent1"/>
          </a:effectRef>
          <a:fontRef idx="minor">
            <a:schemeClr val="tx1"/>
          </a:fontRef>
        </p:style>
      </p:cxnSp>
      <p:sp>
        <p:nvSpPr>
          <p:cNvPr id="387" name="フリーフォーム 386"/>
          <p:cNvSpPr/>
          <p:nvPr/>
        </p:nvSpPr>
        <p:spPr>
          <a:xfrm>
            <a:off x="2307062" y="9010097"/>
            <a:ext cx="191927" cy="111459"/>
          </a:xfrm>
          <a:custGeom>
            <a:avLst/>
            <a:gdLst>
              <a:gd name="connsiteX0" fmla="*/ 0 w 448785"/>
              <a:gd name="connsiteY0" fmla="*/ 0 h 269271"/>
              <a:gd name="connsiteX1" fmla="*/ 353418 w 448785"/>
              <a:gd name="connsiteY1" fmla="*/ 151465 h 269271"/>
              <a:gd name="connsiteX2" fmla="*/ 448785 w 448785"/>
              <a:gd name="connsiteY2" fmla="*/ 269271 h 269271"/>
              <a:gd name="connsiteX0" fmla="*/ 0 w 484068"/>
              <a:gd name="connsiteY0" fmla="*/ 0 h 269271"/>
              <a:gd name="connsiteX1" fmla="*/ 353418 w 484068"/>
              <a:gd name="connsiteY1" fmla="*/ 151465 h 269271"/>
              <a:gd name="connsiteX2" fmla="*/ 484068 w 484068"/>
              <a:gd name="connsiteY2" fmla="*/ 269271 h 269271"/>
              <a:gd name="connsiteX0" fmla="*/ 0 w 477012"/>
              <a:gd name="connsiteY0" fmla="*/ 0 h 256862"/>
              <a:gd name="connsiteX1" fmla="*/ 353418 w 477012"/>
              <a:gd name="connsiteY1" fmla="*/ 151465 h 256862"/>
              <a:gd name="connsiteX2" fmla="*/ 477012 w 477012"/>
              <a:gd name="connsiteY2" fmla="*/ 256862 h 256862"/>
            </a:gdLst>
            <a:ahLst/>
            <a:cxnLst>
              <a:cxn ang="0">
                <a:pos x="connsiteX0" y="connsiteY0"/>
              </a:cxn>
              <a:cxn ang="0">
                <a:pos x="connsiteX1" y="connsiteY1"/>
              </a:cxn>
              <a:cxn ang="0">
                <a:pos x="connsiteX2" y="connsiteY2"/>
              </a:cxn>
            </a:cxnLst>
            <a:rect l="l" t="t" r="r" b="b"/>
            <a:pathLst>
              <a:path w="477012" h="256862">
                <a:moveTo>
                  <a:pt x="0" y="0"/>
                </a:moveTo>
                <a:cubicBezTo>
                  <a:pt x="139310" y="53293"/>
                  <a:pt x="278621" y="106587"/>
                  <a:pt x="353418" y="151465"/>
                </a:cubicBezTo>
                <a:cubicBezTo>
                  <a:pt x="428215" y="196343"/>
                  <a:pt x="466727" y="220398"/>
                  <a:pt x="477012" y="256862"/>
                </a:cubicBezTo>
              </a:path>
            </a:pathLst>
          </a:custGeom>
          <a:noFill/>
          <a:ln w="25400">
            <a:solidFill>
              <a:srgbClr val="9BBB59"/>
            </a:solidFill>
            <a:prstDash val="sysDot"/>
            <a:headEnd w="sm" len="med"/>
            <a:tailEnd type="triangle"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388" name="フリーフォーム 387"/>
          <p:cNvSpPr/>
          <p:nvPr/>
        </p:nvSpPr>
        <p:spPr>
          <a:xfrm>
            <a:off x="2325946" y="9070943"/>
            <a:ext cx="191927" cy="111459"/>
          </a:xfrm>
          <a:custGeom>
            <a:avLst/>
            <a:gdLst>
              <a:gd name="connsiteX0" fmla="*/ 0 w 448785"/>
              <a:gd name="connsiteY0" fmla="*/ 0 h 269271"/>
              <a:gd name="connsiteX1" fmla="*/ 353418 w 448785"/>
              <a:gd name="connsiteY1" fmla="*/ 151465 h 269271"/>
              <a:gd name="connsiteX2" fmla="*/ 448785 w 448785"/>
              <a:gd name="connsiteY2" fmla="*/ 269271 h 269271"/>
              <a:gd name="connsiteX0" fmla="*/ 0 w 484068"/>
              <a:gd name="connsiteY0" fmla="*/ 0 h 269271"/>
              <a:gd name="connsiteX1" fmla="*/ 353418 w 484068"/>
              <a:gd name="connsiteY1" fmla="*/ 151465 h 269271"/>
              <a:gd name="connsiteX2" fmla="*/ 484068 w 484068"/>
              <a:gd name="connsiteY2" fmla="*/ 269271 h 269271"/>
              <a:gd name="connsiteX0" fmla="*/ 0 w 477012"/>
              <a:gd name="connsiteY0" fmla="*/ 0 h 256862"/>
              <a:gd name="connsiteX1" fmla="*/ 353418 w 477012"/>
              <a:gd name="connsiteY1" fmla="*/ 151465 h 256862"/>
              <a:gd name="connsiteX2" fmla="*/ 477012 w 477012"/>
              <a:gd name="connsiteY2" fmla="*/ 256862 h 256862"/>
            </a:gdLst>
            <a:ahLst/>
            <a:cxnLst>
              <a:cxn ang="0">
                <a:pos x="connsiteX0" y="connsiteY0"/>
              </a:cxn>
              <a:cxn ang="0">
                <a:pos x="connsiteX1" y="connsiteY1"/>
              </a:cxn>
              <a:cxn ang="0">
                <a:pos x="connsiteX2" y="connsiteY2"/>
              </a:cxn>
            </a:cxnLst>
            <a:rect l="l" t="t" r="r" b="b"/>
            <a:pathLst>
              <a:path w="477012" h="256862">
                <a:moveTo>
                  <a:pt x="0" y="0"/>
                </a:moveTo>
                <a:cubicBezTo>
                  <a:pt x="139310" y="53293"/>
                  <a:pt x="278621" y="106587"/>
                  <a:pt x="353418" y="151465"/>
                </a:cubicBezTo>
                <a:cubicBezTo>
                  <a:pt x="428215" y="196343"/>
                  <a:pt x="466727" y="220398"/>
                  <a:pt x="477012" y="256862"/>
                </a:cubicBezTo>
              </a:path>
            </a:pathLst>
          </a:custGeom>
          <a:noFill/>
          <a:ln w="25400">
            <a:solidFill>
              <a:srgbClr val="9BBB59"/>
            </a:solidFill>
            <a:prstDash val="sysDot"/>
            <a:headEnd w="sm" len="med"/>
            <a:tailEnd type="triangle"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389" name="フリーフォーム 388"/>
          <p:cNvSpPr/>
          <p:nvPr/>
        </p:nvSpPr>
        <p:spPr>
          <a:xfrm>
            <a:off x="2330142" y="9135986"/>
            <a:ext cx="191927" cy="111459"/>
          </a:xfrm>
          <a:custGeom>
            <a:avLst/>
            <a:gdLst>
              <a:gd name="connsiteX0" fmla="*/ 0 w 448785"/>
              <a:gd name="connsiteY0" fmla="*/ 0 h 269271"/>
              <a:gd name="connsiteX1" fmla="*/ 353418 w 448785"/>
              <a:gd name="connsiteY1" fmla="*/ 151465 h 269271"/>
              <a:gd name="connsiteX2" fmla="*/ 448785 w 448785"/>
              <a:gd name="connsiteY2" fmla="*/ 269271 h 269271"/>
              <a:gd name="connsiteX0" fmla="*/ 0 w 484068"/>
              <a:gd name="connsiteY0" fmla="*/ 0 h 269271"/>
              <a:gd name="connsiteX1" fmla="*/ 353418 w 484068"/>
              <a:gd name="connsiteY1" fmla="*/ 151465 h 269271"/>
              <a:gd name="connsiteX2" fmla="*/ 484068 w 484068"/>
              <a:gd name="connsiteY2" fmla="*/ 269271 h 269271"/>
              <a:gd name="connsiteX0" fmla="*/ 0 w 477012"/>
              <a:gd name="connsiteY0" fmla="*/ 0 h 256862"/>
              <a:gd name="connsiteX1" fmla="*/ 353418 w 477012"/>
              <a:gd name="connsiteY1" fmla="*/ 151465 h 256862"/>
              <a:gd name="connsiteX2" fmla="*/ 477012 w 477012"/>
              <a:gd name="connsiteY2" fmla="*/ 256862 h 256862"/>
            </a:gdLst>
            <a:ahLst/>
            <a:cxnLst>
              <a:cxn ang="0">
                <a:pos x="connsiteX0" y="connsiteY0"/>
              </a:cxn>
              <a:cxn ang="0">
                <a:pos x="connsiteX1" y="connsiteY1"/>
              </a:cxn>
              <a:cxn ang="0">
                <a:pos x="connsiteX2" y="connsiteY2"/>
              </a:cxn>
            </a:cxnLst>
            <a:rect l="l" t="t" r="r" b="b"/>
            <a:pathLst>
              <a:path w="477012" h="256862">
                <a:moveTo>
                  <a:pt x="0" y="0"/>
                </a:moveTo>
                <a:cubicBezTo>
                  <a:pt x="139310" y="53293"/>
                  <a:pt x="278621" y="106587"/>
                  <a:pt x="353418" y="151465"/>
                </a:cubicBezTo>
                <a:cubicBezTo>
                  <a:pt x="428215" y="196343"/>
                  <a:pt x="466727" y="220398"/>
                  <a:pt x="477012" y="256862"/>
                </a:cubicBezTo>
              </a:path>
            </a:pathLst>
          </a:custGeom>
          <a:noFill/>
          <a:ln w="25400">
            <a:solidFill>
              <a:srgbClr val="9BBB59"/>
            </a:solidFill>
            <a:prstDash val="sysDot"/>
            <a:headEnd w="sm" len="med"/>
            <a:tailEnd type="triangle"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390" name="Text Box 64"/>
          <p:cNvSpPr txBox="1">
            <a:spLocks noChangeArrowheads="1"/>
          </p:cNvSpPr>
          <p:nvPr/>
        </p:nvSpPr>
        <p:spPr bwMode="auto">
          <a:xfrm>
            <a:off x="2502200" y="8899645"/>
            <a:ext cx="3334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100" normalizeH="0" baseline="0" noProof="0">
                <a:ln>
                  <a:noFill/>
                </a:ln>
                <a:solidFill>
                  <a:srgbClr val="003300"/>
                </a:solidFill>
                <a:effectLst>
                  <a:glow rad="76200">
                    <a:schemeClr val="bg1">
                      <a:alpha val="80000"/>
                    </a:schemeClr>
                  </a:glow>
                </a:effectLst>
                <a:uLnTx/>
                <a:uFillTx/>
                <a:latin typeface="Meiryo UI" panose="020B0604030504040204" pitchFamily="50" charset="-128"/>
                <a:ea typeface="Meiryo UI" panose="020B0604030504040204" pitchFamily="50" charset="-128"/>
                <a:cs typeface="メイリオ" pitchFamily="50" charset="-128"/>
              </a:rPr>
              <a:t>流出</a:t>
            </a:r>
          </a:p>
        </p:txBody>
      </p:sp>
      <p:cxnSp>
        <p:nvCxnSpPr>
          <p:cNvPr id="391" name="直線コネクタ 390"/>
          <p:cNvCxnSpPr/>
          <p:nvPr/>
        </p:nvCxnSpPr>
        <p:spPr>
          <a:xfrm flipH="1" flipV="1">
            <a:off x="2893219" y="8117681"/>
            <a:ext cx="1246223" cy="395057"/>
          </a:xfrm>
          <a:prstGeom prst="line">
            <a:avLst/>
          </a:prstGeom>
          <a:ln w="19050">
            <a:solidFill>
              <a:srgbClr val="008000"/>
            </a:solidFill>
            <a:prstDash val="sysDot"/>
          </a:ln>
        </p:spPr>
        <p:style>
          <a:lnRef idx="1">
            <a:schemeClr val="accent1"/>
          </a:lnRef>
          <a:fillRef idx="0">
            <a:schemeClr val="accent1"/>
          </a:fillRef>
          <a:effectRef idx="0">
            <a:schemeClr val="accent1"/>
          </a:effectRef>
          <a:fontRef idx="minor">
            <a:schemeClr val="tx1"/>
          </a:fontRef>
        </p:style>
      </p:cxnSp>
      <p:sp>
        <p:nvSpPr>
          <p:cNvPr id="392" name="正方形/長方形 391"/>
          <p:cNvSpPr/>
          <p:nvPr/>
        </p:nvSpPr>
        <p:spPr>
          <a:xfrm>
            <a:off x="4139437" y="8512733"/>
            <a:ext cx="432817" cy="316565"/>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2060"/>
              </a:solidFill>
              <a:effectLst/>
              <a:uLnTx/>
              <a:uFillTx/>
              <a:latin typeface="Meiryo UI" panose="020B0604030504040204" pitchFamily="50" charset="-128"/>
              <a:ea typeface="Meiryo UI" panose="020B0604030504040204" pitchFamily="50" charset="-128"/>
              <a:cs typeface="+mn-cs"/>
            </a:endParaRPr>
          </a:p>
        </p:txBody>
      </p:sp>
      <p:sp>
        <p:nvSpPr>
          <p:cNvPr id="393" name="Text Box 64"/>
          <p:cNvSpPr txBox="1">
            <a:spLocks noChangeArrowheads="1"/>
          </p:cNvSpPr>
          <p:nvPr/>
        </p:nvSpPr>
        <p:spPr bwMode="auto">
          <a:xfrm>
            <a:off x="1426859" y="8737126"/>
            <a:ext cx="333425" cy="215444"/>
          </a:xfrm>
          <a:prstGeom prst="rect">
            <a:avLst/>
          </a:prstGeom>
          <a:noFill/>
          <a:ln>
            <a:noFill/>
          </a:ln>
        </p:spPr>
        <p:txBody>
          <a:bodyPr wrap="none" lIns="0" tIns="0" rIns="0" bIns="0">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100" normalizeH="0" baseline="0" noProof="0">
                <a:ln>
                  <a:noFill/>
                </a:ln>
                <a:solidFill>
                  <a:srgbClr val="003300"/>
                </a:solidFill>
                <a:effectLst>
                  <a:glow rad="76200">
                    <a:schemeClr val="bg1">
                      <a:alpha val="80000"/>
                    </a:schemeClr>
                  </a:glow>
                </a:effectLst>
                <a:uLnTx/>
                <a:uFillTx/>
                <a:latin typeface="Meiryo UI" panose="020B0604030504040204" pitchFamily="50" charset="-128"/>
                <a:ea typeface="Meiryo UI" panose="020B0604030504040204" pitchFamily="50" charset="-128"/>
                <a:cs typeface="メイリオ" pitchFamily="50" charset="-128"/>
              </a:rPr>
              <a:t>浸透</a:t>
            </a:r>
          </a:p>
        </p:txBody>
      </p:sp>
      <p:sp>
        <p:nvSpPr>
          <p:cNvPr id="394" name="角丸四角形 393"/>
          <p:cNvSpPr/>
          <p:nvPr/>
        </p:nvSpPr>
        <p:spPr>
          <a:xfrm>
            <a:off x="6669919" y="7079550"/>
            <a:ext cx="841913" cy="523260"/>
          </a:xfrm>
          <a:prstGeom prst="roundRect">
            <a:avLst>
              <a:gd name="adj" fmla="val 27745"/>
            </a:avLst>
          </a:prstGeom>
          <a:solidFill>
            <a:srgbClr val="CC0066"/>
          </a:solidFill>
          <a:ln>
            <a:solidFill>
              <a:srgbClr val="660066"/>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流下</a:t>
            </a:r>
          </a:p>
        </p:txBody>
      </p:sp>
      <p:sp>
        <p:nvSpPr>
          <p:cNvPr id="395" name="正方形/長方形 394"/>
          <p:cNvSpPr/>
          <p:nvPr/>
        </p:nvSpPr>
        <p:spPr>
          <a:xfrm>
            <a:off x="5181444" y="9395381"/>
            <a:ext cx="432817" cy="364345"/>
          </a:xfrm>
          <a:prstGeom prst="rect">
            <a:avLst/>
          </a:prstGeom>
          <a:no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2060"/>
              </a:solidFill>
              <a:effectLst/>
              <a:uLnTx/>
              <a:uFillTx/>
              <a:latin typeface="Meiryo UI" panose="020B0604030504040204" pitchFamily="50" charset="-128"/>
              <a:ea typeface="Meiryo UI" panose="020B0604030504040204" pitchFamily="50" charset="-128"/>
              <a:cs typeface="+mn-cs"/>
            </a:endParaRPr>
          </a:p>
        </p:txBody>
      </p:sp>
      <p:sp>
        <p:nvSpPr>
          <p:cNvPr id="396" name="フリーフォーム 395"/>
          <p:cNvSpPr/>
          <p:nvPr/>
        </p:nvSpPr>
        <p:spPr>
          <a:xfrm>
            <a:off x="4152536" y="8566401"/>
            <a:ext cx="165619" cy="76147"/>
          </a:xfrm>
          <a:custGeom>
            <a:avLst/>
            <a:gdLst>
              <a:gd name="connsiteX0" fmla="*/ 0 w 448785"/>
              <a:gd name="connsiteY0" fmla="*/ 0 h 269271"/>
              <a:gd name="connsiteX1" fmla="*/ 353418 w 448785"/>
              <a:gd name="connsiteY1" fmla="*/ 151465 h 269271"/>
              <a:gd name="connsiteX2" fmla="*/ 448785 w 448785"/>
              <a:gd name="connsiteY2" fmla="*/ 269271 h 269271"/>
              <a:gd name="connsiteX0" fmla="*/ 0 w 484068"/>
              <a:gd name="connsiteY0" fmla="*/ 0 h 269271"/>
              <a:gd name="connsiteX1" fmla="*/ 353418 w 484068"/>
              <a:gd name="connsiteY1" fmla="*/ 151465 h 269271"/>
              <a:gd name="connsiteX2" fmla="*/ 484068 w 484068"/>
              <a:gd name="connsiteY2" fmla="*/ 269271 h 269271"/>
              <a:gd name="connsiteX0" fmla="*/ 0 w 477012"/>
              <a:gd name="connsiteY0" fmla="*/ 0 h 256862"/>
              <a:gd name="connsiteX1" fmla="*/ 353418 w 477012"/>
              <a:gd name="connsiteY1" fmla="*/ 151465 h 256862"/>
              <a:gd name="connsiteX2" fmla="*/ 477012 w 477012"/>
              <a:gd name="connsiteY2" fmla="*/ 256862 h 256862"/>
            </a:gdLst>
            <a:ahLst/>
            <a:cxnLst>
              <a:cxn ang="0">
                <a:pos x="connsiteX0" y="connsiteY0"/>
              </a:cxn>
              <a:cxn ang="0">
                <a:pos x="connsiteX1" y="connsiteY1"/>
              </a:cxn>
              <a:cxn ang="0">
                <a:pos x="connsiteX2" y="connsiteY2"/>
              </a:cxn>
            </a:cxnLst>
            <a:rect l="l" t="t" r="r" b="b"/>
            <a:pathLst>
              <a:path w="477012" h="256862">
                <a:moveTo>
                  <a:pt x="0" y="0"/>
                </a:moveTo>
                <a:cubicBezTo>
                  <a:pt x="139310" y="53293"/>
                  <a:pt x="278621" y="106587"/>
                  <a:pt x="353418" y="151465"/>
                </a:cubicBezTo>
                <a:cubicBezTo>
                  <a:pt x="428215" y="196343"/>
                  <a:pt x="466727" y="220398"/>
                  <a:pt x="477012" y="256862"/>
                </a:cubicBezTo>
              </a:path>
            </a:pathLst>
          </a:custGeom>
          <a:noFill/>
          <a:ln w="25400">
            <a:solidFill>
              <a:srgbClr val="33CC33"/>
            </a:solidFill>
            <a:prstDash val="sysDot"/>
            <a:headEnd w="sm" len="med"/>
            <a:tailEnd type="triangle"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397" name="フリーフォーム 396"/>
          <p:cNvSpPr/>
          <p:nvPr/>
        </p:nvSpPr>
        <p:spPr>
          <a:xfrm flipH="1">
            <a:off x="4378755" y="8614025"/>
            <a:ext cx="165619" cy="76147"/>
          </a:xfrm>
          <a:custGeom>
            <a:avLst/>
            <a:gdLst>
              <a:gd name="connsiteX0" fmla="*/ 0 w 448785"/>
              <a:gd name="connsiteY0" fmla="*/ 0 h 269271"/>
              <a:gd name="connsiteX1" fmla="*/ 353418 w 448785"/>
              <a:gd name="connsiteY1" fmla="*/ 151465 h 269271"/>
              <a:gd name="connsiteX2" fmla="*/ 448785 w 448785"/>
              <a:gd name="connsiteY2" fmla="*/ 269271 h 269271"/>
              <a:gd name="connsiteX0" fmla="*/ 0 w 484068"/>
              <a:gd name="connsiteY0" fmla="*/ 0 h 269271"/>
              <a:gd name="connsiteX1" fmla="*/ 353418 w 484068"/>
              <a:gd name="connsiteY1" fmla="*/ 151465 h 269271"/>
              <a:gd name="connsiteX2" fmla="*/ 484068 w 484068"/>
              <a:gd name="connsiteY2" fmla="*/ 269271 h 269271"/>
              <a:gd name="connsiteX0" fmla="*/ 0 w 477012"/>
              <a:gd name="connsiteY0" fmla="*/ 0 h 256862"/>
              <a:gd name="connsiteX1" fmla="*/ 353418 w 477012"/>
              <a:gd name="connsiteY1" fmla="*/ 151465 h 256862"/>
              <a:gd name="connsiteX2" fmla="*/ 477012 w 477012"/>
              <a:gd name="connsiteY2" fmla="*/ 256862 h 256862"/>
            </a:gdLst>
            <a:ahLst/>
            <a:cxnLst>
              <a:cxn ang="0">
                <a:pos x="connsiteX0" y="connsiteY0"/>
              </a:cxn>
              <a:cxn ang="0">
                <a:pos x="connsiteX1" y="connsiteY1"/>
              </a:cxn>
              <a:cxn ang="0">
                <a:pos x="connsiteX2" y="connsiteY2"/>
              </a:cxn>
            </a:cxnLst>
            <a:rect l="l" t="t" r="r" b="b"/>
            <a:pathLst>
              <a:path w="477012" h="256862">
                <a:moveTo>
                  <a:pt x="0" y="0"/>
                </a:moveTo>
                <a:cubicBezTo>
                  <a:pt x="139310" y="53293"/>
                  <a:pt x="278621" y="106587"/>
                  <a:pt x="353418" y="151465"/>
                </a:cubicBezTo>
                <a:cubicBezTo>
                  <a:pt x="428215" y="196343"/>
                  <a:pt x="466727" y="220398"/>
                  <a:pt x="477012" y="256862"/>
                </a:cubicBezTo>
              </a:path>
            </a:pathLst>
          </a:custGeom>
          <a:noFill/>
          <a:ln w="25400">
            <a:solidFill>
              <a:srgbClr val="33CC33"/>
            </a:solidFill>
            <a:prstDash val="sysDot"/>
            <a:headEnd w="sm" len="med"/>
            <a:tailEnd type="triangle"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398" name="フリーフォーム 397"/>
          <p:cNvSpPr/>
          <p:nvPr/>
        </p:nvSpPr>
        <p:spPr>
          <a:xfrm flipH="1">
            <a:off x="2678806" y="9081074"/>
            <a:ext cx="191927" cy="111459"/>
          </a:xfrm>
          <a:custGeom>
            <a:avLst/>
            <a:gdLst>
              <a:gd name="connsiteX0" fmla="*/ 0 w 448785"/>
              <a:gd name="connsiteY0" fmla="*/ 0 h 269271"/>
              <a:gd name="connsiteX1" fmla="*/ 353418 w 448785"/>
              <a:gd name="connsiteY1" fmla="*/ 151465 h 269271"/>
              <a:gd name="connsiteX2" fmla="*/ 448785 w 448785"/>
              <a:gd name="connsiteY2" fmla="*/ 269271 h 269271"/>
              <a:gd name="connsiteX0" fmla="*/ 0 w 484068"/>
              <a:gd name="connsiteY0" fmla="*/ 0 h 269271"/>
              <a:gd name="connsiteX1" fmla="*/ 353418 w 484068"/>
              <a:gd name="connsiteY1" fmla="*/ 151465 h 269271"/>
              <a:gd name="connsiteX2" fmla="*/ 484068 w 484068"/>
              <a:gd name="connsiteY2" fmla="*/ 269271 h 269271"/>
              <a:gd name="connsiteX0" fmla="*/ 0 w 477012"/>
              <a:gd name="connsiteY0" fmla="*/ 0 h 256862"/>
              <a:gd name="connsiteX1" fmla="*/ 353418 w 477012"/>
              <a:gd name="connsiteY1" fmla="*/ 151465 h 256862"/>
              <a:gd name="connsiteX2" fmla="*/ 477012 w 477012"/>
              <a:gd name="connsiteY2" fmla="*/ 256862 h 256862"/>
            </a:gdLst>
            <a:ahLst/>
            <a:cxnLst>
              <a:cxn ang="0">
                <a:pos x="connsiteX0" y="connsiteY0"/>
              </a:cxn>
              <a:cxn ang="0">
                <a:pos x="connsiteX1" y="connsiteY1"/>
              </a:cxn>
              <a:cxn ang="0">
                <a:pos x="connsiteX2" y="connsiteY2"/>
              </a:cxn>
            </a:cxnLst>
            <a:rect l="l" t="t" r="r" b="b"/>
            <a:pathLst>
              <a:path w="477012" h="256862">
                <a:moveTo>
                  <a:pt x="0" y="0"/>
                </a:moveTo>
                <a:cubicBezTo>
                  <a:pt x="139310" y="53293"/>
                  <a:pt x="278621" y="106587"/>
                  <a:pt x="353418" y="151465"/>
                </a:cubicBezTo>
                <a:cubicBezTo>
                  <a:pt x="428215" y="196343"/>
                  <a:pt x="466727" y="220398"/>
                  <a:pt x="477012" y="256862"/>
                </a:cubicBezTo>
              </a:path>
            </a:pathLst>
          </a:custGeom>
          <a:noFill/>
          <a:ln w="25400">
            <a:solidFill>
              <a:srgbClr val="9BBB59"/>
            </a:solidFill>
            <a:prstDash val="sysDot"/>
            <a:headEnd w="sm" len="med"/>
            <a:tailEnd type="triangle" w="med"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cxnSp>
        <p:nvCxnSpPr>
          <p:cNvPr id="399" name="直線コネクタ 398"/>
          <p:cNvCxnSpPr/>
          <p:nvPr/>
        </p:nvCxnSpPr>
        <p:spPr>
          <a:xfrm flipH="1">
            <a:off x="5619862" y="7910880"/>
            <a:ext cx="1615865" cy="1500205"/>
          </a:xfrm>
          <a:prstGeom prst="line">
            <a:avLst/>
          </a:prstGeom>
          <a:ln w="19050">
            <a:solidFill>
              <a:srgbClr val="CC0066"/>
            </a:solidFill>
            <a:prstDash val="sysDot"/>
          </a:ln>
        </p:spPr>
        <p:style>
          <a:lnRef idx="1">
            <a:schemeClr val="accent1"/>
          </a:lnRef>
          <a:fillRef idx="0">
            <a:schemeClr val="accent1"/>
          </a:fillRef>
          <a:effectRef idx="0">
            <a:schemeClr val="accent1"/>
          </a:effectRef>
          <a:fontRef idx="minor">
            <a:schemeClr val="tx1"/>
          </a:fontRef>
        </p:style>
      </p:cxnSp>
      <p:cxnSp>
        <p:nvCxnSpPr>
          <p:cNvPr id="400" name="直線コネクタ 399"/>
          <p:cNvCxnSpPr/>
          <p:nvPr/>
        </p:nvCxnSpPr>
        <p:spPr>
          <a:xfrm flipH="1">
            <a:off x="5614266" y="8989779"/>
            <a:ext cx="1621461" cy="775295"/>
          </a:xfrm>
          <a:prstGeom prst="line">
            <a:avLst/>
          </a:prstGeom>
          <a:ln w="19050">
            <a:solidFill>
              <a:srgbClr val="CC0066"/>
            </a:solidFill>
            <a:prstDash val="sysDot"/>
          </a:ln>
        </p:spPr>
        <p:style>
          <a:lnRef idx="1">
            <a:schemeClr val="accent1"/>
          </a:lnRef>
          <a:fillRef idx="0">
            <a:schemeClr val="accent1"/>
          </a:fillRef>
          <a:effectRef idx="0">
            <a:schemeClr val="accent1"/>
          </a:effectRef>
          <a:fontRef idx="minor">
            <a:schemeClr val="tx1"/>
          </a:fontRef>
        </p:style>
      </p:cxnSp>
      <p:grpSp>
        <p:nvGrpSpPr>
          <p:cNvPr id="401" name="グループ化 400"/>
          <p:cNvGrpSpPr/>
          <p:nvPr/>
        </p:nvGrpSpPr>
        <p:grpSpPr>
          <a:xfrm>
            <a:off x="7499398" y="7908626"/>
            <a:ext cx="804663" cy="1085851"/>
            <a:chOff x="8287293" y="303235"/>
            <a:chExt cx="804662" cy="1085850"/>
          </a:xfrm>
        </p:grpSpPr>
        <p:sp>
          <p:nvSpPr>
            <p:cNvPr id="402" name="フリーフォーム 401"/>
            <p:cNvSpPr/>
            <p:nvPr/>
          </p:nvSpPr>
          <p:spPr>
            <a:xfrm>
              <a:off x="8291855" y="303235"/>
              <a:ext cx="800100" cy="1085850"/>
            </a:xfrm>
            <a:custGeom>
              <a:avLst/>
              <a:gdLst>
                <a:gd name="connsiteX0" fmla="*/ 0 w 800100"/>
                <a:gd name="connsiteY0" fmla="*/ 0 h 1085850"/>
                <a:gd name="connsiteX1" fmla="*/ 219075 w 800100"/>
                <a:gd name="connsiteY1" fmla="*/ 381000 h 1085850"/>
                <a:gd name="connsiteX2" fmla="*/ 647700 w 800100"/>
                <a:gd name="connsiteY2" fmla="*/ 800100 h 1085850"/>
                <a:gd name="connsiteX3" fmla="*/ 800100 w 800100"/>
                <a:gd name="connsiteY3" fmla="*/ 1085850 h 1085850"/>
              </a:gdLst>
              <a:ahLst/>
              <a:cxnLst>
                <a:cxn ang="0">
                  <a:pos x="connsiteX0" y="connsiteY0"/>
                </a:cxn>
                <a:cxn ang="0">
                  <a:pos x="connsiteX1" y="connsiteY1"/>
                </a:cxn>
                <a:cxn ang="0">
                  <a:pos x="connsiteX2" y="connsiteY2"/>
                </a:cxn>
                <a:cxn ang="0">
                  <a:pos x="connsiteX3" y="connsiteY3"/>
                </a:cxn>
              </a:cxnLst>
              <a:rect l="l" t="t" r="r" b="b"/>
              <a:pathLst>
                <a:path w="800100" h="1085850">
                  <a:moveTo>
                    <a:pt x="0" y="0"/>
                  </a:moveTo>
                  <a:cubicBezTo>
                    <a:pt x="55562" y="123825"/>
                    <a:pt x="111125" y="247650"/>
                    <a:pt x="219075" y="381000"/>
                  </a:cubicBezTo>
                  <a:cubicBezTo>
                    <a:pt x="327025" y="514350"/>
                    <a:pt x="550863" y="682625"/>
                    <a:pt x="647700" y="800100"/>
                  </a:cubicBezTo>
                  <a:cubicBezTo>
                    <a:pt x="744538" y="917575"/>
                    <a:pt x="772319" y="1001712"/>
                    <a:pt x="800100" y="1085850"/>
                  </a:cubicBezTo>
                </a:path>
              </a:pathLst>
            </a:custGeom>
            <a:noFill/>
            <a:ln w="762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cxnSp>
          <p:nvCxnSpPr>
            <p:cNvPr id="403" name="直線コネクタ 402"/>
            <p:cNvCxnSpPr/>
            <p:nvPr/>
          </p:nvCxnSpPr>
          <p:spPr>
            <a:xfrm flipV="1">
              <a:off x="8615332" y="777105"/>
              <a:ext cx="143570" cy="147606"/>
            </a:xfrm>
            <a:prstGeom prst="line">
              <a:avLst/>
            </a:prstGeom>
            <a:ln w="19050">
              <a:solidFill>
                <a:srgbClr val="CC0066"/>
              </a:solidFill>
            </a:ln>
          </p:spPr>
          <p:style>
            <a:lnRef idx="1">
              <a:schemeClr val="accent1"/>
            </a:lnRef>
            <a:fillRef idx="0">
              <a:schemeClr val="accent1"/>
            </a:fillRef>
            <a:effectRef idx="0">
              <a:schemeClr val="accent1"/>
            </a:effectRef>
            <a:fontRef idx="minor">
              <a:schemeClr val="tx1"/>
            </a:fontRef>
          </p:style>
        </p:cxnSp>
        <p:cxnSp>
          <p:nvCxnSpPr>
            <p:cNvPr id="404" name="直線コネクタ 403"/>
            <p:cNvCxnSpPr/>
            <p:nvPr/>
          </p:nvCxnSpPr>
          <p:spPr>
            <a:xfrm flipV="1">
              <a:off x="8287293" y="439258"/>
              <a:ext cx="183577" cy="92771"/>
            </a:xfrm>
            <a:prstGeom prst="line">
              <a:avLst/>
            </a:prstGeom>
            <a:ln w="19050">
              <a:solidFill>
                <a:srgbClr val="CC0066"/>
              </a:solidFill>
            </a:ln>
          </p:spPr>
          <p:style>
            <a:lnRef idx="1">
              <a:schemeClr val="accent1"/>
            </a:lnRef>
            <a:fillRef idx="0">
              <a:schemeClr val="accent1"/>
            </a:fillRef>
            <a:effectRef idx="0">
              <a:schemeClr val="accent1"/>
            </a:effectRef>
            <a:fontRef idx="minor">
              <a:schemeClr val="tx1"/>
            </a:fontRef>
          </p:style>
        </p:cxnSp>
        <p:cxnSp>
          <p:nvCxnSpPr>
            <p:cNvPr id="405" name="直線コネクタ 404"/>
            <p:cNvCxnSpPr/>
            <p:nvPr/>
          </p:nvCxnSpPr>
          <p:spPr>
            <a:xfrm flipV="1">
              <a:off x="8434430" y="609760"/>
              <a:ext cx="143570" cy="116792"/>
            </a:xfrm>
            <a:prstGeom prst="line">
              <a:avLst/>
            </a:prstGeom>
            <a:ln w="19050">
              <a:solidFill>
                <a:srgbClr val="CC0066"/>
              </a:solidFill>
            </a:ln>
          </p:spPr>
          <p:style>
            <a:lnRef idx="1">
              <a:schemeClr val="accent1"/>
            </a:lnRef>
            <a:fillRef idx="0">
              <a:schemeClr val="accent1"/>
            </a:fillRef>
            <a:effectRef idx="0">
              <a:schemeClr val="accent1"/>
            </a:effectRef>
            <a:fontRef idx="minor">
              <a:schemeClr val="tx1"/>
            </a:fontRef>
          </p:style>
        </p:cxnSp>
        <p:cxnSp>
          <p:nvCxnSpPr>
            <p:cNvPr id="406" name="直線コネクタ 405"/>
            <p:cNvCxnSpPr/>
            <p:nvPr/>
          </p:nvCxnSpPr>
          <p:spPr>
            <a:xfrm flipV="1">
              <a:off x="8767732" y="929505"/>
              <a:ext cx="143570" cy="147606"/>
            </a:xfrm>
            <a:prstGeom prst="line">
              <a:avLst/>
            </a:prstGeom>
            <a:ln w="19050">
              <a:solidFill>
                <a:srgbClr val="CC0066"/>
              </a:solidFill>
            </a:ln>
          </p:spPr>
          <p:style>
            <a:lnRef idx="1">
              <a:schemeClr val="accent1"/>
            </a:lnRef>
            <a:fillRef idx="0">
              <a:schemeClr val="accent1"/>
            </a:fillRef>
            <a:effectRef idx="0">
              <a:schemeClr val="accent1"/>
            </a:effectRef>
            <a:fontRef idx="minor">
              <a:schemeClr val="tx1"/>
            </a:fontRef>
          </p:style>
        </p:cxnSp>
        <p:cxnSp>
          <p:nvCxnSpPr>
            <p:cNvPr id="407" name="直線コネクタ 406"/>
            <p:cNvCxnSpPr/>
            <p:nvPr/>
          </p:nvCxnSpPr>
          <p:spPr>
            <a:xfrm flipV="1">
              <a:off x="8920132" y="1109532"/>
              <a:ext cx="162298" cy="119979"/>
            </a:xfrm>
            <a:prstGeom prst="line">
              <a:avLst/>
            </a:prstGeom>
            <a:ln w="19050">
              <a:solidFill>
                <a:srgbClr val="CC0066"/>
              </a:solidFill>
            </a:ln>
          </p:spPr>
          <p:style>
            <a:lnRef idx="1">
              <a:schemeClr val="accent1"/>
            </a:lnRef>
            <a:fillRef idx="0">
              <a:schemeClr val="accent1"/>
            </a:fillRef>
            <a:effectRef idx="0">
              <a:schemeClr val="accent1"/>
            </a:effectRef>
            <a:fontRef idx="minor">
              <a:schemeClr val="tx1"/>
            </a:fontRef>
          </p:style>
        </p:cxnSp>
      </p:grpSp>
      <p:sp>
        <p:nvSpPr>
          <p:cNvPr id="408" name="Text Box 64"/>
          <p:cNvSpPr txBox="1">
            <a:spLocks noChangeArrowheads="1"/>
          </p:cNvSpPr>
          <p:nvPr/>
        </p:nvSpPr>
        <p:spPr bwMode="auto">
          <a:xfrm>
            <a:off x="7839413" y="7995230"/>
            <a:ext cx="605663" cy="276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0" i="0" u="none" strike="noStrike" kern="1200" cap="none" spc="-151" normalizeH="0" baseline="0" noProof="0">
                <a:ln>
                  <a:noFill/>
                </a:ln>
                <a:solidFill>
                  <a:srgbClr val="CC0066"/>
                </a:solidFill>
                <a:effectLst/>
                <a:uLnTx/>
                <a:uFillTx/>
                <a:latin typeface="Meiryo UI" panose="020B0604030504040204" pitchFamily="50" charset="-128"/>
                <a:ea typeface="Meiryo UI" panose="020B0604030504040204" pitchFamily="50" charset="-128"/>
                <a:cs typeface="メイリオ" pitchFamily="50" charset="-128"/>
              </a:rPr>
              <a:t>６分割して</a:t>
            </a:r>
            <a:endParaRPr kumimoji="1" lang="en-US" altLang="ja-JP" sz="1400" b="0" i="0" u="none" strike="noStrike" kern="1200" cap="none" spc="-151" normalizeH="0" baseline="0" noProof="0">
              <a:ln>
                <a:noFill/>
              </a:ln>
              <a:solidFill>
                <a:srgbClr val="CC0066"/>
              </a:solidFill>
              <a:effectLst/>
              <a:uLnTx/>
              <a:uFillTx/>
              <a:latin typeface="Meiryo UI" panose="020B0604030504040204" pitchFamily="50" charset="-128"/>
              <a:ea typeface="Meiryo UI" panose="020B0604030504040204" pitchFamily="50" charset="-128"/>
              <a:cs typeface="メイリオ" pitchFamily="50" charset="-128"/>
            </a:endParaRPr>
          </a:p>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0" i="0" u="none" strike="noStrike" kern="1200" cap="none" spc="-151" normalizeH="0" baseline="0" noProof="0">
                <a:ln>
                  <a:noFill/>
                </a:ln>
                <a:solidFill>
                  <a:srgbClr val="CC0066"/>
                </a:solidFill>
                <a:effectLst/>
                <a:uLnTx/>
                <a:uFillTx/>
                <a:latin typeface="Meiryo UI" panose="020B0604030504040204" pitchFamily="50" charset="-128"/>
                <a:ea typeface="Meiryo UI" panose="020B0604030504040204" pitchFamily="50" charset="-128"/>
                <a:cs typeface="メイリオ" pitchFamily="50" charset="-128"/>
              </a:rPr>
              <a:t>計算</a:t>
            </a:r>
            <a:endParaRPr kumimoji="1" lang="en-US" altLang="ja-JP" sz="1600" b="0" i="0" u="none" strike="noStrike" kern="1200" cap="none" spc="-151" normalizeH="0" baseline="0" noProof="0">
              <a:ln>
                <a:noFill/>
              </a:ln>
              <a:solidFill>
                <a:srgbClr val="CC0066"/>
              </a:solidFill>
              <a:effectLst/>
              <a:uLnTx/>
              <a:uFillTx/>
              <a:latin typeface="Meiryo UI" panose="020B0604030504040204" pitchFamily="50" charset="-128"/>
              <a:ea typeface="Meiryo UI" panose="020B0604030504040204" pitchFamily="50" charset="-128"/>
              <a:cs typeface="メイリオ" pitchFamily="50" charset="-128"/>
            </a:endParaRPr>
          </a:p>
        </p:txBody>
      </p:sp>
      <p:sp>
        <p:nvSpPr>
          <p:cNvPr id="409" name="正方形/長方形 408"/>
          <p:cNvSpPr/>
          <p:nvPr/>
        </p:nvSpPr>
        <p:spPr>
          <a:xfrm>
            <a:off x="5363321" y="10030494"/>
            <a:ext cx="432817" cy="364345"/>
          </a:xfrm>
          <a:prstGeom prst="rect">
            <a:avLst/>
          </a:prstGeom>
          <a:no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2060"/>
              </a:solidFill>
              <a:effectLst/>
              <a:uLnTx/>
              <a:uFillTx/>
              <a:latin typeface="Meiryo UI" panose="020B0604030504040204" pitchFamily="50" charset="-128"/>
              <a:ea typeface="Meiryo UI" panose="020B0604030504040204" pitchFamily="50" charset="-128"/>
              <a:cs typeface="+mn-cs"/>
            </a:endParaRPr>
          </a:p>
        </p:txBody>
      </p:sp>
      <p:sp>
        <p:nvSpPr>
          <p:cNvPr id="410" name="フリーフォーム 409"/>
          <p:cNvSpPr/>
          <p:nvPr/>
        </p:nvSpPr>
        <p:spPr>
          <a:xfrm>
            <a:off x="7624584" y="9110592"/>
            <a:ext cx="675861" cy="1073427"/>
          </a:xfrm>
          <a:custGeom>
            <a:avLst/>
            <a:gdLst>
              <a:gd name="connsiteX0" fmla="*/ 0 w 675861"/>
              <a:gd name="connsiteY0" fmla="*/ 0 h 1073426"/>
              <a:gd name="connsiteX1" fmla="*/ 166977 w 675861"/>
              <a:gd name="connsiteY1" fmla="*/ 429370 h 1073426"/>
              <a:gd name="connsiteX2" fmla="*/ 675861 w 675861"/>
              <a:gd name="connsiteY2" fmla="*/ 1073426 h 1073426"/>
            </a:gdLst>
            <a:ahLst/>
            <a:cxnLst>
              <a:cxn ang="0">
                <a:pos x="connsiteX0" y="connsiteY0"/>
              </a:cxn>
              <a:cxn ang="0">
                <a:pos x="connsiteX1" y="connsiteY1"/>
              </a:cxn>
              <a:cxn ang="0">
                <a:pos x="connsiteX2" y="connsiteY2"/>
              </a:cxn>
            </a:cxnLst>
            <a:rect l="l" t="t" r="r" b="b"/>
            <a:pathLst>
              <a:path w="675861" h="1073426">
                <a:moveTo>
                  <a:pt x="0" y="0"/>
                </a:moveTo>
                <a:cubicBezTo>
                  <a:pt x="27167" y="125233"/>
                  <a:pt x="54334" y="250466"/>
                  <a:pt x="166977" y="429370"/>
                </a:cubicBezTo>
                <a:cubicBezTo>
                  <a:pt x="279620" y="608274"/>
                  <a:pt x="477740" y="840850"/>
                  <a:pt x="675861" y="1073426"/>
                </a:cubicBezTo>
              </a:path>
            </a:pathLst>
          </a:custGeom>
          <a:noFill/>
          <a:ln w="762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411" name="フリーフォーム 410"/>
          <p:cNvSpPr/>
          <p:nvPr/>
        </p:nvSpPr>
        <p:spPr>
          <a:xfrm>
            <a:off x="7250874" y="9581099"/>
            <a:ext cx="652007" cy="151287"/>
          </a:xfrm>
          <a:custGeom>
            <a:avLst/>
            <a:gdLst>
              <a:gd name="connsiteX0" fmla="*/ 0 w 652007"/>
              <a:gd name="connsiteY0" fmla="*/ 0 h 151286"/>
              <a:gd name="connsiteX1" fmla="*/ 397565 w 652007"/>
              <a:gd name="connsiteY1" fmla="*/ 127221 h 151286"/>
              <a:gd name="connsiteX2" fmla="*/ 652007 w 652007"/>
              <a:gd name="connsiteY2" fmla="*/ 151075 h 151286"/>
            </a:gdLst>
            <a:ahLst/>
            <a:cxnLst>
              <a:cxn ang="0">
                <a:pos x="connsiteX0" y="connsiteY0"/>
              </a:cxn>
              <a:cxn ang="0">
                <a:pos x="connsiteX1" y="connsiteY1"/>
              </a:cxn>
              <a:cxn ang="0">
                <a:pos x="connsiteX2" y="connsiteY2"/>
              </a:cxn>
            </a:cxnLst>
            <a:rect l="l" t="t" r="r" b="b"/>
            <a:pathLst>
              <a:path w="652007" h="151286">
                <a:moveTo>
                  <a:pt x="0" y="0"/>
                </a:moveTo>
                <a:cubicBezTo>
                  <a:pt x="144448" y="51021"/>
                  <a:pt x="288897" y="102042"/>
                  <a:pt x="397565" y="127221"/>
                </a:cubicBezTo>
                <a:cubicBezTo>
                  <a:pt x="506233" y="152400"/>
                  <a:pt x="579120" y="151737"/>
                  <a:pt x="652007" y="151075"/>
                </a:cubicBezTo>
              </a:path>
            </a:pathLst>
          </a:custGeom>
          <a:no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412" name="Text Box 64"/>
          <p:cNvSpPr txBox="1">
            <a:spLocks noChangeArrowheads="1"/>
          </p:cNvSpPr>
          <p:nvPr/>
        </p:nvSpPr>
        <p:spPr bwMode="auto">
          <a:xfrm>
            <a:off x="7865506" y="9244676"/>
            <a:ext cx="605663" cy="276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0" i="0" u="none" strike="noStrike" kern="1200" cap="none" spc="-151" normalizeH="0" baseline="0" noProof="0">
                <a:ln>
                  <a:noFill/>
                </a:ln>
                <a:solidFill>
                  <a:srgbClr val="CC0066"/>
                </a:solidFill>
                <a:effectLst/>
                <a:uLnTx/>
                <a:uFillTx/>
                <a:latin typeface="Meiryo UI" panose="020B0604030504040204" pitchFamily="50" charset="-128"/>
                <a:ea typeface="Meiryo UI" panose="020B0604030504040204" pitchFamily="50" charset="-128"/>
                <a:cs typeface="メイリオ" pitchFamily="50" charset="-128"/>
              </a:rPr>
              <a:t>流量を</a:t>
            </a:r>
            <a:endParaRPr kumimoji="1" lang="en-US" altLang="ja-JP" sz="1400" b="0" i="0" u="none" strike="noStrike" kern="1200" cap="none" spc="-151" normalizeH="0" baseline="0" noProof="0">
              <a:ln>
                <a:noFill/>
              </a:ln>
              <a:solidFill>
                <a:srgbClr val="CC0066"/>
              </a:solidFill>
              <a:effectLst/>
              <a:uLnTx/>
              <a:uFillTx/>
              <a:latin typeface="Meiryo UI" panose="020B0604030504040204" pitchFamily="50" charset="-128"/>
              <a:ea typeface="Meiryo UI" panose="020B0604030504040204" pitchFamily="50" charset="-128"/>
              <a:cs typeface="メイリオ" pitchFamily="50" charset="-128"/>
            </a:endParaRPr>
          </a:p>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0" i="0" u="none" strike="noStrike" kern="1200" cap="none" spc="-151" normalizeH="0" baseline="0" noProof="0">
                <a:ln>
                  <a:noFill/>
                </a:ln>
                <a:solidFill>
                  <a:srgbClr val="CC0066"/>
                </a:solidFill>
                <a:effectLst/>
                <a:uLnTx/>
                <a:uFillTx/>
                <a:latin typeface="Meiryo UI" panose="020B0604030504040204" pitchFamily="50" charset="-128"/>
                <a:ea typeface="Meiryo UI" panose="020B0604030504040204" pitchFamily="50" charset="-128"/>
                <a:cs typeface="メイリオ" pitchFamily="50" charset="-128"/>
              </a:rPr>
              <a:t>合算</a:t>
            </a:r>
            <a:endParaRPr kumimoji="1" lang="en-US" altLang="ja-JP" sz="1600" b="0" i="0" u="none" strike="noStrike" kern="1200" cap="none" spc="-151" normalizeH="0" baseline="0" noProof="0">
              <a:ln>
                <a:noFill/>
              </a:ln>
              <a:solidFill>
                <a:srgbClr val="CC0066"/>
              </a:solidFill>
              <a:effectLst/>
              <a:uLnTx/>
              <a:uFillTx/>
              <a:latin typeface="Meiryo UI" panose="020B0604030504040204" pitchFamily="50" charset="-128"/>
              <a:ea typeface="Meiryo UI" panose="020B0604030504040204" pitchFamily="50" charset="-128"/>
              <a:cs typeface="メイリオ" pitchFamily="50" charset="-128"/>
            </a:endParaRPr>
          </a:p>
        </p:txBody>
      </p:sp>
      <p:cxnSp>
        <p:nvCxnSpPr>
          <p:cNvPr id="413" name="直線コネクタ 412"/>
          <p:cNvCxnSpPr/>
          <p:nvPr/>
        </p:nvCxnSpPr>
        <p:spPr>
          <a:xfrm flipH="1">
            <a:off x="5796141" y="9115089"/>
            <a:ext cx="1439586" cy="914058"/>
          </a:xfrm>
          <a:prstGeom prst="line">
            <a:avLst/>
          </a:prstGeom>
          <a:ln w="19050">
            <a:solidFill>
              <a:srgbClr val="CC0066"/>
            </a:solidFill>
            <a:prstDash val="sysDot"/>
          </a:ln>
        </p:spPr>
        <p:style>
          <a:lnRef idx="1">
            <a:schemeClr val="accent1"/>
          </a:lnRef>
          <a:fillRef idx="0">
            <a:schemeClr val="accent1"/>
          </a:fillRef>
          <a:effectRef idx="0">
            <a:schemeClr val="accent1"/>
          </a:effectRef>
          <a:fontRef idx="minor">
            <a:schemeClr val="tx1"/>
          </a:fontRef>
        </p:style>
      </p:cxnSp>
      <p:cxnSp>
        <p:nvCxnSpPr>
          <p:cNvPr id="414" name="直線コネクタ 413"/>
          <p:cNvCxnSpPr/>
          <p:nvPr/>
        </p:nvCxnSpPr>
        <p:spPr>
          <a:xfrm flipH="1">
            <a:off x="5796141" y="10188575"/>
            <a:ext cx="1436509" cy="206268"/>
          </a:xfrm>
          <a:prstGeom prst="line">
            <a:avLst/>
          </a:prstGeom>
          <a:ln w="19050">
            <a:solidFill>
              <a:srgbClr val="CC0066"/>
            </a:solidFill>
            <a:prstDash val="sysDot"/>
          </a:ln>
        </p:spPr>
        <p:style>
          <a:lnRef idx="1">
            <a:schemeClr val="accent1"/>
          </a:lnRef>
          <a:fillRef idx="0">
            <a:schemeClr val="accent1"/>
          </a:fillRef>
          <a:effectRef idx="0">
            <a:schemeClr val="accent1"/>
          </a:effectRef>
          <a:fontRef idx="minor">
            <a:schemeClr val="tx1"/>
          </a:fontRef>
        </p:style>
      </p:cxnSp>
      <p:sp>
        <p:nvSpPr>
          <p:cNvPr id="415" name="正方形/長方形 414"/>
          <p:cNvSpPr/>
          <p:nvPr/>
        </p:nvSpPr>
        <p:spPr>
          <a:xfrm>
            <a:off x="7240105" y="7907930"/>
            <a:ext cx="1351460" cy="1083723"/>
          </a:xfrm>
          <a:prstGeom prst="rect">
            <a:avLst/>
          </a:prstGeom>
          <a:noFill/>
          <a:ln w="19050">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2060"/>
              </a:solidFill>
              <a:effectLst/>
              <a:uLnTx/>
              <a:uFillTx/>
              <a:latin typeface="Meiryo UI" panose="020B0604030504040204" pitchFamily="50" charset="-128"/>
              <a:ea typeface="Meiryo UI" panose="020B0604030504040204" pitchFamily="50" charset="-128"/>
              <a:cs typeface="+mn-cs"/>
            </a:endParaRPr>
          </a:p>
        </p:txBody>
      </p:sp>
      <p:sp>
        <p:nvSpPr>
          <p:cNvPr id="416" name="正方形/長方形 415"/>
          <p:cNvSpPr/>
          <p:nvPr/>
        </p:nvSpPr>
        <p:spPr>
          <a:xfrm>
            <a:off x="7240489" y="9108127"/>
            <a:ext cx="1351460" cy="1083723"/>
          </a:xfrm>
          <a:prstGeom prst="rect">
            <a:avLst/>
          </a:prstGeom>
          <a:noFill/>
          <a:ln w="19050">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2060"/>
              </a:solidFill>
              <a:effectLst/>
              <a:uLnTx/>
              <a:uFillTx/>
              <a:latin typeface="Meiryo UI" panose="020B0604030504040204" pitchFamily="50" charset="-128"/>
              <a:ea typeface="Meiryo UI" panose="020B0604030504040204" pitchFamily="50" charset="-128"/>
              <a:cs typeface="+mn-cs"/>
            </a:endParaRPr>
          </a:p>
        </p:txBody>
      </p:sp>
      <p:sp>
        <p:nvSpPr>
          <p:cNvPr id="417" name="Text Box 75"/>
          <p:cNvSpPr txBox="1">
            <a:spLocks noChangeArrowheads="1"/>
          </p:cNvSpPr>
          <p:nvPr/>
        </p:nvSpPr>
        <p:spPr bwMode="auto">
          <a:xfrm>
            <a:off x="5069278" y="12542440"/>
            <a:ext cx="2531462" cy="244682"/>
          </a:xfrm>
          <a:prstGeom prst="rect">
            <a:avLst/>
          </a:prstGeom>
          <a:noFill/>
          <a:ln w="19050">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lnSpc>
                <a:spcPct val="90000"/>
              </a:lnSpc>
              <a:defRPr/>
            </a:pPr>
            <a:r>
              <a:rPr lang="en-US" altLang="ja-JP" sz="1100" spc="-100" dirty="0">
                <a:solidFill>
                  <a:srgbClr val="333399"/>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600" spc="-100" dirty="0">
                <a:solidFill>
                  <a:srgbClr val="333399"/>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100" spc="-100" dirty="0">
                <a:solidFill>
                  <a:srgbClr val="333399"/>
                </a:solidFill>
                <a:latin typeface="Meiryo UI" panose="020B0604030504040204" pitchFamily="50" charset="-128"/>
                <a:ea typeface="Meiryo UI" panose="020B0604030504040204" pitchFamily="50" charset="-128"/>
                <a:cs typeface="Meiryo UI" panose="020B0604030504040204" pitchFamily="50" charset="-128"/>
              </a:rPr>
              <a:t>放物断面では流量</a:t>
            </a:r>
            <a:r>
              <a:rPr kumimoji="1" lang="ja-JP" altLang="en-US" sz="1100" b="0" i="0" u="none" strike="noStrike" kern="1200" cap="none" spc="-100" normalizeH="0" noProof="0" dirty="0">
                <a:ln>
                  <a:noFill/>
                </a:ln>
                <a:solidFill>
                  <a:srgbClr val="333399"/>
                </a:solidFill>
                <a:effectLst/>
                <a:uLnTx/>
                <a:uFillTx/>
                <a:latin typeface="Meiryo UI" panose="020B0604030504040204" pitchFamily="50" charset="-128"/>
                <a:ea typeface="Meiryo UI" panose="020B0604030504040204" pitchFamily="50" charset="-128"/>
                <a:cs typeface="Meiryo UI" panose="020B0604030504040204" pitchFamily="50" charset="-128"/>
              </a:rPr>
              <a:t>の平方根は水位に比例</a:t>
            </a:r>
            <a:endParaRPr kumimoji="1" lang="en-US" altLang="ja-JP" sz="1100" b="0" i="0" u="none" strike="noStrike" kern="1200" cap="none" spc="-100" normalizeH="0" noProof="0" dirty="0">
              <a:ln>
                <a:noFill/>
              </a:ln>
              <a:solidFill>
                <a:srgbClr val="333399"/>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18" name="Text Box 75"/>
          <p:cNvSpPr txBox="1">
            <a:spLocks noChangeArrowheads="1"/>
          </p:cNvSpPr>
          <p:nvPr/>
        </p:nvSpPr>
        <p:spPr bwMode="auto">
          <a:xfrm>
            <a:off x="4973483" y="11796223"/>
            <a:ext cx="2188035" cy="286232"/>
          </a:xfrm>
          <a:prstGeom prst="rect">
            <a:avLst/>
          </a:prstGeom>
          <a:noFill/>
          <a:ln w="19050">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1" lang="ja-JP" altLang="en-US" sz="1400" b="0" i="0" u="none" strike="noStrike" kern="1200" cap="none" spc="-131" normalizeH="0" baseline="0" noProof="0">
                <a:ln>
                  <a:noFill/>
                </a:ln>
                <a:solidFill>
                  <a:srgbClr val="333399"/>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各河川で各地点の流量を計算</a:t>
            </a:r>
            <a:endParaRPr kumimoji="1" lang="en-US" altLang="ja-JP" sz="1400" b="0" i="0" u="none" strike="noStrike" kern="1200" cap="none" spc="-131" normalizeH="0" baseline="0" noProof="0">
              <a:ln>
                <a:noFill/>
              </a:ln>
              <a:solidFill>
                <a:srgbClr val="333399"/>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endParaRPr>
          </a:p>
        </p:txBody>
      </p:sp>
      <p:sp>
        <p:nvSpPr>
          <p:cNvPr id="419" name="左中かっこ 418"/>
          <p:cNvSpPr/>
          <p:nvPr/>
        </p:nvSpPr>
        <p:spPr>
          <a:xfrm rot="5400000">
            <a:off x="1233124" y="8082195"/>
            <a:ext cx="135131" cy="3538220"/>
          </a:xfrm>
          <a:prstGeom prst="leftBrace">
            <a:avLst>
              <a:gd name="adj1" fmla="val 80028"/>
              <a:gd name="adj2" fmla="val 47903"/>
            </a:avLst>
          </a:prstGeom>
          <a:ln w="15875">
            <a:solidFill>
              <a:srgbClr val="33CC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20" name="Text Box 77"/>
          <p:cNvSpPr txBox="1">
            <a:spLocks noChangeArrowheads="1"/>
          </p:cNvSpPr>
          <p:nvPr/>
        </p:nvSpPr>
        <p:spPr bwMode="auto">
          <a:xfrm>
            <a:off x="-466939" y="9473649"/>
            <a:ext cx="3509295" cy="291540"/>
          </a:xfrm>
          <a:prstGeom prst="rect">
            <a:avLst/>
          </a:prstGeom>
          <a:solidFill>
            <a:srgbClr val="F5F5F5"/>
          </a:solidFill>
          <a:ln w="19050">
            <a:noFill/>
            <a:miter lim="800000"/>
            <a:headEnd/>
            <a:tailEnd/>
          </a:ln>
          <a:effectLst/>
        </p:spPr>
        <p:txBody>
          <a:bodyPr wrap="none" lIns="0" tIns="0" rIns="0" bIns="144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80" normalizeH="0" noProof="0" dirty="0">
                <a:ln>
                  <a:noFill/>
                </a:ln>
                <a:solidFill>
                  <a:srgbClr val="008000"/>
                </a:solidFill>
                <a:effectLst/>
                <a:uLnTx/>
                <a:uFillTx/>
                <a:latin typeface="Meiryo UI" panose="020B0604030504040204" pitchFamily="50" charset="-128"/>
                <a:ea typeface="Meiryo UI" panose="020B0604030504040204" pitchFamily="50" charset="-128"/>
                <a:cs typeface="Meiryo UI" panose="020B0604030504040204" pitchFamily="50" charset="-128"/>
              </a:rPr>
              <a:t>各地点の地質や都市化率に応じて設定</a:t>
            </a:r>
          </a:p>
        </p:txBody>
      </p:sp>
      <p:sp>
        <p:nvSpPr>
          <p:cNvPr id="421" name="Text Box 64"/>
          <p:cNvSpPr txBox="1">
            <a:spLocks noChangeArrowheads="1"/>
          </p:cNvSpPr>
          <p:nvPr/>
        </p:nvSpPr>
        <p:spPr bwMode="auto">
          <a:xfrm>
            <a:off x="7243916" y="10265249"/>
            <a:ext cx="2405467" cy="1133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95000"/>
              </a:lnSpc>
              <a:spcAft>
                <a:spcPts val="0"/>
              </a:spcAft>
              <a:buClrTx/>
              <a:buSzTx/>
              <a:buFontTx/>
              <a:buNone/>
              <a:tabLst/>
              <a:defRPr/>
            </a:pPr>
            <a:r>
              <a:rPr kumimoji="1" lang="ja-JP" altLang="en-US" sz="1600" b="1" i="0" u="none" strike="noStrike" kern="1200" cap="none" spc="0" normalizeH="0" baseline="0" noProof="0">
                <a:ln>
                  <a:noFill/>
                </a:ln>
                <a:solidFill>
                  <a:srgbClr val="660033"/>
                </a:solidFill>
                <a:effectLst/>
                <a:uLnTx/>
                <a:uFillTx/>
                <a:latin typeface="Meiryo UI" panose="020B0604030504040204" pitchFamily="50" charset="-128"/>
                <a:ea typeface="Meiryo UI" panose="020B0604030504040204" pitchFamily="50" charset="-128"/>
                <a:cs typeface="メイリオ" pitchFamily="50" charset="-128"/>
              </a:rPr>
              <a:t>運動方程式</a:t>
            </a:r>
          </a:p>
          <a:p>
            <a:pPr marL="395990" marR="0" lvl="0" indent="0" algn="l" defTabSz="914400" rtl="0" eaLnBrk="1" fontAlgn="auto" latinLnBrk="0" hangingPunct="1">
              <a:lnSpc>
                <a:spcPct val="95000"/>
              </a:lnSpc>
              <a:spcAft>
                <a:spcPts val="0"/>
              </a:spcAft>
              <a:buClrTx/>
              <a:buSzTx/>
              <a:buFontTx/>
              <a:buNone/>
              <a:tabLst/>
              <a:defRPr/>
            </a:pPr>
            <a:r>
              <a:rPr kumimoji="1" lang="ja-JP" altLang="en-US" sz="1400" b="0" i="0" u="none" strike="noStrike" kern="1200" cap="none" spc="0" normalizeH="0" baseline="0" noProof="0">
                <a:ln>
                  <a:noFill/>
                </a:ln>
                <a:solidFill>
                  <a:srgbClr val="660033"/>
                </a:solidFill>
                <a:effectLst/>
                <a:uLnTx/>
                <a:uFillTx/>
                <a:latin typeface="Meiryo UI" panose="020B0604030504040204" pitchFamily="50" charset="-128"/>
                <a:ea typeface="Meiryo UI" panose="020B0604030504040204" pitchFamily="50" charset="-128"/>
                <a:cs typeface="メイリオ" pitchFamily="50" charset="-128"/>
              </a:rPr>
              <a:t>勾配が大きく水深が深いほど</a:t>
            </a:r>
            <a:br>
              <a:rPr kumimoji="1" lang="ja-JP" altLang="en-US" sz="1400" b="0" i="0" u="none" strike="noStrike" kern="1200" cap="none" spc="0" normalizeH="0" baseline="0" noProof="0">
                <a:ln>
                  <a:noFill/>
                </a:ln>
                <a:solidFill>
                  <a:srgbClr val="660033"/>
                </a:solidFill>
                <a:effectLst/>
                <a:uLnTx/>
                <a:uFillTx/>
                <a:latin typeface="Meiryo UI" panose="020B0604030504040204" pitchFamily="50" charset="-128"/>
                <a:ea typeface="Meiryo UI" panose="020B0604030504040204" pitchFamily="50" charset="-128"/>
                <a:cs typeface="メイリオ" pitchFamily="50" charset="-128"/>
              </a:rPr>
            </a:br>
            <a:r>
              <a:rPr kumimoji="1" lang="ja-JP" altLang="en-US" sz="1400" b="0" i="0" u="none" strike="noStrike" kern="1200" cap="none" spc="0" normalizeH="0" baseline="0" noProof="0">
                <a:ln>
                  <a:noFill/>
                </a:ln>
                <a:solidFill>
                  <a:srgbClr val="660033"/>
                </a:solidFill>
                <a:effectLst/>
                <a:uLnTx/>
                <a:uFillTx/>
                <a:latin typeface="Meiryo UI" panose="020B0604030504040204" pitchFamily="50" charset="-128"/>
                <a:ea typeface="Meiryo UI" panose="020B0604030504040204" pitchFamily="50" charset="-128"/>
                <a:cs typeface="メイリオ" pitchFamily="50" charset="-128"/>
              </a:rPr>
              <a:t>流れが速くなることを表す式</a:t>
            </a:r>
          </a:p>
          <a:p>
            <a:pPr marL="0" marR="0" lvl="0" indent="0" algn="l" defTabSz="914400" rtl="0" eaLnBrk="1" fontAlgn="auto" latinLnBrk="0" hangingPunct="1">
              <a:lnSpc>
                <a:spcPct val="95000"/>
              </a:lnSpc>
              <a:spcBef>
                <a:spcPts val="400"/>
              </a:spcBef>
              <a:spcAft>
                <a:spcPts val="0"/>
              </a:spcAft>
              <a:buClrTx/>
              <a:buSzTx/>
              <a:buFontTx/>
              <a:buNone/>
              <a:tabLst/>
              <a:defRPr/>
            </a:pPr>
            <a:r>
              <a:rPr kumimoji="1" lang="ja-JP" altLang="en-US" sz="1600" b="1" i="0" u="none" strike="noStrike" kern="1200" cap="none" spc="0" normalizeH="0" baseline="0" noProof="0">
                <a:ln>
                  <a:noFill/>
                </a:ln>
                <a:solidFill>
                  <a:srgbClr val="660033"/>
                </a:solidFill>
                <a:effectLst/>
                <a:uLnTx/>
                <a:uFillTx/>
                <a:latin typeface="Meiryo UI" panose="020B0604030504040204" pitchFamily="50" charset="-128"/>
                <a:ea typeface="Meiryo UI" panose="020B0604030504040204" pitchFamily="50" charset="-128"/>
                <a:cs typeface="メイリオ" pitchFamily="50" charset="-128"/>
              </a:rPr>
              <a:t>連続の式</a:t>
            </a:r>
          </a:p>
          <a:p>
            <a:pPr marL="395990" marR="0" lvl="0" indent="0" algn="l" defTabSz="914400" rtl="0" eaLnBrk="1" fontAlgn="auto" latinLnBrk="0" hangingPunct="1">
              <a:lnSpc>
                <a:spcPct val="95000"/>
              </a:lnSpc>
              <a:spcAft>
                <a:spcPts val="0"/>
              </a:spcAft>
              <a:buClrTx/>
              <a:buSzTx/>
              <a:buFontTx/>
              <a:buNone/>
              <a:tabLst/>
              <a:defRPr/>
            </a:pPr>
            <a:r>
              <a:rPr kumimoji="1" lang="ja-JP" altLang="en-US" sz="1400" b="0" i="0" u="none" strike="noStrike" kern="1200" cap="none" spc="0" normalizeH="0" baseline="0" noProof="0">
                <a:ln>
                  <a:noFill/>
                </a:ln>
                <a:solidFill>
                  <a:srgbClr val="660033"/>
                </a:solidFill>
                <a:effectLst/>
                <a:uLnTx/>
                <a:uFillTx/>
                <a:latin typeface="Meiryo UI" panose="020B0604030504040204" pitchFamily="50" charset="-128"/>
                <a:ea typeface="Meiryo UI" panose="020B0604030504040204" pitchFamily="50" charset="-128"/>
                <a:cs typeface="メイリオ" pitchFamily="50" charset="-128"/>
              </a:rPr>
              <a:t>水量の保存則</a:t>
            </a:r>
          </a:p>
        </p:txBody>
      </p:sp>
      <p:sp>
        <p:nvSpPr>
          <p:cNvPr id="422" name="角丸四角形 421"/>
          <p:cNvSpPr/>
          <p:nvPr/>
        </p:nvSpPr>
        <p:spPr>
          <a:xfrm>
            <a:off x="-617909" y="7078167"/>
            <a:ext cx="841913" cy="523260"/>
          </a:xfrm>
          <a:prstGeom prst="roundRect">
            <a:avLst>
              <a:gd name="adj" fmla="val 27745"/>
            </a:avLst>
          </a:prstGeom>
          <a:solidFill>
            <a:srgbClr val="385723"/>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eiryo UI" panose="020B0604030504040204" pitchFamily="50" charset="-128"/>
              </a:rPr>
              <a:t>流出</a:t>
            </a:r>
          </a:p>
        </p:txBody>
      </p:sp>
      <p:pic>
        <p:nvPicPr>
          <p:cNvPr id="423" name="図 422"/>
          <p:cNvPicPr>
            <a:picLocks noChangeAspect="1"/>
          </p:cNvPicPr>
          <p:nvPr/>
        </p:nvPicPr>
        <p:blipFill>
          <a:blip r:embed="rId7"/>
          <a:stretch>
            <a:fillRect/>
          </a:stretch>
        </p:blipFill>
        <p:spPr>
          <a:xfrm>
            <a:off x="-324402" y="9857166"/>
            <a:ext cx="3216230" cy="2834669"/>
          </a:xfrm>
          <a:prstGeom prst="rect">
            <a:avLst/>
          </a:prstGeom>
        </p:spPr>
      </p:pic>
      <p:sp>
        <p:nvSpPr>
          <p:cNvPr id="424" name="Text Box 75"/>
          <p:cNvSpPr txBox="1">
            <a:spLocks noChangeArrowheads="1"/>
          </p:cNvSpPr>
          <p:nvPr/>
        </p:nvSpPr>
        <p:spPr bwMode="auto">
          <a:xfrm>
            <a:off x="-455937" y="12576895"/>
            <a:ext cx="3456273" cy="244682"/>
          </a:xfrm>
          <a:prstGeom prst="rect">
            <a:avLst/>
          </a:prstGeom>
          <a:noFill/>
          <a:ln w="19050">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nSpc>
                <a:spcPct val="90000"/>
              </a:lnSpc>
              <a:defRPr/>
            </a:pPr>
            <a:r>
              <a:rPr lang="en-US" altLang="ja-JP" sz="1100" spc="-100" dirty="0">
                <a:solidFill>
                  <a:srgbClr val="008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600" spc="-100" dirty="0">
                <a:solidFill>
                  <a:srgbClr val="008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100" spc="-100" dirty="0">
                <a:solidFill>
                  <a:srgbClr val="008000"/>
                </a:solidFill>
                <a:latin typeface="Meiryo UI" panose="020B0604030504040204" pitchFamily="50" charset="-128"/>
                <a:ea typeface="Meiryo UI" panose="020B0604030504040204" pitchFamily="50" charset="-128"/>
                <a:cs typeface="Meiryo UI" panose="020B0604030504040204" pitchFamily="50" charset="-128"/>
              </a:rPr>
              <a:t>地質・流出特性に応じた５種類の非都市用タンクモデルを設定</a:t>
            </a:r>
            <a:endParaRPr kumimoji="1" lang="en-US" altLang="ja-JP" sz="1100" b="0" i="0" u="none" strike="noStrike" kern="1200" cap="none" spc="-100" normalizeH="0" noProof="0" dirty="0">
              <a:ln>
                <a:noFill/>
              </a:ln>
              <a:solidFill>
                <a:srgbClr val="008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12"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1 】</a:t>
            </a:r>
            <a:endParaRPr lang="ja-JP" altLang="en-US" dirty="0">
              <a:solidFill>
                <a:srgbClr val="E66914"/>
              </a:solidFill>
              <a:latin typeface="+mn-ea"/>
            </a:endParaRPr>
          </a:p>
        </p:txBody>
      </p:sp>
      <p:sp>
        <p:nvSpPr>
          <p:cNvPr id="214" name="スライド番号プレースホルダー 4">
            <a:extLst>
              <a:ext uri="{FF2B5EF4-FFF2-40B4-BE49-F238E27FC236}">
                <a16:creationId xmlns:a16="http://schemas.microsoft.com/office/drawing/2014/main" id="{017B967D-ADE8-4925-9C33-494BDE898DA4}"/>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pPr/>
              <a:t>33</a:t>
            </a:fld>
            <a:endParaRPr lang="ja-JP" altLang="en-US" dirty="0"/>
          </a:p>
        </p:txBody>
      </p:sp>
      <p:sp>
        <p:nvSpPr>
          <p:cNvPr id="213" name="テキスト ボックス 212">
            <a:extLst>
              <a:ext uri="{FF2B5EF4-FFF2-40B4-BE49-F238E27FC236}">
                <a16:creationId xmlns:a16="http://schemas.microsoft.com/office/drawing/2014/main" id="{96A42E3A-E123-485A-BE6F-E8A9D1AFB609}"/>
              </a:ext>
            </a:extLst>
          </p:cNvPr>
          <p:cNvSpPr txBox="1"/>
          <p:nvPr/>
        </p:nvSpPr>
        <p:spPr>
          <a:xfrm>
            <a:off x="7572188" y="6588006"/>
            <a:ext cx="1184940" cy="276999"/>
          </a:xfrm>
          <a:prstGeom prst="rect">
            <a:avLst/>
          </a:prstGeom>
          <a:noFill/>
        </p:spPr>
        <p:txBody>
          <a:bodyPr wrap="none" rtlCol="0">
            <a:spAutoFit/>
          </a:bodyPr>
          <a:lstStyle/>
          <a:p>
            <a:pPr algn="r"/>
            <a:r>
              <a:rPr lang="ja-JP" altLang="en-US" sz="1200" dirty="0" smtClean="0">
                <a:solidFill>
                  <a:schemeClr val="bg1"/>
                </a:solidFill>
                <a:latin typeface="ＭＳ Ｐゴシック" panose="020B0600070205080204" pitchFamily="50" charset="-128"/>
                <a:ea typeface="ＭＳ Ｐゴシック" panose="020B0600070205080204" pitchFamily="50" charset="-128"/>
              </a:rPr>
              <a:t>図：気象庁作成</a:t>
            </a:r>
            <a:endParaRPr kumimoji="1" lang="ja-JP" altLang="en-US" sz="1200" dirty="0">
              <a:solidFill>
                <a:schemeClr val="bg1"/>
              </a:solidFill>
              <a:latin typeface="ＭＳ Ｐゴシック" panose="020B0600070205080204" pitchFamily="50" charset="-128"/>
              <a:ea typeface="ＭＳ Ｐゴシック" panose="020B0600070205080204" pitchFamily="50" charset="-128"/>
            </a:endParaRPr>
          </a:p>
        </p:txBody>
      </p:sp>
      <p:sp>
        <p:nvSpPr>
          <p:cNvPr id="215" name="テキスト ボックス 16"/>
          <p:cNvSpPr txBox="1">
            <a:spLocks noChangeArrowheads="1"/>
          </p:cNvSpPr>
          <p:nvPr/>
        </p:nvSpPr>
        <p:spPr bwMode="auto">
          <a:xfrm>
            <a:off x="123155" y="1089473"/>
            <a:ext cx="8916069" cy="893303"/>
          </a:xfrm>
          <a:prstGeom prst="rect">
            <a:avLst/>
          </a:prstGeom>
          <a:noFill/>
          <a:ln w="1905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wrap="square" lIns="72000" tIns="72000" rIns="72000" bIns="72000" anchor="t" anchorCtr="0">
            <a:spAutoFit/>
          </a:bodyPr>
          <a:lstStyle>
            <a:lvl1pPr eaLnBrk="0" hangingPunct="0">
              <a:spcBef>
                <a:spcPct val="20000"/>
              </a:spcBef>
              <a:buFont typeface="Arial" pitchFamily="34" charset="0"/>
              <a:buChar char="•"/>
              <a:defRPr kumimoji="1" sz="4400">
                <a:solidFill>
                  <a:schemeClr val="bg1"/>
                </a:solidFill>
                <a:latin typeface="ＭＳ Ｐゴシック" pitchFamily="50" charset="-128"/>
                <a:ea typeface="ＭＳ Ｐゴシック" pitchFamily="50" charset="-128"/>
              </a:defRPr>
            </a:lvl1pPr>
            <a:lvl2pPr marL="742950" indent="-285750" eaLnBrk="0" hangingPunct="0">
              <a:spcBef>
                <a:spcPct val="20000"/>
              </a:spcBef>
              <a:buFont typeface="Arial" pitchFamily="34" charset="0"/>
              <a:buChar char="–"/>
              <a:defRPr kumimoji="1" sz="2800">
                <a:solidFill>
                  <a:schemeClr val="bg1"/>
                </a:solidFill>
                <a:latin typeface="ＭＳ Ｐゴシック" pitchFamily="50" charset="-128"/>
                <a:ea typeface="ＭＳ Ｐゴシック" pitchFamily="50" charset="-128"/>
              </a:defRPr>
            </a:lvl2pPr>
            <a:lvl3pPr marL="1143000" indent="-228600" eaLnBrk="0" hangingPunct="0">
              <a:spcBef>
                <a:spcPct val="20000"/>
              </a:spcBef>
              <a:buFont typeface="Arial" pitchFamily="34" charset="0"/>
              <a:buChar char="•"/>
              <a:defRPr kumimoji="1" sz="2400">
                <a:solidFill>
                  <a:schemeClr val="bg1"/>
                </a:solidFill>
                <a:latin typeface="ＭＳ Ｐゴシック" pitchFamily="50" charset="-128"/>
                <a:ea typeface="ＭＳ Ｐゴシック" pitchFamily="50" charset="-128"/>
              </a:defRPr>
            </a:lvl3pPr>
            <a:lvl4pPr marL="1600200" indent="-228600" eaLnBrk="0" hangingPunct="0">
              <a:spcBef>
                <a:spcPct val="20000"/>
              </a:spcBef>
              <a:buFont typeface="Arial" pitchFamily="34" charset="0"/>
              <a:buChar char="–"/>
              <a:defRPr kumimoji="1" sz="2000">
                <a:solidFill>
                  <a:schemeClr val="bg1"/>
                </a:solidFill>
                <a:latin typeface="ＭＳ Ｐゴシック" pitchFamily="50" charset="-128"/>
                <a:ea typeface="ＭＳ Ｐゴシック" pitchFamily="50" charset="-128"/>
              </a:defRPr>
            </a:lvl4pPr>
            <a:lvl5pPr marL="2057400" indent="-228600" eaLnBrk="0" hangingPunct="0">
              <a:spcBef>
                <a:spcPct val="20000"/>
              </a:spcBef>
              <a:buFont typeface="Arial" pitchFamily="34" charset="0"/>
              <a:buChar char="»"/>
              <a:defRPr kumimoji="1" sz="2000">
                <a:solidFill>
                  <a:schemeClr val="bg1"/>
                </a:solidFill>
                <a:latin typeface="ＭＳ Ｐゴシック" pitchFamily="50" charset="-128"/>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bg1"/>
                </a:solidFill>
                <a:latin typeface="ＭＳ Ｐゴシック" pitchFamily="50" charset="-128"/>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bg1"/>
                </a:solidFill>
                <a:latin typeface="ＭＳ Ｐゴシック" pitchFamily="50" charset="-128"/>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bg1"/>
                </a:solidFill>
                <a:latin typeface="ＭＳ Ｐゴシック" pitchFamily="50" charset="-128"/>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bg1"/>
                </a:solidFill>
                <a:latin typeface="ＭＳ Ｐゴシック" pitchFamily="50" charset="-128"/>
                <a:ea typeface="ＭＳ Ｐゴシック" pitchFamily="50" charset="-128"/>
              </a:defRPr>
            </a:lvl9pPr>
          </a:lstStyle>
          <a:p>
            <a:pPr marL="0" marR="0" lvl="0" indent="0" defTabSz="914400" rtl="0" eaLnBrk="1" fontAlgn="auto" latinLnBrk="0" hangingPunct="1">
              <a:lnSpc>
                <a:spcPct val="135000"/>
              </a:lnSpc>
              <a:spcBef>
                <a:spcPct val="0"/>
              </a:spcBef>
              <a:spcAft>
                <a:spcPts val="0"/>
              </a:spcAft>
              <a:buClrTx/>
              <a:buSzTx/>
              <a:buFont typeface="Arial" pitchFamily="34" charset="0"/>
              <a:buNone/>
              <a:tabLst/>
              <a:defRPr/>
            </a:pPr>
            <a:r>
              <a:rPr kumimoji="1" lang="ja-JP" altLang="en-US" sz="1800" b="0" i="0" u="none" strike="noStrike" kern="1200" cap="none" spc="-150" normalizeH="0" noProof="0" dirty="0">
                <a:ln>
                  <a:noFill/>
                </a:ln>
                <a:solidFill>
                  <a:prstClr val="black"/>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 「流域雨量指数」は、</a:t>
            </a:r>
            <a:r>
              <a:rPr kumimoji="1" lang="ja-JP" altLang="en-US" sz="1800" b="0" i="0" u="heavy" strike="noStrike" kern="1200" cap="none" spc="-150" normalizeH="0" noProof="0" dirty="0">
                <a:ln>
                  <a:noFill/>
                </a:ln>
                <a:solidFill>
                  <a:prstClr val="black"/>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河川の上流域での降雨によって下流の対象地点での洪水リスクがどれだけ高まるかを</a:t>
            </a:r>
            <a:r>
              <a:rPr kumimoji="1" lang="en-US" altLang="ja-JP" sz="1800" b="0" i="0" u="heavy" strike="noStrike" kern="1200" cap="none" spc="-150" normalizeH="0" noProof="0" dirty="0">
                <a:ln>
                  <a:noFill/>
                </a:ln>
                <a:solidFill>
                  <a:prstClr val="black"/>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800" b="0" i="0" u="heavy" strike="noStrike" kern="1200" cap="none" spc="-150" normalizeH="0" noProof="0" dirty="0">
                <a:ln>
                  <a:noFill/>
                </a:ln>
                <a:solidFill>
                  <a:prstClr val="black"/>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br>
            <a:r>
              <a:rPr kumimoji="1" lang="ja-JP" altLang="en-US" sz="1800" b="0" i="0" u="none" strike="noStrike" kern="1200" cap="none" spc="-150" normalizeH="0" noProof="0" dirty="0">
                <a:ln>
                  <a:noFill/>
                </a:ln>
                <a:solidFill>
                  <a:prstClr val="black"/>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把握するための指標。流域に降った</a:t>
            </a:r>
            <a:r>
              <a:rPr kumimoji="1" lang="ja-JP" altLang="en-US" sz="1800" b="0" i="0" strike="noStrike" kern="1200" cap="none" spc="-150" normalizeH="0" noProof="0" dirty="0">
                <a:ln>
                  <a:noFill/>
                </a:ln>
                <a:solidFill>
                  <a:prstClr val="black"/>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雨水</a:t>
            </a:r>
            <a:r>
              <a:rPr kumimoji="1" lang="ja-JP" altLang="en-US" sz="1800" b="0" i="0" u="none" strike="noStrike" kern="1200" cap="none" spc="-150" normalizeH="0" noProof="0" dirty="0">
                <a:ln>
                  <a:noFill/>
                </a:ln>
                <a:solidFill>
                  <a:prstClr val="black"/>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が、河川に流出し、河川の中を流下する</a:t>
            </a:r>
            <a:r>
              <a:rPr kumimoji="1" lang="ja-JP" altLang="en-US" sz="1800" b="0" i="0" u="heavy" strike="noStrike" kern="1200" cap="none" spc="-150" normalizeH="0" noProof="0" dirty="0">
                <a:ln>
                  <a:noFill/>
                </a:ln>
                <a:solidFill>
                  <a:prstClr val="black"/>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流量の平方根</a:t>
            </a:r>
            <a:r>
              <a:rPr kumimoji="1" lang="ja-JP" altLang="en-US" sz="1800" b="0" i="0" u="none" strike="noStrike" kern="1200" cap="none" spc="-150" normalizeH="0" noProof="0" dirty="0">
                <a:ln>
                  <a:noFill/>
                </a:ln>
                <a:solidFill>
                  <a:prstClr val="black"/>
                </a:solidFill>
                <a:effectLst/>
                <a:uLnTx/>
                <a:uFill>
                  <a:solidFill>
                    <a:srgbClr val="FF0000"/>
                  </a:solidFill>
                </a:uFill>
                <a:latin typeface="Meiryo UI" panose="020B0604030504040204" pitchFamily="50" charset="-128"/>
                <a:ea typeface="Meiryo UI" panose="020B0604030504040204" pitchFamily="50" charset="-128"/>
                <a:cs typeface="Meiryo UI" panose="020B0604030504040204" pitchFamily="50" charset="-128"/>
              </a:rPr>
              <a:t>を計算。</a:t>
            </a:r>
          </a:p>
        </p:txBody>
      </p:sp>
      <p:sp>
        <p:nvSpPr>
          <p:cNvPr id="216" name="テキスト ボックス 215"/>
          <p:cNvSpPr txBox="1"/>
          <p:nvPr/>
        </p:nvSpPr>
        <p:spPr>
          <a:xfrm rot="20932431">
            <a:off x="623176" y="3014781"/>
            <a:ext cx="782525" cy="290528"/>
          </a:xfrm>
          <a:prstGeom prst="rect">
            <a:avLst/>
          </a:prstGeom>
          <a:noFill/>
        </p:spPr>
        <p:txBody>
          <a:bodyPr wrap="none" lIns="0" tIns="0" rIns="0" bIns="0" rtlCol="0">
            <a:noAutofit/>
          </a:bodyPr>
          <a:lstStyle/>
          <a:p>
            <a:pPr marL="90486"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流出解析（地質）</a:t>
            </a:r>
            <a:r>
              <a:rPr kumimoji="1" lang="en-US" altLang="ja-JP"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
            </a:r>
            <a:br>
              <a:rPr kumimoji="1" lang="en-US" altLang="ja-JP"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br>
            <a:r>
              <a:rPr kumimoji="1" lang="ja-JP" altLang="en-US"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に基づき</a:t>
            </a:r>
            <a:r>
              <a:rPr kumimoji="1" lang="en-US" altLang="ja-JP"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
            </a:r>
            <a:br>
              <a:rPr kumimoji="1" lang="en-US" altLang="ja-JP"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br>
            <a:r>
              <a:rPr kumimoji="1" lang="ja-JP" altLang="en-US"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きめ細かく計算</a:t>
            </a:r>
            <a:endParaRPr kumimoji="1" lang="en-US" altLang="ja-JP"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17" name="テキスト ボックス 216"/>
          <p:cNvSpPr txBox="1"/>
          <p:nvPr/>
        </p:nvSpPr>
        <p:spPr>
          <a:xfrm rot="20932431">
            <a:off x="7751786" y="5415590"/>
            <a:ext cx="782525" cy="290528"/>
          </a:xfrm>
          <a:prstGeom prst="rect">
            <a:avLst/>
          </a:prstGeom>
          <a:noFill/>
        </p:spPr>
        <p:txBody>
          <a:bodyPr wrap="none" lIns="0" tIns="0" rIns="0" bIns="0" rtlCol="0">
            <a:noAutofit/>
          </a:bodyPr>
          <a:lstStyle/>
          <a:p>
            <a:pPr marL="90486"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各河川で各地点の</a:t>
            </a:r>
            <a:endParaRPr kumimoji="1" lang="en-US" altLang="ja-JP"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90486"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流量を計算</a:t>
            </a:r>
            <a:endParaRPr kumimoji="1" lang="en-US" altLang="ja-JP"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574758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500"/>
                                  </p:stCondLst>
                                  <p:childTnLst>
                                    <p:set>
                                      <p:cBhvr>
                                        <p:cTn id="6" dur="1" fill="hold">
                                          <p:stCondLst>
                                            <p:cond delay="0"/>
                                          </p:stCondLst>
                                        </p:cTn>
                                        <p:tgtEl>
                                          <p:spTgt spid="216"/>
                                        </p:tgtEl>
                                        <p:attrNameLst>
                                          <p:attrName>style.visibility</p:attrName>
                                        </p:attrNameLst>
                                      </p:cBhvr>
                                      <p:to>
                                        <p:strVal val="visible"/>
                                      </p:to>
                                    </p:set>
                                    <p:animEffect transition="in" filter="randombar(horizontal)">
                                      <p:cBhvr>
                                        <p:cTn id="7" dur="750"/>
                                        <p:tgtEl>
                                          <p:spTgt spid="216"/>
                                        </p:tgtEl>
                                      </p:cBhvr>
                                    </p:animEffect>
                                  </p:childTnLst>
                                </p:cTn>
                              </p:par>
                            </p:childTnLst>
                          </p:cTn>
                        </p:par>
                        <p:par>
                          <p:cTn id="8" fill="hold">
                            <p:stCondLst>
                              <p:cond delay="1250"/>
                            </p:stCondLst>
                            <p:childTnLst>
                              <p:par>
                                <p:cTn id="9" presetID="14" presetClass="entr" presetSubtype="10" fill="hold" grpId="0" nodeType="afterEffect">
                                  <p:stCondLst>
                                    <p:cond delay="250"/>
                                  </p:stCondLst>
                                  <p:childTnLst>
                                    <p:set>
                                      <p:cBhvr>
                                        <p:cTn id="10" dur="1" fill="hold">
                                          <p:stCondLst>
                                            <p:cond delay="0"/>
                                          </p:stCondLst>
                                        </p:cTn>
                                        <p:tgtEl>
                                          <p:spTgt spid="217"/>
                                        </p:tgtEl>
                                        <p:attrNameLst>
                                          <p:attrName>style.visibility</p:attrName>
                                        </p:attrNameLst>
                                      </p:cBhvr>
                                      <p:to>
                                        <p:strVal val="visible"/>
                                      </p:to>
                                    </p:set>
                                    <p:animEffect transition="in" filter="randombar(horizontal)">
                                      <p:cBhvr>
                                        <p:cTn id="11" dur="75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p:bldP spid="2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3"/>
          <a:stretch>
            <a:fillRect/>
          </a:stretch>
        </p:blipFill>
        <p:spPr>
          <a:xfrm>
            <a:off x="166386" y="1010412"/>
            <a:ext cx="8825339" cy="5599938"/>
          </a:xfrm>
          <a:prstGeom prst="rect">
            <a:avLst/>
          </a:prstGeom>
        </p:spPr>
      </p:pic>
      <p:sp>
        <p:nvSpPr>
          <p:cNvPr id="10" name="タイトル 2">
            <a:extLst>
              <a:ext uri="{FF2B5EF4-FFF2-40B4-BE49-F238E27FC236}">
                <a16:creationId xmlns:a16="http://schemas.microsoft.com/office/drawing/2014/main" id="{92621E85-A8D5-4765-8EED-CA0361281369}"/>
              </a:ext>
            </a:extLst>
          </p:cNvPr>
          <p:cNvSpPr>
            <a:spLocks noGrp="1"/>
          </p:cNvSpPr>
          <p:nvPr>
            <p:ph type="title"/>
          </p:nvPr>
        </p:nvSpPr>
        <p:spPr>
          <a:xfrm>
            <a:off x="0" y="364650"/>
            <a:ext cx="9144000" cy="686499"/>
          </a:xfrm>
        </p:spPr>
        <p:txBody>
          <a:bodyPr>
            <a:normAutofit/>
          </a:bodyPr>
          <a:lstStyle/>
          <a:p>
            <a:r>
              <a:rPr lang="ja-JP" altLang="en-US" dirty="0"/>
              <a:t>　</a:t>
            </a:r>
            <a:r>
              <a:rPr lang="en-US" altLang="ja-JP" dirty="0"/>
              <a:t>【</a:t>
            </a:r>
            <a:r>
              <a:rPr lang="ja-JP" altLang="en-US" dirty="0"/>
              <a:t>参考</a:t>
            </a:r>
            <a:r>
              <a:rPr lang="en-US" altLang="ja-JP" dirty="0"/>
              <a:t>】</a:t>
            </a:r>
            <a:r>
              <a:rPr lang="ja-JP" altLang="en-US" dirty="0"/>
              <a:t>　流域雨量指数と水位の変化傾向が概ね一致する例</a:t>
            </a:r>
          </a:p>
        </p:txBody>
      </p:sp>
      <p:sp>
        <p:nvSpPr>
          <p:cNvPr id="5" name="スライド番号プレースホルダー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AECCA-A504-4483-9A84-66AB2E940DB8}" type="slidenum">
              <a:rPr kumimoji="1" lang="ja-JP" altLang="en-US" sz="1600" b="0" i="0" u="none" strike="noStrike" kern="1200" cap="none" spc="0" normalizeH="0" baseline="0" noProof="0" smtClean="0">
                <a:ln>
                  <a:noFill/>
                </a:ln>
                <a:solidFill>
                  <a:prstClr val="white"/>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6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9" name="テキスト ボックス 8"/>
          <p:cNvSpPr txBox="1"/>
          <p:nvPr/>
        </p:nvSpPr>
        <p:spPr>
          <a:xfrm rot="20932431">
            <a:off x="1066112" y="3711688"/>
            <a:ext cx="782525" cy="292126"/>
          </a:xfrm>
          <a:prstGeom prst="rect">
            <a:avLst/>
          </a:prstGeom>
          <a:noFill/>
        </p:spPr>
        <p:txBody>
          <a:bodyPr wrap="none" lIns="0" tIns="0" rIns="0" bIns="0" rtlCol="0">
            <a:noAutofit/>
          </a:bodyPr>
          <a:lstStyle/>
          <a:p>
            <a:pPr marL="90486" lvl="0" algn="ctr">
              <a:lnSpc>
                <a:spcPct val="90000"/>
              </a:lnSpc>
              <a:defRPr/>
            </a:pP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流域雨量指数は</a:t>
            </a: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r>
            <a:b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b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水位と似た変化傾向</a:t>
            </a:r>
            <a:endParaRPr kumimoji="1" lang="en-US" altLang="ja-JP" sz="20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1 】</a:t>
            </a:r>
            <a:endParaRPr lang="ja-JP" altLang="en-US" dirty="0">
              <a:solidFill>
                <a:srgbClr val="E66914"/>
              </a:solidFill>
              <a:latin typeface="+mn-ea"/>
            </a:endParaRPr>
          </a:p>
        </p:txBody>
      </p:sp>
      <p:sp>
        <p:nvSpPr>
          <p:cNvPr id="12" name="テキスト ボックス 11">
            <a:extLst>
              <a:ext uri="{FF2B5EF4-FFF2-40B4-BE49-F238E27FC236}">
                <a16:creationId xmlns:a16="http://schemas.microsoft.com/office/drawing/2014/main" id="{96A42E3A-E123-485A-BE6F-E8A9D1AFB609}"/>
              </a:ext>
            </a:extLst>
          </p:cNvPr>
          <p:cNvSpPr txBox="1"/>
          <p:nvPr/>
        </p:nvSpPr>
        <p:spPr>
          <a:xfrm>
            <a:off x="6161545" y="6588006"/>
            <a:ext cx="2595583" cy="276999"/>
          </a:xfrm>
          <a:prstGeom prst="rect">
            <a:avLst/>
          </a:prstGeom>
          <a:noFill/>
        </p:spPr>
        <p:txBody>
          <a:bodyPr wrap="none" rtlCol="0">
            <a:spAutoFit/>
          </a:bodyPr>
          <a:lstStyle/>
          <a:p>
            <a:pPr algn="r"/>
            <a:r>
              <a:rPr lang="zh-TW" altLang="en-US" sz="1200" dirty="0">
                <a:solidFill>
                  <a:schemeClr val="bg1"/>
                </a:solidFill>
                <a:latin typeface="ＭＳ Ｐゴシック" panose="020B0600070205080204" pitchFamily="50" charset="-128"/>
                <a:ea typeface="ＭＳ Ｐゴシック" panose="020B0600070205080204" pitchFamily="50" charset="-128"/>
              </a:rPr>
              <a:t>（水位：新潟県提供、図：気象庁作成）</a:t>
            </a:r>
          </a:p>
        </p:txBody>
      </p:sp>
    </p:spTree>
    <p:extLst>
      <p:ext uri="{BB962C8B-B14F-4D97-AF65-F5344CB8AC3E}">
        <p14:creationId xmlns:p14="http://schemas.microsoft.com/office/powerpoint/2010/main" val="3471846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B6460AC5-E62D-2576-E3E5-AEE24F549663}"/>
              </a:ext>
            </a:extLst>
          </p:cNvPr>
          <p:cNvSpPr>
            <a:spLocks noGrp="1"/>
          </p:cNvSpPr>
          <p:nvPr>
            <p:ph idx="4294967295"/>
          </p:nvPr>
        </p:nvSpPr>
        <p:spPr>
          <a:xfrm>
            <a:off x="346548" y="1147864"/>
            <a:ext cx="8408346" cy="5345486"/>
          </a:xfrm>
        </p:spPr>
        <p:txBody>
          <a:bodyPr>
            <a:normAutofit fontScale="92500"/>
          </a:bodyPr>
          <a:lstStyle/>
          <a:p>
            <a:pPr algn="just">
              <a:lnSpc>
                <a:spcPct val="110000"/>
              </a:lnSpc>
              <a:buFont typeface="Wingdings" panose="05000000000000000000" pitchFamily="2" charset="2"/>
              <a:buChar char="l"/>
            </a:pPr>
            <a:r>
              <a:rPr kumimoji="1" lang="ja-JP" altLang="en-US" sz="2400" dirty="0">
                <a:latin typeface="ＭＳ Ｐゴシック" panose="020B0600070205080204" pitchFamily="50" charset="-128"/>
                <a:ea typeface="ＭＳ Ｐゴシック" panose="020B0600070205080204" pitchFamily="50" charset="-128"/>
              </a:rPr>
              <a:t>メッシュごとに計算されている</a:t>
            </a:r>
          </a:p>
          <a:p>
            <a:pPr lvl="1" algn="just">
              <a:lnSpc>
                <a:spcPct val="110000"/>
              </a:lnSpc>
            </a:pPr>
            <a:r>
              <a:rPr kumimoji="1" lang="ja-JP" altLang="en-US" sz="1800" spc="-100" dirty="0">
                <a:latin typeface="ＭＳ Ｐゴシック" panose="020B0600070205080204" pitchFamily="50" charset="-128"/>
                <a:ea typeface="ＭＳ Ｐゴシック" panose="020B0600070205080204" pitchFamily="50" charset="-128"/>
              </a:rPr>
              <a:t>流域雨量指数は、全国の約</a:t>
            </a:r>
            <a:r>
              <a:rPr kumimoji="1" lang="en-US" altLang="ja-JP" sz="1800" spc="-100" dirty="0">
                <a:latin typeface="ＭＳ Ｐゴシック" panose="020B0600070205080204" pitchFamily="50" charset="-128"/>
                <a:ea typeface="ＭＳ Ｐゴシック" panose="020B0600070205080204" pitchFamily="50" charset="-128"/>
              </a:rPr>
              <a:t>20,000</a:t>
            </a:r>
            <a:r>
              <a:rPr kumimoji="1" lang="ja-JP" altLang="en-US" sz="1800" spc="-100" dirty="0">
                <a:latin typeface="ＭＳ Ｐゴシック" panose="020B0600070205080204" pitchFamily="50" charset="-128"/>
                <a:ea typeface="ＭＳ Ｐゴシック" panose="020B0600070205080204" pitchFamily="50" charset="-128"/>
              </a:rPr>
              <a:t>河川を対象に、河川流域を１</a:t>
            </a:r>
            <a:r>
              <a:rPr kumimoji="1" lang="en-US" altLang="ja-JP" sz="1800" spc="-100" dirty="0">
                <a:latin typeface="ＭＳ Ｐゴシック" panose="020B0600070205080204" pitchFamily="50" charset="-128"/>
                <a:ea typeface="ＭＳ Ｐゴシック" panose="020B0600070205080204" pitchFamily="50" charset="-128"/>
              </a:rPr>
              <a:t>km</a:t>
            </a:r>
            <a:r>
              <a:rPr kumimoji="1" lang="ja-JP" altLang="en-US" sz="1800" spc="-100" dirty="0">
                <a:latin typeface="ＭＳ Ｐゴシック" panose="020B0600070205080204" pitchFamily="50" charset="-128"/>
                <a:ea typeface="ＭＳ Ｐゴシック" panose="020B0600070205080204" pitchFamily="50" charset="-128"/>
              </a:rPr>
              <a:t>四方の格子（メッシュ）に分けて、降った雨水</a:t>
            </a:r>
            <a:r>
              <a:rPr lang="ja-JP" altLang="en-US" sz="1800" spc="-100" dirty="0">
                <a:latin typeface="ＭＳ Ｐゴシック" panose="020B0600070205080204" pitchFamily="50" charset="-128"/>
                <a:ea typeface="ＭＳ Ｐゴシック" panose="020B0600070205080204" pitchFamily="50" charset="-128"/>
              </a:rPr>
              <a:t>が河川に流出し、河川の中を流下する</a:t>
            </a:r>
            <a:r>
              <a:rPr kumimoji="1" lang="ja-JP" altLang="en-US" sz="1800" spc="-100" dirty="0">
                <a:latin typeface="ＭＳ Ｐゴシック" panose="020B0600070205080204" pitchFamily="50" charset="-128"/>
                <a:ea typeface="ＭＳ Ｐゴシック" panose="020B0600070205080204" pitchFamily="50" charset="-128"/>
              </a:rPr>
              <a:t>量を数値化したもの</a:t>
            </a:r>
          </a:p>
          <a:p>
            <a:pPr lvl="2" algn="just">
              <a:lnSpc>
                <a:spcPct val="110000"/>
              </a:lnSpc>
            </a:pPr>
            <a:r>
              <a:rPr kumimoji="1" lang="ja-JP" altLang="en-US" sz="1600" dirty="0">
                <a:latin typeface="ＭＳ Ｐゴシック" panose="020B0600070205080204" pitchFamily="50" charset="-128"/>
                <a:ea typeface="ＭＳ Ｐゴシック" panose="020B0600070205080204" pitchFamily="50" charset="-128"/>
              </a:rPr>
              <a:t>各河川の各地点で計算されて</a:t>
            </a:r>
            <a:r>
              <a:rPr kumimoji="1" lang="ja-JP" altLang="en-US" sz="1600" dirty="0" smtClean="0">
                <a:latin typeface="ＭＳ Ｐゴシック" panose="020B0600070205080204" pitchFamily="50" charset="-128"/>
                <a:ea typeface="ＭＳ Ｐゴシック" panose="020B0600070205080204" pitchFamily="50" charset="-128"/>
              </a:rPr>
              <a:t>いる。</a:t>
            </a:r>
          </a:p>
          <a:p>
            <a:pPr algn="just">
              <a:lnSpc>
                <a:spcPct val="110000"/>
              </a:lnSpc>
              <a:buFont typeface="Wingdings" panose="05000000000000000000" pitchFamily="2" charset="2"/>
              <a:buChar char="l"/>
            </a:pPr>
            <a:r>
              <a:rPr kumimoji="1" lang="ja-JP" altLang="en-US" sz="2400" dirty="0" smtClean="0">
                <a:latin typeface="ＭＳ Ｐゴシック" panose="020B0600070205080204" pitchFamily="50" charset="-128"/>
                <a:ea typeface="ＭＳ Ｐゴシック" panose="020B0600070205080204" pitchFamily="50" charset="-128"/>
              </a:rPr>
              <a:t>「指数」であり単位</a:t>
            </a:r>
            <a:r>
              <a:rPr kumimoji="1" lang="en-US" altLang="ja-JP" sz="2400" dirty="0" smtClean="0">
                <a:latin typeface="ＭＳ Ｐゴシック" panose="020B0600070205080204" pitchFamily="50" charset="-128"/>
                <a:ea typeface="ＭＳ Ｐゴシック" panose="020B0600070205080204" pitchFamily="50" charset="-128"/>
              </a:rPr>
              <a:t>(</a:t>
            </a:r>
            <a:r>
              <a:rPr kumimoji="1" lang="ja-JP" altLang="en-US" sz="2400" dirty="0" smtClean="0">
                <a:latin typeface="ＭＳ Ｐゴシック" panose="020B0600070205080204" pitchFamily="50" charset="-128"/>
                <a:ea typeface="ＭＳ Ｐゴシック" panose="020B0600070205080204" pitchFamily="50" charset="-128"/>
              </a:rPr>
              <a:t>メートル等</a:t>
            </a:r>
            <a:r>
              <a:rPr kumimoji="1" lang="en-US" altLang="ja-JP" sz="2400" dirty="0" smtClean="0">
                <a:latin typeface="ＭＳ Ｐゴシック" panose="020B0600070205080204" pitchFamily="50" charset="-128"/>
                <a:ea typeface="ＭＳ Ｐゴシック" panose="020B0600070205080204" pitchFamily="50" charset="-128"/>
              </a:rPr>
              <a:t>)</a:t>
            </a:r>
            <a:r>
              <a:rPr kumimoji="1" lang="ja-JP" altLang="en-US" sz="2400" dirty="0" smtClean="0">
                <a:latin typeface="ＭＳ Ｐゴシック" panose="020B0600070205080204" pitchFamily="50" charset="-128"/>
                <a:ea typeface="ＭＳ Ｐゴシック" panose="020B0600070205080204" pitchFamily="50" charset="-128"/>
              </a:rPr>
              <a:t>はない</a:t>
            </a:r>
          </a:p>
          <a:p>
            <a:pPr lvl="1" algn="just">
              <a:lnSpc>
                <a:spcPct val="110000"/>
              </a:lnSpc>
            </a:pPr>
            <a:r>
              <a:rPr kumimoji="1" lang="ja-JP" altLang="en-US" sz="1800" dirty="0" smtClean="0">
                <a:latin typeface="ＭＳ Ｐゴシック" panose="020B0600070205080204" pitchFamily="50" charset="-128"/>
                <a:ea typeface="ＭＳ Ｐゴシック" panose="020B0600070205080204" pitchFamily="50" charset="-128"/>
              </a:rPr>
              <a:t>流域</a:t>
            </a:r>
            <a:r>
              <a:rPr kumimoji="1" lang="ja-JP" altLang="en-US" sz="1800" dirty="0">
                <a:latin typeface="ＭＳ Ｐゴシック" panose="020B0600070205080204" pitchFamily="50" charset="-128"/>
                <a:ea typeface="ＭＳ Ｐゴシック" panose="020B0600070205080204" pitchFamily="50" charset="-128"/>
              </a:rPr>
              <a:t>雨量指数そのものは相対的な洪水危険度を示した指標だが、流域雨量指数を洪水警報等の基準値と比較することで洪水災害発生の危険度を判断</a:t>
            </a:r>
            <a:r>
              <a:rPr kumimoji="1" lang="ja-JP" altLang="en-US" sz="1800" dirty="0" smtClean="0">
                <a:latin typeface="ＭＳ Ｐゴシック" panose="020B0600070205080204" pitchFamily="50" charset="-128"/>
                <a:ea typeface="ＭＳ Ｐゴシック" panose="020B0600070205080204" pitchFamily="50" charset="-128"/>
              </a:rPr>
              <a:t>できる。</a:t>
            </a:r>
            <a:endParaRPr kumimoji="1" lang="ja-JP" altLang="en-US" sz="1800" dirty="0">
              <a:latin typeface="ＭＳ Ｐゴシック" panose="020B0600070205080204" pitchFamily="50" charset="-128"/>
              <a:ea typeface="ＭＳ Ｐゴシック" panose="020B0600070205080204" pitchFamily="50" charset="-128"/>
            </a:endParaRPr>
          </a:p>
          <a:p>
            <a:pPr algn="just">
              <a:lnSpc>
                <a:spcPct val="110000"/>
              </a:lnSpc>
              <a:buFont typeface="Wingdings" panose="05000000000000000000" pitchFamily="2" charset="2"/>
              <a:buChar char="l"/>
            </a:pPr>
            <a:r>
              <a:rPr kumimoji="1" lang="ja-JP" altLang="en-US" sz="2400" dirty="0">
                <a:latin typeface="ＭＳ Ｐゴシック" panose="020B0600070205080204" pitchFamily="50" charset="-128"/>
                <a:ea typeface="ＭＳ Ｐゴシック" panose="020B0600070205080204" pitchFamily="50" charset="-128"/>
              </a:rPr>
              <a:t>洪水警報等の基準値はメッシュごとに異なる</a:t>
            </a:r>
          </a:p>
          <a:p>
            <a:pPr lvl="1" algn="just">
              <a:lnSpc>
                <a:spcPct val="110000"/>
              </a:lnSpc>
            </a:pPr>
            <a:r>
              <a:rPr kumimoji="1" lang="ja-JP" altLang="en-US" sz="1800" spc="-20" dirty="0">
                <a:latin typeface="ＭＳ Ｐゴシック" panose="020B0600070205080204" pitchFamily="50" charset="-128"/>
                <a:ea typeface="ＭＳ Ｐゴシック" panose="020B0600070205080204" pitchFamily="50" charset="-128"/>
              </a:rPr>
              <a:t>洪水警報等の基準値は、過去の洪水災害発生時の流域雨量指数値を調査した上</a:t>
            </a:r>
            <a:r>
              <a:rPr kumimoji="1" lang="ja-JP" altLang="en-US" sz="1800" spc="-20" dirty="0" smtClean="0">
                <a:latin typeface="ＭＳ Ｐゴシック" panose="020B0600070205080204" pitchFamily="50" charset="-128"/>
                <a:ea typeface="ＭＳ Ｐゴシック" panose="020B0600070205080204" pitchFamily="50" charset="-128"/>
              </a:rPr>
              <a:t>で</a:t>
            </a:r>
            <a:r>
              <a:rPr kumimoji="1" lang="en-US" altLang="ja-JP" sz="1800" spc="-20" dirty="0" smtClean="0">
                <a:latin typeface="ＭＳ Ｐゴシック" panose="020B0600070205080204" pitchFamily="50" charset="-128"/>
                <a:ea typeface="ＭＳ Ｐゴシック" panose="020B0600070205080204" pitchFamily="50" charset="-128"/>
              </a:rPr>
              <a:t/>
            </a:r>
            <a:br>
              <a:rPr kumimoji="1" lang="en-US" altLang="ja-JP" sz="1800" spc="-20" dirty="0" smtClean="0">
                <a:latin typeface="ＭＳ Ｐゴシック" panose="020B0600070205080204" pitchFamily="50" charset="-128"/>
                <a:ea typeface="ＭＳ Ｐゴシック" panose="020B0600070205080204" pitchFamily="50" charset="-128"/>
              </a:rPr>
            </a:br>
            <a:r>
              <a:rPr kumimoji="1" lang="ja-JP" altLang="en-US" sz="1800" dirty="0" smtClean="0">
                <a:latin typeface="ＭＳ Ｐゴシック" panose="020B0600070205080204" pitchFamily="50" charset="-128"/>
                <a:ea typeface="ＭＳ Ｐゴシック" panose="020B0600070205080204" pitchFamily="50" charset="-128"/>
              </a:rPr>
              <a:t>設定</a:t>
            </a:r>
            <a:r>
              <a:rPr kumimoji="1" lang="ja-JP" altLang="en-US" sz="1800" dirty="0">
                <a:latin typeface="ＭＳ Ｐゴシック" panose="020B0600070205080204" pitchFamily="50" charset="-128"/>
                <a:ea typeface="ＭＳ Ｐゴシック" panose="020B0600070205080204" pitchFamily="50" charset="-128"/>
              </a:rPr>
              <a:t>しているため、指数計算では考慮されていない要素（堤防等のインフラの</a:t>
            </a:r>
            <a:r>
              <a:rPr kumimoji="1" lang="ja-JP" altLang="en-US" sz="1800" dirty="0" smtClean="0">
                <a:latin typeface="ＭＳ Ｐゴシック" panose="020B0600070205080204" pitchFamily="50" charset="-128"/>
                <a:ea typeface="ＭＳ Ｐゴシック" panose="020B0600070205080204" pitchFamily="50" charset="-128"/>
              </a:rPr>
              <a:t>整備</a:t>
            </a:r>
            <a:r>
              <a:rPr kumimoji="1" lang="en-US" altLang="ja-JP" sz="1800" dirty="0" smtClean="0">
                <a:latin typeface="ＭＳ Ｐゴシック" panose="020B0600070205080204" pitchFamily="50" charset="-128"/>
                <a:ea typeface="ＭＳ Ｐゴシック" panose="020B0600070205080204" pitchFamily="50" charset="-128"/>
              </a:rPr>
              <a:t/>
            </a:r>
            <a:br>
              <a:rPr kumimoji="1" lang="en-US" altLang="ja-JP" sz="1800" dirty="0" smtClean="0">
                <a:latin typeface="ＭＳ Ｐゴシック" panose="020B0600070205080204" pitchFamily="50" charset="-128"/>
                <a:ea typeface="ＭＳ Ｐゴシック" panose="020B0600070205080204" pitchFamily="50" charset="-128"/>
              </a:rPr>
            </a:br>
            <a:r>
              <a:rPr kumimoji="1" lang="ja-JP" altLang="en-US" sz="1800" dirty="0" smtClean="0">
                <a:latin typeface="ＭＳ Ｐゴシック" panose="020B0600070205080204" pitchFamily="50" charset="-128"/>
                <a:ea typeface="ＭＳ Ｐゴシック" panose="020B0600070205080204" pitchFamily="50" charset="-128"/>
              </a:rPr>
              <a:t>状況</a:t>
            </a:r>
            <a:r>
              <a:rPr kumimoji="1" lang="ja-JP" altLang="en-US" sz="1800" dirty="0">
                <a:latin typeface="ＭＳ Ｐゴシック" panose="020B0600070205080204" pitchFamily="50" charset="-128"/>
                <a:ea typeface="ＭＳ Ｐゴシック" panose="020B0600070205080204" pitchFamily="50" charset="-128"/>
              </a:rPr>
              <a:t>の違いなど）も基準値に</a:t>
            </a:r>
            <a:r>
              <a:rPr lang="ja-JP" altLang="en-US" sz="1800" dirty="0">
                <a:latin typeface="ＭＳ Ｐゴシック" panose="020B0600070205080204" pitchFamily="50" charset="-128"/>
                <a:ea typeface="ＭＳ Ｐゴシック" panose="020B0600070205080204" pitchFamily="50" charset="-128"/>
              </a:rPr>
              <a:t>は反映（間接的に考慮</a:t>
            </a:r>
            <a:r>
              <a:rPr kumimoji="1" lang="ja-JP" altLang="en-US" sz="1800" dirty="0">
                <a:latin typeface="ＭＳ Ｐゴシック" panose="020B0600070205080204" pitchFamily="50" charset="-128"/>
                <a:ea typeface="ＭＳ Ｐゴシック" panose="020B0600070205080204" pitchFamily="50" charset="-128"/>
              </a:rPr>
              <a:t>）されて</a:t>
            </a:r>
            <a:r>
              <a:rPr kumimoji="1" lang="ja-JP" altLang="en-US" sz="1800" dirty="0" smtClean="0">
                <a:latin typeface="ＭＳ Ｐゴシック" panose="020B0600070205080204" pitchFamily="50" charset="-128"/>
                <a:ea typeface="ＭＳ Ｐゴシック" panose="020B0600070205080204" pitchFamily="50" charset="-128"/>
              </a:rPr>
              <a:t>いる。</a:t>
            </a:r>
            <a:endParaRPr kumimoji="1" lang="ja-JP" altLang="en-US" sz="1800" dirty="0">
              <a:latin typeface="ＭＳ Ｐゴシック" panose="020B0600070205080204" pitchFamily="50" charset="-128"/>
              <a:ea typeface="ＭＳ Ｐゴシック" panose="020B0600070205080204" pitchFamily="50" charset="-128"/>
            </a:endParaRPr>
          </a:p>
          <a:p>
            <a:pPr algn="just">
              <a:lnSpc>
                <a:spcPct val="110000"/>
              </a:lnSpc>
              <a:buFont typeface="Wingdings" panose="05000000000000000000" pitchFamily="2" charset="2"/>
              <a:buChar char="l"/>
            </a:pPr>
            <a:r>
              <a:rPr kumimoji="1" lang="ja-JP" altLang="en-US" sz="2400" spc="-150" dirty="0">
                <a:latin typeface="ＭＳ Ｐゴシック" panose="020B0600070205080204" pitchFamily="50" charset="-128"/>
                <a:ea typeface="ＭＳ Ｐゴシック" panose="020B0600070205080204" pitchFamily="50" charset="-128"/>
              </a:rPr>
              <a:t>流域雨量指数を階級化して河川ごとに表示しているのが洪水キキクル</a:t>
            </a:r>
          </a:p>
          <a:p>
            <a:pPr lvl="1" algn="just">
              <a:lnSpc>
                <a:spcPct val="110000"/>
              </a:lnSpc>
            </a:pPr>
            <a:r>
              <a:rPr kumimoji="1" lang="ja-JP" altLang="en-US" sz="1800" dirty="0">
                <a:latin typeface="ＭＳ Ｐゴシック" panose="020B0600070205080204" pitchFamily="50" charset="-128"/>
                <a:ea typeface="ＭＳ Ｐゴシック" panose="020B0600070205080204" pitchFamily="50" charset="-128"/>
              </a:rPr>
              <a:t>洪水キキクルとは別に、各河川の特定の地点について「流域雨量指数の予測値」も公表されて</a:t>
            </a:r>
            <a:r>
              <a:rPr kumimoji="1" lang="ja-JP" altLang="en-US" sz="1800" dirty="0" smtClean="0">
                <a:latin typeface="ＭＳ Ｐゴシック" panose="020B0600070205080204" pitchFamily="50" charset="-128"/>
                <a:ea typeface="ＭＳ Ｐゴシック" panose="020B0600070205080204" pitchFamily="50" charset="-128"/>
              </a:rPr>
              <a:t>いる。</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3" name="タイトル 2">
            <a:extLst>
              <a:ext uri="{FF2B5EF4-FFF2-40B4-BE49-F238E27FC236}">
                <a16:creationId xmlns:a16="http://schemas.microsoft.com/office/drawing/2014/main" id="{F0E6679A-4992-0B1D-DF19-2AE813337136}"/>
              </a:ext>
            </a:extLst>
          </p:cNvPr>
          <p:cNvSpPr>
            <a:spLocks noGrp="1"/>
          </p:cNvSpPr>
          <p:nvPr>
            <p:ph type="title"/>
          </p:nvPr>
        </p:nvSpPr>
        <p:spPr>
          <a:xfrm>
            <a:off x="0" y="364650"/>
            <a:ext cx="9144000" cy="686499"/>
          </a:xfrm>
        </p:spPr>
        <p:txBody>
          <a:bodyPr>
            <a:normAutofit/>
          </a:bodyPr>
          <a:lstStyle/>
          <a:p>
            <a:r>
              <a:rPr lang="ja-JP" altLang="en-US" dirty="0"/>
              <a:t>　</a:t>
            </a:r>
            <a:r>
              <a:rPr lang="en-US" altLang="ja-JP" dirty="0"/>
              <a:t>【</a:t>
            </a:r>
            <a:r>
              <a:rPr lang="ja-JP" altLang="en-US" dirty="0"/>
              <a:t>参考</a:t>
            </a:r>
            <a:r>
              <a:rPr lang="en-US" altLang="ja-JP" dirty="0"/>
              <a:t>】</a:t>
            </a:r>
            <a:r>
              <a:rPr lang="ja-JP" altLang="en-US" dirty="0"/>
              <a:t>　</a:t>
            </a:r>
            <a:r>
              <a:rPr kumimoji="1" lang="ja-JP" altLang="en-US" dirty="0"/>
              <a:t>流域雨量指数の特性</a:t>
            </a:r>
          </a:p>
        </p:txBody>
      </p:sp>
      <p:sp>
        <p:nvSpPr>
          <p:cNvPr id="5" name="スライド番号プレースホルダー 4">
            <a:extLst>
              <a:ext uri="{FF2B5EF4-FFF2-40B4-BE49-F238E27FC236}">
                <a16:creationId xmlns:a16="http://schemas.microsoft.com/office/drawing/2014/main" id="{0F8A7A32-17AA-F146-1A4F-20BBC6EE0549}"/>
              </a:ext>
            </a:extLst>
          </p:cNvPr>
          <p:cNvSpPr>
            <a:spLocks noGrp="1"/>
          </p:cNvSpPr>
          <p:nvPr>
            <p:ph type="sldNum" sz="quarter" idx="12"/>
          </p:nvPr>
        </p:nvSpPr>
        <p:spPr/>
        <p:txBody>
          <a:bodyPr/>
          <a:lstStyle/>
          <a:p>
            <a:fld id="{090AECCA-A504-4483-9A84-66AB2E940DB8}" type="slidenum">
              <a:rPr lang="ja-JP" altLang="en-US" smtClean="0"/>
              <a:pPr/>
              <a:t>35</a:t>
            </a:fld>
            <a:endParaRPr lang="ja-JP" altLang="en-US" dirty="0"/>
          </a:p>
        </p:txBody>
      </p:sp>
      <p:sp>
        <p:nvSpPr>
          <p:cNvPr id="7"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1 】</a:t>
            </a:r>
            <a:endParaRPr lang="ja-JP" altLang="en-US" dirty="0">
              <a:solidFill>
                <a:srgbClr val="E66914"/>
              </a:solidFill>
              <a:latin typeface="+mn-ea"/>
            </a:endParaRPr>
          </a:p>
        </p:txBody>
      </p:sp>
      <p:sp>
        <p:nvSpPr>
          <p:cNvPr id="8" name="テキスト ボックス 7">
            <a:extLst>
              <a:ext uri="{FF2B5EF4-FFF2-40B4-BE49-F238E27FC236}">
                <a16:creationId xmlns:a16="http://schemas.microsoft.com/office/drawing/2014/main" id="{96A42E3A-E123-485A-BE6F-E8A9D1AFB609}"/>
              </a:ext>
            </a:extLst>
          </p:cNvPr>
          <p:cNvSpPr txBox="1"/>
          <p:nvPr/>
        </p:nvSpPr>
        <p:spPr>
          <a:xfrm>
            <a:off x="5776824" y="6588006"/>
            <a:ext cx="2980304" cy="276999"/>
          </a:xfrm>
          <a:prstGeom prst="rect">
            <a:avLst/>
          </a:prstGeom>
          <a:noFill/>
        </p:spPr>
        <p:txBody>
          <a:bodyPr wrap="none" rtlCol="0">
            <a:spAutoFit/>
          </a:bodyPr>
          <a:lstStyle/>
          <a:p>
            <a:pPr algn="r"/>
            <a:r>
              <a:rPr lang="ja-JP" altLang="en-US" sz="1200" dirty="0">
                <a:solidFill>
                  <a:schemeClr val="bg1"/>
                </a:solidFill>
                <a:latin typeface="ＭＳ Ｐゴシック" panose="020B0600070205080204" pitchFamily="50" charset="-128"/>
              </a:rPr>
              <a:t>参考：気象庁ホームページ「流域雨量指数」</a:t>
            </a:r>
          </a:p>
        </p:txBody>
      </p:sp>
    </p:spTree>
    <p:extLst>
      <p:ext uri="{BB962C8B-B14F-4D97-AF65-F5344CB8AC3E}">
        <p14:creationId xmlns:p14="http://schemas.microsoft.com/office/powerpoint/2010/main" val="29263957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E4AD796-9B2A-3194-9EA4-2B46F8B7F5CA}"/>
              </a:ext>
            </a:extLst>
          </p:cNvPr>
          <p:cNvSpPr>
            <a:spLocks noGrp="1"/>
          </p:cNvSpPr>
          <p:nvPr>
            <p:ph type="title"/>
          </p:nvPr>
        </p:nvSpPr>
        <p:spPr>
          <a:xfrm>
            <a:off x="0" y="364650"/>
            <a:ext cx="9144000" cy="686499"/>
          </a:xfrm>
        </p:spPr>
        <p:txBody>
          <a:bodyPr/>
          <a:lstStyle/>
          <a:p>
            <a:r>
              <a:rPr kumimoji="1" lang="ja-JP" altLang="en-US" dirty="0"/>
              <a:t>　</a:t>
            </a:r>
            <a:r>
              <a:rPr kumimoji="1" lang="en-US" altLang="ja-JP" dirty="0"/>
              <a:t>【</a:t>
            </a:r>
            <a:r>
              <a:rPr lang="ja-JP" altLang="en-US" dirty="0"/>
              <a:t>参考</a:t>
            </a:r>
            <a:r>
              <a:rPr kumimoji="1" lang="en-US" altLang="ja-JP" dirty="0"/>
              <a:t>】</a:t>
            </a:r>
            <a:r>
              <a:rPr kumimoji="1" lang="ja-JP" altLang="en-US" dirty="0"/>
              <a:t>　流域雨量指数の予測値</a:t>
            </a:r>
          </a:p>
        </p:txBody>
      </p:sp>
      <p:sp>
        <p:nvSpPr>
          <p:cNvPr id="5" name="スライド番号プレースホルダー 4">
            <a:extLst>
              <a:ext uri="{FF2B5EF4-FFF2-40B4-BE49-F238E27FC236}">
                <a16:creationId xmlns:a16="http://schemas.microsoft.com/office/drawing/2014/main" id="{4DE99D45-D8C5-5C66-ED1C-AF4693F8B832}"/>
              </a:ext>
            </a:extLst>
          </p:cNvPr>
          <p:cNvSpPr>
            <a:spLocks noGrp="1"/>
          </p:cNvSpPr>
          <p:nvPr>
            <p:ph type="sldNum" sz="quarter" idx="12"/>
          </p:nvPr>
        </p:nvSpPr>
        <p:spPr/>
        <p:txBody>
          <a:bodyPr/>
          <a:lstStyle/>
          <a:p>
            <a:fld id="{090AECCA-A504-4483-9A84-66AB2E940DB8}" type="slidenum">
              <a:rPr lang="ja-JP" altLang="en-US" smtClean="0"/>
              <a:pPr/>
              <a:t>36</a:t>
            </a:fld>
            <a:endParaRPr lang="ja-JP" altLang="en-US" dirty="0"/>
          </a:p>
        </p:txBody>
      </p:sp>
      <p:pic>
        <p:nvPicPr>
          <p:cNvPr id="7" name="図 6">
            <a:extLst>
              <a:ext uri="{FF2B5EF4-FFF2-40B4-BE49-F238E27FC236}">
                <a16:creationId xmlns:a16="http://schemas.microsoft.com/office/drawing/2014/main" id="{5E0B2B20-0100-4640-37F2-9B137A996E38}"/>
              </a:ext>
            </a:extLst>
          </p:cNvPr>
          <p:cNvPicPr>
            <a:picLocks noChangeAspect="1"/>
          </p:cNvPicPr>
          <p:nvPr/>
        </p:nvPicPr>
        <p:blipFill>
          <a:blip r:embed="rId2"/>
          <a:stretch>
            <a:fillRect/>
          </a:stretch>
        </p:blipFill>
        <p:spPr>
          <a:xfrm>
            <a:off x="695960" y="1195219"/>
            <a:ext cx="7752080" cy="2805570"/>
          </a:xfrm>
          <a:prstGeom prst="rect">
            <a:avLst/>
          </a:prstGeom>
        </p:spPr>
      </p:pic>
      <p:sp>
        <p:nvSpPr>
          <p:cNvPr id="8" name="四角形: 角を丸くする 7">
            <a:extLst>
              <a:ext uri="{FF2B5EF4-FFF2-40B4-BE49-F238E27FC236}">
                <a16:creationId xmlns:a16="http://schemas.microsoft.com/office/drawing/2014/main" id="{805E43FC-5823-BD25-F412-4902AB6C168A}"/>
              </a:ext>
            </a:extLst>
          </p:cNvPr>
          <p:cNvSpPr/>
          <p:nvPr/>
        </p:nvSpPr>
        <p:spPr>
          <a:xfrm>
            <a:off x="2468880" y="2543695"/>
            <a:ext cx="1586285" cy="1458924"/>
          </a:xfrm>
          <a:prstGeom prst="roundRect">
            <a:avLst>
              <a:gd name="adj" fmla="val 11539"/>
            </a:avLst>
          </a:prstGeom>
          <a:no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tx1"/>
                </a:solidFill>
                <a:effectLst>
                  <a:glow rad="63500">
                    <a:schemeClr val="bg1"/>
                  </a:glow>
                  <a:outerShdw blurRad="38100" dist="38100" dir="2700000" algn="tl">
                    <a:srgbClr val="000000">
                      <a:alpha val="43137"/>
                    </a:srgbClr>
                  </a:outerShdw>
                </a:effectLst>
              </a:rPr>
              <a:t>基準値</a:t>
            </a:r>
            <a:endParaRPr kumimoji="1" lang="ja-JP" altLang="en-US" sz="1600" b="1" dirty="0">
              <a:solidFill>
                <a:schemeClr val="tx1"/>
              </a:solidFill>
              <a:effectLst>
                <a:glow rad="63500">
                  <a:schemeClr val="bg1"/>
                </a:glow>
                <a:outerShdw blurRad="38100" dist="38100" dir="2700000" algn="tl">
                  <a:srgbClr val="000000">
                    <a:alpha val="43137"/>
                  </a:srgbClr>
                </a:outerShdw>
              </a:effectLst>
            </a:endParaRPr>
          </a:p>
        </p:txBody>
      </p:sp>
      <p:sp>
        <p:nvSpPr>
          <p:cNvPr id="9" name="四角形: 角を丸くする 8">
            <a:extLst>
              <a:ext uri="{FF2B5EF4-FFF2-40B4-BE49-F238E27FC236}">
                <a16:creationId xmlns:a16="http://schemas.microsoft.com/office/drawing/2014/main" id="{3F8A01BB-0866-BADB-CCFA-09FE1F3B9F84}"/>
              </a:ext>
            </a:extLst>
          </p:cNvPr>
          <p:cNvSpPr/>
          <p:nvPr/>
        </p:nvSpPr>
        <p:spPr>
          <a:xfrm>
            <a:off x="4055164" y="2543695"/>
            <a:ext cx="3442916" cy="1452300"/>
          </a:xfrm>
          <a:prstGeom prst="roundRect">
            <a:avLst>
              <a:gd name="adj" fmla="val 10218"/>
            </a:avLst>
          </a:prstGeom>
          <a:no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b="1" dirty="0">
                <a:solidFill>
                  <a:schemeClr val="tx1"/>
                </a:solidFill>
                <a:effectLst>
                  <a:glow rad="63500">
                    <a:schemeClr val="bg1"/>
                  </a:glow>
                  <a:outerShdw blurRad="38100" dist="38100" dir="2700000" algn="tl">
                    <a:srgbClr val="000000">
                      <a:alpha val="43137"/>
                    </a:srgbClr>
                  </a:outerShdw>
                </a:effectLst>
              </a:rPr>
              <a:t>実況値・予測値</a:t>
            </a:r>
            <a:endParaRPr kumimoji="1" lang="ja-JP" altLang="en-US" b="1" dirty="0">
              <a:solidFill>
                <a:schemeClr val="tx1"/>
              </a:solidFill>
              <a:effectLst>
                <a:glow rad="63500">
                  <a:schemeClr val="bg1"/>
                </a:glow>
                <a:outerShdw blurRad="38100" dist="38100" dir="2700000" algn="tl">
                  <a:srgbClr val="000000">
                    <a:alpha val="43137"/>
                  </a:srgbClr>
                </a:outerShdw>
              </a:effectLst>
            </a:endParaRPr>
          </a:p>
        </p:txBody>
      </p:sp>
      <p:sp>
        <p:nvSpPr>
          <p:cNvPr id="10" name="四角形: 角を丸くする 9">
            <a:extLst>
              <a:ext uri="{FF2B5EF4-FFF2-40B4-BE49-F238E27FC236}">
                <a16:creationId xmlns:a16="http://schemas.microsoft.com/office/drawing/2014/main" id="{A6964AEC-C46B-8CCF-E5C3-827D6F503360}"/>
              </a:ext>
            </a:extLst>
          </p:cNvPr>
          <p:cNvSpPr/>
          <p:nvPr/>
        </p:nvSpPr>
        <p:spPr>
          <a:xfrm>
            <a:off x="7498080" y="2543695"/>
            <a:ext cx="872836" cy="1452300"/>
          </a:xfrm>
          <a:prstGeom prst="roundRect">
            <a:avLst>
              <a:gd name="adj" fmla="val 10953"/>
            </a:avLst>
          </a:prstGeom>
          <a:no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2000" b="1" dirty="0">
                <a:solidFill>
                  <a:schemeClr val="tx1"/>
                </a:solidFill>
                <a:effectLst>
                  <a:glow rad="63500">
                    <a:schemeClr val="bg1"/>
                  </a:glow>
                  <a:outerShdw blurRad="38100" dist="38100" dir="2700000" algn="tl">
                    <a:srgbClr val="000000">
                      <a:alpha val="43137"/>
                    </a:srgbClr>
                  </a:outerShdw>
                </a:effectLst>
              </a:rPr>
              <a:t>既往最大値</a:t>
            </a:r>
            <a:endParaRPr kumimoji="1" lang="ja-JP" altLang="en-US" sz="1100" b="1" dirty="0">
              <a:solidFill>
                <a:schemeClr val="tx1"/>
              </a:solidFill>
              <a:effectLst>
                <a:glow rad="63500">
                  <a:schemeClr val="bg1"/>
                </a:glow>
                <a:outerShdw blurRad="38100" dist="38100" dir="2700000" algn="tl">
                  <a:srgbClr val="000000">
                    <a:alpha val="43137"/>
                  </a:srgbClr>
                </a:outerShdw>
              </a:effectLst>
            </a:endParaRPr>
          </a:p>
        </p:txBody>
      </p:sp>
      <p:pic>
        <p:nvPicPr>
          <p:cNvPr id="12" name="図 11">
            <a:extLst>
              <a:ext uri="{FF2B5EF4-FFF2-40B4-BE49-F238E27FC236}">
                <a16:creationId xmlns:a16="http://schemas.microsoft.com/office/drawing/2014/main" id="{E22A720F-DE21-D5D9-4D2D-FDF888E68594}"/>
              </a:ext>
            </a:extLst>
          </p:cNvPr>
          <p:cNvPicPr>
            <a:picLocks noChangeAspect="1"/>
          </p:cNvPicPr>
          <p:nvPr/>
        </p:nvPicPr>
        <p:blipFill rotWithShape="1">
          <a:blip r:embed="rId3"/>
          <a:srcRect b="19707"/>
          <a:stretch/>
        </p:blipFill>
        <p:spPr>
          <a:xfrm>
            <a:off x="4884136" y="4100683"/>
            <a:ext cx="2728196" cy="2202791"/>
          </a:xfrm>
          <a:prstGeom prst="rect">
            <a:avLst/>
          </a:prstGeom>
        </p:spPr>
      </p:pic>
      <p:sp>
        <p:nvSpPr>
          <p:cNvPr id="14" name="テキスト ボックス 13">
            <a:extLst>
              <a:ext uri="{FF2B5EF4-FFF2-40B4-BE49-F238E27FC236}">
                <a16:creationId xmlns:a16="http://schemas.microsoft.com/office/drawing/2014/main" id="{F729DC88-943F-29B8-B711-4310BDC073DD}"/>
              </a:ext>
            </a:extLst>
          </p:cNvPr>
          <p:cNvSpPr txBox="1"/>
          <p:nvPr/>
        </p:nvSpPr>
        <p:spPr>
          <a:xfrm>
            <a:off x="7612332" y="4100683"/>
            <a:ext cx="830997" cy="2400500"/>
          </a:xfrm>
          <a:prstGeom prst="rect">
            <a:avLst/>
          </a:prstGeom>
          <a:noFill/>
        </p:spPr>
        <p:txBody>
          <a:bodyPr vert="eaVert" wrap="square" rtlCol="0">
            <a:spAutoFit/>
          </a:bodyPr>
          <a:lstStyle/>
          <a:p>
            <a:pPr algn="just"/>
            <a:r>
              <a:rPr kumimoji="1" lang="ja-JP" altLang="en-US" sz="1400" b="1" dirty="0">
                <a:latin typeface="+mj-ea"/>
                <a:ea typeface="+mj-ea"/>
              </a:rPr>
              <a:t>各河川の主に下流側</a:t>
            </a:r>
            <a:r>
              <a:rPr kumimoji="1" lang="en-US" altLang="ja-JP" sz="1400" b="1" dirty="0">
                <a:latin typeface="+mj-ea"/>
                <a:ea typeface="+mj-ea"/>
              </a:rPr>
              <a:t>1</a:t>
            </a:r>
            <a:r>
              <a:rPr kumimoji="1" lang="ja-JP" altLang="en-US" sz="1400" b="1" dirty="0">
                <a:latin typeface="+mj-ea"/>
                <a:ea typeface="+mj-ea"/>
              </a:rPr>
              <a:t>箇所の予測値が示される。</a:t>
            </a:r>
            <a:r>
              <a:rPr kumimoji="1" lang="ja-JP" altLang="en-US" sz="1400" b="1" spc="-150" dirty="0">
                <a:latin typeface="+mj-ea"/>
                <a:ea typeface="+mj-ea"/>
              </a:rPr>
              <a:t>河川全体の状況を代表するものではない</a:t>
            </a:r>
            <a:r>
              <a:rPr kumimoji="1" lang="en-US" altLang="ja-JP" sz="1400" b="1" spc="-150" dirty="0">
                <a:latin typeface="+mj-ea"/>
                <a:ea typeface="+mj-ea"/>
              </a:rPr>
              <a:t>.</a:t>
            </a:r>
            <a:r>
              <a:rPr kumimoji="1" lang="ja-JP" altLang="en-US" sz="1400" b="1" spc="-150" dirty="0" err="1">
                <a:latin typeface="+mj-ea"/>
                <a:ea typeface="+mj-ea"/>
              </a:rPr>
              <a:t>。</a:t>
            </a:r>
            <a:endParaRPr kumimoji="1" lang="ja-JP" altLang="en-US" sz="1400" b="1" spc="-150" dirty="0">
              <a:latin typeface="+mj-ea"/>
              <a:ea typeface="+mj-ea"/>
            </a:endParaRPr>
          </a:p>
        </p:txBody>
      </p:sp>
      <p:pic>
        <p:nvPicPr>
          <p:cNvPr id="16" name="図 15">
            <a:extLst>
              <a:ext uri="{FF2B5EF4-FFF2-40B4-BE49-F238E27FC236}">
                <a16:creationId xmlns:a16="http://schemas.microsoft.com/office/drawing/2014/main" id="{93DBB424-4023-9169-F0B4-E979FD08536B}"/>
              </a:ext>
            </a:extLst>
          </p:cNvPr>
          <p:cNvPicPr>
            <a:picLocks noChangeAspect="1"/>
          </p:cNvPicPr>
          <p:nvPr/>
        </p:nvPicPr>
        <p:blipFill>
          <a:blip r:embed="rId4"/>
          <a:stretch>
            <a:fillRect/>
          </a:stretch>
        </p:blipFill>
        <p:spPr>
          <a:xfrm>
            <a:off x="142016" y="4392496"/>
            <a:ext cx="4291722" cy="1407432"/>
          </a:xfrm>
          <a:prstGeom prst="rect">
            <a:avLst/>
          </a:prstGeom>
        </p:spPr>
      </p:pic>
      <p:sp>
        <p:nvSpPr>
          <p:cNvPr id="17" name="テキスト ボックス 16">
            <a:extLst>
              <a:ext uri="{FF2B5EF4-FFF2-40B4-BE49-F238E27FC236}">
                <a16:creationId xmlns:a16="http://schemas.microsoft.com/office/drawing/2014/main" id="{0B74A27D-2526-0DC6-7117-A1376BDA833F}"/>
              </a:ext>
            </a:extLst>
          </p:cNvPr>
          <p:cNvSpPr txBox="1"/>
          <p:nvPr/>
        </p:nvSpPr>
        <p:spPr>
          <a:xfrm>
            <a:off x="172720" y="4061731"/>
            <a:ext cx="2367280" cy="369332"/>
          </a:xfrm>
          <a:prstGeom prst="rect">
            <a:avLst/>
          </a:prstGeom>
          <a:noFill/>
        </p:spPr>
        <p:txBody>
          <a:bodyPr wrap="square" rtlCol="0">
            <a:spAutoFit/>
          </a:bodyPr>
          <a:lstStyle/>
          <a:p>
            <a:r>
              <a:rPr kumimoji="1" lang="ja-JP" altLang="en-US" dirty="0"/>
              <a:t>基準値の意味</a:t>
            </a:r>
          </a:p>
        </p:txBody>
      </p:sp>
      <p:sp>
        <p:nvSpPr>
          <p:cNvPr id="18" name="テキスト ボックス 17">
            <a:extLst>
              <a:ext uri="{FF2B5EF4-FFF2-40B4-BE49-F238E27FC236}">
                <a16:creationId xmlns:a16="http://schemas.microsoft.com/office/drawing/2014/main" id="{6C26F150-8252-3257-A644-8FFDB7FFF77F}"/>
              </a:ext>
            </a:extLst>
          </p:cNvPr>
          <p:cNvSpPr txBox="1"/>
          <p:nvPr/>
        </p:nvSpPr>
        <p:spPr>
          <a:xfrm>
            <a:off x="251999" y="5774306"/>
            <a:ext cx="4471687" cy="830997"/>
          </a:xfrm>
          <a:prstGeom prst="rect">
            <a:avLst/>
          </a:prstGeom>
          <a:noFill/>
        </p:spPr>
        <p:txBody>
          <a:bodyPr wrap="square" rtlCol="0">
            <a:spAutoFit/>
          </a:bodyPr>
          <a:lstStyle/>
          <a:p>
            <a:pPr algn="just"/>
            <a:r>
              <a:rPr lang="ja-JP" altLang="en-US" sz="1600" b="1" dirty="0">
                <a:latin typeface="+mn-ea"/>
              </a:rPr>
              <a:t>実況値･予測値を、これらの基</a:t>
            </a:r>
            <a:r>
              <a:rPr kumimoji="1" lang="ja-JP" altLang="en-US" sz="1600" b="1" dirty="0">
                <a:latin typeface="+mn-ea"/>
              </a:rPr>
              <a:t>準値や既往最大値</a:t>
            </a:r>
            <a:r>
              <a:rPr lang="ja-JP" altLang="en-US" sz="1600" b="1" dirty="0">
                <a:latin typeface="+mn-ea"/>
              </a:rPr>
              <a:t>と</a:t>
            </a:r>
            <a:r>
              <a:rPr kumimoji="1" lang="ja-JP" altLang="en-US" sz="1600" b="1" dirty="0">
                <a:latin typeface="+mn-ea"/>
              </a:rPr>
              <a:t>見比べて読む。洪水予報河川では指定河川</a:t>
            </a:r>
            <a:r>
              <a:rPr kumimoji="1" lang="en-US" altLang="ja-JP" sz="1600" b="1" dirty="0">
                <a:latin typeface="+mn-ea"/>
              </a:rPr>
              <a:t/>
            </a:r>
            <a:br>
              <a:rPr kumimoji="1" lang="en-US" altLang="ja-JP" sz="1600" b="1" dirty="0">
                <a:latin typeface="+mn-ea"/>
              </a:rPr>
            </a:br>
            <a:r>
              <a:rPr lang="ja-JP" altLang="en-US" sz="1600" b="1" dirty="0">
                <a:latin typeface="+mn-ea"/>
              </a:rPr>
              <a:t>洪水予報、 水位周知河川では水位の</a:t>
            </a:r>
            <a:r>
              <a:rPr kumimoji="1" lang="ja-JP" altLang="en-US" sz="1600" b="1" dirty="0">
                <a:latin typeface="+mn-ea"/>
              </a:rPr>
              <a:t>情報を活用。</a:t>
            </a:r>
          </a:p>
        </p:txBody>
      </p:sp>
      <p:sp>
        <p:nvSpPr>
          <p:cNvPr id="20"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1 】</a:t>
            </a:r>
            <a:endParaRPr lang="ja-JP" altLang="en-US" dirty="0">
              <a:solidFill>
                <a:srgbClr val="E66914"/>
              </a:solidFill>
              <a:latin typeface="+mn-ea"/>
            </a:endParaRPr>
          </a:p>
        </p:txBody>
      </p:sp>
      <p:sp>
        <p:nvSpPr>
          <p:cNvPr id="15" name="テキスト ボックス 14">
            <a:extLst>
              <a:ext uri="{FF2B5EF4-FFF2-40B4-BE49-F238E27FC236}">
                <a16:creationId xmlns:a16="http://schemas.microsoft.com/office/drawing/2014/main" id="{96A42E3A-E123-485A-BE6F-E8A9D1AFB609}"/>
              </a:ext>
            </a:extLst>
          </p:cNvPr>
          <p:cNvSpPr txBox="1"/>
          <p:nvPr/>
        </p:nvSpPr>
        <p:spPr>
          <a:xfrm>
            <a:off x="5776824" y="6588006"/>
            <a:ext cx="2980304" cy="276999"/>
          </a:xfrm>
          <a:prstGeom prst="rect">
            <a:avLst/>
          </a:prstGeom>
          <a:noFill/>
        </p:spPr>
        <p:txBody>
          <a:bodyPr wrap="none" rtlCol="0">
            <a:spAutoFit/>
          </a:bodyPr>
          <a:lstStyle/>
          <a:p>
            <a:pPr algn="r"/>
            <a:r>
              <a:rPr lang="ja-JP" altLang="en-US" sz="1200" dirty="0">
                <a:solidFill>
                  <a:schemeClr val="bg1"/>
                </a:solidFill>
                <a:latin typeface="ＭＳ Ｐゴシック" panose="020B0600070205080204" pitchFamily="50" charset="-128"/>
              </a:rPr>
              <a:t>参考：気象庁ホームページ「流域雨量指数」</a:t>
            </a:r>
          </a:p>
        </p:txBody>
      </p:sp>
    </p:spTree>
    <p:extLst>
      <p:ext uri="{BB962C8B-B14F-4D97-AF65-F5344CB8AC3E}">
        <p14:creationId xmlns:p14="http://schemas.microsoft.com/office/powerpoint/2010/main" val="1037138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2">
            <a:extLst>
              <a:ext uri="{FF2B5EF4-FFF2-40B4-BE49-F238E27FC236}">
                <a16:creationId xmlns:a16="http://schemas.microsoft.com/office/drawing/2014/main" id="{92621E85-A8D5-4765-8EED-CA0361281369}"/>
              </a:ext>
            </a:extLst>
          </p:cNvPr>
          <p:cNvSpPr>
            <a:spLocks noGrp="1"/>
          </p:cNvSpPr>
          <p:nvPr>
            <p:ph type="title"/>
          </p:nvPr>
        </p:nvSpPr>
        <p:spPr>
          <a:xfrm>
            <a:off x="0" y="364650"/>
            <a:ext cx="9144000" cy="686499"/>
          </a:xfrm>
        </p:spPr>
        <p:txBody>
          <a:bodyPr>
            <a:normAutofit/>
          </a:bodyPr>
          <a:lstStyle/>
          <a:p>
            <a:r>
              <a:rPr lang="ja-JP" altLang="en-US" dirty="0"/>
              <a:t>　</a:t>
            </a:r>
            <a:r>
              <a:rPr lang="en-US" altLang="ja-JP" dirty="0"/>
              <a:t>【</a:t>
            </a:r>
            <a:r>
              <a:rPr lang="ja-JP" altLang="en-US" dirty="0"/>
              <a:t>参考</a:t>
            </a:r>
            <a:r>
              <a:rPr lang="en-US" altLang="ja-JP" dirty="0"/>
              <a:t>】</a:t>
            </a:r>
            <a:r>
              <a:rPr lang="ja-JP" altLang="en-US" dirty="0"/>
              <a:t>　洪水等の分類　（外水氾濫と２つの内水氾濫）</a:t>
            </a:r>
          </a:p>
        </p:txBody>
      </p:sp>
      <p:sp>
        <p:nvSpPr>
          <p:cNvPr id="5" name="スライド番号プレースホルダー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AECCA-A504-4483-9A84-66AB2E940DB8}" type="slidenum">
              <a:rPr kumimoji="1" lang="ja-JP" altLang="en-US" sz="1600" b="0" i="0" u="none" strike="noStrike" kern="1200" cap="none" spc="0" normalizeH="0" baseline="0" noProof="0" smtClean="0">
                <a:ln>
                  <a:noFill/>
                </a:ln>
                <a:solidFill>
                  <a:prstClr val="white"/>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1" lang="ja-JP" altLang="en-US" sz="16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27" name="正方形/長方形 26"/>
          <p:cNvSpPr/>
          <p:nvPr/>
        </p:nvSpPr>
        <p:spPr>
          <a:xfrm>
            <a:off x="3180213" y="1662833"/>
            <a:ext cx="3053517" cy="3963239"/>
          </a:xfrm>
          <a:prstGeom prst="rect">
            <a:avLst/>
          </a:prstGeom>
          <a:noFill/>
          <a:ln w="57150">
            <a:solidFill>
              <a:srgbClr val="FF66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8937" y="1736812"/>
            <a:ext cx="2374232" cy="1872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20574" y="2244655"/>
            <a:ext cx="2379597" cy="1368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6670" y="2280005"/>
            <a:ext cx="2422273" cy="132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 Box 14"/>
          <p:cNvSpPr txBox="1">
            <a:spLocks noChangeArrowheads="1"/>
          </p:cNvSpPr>
          <p:nvPr/>
        </p:nvSpPr>
        <p:spPr bwMode="auto">
          <a:xfrm>
            <a:off x="5146967" y="6063641"/>
            <a:ext cx="2236510" cy="400110"/>
          </a:xfrm>
          <a:prstGeom prst="rect">
            <a:avLst/>
          </a:prstGeom>
          <a:noFill/>
          <a:ln>
            <a:noFill/>
          </a:ln>
        </p:spPr>
        <p:txBody>
          <a:bodyPr wrap="none">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50000"/>
              </a:spcBef>
              <a:buFontTx/>
              <a:buNone/>
            </a:pPr>
            <a:r>
              <a:rPr lang="ja-JP" altLang="en-US" sz="2000" b="1" dirty="0">
                <a:solidFill>
                  <a:srgbClr val="222A35"/>
                </a:solidFill>
                <a:latin typeface="BIZ UDPゴシック" panose="020B0400000000000000" pitchFamily="50" charset="-128"/>
                <a:ea typeface="BIZ UDPゴシック" panose="020B0400000000000000" pitchFamily="50" charset="-128"/>
                <a:cs typeface="メイリオ" panose="020B0604030504040204" pitchFamily="50" charset="-128"/>
              </a:rPr>
              <a:t>河川の増水に起因</a:t>
            </a:r>
          </a:p>
        </p:txBody>
      </p:sp>
      <p:sp>
        <p:nvSpPr>
          <p:cNvPr id="32" name="Text Box 18"/>
          <p:cNvSpPr txBox="1">
            <a:spLocks noChangeArrowheads="1"/>
          </p:cNvSpPr>
          <p:nvPr/>
        </p:nvSpPr>
        <p:spPr bwMode="auto">
          <a:xfrm>
            <a:off x="370453" y="6037927"/>
            <a:ext cx="2749471" cy="400110"/>
          </a:xfrm>
          <a:prstGeom prst="rect">
            <a:avLst/>
          </a:prstGeom>
          <a:noFill/>
          <a:ln>
            <a:noFill/>
          </a:ln>
        </p:spPr>
        <p:txBody>
          <a:bodyPr wrap="none">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50000"/>
              </a:spcBef>
              <a:buFontTx/>
              <a:buNone/>
            </a:pPr>
            <a:r>
              <a:rPr lang="ja-JP" altLang="en-US" sz="2000" b="1" dirty="0">
                <a:solidFill>
                  <a:schemeClr val="bg1">
                    <a:lumMod val="50000"/>
                  </a:schemeClr>
                </a:solidFill>
                <a:latin typeface="BIZ UDPゴシック" panose="020B0400000000000000" pitchFamily="50" charset="-128"/>
                <a:ea typeface="BIZ UDPゴシック" panose="020B0400000000000000" pitchFamily="50" charset="-128"/>
                <a:cs typeface="メイリオ" panose="020B0604030504040204" pitchFamily="50" charset="-128"/>
              </a:rPr>
              <a:t>河川の増水によらない</a:t>
            </a:r>
          </a:p>
        </p:txBody>
      </p:sp>
      <p:sp>
        <p:nvSpPr>
          <p:cNvPr id="54" name="AutoShape 6"/>
          <p:cNvSpPr>
            <a:spLocks/>
          </p:cNvSpPr>
          <p:nvPr/>
        </p:nvSpPr>
        <p:spPr bwMode="auto">
          <a:xfrm rot="16200000" flipV="1">
            <a:off x="6051555" y="3100596"/>
            <a:ext cx="244252" cy="5534345"/>
          </a:xfrm>
          <a:prstGeom prst="leftBrace">
            <a:avLst>
              <a:gd name="adj1" fmla="val 75205"/>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80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5" name="AutoShape 17"/>
          <p:cNvSpPr>
            <a:spLocks/>
          </p:cNvSpPr>
          <p:nvPr/>
        </p:nvSpPr>
        <p:spPr bwMode="auto">
          <a:xfrm rot="16200000" flipV="1">
            <a:off x="1599930" y="4463612"/>
            <a:ext cx="172245" cy="2736303"/>
          </a:xfrm>
          <a:prstGeom prst="leftBrace">
            <a:avLst>
              <a:gd name="adj1" fmla="val 68181"/>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80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6" name="正方形/長方形 55"/>
          <p:cNvSpPr/>
          <p:nvPr/>
        </p:nvSpPr>
        <p:spPr>
          <a:xfrm>
            <a:off x="155879" y="1808820"/>
            <a:ext cx="2304255" cy="3184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bIns="0" anchor="ctr"/>
          <a:lstStyle/>
          <a:p>
            <a:pPr>
              <a:defRPr/>
            </a:pPr>
            <a:r>
              <a:rPr lang="ja-JP" altLang="en-US" sz="2000" b="1" dirty="0">
                <a:solidFill>
                  <a:schemeClr val="accent3">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氾濫型</a:t>
            </a:r>
            <a:r>
              <a:rPr lang="ja-JP" altLang="en-US" sz="1000" b="1" dirty="0">
                <a:solidFill>
                  <a:schemeClr val="accent3">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000" b="1" dirty="0">
                <a:solidFill>
                  <a:schemeClr val="accent3">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内水氾濫</a:t>
            </a:r>
          </a:p>
        </p:txBody>
      </p:sp>
      <p:sp>
        <p:nvSpPr>
          <p:cNvPr id="57" name="正方形/長方形 56"/>
          <p:cNvSpPr/>
          <p:nvPr/>
        </p:nvSpPr>
        <p:spPr>
          <a:xfrm>
            <a:off x="3472585" y="1835215"/>
            <a:ext cx="2371925" cy="3121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bIns="0" anchor="ctr"/>
          <a:lstStyle/>
          <a:p>
            <a:pPr>
              <a:defRPr/>
            </a:pPr>
            <a:r>
              <a:rPr lang="ja-JP" altLang="en-US" sz="2000" b="1" dirty="0">
                <a:solidFill>
                  <a:srgbClr val="FF6600"/>
                </a:solidFill>
                <a:latin typeface="メイリオ" panose="020B0604030504040204" pitchFamily="50" charset="-128"/>
                <a:ea typeface="メイリオ" panose="020B0604030504040204" pitchFamily="50" charset="-128"/>
                <a:cs typeface="メイリオ" panose="020B0604030504040204" pitchFamily="50" charset="-128"/>
              </a:rPr>
              <a:t> 湛水型</a:t>
            </a:r>
            <a:r>
              <a:rPr lang="ja-JP" altLang="en-US" sz="1000" b="1" dirty="0">
                <a:solidFill>
                  <a:srgbClr val="FF6600"/>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000" b="1" dirty="0">
                <a:solidFill>
                  <a:srgbClr val="FF6600"/>
                </a:solidFill>
                <a:latin typeface="メイリオ" panose="020B0604030504040204" pitchFamily="50" charset="-128"/>
                <a:ea typeface="メイリオ" panose="020B0604030504040204" pitchFamily="50" charset="-128"/>
                <a:cs typeface="メイリオ" panose="020B0604030504040204" pitchFamily="50" charset="-128"/>
              </a:rPr>
              <a:t>内水氾濫</a:t>
            </a:r>
            <a:endParaRPr lang="en-US" altLang="ja-JP" sz="2000" b="1" dirty="0">
              <a:solidFill>
                <a:srgbClr val="FF66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8" name="正方形/長方形 57"/>
          <p:cNvSpPr/>
          <p:nvPr/>
        </p:nvSpPr>
        <p:spPr>
          <a:xfrm>
            <a:off x="6950030" y="1835215"/>
            <a:ext cx="1294457" cy="3121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bIns="0" anchor="ctr"/>
          <a:lstStyle/>
          <a:p>
            <a:pPr>
              <a:defRPr/>
            </a:pPr>
            <a:r>
              <a:rPr lang="ja-JP" altLang="en-US" sz="2000" b="1" dirty="0">
                <a:solidFill>
                  <a:schemeClr val="tx2">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外水氾濫</a:t>
            </a:r>
          </a:p>
        </p:txBody>
      </p:sp>
      <p:sp>
        <p:nvSpPr>
          <p:cNvPr id="62" name="Text Box 44"/>
          <p:cNvSpPr txBox="1">
            <a:spLocks noChangeArrowheads="1"/>
          </p:cNvSpPr>
          <p:nvPr/>
        </p:nvSpPr>
        <p:spPr bwMode="auto">
          <a:xfrm>
            <a:off x="317901" y="3724988"/>
            <a:ext cx="2736304" cy="1540216"/>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lIns="72000" tIns="72000" rIns="72000" bIns="36000">
            <a:spAutoFit/>
          </a:bodyPr>
          <a:lstStyle/>
          <a:p>
            <a:pPr marL="177800" indent="-177800" algn="just" fontAlgn="auto">
              <a:lnSpc>
                <a:spcPct val="110000"/>
              </a:lnSpc>
              <a:spcAft>
                <a:spcPts val="600"/>
              </a:spcAft>
              <a:buFont typeface="Wingdings" pitchFamily="2" charset="2"/>
              <a:buChar char="ü"/>
              <a:defRPr/>
            </a:pPr>
            <a:r>
              <a:rPr lang="ja-JP" altLang="en-US" sz="1600" b="1" dirty="0">
                <a:latin typeface="BIZ UDPゴシック" panose="020B0400000000000000" pitchFamily="50" charset="-128"/>
                <a:ea typeface="BIZ UDPゴシック" panose="020B0400000000000000" pitchFamily="50" charset="-128"/>
                <a:cs typeface="メイリオ" panose="020B0604030504040204" pitchFamily="50" charset="-128"/>
              </a:rPr>
              <a:t>短時間強雨等により</a:t>
            </a:r>
            <a:r>
              <a:rPr lang="ja-JP" altLang="en-US" sz="1600" b="1" dirty="0">
                <a:solidFill>
                  <a:srgbClr val="FF0000"/>
                </a:solidFill>
                <a:latin typeface="BIZ UDPゴシック" panose="020B0400000000000000" pitchFamily="50" charset="-128"/>
                <a:ea typeface="BIZ UDPゴシック" panose="020B0400000000000000" pitchFamily="50" charset="-128"/>
                <a:cs typeface="メイリオ" panose="020B0604030504040204" pitchFamily="50" charset="-128"/>
              </a:rPr>
              <a:t>雨水の排水能力が追いつかず</a:t>
            </a:r>
            <a:r>
              <a:rPr lang="ja-JP" altLang="en-US" sz="1600" b="1" dirty="0">
                <a:latin typeface="BIZ UDPゴシック" panose="020B0400000000000000" pitchFamily="50" charset="-128"/>
                <a:ea typeface="BIZ UDPゴシック" panose="020B0400000000000000" pitchFamily="50" charset="-128"/>
                <a:cs typeface="メイリオ" panose="020B0604030504040204" pitchFamily="50" charset="-128"/>
              </a:rPr>
              <a:t>、発生する浸水。</a:t>
            </a:r>
            <a:endParaRPr lang="en-US" altLang="ja-JP" sz="1600" b="1"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177800" indent="-177800" algn="just" fontAlgn="auto">
              <a:lnSpc>
                <a:spcPct val="110000"/>
              </a:lnSpc>
              <a:spcAft>
                <a:spcPts val="600"/>
              </a:spcAft>
              <a:buFont typeface="Wingdings" pitchFamily="2" charset="2"/>
              <a:buChar char="ü"/>
              <a:defRPr/>
            </a:pPr>
            <a:r>
              <a:rPr lang="ja-JP" altLang="en-US" sz="1600" b="1" dirty="0">
                <a:latin typeface="BIZ UDPゴシック" panose="020B0400000000000000" pitchFamily="50" charset="-128"/>
                <a:ea typeface="BIZ UDPゴシック" panose="020B0400000000000000" pitchFamily="50" charset="-128"/>
                <a:cs typeface="メイリオ" panose="020B0604030504040204" pitchFamily="50" charset="-128"/>
              </a:rPr>
              <a:t>河川周辺地域とは</a:t>
            </a:r>
            <a:r>
              <a:rPr lang="ja-JP" altLang="en-US" sz="1600" b="1" dirty="0">
                <a:solidFill>
                  <a:srgbClr val="FF0000"/>
                </a:solidFill>
                <a:latin typeface="BIZ UDPゴシック" panose="020B0400000000000000" pitchFamily="50" charset="-128"/>
                <a:ea typeface="BIZ UDPゴシック" panose="020B0400000000000000" pitchFamily="50" charset="-128"/>
                <a:cs typeface="メイリオ" panose="020B0604030504040204" pitchFamily="50" charset="-128"/>
              </a:rPr>
              <a:t>異なる場所でも発生</a:t>
            </a:r>
            <a:r>
              <a:rPr lang="ja-JP" altLang="en-US" sz="1600" b="1" dirty="0">
                <a:latin typeface="BIZ UDPゴシック" panose="020B0400000000000000" pitchFamily="50" charset="-128"/>
                <a:ea typeface="BIZ UDPゴシック" panose="020B0400000000000000" pitchFamily="50" charset="-128"/>
                <a:cs typeface="メイリオ" panose="020B0604030504040204" pitchFamily="50" charset="-128"/>
              </a:rPr>
              <a:t>する。</a:t>
            </a:r>
          </a:p>
        </p:txBody>
      </p:sp>
      <p:sp>
        <p:nvSpPr>
          <p:cNvPr id="63" name="Text Box 44"/>
          <p:cNvSpPr txBox="1">
            <a:spLocks noChangeArrowheads="1"/>
          </p:cNvSpPr>
          <p:nvPr/>
        </p:nvSpPr>
        <p:spPr bwMode="auto">
          <a:xfrm>
            <a:off x="3379990" y="3724988"/>
            <a:ext cx="2674094" cy="1811059"/>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lIns="72000" tIns="72000" rIns="72000" bIns="36000">
            <a:spAutoFit/>
          </a:bodyPr>
          <a:lstStyle/>
          <a:p>
            <a:pPr marL="177800" indent="-177800" algn="just" fontAlgn="auto">
              <a:lnSpc>
                <a:spcPct val="110000"/>
              </a:lnSpc>
              <a:spcAft>
                <a:spcPts val="600"/>
              </a:spcAft>
              <a:buFont typeface="Wingdings" pitchFamily="2" charset="2"/>
              <a:buChar char="ü"/>
              <a:defRPr/>
            </a:pPr>
            <a:r>
              <a:rPr lang="ja-JP" altLang="en-US" sz="1600" b="1" dirty="0">
                <a:solidFill>
                  <a:srgbClr val="FF0000"/>
                </a:solidFill>
                <a:latin typeface="BIZ UDPゴシック" panose="020B0400000000000000" pitchFamily="50" charset="-128"/>
                <a:ea typeface="BIZ UDPゴシック" panose="020B0400000000000000" pitchFamily="50" charset="-128"/>
                <a:cs typeface="メイリオ" panose="020B0604030504040204" pitchFamily="50" charset="-128"/>
              </a:rPr>
              <a:t>河川の水位が高く</a:t>
            </a:r>
            <a:r>
              <a:rPr lang="ja-JP" altLang="en-US" sz="1600" b="1" dirty="0">
                <a:latin typeface="BIZ UDPゴシック" panose="020B0400000000000000" pitchFamily="50" charset="-128"/>
                <a:ea typeface="BIZ UDPゴシック" panose="020B0400000000000000" pitchFamily="50" charset="-128"/>
                <a:cs typeface="メイリオ" panose="020B0604030504040204" pitchFamily="50" charset="-128"/>
              </a:rPr>
              <a:t>なり、周辺の支川や下水道等が排水できなくなることで発生。</a:t>
            </a:r>
            <a:endParaRPr lang="en-US" altLang="ja-JP" sz="1600" b="1" dirty="0">
              <a:latin typeface="BIZ UDPゴシック" panose="020B0400000000000000" pitchFamily="50" charset="-128"/>
              <a:ea typeface="BIZ UDPゴシック" panose="020B0400000000000000" pitchFamily="50" charset="-128"/>
              <a:cs typeface="メイリオ" panose="020B0604030504040204" pitchFamily="50" charset="-128"/>
            </a:endParaRPr>
          </a:p>
          <a:p>
            <a:pPr marL="177800" indent="-177800" algn="just" fontAlgn="auto">
              <a:lnSpc>
                <a:spcPct val="110000"/>
              </a:lnSpc>
              <a:spcAft>
                <a:spcPts val="600"/>
              </a:spcAft>
              <a:buFont typeface="Wingdings" pitchFamily="2" charset="2"/>
              <a:buChar char="ü"/>
              <a:defRPr/>
            </a:pPr>
            <a:r>
              <a:rPr lang="ja-JP" altLang="en-US" sz="1600" b="1" dirty="0">
                <a:latin typeface="BIZ UDPゴシック" panose="020B0400000000000000" pitchFamily="50" charset="-128"/>
                <a:ea typeface="BIZ UDPゴシック" panose="020B0400000000000000" pitchFamily="50" charset="-128"/>
                <a:cs typeface="メイリオ" panose="020B0604030504040204" pitchFamily="50" charset="-128"/>
              </a:rPr>
              <a:t>発生地域は堤防の高い</a:t>
            </a:r>
            <a:r>
              <a:rPr lang="en-US" altLang="ja-JP" sz="1600" b="1" dirty="0">
                <a:latin typeface="BIZ UDPゴシック" panose="020B0400000000000000" pitchFamily="50" charset="-128"/>
                <a:ea typeface="BIZ UDPゴシック" panose="020B0400000000000000" pitchFamily="50" charset="-128"/>
                <a:cs typeface="メイリオ" panose="020B0604030504040204" pitchFamily="50" charset="-128"/>
              </a:rPr>
              <a:t/>
            </a:r>
            <a:br>
              <a:rPr lang="en-US" altLang="ja-JP" sz="1600" b="1" dirty="0">
                <a:latin typeface="BIZ UDPゴシック" panose="020B0400000000000000" pitchFamily="50" charset="-128"/>
                <a:ea typeface="BIZ UDPゴシック" panose="020B0400000000000000" pitchFamily="50" charset="-128"/>
                <a:cs typeface="メイリオ" panose="020B0604030504040204" pitchFamily="50" charset="-128"/>
              </a:rPr>
            </a:br>
            <a:r>
              <a:rPr lang="ja-JP" altLang="en-US" sz="1600" b="1" dirty="0">
                <a:latin typeface="BIZ UDPゴシック" panose="020B0400000000000000" pitchFamily="50" charset="-128"/>
                <a:ea typeface="BIZ UDPゴシック" panose="020B0400000000000000" pitchFamily="50" charset="-128"/>
                <a:cs typeface="メイリオ" panose="020B0604030504040204" pitchFamily="50" charset="-128"/>
              </a:rPr>
              <a:t>河川の周辺に限定される。</a:t>
            </a:r>
          </a:p>
        </p:txBody>
      </p:sp>
      <p:sp>
        <p:nvSpPr>
          <p:cNvPr id="64" name="Text Box 44"/>
          <p:cNvSpPr txBox="1">
            <a:spLocks noChangeArrowheads="1"/>
          </p:cNvSpPr>
          <p:nvPr/>
        </p:nvSpPr>
        <p:spPr bwMode="auto">
          <a:xfrm>
            <a:off x="6348566" y="3712736"/>
            <a:ext cx="2592288" cy="1192428"/>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lIns="72000" tIns="72000" rIns="72000" bIns="36000">
            <a:spAutoFit/>
          </a:bodyPr>
          <a:lstStyle/>
          <a:p>
            <a:pPr marL="177800" indent="-177800" algn="just" fontAlgn="auto">
              <a:lnSpc>
                <a:spcPct val="110000"/>
              </a:lnSpc>
              <a:spcAft>
                <a:spcPts val="600"/>
              </a:spcAft>
              <a:buFont typeface="Wingdings" pitchFamily="2" charset="2"/>
              <a:buChar char="ü"/>
              <a:defRPr/>
            </a:pPr>
            <a:r>
              <a:rPr lang="ja-JP" altLang="en-US" sz="1600" b="1" dirty="0">
                <a:latin typeface="BIZ UDPゴシック" panose="020B0400000000000000" pitchFamily="50" charset="-128"/>
                <a:ea typeface="BIZ UDPゴシック" panose="020B0400000000000000" pitchFamily="50" charset="-128"/>
                <a:cs typeface="メイリオ" panose="020B0604030504040204" pitchFamily="50" charset="-128"/>
              </a:rPr>
              <a:t>河川の水位が上昇し、</a:t>
            </a:r>
            <a:r>
              <a:rPr lang="en-US" altLang="ja-JP" sz="1600" b="1" dirty="0">
                <a:latin typeface="BIZ UDPゴシック" panose="020B0400000000000000" pitchFamily="50" charset="-128"/>
                <a:ea typeface="BIZ UDPゴシック" panose="020B0400000000000000" pitchFamily="50" charset="-128"/>
                <a:cs typeface="メイリオ" panose="020B0604030504040204" pitchFamily="50" charset="-128"/>
              </a:rPr>
              <a:t/>
            </a:r>
            <a:br>
              <a:rPr lang="en-US" altLang="ja-JP" sz="1600" b="1" dirty="0">
                <a:latin typeface="BIZ UDPゴシック" panose="020B0400000000000000" pitchFamily="50" charset="-128"/>
                <a:ea typeface="BIZ UDPゴシック" panose="020B0400000000000000" pitchFamily="50" charset="-128"/>
                <a:cs typeface="メイリオ" panose="020B0604030504040204" pitchFamily="50" charset="-128"/>
              </a:rPr>
            </a:br>
            <a:r>
              <a:rPr lang="ja-JP" altLang="en-US" sz="1600" b="1" dirty="0">
                <a:latin typeface="BIZ UDPゴシック" panose="020B0400000000000000" pitchFamily="50" charset="-128"/>
                <a:ea typeface="BIZ UDPゴシック" panose="020B0400000000000000" pitchFamily="50" charset="-128"/>
                <a:cs typeface="メイリオ" panose="020B0604030504040204" pitchFamily="50" charset="-128"/>
              </a:rPr>
              <a:t>堤防を越えたり破堤するなどして</a:t>
            </a:r>
            <a:r>
              <a:rPr lang="ja-JP" altLang="en-US" sz="1600" b="1" dirty="0">
                <a:solidFill>
                  <a:srgbClr val="FF0000"/>
                </a:solidFill>
                <a:latin typeface="BIZ UDPゴシック" panose="020B0400000000000000" pitchFamily="50" charset="-128"/>
                <a:ea typeface="BIZ UDPゴシック" panose="020B0400000000000000" pitchFamily="50" charset="-128"/>
                <a:cs typeface="メイリオ" panose="020B0604030504040204" pitchFamily="50" charset="-128"/>
              </a:rPr>
              <a:t>堤防から水が</a:t>
            </a:r>
            <a:r>
              <a:rPr lang="en-US" altLang="ja-JP" sz="1600" b="1" dirty="0">
                <a:solidFill>
                  <a:srgbClr val="FF0000"/>
                </a:solidFill>
                <a:latin typeface="BIZ UDPゴシック" panose="020B0400000000000000" pitchFamily="50" charset="-128"/>
                <a:ea typeface="BIZ UDPゴシック" panose="020B0400000000000000" pitchFamily="50" charset="-128"/>
                <a:cs typeface="メイリオ" panose="020B0604030504040204" pitchFamily="50" charset="-128"/>
              </a:rPr>
              <a:t/>
            </a:r>
            <a:br>
              <a:rPr lang="en-US" altLang="ja-JP" sz="1600" b="1" dirty="0">
                <a:solidFill>
                  <a:srgbClr val="FF0000"/>
                </a:solidFill>
                <a:latin typeface="BIZ UDPゴシック" panose="020B0400000000000000" pitchFamily="50" charset="-128"/>
                <a:ea typeface="BIZ UDPゴシック" panose="020B0400000000000000" pitchFamily="50" charset="-128"/>
                <a:cs typeface="メイリオ" panose="020B0604030504040204" pitchFamily="50" charset="-128"/>
              </a:rPr>
            </a:br>
            <a:r>
              <a:rPr lang="ja-JP" altLang="en-US" sz="1600" b="1" dirty="0">
                <a:solidFill>
                  <a:srgbClr val="FF0000"/>
                </a:solidFill>
                <a:latin typeface="BIZ UDPゴシック" panose="020B0400000000000000" pitchFamily="50" charset="-128"/>
                <a:ea typeface="BIZ UDPゴシック" panose="020B0400000000000000" pitchFamily="50" charset="-128"/>
                <a:cs typeface="メイリオ" panose="020B0604030504040204" pitchFamily="50" charset="-128"/>
              </a:rPr>
              <a:t>あふれ出す</a:t>
            </a:r>
            <a:r>
              <a:rPr lang="ja-JP" altLang="en-US" sz="1600" b="1" dirty="0">
                <a:latin typeface="BIZ UDPゴシック" panose="020B0400000000000000" pitchFamily="50" charset="-128"/>
                <a:ea typeface="BIZ UDPゴシック" panose="020B0400000000000000" pitchFamily="50" charset="-128"/>
                <a:cs typeface="メイリオ" panose="020B0604030504040204" pitchFamily="50" charset="-128"/>
              </a:rPr>
              <a:t>。</a:t>
            </a:r>
          </a:p>
        </p:txBody>
      </p:sp>
      <p:sp>
        <p:nvSpPr>
          <p:cNvPr id="70" name="テキスト ボックス 69">
            <a:extLst>
              <a:ext uri="{FF2B5EF4-FFF2-40B4-BE49-F238E27FC236}">
                <a16:creationId xmlns:a16="http://schemas.microsoft.com/office/drawing/2014/main" id="{8FF6C709-33AA-877F-B610-1822831B65D9}"/>
              </a:ext>
            </a:extLst>
          </p:cNvPr>
          <p:cNvSpPr txBox="1"/>
          <p:nvPr/>
        </p:nvSpPr>
        <p:spPr>
          <a:xfrm rot="20845283">
            <a:off x="6850139" y="4813979"/>
            <a:ext cx="2225034" cy="609398"/>
          </a:xfrm>
          <a:prstGeom prst="rect">
            <a:avLst/>
          </a:prstGeom>
          <a:noFill/>
        </p:spPr>
        <p:txBody>
          <a:bodyPr wrap="none" lIns="0" tIns="0" rIns="0" bIns="0" rtlCol="0">
            <a:noAutofit/>
          </a:bodyPr>
          <a:lstStyle/>
          <a:p>
            <a:pPr marL="90488"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8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過去</a:t>
            </a:r>
            <a:r>
              <a:rPr kumimoji="1" lang="ja-JP" altLang="en-US" sz="14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の</a:t>
            </a:r>
            <a:r>
              <a:rPr kumimoji="1" lang="ja-JP" altLang="en-US" sz="18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外水氾濫</a:t>
            </a:r>
            <a:r>
              <a:rPr kumimoji="1" lang="ja-JP" altLang="en-US" sz="14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の</a:t>
            </a:r>
            <a:r>
              <a:rPr kumimoji="1" lang="en-US" altLang="ja-JP" sz="14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4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br>
            <a:r>
              <a:rPr kumimoji="1" lang="ja-JP" altLang="en-US" sz="18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実績等</a:t>
            </a:r>
            <a:r>
              <a:rPr kumimoji="1" lang="ja-JP" altLang="en-US" sz="14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から</a:t>
            </a:r>
            <a:r>
              <a:rPr lang="ja-JP" altLang="en-US"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基準</a:t>
            </a:r>
            <a:r>
              <a:rPr lang="ja-JP" altLang="en-US" sz="14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を</a:t>
            </a:r>
            <a:r>
              <a:rPr lang="ja-JP" altLang="en-US"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設定</a:t>
            </a:r>
            <a:r>
              <a:rPr lang="en-US" altLang="ja-JP" sz="12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r>
            <a:br>
              <a:rPr lang="en-US" altLang="ja-JP" sz="12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br>
            <a:endParaRPr kumimoji="1" lang="en-US" altLang="ja-JP" sz="12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a:extLst>
              <a:ext uri="{FF2B5EF4-FFF2-40B4-BE49-F238E27FC236}">
                <a16:creationId xmlns:a16="http://schemas.microsoft.com/office/drawing/2014/main" id="{1A8730A8-8316-95BF-38D3-E35ADEDDF897}"/>
              </a:ext>
            </a:extLst>
          </p:cNvPr>
          <p:cNvSpPr txBox="1"/>
          <p:nvPr/>
        </p:nvSpPr>
        <p:spPr>
          <a:xfrm rot="20845283">
            <a:off x="3033024" y="5685195"/>
            <a:ext cx="2225034" cy="609398"/>
          </a:xfrm>
          <a:prstGeom prst="rect">
            <a:avLst/>
          </a:prstGeom>
          <a:noFill/>
        </p:spPr>
        <p:txBody>
          <a:bodyPr wrap="none" lIns="0" tIns="0" rIns="0" bIns="0" rtlCol="0">
            <a:noAutofit/>
          </a:bodyPr>
          <a:lstStyle/>
          <a:p>
            <a:pPr marL="90488" lvl="0" algn="ctr">
              <a:lnSpc>
                <a:spcPct val="90000"/>
              </a:lnSpc>
              <a:defRPr/>
            </a:pPr>
            <a:r>
              <a:rPr kumimoji="1" lang="ja-JP" altLang="en-US" sz="18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過去</a:t>
            </a:r>
            <a:r>
              <a:rPr lang="ja-JP" altLang="en-US" sz="12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の</a:t>
            </a:r>
            <a:r>
              <a:rPr lang="ja-JP" altLang="en-US"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支川氾濫等</a:t>
            </a:r>
            <a:r>
              <a:rPr kumimoji="1" lang="en-US" altLang="ja-JP" sz="12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2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br>
            <a:r>
              <a:rPr kumimoji="1" lang="ja-JP" altLang="en-US" sz="18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rPr>
              <a:t>内水氾濫</a:t>
            </a:r>
            <a:r>
              <a:rPr lang="ja-JP" altLang="en-US" sz="14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の</a:t>
            </a:r>
            <a:r>
              <a:rPr lang="ja-JP" altLang="en-US"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実績</a:t>
            </a:r>
            <a:r>
              <a:rPr lang="ja-JP" altLang="en-US" sz="14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をもとに</a:t>
            </a:r>
            <a:r>
              <a:rPr lang="en-US" altLang="ja-JP" sz="14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r>
            <a:br>
              <a:rPr lang="en-US" altLang="ja-JP" sz="14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br>
            <a:r>
              <a:rPr lang="ja-JP" altLang="en-US"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基準</a:t>
            </a:r>
            <a:r>
              <a:rPr lang="ja-JP" altLang="en-US" sz="14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を</a:t>
            </a:r>
            <a:r>
              <a:rPr lang="ja-JP" altLang="en-US"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設定</a:t>
            </a:r>
            <a:endParaRPr kumimoji="1" lang="en-US" altLang="ja-JP" sz="12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1 】</a:t>
            </a:r>
            <a:endParaRPr lang="ja-JP" altLang="en-US" dirty="0">
              <a:solidFill>
                <a:srgbClr val="E66914"/>
              </a:solidFill>
              <a:latin typeface="+mn-ea"/>
            </a:endParaRPr>
          </a:p>
        </p:txBody>
      </p:sp>
    </p:spTree>
    <p:extLst>
      <p:ext uri="{BB962C8B-B14F-4D97-AF65-F5344CB8AC3E}">
        <p14:creationId xmlns:p14="http://schemas.microsoft.com/office/powerpoint/2010/main" val="3278110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1000"/>
                                        <p:tgtEl>
                                          <p:spTgt spid="71"/>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wipe(left)">
                                      <p:cBhvr>
                                        <p:cTn id="11"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00DD7FD-6285-4028-A19C-04B31D3CC55C}"/>
              </a:ext>
            </a:extLst>
          </p:cNvPr>
          <p:cNvSpPr>
            <a:spLocks noGrp="1"/>
          </p:cNvSpPr>
          <p:nvPr>
            <p:ph type="ctrTitle"/>
          </p:nvPr>
        </p:nvSpPr>
        <p:spPr>
          <a:xfrm>
            <a:off x="1552575" y="2761796"/>
            <a:ext cx="6019800" cy="1334406"/>
          </a:xfrm>
        </p:spPr>
        <p:txBody>
          <a:bodyPr>
            <a:noAutofit/>
          </a:bodyPr>
          <a:lstStyle/>
          <a:p>
            <a:pPr>
              <a:lnSpc>
                <a:spcPct val="140000"/>
              </a:lnSpc>
              <a:spcAft>
                <a:spcPts val="3600"/>
              </a:spcAft>
            </a:pPr>
            <a:r>
              <a:rPr kumimoji="1" lang="en-US" altLang="ja-JP" dirty="0">
                <a:solidFill>
                  <a:srgbClr val="E66914"/>
                </a:solidFill>
                <a:latin typeface="ＭＳ Ｐゴシック" panose="020B0600070205080204" pitchFamily="50" charset="-128"/>
                <a:ea typeface="ＭＳ Ｐゴシック" panose="020B0600070205080204" pitchFamily="50" charset="-128"/>
              </a:rPr>
              <a:t>【</a:t>
            </a:r>
            <a:r>
              <a:rPr kumimoji="1" lang="ja-JP" altLang="en-US" dirty="0">
                <a:solidFill>
                  <a:srgbClr val="E66914"/>
                </a:solidFill>
                <a:latin typeface="ＭＳ Ｐゴシック" panose="020B0600070205080204" pitchFamily="50" charset="-128"/>
                <a:ea typeface="ＭＳ Ｐゴシック" panose="020B0600070205080204" pitchFamily="50" charset="-128"/>
              </a:rPr>
              <a:t>場面 </a:t>
            </a:r>
            <a:r>
              <a:rPr kumimoji="1" lang="en-US" altLang="ja-JP" dirty="0">
                <a:solidFill>
                  <a:srgbClr val="E66914"/>
                </a:solidFill>
                <a:latin typeface="ＭＳ Ｐゴシック" panose="020B0600070205080204" pitchFamily="50" charset="-128"/>
                <a:ea typeface="ＭＳ Ｐゴシック" panose="020B0600070205080204" pitchFamily="50" charset="-128"/>
              </a:rPr>
              <a:t>2 】</a:t>
            </a:r>
            <a:br>
              <a:rPr kumimoji="1" lang="en-US" altLang="ja-JP" dirty="0">
                <a:solidFill>
                  <a:srgbClr val="E66914"/>
                </a:solidFill>
                <a:latin typeface="ＭＳ Ｐゴシック" panose="020B0600070205080204" pitchFamily="50" charset="-128"/>
                <a:ea typeface="ＭＳ Ｐゴシック" panose="020B0600070205080204" pitchFamily="50" charset="-128"/>
              </a:rPr>
            </a:br>
            <a:r>
              <a:rPr kumimoji="1" lang="ja-JP" altLang="en-US" dirty="0">
                <a:latin typeface="ＭＳ Ｐゴシック" panose="020B0600070205080204" pitchFamily="50" charset="-128"/>
                <a:ea typeface="ＭＳ Ｐゴシック" panose="020B0600070205080204" pitchFamily="50" charset="-128"/>
              </a:rPr>
              <a:t>　</a:t>
            </a:r>
            <a:r>
              <a:rPr kumimoji="1" lang="en-US" altLang="ja-JP" dirty="0">
                <a:latin typeface="ＭＳ Ｐゴシック" panose="020B0600070205080204" pitchFamily="50" charset="-128"/>
                <a:ea typeface="ＭＳ Ｐゴシック" panose="020B0600070205080204" pitchFamily="50" charset="-128"/>
              </a:rPr>
              <a:t>8</a:t>
            </a:r>
            <a:r>
              <a:rPr kumimoji="1" lang="ja-JP" altLang="en-US" dirty="0">
                <a:latin typeface="ＭＳ Ｐゴシック" panose="020B0600070205080204" pitchFamily="50" charset="-128"/>
                <a:ea typeface="ＭＳ Ｐゴシック" panose="020B0600070205080204" pitchFamily="50" charset="-128"/>
              </a:rPr>
              <a:t>月</a:t>
            </a:r>
            <a:r>
              <a:rPr kumimoji="1" lang="en-US" altLang="ja-JP" dirty="0">
                <a:latin typeface="ＭＳ Ｐゴシック" panose="020B0600070205080204" pitchFamily="50" charset="-128"/>
                <a:ea typeface="ＭＳ Ｐゴシック" panose="020B0600070205080204" pitchFamily="50" charset="-128"/>
              </a:rPr>
              <a:t>30</a:t>
            </a:r>
            <a:r>
              <a:rPr lang="ja-JP" altLang="en-US" dirty="0">
                <a:latin typeface="ＭＳ Ｐゴシック" panose="020B0600070205080204" pitchFamily="50" charset="-128"/>
                <a:ea typeface="ＭＳ Ｐゴシック" panose="020B0600070205080204" pitchFamily="50" charset="-128"/>
              </a:rPr>
              <a:t>日</a:t>
            </a:r>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木</a:t>
            </a:r>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　</a:t>
            </a:r>
            <a:r>
              <a:rPr lang="en-US" altLang="ja-JP" dirty="0">
                <a:latin typeface="ＭＳ Ｐゴシック" panose="020B0600070205080204" pitchFamily="50" charset="-128"/>
                <a:ea typeface="ＭＳ Ｐゴシック" panose="020B0600070205080204" pitchFamily="50" charset="-128"/>
              </a:rPr>
              <a:t>14:30</a:t>
            </a:r>
            <a:endParaRPr kumimoji="1" lang="ja-JP" altLang="en-US" dirty="0">
              <a:latin typeface="ＭＳ Ｐゴシック" panose="020B0600070205080204" pitchFamily="50" charset="-128"/>
              <a:ea typeface="ＭＳ Ｐゴシック" panose="020B0600070205080204" pitchFamily="50" charset="-128"/>
            </a:endParaRPr>
          </a:p>
        </p:txBody>
      </p:sp>
      <p:sp>
        <p:nvSpPr>
          <p:cNvPr id="5" name="スライド番号プレースホルダー 4">
            <a:extLst>
              <a:ext uri="{FF2B5EF4-FFF2-40B4-BE49-F238E27FC236}">
                <a16:creationId xmlns:a16="http://schemas.microsoft.com/office/drawing/2014/main" id="{1F4C2A7D-D784-4CAA-8E54-971FD8ECE6CD}"/>
              </a:ext>
            </a:extLst>
          </p:cNvPr>
          <p:cNvSpPr>
            <a:spLocks noGrp="1"/>
          </p:cNvSpPr>
          <p:nvPr>
            <p:ph type="sldNum" sz="quarter" idx="12"/>
          </p:nvPr>
        </p:nvSpPr>
        <p:spPr/>
        <p:txBody>
          <a:bodyPr/>
          <a:lstStyle/>
          <a:p>
            <a:fld id="{090AECCA-A504-4483-9A84-66AB2E940DB8}" type="slidenum">
              <a:rPr lang="ja-JP" altLang="en-US" smtClean="0"/>
              <a:pPr/>
              <a:t>38</a:t>
            </a:fld>
            <a:endParaRPr lang="ja-JP" altLang="en-US" dirty="0"/>
          </a:p>
        </p:txBody>
      </p:sp>
    </p:spTree>
    <p:extLst>
      <p:ext uri="{BB962C8B-B14F-4D97-AF65-F5344CB8AC3E}">
        <p14:creationId xmlns:p14="http://schemas.microsoft.com/office/powerpoint/2010/main" val="6134952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E6AC3082-DA9D-4A1F-A333-3E3BB85A0D10}"/>
              </a:ext>
            </a:extLst>
          </p:cNvPr>
          <p:cNvSpPr>
            <a:spLocks noGrp="1"/>
          </p:cNvSpPr>
          <p:nvPr>
            <p:ph type="title"/>
          </p:nvPr>
        </p:nvSpPr>
        <p:spPr>
          <a:xfrm>
            <a:off x="0" y="364650"/>
            <a:ext cx="9144000" cy="686499"/>
          </a:xfrm>
        </p:spPr>
        <p:txBody>
          <a:bodyPr>
            <a:normAutofit/>
          </a:bodyPr>
          <a:lstStyle/>
          <a:p>
            <a:r>
              <a:rPr lang="ja-JP" altLang="en-US" dirty="0"/>
              <a:t>　</a:t>
            </a:r>
            <a:r>
              <a:rPr lang="en-US" altLang="ja-JP" dirty="0"/>
              <a:t>30</a:t>
            </a:r>
            <a:r>
              <a:rPr lang="ja-JP" altLang="en-US" dirty="0"/>
              <a:t>日（木） </a:t>
            </a:r>
            <a:r>
              <a:rPr lang="en-US" altLang="ja-JP" dirty="0"/>
              <a:t>12:00</a:t>
            </a:r>
            <a:r>
              <a:rPr lang="ja-JP" altLang="en-US" dirty="0"/>
              <a:t>　洪水キキクル（洪水警報の危険度分布）</a:t>
            </a:r>
            <a:endParaRPr kumimoji="1" lang="ja-JP" altLang="en-US" dirty="0"/>
          </a:p>
        </p:txBody>
      </p:sp>
      <p:sp>
        <p:nvSpPr>
          <p:cNvPr id="5"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p:txBody>
          <a:bodyPr/>
          <a:lstStyle/>
          <a:p>
            <a:fld id="{090AECCA-A504-4483-9A84-66AB2E940DB8}" type="slidenum">
              <a:rPr lang="ja-JP" altLang="en-US" smtClean="0"/>
              <a:pPr/>
              <a:t>39</a:t>
            </a:fld>
            <a:endParaRPr lang="ja-JP" altLang="en-US" dirty="0"/>
          </a:p>
        </p:txBody>
      </p:sp>
      <p:sp>
        <p:nvSpPr>
          <p:cNvPr id="6" name="テキスト ボックス 5">
            <a:extLst>
              <a:ext uri="{FF2B5EF4-FFF2-40B4-BE49-F238E27FC236}">
                <a16:creationId xmlns:a16="http://schemas.microsoft.com/office/drawing/2014/main" id="{D3A38E9C-FAD6-440E-B119-2A4389129282}"/>
              </a:ext>
            </a:extLst>
          </p:cNvPr>
          <p:cNvSpPr txBox="1"/>
          <p:nvPr/>
        </p:nvSpPr>
        <p:spPr>
          <a:xfrm>
            <a:off x="1852819" y="1350600"/>
            <a:ext cx="5457023" cy="246221"/>
          </a:xfrm>
          <a:prstGeom prst="rect">
            <a:avLst/>
          </a:prstGeom>
          <a:solidFill>
            <a:srgbClr val="6666FF"/>
          </a:solidFill>
          <a:ln w="3175">
            <a:noFill/>
          </a:ln>
        </p:spPr>
        <p:txBody>
          <a:bodyPr wrap="square" tIns="0" bIns="0" rtlCol="0">
            <a:spAutoFit/>
          </a:bodyPr>
          <a:lstStyle/>
          <a:p>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08</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月</a:t>
            </a:r>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30</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日</a:t>
            </a:r>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12</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時</a:t>
            </a:r>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00</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分</a:t>
            </a:r>
          </a:p>
        </p:txBody>
      </p:sp>
      <p:pic>
        <p:nvPicPr>
          <p:cNvPr id="9" name="コンテンツ プレースホルダー 6">
            <a:extLst>
              <a:ext uri="{FF2B5EF4-FFF2-40B4-BE49-F238E27FC236}">
                <a16:creationId xmlns:a16="http://schemas.microsoft.com/office/drawing/2014/main" id="{B0B3B155-E48F-428A-8663-69CE01F1BAF1}"/>
              </a:ext>
            </a:extLst>
          </p:cNvPr>
          <p:cNvPicPr>
            <a:picLocks noChangeAspect="1"/>
          </p:cNvPicPr>
          <p:nvPr/>
        </p:nvPicPr>
        <p:blipFill>
          <a:blip r:embed="rId3" cstate="print">
            <a:extLst>
              <a:ext uri="{28A0092B-C50C-407E-A947-70E740481C1C}">
                <a14:useLocalDpi xmlns:a14="http://schemas.microsoft.com/office/drawing/2010/main" val="0"/>
              </a:ext>
            </a:extLst>
          </a:blip>
          <a:srcRect l="12562" t="31036" r="7333" b="10446"/>
          <a:stretch>
            <a:fillRect/>
          </a:stretch>
        </p:blipFill>
        <p:spPr>
          <a:xfrm>
            <a:off x="629238" y="1187153"/>
            <a:ext cx="7598162" cy="4896000"/>
          </a:xfrm>
          <a:prstGeom prst="rect">
            <a:avLst/>
          </a:prstGeom>
        </p:spPr>
      </p:pic>
      <p:sp>
        <p:nvSpPr>
          <p:cNvPr id="13" name="テキスト ボックス 12">
            <a:extLst>
              <a:ext uri="{FF2B5EF4-FFF2-40B4-BE49-F238E27FC236}">
                <a16:creationId xmlns:a16="http://schemas.microsoft.com/office/drawing/2014/main" id="{DE3584CD-ACE8-0912-79C3-AB87CDE153F2}"/>
              </a:ext>
            </a:extLst>
          </p:cNvPr>
          <p:cNvSpPr txBox="1"/>
          <p:nvPr/>
        </p:nvSpPr>
        <p:spPr>
          <a:xfrm>
            <a:off x="769073" y="1256533"/>
            <a:ext cx="2057400" cy="369332"/>
          </a:xfrm>
          <a:prstGeom prst="rect">
            <a:avLst/>
          </a:prstGeom>
          <a:solidFill>
            <a:schemeClr val="bg1"/>
          </a:solidFill>
        </p:spPr>
        <p:txBody>
          <a:bodyPr wrap="square" rtlCol="0">
            <a:spAutoFit/>
          </a:bodyPr>
          <a:lstStyle/>
          <a:p>
            <a:pPr algn="ctr" fontAlgn="t"/>
            <a:r>
              <a:rPr kumimoji="1" lang="ja-JP" altLang="en-US" b="1" dirty="0" smtClean="0">
                <a:latin typeface="メイリオ" panose="020B0604030504040204" pitchFamily="50" charset="-128"/>
                <a:ea typeface="メイリオ" panose="020B0604030504040204" pitchFamily="50" charset="-128"/>
              </a:rPr>
              <a:t>洪水災害の</a:t>
            </a:r>
            <a:r>
              <a:rPr kumimoji="1" lang="ja-JP" altLang="en-US" b="1" dirty="0">
                <a:latin typeface="メイリオ" panose="020B0604030504040204" pitchFamily="50" charset="-128"/>
                <a:ea typeface="メイリオ" panose="020B0604030504040204" pitchFamily="50" charset="-128"/>
              </a:rPr>
              <a:t>危険度</a:t>
            </a:r>
          </a:p>
        </p:txBody>
      </p:sp>
      <p:sp>
        <p:nvSpPr>
          <p:cNvPr id="38" name="正方形/長方形 37"/>
          <p:cNvSpPr/>
          <p:nvPr/>
        </p:nvSpPr>
        <p:spPr>
          <a:xfrm>
            <a:off x="-3250415" y="1578050"/>
            <a:ext cx="2888562" cy="141219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39" name="正方形/長方形 38"/>
          <p:cNvSpPr/>
          <p:nvPr/>
        </p:nvSpPr>
        <p:spPr>
          <a:xfrm>
            <a:off x="-3250415" y="167426"/>
            <a:ext cx="2888562" cy="141219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0" name="正方形/長方形 39"/>
          <p:cNvSpPr/>
          <p:nvPr/>
        </p:nvSpPr>
        <p:spPr>
          <a:xfrm>
            <a:off x="-2730737" y="1957651"/>
            <a:ext cx="259288" cy="45719"/>
          </a:xfrm>
          <a:prstGeom prst="rect">
            <a:avLst/>
          </a:prstGeom>
          <a:solidFill>
            <a:srgbClr val="0C000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災害切迫　</a:t>
            </a:r>
            <a:r>
              <a:rPr kumimoji="1" lang="en-US" altLang="ja-JP"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警戒レベル５相当</a:t>
            </a:r>
            <a:r>
              <a:rPr kumimoji="1" lang="en-US" altLang="ja-JP"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正方形/長方形 40"/>
          <p:cNvSpPr/>
          <p:nvPr/>
        </p:nvSpPr>
        <p:spPr>
          <a:xfrm>
            <a:off x="-2730134" y="2173675"/>
            <a:ext cx="258685" cy="45719"/>
          </a:xfrm>
          <a:prstGeom prst="rect">
            <a:avLst/>
          </a:prstGeom>
          <a:solidFill>
            <a:srgbClr val="AA00A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050" b="0" i="0" u="none" strike="noStrike" kern="1200" cap="none" spc="-3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危険</a:t>
            </a:r>
            <a:r>
              <a:rPr kumimoji="1" lang="ja-JP" altLang="en-US" sz="1050" b="0" i="0" u="none" strike="noStrike" kern="1200" cap="none" spc="-5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050" b="0" i="0" u="none" strike="noStrike" kern="1200" cap="none" spc="-5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b="0" i="0" u="none" strike="noStrike" kern="1200" cap="none" spc="-5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警戒レベル４相当</a:t>
            </a:r>
            <a:r>
              <a:rPr kumimoji="1" lang="en-US" altLang="ja-JP" sz="1050" b="0" i="0" u="none" strike="noStrike" kern="1200" cap="none" spc="-5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050" b="0" i="0" u="none" strike="noStrike" kern="1200" cap="none" spc="-5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正方形/長方形 41"/>
          <p:cNvSpPr/>
          <p:nvPr/>
        </p:nvSpPr>
        <p:spPr>
          <a:xfrm>
            <a:off x="-2730134" y="2389699"/>
            <a:ext cx="258685" cy="45719"/>
          </a:xfrm>
          <a:prstGeom prst="rect">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警戒　　　　 </a:t>
            </a:r>
            <a:r>
              <a:rPr kumimoji="1" lang="en-US" altLang="ja-JP"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警戒レベル３相当</a:t>
            </a:r>
            <a:r>
              <a:rPr kumimoji="1" lang="en-US" altLang="ja-JP"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正方形/長方形 42"/>
          <p:cNvSpPr/>
          <p:nvPr/>
        </p:nvSpPr>
        <p:spPr>
          <a:xfrm>
            <a:off x="-2730134" y="2605723"/>
            <a:ext cx="258685" cy="45719"/>
          </a:xfrm>
          <a:prstGeom prst="rect">
            <a:avLst/>
          </a:prstGeom>
          <a:solidFill>
            <a:srgbClr val="F2E7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注意　　　　 </a:t>
            </a:r>
            <a:r>
              <a:rPr kumimoji="1" lang="en-US" altLang="ja-JP"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警戒レベル２相当</a:t>
            </a:r>
            <a:r>
              <a:rPr kumimoji="1" lang="en-US" altLang="ja-JP"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a:xfrm>
            <a:off x="-2730134" y="2821747"/>
            <a:ext cx="258685" cy="45719"/>
          </a:xfrm>
          <a:prstGeom prst="rect">
            <a:avLst/>
          </a:prstGeom>
          <a:solidFill>
            <a:srgbClr val="3C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今後の情報等に留意</a:t>
            </a:r>
            <a:endPar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a:off x="-3170202" y="1693001"/>
            <a:ext cx="2152833"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洪水キキクル</a:t>
            </a:r>
            <a:r>
              <a:rPr kumimoji="1"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（洪水警報の危険度分布）</a:t>
            </a:r>
            <a:endParaRPr kumimoji="1" lang="en-US" altLang="ja-JP" sz="6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正方形/長方形 45"/>
          <p:cNvSpPr/>
          <p:nvPr/>
        </p:nvSpPr>
        <p:spPr>
          <a:xfrm>
            <a:off x="-2708491" y="555807"/>
            <a:ext cx="259288" cy="45719"/>
          </a:xfrm>
          <a:prstGeom prst="rect">
            <a:avLst/>
          </a:prstGeom>
          <a:solidFill>
            <a:srgbClr val="0C000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氾濫発生情報　</a:t>
            </a:r>
            <a:r>
              <a:rPr kumimoji="1" lang="en-US" altLang="ja-JP"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警戒レベル５相当</a:t>
            </a:r>
            <a:r>
              <a:rPr kumimoji="1" lang="en-US" altLang="ja-JP"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正方形/長方形 46"/>
          <p:cNvSpPr/>
          <p:nvPr/>
        </p:nvSpPr>
        <p:spPr>
          <a:xfrm>
            <a:off x="-2707888" y="771831"/>
            <a:ext cx="258685" cy="45719"/>
          </a:xfrm>
          <a:prstGeom prst="rect">
            <a:avLst/>
          </a:prstGeom>
          <a:solidFill>
            <a:srgbClr val="AA00A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氾濫</a:t>
            </a:r>
            <a:r>
              <a:rPr kumimoji="1" lang="ja-JP" altLang="en-US" sz="1050" b="0" i="0" u="none" strike="noStrike" kern="1200" cap="none" spc="-3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危険情報　</a:t>
            </a:r>
            <a:r>
              <a:rPr kumimoji="1" lang="en-US" altLang="ja-JP" sz="1050" b="0" i="0" u="none" strike="noStrike" kern="1200" cap="none" spc="-5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b="0" i="0" u="none" strike="noStrike" kern="1200" cap="none" spc="-5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警戒レベル４相当</a:t>
            </a:r>
            <a:r>
              <a:rPr kumimoji="1" lang="en-US" altLang="ja-JP" sz="1050" b="0" i="0" u="none" strike="noStrike" kern="1200" cap="none" spc="-5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050" b="0" i="0" u="none" strike="noStrike" kern="1200" cap="none" spc="-5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正方形/長方形 47"/>
          <p:cNvSpPr/>
          <p:nvPr/>
        </p:nvSpPr>
        <p:spPr>
          <a:xfrm>
            <a:off x="-2707888" y="987855"/>
            <a:ext cx="258685" cy="45719"/>
          </a:xfrm>
          <a:prstGeom prst="rect">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氾濫</a:t>
            </a:r>
            <a:r>
              <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警戒情報　 </a:t>
            </a:r>
            <a:r>
              <a:rPr kumimoji="1" lang="en-US" altLang="ja-JP"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警戒レベル３相当</a:t>
            </a:r>
            <a:r>
              <a:rPr kumimoji="1" lang="en-US" altLang="ja-JP"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正方形/長方形 48"/>
          <p:cNvSpPr/>
          <p:nvPr/>
        </p:nvSpPr>
        <p:spPr>
          <a:xfrm>
            <a:off x="-2707888" y="1203879"/>
            <a:ext cx="258685" cy="45719"/>
          </a:xfrm>
          <a:prstGeom prst="rect">
            <a:avLst/>
          </a:prstGeom>
          <a:solidFill>
            <a:srgbClr val="F2E7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氾濫注意情報　</a:t>
            </a:r>
            <a:r>
              <a:rPr kumimoji="1" lang="en-US" altLang="ja-JP"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警戒レベル２相当</a:t>
            </a:r>
            <a:r>
              <a:rPr kumimoji="1" lang="en-US" altLang="ja-JP"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050" b="0" i="0" u="none" strike="noStrike" kern="1200" cap="none" spc="-5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正方形/長方形 49"/>
          <p:cNvSpPr/>
          <p:nvPr/>
        </p:nvSpPr>
        <p:spPr>
          <a:xfrm>
            <a:off x="-2707888" y="1419903"/>
            <a:ext cx="258685" cy="45719"/>
          </a:xfrm>
          <a:prstGeom prst="rect">
            <a:avLst/>
          </a:prstGeom>
          <a:solidFill>
            <a:srgbClr val="3C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発表なし</a:t>
            </a:r>
            <a:endPar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51" name="図 50"/>
          <p:cNvPicPr>
            <a:picLocks noChangeAspect="1"/>
          </p:cNvPicPr>
          <p:nvPr/>
        </p:nvPicPr>
        <p:blipFill>
          <a:blip r:embed="rId4"/>
          <a:stretch>
            <a:fillRect/>
          </a:stretch>
        </p:blipFill>
        <p:spPr>
          <a:xfrm>
            <a:off x="-3194853" y="444451"/>
            <a:ext cx="436618" cy="1058434"/>
          </a:xfrm>
          <a:prstGeom prst="rect">
            <a:avLst/>
          </a:prstGeom>
        </p:spPr>
      </p:pic>
      <p:sp>
        <p:nvSpPr>
          <p:cNvPr id="52" name="テキスト ボックス 51"/>
          <p:cNvSpPr txBox="1"/>
          <p:nvPr/>
        </p:nvSpPr>
        <p:spPr>
          <a:xfrm>
            <a:off x="-3170202" y="243626"/>
            <a:ext cx="1267976"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指定河川洪水予報</a:t>
            </a:r>
            <a:endPar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53" name="図 52"/>
          <p:cNvPicPr>
            <a:picLocks noChangeAspect="1"/>
          </p:cNvPicPr>
          <p:nvPr/>
        </p:nvPicPr>
        <p:blipFill>
          <a:blip r:embed="rId5"/>
          <a:stretch>
            <a:fillRect/>
          </a:stretch>
        </p:blipFill>
        <p:spPr>
          <a:xfrm>
            <a:off x="-3194853" y="1927264"/>
            <a:ext cx="405352" cy="970135"/>
          </a:xfrm>
          <a:prstGeom prst="rect">
            <a:avLst/>
          </a:prstGeom>
        </p:spPr>
      </p:pic>
      <p:pic>
        <p:nvPicPr>
          <p:cNvPr id="55" name="図 54"/>
          <p:cNvPicPr>
            <a:picLocks noChangeAspect="1"/>
          </p:cNvPicPr>
          <p:nvPr/>
        </p:nvPicPr>
        <p:blipFill>
          <a:blip r:embed="rId6"/>
          <a:stretch>
            <a:fillRect/>
          </a:stretch>
        </p:blipFill>
        <p:spPr>
          <a:xfrm>
            <a:off x="5710687" y="4892760"/>
            <a:ext cx="3344972" cy="1645247"/>
          </a:xfrm>
          <a:prstGeom prst="rect">
            <a:avLst/>
          </a:prstGeom>
        </p:spPr>
      </p:pic>
      <p:sp>
        <p:nvSpPr>
          <p:cNvPr id="25"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状況付与</a:t>
            </a:r>
          </a:p>
        </p:txBody>
      </p:sp>
    </p:spTree>
    <p:extLst>
      <p:ext uri="{BB962C8B-B14F-4D97-AF65-F5344CB8AC3E}">
        <p14:creationId xmlns:p14="http://schemas.microsoft.com/office/powerpoint/2010/main" val="4151130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65847B67-DC68-4EA2-A974-211BE9227A5D}"/>
              </a:ext>
            </a:extLst>
          </p:cNvPr>
          <p:cNvSpPr>
            <a:spLocks noGrp="1"/>
          </p:cNvSpPr>
          <p:nvPr>
            <p:ph idx="4294967295"/>
          </p:nvPr>
        </p:nvSpPr>
        <p:spPr>
          <a:xfrm>
            <a:off x="628650" y="1330302"/>
            <a:ext cx="8007350" cy="4846661"/>
          </a:xfrm>
        </p:spPr>
        <p:txBody>
          <a:bodyPr>
            <a:normAutofit fontScale="92500"/>
          </a:bodyPr>
          <a:lstStyle/>
          <a:p>
            <a:pPr marL="0" indent="0">
              <a:lnSpc>
                <a:spcPct val="110000"/>
              </a:lnSpc>
              <a:buNone/>
            </a:pPr>
            <a:r>
              <a:rPr lang="ja-JP" altLang="en-US" dirty="0"/>
              <a:t>大雨や台風等に対する実際の災害対応においては、</a:t>
            </a:r>
            <a:r>
              <a:rPr lang="en-US" altLang="ja-JP" dirty="0"/>
              <a:t/>
            </a:r>
            <a:br>
              <a:rPr lang="en-US" altLang="ja-JP" dirty="0"/>
            </a:br>
            <a:r>
              <a:rPr lang="ja-JP" altLang="en-US" u="sng" dirty="0">
                <a:solidFill>
                  <a:schemeClr val="accent1">
                    <a:lumMod val="75000"/>
                  </a:schemeClr>
                </a:solidFill>
              </a:rPr>
              <a:t>土砂災害と洪水災害との両方が発生する可能性</a:t>
            </a:r>
            <a:r>
              <a:rPr lang="ja-JP" altLang="en-US" dirty="0"/>
              <a:t>を常に</a:t>
            </a:r>
            <a:r>
              <a:rPr lang="en-US" altLang="ja-JP" dirty="0"/>
              <a:t/>
            </a:r>
            <a:br>
              <a:rPr lang="en-US" altLang="ja-JP" dirty="0"/>
            </a:br>
            <a:r>
              <a:rPr lang="ja-JP" altLang="en-US" dirty="0"/>
              <a:t>想定して活動する必要があります。</a:t>
            </a:r>
            <a:endParaRPr lang="en-US" altLang="ja-JP" dirty="0"/>
          </a:p>
          <a:p>
            <a:pPr marL="0" indent="0">
              <a:lnSpc>
                <a:spcPct val="110000"/>
              </a:lnSpc>
              <a:buNone/>
            </a:pPr>
            <a:r>
              <a:rPr lang="ja-JP" altLang="en-US" dirty="0"/>
              <a:t>ただし本ワークショップにおいては、</a:t>
            </a:r>
            <a:r>
              <a:rPr lang="ja-JP" altLang="en-US" u="sng" dirty="0">
                <a:solidFill>
                  <a:schemeClr val="accent1">
                    <a:lumMod val="75000"/>
                  </a:schemeClr>
                </a:solidFill>
              </a:rPr>
              <a:t>限られた時間の中で</a:t>
            </a:r>
            <a:r>
              <a:rPr lang="en-US" altLang="ja-JP" u="sng" dirty="0">
                <a:solidFill>
                  <a:schemeClr val="accent1">
                    <a:lumMod val="75000"/>
                  </a:schemeClr>
                </a:solidFill>
              </a:rPr>
              <a:t/>
            </a:r>
            <a:br>
              <a:rPr lang="en-US" altLang="ja-JP" u="sng" dirty="0">
                <a:solidFill>
                  <a:schemeClr val="accent1">
                    <a:lumMod val="75000"/>
                  </a:schemeClr>
                </a:solidFill>
              </a:rPr>
            </a:br>
            <a:r>
              <a:rPr lang="ja-JP" altLang="en-US" u="sng" dirty="0">
                <a:solidFill>
                  <a:schemeClr val="accent1">
                    <a:lumMod val="75000"/>
                  </a:schemeClr>
                </a:solidFill>
              </a:rPr>
              <a:t>防災気象情報を活用する演習を行うために、</a:t>
            </a:r>
            <a:r>
              <a:rPr lang="en-US" altLang="ja-JP" u="sng" dirty="0">
                <a:solidFill>
                  <a:schemeClr val="accent1">
                    <a:lumMod val="75000"/>
                  </a:schemeClr>
                </a:solidFill>
              </a:rPr>
              <a:t/>
            </a:r>
            <a:br>
              <a:rPr lang="en-US" altLang="ja-JP" u="sng" dirty="0">
                <a:solidFill>
                  <a:schemeClr val="accent1">
                    <a:lumMod val="75000"/>
                  </a:schemeClr>
                </a:solidFill>
              </a:rPr>
            </a:br>
            <a:r>
              <a:rPr lang="ja-JP" altLang="en-US" u="sng" dirty="0">
                <a:solidFill>
                  <a:schemeClr val="accent1">
                    <a:lumMod val="75000"/>
                  </a:schemeClr>
                </a:solidFill>
              </a:rPr>
              <a:t>取り扱う情報の対象を中小河川の洪水災害に限定</a:t>
            </a:r>
            <a:r>
              <a:rPr lang="ja-JP" altLang="en-US" dirty="0"/>
              <a:t>し、</a:t>
            </a:r>
            <a:r>
              <a:rPr lang="en-US" altLang="ja-JP" dirty="0"/>
              <a:t/>
            </a:r>
            <a:br>
              <a:rPr lang="en-US" altLang="ja-JP" dirty="0"/>
            </a:br>
            <a:r>
              <a:rPr lang="ja-JP" altLang="en-US" dirty="0"/>
              <a:t>洪水災害への対応を中心に議論していただきます。</a:t>
            </a:r>
            <a:endParaRPr lang="en-US" altLang="ja-JP" dirty="0"/>
          </a:p>
          <a:p>
            <a:pPr marL="0" indent="0">
              <a:lnSpc>
                <a:spcPct val="110000"/>
              </a:lnSpc>
              <a:buNone/>
            </a:pPr>
            <a:r>
              <a:rPr lang="ja-JP" altLang="en-US" dirty="0"/>
              <a:t>実際の災害対応においては本ワークショップとは異なり、</a:t>
            </a:r>
            <a:r>
              <a:rPr lang="en-US" altLang="ja-JP" dirty="0"/>
              <a:t/>
            </a:r>
            <a:br>
              <a:rPr lang="en-US" altLang="ja-JP" dirty="0"/>
            </a:br>
            <a:r>
              <a:rPr lang="ja-JP" altLang="en-US" u="sng" dirty="0">
                <a:solidFill>
                  <a:schemeClr val="accent1">
                    <a:lumMod val="75000"/>
                  </a:schemeClr>
                </a:solidFill>
              </a:rPr>
              <a:t>「土砂災害だけ」または「洪水災害だけ」を想定して</a:t>
            </a:r>
            <a:r>
              <a:rPr lang="en-US" altLang="ja-JP" u="sng" dirty="0">
                <a:solidFill>
                  <a:schemeClr val="accent1">
                    <a:lumMod val="75000"/>
                  </a:schemeClr>
                </a:solidFill>
              </a:rPr>
              <a:t/>
            </a:r>
            <a:br>
              <a:rPr lang="en-US" altLang="ja-JP" u="sng" dirty="0">
                <a:solidFill>
                  <a:schemeClr val="accent1">
                    <a:lumMod val="75000"/>
                  </a:schemeClr>
                </a:solidFill>
              </a:rPr>
            </a:br>
            <a:r>
              <a:rPr lang="ja-JP" altLang="en-US" u="sng" dirty="0">
                <a:solidFill>
                  <a:schemeClr val="accent1">
                    <a:lumMod val="75000"/>
                  </a:schemeClr>
                </a:solidFill>
              </a:rPr>
              <a:t>警戒するということはあり得ません</a:t>
            </a:r>
            <a:r>
              <a:rPr lang="ja-JP" altLang="en-US" dirty="0"/>
              <a:t>ので、ご注意下さい。</a:t>
            </a:r>
            <a:endParaRPr kumimoji="1" lang="ja-JP" altLang="en-US" dirty="0"/>
          </a:p>
        </p:txBody>
      </p:sp>
      <p:sp>
        <p:nvSpPr>
          <p:cNvPr id="3" name="タイトル 2">
            <a:extLst>
              <a:ext uri="{FF2B5EF4-FFF2-40B4-BE49-F238E27FC236}">
                <a16:creationId xmlns:a16="http://schemas.microsoft.com/office/drawing/2014/main" id="{65467DD1-D006-48CE-ABA9-3D8870CCF375}"/>
              </a:ext>
            </a:extLst>
          </p:cNvPr>
          <p:cNvSpPr>
            <a:spLocks noGrp="1"/>
          </p:cNvSpPr>
          <p:nvPr>
            <p:ph type="title"/>
          </p:nvPr>
        </p:nvSpPr>
        <p:spPr>
          <a:xfrm>
            <a:off x="0" y="364650"/>
            <a:ext cx="9144000" cy="686499"/>
          </a:xfrm>
        </p:spPr>
        <p:txBody>
          <a:bodyPr>
            <a:normAutofit/>
          </a:bodyPr>
          <a:lstStyle/>
          <a:p>
            <a:r>
              <a:rPr kumimoji="1" lang="ja-JP" altLang="en-US" dirty="0"/>
              <a:t>　「中小河川洪水災害編」に関する注意事項</a:t>
            </a:r>
          </a:p>
        </p:txBody>
      </p:sp>
      <p:sp>
        <p:nvSpPr>
          <p:cNvPr id="5" name="スライド番号プレースホルダー 4">
            <a:extLst>
              <a:ext uri="{FF2B5EF4-FFF2-40B4-BE49-F238E27FC236}">
                <a16:creationId xmlns:a16="http://schemas.microsoft.com/office/drawing/2014/main" id="{1430E762-EC33-4951-91CC-D6B4BB2BFC39}"/>
              </a:ext>
            </a:extLst>
          </p:cNvPr>
          <p:cNvSpPr>
            <a:spLocks noGrp="1"/>
          </p:cNvSpPr>
          <p:nvPr>
            <p:ph type="sldNum" sz="quarter" idx="12"/>
          </p:nvPr>
        </p:nvSpPr>
        <p:spPr/>
        <p:txBody>
          <a:bodyPr/>
          <a:lstStyle/>
          <a:p>
            <a:fld id="{090AECCA-A504-4483-9A84-66AB2E940DB8}" type="slidenum">
              <a:rPr lang="ja-JP" altLang="en-US" smtClean="0"/>
              <a:pPr/>
              <a:t>4</a:t>
            </a:fld>
            <a:endParaRPr lang="ja-JP" altLang="en-US" dirty="0"/>
          </a:p>
        </p:txBody>
      </p:sp>
    </p:spTree>
    <p:extLst>
      <p:ext uri="{BB962C8B-B14F-4D97-AF65-F5344CB8AC3E}">
        <p14:creationId xmlns:p14="http://schemas.microsoft.com/office/powerpoint/2010/main" val="7994024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3FB2E-C31C-9FB7-75E9-15487488E3B5}"/>
            </a:ext>
          </a:extLst>
        </p:cNvPr>
        <p:cNvGrpSpPr/>
        <p:nvPr/>
      </p:nvGrpSpPr>
      <p:grpSpPr>
        <a:xfrm>
          <a:off x="0" y="0"/>
          <a:ext cx="0" cy="0"/>
          <a:chOff x="0" y="0"/>
          <a:chExt cx="0" cy="0"/>
        </a:xfrm>
      </p:grpSpPr>
      <p:graphicFrame>
        <p:nvGraphicFramePr>
          <p:cNvPr id="90" name="グラフ 89">
            <a:extLst>
              <a:ext uri="{FF2B5EF4-FFF2-40B4-BE49-F238E27FC236}">
                <a16:creationId xmlns:a16="http://schemas.microsoft.com/office/drawing/2014/main" id="{00000000-0008-0000-1600-000002000000}"/>
              </a:ext>
            </a:extLst>
          </p:cNvPr>
          <p:cNvGraphicFramePr>
            <a:graphicFrameLocks/>
          </p:cNvGraphicFramePr>
          <p:nvPr>
            <p:extLst>
              <p:ext uri="{D42A27DB-BD31-4B8C-83A1-F6EECF244321}">
                <p14:modId xmlns:p14="http://schemas.microsoft.com/office/powerpoint/2010/main" val="4221202231"/>
              </p:ext>
            </p:extLst>
          </p:nvPr>
        </p:nvGraphicFramePr>
        <p:xfrm>
          <a:off x="723900" y="1408145"/>
          <a:ext cx="7772400" cy="4129055"/>
        </p:xfrm>
        <a:graphic>
          <a:graphicData uri="http://schemas.openxmlformats.org/drawingml/2006/chart">
            <c:chart xmlns:c="http://schemas.openxmlformats.org/drawingml/2006/chart" xmlns:r="http://schemas.openxmlformats.org/officeDocument/2006/relationships" r:id="rId3"/>
          </a:graphicData>
        </a:graphic>
      </p:graphicFrame>
      <p:sp>
        <p:nvSpPr>
          <p:cNvPr id="3" name="タイトル 2">
            <a:extLst>
              <a:ext uri="{FF2B5EF4-FFF2-40B4-BE49-F238E27FC236}">
                <a16:creationId xmlns:a16="http://schemas.microsoft.com/office/drawing/2014/main" id="{2EEB29FA-3EF0-2751-0162-C759EC66BD6F}"/>
              </a:ext>
            </a:extLst>
          </p:cNvPr>
          <p:cNvSpPr>
            <a:spLocks noGrp="1"/>
          </p:cNvSpPr>
          <p:nvPr>
            <p:ph type="title"/>
          </p:nvPr>
        </p:nvSpPr>
        <p:spPr>
          <a:xfrm>
            <a:off x="0" y="364650"/>
            <a:ext cx="9144000"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12:00</a:t>
            </a:r>
            <a:r>
              <a:rPr lang="ja-JP" altLang="en-US">
                <a:latin typeface="ＭＳ Ｐゴシック"/>
                <a:ea typeface="ＭＳ Ｐゴシック"/>
              </a:rPr>
              <a:t>　Ｃ川の水位</a:t>
            </a:r>
            <a:endParaRPr kumimoji="1" lang="ja-JP" altLang="en-US">
              <a:latin typeface="ＭＳ Ｐゴシック"/>
              <a:ea typeface="ＭＳ Ｐゴシック"/>
            </a:endParaRPr>
          </a:p>
        </p:txBody>
      </p:sp>
      <p:sp>
        <p:nvSpPr>
          <p:cNvPr id="85" name="テキスト ボックス 84">
            <a:extLst>
              <a:ext uri="{FF2B5EF4-FFF2-40B4-BE49-F238E27FC236}">
                <a16:creationId xmlns:a16="http://schemas.microsoft.com/office/drawing/2014/main" id="{9B5BCA68-31CF-D35B-A2C2-FFC554D44043}"/>
              </a:ext>
            </a:extLst>
          </p:cNvPr>
          <p:cNvSpPr txBox="1"/>
          <p:nvPr/>
        </p:nvSpPr>
        <p:spPr>
          <a:xfrm rot="16200000">
            <a:off x="-132209" y="3272617"/>
            <a:ext cx="1138453" cy="400110"/>
          </a:xfrm>
          <a:prstGeom prst="rect">
            <a:avLst/>
          </a:prstGeom>
          <a:noFill/>
        </p:spPr>
        <p:txBody>
          <a:bodyPr wrap="none" rtlCol="0">
            <a:spAutoFit/>
          </a:bodyPr>
          <a:lstStyle/>
          <a:p>
            <a:r>
              <a:rPr kumimoji="1" lang="ja-JP" altLang="en-US" sz="2000" dirty="0">
                <a:latin typeface="ＭＳ Ｐゴシック" panose="020B0600070205080204" pitchFamily="50" charset="-128"/>
                <a:ea typeface="ＭＳ Ｐゴシック" panose="020B0600070205080204" pitchFamily="50" charset="-128"/>
              </a:rPr>
              <a:t>水位 </a:t>
            </a:r>
            <a:r>
              <a:rPr kumimoji="1" lang="en-US" altLang="ja-JP" sz="2000" dirty="0">
                <a:latin typeface="ＭＳ Ｐゴシック" panose="020B0600070205080204" pitchFamily="50" charset="-128"/>
                <a:ea typeface="ＭＳ Ｐゴシック" panose="020B0600070205080204" pitchFamily="50" charset="-128"/>
              </a:rPr>
              <a:t>[m]</a:t>
            </a:r>
            <a:endParaRPr kumimoji="1" lang="ja-JP" altLang="en-US" sz="2000" dirty="0">
              <a:latin typeface="ＭＳ Ｐゴシック" panose="020B0600070205080204" pitchFamily="50" charset="-128"/>
              <a:ea typeface="ＭＳ Ｐゴシック" panose="020B0600070205080204" pitchFamily="50" charset="-128"/>
            </a:endParaRPr>
          </a:p>
        </p:txBody>
      </p:sp>
      <p:sp>
        <p:nvSpPr>
          <p:cNvPr id="86" name="テキスト ボックス 85">
            <a:extLst>
              <a:ext uri="{FF2B5EF4-FFF2-40B4-BE49-F238E27FC236}">
                <a16:creationId xmlns:a16="http://schemas.microsoft.com/office/drawing/2014/main" id="{702A3DF6-0F03-D64E-6480-9C02C85CC26A}"/>
              </a:ext>
            </a:extLst>
          </p:cNvPr>
          <p:cNvSpPr txBox="1"/>
          <p:nvPr/>
        </p:nvSpPr>
        <p:spPr>
          <a:xfrm>
            <a:off x="4105782" y="5537200"/>
            <a:ext cx="769405" cy="400110"/>
          </a:xfrm>
          <a:prstGeom prst="rect">
            <a:avLst/>
          </a:prstGeom>
          <a:noFill/>
        </p:spPr>
        <p:txBody>
          <a:bodyPr wrap="square" rtlCol="0">
            <a:spAutoFit/>
          </a:bodyPr>
          <a:lstStyle/>
          <a:p>
            <a:r>
              <a:rPr kumimoji="1" lang="en-US" altLang="ja-JP" sz="2000" dirty="0">
                <a:latin typeface="ＭＳ Ｐゴシック" panose="020B0600070205080204" pitchFamily="50" charset="-128"/>
                <a:ea typeface="ＭＳ Ｐゴシック" panose="020B0600070205080204" pitchFamily="50" charset="-128"/>
              </a:rPr>
              <a:t>30</a:t>
            </a:r>
            <a:r>
              <a:rPr kumimoji="1" lang="ja-JP" altLang="en-US" sz="2000" dirty="0">
                <a:latin typeface="ＭＳ Ｐゴシック" panose="020B0600070205080204" pitchFamily="50" charset="-128"/>
                <a:ea typeface="ＭＳ Ｐゴシック" panose="020B0600070205080204" pitchFamily="50" charset="-128"/>
              </a:rPr>
              <a:t>日</a:t>
            </a:r>
          </a:p>
        </p:txBody>
      </p:sp>
      <p:sp>
        <p:nvSpPr>
          <p:cNvPr id="91" name="テキスト ボックス 90">
            <a:extLst>
              <a:ext uri="{FF2B5EF4-FFF2-40B4-BE49-F238E27FC236}">
                <a16:creationId xmlns:a16="http://schemas.microsoft.com/office/drawing/2014/main" id="{E1B7F1CC-B8E7-32D7-D8B7-087EA8FF3EF1}"/>
              </a:ext>
            </a:extLst>
          </p:cNvPr>
          <p:cNvSpPr txBox="1"/>
          <p:nvPr/>
        </p:nvSpPr>
        <p:spPr>
          <a:xfrm>
            <a:off x="7621916" y="4427003"/>
            <a:ext cx="1410964" cy="369332"/>
          </a:xfrm>
          <a:prstGeom prst="rect">
            <a:avLst/>
          </a:prstGeom>
          <a:solidFill>
            <a:srgbClr val="3338FD"/>
          </a:solidFill>
        </p:spPr>
        <p:txBody>
          <a:bodyPr wrap="none" rtlCol="0">
            <a:spAutoFit/>
          </a:bodyPr>
          <a:lstStyle/>
          <a:p>
            <a:r>
              <a:rPr kumimoji="1" lang="en-US" altLang="ja-JP" b="1" dirty="0">
                <a:solidFill>
                  <a:schemeClr val="bg1"/>
                </a:solidFill>
                <a:latin typeface="ＭＳ Ｐゴシック" panose="020B0600070205080204" pitchFamily="50" charset="-128"/>
                <a:ea typeface="ＭＳ Ｐゴシック" panose="020B0600070205080204" pitchFamily="50" charset="-128"/>
              </a:rPr>
              <a:t>12:00 1.56 m</a:t>
            </a:r>
            <a:endParaRPr kumimoji="1" lang="ja-JP" altLang="en-US" b="1" dirty="0">
              <a:solidFill>
                <a:schemeClr val="bg1"/>
              </a:solidFill>
              <a:latin typeface="ＭＳ Ｐゴシック" panose="020B0600070205080204" pitchFamily="50" charset="-128"/>
              <a:ea typeface="ＭＳ Ｐゴシック" panose="020B0600070205080204" pitchFamily="50" charset="-128"/>
            </a:endParaRPr>
          </a:p>
        </p:txBody>
      </p:sp>
      <p:sp>
        <p:nvSpPr>
          <p:cNvPr id="92" name="テキスト ボックス 91">
            <a:extLst>
              <a:ext uri="{FF2B5EF4-FFF2-40B4-BE49-F238E27FC236}">
                <a16:creationId xmlns:a16="http://schemas.microsoft.com/office/drawing/2014/main" id="{73B07856-2BA1-63FA-ACB1-45B73247D924}"/>
              </a:ext>
            </a:extLst>
          </p:cNvPr>
          <p:cNvSpPr txBox="1"/>
          <p:nvPr/>
        </p:nvSpPr>
        <p:spPr>
          <a:xfrm>
            <a:off x="1248119" y="1777420"/>
            <a:ext cx="134684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計画高水位</a:t>
            </a:r>
          </a:p>
        </p:txBody>
      </p:sp>
      <p:sp>
        <p:nvSpPr>
          <p:cNvPr id="93" name="テキスト ボックス 92">
            <a:extLst>
              <a:ext uri="{FF2B5EF4-FFF2-40B4-BE49-F238E27FC236}">
                <a16:creationId xmlns:a16="http://schemas.microsoft.com/office/drawing/2014/main" id="{1D1F24C5-96D5-89C8-8764-FEC94537639E}"/>
              </a:ext>
            </a:extLst>
          </p:cNvPr>
          <p:cNvSpPr txBox="1"/>
          <p:nvPr/>
        </p:nvSpPr>
        <p:spPr>
          <a:xfrm>
            <a:off x="1248119" y="3672567"/>
            <a:ext cx="181171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水防団待機水位</a:t>
            </a:r>
          </a:p>
        </p:txBody>
      </p:sp>
      <p:sp>
        <p:nvSpPr>
          <p:cNvPr id="94" name="テキスト ボックス 93">
            <a:extLst>
              <a:ext uri="{FF2B5EF4-FFF2-40B4-BE49-F238E27FC236}">
                <a16:creationId xmlns:a16="http://schemas.microsoft.com/office/drawing/2014/main" id="{ADD0F8F8-46AA-1987-2426-E1BBC93A64ED}"/>
              </a:ext>
            </a:extLst>
          </p:cNvPr>
          <p:cNvSpPr txBox="1"/>
          <p:nvPr/>
        </p:nvSpPr>
        <p:spPr>
          <a:xfrm>
            <a:off x="1248119" y="2978171"/>
            <a:ext cx="1579278"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氾濫注意水位</a:t>
            </a:r>
          </a:p>
        </p:txBody>
      </p:sp>
      <p:sp>
        <p:nvSpPr>
          <p:cNvPr id="11"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状況付与</a:t>
            </a:r>
          </a:p>
        </p:txBody>
      </p:sp>
      <p:sp>
        <p:nvSpPr>
          <p:cNvPr id="12"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pPr/>
              <a:t>40</a:t>
            </a:fld>
            <a:endParaRPr lang="ja-JP" altLang="en-US" dirty="0"/>
          </a:p>
        </p:txBody>
      </p:sp>
    </p:spTree>
    <p:extLst>
      <p:ext uri="{BB962C8B-B14F-4D97-AF65-F5344CB8AC3E}">
        <p14:creationId xmlns:p14="http://schemas.microsoft.com/office/powerpoint/2010/main" val="11960415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p:txBody>
          <a:bodyPr/>
          <a:lstStyle/>
          <a:p>
            <a:fld id="{090AECCA-A504-4483-9A84-66AB2E940DB8}" type="slidenum">
              <a:rPr lang="ja-JP" altLang="en-US" smtClean="0"/>
              <a:pPr/>
              <a:t>41</a:t>
            </a:fld>
            <a:endParaRPr lang="ja-JP" altLang="en-US" dirty="0"/>
          </a:p>
        </p:txBody>
      </p:sp>
      <p:sp>
        <p:nvSpPr>
          <p:cNvPr id="6" name="テキスト ボックス 5">
            <a:extLst>
              <a:ext uri="{FF2B5EF4-FFF2-40B4-BE49-F238E27FC236}">
                <a16:creationId xmlns:a16="http://schemas.microsoft.com/office/drawing/2014/main" id="{C89F57D6-FE67-4125-BB8F-455716BD8D34}"/>
              </a:ext>
            </a:extLst>
          </p:cNvPr>
          <p:cNvSpPr txBox="1"/>
          <p:nvPr/>
        </p:nvSpPr>
        <p:spPr>
          <a:xfrm>
            <a:off x="1843488" y="1330325"/>
            <a:ext cx="5457023" cy="246221"/>
          </a:xfrm>
          <a:prstGeom prst="rect">
            <a:avLst/>
          </a:prstGeom>
          <a:solidFill>
            <a:srgbClr val="6666FF"/>
          </a:solidFill>
          <a:ln w="3175">
            <a:noFill/>
          </a:ln>
        </p:spPr>
        <p:txBody>
          <a:bodyPr wrap="square" tIns="0" bIns="0" rtlCol="0">
            <a:spAutoFit/>
          </a:bodyPr>
          <a:lstStyle/>
          <a:p>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08</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月</a:t>
            </a:r>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30</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日</a:t>
            </a:r>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13</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時</a:t>
            </a:r>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00</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分</a:t>
            </a:r>
          </a:p>
        </p:txBody>
      </p:sp>
      <p:pic>
        <p:nvPicPr>
          <p:cNvPr id="9" name="コンテンツ プレースホルダー 6">
            <a:extLst>
              <a:ext uri="{FF2B5EF4-FFF2-40B4-BE49-F238E27FC236}">
                <a16:creationId xmlns:a16="http://schemas.microsoft.com/office/drawing/2014/main" id="{EA3CA539-CE46-4177-B7CE-47467EDE938E}"/>
              </a:ext>
            </a:extLst>
          </p:cNvPr>
          <p:cNvPicPr>
            <a:picLocks noChangeAspect="1"/>
          </p:cNvPicPr>
          <p:nvPr/>
        </p:nvPicPr>
        <p:blipFill>
          <a:blip r:embed="rId3" cstate="print">
            <a:extLst>
              <a:ext uri="{28A0092B-C50C-407E-A947-70E740481C1C}">
                <a14:useLocalDpi xmlns:a14="http://schemas.microsoft.com/office/drawing/2010/main" val="0"/>
              </a:ext>
            </a:extLst>
          </a:blip>
          <a:srcRect l="12857" t="30751" r="6692" b="10560"/>
          <a:stretch>
            <a:fillRect/>
          </a:stretch>
        </p:blipFill>
        <p:spPr>
          <a:xfrm>
            <a:off x="650928" y="1177873"/>
            <a:ext cx="7569375" cy="4896000"/>
          </a:xfrm>
          <a:prstGeom prst="rect">
            <a:avLst/>
          </a:prstGeom>
        </p:spPr>
      </p:pic>
      <p:sp>
        <p:nvSpPr>
          <p:cNvPr id="13" name="タイトル 2">
            <a:extLst>
              <a:ext uri="{FF2B5EF4-FFF2-40B4-BE49-F238E27FC236}">
                <a16:creationId xmlns:a16="http://schemas.microsoft.com/office/drawing/2014/main" id="{E6AC3082-DA9D-4A1F-A333-3E3BB85A0D10}"/>
              </a:ext>
            </a:extLst>
          </p:cNvPr>
          <p:cNvSpPr>
            <a:spLocks noGrp="1"/>
          </p:cNvSpPr>
          <p:nvPr>
            <p:ph type="title"/>
          </p:nvPr>
        </p:nvSpPr>
        <p:spPr>
          <a:xfrm>
            <a:off x="0" y="364650"/>
            <a:ext cx="9144000" cy="686499"/>
          </a:xfrm>
        </p:spPr>
        <p:txBody>
          <a:bodyPr>
            <a:normAutofit/>
          </a:bodyPr>
          <a:lstStyle/>
          <a:p>
            <a:r>
              <a:rPr lang="ja-JP" altLang="en-US" dirty="0"/>
              <a:t>　</a:t>
            </a:r>
            <a:r>
              <a:rPr lang="en-US" altLang="ja-JP" dirty="0"/>
              <a:t>30</a:t>
            </a:r>
            <a:r>
              <a:rPr lang="ja-JP" altLang="en-US" dirty="0"/>
              <a:t>日（木） </a:t>
            </a:r>
            <a:r>
              <a:rPr lang="en-US" altLang="ja-JP" dirty="0"/>
              <a:t>13:00</a:t>
            </a:r>
            <a:r>
              <a:rPr lang="ja-JP" altLang="en-US" dirty="0"/>
              <a:t>　洪水キキクル（洪水警報の危険度分布）</a:t>
            </a:r>
            <a:endParaRPr kumimoji="1" lang="ja-JP" altLang="en-US" dirty="0"/>
          </a:p>
        </p:txBody>
      </p:sp>
      <p:sp>
        <p:nvSpPr>
          <p:cNvPr id="14" name="テキスト ボックス 13">
            <a:extLst>
              <a:ext uri="{FF2B5EF4-FFF2-40B4-BE49-F238E27FC236}">
                <a16:creationId xmlns:a16="http://schemas.microsoft.com/office/drawing/2014/main" id="{DE3584CD-ACE8-0912-79C3-AB87CDE153F2}"/>
              </a:ext>
            </a:extLst>
          </p:cNvPr>
          <p:cNvSpPr txBox="1"/>
          <p:nvPr/>
        </p:nvSpPr>
        <p:spPr>
          <a:xfrm>
            <a:off x="769073" y="1256533"/>
            <a:ext cx="2057400" cy="369332"/>
          </a:xfrm>
          <a:prstGeom prst="rect">
            <a:avLst/>
          </a:prstGeom>
          <a:solidFill>
            <a:schemeClr val="bg1"/>
          </a:solidFill>
        </p:spPr>
        <p:txBody>
          <a:bodyPr wrap="square" rtlCol="0">
            <a:spAutoFit/>
          </a:bodyPr>
          <a:lstStyle/>
          <a:p>
            <a:pPr algn="ctr" fontAlgn="t"/>
            <a:r>
              <a:rPr kumimoji="1" lang="ja-JP" altLang="en-US" b="1" dirty="0" smtClean="0">
                <a:latin typeface="メイリオ" panose="020B0604030504040204" pitchFamily="50" charset="-128"/>
                <a:ea typeface="メイリオ" panose="020B0604030504040204" pitchFamily="50" charset="-128"/>
              </a:rPr>
              <a:t>洪水災害の</a:t>
            </a:r>
            <a:r>
              <a:rPr kumimoji="1" lang="ja-JP" altLang="en-US" b="1" dirty="0">
                <a:latin typeface="メイリオ" panose="020B0604030504040204" pitchFamily="50" charset="-128"/>
                <a:ea typeface="メイリオ" panose="020B0604030504040204" pitchFamily="50" charset="-128"/>
              </a:rPr>
              <a:t>危険度</a:t>
            </a:r>
          </a:p>
        </p:txBody>
      </p:sp>
      <p:pic>
        <p:nvPicPr>
          <p:cNvPr id="15" name="図 14"/>
          <p:cNvPicPr>
            <a:picLocks noChangeAspect="1"/>
          </p:cNvPicPr>
          <p:nvPr/>
        </p:nvPicPr>
        <p:blipFill>
          <a:blip r:embed="rId4"/>
          <a:stretch>
            <a:fillRect/>
          </a:stretch>
        </p:blipFill>
        <p:spPr>
          <a:xfrm>
            <a:off x="5710687" y="4892760"/>
            <a:ext cx="3344972" cy="1645247"/>
          </a:xfrm>
          <a:prstGeom prst="rect">
            <a:avLst/>
          </a:prstGeom>
        </p:spPr>
      </p:pic>
      <p:sp>
        <p:nvSpPr>
          <p:cNvPr id="10"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状況付与</a:t>
            </a:r>
          </a:p>
        </p:txBody>
      </p:sp>
    </p:spTree>
    <p:extLst>
      <p:ext uri="{BB962C8B-B14F-4D97-AF65-F5344CB8AC3E}">
        <p14:creationId xmlns:p14="http://schemas.microsoft.com/office/powerpoint/2010/main" val="2024020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0F1BFE-4B47-F664-E2DC-E32B91DBD44E}"/>
            </a:ext>
          </a:extLst>
        </p:cNvPr>
        <p:cNvGrpSpPr/>
        <p:nvPr/>
      </p:nvGrpSpPr>
      <p:grpSpPr>
        <a:xfrm>
          <a:off x="0" y="0"/>
          <a:ext cx="0" cy="0"/>
          <a:chOff x="0" y="0"/>
          <a:chExt cx="0" cy="0"/>
        </a:xfrm>
      </p:grpSpPr>
      <p:graphicFrame>
        <p:nvGraphicFramePr>
          <p:cNvPr id="13" name="グラフ 12">
            <a:extLst>
              <a:ext uri="{FF2B5EF4-FFF2-40B4-BE49-F238E27FC236}">
                <a16:creationId xmlns:a16="http://schemas.microsoft.com/office/drawing/2014/main" id="{00000000-0008-0000-1600-000002000000}"/>
              </a:ext>
            </a:extLst>
          </p:cNvPr>
          <p:cNvGraphicFramePr>
            <a:graphicFrameLocks/>
          </p:cNvGraphicFramePr>
          <p:nvPr>
            <p:extLst>
              <p:ext uri="{D42A27DB-BD31-4B8C-83A1-F6EECF244321}">
                <p14:modId xmlns:p14="http://schemas.microsoft.com/office/powerpoint/2010/main" val="96808025"/>
              </p:ext>
            </p:extLst>
          </p:nvPr>
        </p:nvGraphicFramePr>
        <p:xfrm>
          <a:off x="723900" y="1408145"/>
          <a:ext cx="7772400" cy="4129055"/>
        </p:xfrm>
        <a:graphic>
          <a:graphicData uri="http://schemas.openxmlformats.org/drawingml/2006/chart">
            <c:chart xmlns:c="http://schemas.openxmlformats.org/drawingml/2006/chart" xmlns:r="http://schemas.openxmlformats.org/officeDocument/2006/relationships" r:id="rId3"/>
          </a:graphicData>
        </a:graphic>
      </p:graphicFrame>
      <p:sp>
        <p:nvSpPr>
          <p:cNvPr id="3" name="タイトル 2">
            <a:extLst>
              <a:ext uri="{FF2B5EF4-FFF2-40B4-BE49-F238E27FC236}">
                <a16:creationId xmlns:a16="http://schemas.microsoft.com/office/drawing/2014/main" id="{083EF8E5-9407-57C6-D0AF-31E7A93E6601}"/>
              </a:ext>
            </a:extLst>
          </p:cNvPr>
          <p:cNvSpPr>
            <a:spLocks noGrp="1"/>
          </p:cNvSpPr>
          <p:nvPr>
            <p:ph type="title"/>
          </p:nvPr>
        </p:nvSpPr>
        <p:spPr>
          <a:xfrm>
            <a:off x="0" y="364650"/>
            <a:ext cx="9144000"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13:00</a:t>
            </a:r>
            <a:r>
              <a:rPr lang="ja-JP" altLang="en-US">
                <a:latin typeface="ＭＳ Ｐゴシック"/>
                <a:ea typeface="ＭＳ Ｐゴシック"/>
              </a:rPr>
              <a:t>　Ｃ川の水位</a:t>
            </a:r>
            <a:endParaRPr kumimoji="1" lang="ja-JP" altLang="en-US">
              <a:latin typeface="ＭＳ Ｐゴシック"/>
              <a:ea typeface="ＭＳ Ｐゴシック"/>
            </a:endParaRPr>
          </a:p>
        </p:txBody>
      </p:sp>
      <p:sp>
        <p:nvSpPr>
          <p:cNvPr id="6" name="テキスト ボックス 5">
            <a:extLst>
              <a:ext uri="{FF2B5EF4-FFF2-40B4-BE49-F238E27FC236}">
                <a16:creationId xmlns:a16="http://schemas.microsoft.com/office/drawing/2014/main" id="{9B5BCA68-31CF-D35B-A2C2-FFC554D44043}"/>
              </a:ext>
            </a:extLst>
          </p:cNvPr>
          <p:cNvSpPr txBox="1"/>
          <p:nvPr/>
        </p:nvSpPr>
        <p:spPr>
          <a:xfrm rot="16200000">
            <a:off x="-132209" y="3272617"/>
            <a:ext cx="1138453" cy="400110"/>
          </a:xfrm>
          <a:prstGeom prst="rect">
            <a:avLst/>
          </a:prstGeom>
          <a:noFill/>
        </p:spPr>
        <p:txBody>
          <a:bodyPr wrap="none" rtlCol="0">
            <a:spAutoFit/>
          </a:bodyPr>
          <a:lstStyle/>
          <a:p>
            <a:r>
              <a:rPr kumimoji="1" lang="ja-JP" altLang="en-US" sz="2000" dirty="0">
                <a:latin typeface="ＭＳ Ｐゴシック" panose="020B0600070205080204" pitchFamily="50" charset="-128"/>
                <a:ea typeface="ＭＳ Ｐゴシック" panose="020B0600070205080204" pitchFamily="50" charset="-128"/>
              </a:rPr>
              <a:t>水位 </a:t>
            </a:r>
            <a:r>
              <a:rPr kumimoji="1" lang="en-US" altLang="ja-JP" sz="2000" dirty="0">
                <a:latin typeface="ＭＳ Ｐゴシック" panose="020B0600070205080204" pitchFamily="50" charset="-128"/>
                <a:ea typeface="ＭＳ Ｐゴシック" panose="020B0600070205080204" pitchFamily="50" charset="-128"/>
              </a:rPr>
              <a:t>[m]</a:t>
            </a:r>
            <a:endParaRPr kumimoji="1" lang="ja-JP" altLang="en-US" sz="2000" dirty="0">
              <a:latin typeface="ＭＳ Ｐゴシック" panose="020B0600070205080204" pitchFamily="50" charset="-128"/>
              <a:ea typeface="ＭＳ Ｐゴシック" panose="020B0600070205080204" pitchFamily="50" charset="-128"/>
            </a:endParaRPr>
          </a:p>
        </p:txBody>
      </p:sp>
      <p:sp>
        <p:nvSpPr>
          <p:cNvPr id="7" name="テキスト ボックス 6">
            <a:extLst>
              <a:ext uri="{FF2B5EF4-FFF2-40B4-BE49-F238E27FC236}">
                <a16:creationId xmlns:a16="http://schemas.microsoft.com/office/drawing/2014/main" id="{702A3DF6-0F03-D64E-6480-9C02C85CC26A}"/>
              </a:ext>
            </a:extLst>
          </p:cNvPr>
          <p:cNvSpPr txBox="1"/>
          <p:nvPr/>
        </p:nvSpPr>
        <p:spPr>
          <a:xfrm>
            <a:off x="4105782" y="5537200"/>
            <a:ext cx="769405" cy="400110"/>
          </a:xfrm>
          <a:prstGeom prst="rect">
            <a:avLst/>
          </a:prstGeom>
          <a:noFill/>
        </p:spPr>
        <p:txBody>
          <a:bodyPr wrap="square" rtlCol="0">
            <a:spAutoFit/>
          </a:bodyPr>
          <a:lstStyle/>
          <a:p>
            <a:r>
              <a:rPr kumimoji="1" lang="en-US" altLang="ja-JP" sz="2000" dirty="0">
                <a:latin typeface="ＭＳ Ｐゴシック" panose="020B0600070205080204" pitchFamily="50" charset="-128"/>
                <a:ea typeface="ＭＳ Ｐゴシック" panose="020B0600070205080204" pitchFamily="50" charset="-128"/>
              </a:rPr>
              <a:t>30</a:t>
            </a:r>
            <a:r>
              <a:rPr kumimoji="1" lang="ja-JP" altLang="en-US" sz="2000" dirty="0">
                <a:latin typeface="ＭＳ Ｐゴシック" panose="020B0600070205080204" pitchFamily="50" charset="-128"/>
                <a:ea typeface="ＭＳ Ｐゴシック" panose="020B0600070205080204" pitchFamily="50" charset="-128"/>
              </a:rPr>
              <a:t>日</a:t>
            </a:r>
          </a:p>
        </p:txBody>
      </p:sp>
      <p:sp>
        <p:nvSpPr>
          <p:cNvPr id="14" name="テキスト ボックス 13">
            <a:extLst>
              <a:ext uri="{FF2B5EF4-FFF2-40B4-BE49-F238E27FC236}">
                <a16:creationId xmlns:a16="http://schemas.microsoft.com/office/drawing/2014/main" id="{E1B7F1CC-B8E7-32D7-D8B7-087EA8FF3EF1}"/>
              </a:ext>
            </a:extLst>
          </p:cNvPr>
          <p:cNvSpPr txBox="1"/>
          <p:nvPr/>
        </p:nvSpPr>
        <p:spPr>
          <a:xfrm>
            <a:off x="7621916" y="4427003"/>
            <a:ext cx="1410964" cy="369332"/>
          </a:xfrm>
          <a:prstGeom prst="rect">
            <a:avLst/>
          </a:prstGeom>
          <a:solidFill>
            <a:srgbClr val="3338FD"/>
          </a:solidFill>
        </p:spPr>
        <p:txBody>
          <a:bodyPr wrap="none" rtlCol="0">
            <a:spAutoFit/>
          </a:bodyPr>
          <a:lstStyle/>
          <a:p>
            <a:r>
              <a:rPr kumimoji="1" lang="en-US" altLang="ja-JP" b="1" dirty="0">
                <a:solidFill>
                  <a:schemeClr val="bg1"/>
                </a:solidFill>
                <a:latin typeface="ＭＳ Ｐゴシック" panose="020B0600070205080204" pitchFamily="50" charset="-128"/>
                <a:ea typeface="ＭＳ Ｐゴシック" panose="020B0600070205080204" pitchFamily="50" charset="-128"/>
              </a:rPr>
              <a:t>13:00 1.63 m</a:t>
            </a:r>
            <a:endParaRPr kumimoji="1" lang="ja-JP" altLang="en-US" b="1" dirty="0">
              <a:solidFill>
                <a:schemeClr val="bg1"/>
              </a:solidFill>
              <a:latin typeface="ＭＳ Ｐゴシック" panose="020B0600070205080204" pitchFamily="50" charset="-128"/>
              <a:ea typeface="ＭＳ Ｐゴシック" panose="020B0600070205080204" pitchFamily="50" charset="-128"/>
            </a:endParaRPr>
          </a:p>
        </p:txBody>
      </p:sp>
      <p:sp>
        <p:nvSpPr>
          <p:cNvPr id="16" name="テキスト ボックス 15">
            <a:extLst>
              <a:ext uri="{FF2B5EF4-FFF2-40B4-BE49-F238E27FC236}">
                <a16:creationId xmlns:a16="http://schemas.microsoft.com/office/drawing/2014/main" id="{73B07856-2BA1-63FA-ACB1-45B73247D924}"/>
              </a:ext>
            </a:extLst>
          </p:cNvPr>
          <p:cNvSpPr txBox="1"/>
          <p:nvPr/>
        </p:nvSpPr>
        <p:spPr>
          <a:xfrm>
            <a:off x="1248119" y="1777420"/>
            <a:ext cx="134684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計画高水位</a:t>
            </a:r>
          </a:p>
        </p:txBody>
      </p:sp>
      <p:sp>
        <p:nvSpPr>
          <p:cNvPr id="17" name="テキスト ボックス 16">
            <a:extLst>
              <a:ext uri="{FF2B5EF4-FFF2-40B4-BE49-F238E27FC236}">
                <a16:creationId xmlns:a16="http://schemas.microsoft.com/office/drawing/2014/main" id="{1D1F24C5-96D5-89C8-8764-FEC94537639E}"/>
              </a:ext>
            </a:extLst>
          </p:cNvPr>
          <p:cNvSpPr txBox="1"/>
          <p:nvPr/>
        </p:nvSpPr>
        <p:spPr>
          <a:xfrm>
            <a:off x="1248119" y="3672567"/>
            <a:ext cx="181171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水防団待機水位</a:t>
            </a:r>
          </a:p>
        </p:txBody>
      </p:sp>
      <p:sp>
        <p:nvSpPr>
          <p:cNvPr id="18" name="テキスト ボックス 17">
            <a:extLst>
              <a:ext uri="{FF2B5EF4-FFF2-40B4-BE49-F238E27FC236}">
                <a16:creationId xmlns:a16="http://schemas.microsoft.com/office/drawing/2014/main" id="{ADD0F8F8-46AA-1987-2426-E1BBC93A64ED}"/>
              </a:ext>
            </a:extLst>
          </p:cNvPr>
          <p:cNvSpPr txBox="1"/>
          <p:nvPr/>
        </p:nvSpPr>
        <p:spPr>
          <a:xfrm>
            <a:off x="1248119" y="2978171"/>
            <a:ext cx="1579278"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氾濫注意水位</a:t>
            </a:r>
          </a:p>
        </p:txBody>
      </p:sp>
      <p:sp>
        <p:nvSpPr>
          <p:cNvPr id="11"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状況付与</a:t>
            </a:r>
          </a:p>
        </p:txBody>
      </p:sp>
      <p:sp>
        <p:nvSpPr>
          <p:cNvPr id="12"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pPr/>
              <a:t>42</a:t>
            </a:fld>
            <a:endParaRPr lang="ja-JP" altLang="en-US" dirty="0"/>
          </a:p>
        </p:txBody>
      </p:sp>
    </p:spTree>
    <p:extLst>
      <p:ext uri="{BB962C8B-B14F-4D97-AF65-F5344CB8AC3E}">
        <p14:creationId xmlns:p14="http://schemas.microsoft.com/office/powerpoint/2010/main" val="29744937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E6AC3082-DA9D-4A1F-A333-3E3BB85A0D10}"/>
              </a:ext>
            </a:extLst>
          </p:cNvPr>
          <p:cNvSpPr>
            <a:spLocks noGrp="1"/>
          </p:cNvSpPr>
          <p:nvPr>
            <p:ph type="title"/>
          </p:nvPr>
        </p:nvSpPr>
        <p:spPr>
          <a:xfrm>
            <a:off x="0" y="364650"/>
            <a:ext cx="9144000" cy="686499"/>
          </a:xfrm>
        </p:spPr>
        <p:txBody>
          <a:bodyPr/>
          <a:lstStyle/>
          <a:p>
            <a:r>
              <a:rPr lang="ja-JP" altLang="en-US" dirty="0"/>
              <a:t>　</a:t>
            </a:r>
            <a:r>
              <a:rPr lang="en-US" altLang="ja-JP" dirty="0"/>
              <a:t>30</a:t>
            </a:r>
            <a:r>
              <a:rPr lang="ja-JP" altLang="en-US" dirty="0"/>
              <a:t>日（木） </a:t>
            </a:r>
            <a:r>
              <a:rPr lang="en-US" altLang="ja-JP" dirty="0"/>
              <a:t>14:00</a:t>
            </a:r>
            <a:r>
              <a:rPr lang="ja-JP" altLang="en-US" dirty="0"/>
              <a:t>　洪水キキクル（洪水警報の危険度分布）</a:t>
            </a:r>
            <a:endParaRPr kumimoji="1" lang="ja-JP" altLang="en-US" dirty="0"/>
          </a:p>
        </p:txBody>
      </p:sp>
      <p:sp>
        <p:nvSpPr>
          <p:cNvPr id="5"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p:txBody>
          <a:bodyPr/>
          <a:lstStyle/>
          <a:p>
            <a:fld id="{090AECCA-A504-4483-9A84-66AB2E940DB8}" type="slidenum">
              <a:rPr lang="ja-JP" altLang="en-US" smtClean="0"/>
              <a:pPr/>
              <a:t>43</a:t>
            </a:fld>
            <a:endParaRPr lang="ja-JP" altLang="en-US" dirty="0"/>
          </a:p>
        </p:txBody>
      </p:sp>
      <p:sp>
        <p:nvSpPr>
          <p:cNvPr id="6" name="テキスト ボックス 5">
            <a:extLst>
              <a:ext uri="{FF2B5EF4-FFF2-40B4-BE49-F238E27FC236}">
                <a16:creationId xmlns:a16="http://schemas.microsoft.com/office/drawing/2014/main" id="{8C0BADB8-5C41-417C-9401-B43AFF852FF1}"/>
              </a:ext>
            </a:extLst>
          </p:cNvPr>
          <p:cNvSpPr txBox="1"/>
          <p:nvPr/>
        </p:nvSpPr>
        <p:spPr>
          <a:xfrm>
            <a:off x="1843488" y="1330325"/>
            <a:ext cx="5457023" cy="246221"/>
          </a:xfrm>
          <a:prstGeom prst="rect">
            <a:avLst/>
          </a:prstGeom>
          <a:solidFill>
            <a:srgbClr val="6666FF"/>
          </a:solidFill>
          <a:ln w="3175">
            <a:noFill/>
          </a:ln>
        </p:spPr>
        <p:txBody>
          <a:bodyPr wrap="square" tIns="0" bIns="0" rtlCol="0">
            <a:spAutoFit/>
          </a:bodyPr>
          <a:lstStyle/>
          <a:p>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08</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月</a:t>
            </a:r>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30</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日</a:t>
            </a:r>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14</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時</a:t>
            </a:r>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00</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分</a:t>
            </a:r>
          </a:p>
        </p:txBody>
      </p:sp>
      <p:pic>
        <p:nvPicPr>
          <p:cNvPr id="9" name="コンテンツ プレースホルダー 6">
            <a:extLst>
              <a:ext uri="{FF2B5EF4-FFF2-40B4-BE49-F238E27FC236}">
                <a16:creationId xmlns:a16="http://schemas.microsoft.com/office/drawing/2014/main" id="{082C9072-2453-4EC6-A943-C25903C37212}"/>
              </a:ext>
            </a:extLst>
          </p:cNvPr>
          <p:cNvPicPr>
            <a:picLocks noChangeAspect="1"/>
          </p:cNvPicPr>
          <p:nvPr/>
        </p:nvPicPr>
        <p:blipFill>
          <a:blip r:embed="rId3" cstate="print">
            <a:extLst>
              <a:ext uri="{28A0092B-C50C-407E-A947-70E740481C1C}">
                <a14:useLocalDpi xmlns:a14="http://schemas.microsoft.com/office/drawing/2010/main" val="0"/>
              </a:ext>
            </a:extLst>
          </a:blip>
          <a:srcRect l="12509" t="30830" r="6845" b="10551"/>
          <a:stretch>
            <a:fillRect/>
          </a:stretch>
        </p:blipFill>
        <p:spPr>
          <a:xfrm>
            <a:off x="635431" y="1193369"/>
            <a:ext cx="7578671" cy="4866468"/>
          </a:xfrm>
          <a:prstGeom prst="rect">
            <a:avLst/>
          </a:prstGeom>
        </p:spPr>
      </p:pic>
      <p:sp>
        <p:nvSpPr>
          <p:cNvPr id="12" name="テキスト ボックス 11">
            <a:extLst>
              <a:ext uri="{FF2B5EF4-FFF2-40B4-BE49-F238E27FC236}">
                <a16:creationId xmlns:a16="http://schemas.microsoft.com/office/drawing/2014/main" id="{DE3584CD-ACE8-0912-79C3-AB87CDE153F2}"/>
              </a:ext>
            </a:extLst>
          </p:cNvPr>
          <p:cNvSpPr txBox="1"/>
          <p:nvPr/>
        </p:nvSpPr>
        <p:spPr>
          <a:xfrm>
            <a:off x="769073" y="1256533"/>
            <a:ext cx="2057400" cy="369332"/>
          </a:xfrm>
          <a:prstGeom prst="rect">
            <a:avLst/>
          </a:prstGeom>
          <a:solidFill>
            <a:schemeClr val="bg1"/>
          </a:solidFill>
        </p:spPr>
        <p:txBody>
          <a:bodyPr wrap="square" rtlCol="0">
            <a:spAutoFit/>
          </a:bodyPr>
          <a:lstStyle/>
          <a:p>
            <a:pPr algn="ctr" fontAlgn="t"/>
            <a:r>
              <a:rPr kumimoji="1" lang="ja-JP" altLang="en-US" b="1" dirty="0" smtClean="0">
                <a:latin typeface="メイリオ" panose="020B0604030504040204" pitchFamily="50" charset="-128"/>
                <a:ea typeface="メイリオ" panose="020B0604030504040204" pitchFamily="50" charset="-128"/>
              </a:rPr>
              <a:t>洪水災害の</a:t>
            </a:r>
            <a:r>
              <a:rPr kumimoji="1" lang="ja-JP" altLang="en-US" b="1" dirty="0">
                <a:latin typeface="メイリオ" panose="020B0604030504040204" pitchFamily="50" charset="-128"/>
                <a:ea typeface="メイリオ" panose="020B0604030504040204" pitchFamily="50" charset="-128"/>
              </a:rPr>
              <a:t>危険度</a:t>
            </a:r>
          </a:p>
        </p:txBody>
      </p:sp>
      <p:pic>
        <p:nvPicPr>
          <p:cNvPr id="13" name="図 12"/>
          <p:cNvPicPr>
            <a:picLocks noChangeAspect="1"/>
          </p:cNvPicPr>
          <p:nvPr/>
        </p:nvPicPr>
        <p:blipFill>
          <a:blip r:embed="rId4"/>
          <a:stretch>
            <a:fillRect/>
          </a:stretch>
        </p:blipFill>
        <p:spPr>
          <a:xfrm>
            <a:off x="5710687" y="4892760"/>
            <a:ext cx="3344972" cy="1645247"/>
          </a:xfrm>
          <a:prstGeom prst="rect">
            <a:avLst/>
          </a:prstGeom>
        </p:spPr>
      </p:pic>
      <p:sp>
        <p:nvSpPr>
          <p:cNvPr id="10"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状況付与</a:t>
            </a:r>
          </a:p>
        </p:txBody>
      </p:sp>
    </p:spTree>
    <p:extLst>
      <p:ext uri="{BB962C8B-B14F-4D97-AF65-F5344CB8AC3E}">
        <p14:creationId xmlns:p14="http://schemas.microsoft.com/office/powerpoint/2010/main" val="25333128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00E5E6-2817-1D6F-6663-FBCBD6065541}"/>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3ACA734F-148E-8C68-3D1B-EAA8D422AEB0}"/>
              </a:ext>
            </a:extLst>
          </p:cNvPr>
          <p:cNvSpPr>
            <a:spLocks noGrp="1"/>
          </p:cNvSpPr>
          <p:nvPr>
            <p:ph type="title"/>
          </p:nvPr>
        </p:nvSpPr>
        <p:spPr>
          <a:xfrm>
            <a:off x="0" y="364650"/>
            <a:ext cx="9144000"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a:latin typeface="ＭＳ Ｐゴシック"/>
                <a:ea typeface="ＭＳ Ｐゴシック"/>
              </a:rPr>
              <a:t>14:00</a:t>
            </a:r>
            <a:r>
              <a:rPr lang="ja-JP" altLang="en-US">
                <a:latin typeface="ＭＳ Ｐゴシック"/>
                <a:ea typeface="ＭＳ Ｐゴシック"/>
              </a:rPr>
              <a:t>　Ｃ川の水位</a:t>
            </a:r>
            <a:endParaRPr kumimoji="1" lang="ja-JP" altLang="en-US">
              <a:latin typeface="ＭＳ Ｐゴシック"/>
              <a:ea typeface="ＭＳ Ｐゴシック"/>
            </a:endParaRPr>
          </a:p>
        </p:txBody>
      </p:sp>
      <p:graphicFrame>
        <p:nvGraphicFramePr>
          <p:cNvPr id="5" name="グラフ 4">
            <a:extLst>
              <a:ext uri="{FF2B5EF4-FFF2-40B4-BE49-F238E27FC236}">
                <a16:creationId xmlns:a16="http://schemas.microsoft.com/office/drawing/2014/main" id="{00000000-0008-0000-1600-000002000000}"/>
              </a:ext>
            </a:extLst>
          </p:cNvPr>
          <p:cNvGraphicFramePr>
            <a:graphicFrameLocks/>
          </p:cNvGraphicFramePr>
          <p:nvPr>
            <p:extLst>
              <p:ext uri="{D42A27DB-BD31-4B8C-83A1-F6EECF244321}">
                <p14:modId xmlns:p14="http://schemas.microsoft.com/office/powerpoint/2010/main" val="4068477033"/>
              </p:ext>
            </p:extLst>
          </p:nvPr>
        </p:nvGraphicFramePr>
        <p:xfrm>
          <a:off x="637072" y="1408145"/>
          <a:ext cx="7706827" cy="4129055"/>
        </p:xfrm>
        <a:graphic>
          <a:graphicData uri="http://schemas.openxmlformats.org/drawingml/2006/chart">
            <c:chart xmlns:c="http://schemas.openxmlformats.org/drawingml/2006/chart" xmlns:r="http://schemas.openxmlformats.org/officeDocument/2006/relationships" r:id="rId3"/>
          </a:graphicData>
        </a:graphic>
      </p:graphicFrame>
      <p:sp>
        <p:nvSpPr>
          <p:cNvPr id="6" name="テキスト ボックス 5">
            <a:extLst>
              <a:ext uri="{FF2B5EF4-FFF2-40B4-BE49-F238E27FC236}">
                <a16:creationId xmlns:a16="http://schemas.microsoft.com/office/drawing/2014/main" id="{9B5BCA68-31CF-D35B-A2C2-FFC554D44043}"/>
              </a:ext>
            </a:extLst>
          </p:cNvPr>
          <p:cNvSpPr txBox="1"/>
          <p:nvPr/>
        </p:nvSpPr>
        <p:spPr>
          <a:xfrm rot="16200000">
            <a:off x="-132209" y="3272617"/>
            <a:ext cx="1138453" cy="400110"/>
          </a:xfrm>
          <a:prstGeom prst="rect">
            <a:avLst/>
          </a:prstGeom>
          <a:noFill/>
        </p:spPr>
        <p:txBody>
          <a:bodyPr wrap="none" rtlCol="0">
            <a:spAutoFit/>
          </a:bodyPr>
          <a:lstStyle/>
          <a:p>
            <a:r>
              <a:rPr kumimoji="1" lang="ja-JP" altLang="en-US" sz="2000" dirty="0">
                <a:latin typeface="ＭＳ Ｐゴシック" panose="020B0600070205080204" pitchFamily="50" charset="-128"/>
                <a:ea typeface="ＭＳ Ｐゴシック" panose="020B0600070205080204" pitchFamily="50" charset="-128"/>
              </a:rPr>
              <a:t>水位 </a:t>
            </a:r>
            <a:r>
              <a:rPr kumimoji="1" lang="en-US" altLang="ja-JP" sz="2000" dirty="0">
                <a:latin typeface="ＭＳ Ｐゴシック" panose="020B0600070205080204" pitchFamily="50" charset="-128"/>
                <a:ea typeface="ＭＳ Ｐゴシック" panose="020B0600070205080204" pitchFamily="50" charset="-128"/>
              </a:rPr>
              <a:t>[m]</a:t>
            </a:r>
            <a:endParaRPr kumimoji="1" lang="ja-JP" altLang="en-US" sz="2000" dirty="0">
              <a:latin typeface="ＭＳ Ｐゴシック" panose="020B0600070205080204" pitchFamily="50" charset="-128"/>
              <a:ea typeface="ＭＳ Ｐゴシック" panose="020B0600070205080204" pitchFamily="50" charset="-128"/>
            </a:endParaRPr>
          </a:p>
        </p:txBody>
      </p:sp>
      <p:sp>
        <p:nvSpPr>
          <p:cNvPr id="7" name="テキスト ボックス 6">
            <a:extLst>
              <a:ext uri="{FF2B5EF4-FFF2-40B4-BE49-F238E27FC236}">
                <a16:creationId xmlns:a16="http://schemas.microsoft.com/office/drawing/2014/main" id="{702A3DF6-0F03-D64E-6480-9C02C85CC26A}"/>
              </a:ext>
            </a:extLst>
          </p:cNvPr>
          <p:cNvSpPr txBox="1"/>
          <p:nvPr/>
        </p:nvSpPr>
        <p:spPr>
          <a:xfrm>
            <a:off x="4105782" y="5537200"/>
            <a:ext cx="769405" cy="400110"/>
          </a:xfrm>
          <a:prstGeom prst="rect">
            <a:avLst/>
          </a:prstGeom>
          <a:noFill/>
        </p:spPr>
        <p:txBody>
          <a:bodyPr wrap="square" rtlCol="0">
            <a:spAutoFit/>
          </a:bodyPr>
          <a:lstStyle/>
          <a:p>
            <a:r>
              <a:rPr kumimoji="1" lang="en-US" altLang="ja-JP" sz="2000" dirty="0">
                <a:latin typeface="ＭＳ Ｐゴシック" panose="020B0600070205080204" pitchFamily="50" charset="-128"/>
                <a:ea typeface="ＭＳ Ｐゴシック" panose="020B0600070205080204" pitchFamily="50" charset="-128"/>
              </a:rPr>
              <a:t>30</a:t>
            </a:r>
            <a:r>
              <a:rPr kumimoji="1" lang="ja-JP" altLang="en-US" sz="2000" dirty="0">
                <a:latin typeface="ＭＳ Ｐゴシック" panose="020B0600070205080204" pitchFamily="50" charset="-128"/>
                <a:ea typeface="ＭＳ Ｐゴシック" panose="020B0600070205080204" pitchFamily="50" charset="-128"/>
              </a:rPr>
              <a:t>日</a:t>
            </a:r>
          </a:p>
        </p:txBody>
      </p:sp>
      <p:sp>
        <p:nvSpPr>
          <p:cNvPr id="12" name="テキスト ボックス 11">
            <a:extLst>
              <a:ext uri="{FF2B5EF4-FFF2-40B4-BE49-F238E27FC236}">
                <a16:creationId xmlns:a16="http://schemas.microsoft.com/office/drawing/2014/main" id="{E1B7F1CC-B8E7-32D7-D8B7-087EA8FF3EF1}"/>
              </a:ext>
            </a:extLst>
          </p:cNvPr>
          <p:cNvSpPr txBox="1"/>
          <p:nvPr/>
        </p:nvSpPr>
        <p:spPr>
          <a:xfrm>
            <a:off x="7621916" y="4427003"/>
            <a:ext cx="1410964" cy="369332"/>
          </a:xfrm>
          <a:prstGeom prst="rect">
            <a:avLst/>
          </a:prstGeom>
          <a:solidFill>
            <a:srgbClr val="3338FD"/>
          </a:solidFill>
        </p:spPr>
        <p:txBody>
          <a:bodyPr wrap="none" rtlCol="0">
            <a:spAutoFit/>
          </a:bodyPr>
          <a:lstStyle/>
          <a:p>
            <a:r>
              <a:rPr kumimoji="1" lang="en-US" altLang="ja-JP" b="1" dirty="0">
                <a:solidFill>
                  <a:schemeClr val="bg1"/>
                </a:solidFill>
                <a:latin typeface="ＭＳ Ｐゴシック" panose="020B0600070205080204" pitchFamily="50" charset="-128"/>
                <a:ea typeface="ＭＳ Ｐゴシック" panose="020B0600070205080204" pitchFamily="50" charset="-128"/>
              </a:rPr>
              <a:t>14:00 1.69 m</a:t>
            </a:r>
            <a:endParaRPr kumimoji="1" lang="ja-JP" altLang="en-US" b="1" dirty="0">
              <a:solidFill>
                <a:schemeClr val="bg1"/>
              </a:solidFill>
              <a:latin typeface="ＭＳ Ｐゴシック" panose="020B0600070205080204" pitchFamily="50" charset="-128"/>
              <a:ea typeface="ＭＳ Ｐゴシック" panose="020B0600070205080204" pitchFamily="50" charset="-128"/>
            </a:endParaRPr>
          </a:p>
        </p:txBody>
      </p:sp>
      <p:sp>
        <p:nvSpPr>
          <p:cNvPr id="13" name="テキスト ボックス 12">
            <a:extLst>
              <a:ext uri="{FF2B5EF4-FFF2-40B4-BE49-F238E27FC236}">
                <a16:creationId xmlns:a16="http://schemas.microsoft.com/office/drawing/2014/main" id="{73B07856-2BA1-63FA-ACB1-45B73247D924}"/>
              </a:ext>
            </a:extLst>
          </p:cNvPr>
          <p:cNvSpPr txBox="1"/>
          <p:nvPr/>
        </p:nvSpPr>
        <p:spPr>
          <a:xfrm>
            <a:off x="1248119" y="1777420"/>
            <a:ext cx="134684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計画高水位</a:t>
            </a:r>
          </a:p>
        </p:txBody>
      </p:sp>
      <p:sp>
        <p:nvSpPr>
          <p:cNvPr id="14" name="テキスト ボックス 13">
            <a:extLst>
              <a:ext uri="{FF2B5EF4-FFF2-40B4-BE49-F238E27FC236}">
                <a16:creationId xmlns:a16="http://schemas.microsoft.com/office/drawing/2014/main" id="{1D1F24C5-96D5-89C8-8764-FEC94537639E}"/>
              </a:ext>
            </a:extLst>
          </p:cNvPr>
          <p:cNvSpPr txBox="1"/>
          <p:nvPr/>
        </p:nvSpPr>
        <p:spPr>
          <a:xfrm>
            <a:off x="1248119" y="3672567"/>
            <a:ext cx="181171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水防団待機水位</a:t>
            </a:r>
          </a:p>
        </p:txBody>
      </p:sp>
      <p:sp>
        <p:nvSpPr>
          <p:cNvPr id="15" name="テキスト ボックス 14">
            <a:extLst>
              <a:ext uri="{FF2B5EF4-FFF2-40B4-BE49-F238E27FC236}">
                <a16:creationId xmlns:a16="http://schemas.microsoft.com/office/drawing/2014/main" id="{ADD0F8F8-46AA-1987-2426-E1BBC93A64ED}"/>
              </a:ext>
            </a:extLst>
          </p:cNvPr>
          <p:cNvSpPr txBox="1"/>
          <p:nvPr/>
        </p:nvSpPr>
        <p:spPr>
          <a:xfrm>
            <a:off x="1248119" y="2978171"/>
            <a:ext cx="1579278"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氾濫注意水位</a:t>
            </a:r>
          </a:p>
        </p:txBody>
      </p:sp>
      <p:sp>
        <p:nvSpPr>
          <p:cNvPr id="11"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状況付与</a:t>
            </a:r>
          </a:p>
        </p:txBody>
      </p:sp>
      <p:sp>
        <p:nvSpPr>
          <p:cNvPr id="16"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pPr/>
              <a:t>44</a:t>
            </a:fld>
            <a:endParaRPr lang="ja-JP" altLang="en-US" dirty="0"/>
          </a:p>
        </p:txBody>
      </p:sp>
    </p:spTree>
    <p:extLst>
      <p:ext uri="{BB962C8B-B14F-4D97-AF65-F5344CB8AC3E}">
        <p14:creationId xmlns:p14="http://schemas.microsoft.com/office/powerpoint/2010/main" val="38778737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DC17D-3446-2E6A-8C5C-94B5092B257C}"/>
            </a:ext>
          </a:extLst>
        </p:cNvPr>
        <p:cNvGrpSpPr/>
        <p:nvPr/>
      </p:nvGrpSpPr>
      <p:grpSpPr>
        <a:xfrm>
          <a:off x="0" y="0"/>
          <a:ext cx="0" cy="0"/>
          <a:chOff x="0" y="0"/>
          <a:chExt cx="0" cy="0"/>
        </a:xfrm>
      </p:grpSpPr>
      <p:pic>
        <p:nvPicPr>
          <p:cNvPr id="7" name="図 6" descr="マップ&#10;&#10;自動的に生成された説明">
            <a:extLst>
              <a:ext uri="{FF2B5EF4-FFF2-40B4-BE49-F238E27FC236}">
                <a16:creationId xmlns:a16="http://schemas.microsoft.com/office/drawing/2014/main" id="{5D2065D6-7890-759E-26D4-2D15F936F7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231" y="1180669"/>
            <a:ext cx="7530913" cy="4866468"/>
          </a:xfrm>
          <a:prstGeom prst="rect">
            <a:avLst/>
          </a:prstGeom>
        </p:spPr>
      </p:pic>
      <p:sp>
        <p:nvSpPr>
          <p:cNvPr id="3" name="タイトル 2">
            <a:extLst>
              <a:ext uri="{FF2B5EF4-FFF2-40B4-BE49-F238E27FC236}">
                <a16:creationId xmlns:a16="http://schemas.microsoft.com/office/drawing/2014/main" id="{9087A4B1-7AA8-E813-07DC-6354D78CE5B5}"/>
              </a:ext>
            </a:extLst>
          </p:cNvPr>
          <p:cNvSpPr>
            <a:spLocks noGrp="1"/>
          </p:cNvSpPr>
          <p:nvPr>
            <p:ph type="title"/>
          </p:nvPr>
        </p:nvSpPr>
        <p:spPr>
          <a:xfrm>
            <a:off x="0" y="364650"/>
            <a:ext cx="9144000" cy="686499"/>
          </a:xfrm>
        </p:spPr>
        <p:txBody>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14:30</a:t>
            </a:r>
            <a:r>
              <a:rPr lang="ja-JP" altLang="en-US">
                <a:latin typeface="ＭＳ Ｐゴシック"/>
                <a:ea typeface="ＭＳ Ｐゴシック"/>
              </a:rPr>
              <a:t>　洪水キキクル（洪水警報の危険度分布）</a:t>
            </a:r>
            <a:endParaRPr kumimoji="1" lang="ja-JP" altLang="en-US">
              <a:latin typeface="ＭＳ Ｐゴシック"/>
              <a:ea typeface="ＭＳ Ｐゴシック"/>
            </a:endParaRPr>
          </a:p>
        </p:txBody>
      </p:sp>
      <p:sp>
        <p:nvSpPr>
          <p:cNvPr id="5" name="スライド番号プレースホルダー 4">
            <a:extLst>
              <a:ext uri="{FF2B5EF4-FFF2-40B4-BE49-F238E27FC236}">
                <a16:creationId xmlns:a16="http://schemas.microsoft.com/office/drawing/2014/main" id="{AE045140-75C5-8214-54D0-992E9DEBCDCD}"/>
              </a:ext>
            </a:extLst>
          </p:cNvPr>
          <p:cNvSpPr>
            <a:spLocks noGrp="1"/>
          </p:cNvSpPr>
          <p:nvPr>
            <p:ph type="sldNum" sz="quarter" idx="12"/>
          </p:nvPr>
        </p:nvSpPr>
        <p:spPr/>
        <p:txBody>
          <a:bodyPr/>
          <a:lstStyle/>
          <a:p>
            <a:fld id="{090AECCA-A504-4483-9A84-66AB2E940DB8}" type="slidenum">
              <a:rPr lang="ja-JP" altLang="en-US" smtClean="0"/>
              <a:pPr/>
              <a:t>45</a:t>
            </a:fld>
            <a:endParaRPr lang="ja-JP" altLang="en-US" dirty="0"/>
          </a:p>
        </p:txBody>
      </p:sp>
      <p:sp>
        <p:nvSpPr>
          <p:cNvPr id="9" name="テキスト ボックス 8">
            <a:extLst>
              <a:ext uri="{FF2B5EF4-FFF2-40B4-BE49-F238E27FC236}">
                <a16:creationId xmlns:a16="http://schemas.microsoft.com/office/drawing/2014/main" id="{DE3584CD-ACE8-0912-79C3-AB87CDE153F2}"/>
              </a:ext>
            </a:extLst>
          </p:cNvPr>
          <p:cNvSpPr txBox="1"/>
          <p:nvPr/>
        </p:nvSpPr>
        <p:spPr>
          <a:xfrm>
            <a:off x="769073" y="1256533"/>
            <a:ext cx="2057400" cy="369332"/>
          </a:xfrm>
          <a:prstGeom prst="rect">
            <a:avLst/>
          </a:prstGeom>
          <a:solidFill>
            <a:schemeClr val="bg1"/>
          </a:solidFill>
        </p:spPr>
        <p:txBody>
          <a:bodyPr wrap="square" rtlCol="0">
            <a:spAutoFit/>
          </a:bodyPr>
          <a:lstStyle/>
          <a:p>
            <a:pPr algn="ctr" fontAlgn="t"/>
            <a:r>
              <a:rPr kumimoji="1" lang="ja-JP" altLang="en-US" b="1" dirty="0" smtClean="0">
                <a:latin typeface="メイリオ" panose="020B0604030504040204" pitchFamily="50" charset="-128"/>
                <a:ea typeface="メイリオ" panose="020B0604030504040204" pitchFamily="50" charset="-128"/>
              </a:rPr>
              <a:t>洪水災害の</a:t>
            </a:r>
            <a:r>
              <a:rPr kumimoji="1" lang="ja-JP" altLang="en-US" b="1" dirty="0">
                <a:latin typeface="メイリオ" panose="020B0604030504040204" pitchFamily="50" charset="-128"/>
                <a:ea typeface="メイリオ" panose="020B0604030504040204" pitchFamily="50" charset="-128"/>
              </a:rPr>
              <a:t>危険度</a:t>
            </a:r>
          </a:p>
        </p:txBody>
      </p:sp>
      <p:pic>
        <p:nvPicPr>
          <p:cNvPr id="13" name="図 12"/>
          <p:cNvPicPr>
            <a:picLocks noChangeAspect="1"/>
          </p:cNvPicPr>
          <p:nvPr/>
        </p:nvPicPr>
        <p:blipFill>
          <a:blip r:embed="rId4"/>
          <a:stretch>
            <a:fillRect/>
          </a:stretch>
        </p:blipFill>
        <p:spPr>
          <a:xfrm>
            <a:off x="5710687" y="4892760"/>
            <a:ext cx="3344972" cy="1645247"/>
          </a:xfrm>
          <a:prstGeom prst="rect">
            <a:avLst/>
          </a:prstGeom>
        </p:spPr>
      </p:pic>
      <p:sp>
        <p:nvSpPr>
          <p:cNvPr id="8"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状況付与</a:t>
            </a:r>
          </a:p>
        </p:txBody>
      </p:sp>
    </p:spTree>
    <p:extLst>
      <p:ext uri="{BB962C8B-B14F-4D97-AF65-F5344CB8AC3E}">
        <p14:creationId xmlns:p14="http://schemas.microsoft.com/office/powerpoint/2010/main" val="15477477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88FE1C-FD03-F4FB-0A91-19408E499F5C}"/>
            </a:ext>
          </a:extLst>
        </p:cNvPr>
        <p:cNvGrpSpPr/>
        <p:nvPr/>
      </p:nvGrpSpPr>
      <p:grpSpPr>
        <a:xfrm>
          <a:off x="0" y="0"/>
          <a:ext cx="0" cy="0"/>
          <a:chOff x="0" y="0"/>
          <a:chExt cx="0" cy="0"/>
        </a:xfrm>
      </p:grpSpPr>
      <p:graphicFrame>
        <p:nvGraphicFramePr>
          <p:cNvPr id="14" name="グラフ 13">
            <a:extLst>
              <a:ext uri="{FF2B5EF4-FFF2-40B4-BE49-F238E27FC236}">
                <a16:creationId xmlns:a16="http://schemas.microsoft.com/office/drawing/2014/main" id="{00000000-0008-0000-1600-000002000000}"/>
              </a:ext>
            </a:extLst>
          </p:cNvPr>
          <p:cNvGraphicFramePr>
            <a:graphicFrameLocks/>
          </p:cNvGraphicFramePr>
          <p:nvPr>
            <p:extLst>
              <p:ext uri="{D42A27DB-BD31-4B8C-83A1-F6EECF244321}">
                <p14:modId xmlns:p14="http://schemas.microsoft.com/office/powerpoint/2010/main" val="1745703424"/>
              </p:ext>
            </p:extLst>
          </p:nvPr>
        </p:nvGraphicFramePr>
        <p:xfrm>
          <a:off x="637071" y="1408145"/>
          <a:ext cx="7706828" cy="4129055"/>
        </p:xfrm>
        <a:graphic>
          <a:graphicData uri="http://schemas.openxmlformats.org/drawingml/2006/chart">
            <c:chart xmlns:c="http://schemas.openxmlformats.org/drawingml/2006/chart" xmlns:r="http://schemas.openxmlformats.org/officeDocument/2006/relationships" r:id="rId3"/>
          </a:graphicData>
        </a:graphic>
      </p:graphicFrame>
      <p:sp>
        <p:nvSpPr>
          <p:cNvPr id="3" name="タイトル 2">
            <a:extLst>
              <a:ext uri="{FF2B5EF4-FFF2-40B4-BE49-F238E27FC236}">
                <a16:creationId xmlns:a16="http://schemas.microsoft.com/office/drawing/2014/main" id="{B003B5B3-4941-A134-09C3-2A31743431A7}"/>
              </a:ext>
            </a:extLst>
          </p:cNvPr>
          <p:cNvSpPr>
            <a:spLocks noGrp="1"/>
          </p:cNvSpPr>
          <p:nvPr>
            <p:ph type="title"/>
          </p:nvPr>
        </p:nvSpPr>
        <p:spPr>
          <a:xfrm>
            <a:off x="0" y="364650"/>
            <a:ext cx="9144000"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14:30</a:t>
            </a:r>
            <a:r>
              <a:rPr lang="ja-JP" altLang="en-US">
                <a:latin typeface="ＭＳ Ｐゴシック"/>
                <a:ea typeface="ＭＳ Ｐゴシック"/>
              </a:rPr>
              <a:t>　Ｃ川の水位</a:t>
            </a:r>
            <a:endParaRPr kumimoji="1" lang="ja-JP" altLang="en-US">
              <a:latin typeface="ＭＳ Ｐゴシック"/>
              <a:ea typeface="ＭＳ Ｐゴシック"/>
            </a:endParaRPr>
          </a:p>
        </p:txBody>
      </p:sp>
      <p:sp>
        <p:nvSpPr>
          <p:cNvPr id="6" name="テキスト ボックス 5">
            <a:extLst>
              <a:ext uri="{FF2B5EF4-FFF2-40B4-BE49-F238E27FC236}">
                <a16:creationId xmlns:a16="http://schemas.microsoft.com/office/drawing/2014/main" id="{9B5BCA68-31CF-D35B-A2C2-FFC554D44043}"/>
              </a:ext>
            </a:extLst>
          </p:cNvPr>
          <p:cNvSpPr txBox="1"/>
          <p:nvPr/>
        </p:nvSpPr>
        <p:spPr>
          <a:xfrm rot="16200000">
            <a:off x="-132209" y="3272617"/>
            <a:ext cx="1138453" cy="400110"/>
          </a:xfrm>
          <a:prstGeom prst="rect">
            <a:avLst/>
          </a:prstGeom>
          <a:noFill/>
        </p:spPr>
        <p:txBody>
          <a:bodyPr wrap="none" rtlCol="0">
            <a:spAutoFit/>
          </a:bodyPr>
          <a:lstStyle/>
          <a:p>
            <a:r>
              <a:rPr kumimoji="1" lang="ja-JP" altLang="en-US" sz="2000" dirty="0">
                <a:latin typeface="ＭＳ Ｐゴシック" panose="020B0600070205080204" pitchFamily="50" charset="-128"/>
                <a:ea typeface="ＭＳ Ｐゴシック" panose="020B0600070205080204" pitchFamily="50" charset="-128"/>
              </a:rPr>
              <a:t>水位 </a:t>
            </a:r>
            <a:r>
              <a:rPr kumimoji="1" lang="en-US" altLang="ja-JP" sz="2000" dirty="0">
                <a:latin typeface="ＭＳ Ｐゴシック" panose="020B0600070205080204" pitchFamily="50" charset="-128"/>
                <a:ea typeface="ＭＳ Ｐゴシック" panose="020B0600070205080204" pitchFamily="50" charset="-128"/>
              </a:rPr>
              <a:t>[m]</a:t>
            </a:r>
            <a:endParaRPr kumimoji="1" lang="ja-JP" altLang="en-US" sz="2000" dirty="0">
              <a:latin typeface="ＭＳ Ｐゴシック" panose="020B0600070205080204" pitchFamily="50" charset="-128"/>
              <a:ea typeface="ＭＳ Ｐゴシック" panose="020B0600070205080204" pitchFamily="50" charset="-128"/>
            </a:endParaRPr>
          </a:p>
        </p:txBody>
      </p:sp>
      <p:sp>
        <p:nvSpPr>
          <p:cNvPr id="7" name="テキスト ボックス 6">
            <a:extLst>
              <a:ext uri="{FF2B5EF4-FFF2-40B4-BE49-F238E27FC236}">
                <a16:creationId xmlns:a16="http://schemas.microsoft.com/office/drawing/2014/main" id="{702A3DF6-0F03-D64E-6480-9C02C85CC26A}"/>
              </a:ext>
            </a:extLst>
          </p:cNvPr>
          <p:cNvSpPr txBox="1"/>
          <p:nvPr/>
        </p:nvSpPr>
        <p:spPr>
          <a:xfrm>
            <a:off x="4105782" y="5537200"/>
            <a:ext cx="769405" cy="400110"/>
          </a:xfrm>
          <a:prstGeom prst="rect">
            <a:avLst/>
          </a:prstGeom>
          <a:noFill/>
        </p:spPr>
        <p:txBody>
          <a:bodyPr wrap="square" rtlCol="0">
            <a:spAutoFit/>
          </a:bodyPr>
          <a:lstStyle/>
          <a:p>
            <a:r>
              <a:rPr kumimoji="1" lang="en-US" altLang="ja-JP" sz="2000" dirty="0">
                <a:latin typeface="ＭＳ Ｐゴシック" panose="020B0600070205080204" pitchFamily="50" charset="-128"/>
                <a:ea typeface="ＭＳ Ｐゴシック" panose="020B0600070205080204" pitchFamily="50" charset="-128"/>
              </a:rPr>
              <a:t>30</a:t>
            </a:r>
            <a:r>
              <a:rPr kumimoji="1" lang="ja-JP" altLang="en-US" sz="2000" dirty="0">
                <a:latin typeface="ＭＳ Ｐゴシック" panose="020B0600070205080204" pitchFamily="50" charset="-128"/>
                <a:ea typeface="ＭＳ Ｐゴシック" panose="020B0600070205080204" pitchFamily="50" charset="-128"/>
              </a:rPr>
              <a:t>日</a:t>
            </a:r>
          </a:p>
        </p:txBody>
      </p:sp>
      <p:sp>
        <p:nvSpPr>
          <p:cNvPr id="12" name="テキスト ボックス 11">
            <a:extLst>
              <a:ext uri="{FF2B5EF4-FFF2-40B4-BE49-F238E27FC236}">
                <a16:creationId xmlns:a16="http://schemas.microsoft.com/office/drawing/2014/main" id="{E1B7F1CC-B8E7-32D7-D8B7-087EA8FF3EF1}"/>
              </a:ext>
            </a:extLst>
          </p:cNvPr>
          <p:cNvSpPr txBox="1"/>
          <p:nvPr/>
        </p:nvSpPr>
        <p:spPr>
          <a:xfrm>
            <a:off x="7621916" y="4427003"/>
            <a:ext cx="1410964" cy="369332"/>
          </a:xfrm>
          <a:prstGeom prst="rect">
            <a:avLst/>
          </a:prstGeom>
          <a:solidFill>
            <a:srgbClr val="3338FD"/>
          </a:solidFill>
        </p:spPr>
        <p:txBody>
          <a:bodyPr wrap="none" rtlCol="0">
            <a:spAutoFit/>
          </a:bodyPr>
          <a:lstStyle/>
          <a:p>
            <a:r>
              <a:rPr kumimoji="1" lang="en-US" altLang="ja-JP" b="1" dirty="0">
                <a:solidFill>
                  <a:schemeClr val="bg1"/>
                </a:solidFill>
                <a:latin typeface="ＭＳ Ｐゴシック" panose="020B0600070205080204" pitchFamily="50" charset="-128"/>
                <a:ea typeface="ＭＳ Ｐゴシック" panose="020B0600070205080204" pitchFamily="50" charset="-128"/>
              </a:rPr>
              <a:t>14:30 1.78 m</a:t>
            </a:r>
            <a:endParaRPr kumimoji="1" lang="ja-JP" altLang="en-US" b="1" dirty="0">
              <a:solidFill>
                <a:schemeClr val="bg1"/>
              </a:solidFill>
              <a:latin typeface="ＭＳ Ｐゴシック" panose="020B0600070205080204" pitchFamily="50" charset="-128"/>
              <a:ea typeface="ＭＳ Ｐゴシック" panose="020B0600070205080204" pitchFamily="50" charset="-128"/>
            </a:endParaRPr>
          </a:p>
        </p:txBody>
      </p:sp>
      <p:sp>
        <p:nvSpPr>
          <p:cNvPr id="2" name="正方形/長方形 1"/>
          <p:cNvSpPr/>
          <p:nvPr/>
        </p:nvSpPr>
        <p:spPr>
          <a:xfrm>
            <a:off x="7499350" y="3829050"/>
            <a:ext cx="446416" cy="22846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 name="直線コネクタ 15"/>
          <p:cNvCxnSpPr/>
          <p:nvPr/>
        </p:nvCxnSpPr>
        <p:spPr>
          <a:xfrm>
            <a:off x="7945766" y="3383756"/>
            <a:ext cx="0" cy="735806"/>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7959260" y="3461147"/>
            <a:ext cx="0" cy="735806"/>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73B07856-2BA1-63FA-ACB1-45B73247D924}"/>
              </a:ext>
            </a:extLst>
          </p:cNvPr>
          <p:cNvSpPr txBox="1"/>
          <p:nvPr/>
        </p:nvSpPr>
        <p:spPr>
          <a:xfrm>
            <a:off x="1248119" y="1777420"/>
            <a:ext cx="134684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計画高水位</a:t>
            </a:r>
          </a:p>
        </p:txBody>
      </p:sp>
      <p:sp>
        <p:nvSpPr>
          <p:cNvPr id="19" name="テキスト ボックス 18">
            <a:extLst>
              <a:ext uri="{FF2B5EF4-FFF2-40B4-BE49-F238E27FC236}">
                <a16:creationId xmlns:a16="http://schemas.microsoft.com/office/drawing/2014/main" id="{1D1F24C5-96D5-89C8-8764-FEC94537639E}"/>
              </a:ext>
            </a:extLst>
          </p:cNvPr>
          <p:cNvSpPr txBox="1"/>
          <p:nvPr/>
        </p:nvSpPr>
        <p:spPr>
          <a:xfrm>
            <a:off x="1248119" y="3672567"/>
            <a:ext cx="181171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水防団待機水位</a:t>
            </a:r>
          </a:p>
        </p:txBody>
      </p:sp>
      <p:sp>
        <p:nvSpPr>
          <p:cNvPr id="20" name="テキスト ボックス 19">
            <a:extLst>
              <a:ext uri="{FF2B5EF4-FFF2-40B4-BE49-F238E27FC236}">
                <a16:creationId xmlns:a16="http://schemas.microsoft.com/office/drawing/2014/main" id="{ADD0F8F8-46AA-1987-2426-E1BBC93A64ED}"/>
              </a:ext>
            </a:extLst>
          </p:cNvPr>
          <p:cNvSpPr txBox="1"/>
          <p:nvPr/>
        </p:nvSpPr>
        <p:spPr>
          <a:xfrm>
            <a:off x="1248119" y="2978171"/>
            <a:ext cx="1579278"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氾濫注意水位</a:t>
            </a:r>
          </a:p>
        </p:txBody>
      </p:sp>
      <p:sp>
        <p:nvSpPr>
          <p:cNvPr id="15"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状況付与</a:t>
            </a:r>
          </a:p>
        </p:txBody>
      </p:sp>
      <p:sp>
        <p:nvSpPr>
          <p:cNvPr id="21"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pPr/>
              <a:t>46</a:t>
            </a:fld>
            <a:endParaRPr lang="ja-JP" altLang="en-US" dirty="0"/>
          </a:p>
        </p:txBody>
      </p:sp>
    </p:spTree>
    <p:extLst>
      <p:ext uri="{BB962C8B-B14F-4D97-AF65-F5344CB8AC3E}">
        <p14:creationId xmlns:p14="http://schemas.microsoft.com/office/powerpoint/2010/main" val="23907605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FF2E1-B8A7-D121-7A33-C31018959F33}"/>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D19368BD-A076-0286-8842-317738F27BAF}"/>
              </a:ext>
            </a:extLst>
          </p:cNvPr>
          <p:cNvSpPr>
            <a:spLocks noGrp="1"/>
          </p:cNvSpPr>
          <p:nvPr>
            <p:ph type="title"/>
          </p:nvPr>
        </p:nvSpPr>
        <p:spPr>
          <a:xfrm>
            <a:off x="0" y="364650"/>
            <a:ext cx="8138700" cy="686499"/>
          </a:xfrm>
        </p:spPr>
        <p:txBody>
          <a:bodyPr/>
          <a:lstStyle/>
          <a:p>
            <a:r>
              <a:rPr kumimoji="1" lang="ja-JP" altLang="en-US" dirty="0"/>
              <a:t>　</a:t>
            </a:r>
            <a:r>
              <a:rPr kumimoji="1" lang="en-US" altLang="ja-JP" dirty="0"/>
              <a:t>30</a:t>
            </a:r>
            <a:r>
              <a:rPr kumimoji="1" lang="ja-JP" altLang="en-US" dirty="0"/>
              <a:t>日（木） </a:t>
            </a:r>
            <a:r>
              <a:rPr kumimoji="1" lang="en-US" altLang="ja-JP" dirty="0"/>
              <a:t>14:30</a:t>
            </a:r>
            <a:endParaRPr kumimoji="1" lang="ja-JP" altLang="en-US" dirty="0"/>
          </a:p>
        </p:txBody>
      </p:sp>
      <p:sp>
        <p:nvSpPr>
          <p:cNvPr id="4" name="スライド番号プレースホルダー 3">
            <a:extLst>
              <a:ext uri="{FF2B5EF4-FFF2-40B4-BE49-F238E27FC236}">
                <a16:creationId xmlns:a16="http://schemas.microsoft.com/office/drawing/2014/main" id="{2532F54A-E1CC-CADC-1F1D-61C7013E63DF}"/>
              </a:ext>
            </a:extLst>
          </p:cNvPr>
          <p:cNvSpPr>
            <a:spLocks noGrp="1"/>
          </p:cNvSpPr>
          <p:nvPr>
            <p:ph type="sldNum" sz="quarter" idx="12"/>
          </p:nvPr>
        </p:nvSpPr>
        <p:spPr/>
        <p:txBody>
          <a:bodyPr/>
          <a:lstStyle/>
          <a:p>
            <a:fld id="{1969070B-B2D2-4411-89F2-A3E3A72DA7A7}" type="slidenum">
              <a:rPr lang="ja-JP" altLang="en-US" smtClean="0"/>
              <a:pPr/>
              <a:t>47</a:t>
            </a:fld>
            <a:endParaRPr lang="ja-JP" altLang="en-US"/>
          </a:p>
        </p:txBody>
      </p:sp>
      <p:sp>
        <p:nvSpPr>
          <p:cNvPr id="16" name="コンテンツ プレースホルダー 6">
            <a:extLst>
              <a:ext uri="{FF2B5EF4-FFF2-40B4-BE49-F238E27FC236}">
                <a16:creationId xmlns:a16="http://schemas.microsoft.com/office/drawing/2014/main" id="{20869227-1E6E-6F7D-0E66-C45BE1A717F1}"/>
              </a:ext>
            </a:extLst>
          </p:cNvPr>
          <p:cNvSpPr txBox="1">
            <a:spLocks/>
          </p:cNvSpPr>
          <p:nvPr/>
        </p:nvSpPr>
        <p:spPr>
          <a:xfrm>
            <a:off x="81032" y="1433887"/>
            <a:ext cx="8961089" cy="4164860"/>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kumimoji="1" sz="2800" kern="120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kumimoji="1" sz="2400" b="0" kern="120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kumimoji="1" sz="2000" b="0" kern="120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kumimoji="1" sz="1800" b="0" kern="120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kumimoji="1" sz="1800" b="0" kern="120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just">
              <a:spcBef>
                <a:spcPts val="0"/>
              </a:spcBef>
              <a:spcAft>
                <a:spcPts val="1200"/>
              </a:spcAft>
            </a:pPr>
            <a:r>
              <a:rPr lang="en-US" altLang="ja-JP" sz="2400" dirty="0">
                <a:solidFill>
                  <a:schemeClr val="tx1">
                    <a:lumMod val="85000"/>
                    <a:lumOff val="15000"/>
                  </a:schemeClr>
                </a:solidFill>
                <a:latin typeface="+mn-ea"/>
                <a:ea typeface="+mn-ea"/>
              </a:rPr>
              <a:t>30</a:t>
            </a:r>
            <a:r>
              <a:rPr lang="ja-JP" altLang="en-US" sz="2400" dirty="0">
                <a:solidFill>
                  <a:schemeClr val="tx1">
                    <a:lumMod val="85000"/>
                    <a:lumOff val="15000"/>
                  </a:schemeClr>
                </a:solidFill>
                <a:latin typeface="+mn-ea"/>
                <a:ea typeface="+mn-ea"/>
              </a:rPr>
              <a:t>日</a:t>
            </a:r>
            <a:r>
              <a:rPr lang="en-US" altLang="ja-JP" sz="2400" dirty="0">
                <a:solidFill>
                  <a:schemeClr val="tx1">
                    <a:lumMod val="85000"/>
                    <a:lumOff val="15000"/>
                  </a:schemeClr>
                </a:solidFill>
                <a:latin typeface="+mn-ea"/>
                <a:ea typeface="+mn-ea"/>
              </a:rPr>
              <a:t>10:16</a:t>
            </a:r>
            <a:r>
              <a:rPr lang="ja-JP" altLang="en-US" sz="2400" dirty="0">
                <a:solidFill>
                  <a:schemeClr val="tx1">
                    <a:lumMod val="85000"/>
                    <a:lumOff val="15000"/>
                  </a:schemeClr>
                </a:solidFill>
                <a:latin typeface="+mn-ea"/>
                <a:ea typeface="+mn-ea"/>
              </a:rPr>
              <a:t>に</a:t>
            </a:r>
            <a:r>
              <a:rPr lang="ja-JP" altLang="en-US" sz="2400" dirty="0">
                <a:solidFill>
                  <a:srgbClr val="FF0000"/>
                </a:solidFill>
                <a:latin typeface="+mn-ea"/>
                <a:ea typeface="+mn-ea"/>
              </a:rPr>
              <a:t>洪水警報</a:t>
            </a:r>
            <a:r>
              <a:rPr lang="ja-JP" altLang="en-US" sz="2400" dirty="0">
                <a:solidFill>
                  <a:schemeClr val="tx1">
                    <a:lumMod val="85000"/>
                    <a:lumOff val="15000"/>
                  </a:schemeClr>
                </a:solidFill>
                <a:latin typeface="+mn-ea"/>
                <a:ea typeface="+mn-ea"/>
              </a:rPr>
              <a:t>（警戒レベル３相当）が発表されています。</a:t>
            </a:r>
            <a:endParaRPr lang="en-US" altLang="ja-JP" sz="2400" dirty="0">
              <a:solidFill>
                <a:schemeClr val="tx1">
                  <a:lumMod val="85000"/>
                  <a:lumOff val="15000"/>
                </a:schemeClr>
              </a:solidFill>
              <a:latin typeface="+mn-ea"/>
              <a:ea typeface="+mn-ea"/>
            </a:endParaRPr>
          </a:p>
          <a:p>
            <a:pPr algn="just">
              <a:spcBef>
                <a:spcPts val="0"/>
              </a:spcBef>
              <a:spcAft>
                <a:spcPts val="1200"/>
              </a:spcAft>
            </a:pPr>
            <a:r>
              <a:rPr lang="en-US" altLang="ja-JP" sz="2400" dirty="0">
                <a:solidFill>
                  <a:schemeClr val="tx1">
                    <a:lumMod val="85000"/>
                    <a:lumOff val="15000"/>
                  </a:schemeClr>
                </a:solidFill>
                <a:latin typeface="+mn-ea"/>
              </a:rPr>
              <a:t>30</a:t>
            </a:r>
            <a:r>
              <a:rPr lang="ja-JP" altLang="en-US" sz="2400" dirty="0">
                <a:solidFill>
                  <a:schemeClr val="tx1">
                    <a:lumMod val="85000"/>
                    <a:lumOff val="15000"/>
                  </a:schemeClr>
                </a:solidFill>
                <a:latin typeface="+mn-ea"/>
              </a:rPr>
              <a:t>日</a:t>
            </a:r>
            <a:r>
              <a:rPr lang="en-US" altLang="ja-JP" sz="2400" dirty="0" smtClean="0">
                <a:solidFill>
                  <a:schemeClr val="tx1">
                    <a:lumMod val="85000"/>
                    <a:lumOff val="15000"/>
                  </a:schemeClr>
                </a:solidFill>
                <a:latin typeface="+mn-ea"/>
              </a:rPr>
              <a:t>14:10</a:t>
            </a:r>
            <a:r>
              <a:rPr lang="ja-JP" altLang="en-US" sz="2400" dirty="0" smtClean="0">
                <a:solidFill>
                  <a:schemeClr val="tx1">
                    <a:lumMod val="85000"/>
                    <a:lumOff val="15000"/>
                  </a:schemeClr>
                </a:solidFill>
                <a:latin typeface="+mn-ea"/>
              </a:rPr>
              <a:t>に</a:t>
            </a:r>
            <a:r>
              <a:rPr lang="en-US" altLang="ja-JP" sz="2400" dirty="0" smtClean="0">
                <a:solidFill>
                  <a:schemeClr val="tx1">
                    <a:lumMod val="85000"/>
                    <a:lumOff val="15000"/>
                  </a:schemeClr>
                </a:solidFill>
                <a:latin typeface="+mn-ea"/>
                <a:ea typeface="+mn-ea"/>
              </a:rPr>
              <a:t>C </a:t>
            </a:r>
            <a:r>
              <a:rPr lang="ja-JP" altLang="en-US" sz="2400" dirty="0">
                <a:solidFill>
                  <a:schemeClr val="tx1">
                    <a:lumMod val="85000"/>
                    <a:lumOff val="15000"/>
                  </a:schemeClr>
                </a:solidFill>
                <a:latin typeface="+mn-ea"/>
                <a:ea typeface="+mn-ea"/>
              </a:rPr>
              <a:t>川の水位</a:t>
            </a:r>
            <a:r>
              <a:rPr lang="ja-JP" altLang="en-US" sz="2400" dirty="0" smtClean="0">
                <a:solidFill>
                  <a:schemeClr val="tx1">
                    <a:lumMod val="85000"/>
                    <a:lumOff val="15000"/>
                  </a:schemeClr>
                </a:solidFill>
                <a:latin typeface="+mn-ea"/>
                <a:ea typeface="+mn-ea"/>
              </a:rPr>
              <a:t>が 「水防団</a:t>
            </a:r>
            <a:r>
              <a:rPr lang="ja-JP" altLang="en-US" sz="2400" dirty="0">
                <a:solidFill>
                  <a:schemeClr val="tx1">
                    <a:lumMod val="85000"/>
                    <a:lumOff val="15000"/>
                  </a:schemeClr>
                </a:solidFill>
                <a:latin typeface="+mn-ea"/>
                <a:ea typeface="+mn-ea"/>
              </a:rPr>
              <a:t>待機</a:t>
            </a:r>
            <a:r>
              <a:rPr lang="ja-JP" altLang="en-US" sz="2400" dirty="0" smtClean="0">
                <a:solidFill>
                  <a:schemeClr val="tx1">
                    <a:lumMod val="85000"/>
                    <a:lumOff val="15000"/>
                  </a:schemeClr>
                </a:solidFill>
                <a:latin typeface="+mn-ea"/>
                <a:ea typeface="+mn-ea"/>
              </a:rPr>
              <a:t>水位」 に</a:t>
            </a:r>
            <a:r>
              <a:rPr lang="ja-JP" altLang="en-US" sz="2400" dirty="0">
                <a:solidFill>
                  <a:schemeClr val="tx1">
                    <a:lumMod val="85000"/>
                    <a:lumOff val="15000"/>
                  </a:schemeClr>
                </a:solidFill>
                <a:latin typeface="+mn-ea"/>
                <a:ea typeface="+mn-ea"/>
              </a:rPr>
              <a:t>達しました。</a:t>
            </a:r>
            <a:endParaRPr lang="en-US" altLang="ja-JP" sz="2400" dirty="0">
              <a:solidFill>
                <a:schemeClr val="tx1">
                  <a:lumMod val="85000"/>
                  <a:lumOff val="15000"/>
                </a:schemeClr>
              </a:solidFill>
              <a:latin typeface="+mn-ea"/>
              <a:ea typeface="+mn-ea"/>
            </a:endParaRPr>
          </a:p>
          <a:p>
            <a:pPr algn="just">
              <a:spcBef>
                <a:spcPts val="0"/>
              </a:spcBef>
              <a:spcAft>
                <a:spcPts val="1200"/>
              </a:spcAft>
            </a:pPr>
            <a:r>
              <a:rPr lang="ja-JP" altLang="en-US" sz="2400" dirty="0">
                <a:solidFill>
                  <a:schemeClr val="tx1">
                    <a:lumMod val="85000"/>
                    <a:lumOff val="15000"/>
                  </a:schemeClr>
                </a:solidFill>
                <a:latin typeface="+mn-ea"/>
                <a:ea typeface="+mn-ea"/>
              </a:rPr>
              <a:t>防災課では直ちに次の情報を確認しました。</a:t>
            </a:r>
            <a:endParaRPr lang="en-US" altLang="ja-JP" sz="2400" dirty="0">
              <a:solidFill>
                <a:schemeClr val="tx1">
                  <a:lumMod val="85000"/>
                  <a:lumOff val="15000"/>
                </a:schemeClr>
              </a:solidFill>
              <a:latin typeface="+mn-ea"/>
              <a:ea typeface="+mn-ea"/>
            </a:endParaRPr>
          </a:p>
          <a:p>
            <a:pPr marL="539750" lvl="1" algn="just">
              <a:spcBef>
                <a:spcPts val="0"/>
              </a:spcBef>
              <a:spcAft>
                <a:spcPts val="600"/>
              </a:spcAft>
            </a:pPr>
            <a:r>
              <a:rPr lang="ja-JP" sz="1800" dirty="0">
                <a:solidFill>
                  <a:schemeClr val="tx1">
                    <a:lumMod val="85000"/>
                    <a:lumOff val="15000"/>
                  </a:schemeClr>
                </a:solidFill>
                <a:latin typeface="MS PGothic"/>
                <a:ea typeface="MS PGothic"/>
              </a:rPr>
              <a:t>台風 第</a:t>
            </a:r>
            <a:r>
              <a:rPr lang="en-US" altLang="ja-JP" sz="1800" dirty="0">
                <a:solidFill>
                  <a:schemeClr val="tx1">
                    <a:lumMod val="85000"/>
                    <a:lumOff val="15000"/>
                  </a:schemeClr>
                </a:solidFill>
                <a:latin typeface="MS PGothic"/>
                <a:ea typeface="+mn-ea"/>
              </a:rPr>
              <a:t>10 </a:t>
            </a:r>
            <a:r>
              <a:rPr lang="ja-JP" sz="1800" dirty="0">
                <a:solidFill>
                  <a:schemeClr val="tx1">
                    <a:lumMod val="85000"/>
                    <a:lumOff val="15000"/>
                  </a:schemeClr>
                </a:solidFill>
                <a:latin typeface="MS PGothic"/>
                <a:ea typeface="MS PGothic"/>
              </a:rPr>
              <a:t>号 進路予想図</a:t>
            </a:r>
            <a:endParaRPr lang="en-US" altLang="ja-JP" sz="1800" dirty="0">
              <a:solidFill>
                <a:schemeClr val="tx1">
                  <a:lumMod val="85000"/>
                  <a:lumOff val="15000"/>
                </a:schemeClr>
              </a:solidFill>
              <a:latin typeface="MS PGothic"/>
              <a:ea typeface="+mn-ea"/>
            </a:endParaRPr>
          </a:p>
          <a:p>
            <a:pPr marL="539750" lvl="1" algn="just">
              <a:spcBef>
                <a:spcPts val="0"/>
              </a:spcBef>
              <a:spcAft>
                <a:spcPts val="600"/>
              </a:spcAft>
            </a:pPr>
            <a:r>
              <a:rPr lang="en-US" altLang="ja-JP" sz="1800" dirty="0">
                <a:solidFill>
                  <a:schemeClr val="tx1">
                    <a:lumMod val="85000"/>
                    <a:lumOff val="15000"/>
                  </a:schemeClr>
                </a:solidFill>
                <a:latin typeface="+mn-ea"/>
                <a:ea typeface="+mn-ea"/>
              </a:rPr>
              <a:t>C </a:t>
            </a:r>
            <a:r>
              <a:rPr lang="ja-JP" altLang="en-US" sz="1800" dirty="0">
                <a:solidFill>
                  <a:schemeClr val="tx1">
                    <a:lumMod val="85000"/>
                    <a:lumOff val="15000"/>
                  </a:schemeClr>
                </a:solidFill>
                <a:latin typeface="+mn-ea"/>
                <a:ea typeface="+mn-ea"/>
              </a:rPr>
              <a:t>川の水位</a:t>
            </a:r>
            <a:r>
              <a:rPr lang="ja-JP" altLang="en-US" sz="1800" dirty="0" smtClean="0">
                <a:solidFill>
                  <a:schemeClr val="tx1">
                    <a:lumMod val="85000"/>
                    <a:lumOff val="15000"/>
                  </a:schemeClr>
                </a:solidFill>
                <a:latin typeface="+mn-ea"/>
                <a:ea typeface="+mn-ea"/>
              </a:rPr>
              <a:t>（</a:t>
            </a:r>
            <a:r>
              <a:rPr lang="en-US" altLang="ja-JP" sz="1800" dirty="0" smtClean="0">
                <a:solidFill>
                  <a:schemeClr val="tx1">
                    <a:lumMod val="85000"/>
                    <a:lumOff val="15000"/>
                  </a:schemeClr>
                </a:solidFill>
                <a:latin typeface="+mn-ea"/>
                <a:ea typeface="+mn-ea"/>
              </a:rPr>
              <a:t>W</a:t>
            </a:r>
            <a:r>
              <a:rPr lang="ja-JP" altLang="en-US" sz="1800" dirty="0" smtClean="0">
                <a:solidFill>
                  <a:schemeClr val="tx1">
                    <a:lumMod val="85000"/>
                    <a:lumOff val="15000"/>
                  </a:schemeClr>
                </a:solidFill>
                <a:latin typeface="+mn-ea"/>
                <a:ea typeface="+mn-ea"/>
              </a:rPr>
              <a:t> 水位観測所）</a:t>
            </a:r>
            <a:endParaRPr lang="ja-JP" altLang="en-US" sz="1800" dirty="0">
              <a:solidFill>
                <a:schemeClr val="tx1">
                  <a:lumMod val="85000"/>
                  <a:lumOff val="15000"/>
                </a:schemeClr>
              </a:solidFill>
              <a:latin typeface="+mn-ea"/>
              <a:ea typeface="+mn-ea"/>
            </a:endParaRPr>
          </a:p>
          <a:p>
            <a:pPr marL="539750" lvl="1" algn="just">
              <a:spcBef>
                <a:spcPts val="0"/>
              </a:spcBef>
              <a:spcAft>
                <a:spcPts val="600"/>
              </a:spcAft>
            </a:pPr>
            <a:r>
              <a:rPr lang="ja-JP" altLang="en-US" sz="1800" dirty="0">
                <a:solidFill>
                  <a:schemeClr val="tx1">
                    <a:lumMod val="85000"/>
                    <a:lumOff val="15000"/>
                  </a:schemeClr>
                </a:solidFill>
                <a:latin typeface="ＭＳ Ｐゴシック"/>
                <a:ea typeface="ＭＳ Ｐゴシック"/>
              </a:rPr>
              <a:t>雨量観測点 </a:t>
            </a:r>
            <a:r>
              <a:rPr lang="en-US" altLang="ja-JP" sz="1800" dirty="0">
                <a:solidFill>
                  <a:schemeClr val="tx1">
                    <a:lumMod val="85000"/>
                    <a:lumOff val="15000"/>
                  </a:schemeClr>
                </a:solidFill>
                <a:latin typeface="ＭＳ Ｐゴシック"/>
                <a:ea typeface="ＭＳ Ｐゴシック"/>
              </a:rPr>
              <a:t>X</a:t>
            </a:r>
            <a:r>
              <a:rPr lang="ja-JP" altLang="en-US" sz="1800" dirty="0" err="1">
                <a:solidFill>
                  <a:schemeClr val="tx1">
                    <a:lumMod val="85000"/>
                    <a:lumOff val="15000"/>
                  </a:schemeClr>
                </a:solidFill>
                <a:latin typeface="ＭＳ Ｐゴシック"/>
                <a:ea typeface="ＭＳ Ｐゴシック"/>
              </a:rPr>
              <a:t>、</a:t>
            </a:r>
            <a:r>
              <a:rPr lang="en-US" altLang="ja-JP" sz="1800" dirty="0">
                <a:solidFill>
                  <a:schemeClr val="tx1">
                    <a:lumMod val="85000"/>
                    <a:lumOff val="15000"/>
                  </a:schemeClr>
                </a:solidFill>
                <a:latin typeface="ＭＳ Ｐゴシック"/>
                <a:ea typeface="ＭＳ Ｐゴシック"/>
              </a:rPr>
              <a:t>Y </a:t>
            </a:r>
            <a:r>
              <a:rPr lang="ja-JP" altLang="en-US" sz="1800" dirty="0" err="1">
                <a:solidFill>
                  <a:schemeClr val="tx1">
                    <a:lumMod val="85000"/>
                    <a:lumOff val="15000"/>
                  </a:schemeClr>
                </a:solidFill>
                <a:latin typeface="ＭＳ Ｐゴシック"/>
                <a:ea typeface="ＭＳ Ｐゴシック"/>
              </a:rPr>
              <a:t>での</a:t>
            </a:r>
            <a:r>
              <a:rPr lang="ja-JP" altLang="en-US" sz="1800" dirty="0">
                <a:solidFill>
                  <a:schemeClr val="tx1">
                    <a:lumMod val="85000"/>
                    <a:lumOff val="15000"/>
                  </a:schemeClr>
                </a:solidFill>
                <a:latin typeface="ＭＳ Ｐゴシック"/>
                <a:ea typeface="ＭＳ Ｐゴシック"/>
              </a:rPr>
              <a:t>雨量の推移</a:t>
            </a:r>
            <a:endParaRPr lang="en-US" altLang="ja-JP" sz="1800" dirty="0">
              <a:solidFill>
                <a:schemeClr val="tx1">
                  <a:lumMod val="85000"/>
                  <a:lumOff val="15000"/>
                </a:schemeClr>
              </a:solidFill>
              <a:latin typeface="ＭＳ Ｐゴシック"/>
              <a:ea typeface="ＭＳ Ｐゴシック"/>
            </a:endParaRPr>
          </a:p>
          <a:p>
            <a:pPr marL="539750" lvl="1" algn="just">
              <a:spcBef>
                <a:spcPts val="0"/>
              </a:spcBef>
              <a:spcAft>
                <a:spcPts val="600"/>
              </a:spcAft>
            </a:pPr>
            <a:r>
              <a:rPr lang="ja-JP" altLang="en-US" sz="1800" dirty="0">
                <a:solidFill>
                  <a:schemeClr val="tx1">
                    <a:lumMod val="85000"/>
                    <a:lumOff val="15000"/>
                  </a:schemeClr>
                </a:solidFill>
                <a:latin typeface="MS PGothic"/>
                <a:ea typeface="MS PGothic"/>
              </a:rPr>
              <a:t>雨雲の動き（高解像度降水ナウキャスト）</a:t>
            </a:r>
            <a:endParaRPr lang="en-US" altLang="ja-JP" sz="1800" dirty="0">
              <a:solidFill>
                <a:schemeClr val="tx1">
                  <a:lumMod val="85000"/>
                  <a:lumOff val="15000"/>
                </a:schemeClr>
              </a:solidFill>
              <a:latin typeface="Arial"/>
              <a:ea typeface="MS PGothic"/>
            </a:endParaRPr>
          </a:p>
          <a:p>
            <a:pPr marL="539750" lvl="1" algn="just">
              <a:spcBef>
                <a:spcPts val="0"/>
              </a:spcBef>
              <a:spcAft>
                <a:spcPts val="600"/>
              </a:spcAft>
            </a:pPr>
            <a:r>
              <a:rPr lang="ja-JP" altLang="en-US" sz="1800" dirty="0">
                <a:solidFill>
                  <a:schemeClr val="tx1">
                    <a:lumMod val="85000"/>
                    <a:lumOff val="15000"/>
                  </a:schemeClr>
                </a:solidFill>
                <a:latin typeface="MS PGothic"/>
                <a:ea typeface="MS PGothic"/>
              </a:rPr>
              <a:t>解析雨量・今後の雨（降水短時間予報）</a:t>
            </a:r>
            <a:endParaRPr lang="en-US" altLang="ja-JP" sz="1800" dirty="0">
              <a:solidFill>
                <a:schemeClr val="tx1">
                  <a:lumMod val="85000"/>
                  <a:lumOff val="15000"/>
                </a:schemeClr>
              </a:solidFill>
              <a:latin typeface="Arial"/>
              <a:ea typeface="MS PGothic"/>
            </a:endParaRPr>
          </a:p>
          <a:p>
            <a:pPr marL="539750" lvl="1" algn="just">
              <a:spcBef>
                <a:spcPts val="0"/>
              </a:spcBef>
              <a:spcAft>
                <a:spcPts val="600"/>
              </a:spcAft>
            </a:pPr>
            <a:r>
              <a:rPr lang="ja-JP" sz="1800" dirty="0">
                <a:solidFill>
                  <a:schemeClr val="tx1">
                    <a:lumMod val="85000"/>
                    <a:lumOff val="15000"/>
                  </a:schemeClr>
                </a:solidFill>
                <a:latin typeface="MS PGothic"/>
                <a:ea typeface="MS PGothic"/>
              </a:rPr>
              <a:t>流域雨量指数の予測値</a:t>
            </a:r>
            <a:endParaRPr lang="en-US" altLang="ja-JP" sz="1800" dirty="0">
              <a:solidFill>
                <a:schemeClr val="tx1">
                  <a:lumMod val="85000"/>
                  <a:lumOff val="15000"/>
                </a:schemeClr>
              </a:solidFill>
              <a:latin typeface="MS PGothic"/>
              <a:ea typeface="ＭＳ Ｐゴシック"/>
            </a:endParaRPr>
          </a:p>
          <a:p>
            <a:pPr marL="539750" lvl="1" algn="just">
              <a:spcBef>
                <a:spcPts val="0"/>
              </a:spcBef>
              <a:spcAft>
                <a:spcPts val="600"/>
              </a:spcAft>
            </a:pPr>
            <a:r>
              <a:rPr lang="ja-JP" sz="1800" dirty="0">
                <a:solidFill>
                  <a:schemeClr val="tx1">
                    <a:lumMod val="85000"/>
                    <a:lumOff val="15000"/>
                  </a:schemeClr>
                </a:solidFill>
                <a:latin typeface="MS PGothic"/>
                <a:ea typeface="MS PGothic"/>
              </a:rPr>
              <a:t>洪水キキクル（洪水警報の危険度分布）</a:t>
            </a:r>
            <a:endParaRPr lang="en-US" altLang="ja-JP" sz="1800" dirty="0">
              <a:solidFill>
                <a:schemeClr val="tx1">
                  <a:lumMod val="85000"/>
                  <a:lumOff val="15000"/>
                </a:schemeClr>
              </a:solidFill>
              <a:latin typeface="MS PGothic"/>
              <a:ea typeface="ＭＳ Ｐゴシック"/>
            </a:endParaRPr>
          </a:p>
        </p:txBody>
      </p:sp>
      <p:sp>
        <p:nvSpPr>
          <p:cNvPr id="11"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状況付与</a:t>
            </a:r>
          </a:p>
        </p:txBody>
      </p:sp>
    </p:spTree>
    <p:extLst>
      <p:ext uri="{BB962C8B-B14F-4D97-AF65-F5344CB8AC3E}">
        <p14:creationId xmlns:p14="http://schemas.microsoft.com/office/powerpoint/2010/main" val="22155316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7FCE4E78-E0F0-4762-AD3C-5B4D50284EB8}"/>
              </a:ext>
            </a:extLst>
          </p:cNvPr>
          <p:cNvSpPr/>
          <p:nvPr/>
        </p:nvSpPr>
        <p:spPr>
          <a:xfrm>
            <a:off x="252000" y="1130735"/>
            <a:ext cx="8717339" cy="4937555"/>
          </a:xfrm>
          <a:custGeom>
            <a:avLst/>
            <a:gdLst>
              <a:gd name="connsiteX0" fmla="*/ 0 w 8348133"/>
              <a:gd name="connsiteY0" fmla="*/ 0 h 4248709"/>
              <a:gd name="connsiteX1" fmla="*/ 8348133 w 8348133"/>
              <a:gd name="connsiteY1" fmla="*/ 0 h 4248709"/>
              <a:gd name="connsiteX2" fmla="*/ 8348133 w 8348133"/>
              <a:gd name="connsiteY2" fmla="*/ 4248709 h 4248709"/>
              <a:gd name="connsiteX3" fmla="*/ 0 w 8348133"/>
              <a:gd name="connsiteY3" fmla="*/ 4248709 h 4248709"/>
              <a:gd name="connsiteX4" fmla="*/ 0 w 8348133"/>
              <a:gd name="connsiteY4" fmla="*/ 0 h 4248709"/>
              <a:gd name="connsiteX0" fmla="*/ 0 w 8348133"/>
              <a:gd name="connsiteY0" fmla="*/ 0 h 4248922"/>
              <a:gd name="connsiteX1" fmla="*/ 8348133 w 8348133"/>
              <a:gd name="connsiteY1" fmla="*/ 0 h 4248922"/>
              <a:gd name="connsiteX2" fmla="*/ 8348133 w 8348133"/>
              <a:gd name="connsiteY2" fmla="*/ 4248709 h 4248922"/>
              <a:gd name="connsiteX3" fmla="*/ 4572001 w 8348133"/>
              <a:gd name="connsiteY3" fmla="*/ 4248922 h 4248922"/>
              <a:gd name="connsiteX4" fmla="*/ 0 w 8348133"/>
              <a:gd name="connsiteY4" fmla="*/ 4248709 h 4248922"/>
              <a:gd name="connsiteX5" fmla="*/ 0 w 8348133"/>
              <a:gd name="connsiteY5" fmla="*/ 0 h 4248922"/>
              <a:gd name="connsiteX0" fmla="*/ 0 w 8348133"/>
              <a:gd name="connsiteY0" fmla="*/ 0 h 4248922"/>
              <a:gd name="connsiteX1" fmla="*/ 8348133 w 8348133"/>
              <a:gd name="connsiteY1" fmla="*/ 0 h 4248922"/>
              <a:gd name="connsiteX2" fmla="*/ 8348133 w 8348133"/>
              <a:gd name="connsiteY2" fmla="*/ 4248709 h 4248922"/>
              <a:gd name="connsiteX3" fmla="*/ 5156201 w 8348133"/>
              <a:gd name="connsiteY3" fmla="*/ 4248921 h 4248922"/>
              <a:gd name="connsiteX4" fmla="*/ 4572001 w 8348133"/>
              <a:gd name="connsiteY4" fmla="*/ 4248922 h 4248922"/>
              <a:gd name="connsiteX5" fmla="*/ 0 w 8348133"/>
              <a:gd name="connsiteY5" fmla="*/ 4248709 h 4248922"/>
              <a:gd name="connsiteX6" fmla="*/ 0 w 8348133"/>
              <a:gd name="connsiteY6" fmla="*/ 0 h 4248922"/>
              <a:gd name="connsiteX0" fmla="*/ 0 w 8348133"/>
              <a:gd name="connsiteY0" fmla="*/ 0 h 4257388"/>
              <a:gd name="connsiteX1" fmla="*/ 8348133 w 8348133"/>
              <a:gd name="connsiteY1" fmla="*/ 0 h 4257388"/>
              <a:gd name="connsiteX2" fmla="*/ 8348133 w 8348133"/>
              <a:gd name="connsiteY2" fmla="*/ 4248709 h 4257388"/>
              <a:gd name="connsiteX3" fmla="*/ 5156201 w 8348133"/>
              <a:gd name="connsiteY3" fmla="*/ 4248921 h 4257388"/>
              <a:gd name="connsiteX4" fmla="*/ 4851401 w 8348133"/>
              <a:gd name="connsiteY4" fmla="*/ 4257388 h 4257388"/>
              <a:gd name="connsiteX5" fmla="*/ 4572001 w 8348133"/>
              <a:gd name="connsiteY5" fmla="*/ 4248922 h 4257388"/>
              <a:gd name="connsiteX6" fmla="*/ 0 w 8348133"/>
              <a:gd name="connsiteY6" fmla="*/ 4248709 h 4257388"/>
              <a:gd name="connsiteX7" fmla="*/ 0 w 8348133"/>
              <a:gd name="connsiteY7" fmla="*/ 0 h 4257388"/>
              <a:gd name="connsiteX0" fmla="*/ 0 w 8348133"/>
              <a:gd name="connsiteY0" fmla="*/ 0 h 4477521"/>
              <a:gd name="connsiteX1" fmla="*/ 8348133 w 8348133"/>
              <a:gd name="connsiteY1" fmla="*/ 0 h 4477521"/>
              <a:gd name="connsiteX2" fmla="*/ 8348133 w 8348133"/>
              <a:gd name="connsiteY2" fmla="*/ 4248709 h 4477521"/>
              <a:gd name="connsiteX3" fmla="*/ 5156201 w 8348133"/>
              <a:gd name="connsiteY3" fmla="*/ 4248921 h 4477521"/>
              <a:gd name="connsiteX4" fmla="*/ 5257801 w 8348133"/>
              <a:gd name="connsiteY4" fmla="*/ 4477521 h 4477521"/>
              <a:gd name="connsiteX5" fmla="*/ 4572001 w 8348133"/>
              <a:gd name="connsiteY5" fmla="*/ 4248922 h 4477521"/>
              <a:gd name="connsiteX6" fmla="*/ 0 w 8348133"/>
              <a:gd name="connsiteY6" fmla="*/ 4248709 h 4477521"/>
              <a:gd name="connsiteX7" fmla="*/ 0 w 8348133"/>
              <a:gd name="connsiteY7" fmla="*/ 0 h 447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8133" h="4477521">
                <a:moveTo>
                  <a:pt x="0" y="0"/>
                </a:moveTo>
                <a:lnTo>
                  <a:pt x="8348133" y="0"/>
                </a:lnTo>
                <a:lnTo>
                  <a:pt x="8348133" y="4248709"/>
                </a:lnTo>
                <a:lnTo>
                  <a:pt x="5156201" y="4248921"/>
                </a:lnTo>
                <a:lnTo>
                  <a:pt x="5257801" y="4477521"/>
                </a:lnTo>
                <a:lnTo>
                  <a:pt x="4572001" y="4248922"/>
                </a:lnTo>
                <a:lnTo>
                  <a:pt x="0" y="4248709"/>
                </a:lnTo>
                <a:lnTo>
                  <a:pt x="0" y="0"/>
                </a:lnTo>
                <a:close/>
              </a:path>
            </a:pathLst>
          </a:custGeom>
          <a:solidFill>
            <a:schemeClr val="accent4">
              <a:lumMod val="20000"/>
              <a:lumOff val="80000"/>
            </a:schemeClr>
          </a:solidFill>
          <a:ln>
            <a:solidFill>
              <a:srgbClr val="E66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コンテンツ プレースホルダー 6">
            <a:extLst>
              <a:ext uri="{FF2B5EF4-FFF2-40B4-BE49-F238E27FC236}">
                <a16:creationId xmlns:a16="http://schemas.microsoft.com/office/drawing/2014/main" id="{24F6A3FE-9FBE-457F-9355-8C32F49C4AF1}"/>
              </a:ext>
            </a:extLst>
          </p:cNvPr>
          <p:cNvSpPr>
            <a:spLocks noGrp="1"/>
          </p:cNvSpPr>
          <p:nvPr>
            <p:ph idx="4294967295"/>
          </p:nvPr>
        </p:nvSpPr>
        <p:spPr>
          <a:xfrm>
            <a:off x="252000" y="1130736"/>
            <a:ext cx="8717339" cy="4569472"/>
          </a:xfrm>
        </p:spPr>
        <p:txBody>
          <a:bodyPr>
            <a:noAutofit/>
          </a:bodyPr>
          <a:lstStyle/>
          <a:p>
            <a:pPr marL="0" indent="0">
              <a:lnSpc>
                <a:spcPct val="110000"/>
              </a:lnSpc>
              <a:spcBef>
                <a:spcPts val="0"/>
              </a:spcBef>
              <a:spcAft>
                <a:spcPts val="600"/>
              </a:spcAft>
              <a:buNone/>
            </a:pPr>
            <a:r>
              <a:rPr lang="ja-JP" altLang="en-US" sz="2400" dirty="0">
                <a:solidFill>
                  <a:schemeClr val="tx1"/>
                </a:solidFill>
                <a:latin typeface="+mn-ea"/>
                <a:ea typeface="+mn-ea"/>
              </a:rPr>
              <a:t>入手した</a:t>
            </a:r>
            <a:r>
              <a:rPr lang="ja-JP" altLang="en-US" sz="2400" u="sng" dirty="0">
                <a:solidFill>
                  <a:schemeClr val="tx1"/>
                </a:solidFill>
                <a:latin typeface="+mn-ea"/>
                <a:ea typeface="+mn-ea"/>
              </a:rPr>
              <a:t>「防災気象情報」等の内容</a:t>
            </a:r>
            <a:r>
              <a:rPr lang="ja-JP" altLang="en-US" sz="2400" dirty="0">
                <a:solidFill>
                  <a:schemeClr val="tx1"/>
                </a:solidFill>
                <a:latin typeface="+mn-ea"/>
                <a:ea typeface="+mn-ea"/>
              </a:rPr>
              <a:t>を確認し、</a:t>
            </a:r>
            <a:r>
              <a:rPr lang="en-US" altLang="ja-JP" sz="2400" dirty="0">
                <a:solidFill>
                  <a:schemeClr val="tx1"/>
                </a:solidFill>
                <a:latin typeface="+mn-ea"/>
                <a:ea typeface="+mn-ea"/>
              </a:rPr>
              <a:t/>
            </a:r>
            <a:br>
              <a:rPr lang="en-US" altLang="ja-JP" sz="2400" dirty="0">
                <a:solidFill>
                  <a:schemeClr val="tx1"/>
                </a:solidFill>
                <a:latin typeface="+mn-ea"/>
                <a:ea typeface="+mn-ea"/>
              </a:rPr>
            </a:br>
            <a:r>
              <a:rPr lang="ja-JP" altLang="en-US" sz="2400" dirty="0">
                <a:solidFill>
                  <a:schemeClr val="tx1"/>
                </a:solidFill>
                <a:latin typeface="+mn-ea"/>
                <a:ea typeface="+mn-ea"/>
              </a:rPr>
              <a:t>次の点について検討してください。</a:t>
            </a:r>
          </a:p>
          <a:p>
            <a:pPr marL="635000" indent="-457200" algn="just">
              <a:lnSpc>
                <a:spcPct val="110000"/>
              </a:lnSpc>
              <a:spcBef>
                <a:spcPts val="0"/>
              </a:spcBef>
              <a:spcAft>
                <a:spcPts val="600"/>
              </a:spcAft>
              <a:buFont typeface="+mj-ea"/>
              <a:buAutoNum type="circleNumDbPlain"/>
              <a:tabLst>
                <a:tab pos="627063" algn="l"/>
              </a:tabLst>
            </a:pPr>
            <a:r>
              <a:rPr lang="ja-JP" altLang="en-US" sz="2400" spc="-100" dirty="0">
                <a:latin typeface="+mn-ea"/>
              </a:rPr>
              <a:t>住民の避難について、どの時点でどのような判断をすべきか？</a:t>
            </a:r>
            <a:endParaRPr lang="en-US" altLang="ja-JP" sz="2400" spc="-100" dirty="0">
              <a:latin typeface="+mn-ea"/>
            </a:endParaRPr>
          </a:p>
          <a:p>
            <a:pPr marL="1080000" lvl="1" indent="-457200">
              <a:spcBef>
                <a:spcPts val="0"/>
              </a:spcBef>
              <a:buClr>
                <a:schemeClr val="tx1"/>
              </a:buClr>
              <a:buFont typeface="Wingdings" panose="05000000000000000000" pitchFamily="2" charset="2"/>
              <a:buChar char="l"/>
              <a:tabLst>
                <a:tab pos="627063" algn="l"/>
              </a:tabLst>
            </a:pPr>
            <a:r>
              <a:rPr lang="ja-JP" altLang="en-US" sz="2000" dirty="0">
                <a:solidFill>
                  <a:srgbClr val="FF0000"/>
                </a:solidFill>
                <a:latin typeface="ＭＳ Ｐゴシック" panose="020B0600070205080204" pitchFamily="50" charset="-128"/>
              </a:rPr>
              <a:t>「警戒レベル３　高齢者等避難」</a:t>
            </a:r>
            <a:r>
              <a:rPr lang="ja-JP" altLang="en-US" sz="2000" dirty="0">
                <a:solidFill>
                  <a:prstClr val="black"/>
                </a:solidFill>
                <a:latin typeface="ＭＳ Ｐゴシック" panose="020B0600070205080204" pitchFamily="50" charset="-128"/>
              </a:rPr>
              <a:t>や</a:t>
            </a:r>
            <a:r>
              <a:rPr lang="ja-JP" altLang="en-US" sz="2000" dirty="0">
                <a:solidFill>
                  <a:srgbClr val="7030A0"/>
                </a:solidFill>
                <a:latin typeface="ＭＳ Ｐゴシック" panose="020B0600070205080204" pitchFamily="50" charset="-128"/>
              </a:rPr>
              <a:t>「警戒レベル４　避難指示」</a:t>
            </a:r>
            <a:r>
              <a:rPr lang="ja-JP" altLang="en-US" sz="2000" dirty="0">
                <a:solidFill>
                  <a:prstClr val="black"/>
                </a:solidFill>
                <a:latin typeface="ＭＳ Ｐゴシック" panose="020B0600070205080204" pitchFamily="50" charset="-128"/>
              </a:rPr>
              <a:t>等を</a:t>
            </a:r>
            <a:r>
              <a:rPr lang="en-US" altLang="ja-JP" sz="2000" dirty="0">
                <a:solidFill>
                  <a:prstClr val="black"/>
                </a:solidFill>
                <a:latin typeface="ＭＳ Ｐゴシック" panose="020B0600070205080204" pitchFamily="50" charset="-128"/>
              </a:rPr>
              <a:t/>
            </a:r>
            <a:br>
              <a:rPr lang="en-US" altLang="ja-JP" sz="2000" dirty="0">
                <a:solidFill>
                  <a:prstClr val="black"/>
                </a:solidFill>
                <a:latin typeface="ＭＳ Ｐゴシック" panose="020B0600070205080204" pitchFamily="50" charset="-128"/>
              </a:rPr>
            </a:br>
            <a:r>
              <a:rPr lang="ja-JP" altLang="en-US" sz="2000" dirty="0">
                <a:solidFill>
                  <a:prstClr val="black"/>
                </a:solidFill>
                <a:latin typeface="ＭＳ Ｐゴシック" panose="020B0600070205080204" pitchFamily="50" charset="-128"/>
              </a:rPr>
              <a:t>発令すべきか？</a:t>
            </a:r>
            <a:endParaRPr lang="en-US" altLang="ja-JP" sz="2000" dirty="0">
              <a:solidFill>
                <a:prstClr val="black"/>
              </a:solidFill>
              <a:latin typeface="ＭＳ Ｐゴシック" panose="020B0600070205080204" pitchFamily="50" charset="-128"/>
            </a:endParaRPr>
          </a:p>
          <a:p>
            <a:pPr marL="1080000" lvl="1" indent="-457200" algn="just">
              <a:spcBef>
                <a:spcPts val="0"/>
              </a:spcBef>
              <a:buClr>
                <a:schemeClr val="tx1"/>
              </a:buClr>
              <a:buFont typeface="Wingdings" panose="05000000000000000000" pitchFamily="2" charset="2"/>
              <a:buChar char="l"/>
              <a:tabLst>
                <a:tab pos="627063" algn="l"/>
              </a:tabLst>
            </a:pPr>
            <a:r>
              <a:rPr lang="ja-JP" altLang="en-US" sz="2000" dirty="0">
                <a:latin typeface="+mn-ea"/>
                <a:ea typeface="+mn-ea"/>
              </a:rPr>
              <a:t>発令するなら、いつ頃発令するか？</a:t>
            </a:r>
            <a:endParaRPr lang="en-US" altLang="ja-JP" sz="2000" dirty="0">
              <a:latin typeface="+mn-ea"/>
              <a:ea typeface="+mn-ea"/>
            </a:endParaRPr>
          </a:p>
          <a:p>
            <a:pPr marL="1080000" lvl="1" indent="-457200" algn="just">
              <a:spcBef>
                <a:spcPts val="0"/>
              </a:spcBef>
              <a:buClr>
                <a:schemeClr val="tx1"/>
              </a:buClr>
              <a:buFont typeface="Wingdings" panose="05000000000000000000" pitchFamily="2" charset="2"/>
              <a:buChar char="l"/>
              <a:tabLst>
                <a:tab pos="627063" algn="l"/>
              </a:tabLst>
            </a:pPr>
            <a:r>
              <a:rPr lang="ja-JP" altLang="en-US" sz="2000" dirty="0">
                <a:latin typeface="+mn-ea"/>
                <a:ea typeface="+mn-ea"/>
              </a:rPr>
              <a:t>対象区域は？  </a:t>
            </a:r>
            <a:r>
              <a:rPr lang="en-US" altLang="ja-JP" sz="2000" dirty="0">
                <a:latin typeface="+mn-ea"/>
                <a:ea typeface="+mn-ea"/>
              </a:rPr>
              <a:t>.... </a:t>
            </a:r>
            <a:r>
              <a:rPr lang="ja-JP" altLang="en-US" sz="2000" dirty="0">
                <a:latin typeface="+mn-ea"/>
                <a:ea typeface="+mn-ea"/>
              </a:rPr>
              <a:t>など</a:t>
            </a:r>
            <a:endParaRPr lang="en-US" altLang="ja-JP" sz="2000" dirty="0">
              <a:latin typeface="+mn-ea"/>
              <a:ea typeface="+mn-ea"/>
            </a:endParaRPr>
          </a:p>
          <a:p>
            <a:pPr marL="635000" lvl="1" indent="0" algn="just">
              <a:lnSpc>
                <a:spcPct val="110000"/>
              </a:lnSpc>
              <a:spcBef>
                <a:spcPts val="0"/>
              </a:spcBef>
              <a:buClr>
                <a:schemeClr val="tx1"/>
              </a:buClr>
              <a:buNone/>
              <a:tabLst>
                <a:tab pos="627063" algn="l"/>
              </a:tabLst>
            </a:pPr>
            <a:endParaRPr lang="en-US" altLang="ja-JP" sz="2000" dirty="0">
              <a:latin typeface="+mn-ea"/>
              <a:ea typeface="+mn-ea"/>
            </a:endParaRPr>
          </a:p>
          <a:p>
            <a:pPr marL="635000" indent="-457200" algn="just">
              <a:lnSpc>
                <a:spcPct val="110000"/>
              </a:lnSpc>
              <a:spcBef>
                <a:spcPts val="0"/>
              </a:spcBef>
              <a:spcAft>
                <a:spcPts val="600"/>
              </a:spcAft>
              <a:buFont typeface="+mj-ea"/>
              <a:buAutoNum type="circleNumDbPlain"/>
              <a:tabLst>
                <a:tab pos="627063" algn="l"/>
              </a:tabLst>
            </a:pPr>
            <a:r>
              <a:rPr lang="ja-JP" altLang="en-US" sz="2400" dirty="0">
                <a:latin typeface="+mn-ea"/>
              </a:rPr>
              <a:t>現在の状況において住民等に伝達すべきことは何か</a:t>
            </a:r>
            <a:r>
              <a:rPr lang="ja-JP" altLang="en-US" sz="2400" dirty="0">
                <a:latin typeface="+mn-ea"/>
                <a:ea typeface="+mn-ea"/>
              </a:rPr>
              <a:t>？</a:t>
            </a:r>
            <a:endParaRPr lang="en-US" altLang="ja-JP" sz="2400" dirty="0">
              <a:latin typeface="+mn-ea"/>
              <a:ea typeface="+mn-ea"/>
            </a:endParaRPr>
          </a:p>
          <a:p>
            <a:pPr marL="1079500" lvl="2" indent="-457200" algn="just">
              <a:spcBef>
                <a:spcPts val="0"/>
              </a:spcBef>
              <a:buFont typeface="Wingdings" panose="05000000000000000000" pitchFamily="2" charset="2"/>
              <a:buChar char="l"/>
              <a:tabLst>
                <a:tab pos="627063" algn="l"/>
              </a:tabLst>
            </a:pPr>
            <a:r>
              <a:rPr lang="ja-JP" altLang="en-US" dirty="0">
                <a:latin typeface="+mn-ea"/>
              </a:rPr>
              <a:t>誰に対して、何をどのような方法で伝達するか？</a:t>
            </a:r>
            <a:endParaRPr lang="en-US" altLang="ja-JP" dirty="0">
              <a:latin typeface="+mn-ea"/>
            </a:endParaRPr>
          </a:p>
          <a:p>
            <a:pPr marL="1079500" lvl="2" indent="-457200" algn="just">
              <a:spcBef>
                <a:spcPts val="0"/>
              </a:spcBef>
              <a:buFont typeface="Wingdings" panose="05000000000000000000" pitchFamily="2" charset="2"/>
              <a:buChar char="l"/>
              <a:tabLst>
                <a:tab pos="627063" algn="l"/>
              </a:tabLst>
            </a:pPr>
            <a:r>
              <a:rPr lang="ja-JP" altLang="en-US" dirty="0">
                <a:latin typeface="+mn-ea"/>
              </a:rPr>
              <a:t>伝達にあたって、どのようなことに注意すべきか？</a:t>
            </a:r>
            <a:endParaRPr lang="en-US" altLang="ja-JP" dirty="0">
              <a:latin typeface="+mn-ea"/>
            </a:endParaRPr>
          </a:p>
          <a:p>
            <a:pPr marL="635000" indent="-457200" algn="just">
              <a:lnSpc>
                <a:spcPct val="110000"/>
              </a:lnSpc>
              <a:spcBef>
                <a:spcPts val="0"/>
              </a:spcBef>
              <a:spcAft>
                <a:spcPts val="600"/>
              </a:spcAft>
              <a:buFont typeface="+mj-ea"/>
              <a:buAutoNum type="circleNumDbPlain"/>
              <a:tabLst>
                <a:tab pos="627063" algn="l"/>
              </a:tabLst>
            </a:pPr>
            <a:endParaRPr lang="ja-JP" altLang="en-US" sz="2400" dirty="0">
              <a:latin typeface="+mn-ea"/>
              <a:ea typeface="+mn-ea"/>
            </a:endParaRPr>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48</a:t>
            </a:fld>
            <a:endParaRPr lang="ja-JP" altLang="en-US"/>
          </a:p>
        </p:txBody>
      </p:sp>
      <p:sp>
        <p:nvSpPr>
          <p:cNvPr id="14" name="タイトル 4">
            <a:extLst>
              <a:ext uri="{FF2B5EF4-FFF2-40B4-BE49-F238E27FC236}">
                <a16:creationId xmlns:a16="http://schemas.microsoft.com/office/drawing/2014/main" id="{29E99313-91FA-4C1F-862A-3D09BCCF406A}"/>
              </a:ext>
            </a:extLst>
          </p:cNvPr>
          <p:cNvSpPr>
            <a:spLocks noGrp="1"/>
          </p:cNvSpPr>
          <p:nvPr>
            <p:ph type="title"/>
          </p:nvPr>
        </p:nvSpPr>
        <p:spPr>
          <a:xfrm>
            <a:off x="-1" y="364650"/>
            <a:ext cx="8138701" cy="686499"/>
          </a:xfrm>
        </p:spPr>
        <p:txBody>
          <a:bodyPr>
            <a:normAutofit/>
          </a:bodyPr>
          <a:lstStyle/>
          <a:p>
            <a:r>
              <a:rPr lang="ja-JP" altLang="en-US" dirty="0"/>
              <a:t>　</a:t>
            </a:r>
            <a:r>
              <a:rPr lang="en-US" altLang="ja-JP" dirty="0"/>
              <a:t>【</a:t>
            </a:r>
            <a:r>
              <a:rPr lang="ja-JP" altLang="en-US" dirty="0"/>
              <a:t>グループ検討</a:t>
            </a:r>
            <a:r>
              <a:rPr lang="en-US" altLang="ja-JP" dirty="0"/>
              <a:t>】 30</a:t>
            </a:r>
            <a:r>
              <a:rPr kumimoji="1" lang="ja-JP" altLang="en-US" dirty="0"/>
              <a:t>日（木） </a:t>
            </a:r>
            <a:r>
              <a:rPr kumimoji="1" lang="en-US" altLang="ja-JP" dirty="0"/>
              <a:t>14</a:t>
            </a:r>
            <a:r>
              <a:rPr lang="en-US" altLang="ja-JP" dirty="0"/>
              <a:t>:30</a:t>
            </a:r>
            <a:endParaRPr kumimoji="1" lang="ja-JP" altLang="en-US" dirty="0"/>
          </a:p>
        </p:txBody>
      </p:sp>
      <p:pic>
        <p:nvPicPr>
          <p:cNvPr id="15" name="Picture 4" descr="先生のイラスト（男性）">
            <a:extLst>
              <a:ext uri="{FF2B5EF4-FFF2-40B4-BE49-F238E27FC236}">
                <a16:creationId xmlns:a16="http://schemas.microsoft.com/office/drawing/2014/main" id="{1AFB6E5D-5458-4701-8EB3-FF910ED673B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2991"/>
          <a:stretch/>
        </p:blipFill>
        <p:spPr bwMode="auto">
          <a:xfrm>
            <a:off x="5920794" y="5659476"/>
            <a:ext cx="1466074" cy="939800"/>
          </a:xfrm>
          <a:prstGeom prst="rect">
            <a:avLst/>
          </a:prstGeom>
          <a:noFill/>
          <a:extLst>
            <a:ext uri="{909E8E84-426E-40DD-AFC4-6F175D3DCCD1}">
              <a14:hiddenFill xmlns:a14="http://schemas.microsoft.com/office/drawing/2010/main">
                <a:solidFill>
                  <a:srgbClr val="FFFFFF"/>
                </a:solidFill>
              </a14:hiddenFill>
            </a:ext>
          </a:extLst>
        </p:spPr>
      </p:pic>
      <p:sp>
        <p:nvSpPr>
          <p:cNvPr id="17" name="テキスト ボックス 16">
            <a:extLst>
              <a:ext uri="{FF2B5EF4-FFF2-40B4-BE49-F238E27FC236}">
                <a16:creationId xmlns:a16="http://schemas.microsoft.com/office/drawing/2014/main" id="{E2AE743C-D7AE-4103-9057-375C4FD4570E}"/>
              </a:ext>
            </a:extLst>
          </p:cNvPr>
          <p:cNvSpPr txBox="1"/>
          <p:nvPr/>
        </p:nvSpPr>
        <p:spPr>
          <a:xfrm>
            <a:off x="2433142" y="6022184"/>
            <a:ext cx="3669594" cy="461665"/>
          </a:xfrm>
          <a:prstGeom prst="rect">
            <a:avLst/>
          </a:prstGeom>
          <a:noFill/>
        </p:spPr>
        <p:txBody>
          <a:bodyPr wrap="none" rtlCol="0">
            <a:spAutoFit/>
          </a:bodyPr>
          <a:lstStyle/>
          <a:p>
            <a:pPr algn="ctr"/>
            <a:r>
              <a:rPr lang="en-US" altLang="ja-JP" sz="2400" b="1" dirty="0">
                <a:solidFill>
                  <a:srgbClr val="0066CC"/>
                </a:solidFill>
                <a:latin typeface="+mn-ea"/>
              </a:rPr>
              <a:t>20</a:t>
            </a:r>
            <a:r>
              <a:rPr kumimoji="1" lang="ja-JP" altLang="en-US" sz="2400" b="1" dirty="0">
                <a:solidFill>
                  <a:srgbClr val="0066CC"/>
                </a:solidFill>
                <a:latin typeface="+mn-ea"/>
              </a:rPr>
              <a:t>分で検討を</a:t>
            </a:r>
            <a:r>
              <a:rPr lang="ja-JP" altLang="en-US" sz="2400" b="1" dirty="0">
                <a:solidFill>
                  <a:srgbClr val="0066CC"/>
                </a:solidFill>
                <a:latin typeface="+mn-ea"/>
              </a:rPr>
              <a:t>お願いします</a:t>
            </a:r>
            <a:endParaRPr kumimoji="1" lang="ja-JP" altLang="en-US" sz="2400" b="1" dirty="0">
              <a:solidFill>
                <a:srgbClr val="0066CC"/>
              </a:solidFill>
              <a:latin typeface="+mn-ea"/>
            </a:endParaRPr>
          </a:p>
        </p:txBody>
      </p:sp>
      <p:sp>
        <p:nvSpPr>
          <p:cNvPr id="19"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a:t>
            </a:r>
            <a:endParaRPr lang="ja-JP" altLang="en-US" dirty="0">
              <a:solidFill>
                <a:srgbClr val="E66914"/>
              </a:solidFill>
              <a:latin typeface="+mn-ea"/>
            </a:endParaRPr>
          </a:p>
        </p:txBody>
      </p:sp>
      <p:sp>
        <p:nvSpPr>
          <p:cNvPr id="11" name="テキスト ボックス 10">
            <a:extLst>
              <a:ext uri="{FF2B5EF4-FFF2-40B4-BE49-F238E27FC236}">
                <a16:creationId xmlns:a16="http://schemas.microsoft.com/office/drawing/2014/main" id="{D067266E-F940-8DEE-FAD4-5D8FF3C9C695}"/>
              </a:ext>
            </a:extLst>
          </p:cNvPr>
          <p:cNvSpPr txBox="1"/>
          <p:nvPr/>
        </p:nvSpPr>
        <p:spPr>
          <a:xfrm>
            <a:off x="724005" y="5132706"/>
            <a:ext cx="7695989" cy="551671"/>
          </a:xfrm>
          <a:prstGeom prst="rect">
            <a:avLst/>
          </a:prstGeom>
          <a:solidFill>
            <a:schemeClr val="tx1"/>
          </a:solidFill>
        </p:spPr>
        <p:txBody>
          <a:bodyPr wrap="square" lIns="108000" tIns="72000" rIns="108000" bIns="72000">
            <a:spAutoFit/>
          </a:bodyPr>
          <a:lstStyle/>
          <a:p>
            <a:pPr marL="0" lvl="1" indent="0" algn="ctr">
              <a:lnSpc>
                <a:spcPct val="110000"/>
              </a:lnSpc>
              <a:spcBef>
                <a:spcPts val="1200"/>
              </a:spcBef>
              <a:spcAft>
                <a:spcPts val="600"/>
              </a:spcAft>
              <a:buNone/>
              <a:tabLst>
                <a:tab pos="627063" algn="l"/>
              </a:tabLst>
            </a:pPr>
            <a:r>
              <a:rPr lang="ja-JP" altLang="en-US" sz="2000" b="1" dirty="0">
                <a:solidFill>
                  <a:schemeClr val="bg1"/>
                </a:solidFill>
                <a:latin typeface="ＭＳ Ｐゴシック" panose="020B0600070205080204" pitchFamily="50" charset="-128"/>
                <a:ea typeface="ＭＳ Ｐゴシック" panose="020B0600070205080204" pitchFamily="50" charset="-128"/>
              </a:rPr>
              <a:t>町長に説明することを想定して</a:t>
            </a:r>
            <a:r>
              <a:rPr lang="ja-JP" altLang="en-US" sz="2400" b="1" dirty="0">
                <a:solidFill>
                  <a:schemeClr val="bg1"/>
                </a:solidFill>
                <a:latin typeface="ＭＳ Ｐゴシック" panose="020B0600070205080204" pitchFamily="50" charset="-128"/>
                <a:ea typeface="ＭＳ Ｐゴシック" panose="020B0600070205080204" pitchFamily="50" charset="-128"/>
              </a:rPr>
              <a:t>「理由」「根拠」</a:t>
            </a:r>
            <a:r>
              <a:rPr lang="ja-JP" altLang="en-US" sz="2000" b="1" dirty="0">
                <a:solidFill>
                  <a:schemeClr val="bg1"/>
                </a:solidFill>
                <a:latin typeface="ＭＳ Ｐゴシック" panose="020B0600070205080204" pitchFamily="50" charset="-128"/>
                <a:ea typeface="ＭＳ Ｐゴシック" panose="020B0600070205080204" pitchFamily="50" charset="-128"/>
              </a:rPr>
              <a:t>も整理してください</a:t>
            </a:r>
          </a:p>
        </p:txBody>
      </p:sp>
    </p:spTree>
    <p:extLst>
      <p:ext uri="{BB962C8B-B14F-4D97-AF65-F5344CB8AC3E}">
        <p14:creationId xmlns:p14="http://schemas.microsoft.com/office/powerpoint/2010/main" val="25639497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11">
            <a:extLst>
              <a:ext uri="{FF2B5EF4-FFF2-40B4-BE49-F238E27FC236}">
                <a16:creationId xmlns:a16="http://schemas.microsoft.com/office/drawing/2014/main" id="{7FCE4E78-E0F0-4762-AD3C-5B4D50284EB8}"/>
              </a:ext>
            </a:extLst>
          </p:cNvPr>
          <p:cNvSpPr/>
          <p:nvPr/>
        </p:nvSpPr>
        <p:spPr>
          <a:xfrm>
            <a:off x="252000" y="1141108"/>
            <a:ext cx="8717339" cy="4967862"/>
          </a:xfrm>
          <a:custGeom>
            <a:avLst/>
            <a:gdLst>
              <a:gd name="connsiteX0" fmla="*/ 0 w 8348133"/>
              <a:gd name="connsiteY0" fmla="*/ 0 h 4248709"/>
              <a:gd name="connsiteX1" fmla="*/ 8348133 w 8348133"/>
              <a:gd name="connsiteY1" fmla="*/ 0 h 4248709"/>
              <a:gd name="connsiteX2" fmla="*/ 8348133 w 8348133"/>
              <a:gd name="connsiteY2" fmla="*/ 4248709 h 4248709"/>
              <a:gd name="connsiteX3" fmla="*/ 0 w 8348133"/>
              <a:gd name="connsiteY3" fmla="*/ 4248709 h 4248709"/>
              <a:gd name="connsiteX4" fmla="*/ 0 w 8348133"/>
              <a:gd name="connsiteY4" fmla="*/ 0 h 4248709"/>
              <a:gd name="connsiteX0" fmla="*/ 0 w 8348133"/>
              <a:gd name="connsiteY0" fmla="*/ 0 h 4248922"/>
              <a:gd name="connsiteX1" fmla="*/ 8348133 w 8348133"/>
              <a:gd name="connsiteY1" fmla="*/ 0 h 4248922"/>
              <a:gd name="connsiteX2" fmla="*/ 8348133 w 8348133"/>
              <a:gd name="connsiteY2" fmla="*/ 4248709 h 4248922"/>
              <a:gd name="connsiteX3" fmla="*/ 4572001 w 8348133"/>
              <a:gd name="connsiteY3" fmla="*/ 4248922 h 4248922"/>
              <a:gd name="connsiteX4" fmla="*/ 0 w 8348133"/>
              <a:gd name="connsiteY4" fmla="*/ 4248709 h 4248922"/>
              <a:gd name="connsiteX5" fmla="*/ 0 w 8348133"/>
              <a:gd name="connsiteY5" fmla="*/ 0 h 4248922"/>
              <a:gd name="connsiteX0" fmla="*/ 0 w 8348133"/>
              <a:gd name="connsiteY0" fmla="*/ 0 h 4248922"/>
              <a:gd name="connsiteX1" fmla="*/ 8348133 w 8348133"/>
              <a:gd name="connsiteY1" fmla="*/ 0 h 4248922"/>
              <a:gd name="connsiteX2" fmla="*/ 8348133 w 8348133"/>
              <a:gd name="connsiteY2" fmla="*/ 4248709 h 4248922"/>
              <a:gd name="connsiteX3" fmla="*/ 5156201 w 8348133"/>
              <a:gd name="connsiteY3" fmla="*/ 4248921 h 4248922"/>
              <a:gd name="connsiteX4" fmla="*/ 4572001 w 8348133"/>
              <a:gd name="connsiteY4" fmla="*/ 4248922 h 4248922"/>
              <a:gd name="connsiteX5" fmla="*/ 0 w 8348133"/>
              <a:gd name="connsiteY5" fmla="*/ 4248709 h 4248922"/>
              <a:gd name="connsiteX6" fmla="*/ 0 w 8348133"/>
              <a:gd name="connsiteY6" fmla="*/ 0 h 4248922"/>
              <a:gd name="connsiteX0" fmla="*/ 0 w 8348133"/>
              <a:gd name="connsiteY0" fmla="*/ 0 h 4257388"/>
              <a:gd name="connsiteX1" fmla="*/ 8348133 w 8348133"/>
              <a:gd name="connsiteY1" fmla="*/ 0 h 4257388"/>
              <a:gd name="connsiteX2" fmla="*/ 8348133 w 8348133"/>
              <a:gd name="connsiteY2" fmla="*/ 4248709 h 4257388"/>
              <a:gd name="connsiteX3" fmla="*/ 5156201 w 8348133"/>
              <a:gd name="connsiteY3" fmla="*/ 4248921 h 4257388"/>
              <a:gd name="connsiteX4" fmla="*/ 4851401 w 8348133"/>
              <a:gd name="connsiteY4" fmla="*/ 4257388 h 4257388"/>
              <a:gd name="connsiteX5" fmla="*/ 4572001 w 8348133"/>
              <a:gd name="connsiteY5" fmla="*/ 4248922 h 4257388"/>
              <a:gd name="connsiteX6" fmla="*/ 0 w 8348133"/>
              <a:gd name="connsiteY6" fmla="*/ 4248709 h 4257388"/>
              <a:gd name="connsiteX7" fmla="*/ 0 w 8348133"/>
              <a:gd name="connsiteY7" fmla="*/ 0 h 4257388"/>
              <a:gd name="connsiteX0" fmla="*/ 0 w 8348133"/>
              <a:gd name="connsiteY0" fmla="*/ 0 h 4477521"/>
              <a:gd name="connsiteX1" fmla="*/ 8348133 w 8348133"/>
              <a:gd name="connsiteY1" fmla="*/ 0 h 4477521"/>
              <a:gd name="connsiteX2" fmla="*/ 8348133 w 8348133"/>
              <a:gd name="connsiteY2" fmla="*/ 4248709 h 4477521"/>
              <a:gd name="connsiteX3" fmla="*/ 5156201 w 8348133"/>
              <a:gd name="connsiteY3" fmla="*/ 4248921 h 4477521"/>
              <a:gd name="connsiteX4" fmla="*/ 5257801 w 8348133"/>
              <a:gd name="connsiteY4" fmla="*/ 4477521 h 4477521"/>
              <a:gd name="connsiteX5" fmla="*/ 4572001 w 8348133"/>
              <a:gd name="connsiteY5" fmla="*/ 4248922 h 4477521"/>
              <a:gd name="connsiteX6" fmla="*/ 0 w 8348133"/>
              <a:gd name="connsiteY6" fmla="*/ 4248709 h 4477521"/>
              <a:gd name="connsiteX7" fmla="*/ 0 w 8348133"/>
              <a:gd name="connsiteY7" fmla="*/ 0 h 447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8133" h="4477521">
                <a:moveTo>
                  <a:pt x="0" y="0"/>
                </a:moveTo>
                <a:lnTo>
                  <a:pt x="8348133" y="0"/>
                </a:lnTo>
                <a:lnTo>
                  <a:pt x="8348133" y="4248709"/>
                </a:lnTo>
                <a:lnTo>
                  <a:pt x="5156201" y="4248921"/>
                </a:lnTo>
                <a:lnTo>
                  <a:pt x="5257801" y="4477521"/>
                </a:lnTo>
                <a:lnTo>
                  <a:pt x="4572001" y="4248922"/>
                </a:lnTo>
                <a:lnTo>
                  <a:pt x="0" y="4248709"/>
                </a:lnTo>
                <a:lnTo>
                  <a:pt x="0" y="0"/>
                </a:lnTo>
                <a:close/>
              </a:path>
            </a:pathLst>
          </a:custGeom>
          <a:solidFill>
            <a:srgbClr val="DAE3F3"/>
          </a:solid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lnSpc>
                <a:spcPct val="110000"/>
              </a:lnSpc>
              <a:spcAft>
                <a:spcPts val="600"/>
              </a:spcAft>
            </a:pPr>
            <a:r>
              <a:rPr lang="ja-JP" altLang="en-US" sz="2400" dirty="0">
                <a:solidFill>
                  <a:prstClr val="black"/>
                </a:solidFill>
                <a:latin typeface="ＭＳ Ｐゴシック" panose="020B0600070205080204" pitchFamily="50" charset="-128"/>
              </a:rPr>
              <a:t>グループで検討した結果を発表してください。</a:t>
            </a:r>
          </a:p>
          <a:p>
            <a:pPr marL="635000" lvl="0" indent="-457200" algn="just">
              <a:lnSpc>
                <a:spcPct val="110000"/>
              </a:lnSpc>
              <a:spcAft>
                <a:spcPts val="600"/>
              </a:spcAft>
              <a:buFont typeface="+mj-ea"/>
              <a:buAutoNum type="circleNumDbPlain"/>
              <a:tabLst>
                <a:tab pos="627063" algn="l"/>
              </a:tabLst>
            </a:pPr>
            <a:r>
              <a:rPr lang="ja-JP" altLang="en-US" sz="2400" spc="-100" dirty="0">
                <a:solidFill>
                  <a:prstClr val="black"/>
                </a:solidFill>
                <a:latin typeface="ＭＳ Ｐゴシック" panose="020B0600070205080204" pitchFamily="50" charset="-128"/>
              </a:rPr>
              <a:t>住民の避難について、どの時点でどのような判断をすべきか？</a:t>
            </a:r>
            <a:endParaRPr lang="en-US" altLang="ja-JP" sz="2400" spc="-100" dirty="0">
              <a:solidFill>
                <a:prstClr val="black"/>
              </a:solidFill>
              <a:latin typeface="ＭＳ Ｐゴシック" panose="020B0600070205080204" pitchFamily="50" charset="-128"/>
            </a:endParaRPr>
          </a:p>
          <a:p>
            <a:pPr marL="1080000" lvl="1" indent="-457200">
              <a:lnSpc>
                <a:spcPct val="90000"/>
              </a:lnSpc>
              <a:buClr>
                <a:prstClr val="black"/>
              </a:buClr>
              <a:buFont typeface="Wingdings" panose="05000000000000000000" pitchFamily="2" charset="2"/>
              <a:buChar char="l"/>
              <a:tabLst>
                <a:tab pos="627063" algn="l"/>
              </a:tabLst>
            </a:pPr>
            <a:r>
              <a:rPr lang="ja-JP" altLang="en-US" sz="2000" dirty="0">
                <a:solidFill>
                  <a:srgbClr val="FF0000"/>
                </a:solidFill>
                <a:latin typeface="ＭＳ Ｐゴシック" panose="020B0600070205080204" pitchFamily="50" charset="-128"/>
              </a:rPr>
              <a:t>「警戒レベル３　高齢者等避難」</a:t>
            </a:r>
            <a:r>
              <a:rPr lang="ja-JP" altLang="en-US" sz="2000" dirty="0">
                <a:solidFill>
                  <a:prstClr val="black"/>
                </a:solidFill>
                <a:latin typeface="ＭＳ Ｐゴシック" panose="020B0600070205080204" pitchFamily="50" charset="-128"/>
              </a:rPr>
              <a:t>や</a:t>
            </a:r>
            <a:r>
              <a:rPr lang="ja-JP" altLang="en-US" sz="2000" dirty="0">
                <a:solidFill>
                  <a:srgbClr val="7030A0"/>
                </a:solidFill>
                <a:latin typeface="ＭＳ Ｐゴシック" panose="020B0600070205080204" pitchFamily="50" charset="-128"/>
              </a:rPr>
              <a:t>「警戒レベル４　避難指示」</a:t>
            </a:r>
            <a:r>
              <a:rPr lang="ja-JP" altLang="en-US" sz="2000" dirty="0">
                <a:solidFill>
                  <a:prstClr val="black"/>
                </a:solidFill>
                <a:latin typeface="ＭＳ Ｐゴシック" panose="020B0600070205080204" pitchFamily="50" charset="-128"/>
              </a:rPr>
              <a:t>等を</a:t>
            </a:r>
            <a:r>
              <a:rPr lang="en-US" altLang="ja-JP" sz="2000" dirty="0">
                <a:solidFill>
                  <a:prstClr val="black"/>
                </a:solidFill>
                <a:latin typeface="ＭＳ Ｐゴシック" panose="020B0600070205080204" pitchFamily="50" charset="-128"/>
              </a:rPr>
              <a:t/>
            </a:r>
            <a:br>
              <a:rPr lang="en-US" altLang="ja-JP" sz="2000" dirty="0">
                <a:solidFill>
                  <a:prstClr val="black"/>
                </a:solidFill>
                <a:latin typeface="ＭＳ Ｐゴシック" panose="020B0600070205080204" pitchFamily="50" charset="-128"/>
              </a:rPr>
            </a:br>
            <a:r>
              <a:rPr lang="ja-JP" altLang="en-US" sz="2000" dirty="0">
                <a:solidFill>
                  <a:prstClr val="black"/>
                </a:solidFill>
                <a:latin typeface="ＭＳ Ｐゴシック" panose="020B0600070205080204" pitchFamily="50" charset="-128"/>
              </a:rPr>
              <a:t>発令すべきか？</a:t>
            </a:r>
            <a:endParaRPr lang="en-US" altLang="ja-JP" sz="2000" dirty="0">
              <a:solidFill>
                <a:prstClr val="black"/>
              </a:solidFill>
              <a:latin typeface="ＭＳ Ｐゴシック" panose="020B0600070205080204" pitchFamily="50" charset="-128"/>
            </a:endParaRPr>
          </a:p>
          <a:p>
            <a:pPr marL="1080000" lvl="1" indent="-457200" algn="just">
              <a:lnSpc>
                <a:spcPct val="90000"/>
              </a:lnSpc>
              <a:buClr>
                <a:prstClr val="black"/>
              </a:buClr>
              <a:buFont typeface="Wingdings" panose="05000000000000000000" pitchFamily="2" charset="2"/>
              <a:buChar char="l"/>
              <a:tabLst>
                <a:tab pos="627063" algn="l"/>
              </a:tabLst>
            </a:pPr>
            <a:r>
              <a:rPr lang="ja-JP" altLang="en-US" sz="2000" dirty="0">
                <a:solidFill>
                  <a:prstClr val="black"/>
                </a:solidFill>
                <a:latin typeface="ＭＳ Ｐゴシック" panose="020B0600070205080204" pitchFamily="50" charset="-128"/>
              </a:rPr>
              <a:t>発令するなら、いつ頃発令するか？</a:t>
            </a:r>
            <a:endParaRPr lang="en-US" altLang="ja-JP" sz="2000" dirty="0">
              <a:solidFill>
                <a:prstClr val="black"/>
              </a:solidFill>
              <a:latin typeface="ＭＳ Ｐゴシック" panose="020B0600070205080204" pitchFamily="50" charset="-128"/>
            </a:endParaRPr>
          </a:p>
          <a:p>
            <a:pPr marL="1080000" lvl="1" indent="-457200" algn="just">
              <a:lnSpc>
                <a:spcPct val="90000"/>
              </a:lnSpc>
              <a:buClr>
                <a:prstClr val="black"/>
              </a:buClr>
              <a:buFont typeface="Wingdings" panose="05000000000000000000" pitchFamily="2" charset="2"/>
              <a:buChar char="l"/>
              <a:tabLst>
                <a:tab pos="627063" algn="l"/>
              </a:tabLst>
            </a:pPr>
            <a:r>
              <a:rPr lang="ja-JP" altLang="en-US" sz="2000" dirty="0">
                <a:solidFill>
                  <a:prstClr val="black"/>
                </a:solidFill>
                <a:latin typeface="ＭＳ Ｐゴシック" panose="020B0600070205080204" pitchFamily="50" charset="-128"/>
              </a:rPr>
              <a:t>対象区域は？  </a:t>
            </a:r>
            <a:r>
              <a:rPr lang="en-US" altLang="ja-JP" sz="2000" dirty="0">
                <a:solidFill>
                  <a:prstClr val="black"/>
                </a:solidFill>
                <a:latin typeface="ＭＳ Ｐゴシック" panose="020B0600070205080204" pitchFamily="50" charset="-128"/>
              </a:rPr>
              <a:t>.... </a:t>
            </a:r>
            <a:r>
              <a:rPr lang="ja-JP" altLang="en-US" sz="2000" dirty="0">
                <a:solidFill>
                  <a:prstClr val="black"/>
                </a:solidFill>
                <a:latin typeface="ＭＳ Ｐゴシック" panose="020B0600070205080204" pitchFamily="50" charset="-128"/>
              </a:rPr>
              <a:t>など</a:t>
            </a:r>
            <a:endParaRPr lang="en-US" altLang="ja-JP" sz="2000" dirty="0">
              <a:solidFill>
                <a:prstClr val="black"/>
              </a:solidFill>
              <a:latin typeface="ＭＳ Ｐゴシック" panose="020B0600070205080204" pitchFamily="50" charset="-128"/>
            </a:endParaRPr>
          </a:p>
          <a:p>
            <a:pPr marL="635000" lvl="1" algn="just">
              <a:lnSpc>
                <a:spcPct val="110000"/>
              </a:lnSpc>
              <a:buClr>
                <a:prstClr val="black"/>
              </a:buClr>
              <a:tabLst>
                <a:tab pos="627063" algn="l"/>
              </a:tabLst>
            </a:pPr>
            <a:endParaRPr lang="en-US" altLang="ja-JP" sz="2000" dirty="0">
              <a:solidFill>
                <a:prstClr val="black"/>
              </a:solidFill>
              <a:latin typeface="ＭＳ Ｐゴシック" panose="020B0600070205080204" pitchFamily="50" charset="-128"/>
            </a:endParaRPr>
          </a:p>
          <a:p>
            <a:pPr marL="635000" lvl="0" indent="-457200" algn="just">
              <a:lnSpc>
                <a:spcPct val="110000"/>
              </a:lnSpc>
              <a:spcAft>
                <a:spcPts val="600"/>
              </a:spcAft>
              <a:buFont typeface="+mj-ea"/>
              <a:buAutoNum type="circleNumDbPlain"/>
              <a:tabLst>
                <a:tab pos="627063" algn="l"/>
              </a:tabLst>
            </a:pPr>
            <a:r>
              <a:rPr lang="ja-JP" altLang="en-US" sz="2400" dirty="0">
                <a:solidFill>
                  <a:prstClr val="black"/>
                </a:solidFill>
                <a:latin typeface="ＭＳ Ｐゴシック" panose="020B0600070205080204" pitchFamily="50" charset="-128"/>
              </a:rPr>
              <a:t>現在の状況において住民等に伝達すべきことは何か？</a:t>
            </a:r>
            <a:endParaRPr lang="en-US" altLang="ja-JP" sz="2400" dirty="0">
              <a:solidFill>
                <a:prstClr val="black"/>
              </a:solidFill>
              <a:latin typeface="ＭＳ Ｐゴシック" panose="020B0600070205080204" pitchFamily="50" charset="-128"/>
            </a:endParaRPr>
          </a:p>
          <a:p>
            <a:pPr marL="1079500" lvl="2" indent="-457200" algn="just">
              <a:lnSpc>
                <a:spcPct val="90000"/>
              </a:lnSpc>
              <a:buFont typeface="Wingdings" panose="05000000000000000000" pitchFamily="2" charset="2"/>
              <a:buChar char="l"/>
              <a:tabLst>
                <a:tab pos="627063" algn="l"/>
              </a:tabLst>
            </a:pPr>
            <a:r>
              <a:rPr lang="ja-JP" altLang="en-US" sz="2000" dirty="0">
                <a:solidFill>
                  <a:prstClr val="black"/>
                </a:solidFill>
                <a:latin typeface="ＭＳ Ｐゴシック" panose="020B0600070205080204" pitchFamily="50" charset="-128"/>
              </a:rPr>
              <a:t>誰に対して、どのような方法で伝達するか？</a:t>
            </a:r>
            <a:endParaRPr lang="en-US" altLang="ja-JP" sz="2000" dirty="0">
              <a:solidFill>
                <a:prstClr val="black"/>
              </a:solidFill>
              <a:latin typeface="ＭＳ Ｐゴシック" panose="020B0600070205080204" pitchFamily="50" charset="-128"/>
            </a:endParaRPr>
          </a:p>
          <a:p>
            <a:pPr marL="1079500" lvl="2" indent="-457200" algn="just">
              <a:lnSpc>
                <a:spcPct val="90000"/>
              </a:lnSpc>
              <a:buFont typeface="Wingdings" panose="05000000000000000000" pitchFamily="2" charset="2"/>
              <a:buChar char="l"/>
              <a:tabLst>
                <a:tab pos="627063" algn="l"/>
              </a:tabLst>
            </a:pPr>
            <a:r>
              <a:rPr lang="ja-JP" altLang="en-US" sz="2000" dirty="0">
                <a:solidFill>
                  <a:prstClr val="black"/>
                </a:solidFill>
                <a:latin typeface="ＭＳ Ｐゴシック" panose="020B0600070205080204" pitchFamily="50" charset="-128"/>
              </a:rPr>
              <a:t>伝達にあたって、どのようなことに注意すべきか？</a:t>
            </a:r>
            <a:endParaRPr lang="en-US" altLang="ja-JP" sz="2000" dirty="0">
              <a:solidFill>
                <a:prstClr val="black"/>
              </a:solidFill>
              <a:latin typeface="ＭＳ Ｐゴシック" panose="020B0600070205080204" pitchFamily="50" charset="-128"/>
            </a:endParaRPr>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49</a:t>
            </a:fld>
            <a:endParaRPr lang="ja-JP" altLang="en-US"/>
          </a:p>
        </p:txBody>
      </p:sp>
      <p:sp>
        <p:nvSpPr>
          <p:cNvPr id="15" name="タイトル 4">
            <a:extLst>
              <a:ext uri="{FF2B5EF4-FFF2-40B4-BE49-F238E27FC236}">
                <a16:creationId xmlns:a16="http://schemas.microsoft.com/office/drawing/2014/main" id="{29E99313-91FA-4C1F-862A-3D09BCCF406A}"/>
              </a:ext>
            </a:extLst>
          </p:cNvPr>
          <p:cNvSpPr>
            <a:spLocks noGrp="1"/>
          </p:cNvSpPr>
          <p:nvPr>
            <p:ph type="title"/>
          </p:nvPr>
        </p:nvSpPr>
        <p:spPr>
          <a:xfrm>
            <a:off x="-1" y="364650"/>
            <a:ext cx="8138701" cy="686499"/>
          </a:xfrm>
        </p:spPr>
        <p:txBody>
          <a:bodyPr>
            <a:normAutofit/>
          </a:bodyPr>
          <a:lstStyle/>
          <a:p>
            <a:r>
              <a:rPr lang="ja-JP" altLang="en-US" dirty="0"/>
              <a:t>　</a:t>
            </a:r>
            <a:r>
              <a:rPr lang="en-US" altLang="ja-JP" dirty="0"/>
              <a:t>【</a:t>
            </a:r>
            <a:r>
              <a:rPr lang="ja-JP" altLang="en-US" dirty="0"/>
              <a:t>グループ発表</a:t>
            </a:r>
            <a:r>
              <a:rPr lang="en-US" altLang="ja-JP" dirty="0"/>
              <a:t>】 30</a:t>
            </a:r>
            <a:r>
              <a:rPr lang="ja-JP" altLang="en-US" dirty="0"/>
              <a:t>日（木）  </a:t>
            </a:r>
            <a:r>
              <a:rPr lang="en-US" altLang="ja-JP" dirty="0"/>
              <a:t>14:30</a:t>
            </a:r>
            <a:endParaRPr kumimoji="1" lang="ja-JP" altLang="en-US" dirty="0"/>
          </a:p>
        </p:txBody>
      </p:sp>
      <p:pic>
        <p:nvPicPr>
          <p:cNvPr id="18" name="Picture 4" descr="先生のイラスト（男性）">
            <a:extLst>
              <a:ext uri="{FF2B5EF4-FFF2-40B4-BE49-F238E27FC236}">
                <a16:creationId xmlns:a16="http://schemas.microsoft.com/office/drawing/2014/main" id="{1AFB6E5D-5458-4701-8EB3-FF910ED673B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2991"/>
          <a:stretch/>
        </p:blipFill>
        <p:spPr bwMode="auto">
          <a:xfrm>
            <a:off x="5920794" y="5659476"/>
            <a:ext cx="1466074" cy="939800"/>
          </a:xfrm>
          <a:prstGeom prst="rect">
            <a:avLst/>
          </a:prstGeom>
          <a:noFill/>
          <a:extLst>
            <a:ext uri="{909E8E84-426E-40DD-AFC4-6F175D3DCCD1}">
              <a14:hiddenFill xmlns:a14="http://schemas.microsoft.com/office/drawing/2010/main">
                <a:solidFill>
                  <a:srgbClr val="FFFFFF"/>
                </a:solidFill>
              </a14:hiddenFill>
            </a:ext>
          </a:extLst>
        </p:spPr>
      </p:pic>
      <p:sp>
        <p:nvSpPr>
          <p:cNvPr id="20" name="テキスト ボックス 19">
            <a:extLst>
              <a:ext uri="{FF2B5EF4-FFF2-40B4-BE49-F238E27FC236}">
                <a16:creationId xmlns:a16="http://schemas.microsoft.com/office/drawing/2014/main" id="{E2AE743C-D7AE-4103-9057-375C4FD4570E}"/>
              </a:ext>
            </a:extLst>
          </p:cNvPr>
          <p:cNvSpPr txBox="1"/>
          <p:nvPr/>
        </p:nvSpPr>
        <p:spPr>
          <a:xfrm>
            <a:off x="2201508" y="6022184"/>
            <a:ext cx="4132863" cy="461665"/>
          </a:xfrm>
          <a:prstGeom prst="rect">
            <a:avLst/>
          </a:prstGeom>
          <a:noFill/>
        </p:spPr>
        <p:txBody>
          <a:bodyPr wrap="none" rtlCol="0">
            <a:spAutoFit/>
          </a:bodyPr>
          <a:lstStyle/>
          <a:p>
            <a:pPr algn="ctr"/>
            <a:r>
              <a:rPr lang="en-US" altLang="ja-JP" sz="2400" b="1" dirty="0">
                <a:solidFill>
                  <a:srgbClr val="0066CC"/>
                </a:solidFill>
                <a:latin typeface="+mn-ea"/>
              </a:rPr>
              <a:t>3</a:t>
            </a:r>
            <a:r>
              <a:rPr lang="ja-JP" altLang="en-US" sz="2400" b="1" dirty="0">
                <a:solidFill>
                  <a:srgbClr val="0066CC"/>
                </a:solidFill>
                <a:latin typeface="+mn-ea"/>
              </a:rPr>
              <a:t>分以内で発表をお願いします</a:t>
            </a:r>
          </a:p>
        </p:txBody>
      </p:sp>
      <p:sp>
        <p:nvSpPr>
          <p:cNvPr id="21"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a:t>
            </a:r>
            <a:endParaRPr lang="ja-JP" altLang="en-US" dirty="0">
              <a:solidFill>
                <a:srgbClr val="E66914"/>
              </a:solidFill>
              <a:latin typeface="+mn-ea"/>
            </a:endParaRPr>
          </a:p>
        </p:txBody>
      </p:sp>
      <p:sp>
        <p:nvSpPr>
          <p:cNvPr id="12" name="テキスト ボックス 11">
            <a:extLst>
              <a:ext uri="{FF2B5EF4-FFF2-40B4-BE49-F238E27FC236}">
                <a16:creationId xmlns:a16="http://schemas.microsoft.com/office/drawing/2014/main" id="{D067266E-F940-8DEE-FAD4-5D8FF3C9C695}"/>
              </a:ext>
            </a:extLst>
          </p:cNvPr>
          <p:cNvSpPr txBox="1"/>
          <p:nvPr/>
        </p:nvSpPr>
        <p:spPr>
          <a:xfrm>
            <a:off x="724005" y="4683671"/>
            <a:ext cx="7695989" cy="502042"/>
          </a:xfrm>
          <a:prstGeom prst="rect">
            <a:avLst/>
          </a:prstGeom>
          <a:solidFill>
            <a:schemeClr val="tx1"/>
          </a:solidFill>
        </p:spPr>
        <p:txBody>
          <a:bodyPr wrap="square" lIns="108000" tIns="72000" rIns="108000" bIns="72000">
            <a:spAutoFit/>
          </a:bodyPr>
          <a:lstStyle/>
          <a:p>
            <a:pPr marL="0" lvl="1" indent="0" algn="ctr">
              <a:lnSpc>
                <a:spcPct val="110000"/>
              </a:lnSpc>
              <a:spcBef>
                <a:spcPts val="1200"/>
              </a:spcBef>
              <a:spcAft>
                <a:spcPts val="600"/>
              </a:spcAft>
              <a:buNone/>
              <a:tabLst>
                <a:tab pos="627063" algn="l"/>
              </a:tabLst>
            </a:pPr>
            <a:r>
              <a:rPr lang="ja-JP" altLang="en-US" sz="2000" b="1" dirty="0">
                <a:solidFill>
                  <a:schemeClr val="bg1"/>
                </a:solidFill>
                <a:latin typeface="ＭＳ Ｐゴシック" panose="020B0600070205080204" pitchFamily="50" charset="-128"/>
                <a:ea typeface="ＭＳ Ｐゴシック" panose="020B0600070205080204" pitchFamily="50" charset="-128"/>
              </a:rPr>
              <a:t>そのように考えた</a:t>
            </a:r>
            <a:r>
              <a:rPr lang="ja-JP" altLang="en-US" sz="2400" b="1" dirty="0">
                <a:solidFill>
                  <a:schemeClr val="bg1"/>
                </a:solidFill>
                <a:latin typeface="ＭＳ Ｐゴシック" panose="020B0600070205080204" pitchFamily="50" charset="-128"/>
                <a:ea typeface="ＭＳ Ｐゴシック" panose="020B0600070205080204" pitchFamily="50" charset="-128"/>
              </a:rPr>
              <a:t>「理由</a:t>
            </a:r>
            <a:r>
              <a:rPr lang="ja-JP" altLang="en-US" sz="2400" b="1" dirty="0">
                <a:solidFill>
                  <a:schemeClr val="bg1"/>
                </a:solidFill>
                <a:latin typeface="ＭＳ Ｐゴシック" panose="020B0600070205080204" pitchFamily="50" charset="-128"/>
              </a:rPr>
              <a:t>」 「根拠」</a:t>
            </a:r>
            <a:r>
              <a:rPr lang="ja-JP" altLang="en-US" sz="2000" b="1" dirty="0">
                <a:solidFill>
                  <a:schemeClr val="bg1"/>
                </a:solidFill>
                <a:latin typeface="ＭＳ Ｐゴシック" panose="020B0600070205080204" pitchFamily="50" charset="-128"/>
                <a:ea typeface="ＭＳ Ｐゴシック" panose="020B0600070205080204" pitchFamily="50" charset="-128"/>
              </a:rPr>
              <a:t>も説明してください</a:t>
            </a:r>
          </a:p>
        </p:txBody>
      </p:sp>
    </p:spTree>
    <p:extLst>
      <p:ext uri="{BB962C8B-B14F-4D97-AF65-F5344CB8AC3E}">
        <p14:creationId xmlns:p14="http://schemas.microsoft.com/office/powerpoint/2010/main" val="2451047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flipH="1">
            <a:off x="-18000" y="6606000"/>
            <a:ext cx="9180000" cy="252000"/>
          </a:xfrm>
          <a:prstGeom prst="rect">
            <a:avLst/>
          </a:prstGeom>
          <a:gradFill flip="none" rotWithShape="1">
            <a:gsLst>
              <a:gs pos="0">
                <a:schemeClr val="tx1">
                  <a:lumMod val="95000"/>
                  <a:lumOff val="5000"/>
                </a:schemeClr>
              </a:gs>
              <a:gs pos="100000">
                <a:schemeClr val="tx1">
                  <a:lumMod val="50000"/>
                  <a:lumOff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aphicFrame>
        <p:nvGraphicFramePr>
          <p:cNvPr id="9" name="コンテンツ プレースホルダー 8">
            <a:extLst>
              <a:ext uri="{FF2B5EF4-FFF2-40B4-BE49-F238E27FC236}">
                <a16:creationId xmlns:a16="http://schemas.microsoft.com/office/drawing/2014/main" id="{A0FBF52F-B7F5-45A7-81C7-CAB64AA9BBA0}"/>
              </a:ext>
            </a:extLst>
          </p:cNvPr>
          <p:cNvGraphicFramePr>
            <a:graphicFrameLocks noGrp="1"/>
          </p:cNvGraphicFramePr>
          <p:nvPr>
            <p:ph idx="4294967295"/>
            <p:extLst>
              <p:ext uri="{D42A27DB-BD31-4B8C-83A1-F6EECF244321}">
                <p14:modId xmlns:p14="http://schemas.microsoft.com/office/powerpoint/2010/main" val="964410993"/>
              </p:ext>
            </p:extLst>
          </p:nvPr>
        </p:nvGraphicFramePr>
        <p:xfrm>
          <a:off x="346840" y="1375275"/>
          <a:ext cx="8403020" cy="4297680"/>
        </p:xfrm>
        <a:graphic>
          <a:graphicData uri="http://schemas.openxmlformats.org/drawingml/2006/table">
            <a:tbl>
              <a:tblPr firstRow="1" bandRow="1">
                <a:tableStyleId>{5C22544A-7EE6-4342-B048-85BDC9FD1C3A}</a:tableStyleId>
              </a:tblPr>
              <a:tblGrid>
                <a:gridCol w="2278648">
                  <a:extLst>
                    <a:ext uri="{9D8B030D-6E8A-4147-A177-3AD203B41FA5}">
                      <a16:colId xmlns:a16="http://schemas.microsoft.com/office/drawing/2014/main" val="262390677"/>
                    </a:ext>
                  </a:extLst>
                </a:gridCol>
                <a:gridCol w="1483958">
                  <a:extLst>
                    <a:ext uri="{9D8B030D-6E8A-4147-A177-3AD203B41FA5}">
                      <a16:colId xmlns:a16="http://schemas.microsoft.com/office/drawing/2014/main" val="1018108757"/>
                    </a:ext>
                  </a:extLst>
                </a:gridCol>
                <a:gridCol w="4640414">
                  <a:extLst>
                    <a:ext uri="{9D8B030D-6E8A-4147-A177-3AD203B41FA5}">
                      <a16:colId xmlns:a16="http://schemas.microsoft.com/office/drawing/2014/main" val="4059717834"/>
                    </a:ext>
                  </a:extLst>
                </a:gridCol>
              </a:tblGrid>
              <a:tr h="370840">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時刻</a:t>
                      </a:r>
                    </a:p>
                  </a:txBody>
                  <a:tcPr/>
                </a:tc>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所要時間</a:t>
                      </a:r>
                    </a:p>
                  </a:txBody>
                  <a:tcPr/>
                </a:tc>
                <a:tc>
                  <a:txBody>
                    <a:bodyPr/>
                    <a:lstStyle/>
                    <a:p>
                      <a:pPr algn="ctr"/>
                      <a:r>
                        <a:rPr kumimoji="1" lang="ja-JP" altLang="en-US" sz="2400" b="1">
                          <a:latin typeface="ＭＳ Ｐゴシック" panose="020B0600070205080204" pitchFamily="50" charset="-128"/>
                          <a:ea typeface="ＭＳ Ｐゴシック" panose="020B0600070205080204" pitchFamily="50" charset="-128"/>
                        </a:rPr>
                        <a:t>実施内容</a:t>
                      </a:r>
                    </a:p>
                  </a:txBody>
                  <a:tcPr/>
                </a:tc>
                <a:extLst>
                  <a:ext uri="{0D108BD9-81ED-4DB2-BD59-A6C34878D82A}">
                    <a16:rowId xmlns:a16="http://schemas.microsoft.com/office/drawing/2014/main" val="2964874210"/>
                  </a:ext>
                </a:extLst>
              </a:tr>
              <a:tr h="370840">
                <a:tc>
                  <a:txBody>
                    <a:bodyPr/>
                    <a:lstStyle/>
                    <a:p>
                      <a:pPr algn="ctr"/>
                      <a:r>
                        <a:rPr kumimoji="1" lang="en-US" altLang="ja-JP" sz="2400" b="1" dirty="0">
                          <a:latin typeface="ＭＳ Ｐゴシック" panose="020B0600070205080204" pitchFamily="50" charset="-128"/>
                          <a:ea typeface="ＭＳ Ｐゴシック" panose="020B0600070205080204" pitchFamily="50" charset="-128"/>
                        </a:rPr>
                        <a:t>13:30 - 14:15</a:t>
                      </a:r>
                      <a:endParaRPr kumimoji="1" lang="ja-JP" altLang="en-US" sz="2400" b="1" dirty="0">
                        <a:latin typeface="ＭＳ Ｐゴシック" panose="020B0600070205080204" pitchFamily="50" charset="-128"/>
                        <a:ea typeface="ＭＳ Ｐゴシック" panose="020B0600070205080204" pitchFamily="50" charset="-128"/>
                      </a:endParaRPr>
                    </a:p>
                  </a:txBody>
                  <a:tcPr anchor="ctr"/>
                </a:tc>
                <a:tc>
                  <a:txBody>
                    <a:bodyPr/>
                    <a:lstStyle/>
                    <a:p>
                      <a:pPr algn="ctr"/>
                      <a:r>
                        <a:rPr kumimoji="1" lang="en-US" altLang="ja-JP" sz="2400" b="1" dirty="0">
                          <a:latin typeface="ＭＳ Ｐゴシック" panose="020B0600070205080204" pitchFamily="50" charset="-128"/>
                          <a:ea typeface="ＭＳ Ｐゴシック" panose="020B0600070205080204" pitchFamily="50" charset="-128"/>
                        </a:rPr>
                        <a:t>45</a:t>
                      </a:r>
                      <a:r>
                        <a:rPr kumimoji="1" lang="ja-JP" altLang="en-US" sz="2400" b="1" dirty="0">
                          <a:latin typeface="ＭＳ Ｐゴシック" panose="020B0600070205080204" pitchFamily="50" charset="-128"/>
                          <a:ea typeface="ＭＳ Ｐゴシック" panose="020B0600070205080204" pitchFamily="50" charset="-128"/>
                        </a:rPr>
                        <a:t>分</a:t>
                      </a:r>
                    </a:p>
                  </a:txBody>
                  <a:tcPr anchor="ctr"/>
                </a:tc>
                <a:tc>
                  <a:txBody>
                    <a:bodyPr/>
                    <a:lstStyle/>
                    <a:p>
                      <a:r>
                        <a:rPr kumimoji="1" lang="ja-JP" altLang="en-US" sz="2400" b="1" dirty="0">
                          <a:latin typeface="ＭＳ Ｐゴシック" panose="020B0600070205080204" pitchFamily="50" charset="-128"/>
                          <a:ea typeface="ＭＳ Ｐゴシック" panose="020B0600070205080204" pitchFamily="50" charset="-128"/>
                        </a:rPr>
                        <a:t>開始～アイスブレイク</a:t>
                      </a:r>
                      <a:r>
                        <a:rPr kumimoji="1" lang="en-US" altLang="ja-JP" sz="2400" b="1" dirty="0">
                          <a:latin typeface="ＭＳ Ｐゴシック" panose="020B0600070205080204" pitchFamily="50" charset="-128"/>
                          <a:ea typeface="ＭＳ Ｐゴシック" panose="020B0600070205080204" pitchFamily="50" charset="-128"/>
                        </a:rPr>
                        <a:t/>
                      </a:r>
                      <a:br>
                        <a:rPr kumimoji="1" lang="en-US" altLang="ja-JP" sz="2400" b="1" dirty="0">
                          <a:latin typeface="ＭＳ Ｐゴシック" panose="020B0600070205080204" pitchFamily="50" charset="-128"/>
                          <a:ea typeface="ＭＳ Ｐゴシック" panose="020B0600070205080204" pitchFamily="50" charset="-128"/>
                        </a:rPr>
                      </a:br>
                      <a:r>
                        <a:rPr kumimoji="1" lang="ja-JP" altLang="en-US" sz="2400" b="1" dirty="0">
                          <a:latin typeface="ＭＳ Ｐゴシック" panose="020B0600070205080204" pitchFamily="50" charset="-128"/>
                          <a:ea typeface="+mn-ea"/>
                        </a:rPr>
                        <a:t>これまでの経緯、場面</a:t>
                      </a:r>
                      <a:r>
                        <a:rPr kumimoji="1" lang="en-US" altLang="ja-JP" sz="2400" b="1" dirty="0">
                          <a:latin typeface="ＭＳ Ｐゴシック" panose="020B0600070205080204" pitchFamily="50" charset="-128"/>
                          <a:ea typeface="+mn-ea"/>
                        </a:rPr>
                        <a:t>1</a:t>
                      </a:r>
                    </a:p>
                  </a:txBody>
                  <a:tcPr anchor="ctr"/>
                </a:tc>
                <a:extLst>
                  <a:ext uri="{0D108BD9-81ED-4DB2-BD59-A6C34878D82A}">
                    <a16:rowId xmlns:a16="http://schemas.microsoft.com/office/drawing/2014/main" val="2556175662"/>
                  </a:ext>
                </a:extLst>
              </a:tr>
              <a:tr h="370840">
                <a:tc>
                  <a:txBody>
                    <a:bodyPr/>
                    <a:lstStyle/>
                    <a:p>
                      <a:pPr algn="ctr"/>
                      <a:r>
                        <a:rPr kumimoji="1" lang="en-US" altLang="ja-JP" sz="2400" b="1" dirty="0">
                          <a:latin typeface="ＭＳ Ｐゴシック" panose="020B0600070205080204" pitchFamily="50" charset="-128"/>
                          <a:ea typeface="ＭＳ Ｐゴシック" panose="020B0600070205080204" pitchFamily="50" charset="-128"/>
                        </a:rPr>
                        <a:t>14:15 - 15:00</a:t>
                      </a:r>
                      <a:endParaRPr kumimoji="1" lang="ja-JP" altLang="en-US" sz="2400" b="1" dirty="0">
                        <a:latin typeface="ＭＳ Ｐゴシック" panose="020B0600070205080204" pitchFamily="50" charset="-128"/>
                        <a:ea typeface="ＭＳ Ｐゴシック" panose="020B0600070205080204" pitchFamily="50" charset="-128"/>
                      </a:endParaRPr>
                    </a:p>
                  </a:txBody>
                  <a:tcPr anchor="ctr"/>
                </a:tc>
                <a:tc>
                  <a:txBody>
                    <a:bodyPr/>
                    <a:lstStyle/>
                    <a:p>
                      <a:pPr algn="ctr"/>
                      <a:r>
                        <a:rPr kumimoji="1" lang="en-US" altLang="ja-JP" sz="2400" b="1" dirty="0">
                          <a:latin typeface="ＭＳ Ｐゴシック" panose="020B0600070205080204" pitchFamily="50" charset="-128"/>
                          <a:ea typeface="ＭＳ Ｐゴシック" panose="020B0600070205080204" pitchFamily="50" charset="-128"/>
                        </a:rPr>
                        <a:t>45</a:t>
                      </a:r>
                      <a:r>
                        <a:rPr kumimoji="1" lang="ja-JP" altLang="en-US" sz="2400" b="1" dirty="0">
                          <a:latin typeface="ＭＳ Ｐゴシック" panose="020B0600070205080204" pitchFamily="50" charset="-128"/>
                          <a:ea typeface="ＭＳ Ｐゴシック" panose="020B0600070205080204" pitchFamily="50" charset="-128"/>
                        </a:rPr>
                        <a:t>分</a:t>
                      </a:r>
                    </a:p>
                  </a:txBody>
                  <a:tcPr anchor="ctr"/>
                </a:tc>
                <a:tc>
                  <a:txBody>
                    <a:bodyPr/>
                    <a:lstStyle/>
                    <a:p>
                      <a:r>
                        <a:rPr kumimoji="1" lang="ja-JP" altLang="en-US" sz="2400" b="1" dirty="0">
                          <a:latin typeface="ＭＳ Ｐゴシック" panose="020B0600070205080204" pitchFamily="50" charset="-128"/>
                          <a:ea typeface="ＭＳ Ｐゴシック" panose="020B0600070205080204" pitchFamily="50" charset="-128"/>
                        </a:rPr>
                        <a:t>災害対応グループワーク</a:t>
                      </a:r>
                      <a:endParaRPr kumimoji="1" lang="en-US" altLang="ja-JP" sz="2400" b="1" dirty="0">
                        <a:latin typeface="ＭＳ Ｐゴシック" panose="020B0600070205080204" pitchFamily="50" charset="-128"/>
                        <a:ea typeface="ＭＳ Ｐゴシック" panose="020B0600070205080204" pitchFamily="50" charset="-128"/>
                      </a:endParaRPr>
                    </a:p>
                    <a:p>
                      <a:r>
                        <a:rPr kumimoji="1" lang="ja-JP" altLang="en-US" sz="2400" b="1" dirty="0">
                          <a:latin typeface="ＭＳ Ｐゴシック" panose="020B0600070205080204" pitchFamily="50" charset="-128"/>
                          <a:ea typeface="ＭＳ Ｐゴシック" panose="020B0600070205080204" pitchFamily="50" charset="-128"/>
                        </a:rPr>
                        <a:t>（場面</a:t>
                      </a:r>
                      <a:r>
                        <a:rPr kumimoji="1" lang="en-US" altLang="ja-JP" sz="2400" b="1" dirty="0">
                          <a:latin typeface="ＭＳ Ｐゴシック" panose="020B0600070205080204" pitchFamily="50" charset="-128"/>
                          <a:ea typeface="ＭＳ Ｐゴシック" panose="020B0600070205080204" pitchFamily="50" charset="-128"/>
                        </a:rPr>
                        <a:t>2</a:t>
                      </a:r>
                      <a:r>
                        <a:rPr kumimoji="1" lang="ja-JP" altLang="en-US" sz="2400" b="1" dirty="0">
                          <a:latin typeface="ＭＳ Ｐゴシック" panose="020B0600070205080204" pitchFamily="50" charset="-128"/>
                          <a:ea typeface="ＭＳ Ｐゴシック" panose="020B0600070205080204" pitchFamily="50" charset="-128"/>
                        </a:rPr>
                        <a:t>）</a:t>
                      </a:r>
                    </a:p>
                  </a:txBody>
                  <a:tcPr anchor="ctr"/>
                </a:tc>
                <a:extLst>
                  <a:ext uri="{0D108BD9-81ED-4DB2-BD59-A6C34878D82A}">
                    <a16:rowId xmlns:a16="http://schemas.microsoft.com/office/drawing/2014/main" val="1869263517"/>
                  </a:ext>
                </a:extLst>
              </a:tr>
              <a:tr h="370840">
                <a:tc>
                  <a:txBody>
                    <a:bodyPr/>
                    <a:lstStyle/>
                    <a:p>
                      <a:pPr algn="ctr"/>
                      <a:r>
                        <a:rPr kumimoji="1" lang="en-US" altLang="ja-JP" sz="2400" b="1" dirty="0">
                          <a:latin typeface="ＭＳ Ｐゴシック" panose="020B0600070205080204" pitchFamily="50" charset="-128"/>
                          <a:ea typeface="ＭＳ Ｐゴシック" panose="020B0600070205080204" pitchFamily="50" charset="-128"/>
                        </a:rPr>
                        <a:t>15:00 - 15:10</a:t>
                      </a:r>
                      <a:endParaRPr kumimoji="1" lang="ja-JP" altLang="en-US" sz="2400" b="1" dirty="0">
                        <a:latin typeface="ＭＳ Ｐゴシック" panose="020B0600070205080204" pitchFamily="50" charset="-128"/>
                        <a:ea typeface="ＭＳ Ｐゴシック" panose="020B0600070205080204" pitchFamily="50" charset="-128"/>
                      </a:endParaRPr>
                    </a:p>
                  </a:txBody>
                  <a:tcPr anchor="ctr"/>
                </a:tc>
                <a:tc>
                  <a:txBody>
                    <a:bodyPr/>
                    <a:lstStyle/>
                    <a:p>
                      <a:pPr algn="ctr"/>
                      <a:r>
                        <a:rPr kumimoji="1" lang="en-US" altLang="ja-JP" sz="2400" b="1" dirty="0">
                          <a:latin typeface="ＭＳ Ｐゴシック" panose="020B0600070205080204" pitchFamily="50" charset="-128"/>
                          <a:ea typeface="ＭＳ Ｐゴシック" panose="020B0600070205080204" pitchFamily="50" charset="-128"/>
                        </a:rPr>
                        <a:t>10</a:t>
                      </a:r>
                      <a:r>
                        <a:rPr kumimoji="1" lang="ja-JP" altLang="en-US" sz="2400" b="1" dirty="0">
                          <a:latin typeface="ＭＳ Ｐゴシック" panose="020B0600070205080204" pitchFamily="50" charset="-128"/>
                          <a:ea typeface="ＭＳ Ｐゴシック" panose="020B0600070205080204" pitchFamily="50" charset="-128"/>
                        </a:rPr>
                        <a:t>分</a:t>
                      </a:r>
                    </a:p>
                  </a:txBody>
                  <a:tcPr anchor="ctr"/>
                </a:tc>
                <a:tc>
                  <a:txBody>
                    <a:bodyPr/>
                    <a:lstStyle/>
                    <a:p>
                      <a:r>
                        <a:rPr kumimoji="1" lang="ja-JP" altLang="en-US" sz="2400" b="1" dirty="0">
                          <a:latin typeface="ＭＳ Ｐゴシック" panose="020B0600070205080204" pitchFamily="50" charset="-128"/>
                          <a:ea typeface="ＭＳ Ｐゴシック" panose="020B0600070205080204" pitchFamily="50" charset="-128"/>
                        </a:rPr>
                        <a:t>休憩</a:t>
                      </a:r>
                    </a:p>
                  </a:txBody>
                  <a:tcPr anchor="ctr"/>
                </a:tc>
                <a:extLst>
                  <a:ext uri="{0D108BD9-81ED-4DB2-BD59-A6C34878D82A}">
                    <a16:rowId xmlns:a16="http://schemas.microsoft.com/office/drawing/2014/main" val="4044626034"/>
                  </a:ext>
                </a:extLst>
              </a:tr>
              <a:tr h="370840">
                <a:tc>
                  <a:txBody>
                    <a:bodyPr/>
                    <a:lstStyle/>
                    <a:p>
                      <a:pPr algn="ctr"/>
                      <a:r>
                        <a:rPr kumimoji="1" lang="en-US" altLang="ja-JP" sz="2400" b="1" dirty="0">
                          <a:latin typeface="ＭＳ Ｐゴシック" panose="020B0600070205080204" pitchFamily="50" charset="-128"/>
                          <a:ea typeface="ＭＳ Ｐゴシック" panose="020B0600070205080204" pitchFamily="50" charset="-128"/>
                        </a:rPr>
                        <a:t>15:10 - 15:55</a:t>
                      </a:r>
                      <a:endParaRPr kumimoji="1" lang="ja-JP" altLang="en-US" sz="2400" b="1" dirty="0">
                        <a:latin typeface="ＭＳ Ｐゴシック" panose="020B0600070205080204" pitchFamily="50" charset="-128"/>
                        <a:ea typeface="ＭＳ Ｐゴシック" panose="020B0600070205080204" pitchFamily="50" charset="-128"/>
                      </a:endParaRPr>
                    </a:p>
                  </a:txBody>
                  <a:tcPr anchor="ctr"/>
                </a:tc>
                <a:tc>
                  <a:txBody>
                    <a:bodyPr/>
                    <a:lstStyle/>
                    <a:p>
                      <a:pPr algn="ctr"/>
                      <a:r>
                        <a:rPr kumimoji="1" lang="en-US" altLang="ja-JP" sz="2400" b="1" dirty="0">
                          <a:latin typeface="ＭＳ Ｐゴシック" panose="020B0600070205080204" pitchFamily="50" charset="-128"/>
                          <a:ea typeface="ＭＳ Ｐゴシック" panose="020B0600070205080204" pitchFamily="50" charset="-128"/>
                        </a:rPr>
                        <a:t>45</a:t>
                      </a:r>
                      <a:r>
                        <a:rPr kumimoji="1" lang="ja-JP" altLang="en-US" sz="2400" b="1" dirty="0">
                          <a:latin typeface="ＭＳ Ｐゴシック" panose="020B0600070205080204" pitchFamily="50" charset="-128"/>
                          <a:ea typeface="ＭＳ Ｐゴシック" panose="020B0600070205080204" pitchFamily="50" charset="-128"/>
                        </a:rPr>
                        <a:t>分</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dirty="0">
                          <a:latin typeface="ＭＳ Ｐゴシック" panose="020B0600070205080204" pitchFamily="50" charset="-128"/>
                          <a:ea typeface="ＭＳ Ｐゴシック" panose="020B0600070205080204" pitchFamily="50" charset="-128"/>
                        </a:rPr>
                        <a:t>災害対応グループワーク</a:t>
                      </a:r>
                      <a:endParaRPr kumimoji="1" lang="en-US" altLang="ja-JP" sz="2400" b="1" dirty="0">
                        <a:latin typeface="ＭＳ Ｐゴシック" panose="020B0600070205080204" pitchFamily="50" charset="-128"/>
                        <a:ea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1" dirty="0">
                          <a:latin typeface="ＭＳ Ｐゴシック" panose="020B0600070205080204" pitchFamily="50" charset="-128"/>
                          <a:ea typeface="ＭＳ Ｐゴシック" panose="020B0600070205080204" pitchFamily="50" charset="-128"/>
                        </a:rPr>
                        <a:t>（場面</a:t>
                      </a:r>
                      <a:r>
                        <a:rPr kumimoji="1" lang="en-US" altLang="ja-JP" sz="2400" b="1" dirty="0">
                          <a:latin typeface="ＭＳ Ｐゴシック" panose="020B0600070205080204" pitchFamily="50" charset="-128"/>
                          <a:ea typeface="ＭＳ Ｐゴシック" panose="020B0600070205080204" pitchFamily="50" charset="-128"/>
                        </a:rPr>
                        <a:t>3</a:t>
                      </a:r>
                      <a:r>
                        <a:rPr kumimoji="1" lang="ja-JP" altLang="en-US" sz="2400" b="1" dirty="0">
                          <a:latin typeface="ＭＳ Ｐゴシック" panose="020B0600070205080204" pitchFamily="50" charset="-128"/>
                          <a:ea typeface="ＭＳ Ｐゴシック" panose="020B0600070205080204" pitchFamily="50" charset="-128"/>
                        </a:rPr>
                        <a:t>）</a:t>
                      </a:r>
                    </a:p>
                  </a:txBody>
                  <a:tcPr anchor="ctr"/>
                </a:tc>
                <a:extLst>
                  <a:ext uri="{0D108BD9-81ED-4DB2-BD59-A6C34878D82A}">
                    <a16:rowId xmlns:a16="http://schemas.microsoft.com/office/drawing/2014/main" val="4022957633"/>
                  </a:ext>
                </a:extLst>
              </a:tr>
              <a:tr h="370840">
                <a:tc>
                  <a:txBody>
                    <a:bodyPr/>
                    <a:lstStyle/>
                    <a:p>
                      <a:pPr algn="ctr"/>
                      <a:r>
                        <a:rPr kumimoji="1" lang="en-US" altLang="ja-JP" sz="2400" b="1" dirty="0">
                          <a:latin typeface="ＭＳ Ｐゴシック" panose="020B0600070205080204" pitchFamily="50" charset="-128"/>
                          <a:ea typeface="ＭＳ Ｐゴシック" panose="020B0600070205080204" pitchFamily="50" charset="-128"/>
                        </a:rPr>
                        <a:t>15:55 - 16:25</a:t>
                      </a:r>
                      <a:endParaRPr kumimoji="1" lang="ja-JP" altLang="en-US" sz="2400" b="1" dirty="0">
                        <a:latin typeface="ＭＳ Ｐゴシック" panose="020B0600070205080204" pitchFamily="50" charset="-128"/>
                        <a:ea typeface="ＭＳ Ｐゴシック" panose="020B0600070205080204" pitchFamily="50" charset="-128"/>
                      </a:endParaRPr>
                    </a:p>
                  </a:txBody>
                  <a:tcPr anchor="ctr"/>
                </a:tc>
                <a:tc>
                  <a:txBody>
                    <a:bodyPr/>
                    <a:lstStyle/>
                    <a:p>
                      <a:pPr algn="ctr"/>
                      <a:r>
                        <a:rPr kumimoji="1" lang="en-US" altLang="ja-JP" sz="2400" b="1" dirty="0">
                          <a:latin typeface="ＭＳ Ｐゴシック" panose="020B0600070205080204" pitchFamily="50" charset="-128"/>
                          <a:ea typeface="ＭＳ Ｐゴシック" panose="020B0600070205080204" pitchFamily="50" charset="-128"/>
                        </a:rPr>
                        <a:t>30</a:t>
                      </a:r>
                      <a:r>
                        <a:rPr kumimoji="1" lang="ja-JP" altLang="en-US" sz="2400" b="1" dirty="0">
                          <a:latin typeface="ＭＳ Ｐゴシック" panose="020B0600070205080204" pitchFamily="50" charset="-128"/>
                          <a:ea typeface="ＭＳ Ｐゴシック" panose="020B0600070205080204" pitchFamily="50" charset="-128"/>
                        </a:rPr>
                        <a:t>分</a:t>
                      </a:r>
                    </a:p>
                  </a:txBody>
                  <a:tcPr anchor="ctr"/>
                </a:tc>
                <a:tc>
                  <a:txBody>
                    <a:bodyPr/>
                    <a:lstStyle/>
                    <a:p>
                      <a:r>
                        <a:rPr kumimoji="1" lang="ja-JP" altLang="en-US" sz="2400" b="1" dirty="0">
                          <a:latin typeface="ＭＳ Ｐゴシック" panose="020B0600070205080204" pitchFamily="50" charset="-128"/>
                          <a:ea typeface="ＭＳ Ｐゴシック" panose="020B0600070205080204" pitchFamily="50" charset="-128"/>
                        </a:rPr>
                        <a:t>ふりかえり</a:t>
                      </a:r>
                    </a:p>
                  </a:txBody>
                  <a:tcPr anchor="ctr"/>
                </a:tc>
                <a:extLst>
                  <a:ext uri="{0D108BD9-81ED-4DB2-BD59-A6C34878D82A}">
                    <a16:rowId xmlns:a16="http://schemas.microsoft.com/office/drawing/2014/main" val="3719407190"/>
                  </a:ext>
                </a:extLst>
              </a:tr>
              <a:tr h="370840">
                <a:tc>
                  <a:txBody>
                    <a:bodyPr/>
                    <a:lstStyle/>
                    <a:p>
                      <a:pPr algn="ctr"/>
                      <a:r>
                        <a:rPr kumimoji="1" lang="en-US" altLang="ja-JP" sz="2400" b="1" dirty="0">
                          <a:latin typeface="ＭＳ Ｐゴシック" panose="020B0600070205080204" pitchFamily="50" charset="-128"/>
                          <a:ea typeface="ＭＳ Ｐゴシック" panose="020B0600070205080204" pitchFamily="50" charset="-128"/>
                        </a:rPr>
                        <a:t>16:25 - 16:30</a:t>
                      </a:r>
                      <a:endParaRPr kumimoji="1" lang="ja-JP" altLang="en-US" sz="2400" b="1" dirty="0">
                        <a:latin typeface="ＭＳ Ｐゴシック" panose="020B0600070205080204" pitchFamily="50" charset="-128"/>
                        <a:ea typeface="ＭＳ Ｐゴシック" panose="020B0600070205080204" pitchFamily="50" charset="-128"/>
                      </a:endParaRPr>
                    </a:p>
                  </a:txBody>
                  <a:tcPr anchor="ctr"/>
                </a:tc>
                <a:tc>
                  <a:txBody>
                    <a:bodyPr/>
                    <a:lstStyle/>
                    <a:p>
                      <a:pPr algn="ctr"/>
                      <a:r>
                        <a:rPr kumimoji="1" lang="en-US" altLang="ja-JP" sz="2400" b="1" dirty="0">
                          <a:latin typeface="ＭＳ Ｐゴシック" panose="020B0600070205080204" pitchFamily="50" charset="-128"/>
                          <a:ea typeface="ＭＳ Ｐゴシック" panose="020B0600070205080204" pitchFamily="50" charset="-128"/>
                        </a:rPr>
                        <a:t>5</a:t>
                      </a:r>
                      <a:r>
                        <a:rPr kumimoji="1" lang="ja-JP" altLang="en-US" sz="2400" b="1" dirty="0">
                          <a:latin typeface="ＭＳ Ｐゴシック" panose="020B0600070205080204" pitchFamily="50" charset="-128"/>
                          <a:ea typeface="ＭＳ Ｐゴシック" panose="020B0600070205080204" pitchFamily="50" charset="-128"/>
                        </a:rPr>
                        <a:t>分</a:t>
                      </a:r>
                    </a:p>
                  </a:txBody>
                  <a:tcPr anchor="ctr"/>
                </a:tc>
                <a:tc>
                  <a:txBody>
                    <a:bodyPr/>
                    <a:lstStyle/>
                    <a:p>
                      <a:r>
                        <a:rPr kumimoji="1" lang="ja-JP" altLang="en-US" sz="2400" b="1" dirty="0">
                          <a:latin typeface="ＭＳ Ｐゴシック" panose="020B0600070205080204" pitchFamily="50" charset="-128"/>
                          <a:ea typeface="ＭＳ Ｐゴシック" panose="020B0600070205080204" pitchFamily="50" charset="-128"/>
                        </a:rPr>
                        <a:t>講評、まとめ</a:t>
                      </a:r>
                    </a:p>
                  </a:txBody>
                  <a:tcPr anchor="ctr"/>
                </a:tc>
                <a:extLst>
                  <a:ext uri="{0D108BD9-81ED-4DB2-BD59-A6C34878D82A}">
                    <a16:rowId xmlns:a16="http://schemas.microsoft.com/office/drawing/2014/main" val="720451902"/>
                  </a:ext>
                </a:extLst>
              </a:tr>
            </a:tbl>
          </a:graphicData>
        </a:graphic>
      </p:graphicFrame>
      <p:sp>
        <p:nvSpPr>
          <p:cNvPr id="2" name="タイトル 1">
            <a:extLst>
              <a:ext uri="{FF2B5EF4-FFF2-40B4-BE49-F238E27FC236}">
                <a16:creationId xmlns:a16="http://schemas.microsoft.com/office/drawing/2014/main" id="{7BA4E3BE-B147-46ED-AA73-688DDB40C732}"/>
              </a:ext>
            </a:extLst>
          </p:cNvPr>
          <p:cNvSpPr>
            <a:spLocks noGrp="1"/>
          </p:cNvSpPr>
          <p:nvPr>
            <p:ph type="title"/>
          </p:nvPr>
        </p:nvSpPr>
        <p:spPr>
          <a:xfrm>
            <a:off x="0" y="364650"/>
            <a:ext cx="9144000" cy="686499"/>
          </a:xfrm>
        </p:spPr>
        <p:txBody>
          <a:bodyPr/>
          <a:lstStyle/>
          <a:p>
            <a:r>
              <a:rPr lang="ja-JP" altLang="en-US" dirty="0"/>
              <a:t>　本日の内容</a:t>
            </a:r>
          </a:p>
        </p:txBody>
      </p:sp>
      <p:sp>
        <p:nvSpPr>
          <p:cNvPr id="8" name="スライド番号プレースホルダー 7">
            <a:extLst>
              <a:ext uri="{FF2B5EF4-FFF2-40B4-BE49-F238E27FC236}">
                <a16:creationId xmlns:a16="http://schemas.microsoft.com/office/drawing/2014/main" id="{F6B62107-37E6-457A-AB22-C94FC34B8E26}"/>
              </a:ext>
            </a:extLst>
          </p:cNvPr>
          <p:cNvSpPr>
            <a:spLocks noGrp="1"/>
          </p:cNvSpPr>
          <p:nvPr>
            <p:ph type="sldNum" sz="quarter" idx="12"/>
          </p:nvPr>
        </p:nvSpPr>
        <p:spPr/>
        <p:txBody>
          <a:bodyPr/>
          <a:lstStyle/>
          <a:p>
            <a:fld id="{090AECCA-A504-4483-9A84-66AB2E940DB8}" type="slidenum">
              <a:rPr lang="ja-JP" altLang="en-US" smtClean="0"/>
              <a:pPr/>
              <a:t>5</a:t>
            </a:fld>
            <a:endParaRPr lang="ja-JP" altLang="en-US"/>
          </a:p>
        </p:txBody>
      </p:sp>
      <p:sp>
        <p:nvSpPr>
          <p:cNvPr id="10" name="テキスト ボックス 9">
            <a:extLst>
              <a:ext uri="{FF2B5EF4-FFF2-40B4-BE49-F238E27FC236}">
                <a16:creationId xmlns:a16="http://schemas.microsoft.com/office/drawing/2014/main" id="{4D1EAEA1-6213-4800-9E9C-546564CF6265}"/>
              </a:ext>
            </a:extLst>
          </p:cNvPr>
          <p:cNvSpPr txBox="1"/>
          <p:nvPr/>
        </p:nvSpPr>
        <p:spPr>
          <a:xfrm>
            <a:off x="1947390" y="5997082"/>
            <a:ext cx="5201920" cy="400110"/>
          </a:xfrm>
          <a:prstGeom prst="rect">
            <a:avLst/>
          </a:prstGeom>
          <a:noFill/>
        </p:spPr>
        <p:txBody>
          <a:bodyPr wrap="square" rtlCol="0">
            <a:spAutoFit/>
          </a:bodyPr>
          <a:lstStyle/>
          <a:p>
            <a:pPr algn="ctr"/>
            <a:r>
              <a:rPr kumimoji="1" lang="ja-JP" altLang="en-US" sz="2000"/>
              <a:t>終了後は事後アンケートにご協力ください。</a:t>
            </a:r>
          </a:p>
        </p:txBody>
      </p:sp>
      <p:sp>
        <p:nvSpPr>
          <p:cNvPr id="7" name="テキスト ボックス 6"/>
          <p:cNvSpPr txBox="1"/>
          <p:nvPr/>
        </p:nvSpPr>
        <p:spPr>
          <a:xfrm>
            <a:off x="9529800" y="1773312"/>
            <a:ext cx="4729180" cy="3046988"/>
          </a:xfrm>
          <a:prstGeom prst="rect">
            <a:avLst/>
          </a:prstGeom>
          <a:solidFill>
            <a:srgbClr val="FFFF99"/>
          </a:solidFill>
        </p:spPr>
        <p:txBody>
          <a:bodyPr wrap="none" rtlCol="0">
            <a:spAutoFit/>
          </a:bodyPr>
          <a:lstStyle/>
          <a:p>
            <a:r>
              <a:rPr kumimoji="1" lang="ja-JP" altLang="en-US" sz="2400" dirty="0">
                <a:solidFill>
                  <a:schemeClr val="accent2"/>
                </a:solidFill>
              </a:rPr>
              <a:t>これまでの場面１→これまでの経緯</a:t>
            </a:r>
            <a:endParaRPr kumimoji="1" lang="en-US" altLang="ja-JP" sz="2400" dirty="0">
              <a:solidFill>
                <a:schemeClr val="accent2"/>
              </a:solidFill>
            </a:endParaRPr>
          </a:p>
          <a:p>
            <a:r>
              <a:rPr lang="ja-JP" altLang="en-US" sz="2400" dirty="0">
                <a:solidFill>
                  <a:schemeClr val="accent2"/>
                </a:solidFill>
              </a:rPr>
              <a:t>これまでの場面２→場面１</a:t>
            </a:r>
            <a:endParaRPr lang="en-US" altLang="ja-JP" sz="2400" dirty="0">
              <a:solidFill>
                <a:schemeClr val="accent2"/>
              </a:solidFill>
            </a:endParaRPr>
          </a:p>
          <a:p>
            <a:r>
              <a:rPr lang="ja-JP" altLang="en-US" sz="2400" dirty="0">
                <a:solidFill>
                  <a:schemeClr val="accent2"/>
                </a:solidFill>
              </a:rPr>
              <a:t>これまでの場面３→場面２</a:t>
            </a:r>
            <a:endParaRPr lang="en-US" altLang="ja-JP" sz="2400" dirty="0">
              <a:solidFill>
                <a:schemeClr val="accent2"/>
              </a:solidFill>
            </a:endParaRPr>
          </a:p>
          <a:p>
            <a:r>
              <a:rPr lang="ja-JP" altLang="en-US" sz="2400" dirty="0">
                <a:solidFill>
                  <a:schemeClr val="accent2"/>
                </a:solidFill>
              </a:rPr>
              <a:t>新規の場面４ 　　→場面３</a:t>
            </a:r>
            <a:endParaRPr lang="en-US" altLang="ja-JP" sz="2400" dirty="0">
              <a:solidFill>
                <a:schemeClr val="accent2"/>
              </a:solidFill>
            </a:endParaRPr>
          </a:p>
          <a:p>
            <a:endParaRPr kumimoji="1" lang="en-US" altLang="ja-JP" sz="2400" dirty="0">
              <a:solidFill>
                <a:schemeClr val="accent2"/>
              </a:solidFill>
            </a:endParaRPr>
          </a:p>
          <a:p>
            <a:r>
              <a:rPr lang="ja-JP" altLang="en-US" sz="2400" dirty="0">
                <a:solidFill>
                  <a:schemeClr val="accent2"/>
                </a:solidFill>
              </a:rPr>
              <a:t>に変更。これに伴い、</a:t>
            </a:r>
            <a:r>
              <a:rPr lang="en-US" altLang="ja-JP" sz="2400" dirty="0">
                <a:solidFill>
                  <a:schemeClr val="accent2"/>
                </a:solidFill>
              </a:rPr>
              <a:t/>
            </a:r>
            <a:br>
              <a:rPr lang="en-US" altLang="ja-JP" sz="2400" dirty="0">
                <a:solidFill>
                  <a:schemeClr val="accent2"/>
                </a:solidFill>
              </a:rPr>
            </a:br>
            <a:r>
              <a:rPr lang="ja-JP" altLang="en-US" sz="2400" dirty="0">
                <a:solidFill>
                  <a:schemeClr val="accent2"/>
                </a:solidFill>
              </a:rPr>
              <a:t>全体時間が変わらないように</a:t>
            </a:r>
            <a:r>
              <a:rPr lang="en-US" altLang="ja-JP" sz="2400" dirty="0">
                <a:solidFill>
                  <a:schemeClr val="accent2"/>
                </a:solidFill>
              </a:rPr>
              <a:t/>
            </a:r>
            <a:br>
              <a:rPr lang="en-US" altLang="ja-JP" sz="2400" dirty="0">
                <a:solidFill>
                  <a:schemeClr val="accent2"/>
                </a:solidFill>
              </a:rPr>
            </a:br>
            <a:r>
              <a:rPr lang="ja-JP" altLang="en-US" sz="2400" dirty="0">
                <a:solidFill>
                  <a:schemeClr val="accent2"/>
                </a:solidFill>
              </a:rPr>
              <a:t>各コマの時間を調整</a:t>
            </a:r>
            <a:endParaRPr kumimoji="1" lang="ja-JP" altLang="en-US" sz="2400" dirty="0">
              <a:solidFill>
                <a:schemeClr val="accent2"/>
              </a:solidFill>
            </a:endParaRPr>
          </a:p>
        </p:txBody>
      </p:sp>
      <p:sp>
        <p:nvSpPr>
          <p:cNvPr id="4" name="四角形: 角を丸くする 3">
            <a:extLst>
              <a:ext uri="{FF2B5EF4-FFF2-40B4-BE49-F238E27FC236}">
                <a16:creationId xmlns:a16="http://schemas.microsoft.com/office/drawing/2014/main" id="{6F5EA66B-95C5-7544-C12D-63AB5B3C42EA}"/>
              </a:ext>
            </a:extLst>
          </p:cNvPr>
          <p:cNvSpPr/>
          <p:nvPr/>
        </p:nvSpPr>
        <p:spPr>
          <a:xfrm>
            <a:off x="2776653" y="2822505"/>
            <a:ext cx="3590693" cy="1862254"/>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accent4">
                    <a:lumMod val="75000"/>
                  </a:schemeClr>
                </a:solidFill>
                <a:latin typeface="+mn-ea"/>
              </a:rPr>
              <a:t>このタイムテーブルは</a:t>
            </a:r>
            <a:endParaRPr kumimoji="1" lang="en-US" altLang="ja-JP" sz="2000" dirty="0">
              <a:solidFill>
                <a:schemeClr val="accent4">
                  <a:lumMod val="75000"/>
                </a:schemeClr>
              </a:solidFill>
              <a:latin typeface="+mn-ea"/>
            </a:endParaRPr>
          </a:p>
          <a:p>
            <a:pPr algn="ctr"/>
            <a:r>
              <a:rPr lang="ja-JP" altLang="en-US" sz="2000" dirty="0">
                <a:solidFill>
                  <a:schemeClr val="accent4">
                    <a:lumMod val="75000"/>
                  </a:schemeClr>
                </a:solidFill>
                <a:latin typeface="+mn-ea"/>
              </a:rPr>
              <a:t>実際に実施する際の</a:t>
            </a:r>
            <a:r>
              <a:rPr lang="en-US" altLang="ja-JP" sz="2000" dirty="0">
                <a:solidFill>
                  <a:schemeClr val="accent4">
                    <a:lumMod val="75000"/>
                  </a:schemeClr>
                </a:solidFill>
                <a:latin typeface="+mn-ea"/>
              </a:rPr>
              <a:t/>
            </a:r>
            <a:br>
              <a:rPr lang="en-US" altLang="ja-JP" sz="2000" dirty="0">
                <a:solidFill>
                  <a:schemeClr val="accent4">
                    <a:lumMod val="75000"/>
                  </a:schemeClr>
                </a:solidFill>
                <a:latin typeface="+mn-ea"/>
              </a:rPr>
            </a:br>
            <a:r>
              <a:rPr lang="ja-JP" altLang="en-US" sz="2000" dirty="0">
                <a:solidFill>
                  <a:schemeClr val="accent4">
                    <a:lumMod val="75000"/>
                  </a:schemeClr>
                </a:solidFill>
                <a:latin typeface="+mn-ea"/>
              </a:rPr>
              <a:t>時刻に合わせて</a:t>
            </a:r>
            <a:r>
              <a:rPr lang="en-US" altLang="ja-JP" sz="2000" dirty="0">
                <a:solidFill>
                  <a:schemeClr val="accent4">
                    <a:lumMod val="75000"/>
                  </a:schemeClr>
                </a:solidFill>
                <a:latin typeface="+mn-ea"/>
              </a:rPr>
              <a:t/>
            </a:r>
            <a:br>
              <a:rPr lang="en-US" altLang="ja-JP" sz="2000" dirty="0">
                <a:solidFill>
                  <a:schemeClr val="accent4">
                    <a:lumMod val="75000"/>
                  </a:schemeClr>
                </a:solidFill>
                <a:latin typeface="+mn-ea"/>
              </a:rPr>
            </a:br>
            <a:r>
              <a:rPr lang="ja-JP" altLang="en-US" sz="2000" dirty="0">
                <a:solidFill>
                  <a:schemeClr val="accent4">
                    <a:lumMod val="75000"/>
                  </a:schemeClr>
                </a:solidFill>
                <a:latin typeface="+mn-ea"/>
              </a:rPr>
              <a:t>修正してください</a:t>
            </a:r>
            <a:endParaRPr kumimoji="1" lang="ja-JP" altLang="en-US" sz="2000" dirty="0">
              <a:solidFill>
                <a:schemeClr val="accent4">
                  <a:lumMod val="75000"/>
                </a:schemeClr>
              </a:solidFill>
              <a:latin typeface="+mn-ea"/>
            </a:endParaRPr>
          </a:p>
        </p:txBody>
      </p:sp>
    </p:spTree>
    <p:extLst>
      <p:ext uri="{BB962C8B-B14F-4D97-AF65-F5344CB8AC3E}">
        <p14:creationId xmlns:p14="http://schemas.microsoft.com/office/powerpoint/2010/main" val="41983962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00DD7FD-6285-4028-A19C-04B31D3CC55C}"/>
              </a:ext>
            </a:extLst>
          </p:cNvPr>
          <p:cNvSpPr>
            <a:spLocks noGrp="1"/>
          </p:cNvSpPr>
          <p:nvPr>
            <p:ph type="ctrTitle"/>
          </p:nvPr>
        </p:nvSpPr>
        <p:spPr>
          <a:xfrm>
            <a:off x="1582057" y="2761796"/>
            <a:ext cx="5994400" cy="1334406"/>
          </a:xfrm>
        </p:spPr>
        <p:txBody>
          <a:bodyPr>
            <a:noAutofit/>
          </a:bodyPr>
          <a:lstStyle/>
          <a:p>
            <a:pPr>
              <a:lnSpc>
                <a:spcPct val="140000"/>
              </a:lnSpc>
              <a:spcAft>
                <a:spcPts val="3600"/>
              </a:spcAft>
            </a:pPr>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場面 </a:t>
            </a:r>
            <a:r>
              <a:rPr lang="en-US" altLang="ja-JP" dirty="0">
                <a:latin typeface="ＭＳ Ｐゴシック" panose="020B0600070205080204" pitchFamily="50" charset="-128"/>
                <a:ea typeface="ＭＳ Ｐゴシック" panose="020B0600070205080204" pitchFamily="50" charset="-128"/>
              </a:rPr>
              <a:t>2】</a:t>
            </a:r>
            <a:r>
              <a:rPr lang="en-US" altLang="ja-JP" dirty="0">
                <a:solidFill>
                  <a:srgbClr val="E66914"/>
                </a:solidFill>
                <a:latin typeface="ＭＳ Ｐゴシック" panose="020B0600070205080204" pitchFamily="50" charset="-128"/>
                <a:ea typeface="ＭＳ Ｐゴシック" panose="020B0600070205080204" pitchFamily="50" charset="-128"/>
              </a:rPr>
              <a:t/>
            </a:r>
            <a:br>
              <a:rPr lang="en-US" altLang="ja-JP" dirty="0">
                <a:solidFill>
                  <a:srgbClr val="E66914"/>
                </a:solidFill>
                <a:latin typeface="ＭＳ Ｐゴシック" panose="020B0600070205080204" pitchFamily="50" charset="-128"/>
                <a:ea typeface="ＭＳ Ｐゴシック" panose="020B0600070205080204" pitchFamily="50" charset="-128"/>
              </a:rPr>
            </a:br>
            <a:r>
              <a:rPr lang="ja-JP" altLang="en-US" dirty="0">
                <a:solidFill>
                  <a:srgbClr val="E66914"/>
                </a:solidFill>
                <a:latin typeface="ＭＳ Ｐゴシック" panose="020B0600070205080204" pitchFamily="50" charset="-128"/>
                <a:ea typeface="ＭＳ Ｐゴシック" panose="020B0600070205080204" pitchFamily="50" charset="-128"/>
              </a:rPr>
              <a:t>解　　説</a:t>
            </a:r>
            <a:endParaRPr kumimoji="1" lang="ja-JP" altLang="en-US" dirty="0">
              <a:latin typeface="ＭＳ Ｐゴシック" panose="020B0600070205080204" pitchFamily="50" charset="-128"/>
              <a:ea typeface="ＭＳ Ｐゴシック" panose="020B0600070205080204" pitchFamily="50" charset="-128"/>
            </a:endParaRPr>
          </a:p>
        </p:txBody>
      </p:sp>
      <p:sp>
        <p:nvSpPr>
          <p:cNvPr id="5" name="スライド番号プレースホルダー 4">
            <a:extLst>
              <a:ext uri="{FF2B5EF4-FFF2-40B4-BE49-F238E27FC236}">
                <a16:creationId xmlns:a16="http://schemas.microsoft.com/office/drawing/2014/main" id="{1F4C2A7D-D784-4CAA-8E54-971FD8ECE6CD}"/>
              </a:ext>
            </a:extLst>
          </p:cNvPr>
          <p:cNvSpPr>
            <a:spLocks noGrp="1"/>
          </p:cNvSpPr>
          <p:nvPr>
            <p:ph type="sldNum" sz="quarter" idx="12"/>
          </p:nvPr>
        </p:nvSpPr>
        <p:spPr/>
        <p:txBody>
          <a:bodyPr/>
          <a:lstStyle/>
          <a:p>
            <a:fld id="{090AECCA-A504-4483-9A84-66AB2E940DB8}" type="slidenum">
              <a:rPr lang="ja-JP" altLang="en-US" smtClean="0"/>
              <a:pPr/>
              <a:t>50</a:t>
            </a:fld>
            <a:endParaRPr lang="ja-JP" altLang="en-US" dirty="0"/>
          </a:p>
        </p:txBody>
      </p:sp>
    </p:spTree>
    <p:extLst>
      <p:ext uri="{BB962C8B-B14F-4D97-AF65-F5344CB8AC3E}">
        <p14:creationId xmlns:p14="http://schemas.microsoft.com/office/powerpoint/2010/main" val="7605268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グラフ 17">
            <a:extLst>
              <a:ext uri="{FF2B5EF4-FFF2-40B4-BE49-F238E27FC236}">
                <a16:creationId xmlns:a16="http://schemas.microsoft.com/office/drawing/2014/main" id="{00000000-0008-0000-1600-000002000000}"/>
              </a:ext>
            </a:extLst>
          </p:cNvPr>
          <p:cNvGraphicFramePr>
            <a:graphicFrameLocks/>
          </p:cNvGraphicFramePr>
          <p:nvPr>
            <p:extLst>
              <p:ext uri="{D42A27DB-BD31-4B8C-83A1-F6EECF244321}">
                <p14:modId xmlns:p14="http://schemas.microsoft.com/office/powerpoint/2010/main" val="3543250827"/>
              </p:ext>
            </p:extLst>
          </p:nvPr>
        </p:nvGraphicFramePr>
        <p:xfrm>
          <a:off x="593482" y="2139062"/>
          <a:ext cx="5585477" cy="2992508"/>
        </p:xfrm>
        <a:graphic>
          <a:graphicData uri="http://schemas.openxmlformats.org/drawingml/2006/chart">
            <c:chart xmlns:c="http://schemas.openxmlformats.org/drawingml/2006/chart" xmlns:r="http://schemas.openxmlformats.org/officeDocument/2006/relationships" r:id="rId3"/>
          </a:graphicData>
        </a:graphic>
      </p:graphicFrame>
      <p:sp>
        <p:nvSpPr>
          <p:cNvPr id="6" name="タイトル 5">
            <a:extLst>
              <a:ext uri="{FF2B5EF4-FFF2-40B4-BE49-F238E27FC236}">
                <a16:creationId xmlns:a16="http://schemas.microsoft.com/office/drawing/2014/main" id="{1E7C6CB0-9F7B-4EB5-A67A-E603985C2269}"/>
              </a:ext>
            </a:extLst>
          </p:cNvPr>
          <p:cNvSpPr>
            <a:spLocks noGrp="1"/>
          </p:cNvSpPr>
          <p:nvPr>
            <p:ph type="title"/>
          </p:nvPr>
        </p:nvSpPr>
        <p:spPr>
          <a:xfrm>
            <a:off x="0" y="364650"/>
            <a:ext cx="8138700" cy="686499"/>
          </a:xfrm>
        </p:spPr>
        <p:txBody>
          <a:bodyPr/>
          <a:lstStyle/>
          <a:p>
            <a:r>
              <a:rPr kumimoji="1" lang="ja-JP" altLang="en-US" dirty="0"/>
              <a:t>　</a:t>
            </a:r>
            <a:r>
              <a:rPr kumimoji="1" lang="en-US" altLang="ja-JP" dirty="0"/>
              <a:t>C</a:t>
            </a:r>
            <a:r>
              <a:rPr kumimoji="1" lang="ja-JP" altLang="en-US" dirty="0"/>
              <a:t>川の水位</a:t>
            </a:r>
          </a:p>
        </p:txBody>
      </p:sp>
      <p:sp>
        <p:nvSpPr>
          <p:cNvPr id="40" name="テキスト ボックス 39">
            <a:extLst>
              <a:ext uri="{FF2B5EF4-FFF2-40B4-BE49-F238E27FC236}">
                <a16:creationId xmlns:a16="http://schemas.microsoft.com/office/drawing/2014/main" id="{E8C9BEBD-5DA5-4407-918A-C17C74E52346}"/>
              </a:ext>
            </a:extLst>
          </p:cNvPr>
          <p:cNvSpPr txBox="1"/>
          <p:nvPr/>
        </p:nvSpPr>
        <p:spPr>
          <a:xfrm>
            <a:off x="396094" y="1310528"/>
            <a:ext cx="8553291" cy="430887"/>
          </a:xfrm>
          <a:prstGeom prst="rect">
            <a:avLst/>
          </a:prstGeom>
          <a:noFill/>
        </p:spPr>
        <p:txBody>
          <a:bodyPr wrap="square" rtlCol="0">
            <a:spAutoFit/>
          </a:bodyPr>
          <a:lstStyle/>
          <a:p>
            <a:pPr marL="174625" indent="-174625" algn="just">
              <a:spcAft>
                <a:spcPts val="1200"/>
              </a:spcAft>
              <a:buFont typeface="Arial" panose="020B0604020202020204" pitchFamily="34" charset="0"/>
              <a:buChar char="•"/>
            </a:pPr>
            <a:r>
              <a:rPr lang="en-US" altLang="ja-JP" sz="2200" b="1" dirty="0">
                <a:latin typeface="ＭＳ Ｐゴシック" panose="020B0600070205080204" pitchFamily="50" charset="-128"/>
                <a:ea typeface="ＭＳ Ｐゴシック" panose="020B0600070205080204" pitchFamily="50" charset="-128"/>
              </a:rPr>
              <a:t>30</a:t>
            </a:r>
            <a:r>
              <a:rPr lang="ja-JP" altLang="en-US" sz="2200" b="1" dirty="0">
                <a:latin typeface="ＭＳ Ｐゴシック" panose="020B0600070205080204" pitchFamily="50" charset="-128"/>
                <a:ea typeface="ＭＳ Ｐゴシック" panose="020B0600070205080204" pitchFamily="50" charset="-128"/>
              </a:rPr>
              <a:t>日（木）</a:t>
            </a:r>
            <a:r>
              <a:rPr lang="en-US" altLang="ja-JP" sz="2200" b="1" dirty="0">
                <a:latin typeface="ＭＳ Ｐゴシック" panose="020B0600070205080204" pitchFamily="50" charset="-128"/>
                <a:ea typeface="ＭＳ Ｐゴシック" panose="020B0600070205080204" pitchFamily="50" charset="-128"/>
              </a:rPr>
              <a:t>14:10 </a:t>
            </a:r>
            <a:r>
              <a:rPr lang="ja-JP" altLang="en-US" sz="2200" b="1" dirty="0">
                <a:latin typeface="ＭＳ Ｐゴシック" panose="020B0600070205080204" pitchFamily="50" charset="-128"/>
                <a:ea typeface="ＭＳ Ｐゴシック" panose="020B0600070205080204" pitchFamily="50" charset="-128"/>
              </a:rPr>
              <a:t>に</a:t>
            </a:r>
            <a:r>
              <a:rPr lang="en-US" altLang="ja-JP" sz="2200" b="1" dirty="0">
                <a:latin typeface="ＭＳ Ｐゴシック" panose="020B0600070205080204" pitchFamily="50" charset="-128"/>
                <a:ea typeface="ＭＳ Ｐゴシック" panose="020B0600070205080204" pitchFamily="50" charset="-128"/>
              </a:rPr>
              <a:t>C</a:t>
            </a:r>
            <a:r>
              <a:rPr lang="ja-JP" altLang="en-US" sz="2200" b="1" dirty="0">
                <a:latin typeface="ＭＳ Ｐゴシック" panose="020B0600070205080204" pitchFamily="50" charset="-128"/>
                <a:ea typeface="ＭＳ Ｐゴシック" panose="020B0600070205080204" pitchFamily="50" charset="-128"/>
              </a:rPr>
              <a:t>川の水位が</a:t>
            </a:r>
            <a:r>
              <a:rPr lang="ja-JP" altLang="en-US" sz="2200" b="1" u="sng" dirty="0">
                <a:solidFill>
                  <a:srgbClr val="C00000"/>
                </a:solidFill>
                <a:latin typeface="ＭＳ Ｐゴシック" panose="020B0600070205080204" pitchFamily="50" charset="-128"/>
                <a:ea typeface="ＭＳ Ｐゴシック" panose="020B0600070205080204" pitchFamily="50" charset="-128"/>
              </a:rPr>
              <a:t>「水防団待機水位（</a:t>
            </a:r>
            <a:r>
              <a:rPr lang="en-US" altLang="ja-JP" sz="2200" b="1" u="sng" dirty="0">
                <a:solidFill>
                  <a:srgbClr val="C00000"/>
                </a:solidFill>
                <a:latin typeface="ＭＳ Ｐゴシック" panose="020B0600070205080204" pitchFamily="50" charset="-128"/>
                <a:ea typeface="ＭＳ Ｐゴシック" panose="020B0600070205080204" pitchFamily="50" charset="-128"/>
              </a:rPr>
              <a:t>1.7</a:t>
            </a:r>
            <a:r>
              <a:rPr lang="ja-JP" altLang="en-US" sz="2200" b="1" u="sng" dirty="0">
                <a:solidFill>
                  <a:srgbClr val="C00000"/>
                </a:solidFill>
                <a:latin typeface="ＭＳ Ｐゴシック" panose="020B0600070205080204" pitchFamily="50" charset="-128"/>
                <a:ea typeface="ＭＳ Ｐゴシック" panose="020B0600070205080204" pitchFamily="50" charset="-128"/>
              </a:rPr>
              <a:t>ｍ）」</a:t>
            </a:r>
            <a:r>
              <a:rPr lang="ja-JP" altLang="en-US" sz="2200" b="1" dirty="0">
                <a:latin typeface="ＭＳ Ｐゴシック" panose="020B0600070205080204" pitchFamily="50" charset="-128"/>
                <a:ea typeface="ＭＳ Ｐゴシック" panose="020B0600070205080204" pitchFamily="50" charset="-128"/>
              </a:rPr>
              <a:t>に到達した。</a:t>
            </a:r>
          </a:p>
        </p:txBody>
      </p:sp>
      <p:sp>
        <p:nvSpPr>
          <p:cNvPr id="41" name="思考の吹き出し: 雲形 26">
            <a:extLst>
              <a:ext uri="{FF2B5EF4-FFF2-40B4-BE49-F238E27FC236}">
                <a16:creationId xmlns:a16="http://schemas.microsoft.com/office/drawing/2014/main" id="{788EDF3B-96C0-BDA2-4EEE-AFDF1F5F0859}"/>
              </a:ext>
            </a:extLst>
          </p:cNvPr>
          <p:cNvSpPr/>
          <p:nvPr/>
        </p:nvSpPr>
        <p:spPr>
          <a:xfrm>
            <a:off x="5972760" y="2309953"/>
            <a:ext cx="2976625" cy="1914875"/>
          </a:xfrm>
          <a:prstGeom prst="cloudCallout">
            <a:avLst>
              <a:gd name="adj1" fmla="val -56825"/>
              <a:gd name="adj2" fmla="val 12121"/>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altLang="ja-JP" dirty="0">
              <a:solidFill>
                <a:schemeClr val="tx1"/>
              </a:solidFill>
              <a:latin typeface="ＭＳ Ｐゴシック" panose="020B0600070205080204" pitchFamily="50" charset="-128"/>
              <a:ea typeface="ＭＳ Ｐゴシック" panose="020B0600070205080204" pitchFamily="50" charset="-128"/>
            </a:endParaRPr>
          </a:p>
        </p:txBody>
      </p:sp>
      <p:sp>
        <p:nvSpPr>
          <p:cNvPr id="43" name="楕円 42">
            <a:extLst>
              <a:ext uri="{FF2B5EF4-FFF2-40B4-BE49-F238E27FC236}">
                <a16:creationId xmlns:a16="http://schemas.microsoft.com/office/drawing/2014/main" id="{81DA2D8B-F460-7575-569A-DA13CEDBB7E2}"/>
              </a:ext>
            </a:extLst>
          </p:cNvPr>
          <p:cNvSpPr/>
          <p:nvPr/>
        </p:nvSpPr>
        <p:spPr>
          <a:xfrm>
            <a:off x="5187139" y="3886467"/>
            <a:ext cx="223520" cy="22352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ＭＳ Ｐゴシック" panose="020B0600070205080204" pitchFamily="50" charset="-128"/>
              <a:ea typeface="ＭＳ Ｐゴシック" panose="020B0600070205080204" pitchFamily="50" charset="-128"/>
            </a:endParaRPr>
          </a:p>
        </p:txBody>
      </p:sp>
      <p:cxnSp>
        <p:nvCxnSpPr>
          <p:cNvPr id="44" name="直線コネクタ 43">
            <a:extLst>
              <a:ext uri="{FF2B5EF4-FFF2-40B4-BE49-F238E27FC236}">
                <a16:creationId xmlns:a16="http://schemas.microsoft.com/office/drawing/2014/main" id="{993BB535-8615-D409-BD08-D954860B8BC4}"/>
              </a:ext>
            </a:extLst>
          </p:cNvPr>
          <p:cNvCxnSpPr>
            <a:cxnSpLocks/>
            <a:endCxn id="45" idx="1"/>
          </p:cNvCxnSpPr>
          <p:nvPr/>
        </p:nvCxnSpPr>
        <p:spPr>
          <a:xfrm>
            <a:off x="5346113" y="4067749"/>
            <a:ext cx="662903" cy="55472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テキスト ボックス 44">
            <a:extLst>
              <a:ext uri="{FF2B5EF4-FFF2-40B4-BE49-F238E27FC236}">
                <a16:creationId xmlns:a16="http://schemas.microsoft.com/office/drawing/2014/main" id="{E1B7F1CC-B8E7-32D7-D8B7-087EA8FF3EF1}"/>
              </a:ext>
            </a:extLst>
          </p:cNvPr>
          <p:cNvSpPr txBox="1"/>
          <p:nvPr/>
        </p:nvSpPr>
        <p:spPr>
          <a:xfrm>
            <a:off x="6009016" y="4437809"/>
            <a:ext cx="3060453" cy="369332"/>
          </a:xfrm>
          <a:prstGeom prst="rect">
            <a:avLst/>
          </a:prstGeom>
          <a:solidFill>
            <a:srgbClr val="3338FD"/>
          </a:solidFill>
        </p:spPr>
        <p:txBody>
          <a:bodyPr wrap="none" rtlCol="0">
            <a:spAutoFit/>
          </a:bodyPr>
          <a:lstStyle/>
          <a:p>
            <a:r>
              <a:rPr kumimoji="1" lang="en-US" altLang="ja-JP" b="1" dirty="0">
                <a:solidFill>
                  <a:schemeClr val="bg1"/>
                </a:solidFill>
                <a:latin typeface="ＭＳ Ｐゴシック" panose="020B0600070205080204" pitchFamily="50" charset="-128"/>
                <a:ea typeface="ＭＳ Ｐゴシック" panose="020B0600070205080204" pitchFamily="50" charset="-128"/>
              </a:rPr>
              <a:t>14:10 </a:t>
            </a:r>
            <a:r>
              <a:rPr kumimoji="1" lang="ja-JP" altLang="en-US" b="1" dirty="0">
                <a:solidFill>
                  <a:schemeClr val="bg1"/>
                </a:solidFill>
                <a:latin typeface="ＭＳ Ｐゴシック" panose="020B0600070205080204" pitchFamily="50" charset="-128"/>
                <a:ea typeface="ＭＳ Ｐゴシック" panose="020B0600070205080204" pitchFamily="50" charset="-128"/>
              </a:rPr>
              <a:t>水防団待機水位を超過</a:t>
            </a:r>
          </a:p>
        </p:txBody>
      </p:sp>
      <p:sp>
        <p:nvSpPr>
          <p:cNvPr id="46" name="テキスト ボックス 45">
            <a:extLst>
              <a:ext uri="{FF2B5EF4-FFF2-40B4-BE49-F238E27FC236}">
                <a16:creationId xmlns:a16="http://schemas.microsoft.com/office/drawing/2014/main" id="{9B5BCA68-31CF-D35B-A2C2-FFC554D44043}"/>
              </a:ext>
            </a:extLst>
          </p:cNvPr>
          <p:cNvSpPr txBox="1"/>
          <p:nvPr/>
        </p:nvSpPr>
        <p:spPr>
          <a:xfrm rot="16200000">
            <a:off x="-175800" y="3228945"/>
            <a:ext cx="1138453" cy="400110"/>
          </a:xfrm>
          <a:prstGeom prst="rect">
            <a:avLst/>
          </a:prstGeom>
          <a:noFill/>
        </p:spPr>
        <p:txBody>
          <a:bodyPr wrap="none" rtlCol="0">
            <a:spAutoFit/>
          </a:bodyPr>
          <a:lstStyle/>
          <a:p>
            <a:r>
              <a:rPr kumimoji="1" lang="ja-JP" altLang="en-US" sz="2000" dirty="0">
                <a:latin typeface="ＭＳ Ｐゴシック" panose="020B0600070205080204" pitchFamily="50" charset="-128"/>
                <a:ea typeface="ＭＳ Ｐゴシック" panose="020B0600070205080204" pitchFamily="50" charset="-128"/>
              </a:rPr>
              <a:t>水位 </a:t>
            </a:r>
            <a:r>
              <a:rPr kumimoji="1" lang="en-US" altLang="ja-JP" sz="2000" dirty="0">
                <a:latin typeface="ＭＳ Ｐゴシック" panose="020B0600070205080204" pitchFamily="50" charset="-128"/>
                <a:ea typeface="ＭＳ Ｐゴシック" panose="020B0600070205080204" pitchFamily="50" charset="-128"/>
              </a:rPr>
              <a:t>[m]</a:t>
            </a:r>
            <a:endParaRPr kumimoji="1" lang="ja-JP" altLang="en-US" sz="2000" dirty="0">
              <a:latin typeface="ＭＳ Ｐゴシック" panose="020B0600070205080204" pitchFamily="50" charset="-128"/>
              <a:ea typeface="ＭＳ Ｐゴシック" panose="020B0600070205080204" pitchFamily="50" charset="-128"/>
            </a:endParaRPr>
          </a:p>
        </p:txBody>
      </p:sp>
      <p:sp>
        <p:nvSpPr>
          <p:cNvPr id="47" name="テキスト ボックス 46">
            <a:extLst>
              <a:ext uri="{FF2B5EF4-FFF2-40B4-BE49-F238E27FC236}">
                <a16:creationId xmlns:a16="http://schemas.microsoft.com/office/drawing/2014/main" id="{702A3DF6-0F03-D64E-6480-9C02C85CC26A}"/>
              </a:ext>
            </a:extLst>
          </p:cNvPr>
          <p:cNvSpPr txBox="1"/>
          <p:nvPr/>
        </p:nvSpPr>
        <p:spPr>
          <a:xfrm>
            <a:off x="3193469" y="5129107"/>
            <a:ext cx="769405" cy="400110"/>
          </a:xfrm>
          <a:prstGeom prst="rect">
            <a:avLst/>
          </a:prstGeom>
          <a:noFill/>
        </p:spPr>
        <p:txBody>
          <a:bodyPr wrap="square" rtlCol="0">
            <a:spAutoFit/>
          </a:bodyPr>
          <a:lstStyle/>
          <a:p>
            <a:r>
              <a:rPr kumimoji="1" lang="en-US" altLang="ja-JP" sz="2000" dirty="0">
                <a:latin typeface="ＭＳ Ｐゴシック" panose="020B0600070205080204" pitchFamily="50" charset="-128"/>
                <a:ea typeface="ＭＳ Ｐゴシック" panose="020B0600070205080204" pitchFamily="50" charset="-128"/>
              </a:rPr>
              <a:t>30</a:t>
            </a:r>
            <a:r>
              <a:rPr kumimoji="1" lang="ja-JP" altLang="en-US" sz="2000" dirty="0">
                <a:latin typeface="ＭＳ Ｐゴシック" panose="020B0600070205080204" pitchFamily="50" charset="-128"/>
                <a:ea typeface="ＭＳ Ｐゴシック" panose="020B0600070205080204" pitchFamily="50" charset="-128"/>
              </a:rPr>
              <a:t>日</a:t>
            </a:r>
          </a:p>
        </p:txBody>
      </p:sp>
      <p:sp>
        <p:nvSpPr>
          <p:cNvPr id="16"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解説</a:t>
            </a:r>
          </a:p>
        </p:txBody>
      </p:sp>
      <p:sp>
        <p:nvSpPr>
          <p:cNvPr id="17" name="正方形/長方形 16"/>
          <p:cNvSpPr/>
          <p:nvPr/>
        </p:nvSpPr>
        <p:spPr>
          <a:xfrm>
            <a:off x="250942" y="5602136"/>
            <a:ext cx="8642116" cy="923330"/>
          </a:xfrm>
          <a:prstGeom prst="rect">
            <a:avLst/>
          </a:prstGeom>
          <a:ln>
            <a:solidFill>
              <a:schemeClr val="bg1">
                <a:lumMod val="50000"/>
              </a:schemeClr>
            </a:solidFill>
          </a:ln>
        </p:spPr>
        <p:txBody>
          <a:bodyPr wrap="square">
            <a:spAutoFit/>
          </a:bodyPr>
          <a:lstStyle/>
          <a:p>
            <a:pPr marL="179388" indent="-179388"/>
            <a:r>
              <a:rPr lang="en-US" altLang="ja-JP" spc="-50" dirty="0">
                <a:latin typeface="+mn-ea"/>
              </a:rPr>
              <a:t>※B</a:t>
            </a:r>
            <a:r>
              <a:rPr lang="ja-JP" altLang="en-US" spc="-50" dirty="0">
                <a:latin typeface="+mn-ea"/>
              </a:rPr>
              <a:t>町の</a:t>
            </a:r>
            <a:r>
              <a:rPr lang="ja-JP" altLang="en-US" spc="-50" dirty="0">
                <a:solidFill>
                  <a:srgbClr val="FF0000"/>
                </a:solidFill>
                <a:latin typeface="+mn-ea"/>
              </a:rPr>
              <a:t>地域防災</a:t>
            </a:r>
            <a:r>
              <a:rPr lang="ja-JP" altLang="en-US" spc="-50" dirty="0" smtClean="0">
                <a:solidFill>
                  <a:srgbClr val="FF0000"/>
                </a:solidFill>
                <a:latin typeface="+mn-ea"/>
              </a:rPr>
              <a:t>計画</a:t>
            </a:r>
            <a:r>
              <a:rPr lang="ja-JP" altLang="en-US" spc="-50" dirty="0" smtClean="0">
                <a:latin typeface="+mn-ea"/>
              </a:rPr>
              <a:t>では 「</a:t>
            </a:r>
            <a:r>
              <a:rPr lang="ja-JP" altLang="en-US" spc="-50" dirty="0">
                <a:latin typeface="+mn-ea"/>
              </a:rPr>
              <a:t>水防団待機水位</a:t>
            </a:r>
            <a:r>
              <a:rPr lang="ja-JP" altLang="en-US" spc="-50" dirty="0" smtClean="0">
                <a:latin typeface="+mn-ea"/>
              </a:rPr>
              <a:t>」 については、河川管理者と相談の上で</a:t>
            </a:r>
            <a:r>
              <a:rPr lang="en-US" altLang="ja-JP" spc="-50" dirty="0" smtClean="0">
                <a:latin typeface="+mn-ea"/>
              </a:rPr>
              <a:t/>
            </a:r>
            <a:br>
              <a:rPr lang="en-US" altLang="ja-JP" spc="-50" dirty="0" smtClean="0">
                <a:latin typeface="+mn-ea"/>
              </a:rPr>
            </a:br>
            <a:r>
              <a:rPr lang="ja-JP" altLang="en-US" spc="-50" dirty="0" smtClean="0">
                <a:latin typeface="+mn-ea"/>
              </a:rPr>
              <a:t>「</a:t>
            </a:r>
            <a:r>
              <a:rPr lang="ja-JP" altLang="en-US" u="sng" spc="-50" dirty="0" smtClean="0">
                <a:solidFill>
                  <a:srgbClr val="3338FD"/>
                </a:solidFill>
                <a:latin typeface="+mn-ea"/>
              </a:rPr>
              <a:t>水防団待機水位に</a:t>
            </a:r>
            <a:r>
              <a:rPr lang="ja-JP" altLang="en-US" u="sng" spc="-50" dirty="0">
                <a:solidFill>
                  <a:srgbClr val="3338FD"/>
                </a:solidFill>
                <a:latin typeface="+mn-ea"/>
              </a:rPr>
              <a:t>到達し</a:t>
            </a:r>
            <a:r>
              <a:rPr lang="ja-JP" altLang="en-US" u="sng" spc="-50" dirty="0" smtClean="0">
                <a:solidFill>
                  <a:srgbClr val="3338FD"/>
                </a:solidFill>
                <a:latin typeface="+mn-ea"/>
              </a:rPr>
              <a:t>、なおかつ、水位</a:t>
            </a:r>
            <a:r>
              <a:rPr lang="ja-JP" altLang="en-US" u="sng" spc="-50" dirty="0">
                <a:solidFill>
                  <a:srgbClr val="3338FD"/>
                </a:solidFill>
                <a:latin typeface="+mn-ea"/>
              </a:rPr>
              <a:t>上昇</a:t>
            </a:r>
            <a:r>
              <a:rPr lang="ja-JP" altLang="en-US" u="sng" spc="-50" dirty="0" smtClean="0">
                <a:solidFill>
                  <a:srgbClr val="3338FD"/>
                </a:solidFill>
                <a:latin typeface="+mn-ea"/>
              </a:rPr>
              <a:t>のおそれがある</a:t>
            </a:r>
            <a:r>
              <a:rPr lang="ja-JP" altLang="en-US" u="sng" spc="-50" dirty="0">
                <a:solidFill>
                  <a:srgbClr val="3338FD"/>
                </a:solidFill>
                <a:latin typeface="+mn-ea"/>
              </a:rPr>
              <a:t>場合には</a:t>
            </a:r>
            <a:r>
              <a:rPr lang="ja-JP" altLang="en-US" u="sng" spc="-50" dirty="0" smtClean="0">
                <a:solidFill>
                  <a:srgbClr val="3338FD"/>
                </a:solidFill>
                <a:latin typeface="+mn-ea"/>
              </a:rPr>
              <a:t>、</a:t>
            </a:r>
            <a:r>
              <a:rPr lang="en-US" altLang="ja-JP" u="sng" spc="-50" dirty="0" smtClean="0">
                <a:solidFill>
                  <a:srgbClr val="3338FD"/>
                </a:solidFill>
                <a:latin typeface="+mn-ea"/>
              </a:rPr>
              <a:t/>
            </a:r>
            <a:br>
              <a:rPr lang="en-US" altLang="ja-JP" u="sng" spc="-50" dirty="0" smtClean="0">
                <a:solidFill>
                  <a:srgbClr val="3338FD"/>
                </a:solidFill>
                <a:latin typeface="+mn-ea"/>
              </a:rPr>
            </a:br>
            <a:r>
              <a:rPr lang="ja-JP" altLang="en-US" u="sng" spc="-50" dirty="0" smtClean="0">
                <a:solidFill>
                  <a:srgbClr val="3338FD"/>
                </a:solidFill>
                <a:latin typeface="+mn-ea"/>
              </a:rPr>
              <a:t>警戒</a:t>
            </a:r>
            <a:r>
              <a:rPr lang="ja-JP" altLang="en-US" u="sng" spc="-50" dirty="0">
                <a:solidFill>
                  <a:srgbClr val="3338FD"/>
                </a:solidFill>
                <a:latin typeface="+mn-ea"/>
              </a:rPr>
              <a:t>レベル３ 高齢者等避難を発令する</a:t>
            </a:r>
            <a:r>
              <a:rPr lang="ja-JP" altLang="en-US" spc="-50" dirty="0" smtClean="0">
                <a:latin typeface="+mn-ea"/>
              </a:rPr>
              <a:t>」 として</a:t>
            </a:r>
            <a:r>
              <a:rPr lang="ja-JP" altLang="en-US" spc="-50" dirty="0">
                <a:latin typeface="+mn-ea"/>
              </a:rPr>
              <a:t>いる。</a:t>
            </a:r>
            <a:endParaRPr lang="ja-JP" altLang="en-US" spc="-50" dirty="0"/>
          </a:p>
        </p:txBody>
      </p:sp>
      <p:sp>
        <p:nvSpPr>
          <p:cNvPr id="2" name="正方形/長方形 1"/>
          <p:cNvSpPr/>
          <p:nvPr/>
        </p:nvSpPr>
        <p:spPr>
          <a:xfrm>
            <a:off x="6094748" y="2624782"/>
            <a:ext cx="2921108" cy="1200329"/>
          </a:xfrm>
          <a:prstGeom prst="rect">
            <a:avLst/>
          </a:prstGeom>
        </p:spPr>
        <p:txBody>
          <a:bodyPr wrap="square">
            <a:spAutoFit/>
          </a:bodyPr>
          <a:lstStyle/>
          <a:p>
            <a:pPr algn="ctr"/>
            <a:r>
              <a:rPr lang="ja-JP" altLang="en-US" b="1" dirty="0">
                <a:latin typeface="ＭＳ Ｐゴシック" panose="020B0600070205080204" pitchFamily="50" charset="-128"/>
              </a:rPr>
              <a:t>上昇傾向であることは</a:t>
            </a:r>
          </a:p>
          <a:p>
            <a:pPr algn="ctr"/>
            <a:r>
              <a:rPr lang="ja-JP" altLang="en-US" b="1" dirty="0">
                <a:latin typeface="ＭＳ Ｐゴシック" panose="020B0600070205080204" pitchFamily="50" charset="-128"/>
              </a:rPr>
              <a:t>直感的に分かるが</a:t>
            </a:r>
            <a:r>
              <a:rPr lang="en-US" altLang="ja-JP" b="1" dirty="0">
                <a:latin typeface="ＭＳ Ｐゴシック" panose="020B0600070205080204" pitchFamily="50" charset="-128"/>
              </a:rPr>
              <a:t>....</a:t>
            </a:r>
          </a:p>
          <a:p>
            <a:pPr algn="ctr"/>
            <a:r>
              <a:rPr lang="ja-JP" altLang="en-US" b="1" dirty="0">
                <a:latin typeface="ＭＳ Ｐゴシック" panose="020B0600070205080204" pitchFamily="50" charset="-128"/>
              </a:rPr>
              <a:t>今後の水位上昇の見込みを</a:t>
            </a:r>
          </a:p>
          <a:p>
            <a:pPr algn="ctr"/>
            <a:r>
              <a:rPr lang="ja-JP" altLang="en-US" b="1" dirty="0">
                <a:latin typeface="ＭＳ Ｐゴシック" panose="020B0600070205080204" pitchFamily="50" charset="-128"/>
              </a:rPr>
              <a:t>具体的に予測するには？</a:t>
            </a:r>
            <a:endParaRPr lang="en-US" altLang="ja-JP" b="1" dirty="0">
              <a:latin typeface="ＭＳ Ｐゴシック" panose="020B0600070205080204" pitchFamily="50" charset="-128"/>
            </a:endParaRPr>
          </a:p>
        </p:txBody>
      </p:sp>
      <p:sp>
        <p:nvSpPr>
          <p:cNvPr id="19" name="テキスト ボックス 18">
            <a:extLst>
              <a:ext uri="{FF2B5EF4-FFF2-40B4-BE49-F238E27FC236}">
                <a16:creationId xmlns:a16="http://schemas.microsoft.com/office/drawing/2014/main" id="{73B07856-2BA1-63FA-ACB1-45B73247D924}"/>
              </a:ext>
            </a:extLst>
          </p:cNvPr>
          <p:cNvSpPr txBox="1"/>
          <p:nvPr/>
        </p:nvSpPr>
        <p:spPr>
          <a:xfrm>
            <a:off x="1065239" y="2425120"/>
            <a:ext cx="134684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計画高水位</a:t>
            </a:r>
          </a:p>
        </p:txBody>
      </p:sp>
      <p:sp>
        <p:nvSpPr>
          <p:cNvPr id="20" name="テキスト ボックス 19">
            <a:extLst>
              <a:ext uri="{FF2B5EF4-FFF2-40B4-BE49-F238E27FC236}">
                <a16:creationId xmlns:a16="http://schemas.microsoft.com/office/drawing/2014/main" id="{1D1F24C5-96D5-89C8-8764-FEC94537639E}"/>
              </a:ext>
            </a:extLst>
          </p:cNvPr>
          <p:cNvSpPr txBox="1"/>
          <p:nvPr/>
        </p:nvSpPr>
        <p:spPr>
          <a:xfrm>
            <a:off x="1065239" y="3672567"/>
            <a:ext cx="181171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水防団待機水位</a:t>
            </a:r>
          </a:p>
        </p:txBody>
      </p:sp>
      <p:sp>
        <p:nvSpPr>
          <p:cNvPr id="21" name="テキスト ボックス 20">
            <a:extLst>
              <a:ext uri="{FF2B5EF4-FFF2-40B4-BE49-F238E27FC236}">
                <a16:creationId xmlns:a16="http://schemas.microsoft.com/office/drawing/2014/main" id="{ADD0F8F8-46AA-1987-2426-E1BBC93A64ED}"/>
              </a:ext>
            </a:extLst>
          </p:cNvPr>
          <p:cNvSpPr txBox="1"/>
          <p:nvPr/>
        </p:nvSpPr>
        <p:spPr>
          <a:xfrm>
            <a:off x="1065239" y="2879111"/>
            <a:ext cx="1579278"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氾濫注意水位</a:t>
            </a:r>
          </a:p>
        </p:txBody>
      </p:sp>
      <p:sp>
        <p:nvSpPr>
          <p:cNvPr id="22"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pPr/>
              <a:t>51</a:t>
            </a:fld>
            <a:endParaRPr lang="ja-JP" altLang="en-US" dirty="0"/>
          </a:p>
        </p:txBody>
      </p:sp>
    </p:spTree>
    <p:extLst>
      <p:ext uri="{BB962C8B-B14F-4D97-AF65-F5344CB8AC3E}">
        <p14:creationId xmlns:p14="http://schemas.microsoft.com/office/powerpoint/2010/main" val="40167671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284676" y="1349902"/>
            <a:ext cx="3748481" cy="4209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5" name="スライド番号プレースホルダー 4">
            <a:extLst>
              <a:ext uri="{FF2B5EF4-FFF2-40B4-BE49-F238E27FC236}">
                <a16:creationId xmlns:a16="http://schemas.microsoft.com/office/drawing/2014/main" id="{9F615F94-564B-40D1-B693-1209A760830D}"/>
              </a:ext>
            </a:extLst>
          </p:cNvPr>
          <p:cNvSpPr>
            <a:spLocks noGrp="1"/>
          </p:cNvSpPr>
          <p:nvPr>
            <p:ph type="sldNum" sz="quarter" idx="12"/>
          </p:nvPr>
        </p:nvSpPr>
        <p:spPr/>
        <p:txBody>
          <a:bodyPr/>
          <a:lstStyle/>
          <a:p>
            <a:fld id="{090AECCA-A504-4483-9A84-66AB2E940DB8}" type="slidenum">
              <a:rPr lang="ja-JP" altLang="en-US" smtClean="0"/>
              <a:pPr/>
              <a:t>52</a:t>
            </a:fld>
            <a:endParaRPr lang="ja-JP" altLang="en-US" dirty="0"/>
          </a:p>
        </p:txBody>
      </p:sp>
      <p:sp>
        <p:nvSpPr>
          <p:cNvPr id="7" name="テキスト ボックス 6">
            <a:extLst>
              <a:ext uri="{FF2B5EF4-FFF2-40B4-BE49-F238E27FC236}">
                <a16:creationId xmlns:a16="http://schemas.microsoft.com/office/drawing/2014/main" id="{96A42E3A-E123-485A-BE6F-E8A9D1AFB609}"/>
              </a:ext>
            </a:extLst>
          </p:cNvPr>
          <p:cNvSpPr txBox="1"/>
          <p:nvPr/>
        </p:nvSpPr>
        <p:spPr>
          <a:xfrm>
            <a:off x="3481496" y="6564959"/>
            <a:ext cx="5238934" cy="276999"/>
          </a:xfrm>
          <a:prstGeom prst="rect">
            <a:avLst/>
          </a:prstGeom>
          <a:noFill/>
        </p:spPr>
        <p:txBody>
          <a:bodyPr wrap="none" rtlCol="0">
            <a:spAutoFit/>
          </a:bodyPr>
          <a:lstStyle/>
          <a:p>
            <a:pPr algn="r"/>
            <a:r>
              <a:rPr lang="ja-JP" altLang="en-US" sz="1200" dirty="0">
                <a:solidFill>
                  <a:schemeClr val="bg1"/>
                </a:solidFill>
                <a:latin typeface="ＭＳ Ｐゴシック" panose="020B0600070205080204" pitchFamily="50" charset="-128"/>
                <a:ea typeface="ＭＳ Ｐゴシック" panose="020B0600070205080204" pitchFamily="50" charset="-128"/>
              </a:rPr>
              <a:t>参考：</a:t>
            </a:r>
            <a:r>
              <a:rPr lang="ja-JP" altLang="ja-JP" sz="1200">
                <a:solidFill>
                  <a:schemeClr val="bg1"/>
                </a:solidFill>
                <a:latin typeface="ＭＳ Ｐゴシック" panose="020B0600070205080204" pitchFamily="50" charset="-128"/>
                <a:ea typeface="ＭＳ Ｐゴシック" panose="020B0600070205080204" pitchFamily="50" charset="-128"/>
              </a:rPr>
              <a:t>「避難</a:t>
            </a:r>
            <a:r>
              <a:rPr lang="ja-JP" altLang="en-US" sz="1200">
                <a:solidFill>
                  <a:schemeClr val="bg1"/>
                </a:solidFill>
                <a:latin typeface="ＭＳ Ｐゴシック" panose="020B0600070205080204" pitchFamily="50" charset="-128"/>
                <a:ea typeface="ＭＳ Ｐゴシック" panose="020B0600070205080204" pitchFamily="50" charset="-128"/>
              </a:rPr>
              <a:t>情報</a:t>
            </a:r>
            <a:r>
              <a:rPr lang="ja-JP" altLang="ja-JP" sz="1200">
                <a:solidFill>
                  <a:schemeClr val="bg1"/>
                </a:solidFill>
                <a:latin typeface="ＭＳ Ｐゴシック" panose="020B0600070205080204" pitchFamily="50" charset="-128"/>
                <a:ea typeface="ＭＳ Ｐゴシック" panose="020B0600070205080204" pitchFamily="50" charset="-128"/>
              </a:rPr>
              <a:t>に</a:t>
            </a:r>
            <a:r>
              <a:rPr lang="ja-JP" altLang="ja-JP" sz="1200" dirty="0">
                <a:solidFill>
                  <a:schemeClr val="bg1"/>
                </a:solidFill>
                <a:latin typeface="ＭＳ Ｐゴシック" panose="020B0600070205080204" pitchFamily="50" charset="-128"/>
                <a:ea typeface="ＭＳ Ｐゴシック" panose="020B0600070205080204" pitchFamily="50" charset="-128"/>
              </a:rPr>
              <a:t>関するガイドライン」（</a:t>
            </a:r>
            <a:r>
              <a:rPr lang="en-US" altLang="ja-JP" sz="1200" dirty="0">
                <a:solidFill>
                  <a:schemeClr val="bg1"/>
                </a:solidFill>
                <a:latin typeface="ＭＳ Ｐゴシック" panose="020B0600070205080204" pitchFamily="50" charset="-128"/>
                <a:ea typeface="ＭＳ Ｐゴシック" panose="020B0600070205080204" pitchFamily="50" charset="-128"/>
              </a:rPr>
              <a:t>R03</a:t>
            </a:r>
            <a:r>
              <a:rPr lang="ja-JP" altLang="ja-JP" sz="1200">
                <a:solidFill>
                  <a:schemeClr val="bg1"/>
                </a:solidFill>
                <a:latin typeface="ＭＳ Ｐゴシック" panose="020B0600070205080204" pitchFamily="50" charset="-128"/>
                <a:ea typeface="ＭＳ Ｐゴシック" panose="020B0600070205080204" pitchFamily="50" charset="-128"/>
              </a:rPr>
              <a:t>）</a:t>
            </a:r>
            <a:r>
              <a:rPr lang="ja-JP" altLang="ja-JP" sz="1200" dirty="0">
                <a:solidFill>
                  <a:schemeClr val="bg1"/>
                </a:solidFill>
                <a:latin typeface="ＭＳ Ｐゴシック" panose="020B0600070205080204" pitchFamily="50" charset="-128"/>
                <a:ea typeface="ＭＳ Ｐゴシック" panose="020B0600070205080204" pitchFamily="50" charset="-128"/>
              </a:rPr>
              <a:t>（内閣府（防災担当））</a:t>
            </a:r>
            <a:r>
              <a:rPr lang="ja-JP" altLang="en-US" sz="1200" dirty="0">
                <a:solidFill>
                  <a:schemeClr val="bg1"/>
                </a:solidFill>
                <a:latin typeface="ＭＳ Ｐゴシック" panose="020B0600070205080204" pitchFamily="50" charset="-128"/>
                <a:ea typeface="ＭＳ Ｐゴシック" panose="020B0600070205080204" pitchFamily="50" charset="-128"/>
              </a:rPr>
              <a:t>（一部改変）</a:t>
            </a:r>
            <a:endParaRPr kumimoji="1" lang="ja-JP" altLang="en-US" sz="1200" dirty="0">
              <a:solidFill>
                <a:schemeClr val="bg1"/>
              </a:solidFill>
              <a:latin typeface="ＭＳ Ｐゴシック" panose="020B0600070205080204" pitchFamily="50" charset="-128"/>
              <a:ea typeface="ＭＳ Ｐゴシック" panose="020B0600070205080204" pitchFamily="50" charset="-128"/>
            </a:endParaRPr>
          </a:p>
        </p:txBody>
      </p:sp>
      <p:sp>
        <p:nvSpPr>
          <p:cNvPr id="8"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解説</a:t>
            </a:r>
          </a:p>
        </p:txBody>
      </p:sp>
      <p:sp>
        <p:nvSpPr>
          <p:cNvPr id="11" name="タイトル 4">
            <a:extLst>
              <a:ext uri="{FF2B5EF4-FFF2-40B4-BE49-F238E27FC236}">
                <a16:creationId xmlns:a16="http://schemas.microsoft.com/office/drawing/2014/main" id="{29E99313-91FA-4C1F-862A-3D09BCCF406A}"/>
              </a:ext>
            </a:extLst>
          </p:cNvPr>
          <p:cNvSpPr txBox="1">
            <a:spLocks/>
          </p:cNvSpPr>
          <p:nvPr/>
        </p:nvSpPr>
        <p:spPr>
          <a:xfrm>
            <a:off x="0" y="364650"/>
            <a:ext cx="8138700" cy="6864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2400" b="1" kern="1200">
                <a:solidFill>
                  <a:schemeClr val="bg1"/>
                </a:solidFill>
                <a:latin typeface="ＭＳ Ｐゴシック" panose="020B0600070205080204" pitchFamily="50" charset="-128"/>
                <a:ea typeface="ＭＳ Ｐゴシック" panose="020B0600070205080204" pitchFamily="50" charset="-128"/>
                <a:cs typeface="+mj-cs"/>
              </a:defRPr>
            </a:lvl1pPr>
          </a:lstStyle>
          <a:p>
            <a:r>
              <a:rPr lang="ja-JP" altLang="en-US" dirty="0"/>
              <a:t>　</a:t>
            </a:r>
            <a:r>
              <a:rPr lang="en-US" altLang="ja-JP" dirty="0"/>
              <a:t>B </a:t>
            </a:r>
            <a:r>
              <a:rPr lang="ja-JP" altLang="en-US" dirty="0"/>
              <a:t>町の地域防災計画</a:t>
            </a:r>
          </a:p>
        </p:txBody>
      </p:sp>
      <p:sp>
        <p:nvSpPr>
          <p:cNvPr id="14" name="正方形/長方形 13">
            <a:extLst>
              <a:ext uri="{FF2B5EF4-FFF2-40B4-BE49-F238E27FC236}">
                <a16:creationId xmlns:a16="http://schemas.microsoft.com/office/drawing/2014/main" id="{5D1350F6-C3C2-F31A-462C-81CB81D74742}"/>
              </a:ext>
            </a:extLst>
          </p:cNvPr>
          <p:cNvSpPr/>
          <p:nvPr/>
        </p:nvSpPr>
        <p:spPr>
          <a:xfrm>
            <a:off x="234000" y="1133000"/>
            <a:ext cx="8640000" cy="3789069"/>
          </a:xfrm>
          <a:prstGeom prst="rect">
            <a:avLst/>
          </a:prstGeom>
          <a:noFill/>
          <a:ln w="25400" cap="flat" cmpd="sng" algn="ctr">
            <a:solidFill>
              <a:sysClr val="windowText" lastClr="000000"/>
            </a:solidFill>
            <a:prstDash val="solid"/>
            <a:miter lim="800000"/>
          </a:ln>
          <a:effectLst/>
        </p:spPr>
        <p:txBody>
          <a:bodyPr lIns="91440" tIns="180000" rIns="91440" bIns="180000" rtlCol="0" anchor="t">
            <a:spAutoFit/>
          </a:bodyPr>
          <a:lstStyle/>
          <a:p>
            <a:pPr lvl="0" algn="just" defTabSz="685800">
              <a:lnSpc>
                <a:spcPct val="130000"/>
              </a:lnSpc>
              <a:spcBef>
                <a:spcPts val="600"/>
              </a:spcBef>
              <a:buClr>
                <a:srgbClr val="D15A3E"/>
              </a:buClr>
              <a:buSzPct val="100000"/>
              <a:defRPr/>
            </a:pPr>
            <a:r>
              <a:rPr kumimoji="0" lang="ja-JP" altLang="en-US" sz="2400" b="0" i="0" u="none" strike="noStrike" kern="0" cap="none" spc="-100" normalizeH="0" baseline="0" noProof="0" dirty="0">
                <a:ln>
                  <a:noFill/>
                </a:ln>
                <a:solidFill>
                  <a:prstClr val="white"/>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a:t>
            </a:r>
            <a:r>
              <a:rPr kumimoji="0" lang="ja-JP" altLang="en-US" sz="2400" kern="0" spc="-100" dirty="0">
                <a:solidFill>
                  <a:prstClr val="white"/>
                </a:solidFill>
                <a:uFill>
                  <a:solidFill>
                    <a:srgbClr val="FF0000"/>
                  </a:solidFill>
                </a:uFill>
                <a:latin typeface="ＭＳ Ｐゴシック" panose="020B0600070205080204" pitchFamily="50" charset="-128"/>
              </a:rPr>
              <a:t>３　高齢者等</a:t>
            </a:r>
            <a:r>
              <a:rPr kumimoji="0" lang="ja-JP" altLang="en-US" sz="2400" kern="0" spc="-100" dirty="0" smtClean="0">
                <a:solidFill>
                  <a:prstClr val="white"/>
                </a:solidFill>
                <a:uFill>
                  <a:solidFill>
                    <a:srgbClr val="FF0000"/>
                  </a:solidFill>
                </a:uFill>
                <a:latin typeface="ＭＳ Ｐゴシック" panose="020B0600070205080204" pitchFamily="50" charset="-128"/>
              </a:rPr>
              <a:t>避難  </a:t>
            </a:r>
            <a:r>
              <a:rPr kumimoji="0" lang="ja-JP" altLang="en-US" sz="2400" b="0" i="0" u="none" strike="noStrike" kern="0" cap="none" spc="-100" normalizeH="0" baseline="0" noProof="0" dirty="0" smtClean="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の</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発令基準　（</a:t>
            </a:r>
            <a:r>
              <a:rPr kumimoji="0" lang="ja-JP" altLang="en-US" sz="2400" b="0" i="0" u="none" strike="noStrike" kern="0" cap="none" spc="-100" normalizeH="0" baseline="0" noProof="0" dirty="0">
                <a:ln>
                  <a:noFill/>
                </a:ln>
                <a:solidFill>
                  <a:srgbClr val="0000FF"/>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その他河川等</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endParaRPr kumimoji="0" lang="en-US" altLang="ja-JP"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a:p>
            <a:pPr marL="165100" marR="0" lvl="0" indent="-238125"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１～３のいずれかに該当する場合に、</a:t>
            </a:r>
            <a:r>
              <a:rPr kumimoji="0" lang="ja-JP" altLang="en-US" sz="1600" b="0" i="0" u="none" strike="noStrike" kern="0" cap="none" spc="-150" normalizeH="0" baseline="0" noProof="0" dirty="0">
                <a:ln>
                  <a:noFill/>
                </a:ln>
                <a:solidFill>
                  <a:srgbClr val="FF0000"/>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３ 高齢者等避難</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を発令することとする。</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１： </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川の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W </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水位観測所の水位が一定の水位（水防団待機水位 </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１</a:t>
            </a:r>
            <a:r>
              <a:rPr kumimoji="0" lang="en-US" altLang="ja-JP"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 ７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m</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）に到達し、なおかつ、</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b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次の条件により</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、水位</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上昇のおそれがある場合</a:t>
            </a:r>
            <a:endPar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endParaRPr>
          </a:p>
          <a:p>
            <a:pPr marL="536575" lvl="1" indent="-180975" defTabSz="685800">
              <a:lnSpc>
                <a:spcPct val="130000"/>
              </a:lnSpc>
              <a:spcBef>
                <a:spcPts val="600"/>
              </a:spcBef>
              <a:buClr>
                <a:schemeClr val="tx1"/>
              </a:buClr>
              <a:buSzPct val="100000"/>
              <a:buFont typeface="Wingdings" panose="05000000000000000000" pitchFamily="2" charset="2"/>
              <a:buChar char="l"/>
              <a:defRPr/>
            </a:pP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川の洪水警報の危険度分布で「警戒（赤）」</a:t>
            </a: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srgbClr val="FF0028"/>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３ 相当情報 </a:t>
            </a:r>
            <a:r>
              <a:rPr kumimoji="0" lang="en-US" altLang="ja-JP" sz="1600" b="0" i="0" u="heavy" strike="noStrike" kern="0" cap="none" spc="-150" normalizeH="0" baseline="0" noProof="0" dirty="0">
                <a:ln>
                  <a:noFill/>
                </a:ln>
                <a:solidFill>
                  <a:srgbClr val="FF0028"/>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srgbClr val="FF0028"/>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洪水</a:t>
            </a:r>
            <a:r>
              <a:rPr kumimoji="0" lang="en-US" altLang="ja-JP" sz="1600" b="0" i="0" u="heavy" strike="noStrike" kern="0" cap="none" spc="-150" normalizeH="0" baseline="0" noProof="0" dirty="0">
                <a:ln>
                  <a:noFill/>
                </a:ln>
                <a:solidFill>
                  <a:srgbClr val="FF0028"/>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が出現した場合</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a:r>
            <a:b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b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（流域雨量指数の予測値が洪水警報基準に到達する場合）</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２： 堤防に軽微な漏水・侵食等が発見された場合</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３</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警戒レベル ３ 高齢者等避難の発令が必要となるような強い降雨を伴う前線や台風等が、</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a:r>
            <a:b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b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夜間から明け方に</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接近・通過することが予想される場合（夕刻時点で発令）</a:t>
            </a:r>
            <a:endPar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p:txBody>
      </p:sp>
      <p:sp>
        <p:nvSpPr>
          <p:cNvPr id="16" name="正方形/長方形 15"/>
          <p:cNvSpPr/>
          <p:nvPr/>
        </p:nvSpPr>
        <p:spPr>
          <a:xfrm>
            <a:off x="353683" y="2277374"/>
            <a:ext cx="8238226" cy="1371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8288965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descr="マップ&#10;&#10;自動的に生成された説明">
            <a:extLst>
              <a:ext uri="{FF2B5EF4-FFF2-40B4-BE49-F238E27FC236}">
                <a16:creationId xmlns:a16="http://schemas.microsoft.com/office/drawing/2014/main" id="{5D2065D6-7890-759E-26D4-2D15F936F7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2741" y="1344773"/>
            <a:ext cx="5212080" cy="3368040"/>
          </a:xfrm>
          <a:prstGeom prst="rect">
            <a:avLst/>
          </a:prstGeom>
        </p:spPr>
      </p:pic>
      <p:sp>
        <p:nvSpPr>
          <p:cNvPr id="3" name="タイトル 2">
            <a:extLst>
              <a:ext uri="{FF2B5EF4-FFF2-40B4-BE49-F238E27FC236}">
                <a16:creationId xmlns:a16="http://schemas.microsoft.com/office/drawing/2014/main" id="{B0566A26-6C34-44CB-96C6-C8550F9B8B97}"/>
              </a:ext>
            </a:extLst>
          </p:cNvPr>
          <p:cNvSpPr>
            <a:spLocks noGrp="1"/>
          </p:cNvSpPr>
          <p:nvPr>
            <p:ph type="title"/>
          </p:nvPr>
        </p:nvSpPr>
        <p:spPr>
          <a:xfrm>
            <a:off x="0" y="364650"/>
            <a:ext cx="8138700" cy="686499"/>
          </a:xfrm>
        </p:spPr>
        <p:txBody>
          <a:bodyPr>
            <a:normAutofit/>
          </a:bodyPr>
          <a:lstStyle/>
          <a:p>
            <a:r>
              <a:rPr lang="ja-JP" altLang="en-US" dirty="0"/>
              <a:t>　</a:t>
            </a:r>
            <a:r>
              <a:rPr lang="en-US" altLang="ja-JP" dirty="0"/>
              <a:t>30</a:t>
            </a:r>
            <a:r>
              <a:rPr lang="ja-JP" altLang="en-US" dirty="0"/>
              <a:t>日（木） </a:t>
            </a:r>
            <a:r>
              <a:rPr lang="en-US" altLang="ja-JP" dirty="0"/>
              <a:t>14:30 </a:t>
            </a:r>
            <a:r>
              <a:rPr lang="ja-JP" altLang="en-US" dirty="0"/>
              <a:t>洪水キキクル（洪水警報の危険度分布）</a:t>
            </a:r>
          </a:p>
        </p:txBody>
      </p:sp>
      <p:sp>
        <p:nvSpPr>
          <p:cNvPr id="5" name="スライド番号プレースホルダー 4">
            <a:extLst>
              <a:ext uri="{FF2B5EF4-FFF2-40B4-BE49-F238E27FC236}">
                <a16:creationId xmlns:a16="http://schemas.microsoft.com/office/drawing/2014/main" id="{F50FFFF3-D736-4B24-9769-4D94ACED9D08}"/>
              </a:ext>
            </a:extLst>
          </p:cNvPr>
          <p:cNvSpPr>
            <a:spLocks noGrp="1"/>
          </p:cNvSpPr>
          <p:nvPr>
            <p:ph type="sldNum" sz="quarter" idx="12"/>
          </p:nvPr>
        </p:nvSpPr>
        <p:spPr/>
        <p:txBody>
          <a:bodyPr/>
          <a:lstStyle/>
          <a:p>
            <a:fld id="{090AECCA-A504-4483-9A84-66AB2E940DB8}" type="slidenum">
              <a:rPr lang="ja-JP" altLang="en-US" smtClean="0"/>
              <a:pPr/>
              <a:t>53</a:t>
            </a:fld>
            <a:endParaRPr lang="ja-JP" altLang="en-US" dirty="0"/>
          </a:p>
        </p:txBody>
      </p:sp>
      <p:sp>
        <p:nvSpPr>
          <p:cNvPr id="8" name="テキスト ボックス 7">
            <a:extLst>
              <a:ext uri="{FF2B5EF4-FFF2-40B4-BE49-F238E27FC236}">
                <a16:creationId xmlns:a16="http://schemas.microsoft.com/office/drawing/2014/main" id="{3C41C585-B19D-4A68-87DE-99C25457D972}"/>
              </a:ext>
            </a:extLst>
          </p:cNvPr>
          <p:cNvSpPr txBox="1"/>
          <p:nvPr/>
        </p:nvSpPr>
        <p:spPr>
          <a:xfrm>
            <a:off x="218562" y="1301760"/>
            <a:ext cx="3616669" cy="2616101"/>
          </a:xfrm>
          <a:prstGeom prst="rect">
            <a:avLst/>
          </a:prstGeom>
          <a:noFill/>
        </p:spPr>
        <p:txBody>
          <a:bodyPr wrap="square" rtlCol="0">
            <a:spAutoFit/>
          </a:bodyPr>
          <a:lstStyle/>
          <a:p>
            <a:pPr marL="342900" indent="-342900">
              <a:lnSpc>
                <a:spcPct val="90000"/>
              </a:lnSpc>
              <a:spcAft>
                <a:spcPts val="1200"/>
              </a:spcAft>
              <a:buFont typeface="Wingdings" panose="05000000000000000000" pitchFamily="2" charset="2"/>
              <a:buChar char="l"/>
            </a:pPr>
            <a:r>
              <a:rPr lang="en-US" altLang="ja-JP" sz="2000" b="1" dirty="0">
                <a:latin typeface="+mn-ea"/>
                <a:cs typeface="Biome Light" panose="020B0303030204020804" pitchFamily="34" charset="0"/>
              </a:rPr>
              <a:t>3</a:t>
            </a:r>
            <a:r>
              <a:rPr lang="ja-JP" altLang="en-US" sz="2000" b="1" dirty="0">
                <a:latin typeface="+mn-ea"/>
                <a:cs typeface="Biome Light" panose="020B0303030204020804" pitchFamily="34" charset="0"/>
              </a:rPr>
              <a:t>時間先までの予測として、</a:t>
            </a:r>
            <a:r>
              <a:rPr lang="ja-JP" altLang="en-US" sz="2000" b="1" dirty="0" smtClean="0">
                <a:solidFill>
                  <a:srgbClr val="3338FD"/>
                </a:solidFill>
                <a:latin typeface="+mn-ea"/>
                <a:cs typeface="Biome Light" panose="020B0303030204020804" pitchFamily="34" charset="0"/>
              </a:rPr>
              <a:t>上流部</a:t>
            </a:r>
            <a:r>
              <a:rPr lang="ja-JP" altLang="en-US" sz="2000" b="1" dirty="0" smtClean="0">
                <a:latin typeface="+mn-ea"/>
                <a:cs typeface="Biome Light" panose="020B0303030204020804" pitchFamily="34" charset="0"/>
              </a:rPr>
              <a:t>では</a:t>
            </a:r>
            <a:r>
              <a:rPr lang="ja-JP" altLang="en-US" sz="2000" b="1" dirty="0">
                <a:latin typeface="+mn-ea"/>
                <a:cs typeface="Biome Light" panose="020B0303030204020804" pitchFamily="34" charset="0"/>
              </a:rPr>
              <a:t>既に</a:t>
            </a:r>
            <a:r>
              <a:rPr lang="ja-JP" altLang="en-US" sz="2000" b="1" dirty="0">
                <a:solidFill>
                  <a:srgbClr val="7030A0"/>
                </a:solidFill>
                <a:latin typeface="+mn-ea"/>
                <a:cs typeface="Biome Light" panose="020B0303030204020804" pitchFamily="34" charset="0"/>
              </a:rPr>
              <a:t>「危険」</a:t>
            </a:r>
            <a:r>
              <a:rPr lang="en-US" altLang="ja-JP" sz="2000" b="1" dirty="0">
                <a:solidFill>
                  <a:srgbClr val="7030A0"/>
                </a:solidFill>
                <a:latin typeface="+mn-ea"/>
                <a:cs typeface="Biome Light" panose="020B0303030204020804" pitchFamily="34" charset="0"/>
              </a:rPr>
              <a:t/>
            </a:r>
            <a:br>
              <a:rPr lang="en-US" altLang="ja-JP" sz="2000" b="1" dirty="0">
                <a:solidFill>
                  <a:srgbClr val="7030A0"/>
                </a:solidFill>
                <a:latin typeface="+mn-ea"/>
                <a:cs typeface="Biome Light" panose="020B0303030204020804" pitchFamily="34" charset="0"/>
              </a:rPr>
            </a:br>
            <a:r>
              <a:rPr lang="en-US" altLang="ja-JP" sz="2000" b="1" dirty="0">
                <a:solidFill>
                  <a:srgbClr val="7030A0"/>
                </a:solidFill>
                <a:latin typeface="+mn-ea"/>
                <a:cs typeface="Biome Light" panose="020B0303030204020804" pitchFamily="34" charset="0"/>
              </a:rPr>
              <a:t>(</a:t>
            </a:r>
            <a:r>
              <a:rPr lang="ja-JP" altLang="en-US" sz="2000" b="1" dirty="0">
                <a:solidFill>
                  <a:srgbClr val="7030A0"/>
                </a:solidFill>
                <a:latin typeface="+mn-ea"/>
                <a:cs typeface="Biome Light" panose="020B0303030204020804" pitchFamily="34" charset="0"/>
              </a:rPr>
              <a:t>警戒レベル４相当</a:t>
            </a:r>
            <a:r>
              <a:rPr lang="en-US" altLang="ja-JP" sz="2000" b="1" dirty="0">
                <a:solidFill>
                  <a:srgbClr val="7030A0"/>
                </a:solidFill>
                <a:latin typeface="+mn-ea"/>
                <a:cs typeface="Biome Light" panose="020B0303030204020804" pitchFamily="34" charset="0"/>
              </a:rPr>
              <a:t>)</a:t>
            </a:r>
            <a:r>
              <a:rPr lang="ja-JP" altLang="en-US" sz="2000" b="1" dirty="0">
                <a:latin typeface="+mn-ea"/>
                <a:cs typeface="Biome Light" panose="020B0303030204020804" pitchFamily="34" charset="0"/>
              </a:rPr>
              <a:t>の</a:t>
            </a:r>
            <a:r>
              <a:rPr lang="en-US" altLang="ja-JP" sz="2000" b="1" dirty="0">
                <a:latin typeface="+mn-ea"/>
                <a:cs typeface="Biome Light" panose="020B0303030204020804" pitchFamily="34" charset="0"/>
              </a:rPr>
              <a:t/>
            </a:r>
            <a:br>
              <a:rPr lang="en-US" altLang="ja-JP" sz="2000" b="1" dirty="0">
                <a:latin typeface="+mn-ea"/>
                <a:cs typeface="Biome Light" panose="020B0303030204020804" pitchFamily="34" charset="0"/>
              </a:rPr>
            </a:br>
            <a:r>
              <a:rPr lang="ja-JP" altLang="en-US" sz="2000" b="1" dirty="0">
                <a:latin typeface="+mn-ea"/>
                <a:cs typeface="Biome Light" panose="020B0303030204020804" pitchFamily="34" charset="0"/>
              </a:rPr>
              <a:t>レベルに到達</a:t>
            </a:r>
            <a:endParaRPr lang="en-US" altLang="ja-JP" sz="2000" b="1" dirty="0">
              <a:latin typeface="+mn-ea"/>
              <a:cs typeface="Biome Light" panose="020B0303030204020804" pitchFamily="34" charset="0"/>
            </a:endParaRPr>
          </a:p>
          <a:p>
            <a:pPr marL="342900" indent="-342900">
              <a:lnSpc>
                <a:spcPct val="90000"/>
              </a:lnSpc>
              <a:spcAft>
                <a:spcPts val="1200"/>
              </a:spcAft>
              <a:buClr>
                <a:schemeClr val="tx1"/>
              </a:buClr>
              <a:buFont typeface="Wingdings" panose="05000000000000000000" pitchFamily="2" charset="2"/>
              <a:buChar char="l"/>
            </a:pPr>
            <a:r>
              <a:rPr lang="ja-JP" altLang="en-US" sz="2000" b="1" dirty="0" smtClean="0">
                <a:solidFill>
                  <a:srgbClr val="3338FD"/>
                </a:solidFill>
                <a:latin typeface="+mn-ea"/>
                <a:cs typeface="Biome Light" panose="020B0303030204020804" pitchFamily="34" charset="0"/>
              </a:rPr>
              <a:t>下流部</a:t>
            </a:r>
            <a:r>
              <a:rPr lang="ja-JP" altLang="en-US" sz="2000" b="1" dirty="0" smtClean="0">
                <a:latin typeface="+mn-ea"/>
                <a:cs typeface="Biome Light" panose="020B0303030204020804" pitchFamily="34" charset="0"/>
              </a:rPr>
              <a:t>は</a:t>
            </a:r>
            <a:r>
              <a:rPr lang="ja-JP" altLang="en-US" sz="2000" b="1" dirty="0">
                <a:latin typeface="+mn-ea"/>
                <a:cs typeface="Biome Light" panose="020B0303030204020804" pitchFamily="34" charset="0"/>
              </a:rPr>
              <a:t>まだ</a:t>
            </a:r>
            <a:r>
              <a:rPr lang="ja-JP" altLang="en-US" sz="2000" b="1" dirty="0">
                <a:solidFill>
                  <a:srgbClr val="F2E700"/>
                </a:solidFill>
                <a:effectLst>
                  <a:glow rad="50800">
                    <a:schemeClr val="accent2">
                      <a:lumMod val="75000"/>
                    </a:schemeClr>
                  </a:glow>
                </a:effectLst>
                <a:latin typeface="+mn-ea"/>
                <a:cs typeface="Biome Light" panose="020B0303030204020804" pitchFamily="34" charset="0"/>
              </a:rPr>
              <a:t>「注意</a:t>
            </a:r>
            <a:r>
              <a:rPr lang="ja-JP" altLang="en-US" sz="2000" b="1" dirty="0" smtClean="0">
                <a:solidFill>
                  <a:srgbClr val="F2E700"/>
                </a:solidFill>
                <a:effectLst>
                  <a:glow rad="50800">
                    <a:schemeClr val="accent2">
                      <a:lumMod val="75000"/>
                    </a:schemeClr>
                  </a:glow>
                </a:effectLst>
                <a:latin typeface="+mn-ea"/>
                <a:cs typeface="Biome Light" panose="020B0303030204020804" pitchFamily="34" charset="0"/>
              </a:rPr>
              <a:t>」</a:t>
            </a:r>
            <a:r>
              <a:rPr lang="en-US" altLang="ja-JP" sz="2000" b="1" dirty="0" smtClean="0">
                <a:solidFill>
                  <a:srgbClr val="F2E700"/>
                </a:solidFill>
                <a:effectLst>
                  <a:glow rad="50800">
                    <a:schemeClr val="accent2">
                      <a:lumMod val="75000"/>
                    </a:schemeClr>
                  </a:glow>
                </a:effectLst>
                <a:latin typeface="+mn-ea"/>
                <a:cs typeface="Biome Light" panose="020B0303030204020804" pitchFamily="34" charset="0"/>
              </a:rPr>
              <a:t/>
            </a:r>
            <a:br>
              <a:rPr lang="en-US" altLang="ja-JP" sz="2000" b="1" dirty="0" smtClean="0">
                <a:solidFill>
                  <a:srgbClr val="F2E700"/>
                </a:solidFill>
                <a:effectLst>
                  <a:glow rad="50800">
                    <a:schemeClr val="accent2">
                      <a:lumMod val="75000"/>
                    </a:schemeClr>
                  </a:glow>
                </a:effectLst>
                <a:latin typeface="+mn-ea"/>
                <a:cs typeface="Biome Light" panose="020B0303030204020804" pitchFamily="34" charset="0"/>
              </a:rPr>
            </a:br>
            <a:r>
              <a:rPr lang="en-US" altLang="ja-JP" sz="2000" b="1" dirty="0" smtClean="0">
                <a:solidFill>
                  <a:srgbClr val="F2E700"/>
                </a:solidFill>
                <a:effectLst>
                  <a:glow rad="50800">
                    <a:schemeClr val="accent2">
                      <a:lumMod val="75000"/>
                    </a:schemeClr>
                  </a:glow>
                </a:effectLst>
                <a:latin typeface="+mn-ea"/>
                <a:cs typeface="Biome Light" panose="020B0303030204020804" pitchFamily="34" charset="0"/>
              </a:rPr>
              <a:t>(</a:t>
            </a:r>
            <a:r>
              <a:rPr lang="ja-JP" altLang="en-US" sz="2000" b="1" dirty="0" smtClean="0">
                <a:solidFill>
                  <a:srgbClr val="F2E700"/>
                </a:solidFill>
                <a:effectLst>
                  <a:glow rad="50800">
                    <a:schemeClr val="accent2">
                      <a:lumMod val="75000"/>
                    </a:schemeClr>
                  </a:glow>
                </a:effectLst>
                <a:latin typeface="+mn-ea"/>
                <a:cs typeface="Biome Light" panose="020B0303030204020804" pitchFamily="34" charset="0"/>
              </a:rPr>
              <a:t>警戒レベル</a:t>
            </a:r>
            <a:r>
              <a:rPr lang="ja-JP" altLang="en-US" sz="2000" b="1" dirty="0">
                <a:solidFill>
                  <a:srgbClr val="F2E700"/>
                </a:solidFill>
                <a:effectLst>
                  <a:glow rad="50800">
                    <a:schemeClr val="accent2">
                      <a:lumMod val="75000"/>
                    </a:schemeClr>
                  </a:glow>
                </a:effectLst>
                <a:latin typeface="+mn-ea"/>
                <a:cs typeface="Biome Light" panose="020B0303030204020804" pitchFamily="34" charset="0"/>
              </a:rPr>
              <a:t>２相当</a:t>
            </a:r>
            <a:r>
              <a:rPr lang="en-US" altLang="ja-JP" sz="2000" b="1" dirty="0">
                <a:solidFill>
                  <a:srgbClr val="F2E700"/>
                </a:solidFill>
                <a:effectLst>
                  <a:glow rad="50800">
                    <a:schemeClr val="accent2">
                      <a:lumMod val="75000"/>
                    </a:schemeClr>
                  </a:glow>
                </a:effectLst>
                <a:latin typeface="+mn-ea"/>
                <a:cs typeface="Biome Light" panose="020B0303030204020804" pitchFamily="34" charset="0"/>
              </a:rPr>
              <a:t>)</a:t>
            </a:r>
            <a:r>
              <a:rPr lang="ja-JP" altLang="en-US" sz="2000" b="1" dirty="0">
                <a:latin typeface="+mn-ea"/>
                <a:cs typeface="Biome Light" panose="020B0303030204020804" pitchFamily="34" charset="0"/>
              </a:rPr>
              <a:t>のレベル</a:t>
            </a:r>
          </a:p>
          <a:p>
            <a:pPr marL="342900" indent="-342900">
              <a:lnSpc>
                <a:spcPct val="90000"/>
              </a:lnSpc>
              <a:spcAft>
                <a:spcPts val="1200"/>
              </a:spcAft>
              <a:buFont typeface="Wingdings" panose="05000000000000000000" pitchFamily="2" charset="2"/>
              <a:buChar char="l"/>
            </a:pPr>
            <a:r>
              <a:rPr lang="en-US" altLang="ja-JP" sz="2000" b="1" dirty="0">
                <a:latin typeface="+mn-ea"/>
                <a:cs typeface="Biome Light" panose="020B0303030204020804" pitchFamily="34" charset="0"/>
              </a:rPr>
              <a:t>W</a:t>
            </a:r>
            <a:r>
              <a:rPr lang="ja-JP" altLang="en-US" sz="2000" b="1" dirty="0">
                <a:latin typeface="+mn-ea"/>
                <a:cs typeface="Biome Light" panose="020B0303030204020804" pitchFamily="34" charset="0"/>
              </a:rPr>
              <a:t>水位</a:t>
            </a:r>
            <a:r>
              <a:rPr lang="ja-JP" altLang="en-US" sz="2000" b="1" dirty="0" smtClean="0">
                <a:latin typeface="+mn-ea"/>
                <a:cs typeface="Biome Light" panose="020B0303030204020804" pitchFamily="34" charset="0"/>
              </a:rPr>
              <a:t>観測所の水位は</a:t>
            </a:r>
            <a:r>
              <a:rPr lang="en-US" altLang="ja-JP" sz="2000" b="1" dirty="0" smtClean="0">
                <a:latin typeface="+mn-ea"/>
                <a:cs typeface="Biome Light" panose="020B0303030204020804" pitchFamily="34" charset="0"/>
              </a:rPr>
              <a:t/>
            </a:r>
            <a:br>
              <a:rPr lang="en-US" altLang="ja-JP" sz="2000" b="1" dirty="0" smtClean="0">
                <a:latin typeface="+mn-ea"/>
                <a:cs typeface="Biome Light" panose="020B0303030204020804" pitchFamily="34" charset="0"/>
              </a:rPr>
            </a:br>
            <a:r>
              <a:rPr lang="ja-JP" altLang="en-US" sz="2000" b="1" dirty="0" smtClean="0">
                <a:latin typeface="+mn-ea"/>
                <a:cs typeface="Biome Light" panose="020B0303030204020804" pitchFamily="34" charset="0"/>
              </a:rPr>
              <a:t>水防団待機水位に到達</a:t>
            </a:r>
            <a:endParaRPr lang="ja-JP" altLang="en-US" sz="2000" b="1" dirty="0">
              <a:latin typeface="+mn-ea"/>
              <a:cs typeface="Biome Light" panose="020B0303030204020804" pitchFamily="34" charset="0"/>
            </a:endParaRPr>
          </a:p>
        </p:txBody>
      </p:sp>
      <p:sp>
        <p:nvSpPr>
          <p:cNvPr id="9" name="テキスト ボックス 8">
            <a:extLst>
              <a:ext uri="{FF2B5EF4-FFF2-40B4-BE49-F238E27FC236}">
                <a16:creationId xmlns:a16="http://schemas.microsoft.com/office/drawing/2014/main" id="{D3390BE4-DF0C-4E0D-B143-76F0E3C0D12E}"/>
              </a:ext>
            </a:extLst>
          </p:cNvPr>
          <p:cNvSpPr txBox="1"/>
          <p:nvPr/>
        </p:nvSpPr>
        <p:spPr>
          <a:xfrm>
            <a:off x="5315853" y="5226013"/>
            <a:ext cx="2988360" cy="923330"/>
          </a:xfrm>
          <a:prstGeom prst="rect">
            <a:avLst/>
          </a:prstGeom>
          <a:solidFill>
            <a:srgbClr val="FFFF99"/>
          </a:solidFill>
        </p:spPr>
        <p:txBody>
          <a:bodyPr wrap="square" rtlCol="0">
            <a:spAutoFit/>
          </a:bodyPr>
          <a:lstStyle/>
          <a:p>
            <a:pPr algn="ctr"/>
            <a:r>
              <a:rPr kumimoji="1" lang="ja-JP" altLang="en-US" dirty="0">
                <a:latin typeface="ＭＳ Ｐゴシック" panose="020B0600070205080204" pitchFamily="50" charset="-128"/>
                <a:ea typeface="ＭＳ Ｐゴシック" panose="020B0600070205080204" pitchFamily="50" charset="-128"/>
              </a:rPr>
              <a:t>各格子ごとに設定された</a:t>
            </a:r>
            <a:endParaRPr kumimoji="1" lang="en-US" altLang="ja-JP" dirty="0">
              <a:latin typeface="ＭＳ Ｐゴシック" panose="020B0600070205080204" pitchFamily="50" charset="-128"/>
              <a:ea typeface="ＭＳ Ｐゴシック" panose="020B0600070205080204" pitchFamily="50" charset="-128"/>
            </a:endParaRPr>
          </a:p>
          <a:p>
            <a:pPr algn="ctr"/>
            <a:r>
              <a:rPr kumimoji="1" lang="ja-JP" altLang="en-US" dirty="0">
                <a:latin typeface="ＭＳ Ｐゴシック" panose="020B0600070205080204" pitchFamily="50" charset="-128"/>
                <a:ea typeface="ＭＳ Ｐゴシック" panose="020B0600070205080204" pitchFamily="50" charset="-128"/>
              </a:rPr>
              <a:t>流域雨量指数基準によって</a:t>
            </a:r>
            <a:endParaRPr kumimoji="1" lang="en-US" altLang="ja-JP" dirty="0">
              <a:latin typeface="ＭＳ Ｐゴシック" panose="020B0600070205080204" pitchFamily="50" charset="-128"/>
              <a:ea typeface="ＭＳ Ｐゴシック" panose="020B0600070205080204" pitchFamily="50" charset="-128"/>
            </a:endParaRPr>
          </a:p>
          <a:p>
            <a:pPr algn="ctr"/>
            <a:r>
              <a:rPr lang="ja-JP" altLang="en-US" dirty="0">
                <a:latin typeface="ＭＳ Ｐゴシック" panose="020B0600070205080204" pitchFamily="50" charset="-128"/>
                <a:ea typeface="ＭＳ Ｐゴシック" panose="020B0600070205080204" pitchFamily="50" charset="-128"/>
              </a:rPr>
              <a:t>判定されて</a:t>
            </a:r>
            <a:r>
              <a:rPr kumimoji="1" lang="ja-JP" altLang="en-US" dirty="0">
                <a:latin typeface="ＭＳ Ｐゴシック" panose="020B0600070205080204" pitchFamily="50" charset="-128"/>
                <a:ea typeface="ＭＳ Ｐゴシック" panose="020B0600070205080204" pitchFamily="50" charset="-128"/>
              </a:rPr>
              <a:t>いる。</a:t>
            </a:r>
          </a:p>
        </p:txBody>
      </p:sp>
      <p:sp>
        <p:nvSpPr>
          <p:cNvPr id="7" name="テキスト ボックス 6">
            <a:extLst>
              <a:ext uri="{FF2B5EF4-FFF2-40B4-BE49-F238E27FC236}">
                <a16:creationId xmlns:a16="http://schemas.microsoft.com/office/drawing/2014/main" id="{26E3E643-61BD-47A6-B915-EC0843B8636A}"/>
              </a:ext>
            </a:extLst>
          </p:cNvPr>
          <p:cNvSpPr txBox="1"/>
          <p:nvPr/>
        </p:nvSpPr>
        <p:spPr>
          <a:xfrm>
            <a:off x="3852741" y="1344774"/>
            <a:ext cx="5194571" cy="246221"/>
          </a:xfrm>
          <a:prstGeom prst="rect">
            <a:avLst/>
          </a:prstGeom>
          <a:solidFill>
            <a:srgbClr val="6666FF"/>
          </a:solidFill>
          <a:ln w="3175">
            <a:noFill/>
          </a:ln>
        </p:spPr>
        <p:txBody>
          <a:bodyPr wrap="square" tIns="0" bIns="0" rtlCol="0">
            <a:spAutoFit/>
          </a:bodyPr>
          <a:lstStyle/>
          <a:p>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08</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月</a:t>
            </a:r>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30</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日</a:t>
            </a:r>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14</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時</a:t>
            </a:r>
            <a:r>
              <a:rPr kumimoji="1" lang="en-US" altLang="ja-JP"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30</a:t>
            </a:r>
            <a:r>
              <a:rPr kumimoji="1" lang="ja-JP" altLang="en-US" sz="1600">
                <a:ln>
                  <a:solidFill>
                    <a:schemeClr val="bg1"/>
                  </a:solidFill>
                </a:ln>
                <a:solidFill>
                  <a:schemeClr val="bg1"/>
                </a:solidFill>
                <a:latin typeface="ＭＳ Ｐゴシック" panose="020B0600070205080204" pitchFamily="50" charset="-128"/>
                <a:ea typeface="ＭＳ Ｐゴシック" panose="020B0600070205080204" pitchFamily="50" charset="-128"/>
              </a:rPr>
              <a:t>分</a:t>
            </a:r>
          </a:p>
        </p:txBody>
      </p:sp>
      <p:sp>
        <p:nvSpPr>
          <p:cNvPr id="13" name="テキスト ボックス 12"/>
          <p:cNvSpPr txBox="1"/>
          <p:nvPr/>
        </p:nvSpPr>
        <p:spPr>
          <a:xfrm>
            <a:off x="6138618" y="4264572"/>
            <a:ext cx="2698175" cy="349702"/>
          </a:xfrm>
          <a:prstGeom prst="rect">
            <a:avLst/>
          </a:prstGeom>
          <a:solidFill>
            <a:schemeClr val="bg1"/>
          </a:solidFill>
          <a:ln>
            <a:solidFill>
              <a:schemeClr val="bg1">
                <a:lumMod val="75000"/>
              </a:schemeClr>
            </a:solidFill>
          </a:ln>
        </p:spPr>
        <p:txBody>
          <a:bodyPr wrap="none" tIns="36000" bIns="36000" rtlCol="0">
            <a:spAutoFit/>
          </a:bodyPr>
          <a:lstStyle/>
          <a:p>
            <a:r>
              <a:rPr kumimoji="1" lang="ja-JP" altLang="en-US" dirty="0">
                <a:latin typeface="+mj-ea"/>
                <a:ea typeface="+mj-ea"/>
              </a:rPr>
              <a:t>洪水キキクル　</a:t>
            </a:r>
            <a:r>
              <a:rPr kumimoji="1" lang="en-US" altLang="ja-JP" dirty="0">
                <a:latin typeface="+mj-ea"/>
                <a:ea typeface="+mj-ea"/>
              </a:rPr>
              <a:t>30</a:t>
            </a:r>
            <a:r>
              <a:rPr kumimoji="1" lang="ja-JP" altLang="en-US" dirty="0">
                <a:latin typeface="+mj-ea"/>
                <a:ea typeface="+mj-ea"/>
              </a:rPr>
              <a:t>日</a:t>
            </a:r>
            <a:r>
              <a:rPr kumimoji="1" lang="en-US" altLang="ja-JP" dirty="0">
                <a:latin typeface="+mj-ea"/>
                <a:ea typeface="+mj-ea"/>
              </a:rPr>
              <a:t>14</a:t>
            </a:r>
            <a:r>
              <a:rPr kumimoji="1" lang="ja-JP" altLang="en-US" dirty="0">
                <a:latin typeface="+mj-ea"/>
                <a:ea typeface="+mj-ea"/>
              </a:rPr>
              <a:t>：</a:t>
            </a:r>
            <a:r>
              <a:rPr kumimoji="1" lang="en-US" altLang="ja-JP" dirty="0">
                <a:latin typeface="+mj-ea"/>
                <a:ea typeface="+mj-ea"/>
              </a:rPr>
              <a:t>30</a:t>
            </a:r>
            <a:endParaRPr kumimoji="1" lang="ja-JP" altLang="en-US" dirty="0">
              <a:latin typeface="+mj-ea"/>
              <a:ea typeface="+mj-ea"/>
            </a:endParaRPr>
          </a:p>
        </p:txBody>
      </p:sp>
      <p:sp>
        <p:nvSpPr>
          <p:cNvPr id="11"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解説</a:t>
            </a:r>
          </a:p>
        </p:txBody>
      </p:sp>
      <p:pic>
        <p:nvPicPr>
          <p:cNvPr id="12" name="図 11"/>
          <p:cNvPicPr>
            <a:picLocks noChangeAspect="1"/>
          </p:cNvPicPr>
          <p:nvPr/>
        </p:nvPicPr>
        <p:blipFill>
          <a:blip r:embed="rId4"/>
          <a:stretch>
            <a:fillRect/>
          </a:stretch>
        </p:blipFill>
        <p:spPr>
          <a:xfrm>
            <a:off x="394992" y="4805497"/>
            <a:ext cx="3587145" cy="1764361"/>
          </a:xfrm>
          <a:prstGeom prst="rect">
            <a:avLst/>
          </a:prstGeom>
        </p:spPr>
      </p:pic>
      <p:cxnSp>
        <p:nvCxnSpPr>
          <p:cNvPr id="16" name="直線コネクタ 15"/>
          <p:cNvCxnSpPr>
            <a:stCxn id="20" idx="0"/>
            <a:endCxn id="19" idx="0"/>
          </p:cNvCxnSpPr>
          <p:nvPr/>
        </p:nvCxnSpPr>
        <p:spPr>
          <a:xfrm flipH="1" flipV="1">
            <a:off x="8206834" y="2828841"/>
            <a:ext cx="401893" cy="86328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3925B25E-FB22-2308-3858-193FDF1AFFC1}"/>
              </a:ext>
            </a:extLst>
          </p:cNvPr>
          <p:cNvSpPr txBox="1"/>
          <p:nvPr/>
        </p:nvSpPr>
        <p:spPr>
          <a:xfrm>
            <a:off x="8101376" y="3692122"/>
            <a:ext cx="1014701" cy="184666"/>
          </a:xfrm>
          <a:prstGeom prst="rect">
            <a:avLst/>
          </a:prstGeom>
          <a:solidFill>
            <a:schemeClr val="bg1">
              <a:alpha val="99000"/>
            </a:schemeClr>
          </a:solidFill>
          <a:ln w="19050">
            <a:solidFill>
              <a:srgbClr val="FF0000"/>
            </a:solidFill>
          </a:ln>
        </p:spPr>
        <p:txBody>
          <a:bodyPr wrap="none" lIns="0" tIns="0" rIns="0" bIns="0" rtlCol="0">
            <a:spAutoFit/>
          </a:bodyPr>
          <a:lstStyle/>
          <a:p>
            <a:r>
              <a:rPr lang="ja-JP" altLang="en-US" sz="1200" b="1" dirty="0" smtClean="0"/>
              <a:t> </a:t>
            </a:r>
            <a:r>
              <a:rPr lang="en-US" altLang="ja-JP" sz="1200" b="1" dirty="0" smtClean="0"/>
              <a:t>W </a:t>
            </a:r>
            <a:r>
              <a:rPr lang="ja-JP" altLang="en-US" sz="1200" b="1" dirty="0"/>
              <a:t>水位</a:t>
            </a:r>
            <a:r>
              <a:rPr lang="ja-JP" altLang="en-US" sz="1200" b="1" dirty="0" smtClean="0"/>
              <a:t>観測所 </a:t>
            </a:r>
            <a:endParaRPr lang="ja-JP" altLang="en-US" sz="1200" b="1" dirty="0"/>
          </a:p>
        </p:txBody>
      </p:sp>
      <p:sp>
        <p:nvSpPr>
          <p:cNvPr id="2" name="楕円 1"/>
          <p:cNvSpPr/>
          <p:nvPr/>
        </p:nvSpPr>
        <p:spPr>
          <a:xfrm>
            <a:off x="4645708" y="1657351"/>
            <a:ext cx="1802716" cy="1171490"/>
          </a:xfrm>
          <a:prstGeom prst="ellipse">
            <a:avLst/>
          </a:prstGeom>
          <a:noFill/>
          <a:ln w="38100">
            <a:solidFill>
              <a:srgbClr val="3338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矢印コネクタ 5"/>
          <p:cNvCxnSpPr/>
          <p:nvPr/>
        </p:nvCxnSpPr>
        <p:spPr>
          <a:xfrm>
            <a:off x="2276475" y="2324100"/>
            <a:ext cx="2314575" cy="0"/>
          </a:xfrm>
          <a:prstGeom prst="straightConnector1">
            <a:avLst/>
          </a:prstGeom>
          <a:ln w="38100">
            <a:solidFill>
              <a:srgbClr val="3338FD"/>
            </a:solidFill>
            <a:tailEnd type="triangle" w="lg" len="lg"/>
          </a:ln>
        </p:spPr>
        <p:style>
          <a:lnRef idx="1">
            <a:schemeClr val="accent1"/>
          </a:lnRef>
          <a:fillRef idx="0">
            <a:schemeClr val="accent1"/>
          </a:fillRef>
          <a:effectRef idx="0">
            <a:schemeClr val="accent1"/>
          </a:effectRef>
          <a:fontRef idx="minor">
            <a:schemeClr val="tx1"/>
          </a:fontRef>
        </p:style>
      </p:cxnSp>
      <p:sp>
        <p:nvSpPr>
          <p:cNvPr id="23" name="楕円 22">
            <a:extLst>
              <a:ext uri="{FF2B5EF4-FFF2-40B4-BE49-F238E27FC236}">
                <a16:creationId xmlns:a16="http://schemas.microsoft.com/office/drawing/2014/main" id="{60FA1E06-C222-D924-564C-E7A2F58CEE8E}"/>
              </a:ext>
            </a:extLst>
          </p:cNvPr>
          <p:cNvSpPr/>
          <p:nvPr/>
        </p:nvSpPr>
        <p:spPr>
          <a:xfrm>
            <a:off x="8206745" y="2629627"/>
            <a:ext cx="155299" cy="155299"/>
          </a:xfrm>
          <a:prstGeom prst="ellipse">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1" name="テキスト ボックス 20">
            <a:extLst>
              <a:ext uri="{FF2B5EF4-FFF2-40B4-BE49-F238E27FC236}">
                <a16:creationId xmlns:a16="http://schemas.microsoft.com/office/drawing/2014/main" id="{156032D4-9532-1320-4726-9DD06D2FA144}"/>
              </a:ext>
            </a:extLst>
          </p:cNvPr>
          <p:cNvSpPr txBox="1"/>
          <p:nvPr/>
        </p:nvSpPr>
        <p:spPr>
          <a:xfrm>
            <a:off x="7477486" y="2203271"/>
            <a:ext cx="1635063" cy="184666"/>
          </a:xfrm>
          <a:prstGeom prst="rect">
            <a:avLst/>
          </a:prstGeom>
          <a:solidFill>
            <a:schemeClr val="bg1">
              <a:alpha val="99000"/>
            </a:schemeClr>
          </a:solidFill>
          <a:ln w="19050">
            <a:solidFill>
              <a:srgbClr val="FF0000"/>
            </a:solidFill>
          </a:ln>
        </p:spPr>
        <p:txBody>
          <a:bodyPr wrap="none" lIns="0" tIns="0" rIns="0" bIns="0" rtlCol="0">
            <a:spAutoFit/>
          </a:bodyPr>
          <a:lstStyle/>
          <a:p>
            <a:r>
              <a:rPr kumimoji="1" lang="ja-JP" altLang="en-US" sz="1200" b="1" dirty="0" smtClean="0">
                <a:latin typeface="+mn-ea"/>
              </a:rPr>
              <a:t> 流域</a:t>
            </a:r>
            <a:r>
              <a:rPr kumimoji="1" lang="ja-JP" altLang="en-US" sz="1200" b="1" dirty="0">
                <a:latin typeface="+mn-ea"/>
              </a:rPr>
              <a:t>雨量指数の</a:t>
            </a:r>
            <a:r>
              <a:rPr kumimoji="1" lang="ja-JP" altLang="en-US" sz="1200" b="1" dirty="0" smtClean="0">
                <a:latin typeface="+mn-ea"/>
              </a:rPr>
              <a:t>対象点 </a:t>
            </a:r>
            <a:endParaRPr lang="ja-JP" altLang="en-US" sz="1200" b="1" dirty="0">
              <a:latin typeface="+mn-ea"/>
            </a:endParaRPr>
          </a:p>
        </p:txBody>
      </p:sp>
      <p:cxnSp>
        <p:nvCxnSpPr>
          <p:cNvPr id="27" name="直線コネクタ 26"/>
          <p:cNvCxnSpPr/>
          <p:nvPr/>
        </p:nvCxnSpPr>
        <p:spPr>
          <a:xfrm flipH="1" flipV="1">
            <a:off x="8167688" y="2383631"/>
            <a:ext cx="116707" cy="24599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二等辺三角形 18">
            <a:extLst>
              <a:ext uri="{FF2B5EF4-FFF2-40B4-BE49-F238E27FC236}">
                <a16:creationId xmlns:a16="http://schemas.microsoft.com/office/drawing/2014/main" id="{388A692B-2345-0975-1D81-B3F540F51607}"/>
              </a:ext>
            </a:extLst>
          </p:cNvPr>
          <p:cNvSpPr/>
          <p:nvPr/>
        </p:nvSpPr>
        <p:spPr>
          <a:xfrm flipV="1">
            <a:off x="8129184" y="2711982"/>
            <a:ext cx="155299" cy="116859"/>
          </a:xfrm>
          <a:prstGeom prst="triangle">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588" dirty="0"/>
          </a:p>
        </p:txBody>
      </p:sp>
    </p:spTree>
    <p:extLst>
      <p:ext uri="{BB962C8B-B14F-4D97-AF65-F5344CB8AC3E}">
        <p14:creationId xmlns:p14="http://schemas.microsoft.com/office/powerpoint/2010/main" val="3825989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図 31"/>
          <p:cNvPicPr>
            <a:picLocks noChangeAspect="1"/>
          </p:cNvPicPr>
          <p:nvPr/>
        </p:nvPicPr>
        <p:blipFill rotWithShape="1">
          <a:blip r:embed="rId3"/>
          <a:srcRect l="7527" t="738" r="7879" b="80368"/>
          <a:stretch/>
        </p:blipFill>
        <p:spPr>
          <a:xfrm>
            <a:off x="255887" y="2311472"/>
            <a:ext cx="8780958" cy="213360"/>
          </a:xfrm>
          <a:prstGeom prst="rect">
            <a:avLst/>
          </a:prstGeom>
          <a:ln>
            <a:solidFill>
              <a:schemeClr val="tx1"/>
            </a:solidFill>
          </a:ln>
        </p:spPr>
      </p:pic>
      <p:pic>
        <p:nvPicPr>
          <p:cNvPr id="8" name="図 7"/>
          <p:cNvPicPr>
            <a:picLocks noChangeAspect="1"/>
          </p:cNvPicPr>
          <p:nvPr/>
        </p:nvPicPr>
        <p:blipFill rotWithShape="1">
          <a:blip r:embed="rId4"/>
          <a:srcRect t="20699" r="63587"/>
          <a:stretch/>
        </p:blipFill>
        <p:spPr>
          <a:xfrm>
            <a:off x="245903" y="2514599"/>
            <a:ext cx="4430872" cy="1050137"/>
          </a:xfrm>
          <a:prstGeom prst="rect">
            <a:avLst/>
          </a:prstGeom>
        </p:spPr>
      </p:pic>
      <p:pic>
        <p:nvPicPr>
          <p:cNvPr id="31" name="図 30"/>
          <p:cNvPicPr>
            <a:picLocks noChangeAspect="1"/>
          </p:cNvPicPr>
          <p:nvPr/>
        </p:nvPicPr>
        <p:blipFill rotWithShape="1">
          <a:blip r:embed="rId5"/>
          <a:srcRect l="64102" t="20699"/>
          <a:stretch/>
        </p:blipFill>
        <p:spPr>
          <a:xfrm>
            <a:off x="4686299" y="2514600"/>
            <a:ext cx="4368257" cy="1050136"/>
          </a:xfrm>
          <a:prstGeom prst="rect">
            <a:avLst/>
          </a:prstGeom>
        </p:spPr>
      </p:pic>
      <p:sp>
        <p:nvSpPr>
          <p:cNvPr id="3" name="タイトル 2">
            <a:extLst>
              <a:ext uri="{FF2B5EF4-FFF2-40B4-BE49-F238E27FC236}">
                <a16:creationId xmlns:a16="http://schemas.microsoft.com/office/drawing/2014/main" id="{CD122B4D-9609-473E-B146-A2134F45946E}"/>
              </a:ext>
            </a:extLst>
          </p:cNvPr>
          <p:cNvSpPr>
            <a:spLocks noGrp="1"/>
          </p:cNvSpPr>
          <p:nvPr>
            <p:ph type="title"/>
          </p:nvPr>
        </p:nvSpPr>
        <p:spPr>
          <a:xfrm>
            <a:off x="0" y="364650"/>
            <a:ext cx="8138700" cy="686499"/>
          </a:xfrm>
        </p:spPr>
        <p:txBody>
          <a:bodyPr/>
          <a:lstStyle/>
          <a:p>
            <a:r>
              <a:rPr kumimoji="1" lang="ja-JP" altLang="en-US" dirty="0"/>
              <a:t>　流域雨量指数の予測値</a:t>
            </a:r>
          </a:p>
        </p:txBody>
      </p:sp>
      <p:sp>
        <p:nvSpPr>
          <p:cNvPr id="5" name="スライド番号プレースホルダー 4">
            <a:extLst>
              <a:ext uri="{FF2B5EF4-FFF2-40B4-BE49-F238E27FC236}">
                <a16:creationId xmlns:a16="http://schemas.microsoft.com/office/drawing/2014/main" id="{11286A28-ADAB-439F-A32C-2422BEE7C5AB}"/>
              </a:ext>
            </a:extLst>
          </p:cNvPr>
          <p:cNvSpPr>
            <a:spLocks noGrp="1"/>
          </p:cNvSpPr>
          <p:nvPr>
            <p:ph type="sldNum" sz="quarter" idx="12"/>
          </p:nvPr>
        </p:nvSpPr>
        <p:spPr/>
        <p:txBody>
          <a:bodyPr/>
          <a:lstStyle/>
          <a:p>
            <a:fld id="{090AECCA-A504-4483-9A84-66AB2E940DB8}" type="slidenum">
              <a:rPr lang="ja-JP" altLang="en-US" smtClean="0"/>
              <a:pPr/>
              <a:t>54</a:t>
            </a:fld>
            <a:endParaRPr lang="ja-JP" altLang="en-US" dirty="0"/>
          </a:p>
        </p:txBody>
      </p:sp>
      <p:graphicFrame>
        <p:nvGraphicFramePr>
          <p:cNvPr id="14" name="表 13">
            <a:extLst>
              <a:ext uri="{FF2B5EF4-FFF2-40B4-BE49-F238E27FC236}">
                <a16:creationId xmlns:a16="http://schemas.microsoft.com/office/drawing/2014/main" id="{0B3399A7-C065-D7FB-46C3-F165953932C7}"/>
              </a:ext>
            </a:extLst>
          </p:cNvPr>
          <p:cNvGraphicFramePr>
            <a:graphicFrameLocks noGrp="1"/>
          </p:cNvGraphicFramePr>
          <p:nvPr>
            <p:extLst/>
          </p:nvPr>
        </p:nvGraphicFramePr>
        <p:xfrm>
          <a:off x="-452204" y="7005011"/>
          <a:ext cx="10364405" cy="1086176"/>
        </p:xfrm>
        <a:graphic>
          <a:graphicData uri="http://schemas.openxmlformats.org/drawingml/2006/table">
            <a:tbl>
              <a:tblPr/>
              <a:tblGrid>
                <a:gridCol w="677754">
                  <a:extLst>
                    <a:ext uri="{9D8B030D-6E8A-4147-A177-3AD203B41FA5}">
                      <a16:colId xmlns:a16="http://schemas.microsoft.com/office/drawing/2014/main" val="4153990747"/>
                    </a:ext>
                  </a:extLst>
                </a:gridCol>
                <a:gridCol w="550775">
                  <a:extLst>
                    <a:ext uri="{9D8B030D-6E8A-4147-A177-3AD203B41FA5}">
                      <a16:colId xmlns:a16="http://schemas.microsoft.com/office/drawing/2014/main" val="3226807501"/>
                    </a:ext>
                  </a:extLst>
                </a:gridCol>
                <a:gridCol w="325385">
                  <a:extLst>
                    <a:ext uri="{9D8B030D-6E8A-4147-A177-3AD203B41FA5}">
                      <a16:colId xmlns:a16="http://schemas.microsoft.com/office/drawing/2014/main" val="1691107226"/>
                    </a:ext>
                  </a:extLst>
                </a:gridCol>
                <a:gridCol w="325385">
                  <a:extLst>
                    <a:ext uri="{9D8B030D-6E8A-4147-A177-3AD203B41FA5}">
                      <a16:colId xmlns:a16="http://schemas.microsoft.com/office/drawing/2014/main" val="2815090701"/>
                    </a:ext>
                  </a:extLst>
                </a:gridCol>
                <a:gridCol w="325385">
                  <a:extLst>
                    <a:ext uri="{9D8B030D-6E8A-4147-A177-3AD203B41FA5}">
                      <a16:colId xmlns:a16="http://schemas.microsoft.com/office/drawing/2014/main" val="1125445082"/>
                    </a:ext>
                  </a:extLst>
                </a:gridCol>
                <a:gridCol w="325385">
                  <a:extLst>
                    <a:ext uri="{9D8B030D-6E8A-4147-A177-3AD203B41FA5}">
                      <a16:colId xmlns:a16="http://schemas.microsoft.com/office/drawing/2014/main" val="1474524477"/>
                    </a:ext>
                  </a:extLst>
                </a:gridCol>
                <a:gridCol w="325385">
                  <a:extLst>
                    <a:ext uri="{9D8B030D-6E8A-4147-A177-3AD203B41FA5}">
                      <a16:colId xmlns:a16="http://schemas.microsoft.com/office/drawing/2014/main" val="3774487072"/>
                    </a:ext>
                  </a:extLst>
                </a:gridCol>
                <a:gridCol w="325385">
                  <a:extLst>
                    <a:ext uri="{9D8B030D-6E8A-4147-A177-3AD203B41FA5}">
                      <a16:colId xmlns:a16="http://schemas.microsoft.com/office/drawing/2014/main" val="785307463"/>
                    </a:ext>
                  </a:extLst>
                </a:gridCol>
                <a:gridCol w="294326">
                  <a:extLst>
                    <a:ext uri="{9D8B030D-6E8A-4147-A177-3AD203B41FA5}">
                      <a16:colId xmlns:a16="http://schemas.microsoft.com/office/drawing/2014/main" val="2847406987"/>
                    </a:ext>
                  </a:extLst>
                </a:gridCol>
                <a:gridCol w="294326">
                  <a:extLst>
                    <a:ext uri="{9D8B030D-6E8A-4147-A177-3AD203B41FA5}">
                      <a16:colId xmlns:a16="http://schemas.microsoft.com/office/drawing/2014/main" val="476628981"/>
                    </a:ext>
                  </a:extLst>
                </a:gridCol>
                <a:gridCol w="294326">
                  <a:extLst>
                    <a:ext uri="{9D8B030D-6E8A-4147-A177-3AD203B41FA5}">
                      <a16:colId xmlns:a16="http://schemas.microsoft.com/office/drawing/2014/main" val="1971432768"/>
                    </a:ext>
                  </a:extLst>
                </a:gridCol>
                <a:gridCol w="323948">
                  <a:extLst>
                    <a:ext uri="{9D8B030D-6E8A-4147-A177-3AD203B41FA5}">
                      <a16:colId xmlns:a16="http://schemas.microsoft.com/office/drawing/2014/main" val="3108171022"/>
                    </a:ext>
                  </a:extLst>
                </a:gridCol>
                <a:gridCol w="323948">
                  <a:extLst>
                    <a:ext uri="{9D8B030D-6E8A-4147-A177-3AD203B41FA5}">
                      <a16:colId xmlns:a16="http://schemas.microsoft.com/office/drawing/2014/main" val="2372742005"/>
                    </a:ext>
                  </a:extLst>
                </a:gridCol>
                <a:gridCol w="323948">
                  <a:extLst>
                    <a:ext uri="{9D8B030D-6E8A-4147-A177-3AD203B41FA5}">
                      <a16:colId xmlns:a16="http://schemas.microsoft.com/office/drawing/2014/main" val="3031356980"/>
                    </a:ext>
                  </a:extLst>
                </a:gridCol>
                <a:gridCol w="323948">
                  <a:extLst>
                    <a:ext uri="{9D8B030D-6E8A-4147-A177-3AD203B41FA5}">
                      <a16:colId xmlns:a16="http://schemas.microsoft.com/office/drawing/2014/main" val="148209707"/>
                    </a:ext>
                  </a:extLst>
                </a:gridCol>
                <a:gridCol w="323948">
                  <a:extLst>
                    <a:ext uri="{9D8B030D-6E8A-4147-A177-3AD203B41FA5}">
                      <a16:colId xmlns:a16="http://schemas.microsoft.com/office/drawing/2014/main" val="742489383"/>
                    </a:ext>
                  </a:extLst>
                </a:gridCol>
                <a:gridCol w="323948">
                  <a:extLst>
                    <a:ext uri="{9D8B030D-6E8A-4147-A177-3AD203B41FA5}">
                      <a16:colId xmlns:a16="http://schemas.microsoft.com/office/drawing/2014/main" val="99920090"/>
                    </a:ext>
                  </a:extLst>
                </a:gridCol>
                <a:gridCol w="323948">
                  <a:extLst>
                    <a:ext uri="{9D8B030D-6E8A-4147-A177-3AD203B41FA5}">
                      <a16:colId xmlns:a16="http://schemas.microsoft.com/office/drawing/2014/main" val="3023166671"/>
                    </a:ext>
                  </a:extLst>
                </a:gridCol>
                <a:gridCol w="323948">
                  <a:extLst>
                    <a:ext uri="{9D8B030D-6E8A-4147-A177-3AD203B41FA5}">
                      <a16:colId xmlns:a16="http://schemas.microsoft.com/office/drawing/2014/main" val="3085970037"/>
                    </a:ext>
                  </a:extLst>
                </a:gridCol>
                <a:gridCol w="323948">
                  <a:extLst>
                    <a:ext uri="{9D8B030D-6E8A-4147-A177-3AD203B41FA5}">
                      <a16:colId xmlns:a16="http://schemas.microsoft.com/office/drawing/2014/main" val="231072581"/>
                    </a:ext>
                  </a:extLst>
                </a:gridCol>
                <a:gridCol w="323948">
                  <a:extLst>
                    <a:ext uri="{9D8B030D-6E8A-4147-A177-3AD203B41FA5}">
                      <a16:colId xmlns:a16="http://schemas.microsoft.com/office/drawing/2014/main" val="700693292"/>
                    </a:ext>
                  </a:extLst>
                </a:gridCol>
                <a:gridCol w="323948">
                  <a:extLst>
                    <a:ext uri="{9D8B030D-6E8A-4147-A177-3AD203B41FA5}">
                      <a16:colId xmlns:a16="http://schemas.microsoft.com/office/drawing/2014/main" val="1068946086"/>
                    </a:ext>
                  </a:extLst>
                </a:gridCol>
                <a:gridCol w="323948">
                  <a:extLst>
                    <a:ext uri="{9D8B030D-6E8A-4147-A177-3AD203B41FA5}">
                      <a16:colId xmlns:a16="http://schemas.microsoft.com/office/drawing/2014/main" val="2790138287"/>
                    </a:ext>
                  </a:extLst>
                </a:gridCol>
                <a:gridCol w="323948">
                  <a:extLst>
                    <a:ext uri="{9D8B030D-6E8A-4147-A177-3AD203B41FA5}">
                      <a16:colId xmlns:a16="http://schemas.microsoft.com/office/drawing/2014/main" val="1789162184"/>
                    </a:ext>
                  </a:extLst>
                </a:gridCol>
                <a:gridCol w="323948">
                  <a:extLst>
                    <a:ext uri="{9D8B030D-6E8A-4147-A177-3AD203B41FA5}">
                      <a16:colId xmlns:a16="http://schemas.microsoft.com/office/drawing/2014/main" val="3018934905"/>
                    </a:ext>
                  </a:extLst>
                </a:gridCol>
                <a:gridCol w="323948">
                  <a:extLst>
                    <a:ext uri="{9D8B030D-6E8A-4147-A177-3AD203B41FA5}">
                      <a16:colId xmlns:a16="http://schemas.microsoft.com/office/drawing/2014/main" val="1589779664"/>
                    </a:ext>
                  </a:extLst>
                </a:gridCol>
                <a:gridCol w="323948">
                  <a:extLst>
                    <a:ext uri="{9D8B030D-6E8A-4147-A177-3AD203B41FA5}">
                      <a16:colId xmlns:a16="http://schemas.microsoft.com/office/drawing/2014/main" val="4219826010"/>
                    </a:ext>
                  </a:extLst>
                </a:gridCol>
                <a:gridCol w="325385">
                  <a:extLst>
                    <a:ext uri="{9D8B030D-6E8A-4147-A177-3AD203B41FA5}">
                      <a16:colId xmlns:a16="http://schemas.microsoft.com/office/drawing/2014/main" val="2439115049"/>
                    </a:ext>
                  </a:extLst>
                </a:gridCol>
                <a:gridCol w="792035">
                  <a:extLst>
                    <a:ext uri="{9D8B030D-6E8A-4147-A177-3AD203B41FA5}">
                      <a16:colId xmlns:a16="http://schemas.microsoft.com/office/drawing/2014/main" val="823512356"/>
                    </a:ext>
                  </a:extLst>
                </a:gridCol>
              </a:tblGrid>
              <a:tr h="242576">
                <a:tc gridSpan="29">
                  <a:txBody>
                    <a:bodyPr/>
                    <a:lstStyle/>
                    <a:p>
                      <a:pPr algn="ctr"/>
                      <a:r>
                        <a:rPr lang="en-US" altLang="zh-TW" sz="1000" b="0" i="0" dirty="0">
                          <a:solidFill>
                            <a:srgbClr val="000000"/>
                          </a:solidFill>
                          <a:effectLst/>
                          <a:latin typeface="Meiryo" panose="020B0604030504040204" pitchFamily="50" charset="-128"/>
                          <a:ea typeface="Meiryo" panose="020B0604030504040204" pitchFamily="50" charset="-128"/>
                        </a:rPr>
                        <a:t>202X </a:t>
                      </a:r>
                      <a:r>
                        <a:rPr lang="zh-TW" altLang="en-US" sz="1000" b="0" i="0" dirty="0">
                          <a:solidFill>
                            <a:srgbClr val="000000"/>
                          </a:solidFill>
                          <a:effectLst/>
                          <a:latin typeface="Meiryo" panose="020B0604030504040204" pitchFamily="50" charset="-128"/>
                          <a:ea typeface="Meiryo" panose="020B0604030504040204" pitchFamily="50" charset="-128"/>
                        </a:rPr>
                        <a:t>年  </a:t>
                      </a:r>
                      <a:r>
                        <a:rPr lang="en-US" altLang="zh-TW" sz="1000" b="0" i="0" dirty="0">
                          <a:solidFill>
                            <a:srgbClr val="000000"/>
                          </a:solidFill>
                          <a:effectLst/>
                          <a:latin typeface="Meiryo" panose="020B0604030504040204" pitchFamily="50" charset="-128"/>
                          <a:ea typeface="Meiryo" panose="020B0604030504040204" pitchFamily="50" charset="-128"/>
                        </a:rPr>
                        <a:t>8 </a:t>
                      </a:r>
                      <a:r>
                        <a:rPr lang="zh-TW" altLang="en-US" sz="1000" b="0" i="0" dirty="0">
                          <a:solidFill>
                            <a:srgbClr val="000000"/>
                          </a:solidFill>
                          <a:effectLst/>
                          <a:latin typeface="Meiryo" panose="020B0604030504040204" pitchFamily="50" charset="-128"/>
                          <a:ea typeface="Meiryo" panose="020B0604030504040204" pitchFamily="50" charset="-128"/>
                        </a:rPr>
                        <a:t>月 </a:t>
                      </a:r>
                      <a:r>
                        <a:rPr lang="en-US" altLang="zh-TW" sz="1000" b="0" i="0" dirty="0">
                          <a:solidFill>
                            <a:srgbClr val="000000"/>
                          </a:solidFill>
                          <a:effectLst/>
                          <a:latin typeface="Meiryo" panose="020B0604030504040204" pitchFamily="50" charset="-128"/>
                          <a:ea typeface="Meiryo" panose="020B0604030504040204" pitchFamily="50" charset="-128"/>
                        </a:rPr>
                        <a:t>30 </a:t>
                      </a:r>
                      <a:r>
                        <a:rPr lang="zh-TW" altLang="en-US" sz="1000" b="0" i="0" dirty="0">
                          <a:solidFill>
                            <a:srgbClr val="000000"/>
                          </a:solidFill>
                          <a:effectLst/>
                          <a:latin typeface="Meiryo" panose="020B0604030504040204" pitchFamily="50" charset="-128"/>
                          <a:ea typeface="Meiryo" panose="020B0604030504040204" pitchFamily="50" charset="-128"/>
                        </a:rPr>
                        <a:t>日 </a:t>
                      </a:r>
                      <a:r>
                        <a:rPr lang="en-US" altLang="zh-TW" sz="1000" b="0" i="0" dirty="0">
                          <a:solidFill>
                            <a:srgbClr val="000000"/>
                          </a:solidFill>
                          <a:effectLst/>
                          <a:latin typeface="Meiryo" panose="020B0604030504040204" pitchFamily="50" charset="-128"/>
                          <a:ea typeface="Meiryo" panose="020B0604030504040204" pitchFamily="50" charset="-128"/>
                        </a:rPr>
                        <a:t>14 </a:t>
                      </a:r>
                      <a:r>
                        <a:rPr lang="zh-TW" altLang="en-US" sz="1000" b="0" i="0" dirty="0">
                          <a:solidFill>
                            <a:srgbClr val="000000"/>
                          </a:solidFill>
                          <a:effectLst/>
                          <a:latin typeface="Meiryo" panose="020B0604030504040204" pitchFamily="50" charset="-128"/>
                          <a:ea typeface="Meiryo" panose="020B0604030504040204" pitchFamily="50" charset="-128"/>
                        </a:rPr>
                        <a:t>時 </a:t>
                      </a:r>
                      <a:r>
                        <a:rPr lang="en-US" altLang="zh-TW" sz="1000" b="0" i="0" dirty="0">
                          <a:solidFill>
                            <a:srgbClr val="000000"/>
                          </a:solidFill>
                          <a:effectLst/>
                          <a:latin typeface="Meiryo" panose="020B0604030504040204" pitchFamily="50" charset="-128"/>
                          <a:ea typeface="Meiryo" panose="020B0604030504040204" pitchFamily="50" charset="-128"/>
                        </a:rPr>
                        <a:t>30 </a:t>
                      </a:r>
                      <a:r>
                        <a:rPr lang="zh-TW" altLang="en-US" sz="1000" b="0" i="0" dirty="0">
                          <a:solidFill>
                            <a:srgbClr val="000000"/>
                          </a:solidFill>
                          <a:effectLst/>
                          <a:latin typeface="Meiryo" panose="020B0604030504040204" pitchFamily="50" charset="-128"/>
                          <a:ea typeface="Meiryo" panose="020B0604030504040204" pitchFamily="50" charset="-128"/>
                        </a:rPr>
                        <a:t>分　現在</a:t>
                      </a:r>
                      <a:endParaRPr lang="zh-TW" altLang="en-US" sz="1000" b="0" dirty="0">
                        <a:latin typeface="+mj-lt"/>
                        <a:ea typeface="メイリオ" panose="020B0604030504040204" pitchFamily="50" charset="-128"/>
                      </a:endParaRPr>
                    </a:p>
                  </a:txBody>
                  <a:tcPr marL="0" marR="0" marT="0"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0EC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11082194"/>
                  </a:ext>
                </a:extLst>
              </a:tr>
              <a:tr h="233591">
                <a:tc rowSpan="3">
                  <a:txBody>
                    <a:bodyPr/>
                    <a:lstStyle/>
                    <a:p>
                      <a:pPr algn="ctr"/>
                      <a:r>
                        <a:rPr lang="ja-JP" altLang="en-US" sz="1000" b="0" dirty="0">
                          <a:latin typeface="+mj-lt"/>
                          <a:ea typeface="メイリオ" panose="020B0604030504040204" pitchFamily="50" charset="-128"/>
                        </a:rPr>
                        <a:t>市町村</a:t>
                      </a:r>
                    </a:p>
                  </a:txBody>
                  <a:tcPr marL="0" marR="0" marT="0" marB="0" anchor="ctr" anchorCtr="1">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ja-JP" altLang="en-US" sz="1000" b="0" dirty="0">
                          <a:latin typeface="+mj-lt"/>
                          <a:ea typeface="メイリオ" panose="020B0604030504040204" pitchFamily="50" charset="-128"/>
                        </a:rPr>
                        <a:t>基準河川</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solidFill>
                          <a:latin typeface="+mn-lt"/>
                          <a:ea typeface="メイリオ" panose="020B0604030504040204" pitchFamily="50" charset="-128"/>
                          <a:cs typeface="+mn-cs"/>
                        </a:rPr>
                        <a:t>基準</a:t>
                      </a:r>
                      <a:br>
                        <a:rPr kumimoji="1" lang="ja-JP" altLang="en-US" sz="1000" b="0" kern="1200" dirty="0">
                          <a:solidFill>
                            <a:schemeClr val="tx1"/>
                          </a:solidFill>
                          <a:latin typeface="+mn-lt"/>
                          <a:ea typeface="メイリオ" panose="020B0604030504040204" pitchFamily="50" charset="-128"/>
                          <a:cs typeface="+mn-cs"/>
                        </a:rPr>
                      </a:br>
                      <a:r>
                        <a:rPr kumimoji="1" lang="en-US" altLang="ja-JP" sz="1000" b="0" kern="1200" dirty="0">
                          <a:solidFill>
                            <a:schemeClr val="tx1"/>
                          </a:solidFill>
                          <a:latin typeface="+mn-lt"/>
                          <a:ea typeface="メイリオ" panose="020B0604030504040204" pitchFamily="50" charset="-128"/>
                          <a:cs typeface="+mn-cs"/>
                        </a:rPr>
                        <a:t>Ⅳ</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solidFill>
                      <a:srgbClr val="E0ECF8"/>
                    </a:solidFill>
                  </a:tcPr>
                </a:tc>
                <a:tc rowSpan="2">
                  <a:txBody>
                    <a:bodyPr/>
                    <a:lstStyle/>
                    <a:p>
                      <a:pPr algn="ctr"/>
                      <a:r>
                        <a:rPr lang="ja-JP" altLang="en-US" sz="1000" b="0" dirty="0">
                          <a:latin typeface="+mj-lt"/>
                          <a:ea typeface="メイリオ" panose="020B0604030504040204" pitchFamily="50" charset="-128"/>
                        </a:rPr>
                        <a:t>基準</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Ⅲ</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solidFill>
                      <a:srgbClr val="E0ECF8"/>
                    </a:solidFill>
                  </a:tcPr>
                </a:tc>
                <a:tc rowSpan="2" gridSpan="2">
                  <a:txBody>
                    <a:bodyPr/>
                    <a:lstStyle/>
                    <a:p>
                      <a:pPr algn="ctr"/>
                      <a:r>
                        <a:rPr lang="ja-JP" altLang="en-US" sz="1000" b="0" dirty="0">
                          <a:latin typeface="+mj-lt"/>
                          <a:ea typeface="メイリオ" panose="020B0604030504040204" pitchFamily="50" charset="-128"/>
                        </a:rPr>
                        <a:t>基準</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Ⅱ</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2" hMerge="1">
                  <a:txBody>
                    <a:bodyPr/>
                    <a:lstStyle/>
                    <a:p>
                      <a:endParaRPr kumimoji="1" lang="ja-JP" altLang="en-US"/>
                    </a:p>
                  </a:txBody>
                  <a:tcPr/>
                </a:tc>
                <a:tc rowSpan="2" gridSpan="2">
                  <a:txBody>
                    <a:bodyPr/>
                    <a:lstStyle/>
                    <a:p>
                      <a:pPr algn="ctr"/>
                      <a:r>
                        <a:rPr lang="ja-JP" altLang="en-US" sz="1000" b="0" dirty="0">
                          <a:latin typeface="+mj-lt"/>
                          <a:ea typeface="メイリオ" panose="020B0604030504040204" pitchFamily="50" charset="-128"/>
                        </a:rPr>
                        <a:t>基準</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Ⅰ</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2" hMerge="1">
                  <a:txBody>
                    <a:bodyPr/>
                    <a:lstStyle/>
                    <a:p>
                      <a:endParaRPr kumimoji="1" lang="ja-JP" altLang="en-US"/>
                    </a:p>
                  </a:txBody>
                  <a:tcPr/>
                </a:tc>
                <a:tc rowSpan="3">
                  <a:txBody>
                    <a:bodyPr/>
                    <a:lstStyle/>
                    <a:p>
                      <a:pPr algn="ctr"/>
                      <a:r>
                        <a:rPr lang="en-US" altLang="ja-JP" sz="1000" b="0" dirty="0">
                          <a:latin typeface="+mj-lt"/>
                          <a:ea typeface="メイリオ" panose="020B0604030504040204" pitchFamily="50" charset="-128"/>
                        </a:rPr>
                        <a:t>02</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03</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04</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05</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06</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07</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08</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09</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11</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12</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13</a:t>
                      </a:r>
                    </a:p>
                    <a:p>
                      <a:pPr algn="ct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38100" cap="flat" cmpd="sng" algn="ctr">
                      <a:solidFill>
                        <a:srgbClr val="3452D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14</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38100" cap="flat" cmpd="sng" algn="ctr">
                      <a:solidFill>
                        <a:srgbClr val="3452D0"/>
                      </a:solidFill>
                      <a:prstDash val="solid"/>
                      <a:round/>
                      <a:headEnd type="none" w="med" len="med"/>
                      <a:tailEnd type="none" w="med" len="med"/>
                    </a:lnL>
                    <a:lnR w="38100" cap="flat" cmpd="sng" algn="ctr">
                      <a:solidFill>
                        <a:srgbClr val="3452D0"/>
                      </a:solidFill>
                      <a:prstDash val="solid"/>
                      <a:round/>
                      <a:headEnd type="none" w="med" len="med"/>
                      <a:tailEnd type="none" w="med" len="med"/>
                    </a:lnR>
                    <a:lnT w="38100" cap="flat" cmpd="sng" algn="ctr">
                      <a:solidFill>
                        <a:srgbClr val="3452D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15</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38100" cap="flat" cmpd="sng" algn="ctr">
                      <a:solidFill>
                        <a:srgbClr val="3452D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effectLst/>
                          <a:latin typeface="+mj-lt"/>
                          <a:ea typeface="メイリオ" panose="020B0604030504040204" pitchFamily="50" charset="-128"/>
                        </a:rPr>
                        <a:t>16</a:t>
                      </a:r>
                      <a:br>
                        <a:rPr lang="en-US" altLang="ja-JP" sz="1000" b="0" dirty="0">
                          <a:effectLst/>
                          <a:latin typeface="+mj-lt"/>
                          <a:ea typeface="メイリオ" panose="020B0604030504040204" pitchFamily="50" charset="-128"/>
                        </a:rPr>
                      </a:br>
                      <a:r>
                        <a:rPr lang="ja-JP" altLang="en-US" sz="1000" b="0" dirty="0">
                          <a:effectLst/>
                          <a:latin typeface="+mj-lt"/>
                          <a:ea typeface="メイリオ" panose="020B0604030504040204" pitchFamily="50" charset="-128"/>
                        </a:rPr>
                        <a:t>時</a:t>
                      </a:r>
                      <a:br>
                        <a:rPr lang="ja-JP" altLang="en-US" sz="1000" b="0" dirty="0">
                          <a:effectLst/>
                          <a:latin typeface="+mj-lt"/>
                          <a:ea typeface="メイリオ" panose="020B0604030504040204" pitchFamily="50" charset="-128"/>
                        </a:rPr>
                      </a:br>
                      <a:r>
                        <a:rPr lang="en-US" altLang="ja-JP" sz="1000" b="0" dirty="0">
                          <a:effectLst/>
                          <a:latin typeface="+mj-lt"/>
                          <a:ea typeface="メイリオ" panose="020B0604030504040204" pitchFamily="50" charset="-128"/>
                        </a:rPr>
                        <a:t>00</a:t>
                      </a:r>
                      <a:br>
                        <a:rPr lang="en-US" altLang="ja-JP" sz="1000" b="0" dirty="0">
                          <a:effectLst/>
                          <a:latin typeface="+mj-lt"/>
                          <a:ea typeface="メイリオ" panose="020B0604030504040204" pitchFamily="50" charset="-128"/>
                        </a:rPr>
                      </a:br>
                      <a:r>
                        <a:rPr lang="ja-JP" altLang="en-US" sz="1000" b="0" dirty="0">
                          <a:effectLst/>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17</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18</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19</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rowSpan="3">
                  <a:txBody>
                    <a:bodyPr/>
                    <a:lstStyle/>
                    <a:p>
                      <a:pPr algn="ctr"/>
                      <a:r>
                        <a:rPr lang="en-US" altLang="ja-JP" sz="1000" b="0" dirty="0">
                          <a:latin typeface="+mj-lt"/>
                          <a:ea typeface="メイリオ" panose="020B0604030504040204" pitchFamily="50" charset="-128"/>
                        </a:rPr>
                        <a:t>20</a:t>
                      </a:r>
                    </a:p>
                    <a:p>
                      <a:pPr algn="ct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gridSpan="2">
                  <a:txBody>
                    <a:bodyPr/>
                    <a:lstStyle/>
                    <a:p>
                      <a:pPr algn="ctr"/>
                      <a:r>
                        <a:rPr lang="ja-JP" altLang="en-US" sz="1000" b="0">
                          <a:latin typeface="+mj-lt"/>
                          <a:ea typeface="メイリオ" panose="020B0604030504040204" pitchFamily="50" charset="-128"/>
                        </a:rPr>
                        <a:t>既往最大事例</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kumimoji="1" lang="ja-JP" altLang="en-US"/>
                    </a:p>
                  </a:txBody>
                  <a:tcPr/>
                </a:tc>
                <a:extLst>
                  <a:ext uri="{0D108BD9-81ED-4DB2-BD59-A6C34878D82A}">
                    <a16:rowId xmlns:a16="http://schemas.microsoft.com/office/drawing/2014/main" val="3149585639"/>
                  </a:ext>
                </a:extLst>
              </a:tr>
              <a:tr h="11503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pPr algn="ctr"/>
                      <a:endParaRPr lang="ja-JP" altLang="en-US" sz="1000" b="0">
                        <a:latin typeface="+mj-lt"/>
                        <a:ea typeface="メイリオ" panose="020B0604030504040204" pitchFamily="50" charset="-128"/>
                      </a:endParaRPr>
                    </a:p>
                  </a:txBody>
                  <a:tcPr marL="0" marR="0" marT="0" marB="0" anchor="ctr" anchorCtr="1">
                    <a:solidFill>
                      <a:schemeClr val="accent1">
                        <a:lumMod val="20000"/>
                        <a:lumOff val="80000"/>
                      </a:schemeClr>
                    </a:solidFill>
                  </a:tcPr>
                </a:tc>
                <a:tc gridSpan="2" vMerge="1">
                  <a:txBody>
                    <a:bodyPr/>
                    <a:lstStyle/>
                    <a:p>
                      <a:pPr algn="ctr"/>
                      <a:endParaRPr lang="ja-JP" altLang="en-US" sz="1000" b="0">
                        <a:latin typeface="+mj-lt"/>
                        <a:ea typeface="メイリオ" panose="020B0604030504040204" pitchFamily="50" charset="-128"/>
                      </a:endParaRPr>
                    </a:p>
                  </a:txBody>
                  <a:tcPr marL="0" marR="0" marT="0" marB="0" anchor="ctr" anchorCtr="1">
                    <a:solidFill>
                      <a:schemeClr val="accent1">
                        <a:lumMod val="20000"/>
                        <a:lumOff val="80000"/>
                      </a:schemeClr>
                    </a:solidFill>
                  </a:tcPr>
                </a:tc>
                <a:tc hMerge="1" vMerge="1">
                  <a:txBody>
                    <a:bodyPr/>
                    <a:lstStyle/>
                    <a:p>
                      <a:pPr algn="ctr"/>
                      <a:endParaRPr lang="ja-JP" altLang="en-US" sz="1000" b="0">
                        <a:latin typeface="+mj-lt"/>
                        <a:ea typeface="メイリオ" panose="020B0604030504040204" pitchFamily="50" charset="-128"/>
                      </a:endParaRPr>
                    </a:p>
                  </a:txBody>
                  <a:tcPr marL="0" marR="0" marT="0" marB="0" anchor="ctr" anchorCtr="1">
                    <a:solidFill>
                      <a:schemeClr val="accent1">
                        <a:lumMod val="20000"/>
                        <a:lumOff val="80000"/>
                      </a:schemeClr>
                    </a:solidFill>
                  </a:tcPr>
                </a:tc>
                <a:tc gridSpan="2" vMerge="1">
                  <a:txBody>
                    <a:bodyPr/>
                    <a:lstStyle/>
                    <a:p>
                      <a:pPr algn="ctr"/>
                      <a:endParaRPr lang="ja-JP" altLang="en-US" sz="1000" b="0">
                        <a:latin typeface="+mj-lt"/>
                        <a:ea typeface="メイリオ" panose="020B0604030504040204" pitchFamily="50" charset="-128"/>
                      </a:endParaRPr>
                    </a:p>
                  </a:txBody>
                  <a:tcPr marL="0" marR="0" marT="0" marB="0" anchor="ctr" anchorCtr="1">
                    <a:solidFill>
                      <a:schemeClr val="accent1">
                        <a:lumMod val="20000"/>
                        <a:lumOff val="80000"/>
                      </a:schemeClr>
                    </a:solidFill>
                  </a:tcPr>
                </a:tc>
                <a:tc hMerge="1" vMerge="1">
                  <a:txBody>
                    <a:bodyPr/>
                    <a:lstStyle/>
                    <a:p>
                      <a:pPr algn="ctr"/>
                      <a:endParaRPr lang="ja-JP" altLang="en-US" sz="1000" b="0">
                        <a:latin typeface="+mj-lt"/>
                        <a:ea typeface="メイリオ" panose="020B0604030504040204" pitchFamily="50" charset="-128"/>
                      </a:endParaRPr>
                    </a:p>
                  </a:txBody>
                  <a:tcPr marL="0" marR="0" marT="0" marB="0" anchor="ctr" anchorCtr="1">
                    <a:solidFill>
                      <a:schemeClr val="accent1">
                        <a:lumMod val="20000"/>
                        <a:lumOff val="80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38100" cap="flat" cmpd="sng" algn="ctr">
                      <a:solidFill>
                        <a:srgbClr val="0000FF"/>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38100" cap="flat" cmpd="sng" algn="ctr">
                      <a:solidFill>
                        <a:srgbClr val="0000FF"/>
                      </a:solidFill>
                      <a:prstDash val="solid"/>
                      <a:round/>
                      <a:headEnd type="none" w="med" len="med"/>
                      <a:tailEnd type="none" w="med" len="med"/>
                    </a:lnL>
                    <a:lnR w="38100" cap="flat" cmpd="sng" algn="ctr">
                      <a:solidFill>
                        <a:srgbClr val="0000FF"/>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38100" cap="flat" cmpd="sng" algn="ctr">
                      <a:solidFill>
                        <a:srgbClr val="0000FF"/>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rowSpan="2">
                  <a:txBody>
                    <a:bodyPr/>
                    <a:lstStyle/>
                    <a:p>
                      <a:pPr algn="ctr"/>
                      <a:r>
                        <a:rPr lang="ja-JP" altLang="en-US" sz="1000" b="0">
                          <a:latin typeface="+mj-lt"/>
                          <a:ea typeface="メイリオ" panose="020B0604030504040204" pitchFamily="50" charset="-128"/>
                        </a:rPr>
                        <a:t>指数</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r>
                        <a:rPr lang="ja-JP" altLang="en-US" sz="1000" b="0">
                          <a:latin typeface="+mj-lt"/>
                          <a:ea typeface="メイリオ" panose="020B0604030504040204" pitchFamily="50" charset="-128"/>
                        </a:rPr>
                        <a:t>日付</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943942434"/>
                  </a:ext>
                </a:extLst>
              </a:tr>
              <a:tr h="189766">
                <a:tc vMerge="1">
                  <a:txBody>
                    <a:bodyPr/>
                    <a:lstStyle/>
                    <a:p>
                      <a:endParaRPr kumimoji="1" lang="ja-JP" altLang="en-US"/>
                    </a:p>
                  </a:txBody>
                  <a:tcPr/>
                </a:tc>
                <a:tc v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solidFill>
                          <a:latin typeface="+mn-lt"/>
                          <a:ea typeface="メイリオ" panose="020B0604030504040204" pitchFamily="50" charset="-128"/>
                          <a:cs typeface="+mn-cs"/>
                        </a:rPr>
                        <a:t>単独</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ja-JP" altLang="en-US" sz="1000" b="0" dirty="0">
                          <a:latin typeface="+mj-lt"/>
                          <a:ea typeface="メイリオ" panose="020B0604030504040204" pitchFamily="50" charset="-128"/>
                        </a:rPr>
                        <a:t>単独</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ja-JP" altLang="en-US" sz="1000" b="0">
                          <a:latin typeface="+mj-lt"/>
                          <a:ea typeface="メイリオ" panose="020B0604030504040204" pitchFamily="50" charset="-128"/>
                        </a:rPr>
                        <a:t>単独</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ja-JP" altLang="en-US" sz="1000" b="0">
                          <a:latin typeface="+mj-lt"/>
                          <a:ea typeface="メイリオ" panose="020B0604030504040204" pitchFamily="50" charset="-128"/>
                        </a:rPr>
                        <a:t>複合</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ja-JP" altLang="en-US" sz="1000" b="0">
                          <a:latin typeface="+mj-lt"/>
                          <a:ea typeface="メイリオ" panose="020B0604030504040204" pitchFamily="50" charset="-128"/>
                        </a:rPr>
                        <a:t>単独</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ja-JP" altLang="en-US" sz="1000" b="0">
                          <a:latin typeface="+mj-lt"/>
                          <a:ea typeface="メイリオ" panose="020B0604030504040204" pitchFamily="50" charset="-128"/>
                        </a:rPr>
                        <a:t>複合</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044590403"/>
                  </a:ext>
                </a:extLst>
              </a:tr>
              <a:tr h="234000">
                <a:tc>
                  <a:txBody>
                    <a:bodyPr/>
                    <a:lstStyle/>
                    <a:p>
                      <a:pPr algn="ctr"/>
                      <a:r>
                        <a:rPr lang="en-US" altLang="ja-JP" sz="1000" dirty="0">
                          <a:latin typeface="メイリオ" panose="020B0604030504040204" pitchFamily="50" charset="-128"/>
                          <a:ea typeface="メイリオ" panose="020B0604030504040204" pitchFamily="50" charset="-128"/>
                        </a:rPr>
                        <a:t>B </a:t>
                      </a:r>
                      <a:r>
                        <a:rPr lang="ja-JP" altLang="en-US" sz="1000" dirty="0">
                          <a:latin typeface="メイリオ" panose="020B0604030504040204" pitchFamily="50" charset="-128"/>
                          <a:ea typeface="メイリオ" panose="020B0604030504040204" pitchFamily="50" charset="-128"/>
                        </a:rPr>
                        <a:t>町</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1000" dirty="0">
                          <a:latin typeface="メイリオ" panose="020B0604030504040204" pitchFamily="50" charset="-128"/>
                          <a:ea typeface="メイリオ" panose="020B0604030504040204" pitchFamily="50" charset="-128"/>
                        </a:rPr>
                        <a:t>C </a:t>
                      </a:r>
                      <a:r>
                        <a:rPr lang="ja-JP" altLang="en-US" sz="1000" dirty="0">
                          <a:latin typeface="メイリオ" panose="020B0604030504040204" pitchFamily="50" charset="-128"/>
                          <a:ea typeface="メイリオ" panose="020B0604030504040204" pitchFamily="50" charset="-128"/>
                        </a:rPr>
                        <a:t>川</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1000" b="0" dirty="0">
                          <a:solidFill>
                            <a:schemeClr val="bg1"/>
                          </a:solidFill>
                          <a:latin typeface="+mj-lt"/>
                          <a:ea typeface="メイリオ" panose="020B0604030504040204" pitchFamily="50" charset="-128"/>
                        </a:rPr>
                        <a:t>60.8</a:t>
                      </a:r>
                      <a:endParaRPr lang="ja-JP" altLang="en-US" sz="1000" b="0" dirty="0">
                        <a:solidFill>
                          <a:schemeClr val="bg1"/>
                        </a:solidFill>
                        <a:latin typeface="+mj-lt"/>
                        <a:ea typeface="メイリオ" panose="020B0604030504040204" pitchFamily="50" charset="-128"/>
                      </a:endParaRP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C000C"/>
                    </a:solidFill>
                  </a:tcPr>
                </a:tc>
                <a:tc>
                  <a:txBody>
                    <a:bodyPr/>
                    <a:lstStyle/>
                    <a:p>
                      <a:pPr algn="ctr"/>
                      <a:r>
                        <a:rPr lang="en-US" altLang="ja-JP" sz="1000" b="0" dirty="0">
                          <a:solidFill>
                            <a:schemeClr val="bg1"/>
                          </a:solidFill>
                          <a:latin typeface="+mj-lt"/>
                          <a:ea typeface="メイリオ" panose="020B0604030504040204" pitchFamily="50" charset="-128"/>
                        </a:rPr>
                        <a:t>49.6</a:t>
                      </a:r>
                      <a:endParaRPr lang="ja-JP" altLang="en-US" sz="1000" b="0" dirty="0">
                        <a:solidFill>
                          <a:schemeClr val="bg1"/>
                        </a:solidFill>
                        <a:latin typeface="+mj-lt"/>
                        <a:ea typeface="メイリオ" panose="020B0604030504040204" pitchFamily="50" charset="-128"/>
                      </a:endParaRP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A00AA"/>
                    </a:solidFill>
                  </a:tcPr>
                </a:tc>
                <a:tc>
                  <a:txBody>
                    <a:bodyPr/>
                    <a:lstStyle/>
                    <a:p>
                      <a:pPr algn="ctr"/>
                      <a:r>
                        <a:rPr lang="en-US" altLang="ja-JP" sz="1000" b="0" dirty="0">
                          <a:solidFill>
                            <a:schemeClr val="bg1"/>
                          </a:solidFill>
                          <a:latin typeface="+mj-lt"/>
                          <a:ea typeface="メイリオ" panose="020B0604030504040204" pitchFamily="50" charset="-128"/>
                        </a:rPr>
                        <a:t>45.1</a:t>
                      </a:r>
                      <a:endParaRPr lang="ja-JP" altLang="en-US" sz="1000" b="0" dirty="0">
                        <a:solidFill>
                          <a:schemeClr val="bg1"/>
                        </a:solidFill>
                        <a:latin typeface="+mj-lt"/>
                        <a:ea typeface="メイリオ" panose="020B0604030504040204" pitchFamily="50" charset="-128"/>
                      </a:endParaRP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2800"/>
                    </a:solidFill>
                  </a:tcPr>
                </a:tc>
                <a:tc>
                  <a:txBody>
                    <a:bodyPr/>
                    <a:lstStyle/>
                    <a:p>
                      <a:pPr algn="ctr"/>
                      <a:r>
                        <a:rPr lang="en-US" altLang="ja-JP" sz="1000" b="0" dirty="0">
                          <a:latin typeface="+mj-lt"/>
                          <a:ea typeface="メイリオ" panose="020B0604030504040204" pitchFamily="50" charset="-128"/>
                        </a:rPr>
                        <a:t>38.8</a:t>
                      </a:r>
                      <a:endParaRPr lang="ja-JP" altLang="en-US" sz="1000" b="0" dirty="0">
                        <a:latin typeface="+mj-lt"/>
                        <a:ea typeface="メイリオ" panose="020B0604030504040204" pitchFamily="50" charset="-128"/>
                      </a:endParaRP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C000"/>
                    </a:solidFill>
                  </a:tcPr>
                </a:tc>
                <a:tc>
                  <a:txBody>
                    <a:bodyPr/>
                    <a:lstStyle/>
                    <a:p>
                      <a:pPr algn="ctr"/>
                      <a:r>
                        <a:rPr lang="en-US" altLang="ja-JP" sz="1000" b="0" dirty="0">
                          <a:latin typeface="+mj-lt"/>
                          <a:ea typeface="メイリオ" panose="020B0604030504040204" pitchFamily="50" charset="-128"/>
                        </a:rPr>
                        <a:t>22.6</a:t>
                      </a:r>
                      <a:endParaRPr lang="ja-JP" altLang="en-US" sz="1000" b="0" dirty="0">
                        <a:latin typeface="+mj-lt"/>
                        <a:ea typeface="メイリオ" panose="020B0604030504040204" pitchFamily="50" charset="-128"/>
                      </a:endParaRP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E700"/>
                    </a:solidFill>
                  </a:tcPr>
                </a:tc>
                <a:tc>
                  <a:txBody>
                    <a:bodyPr/>
                    <a:lstStyle/>
                    <a:p>
                      <a:pPr algn="ctr"/>
                      <a:r>
                        <a:rPr lang="en-US" altLang="ja-JP" sz="1000" b="0" dirty="0">
                          <a:latin typeface="+mj-lt"/>
                          <a:ea typeface="メイリオ" panose="020B0604030504040204" pitchFamily="50" charset="-128"/>
                        </a:rPr>
                        <a:t>6.4</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11.0</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11.2</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11.4</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11.7</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12.0</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12.3</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12.6</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12.8</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13.0</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13.1</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13.3</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13.5</a:t>
                      </a:r>
                    </a:p>
                  </a:txBody>
                  <a:tcPr marL="19050" marR="19050" marT="19050" marB="19050" anchor="ctr">
                    <a:lnL w="6350" cap="flat" cmpd="sng" algn="ctr">
                      <a:solidFill>
                        <a:schemeClr val="tx1"/>
                      </a:solidFill>
                      <a:prstDash val="solid"/>
                      <a:round/>
                      <a:headEnd type="none" w="med" len="med"/>
                      <a:tailEnd type="none" w="med" len="med"/>
                    </a:lnL>
                    <a:lnR w="38100" cap="flat" cmpd="sng" algn="ctr">
                      <a:solidFill>
                        <a:srgbClr val="3452D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effectLst/>
                        </a:rPr>
                        <a:t>13.9</a:t>
                      </a:r>
                    </a:p>
                  </a:txBody>
                  <a:tcPr marL="19050" marR="19050" marT="19050" marB="19050" anchor="ctr">
                    <a:lnL w="38100" cap="flat" cmpd="sng" algn="ctr">
                      <a:solidFill>
                        <a:srgbClr val="3452D0"/>
                      </a:solidFill>
                      <a:prstDash val="solid"/>
                      <a:round/>
                      <a:headEnd type="none" w="med" len="med"/>
                      <a:tailEnd type="none" w="med" len="med"/>
                    </a:lnL>
                    <a:lnR w="38100" cap="flat" cmpd="sng" algn="ctr">
                      <a:solidFill>
                        <a:srgbClr val="3452D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14.5</a:t>
                      </a:r>
                    </a:p>
                  </a:txBody>
                  <a:tcPr marL="19050" marR="19050" marT="19050" marB="19050" anchor="ctr">
                    <a:lnL w="38100" cap="flat" cmpd="sng" algn="ctr">
                      <a:solidFill>
                        <a:srgbClr val="3452D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solidFill>
                            <a:schemeClr val="tx1"/>
                          </a:solidFill>
                        </a:rPr>
                        <a:t>15.6</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solidFill>
                            <a:schemeClr val="tx1"/>
                          </a:solidFill>
                        </a:rPr>
                        <a:t>18.0</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solidFill>
                            <a:schemeClr val="tx1"/>
                          </a:solidFill>
                        </a:rPr>
                        <a:t>26.5</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00"/>
                    </a:solidFill>
                  </a:tcPr>
                </a:tc>
                <a:tc>
                  <a:txBody>
                    <a:bodyPr/>
                    <a:lstStyle/>
                    <a:p>
                      <a:pPr algn="ctr"/>
                      <a:r>
                        <a:rPr lang="en-US" altLang="ja-JP" sz="1000" dirty="0">
                          <a:solidFill>
                            <a:schemeClr val="tx1"/>
                          </a:solidFill>
                        </a:rPr>
                        <a:t>42.5</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C000"/>
                    </a:solidFill>
                  </a:tcPr>
                </a:tc>
                <a:tc>
                  <a:txBody>
                    <a:bodyPr/>
                    <a:lstStyle/>
                    <a:p>
                      <a:pPr algn="ctr"/>
                      <a:r>
                        <a:rPr lang="en-US" altLang="ja-JP" sz="1000" dirty="0">
                          <a:solidFill>
                            <a:schemeClr val="bg1"/>
                          </a:solidFill>
                        </a:rPr>
                        <a:t>54.3</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A00AA"/>
                    </a:solidFill>
                  </a:tcPr>
                </a:tc>
                <a:tc>
                  <a:txBody>
                    <a:bodyPr/>
                    <a:lstStyle/>
                    <a:p>
                      <a:pPr algn="ctr"/>
                      <a:r>
                        <a:rPr lang="en-US" altLang="ja-JP" sz="1000" dirty="0"/>
                        <a:t>42.2</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1000" dirty="0"/>
                        <a:t>1998/09/16</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55405340"/>
                  </a:ext>
                </a:extLst>
              </a:tr>
            </a:tbl>
          </a:graphicData>
        </a:graphic>
      </p:graphicFrame>
      <p:sp>
        <p:nvSpPr>
          <p:cNvPr id="19" name="テキスト ボックス 18">
            <a:extLst>
              <a:ext uri="{FF2B5EF4-FFF2-40B4-BE49-F238E27FC236}">
                <a16:creationId xmlns:a16="http://schemas.microsoft.com/office/drawing/2014/main" id="{C1958E33-4A9D-44E9-99C2-FDF725B8BEA6}"/>
              </a:ext>
            </a:extLst>
          </p:cNvPr>
          <p:cNvSpPr txBox="1"/>
          <p:nvPr/>
        </p:nvSpPr>
        <p:spPr>
          <a:xfrm>
            <a:off x="422329" y="1310292"/>
            <a:ext cx="8632228" cy="430887"/>
          </a:xfrm>
          <a:prstGeom prst="rect">
            <a:avLst/>
          </a:prstGeom>
          <a:noFill/>
        </p:spPr>
        <p:txBody>
          <a:bodyPr wrap="square" rtlCol="0">
            <a:spAutoFit/>
          </a:bodyPr>
          <a:lstStyle/>
          <a:p>
            <a:r>
              <a:rPr lang="ja-JP" altLang="en-US" sz="2200" b="1" dirty="0">
                <a:latin typeface="ＭＳ Ｐゴシック" panose="020B0600070205080204" pitchFamily="50" charset="-128"/>
                <a:ea typeface="ＭＳ Ｐゴシック" panose="020B0600070205080204" pitchFamily="50" charset="-128"/>
              </a:rPr>
              <a:t>気象庁ホームページで</a:t>
            </a:r>
            <a:r>
              <a:rPr kumimoji="1" lang="ja-JP" altLang="en-US" sz="2200" b="1" dirty="0">
                <a:latin typeface="ＭＳ Ｐゴシック" panose="020B0600070205080204" pitchFamily="50" charset="-128"/>
                <a:ea typeface="ＭＳ Ｐゴシック" panose="020B0600070205080204" pitchFamily="50" charset="-128"/>
              </a:rPr>
              <a:t>流域雨量指数の予測値を確認する。</a:t>
            </a:r>
          </a:p>
        </p:txBody>
      </p:sp>
      <p:sp>
        <p:nvSpPr>
          <p:cNvPr id="20" name="テキスト ボックス 19">
            <a:extLst>
              <a:ext uri="{FF2B5EF4-FFF2-40B4-BE49-F238E27FC236}">
                <a16:creationId xmlns:a16="http://schemas.microsoft.com/office/drawing/2014/main" id="{7A9C5379-30FF-45A3-808D-F8032D357B53}"/>
              </a:ext>
            </a:extLst>
          </p:cNvPr>
          <p:cNvSpPr txBox="1"/>
          <p:nvPr/>
        </p:nvSpPr>
        <p:spPr>
          <a:xfrm>
            <a:off x="255886" y="3917031"/>
            <a:ext cx="8632227" cy="1295327"/>
          </a:xfrm>
          <a:prstGeom prst="rect">
            <a:avLst/>
          </a:prstGeom>
          <a:solidFill>
            <a:schemeClr val="accent4">
              <a:lumMod val="40000"/>
              <a:lumOff val="60000"/>
            </a:schemeClr>
          </a:solidFill>
        </p:spPr>
        <p:txBody>
          <a:bodyPr wrap="square" tIns="108000" bIns="108000" rtlCol="0">
            <a:spAutoFit/>
          </a:bodyPr>
          <a:lstStyle/>
          <a:p>
            <a:pPr>
              <a:lnSpc>
                <a:spcPts val="2800"/>
              </a:lnSpc>
            </a:pPr>
            <a:r>
              <a:rPr lang="ja-JP" altLang="en-US" sz="2000" b="1" dirty="0">
                <a:latin typeface="+mj-ea"/>
                <a:ea typeface="+mj-ea"/>
              </a:rPr>
              <a:t>気象庁</a:t>
            </a:r>
            <a:r>
              <a:rPr lang="en-US" altLang="ja-JP" sz="2000" b="1" dirty="0">
                <a:latin typeface="+mj-ea"/>
                <a:ea typeface="+mj-ea"/>
              </a:rPr>
              <a:t>HP</a:t>
            </a:r>
            <a:r>
              <a:rPr lang="ja-JP" altLang="en-US" sz="2000" b="1" dirty="0">
                <a:latin typeface="+mj-ea"/>
                <a:ea typeface="+mj-ea"/>
              </a:rPr>
              <a:t>に表示されている、</a:t>
            </a:r>
            <a:r>
              <a:rPr kumimoji="1" lang="en-US" altLang="ja-JP" sz="2000" b="1" dirty="0">
                <a:latin typeface="+mj-ea"/>
                <a:ea typeface="+mj-ea"/>
              </a:rPr>
              <a:t>C</a:t>
            </a:r>
            <a:r>
              <a:rPr lang="ja-JP" altLang="en-US" sz="2000" b="1" dirty="0">
                <a:latin typeface="+mj-ea"/>
                <a:ea typeface="+mj-ea"/>
              </a:rPr>
              <a:t> </a:t>
            </a:r>
            <a:r>
              <a:rPr kumimoji="1" lang="ja-JP" altLang="en-US" sz="2000" b="1" dirty="0">
                <a:latin typeface="+mj-ea"/>
                <a:ea typeface="+mj-ea"/>
              </a:rPr>
              <a:t>川の流域雨量指数を確認すると、</a:t>
            </a:r>
            <a:endParaRPr kumimoji="1" lang="en-US" altLang="ja-JP" sz="2000" b="1" dirty="0">
              <a:latin typeface="+mj-ea"/>
              <a:ea typeface="+mj-ea"/>
            </a:endParaRPr>
          </a:p>
          <a:p>
            <a:pPr>
              <a:lnSpc>
                <a:spcPts val="2800"/>
              </a:lnSpc>
            </a:pPr>
            <a:r>
              <a:rPr lang="ja-JP" altLang="en-US" sz="2000" b="1" dirty="0">
                <a:latin typeface="+mj-ea"/>
                <a:ea typeface="+mj-ea"/>
              </a:rPr>
              <a:t>　</a:t>
            </a:r>
            <a:r>
              <a:rPr lang="en-US" altLang="ja-JP" sz="2000" b="1">
                <a:latin typeface="+mj-ea"/>
                <a:ea typeface="+mj-ea"/>
              </a:rPr>
              <a:t>19:00 </a:t>
            </a:r>
            <a:r>
              <a:rPr lang="ja-JP" altLang="en-US" sz="2000" b="1" dirty="0">
                <a:latin typeface="+mj-ea"/>
                <a:ea typeface="+mj-ea"/>
              </a:rPr>
              <a:t>頃には基準</a:t>
            </a:r>
            <a:r>
              <a:rPr lang="en-US" altLang="ja-JP" sz="2000" b="1" dirty="0">
                <a:latin typeface="+mj-ea"/>
                <a:ea typeface="+mj-ea"/>
              </a:rPr>
              <a:t>Ⅱ</a:t>
            </a:r>
            <a:r>
              <a:rPr lang="ja-JP" altLang="en-US" sz="2000" b="1" dirty="0">
                <a:latin typeface="+mj-ea"/>
                <a:ea typeface="+mj-ea"/>
              </a:rPr>
              <a:t>複合</a:t>
            </a:r>
            <a:r>
              <a:rPr lang="ja-JP" altLang="en-US" sz="2000" b="1">
                <a:latin typeface="+mj-ea"/>
                <a:ea typeface="+mj-ea"/>
              </a:rPr>
              <a:t>を超える</a:t>
            </a:r>
            <a:r>
              <a:rPr lang="ja-JP" altLang="en-US" sz="2000" b="1" dirty="0">
                <a:latin typeface="+mj-ea"/>
                <a:ea typeface="+mj-ea"/>
              </a:rPr>
              <a:t> </a:t>
            </a:r>
            <a:r>
              <a:rPr lang="en-US" altLang="ja-JP" sz="2000" b="1">
                <a:latin typeface="+mj-ea"/>
                <a:ea typeface="+mj-ea"/>
              </a:rPr>
              <a:t>(</a:t>
            </a:r>
            <a:r>
              <a:rPr lang="ja-JP" altLang="en-US" sz="2000" b="1" u="sng" dirty="0">
                <a:solidFill>
                  <a:srgbClr val="FF0000"/>
                </a:solidFill>
                <a:latin typeface="+mj-ea"/>
                <a:ea typeface="+mj-ea"/>
              </a:rPr>
              <a:t>洪水警報基準に到達する</a:t>
            </a:r>
            <a:r>
              <a:rPr lang="en-US" altLang="ja-JP" sz="2000" b="1" dirty="0">
                <a:latin typeface="+mj-ea"/>
                <a:ea typeface="+mj-ea"/>
              </a:rPr>
              <a:t>)</a:t>
            </a:r>
            <a:r>
              <a:rPr lang="ja-JP" altLang="en-US" sz="2000" b="1" dirty="0">
                <a:latin typeface="+mj-ea"/>
                <a:ea typeface="+mj-ea"/>
              </a:rPr>
              <a:t> 予測。</a:t>
            </a:r>
            <a:r>
              <a:rPr lang="en-US" altLang="ja-JP" sz="2000" b="1">
                <a:latin typeface="+mj-ea"/>
                <a:ea typeface="+mj-ea"/>
              </a:rPr>
              <a:t/>
            </a:r>
            <a:br>
              <a:rPr lang="en-US" altLang="ja-JP" sz="2000" b="1">
                <a:latin typeface="+mj-ea"/>
                <a:ea typeface="+mj-ea"/>
              </a:rPr>
            </a:br>
            <a:r>
              <a:rPr lang="ja-JP" altLang="en-US" sz="2000" b="1" dirty="0">
                <a:latin typeface="+mj-ea"/>
                <a:ea typeface="+mj-ea"/>
              </a:rPr>
              <a:t>　</a:t>
            </a:r>
            <a:r>
              <a:rPr lang="en-US" altLang="ja-JP" sz="2000" b="1">
                <a:latin typeface="+mj-ea"/>
                <a:ea typeface="+mj-ea"/>
              </a:rPr>
              <a:t>20:00 </a:t>
            </a:r>
            <a:r>
              <a:rPr lang="ja-JP" altLang="en-US" sz="2000" b="1" dirty="0">
                <a:latin typeface="+mj-ea"/>
                <a:ea typeface="+mj-ea"/>
              </a:rPr>
              <a:t>頃には基準</a:t>
            </a:r>
            <a:r>
              <a:rPr lang="en-US" altLang="ja-JP" sz="2000" b="1" dirty="0">
                <a:latin typeface="+mj-ea"/>
                <a:ea typeface="+mj-ea"/>
              </a:rPr>
              <a:t>Ⅲ</a:t>
            </a:r>
            <a:r>
              <a:rPr lang="ja-JP" altLang="en-US" sz="2000" b="1" dirty="0">
                <a:latin typeface="+mj-ea"/>
                <a:ea typeface="+mj-ea"/>
              </a:rPr>
              <a:t>単独</a:t>
            </a:r>
            <a:r>
              <a:rPr lang="ja-JP" altLang="en-US" sz="2000" b="1">
                <a:latin typeface="+mj-ea"/>
                <a:ea typeface="+mj-ea"/>
              </a:rPr>
              <a:t>を超える</a:t>
            </a:r>
            <a:r>
              <a:rPr lang="ja-JP" altLang="en-US" sz="2000" b="1" dirty="0">
                <a:latin typeface="+mj-ea"/>
                <a:ea typeface="+mj-ea"/>
              </a:rPr>
              <a:t> </a:t>
            </a:r>
            <a:r>
              <a:rPr lang="en-US" altLang="ja-JP" sz="2000" b="1">
                <a:latin typeface="+mj-ea"/>
                <a:ea typeface="+mj-ea"/>
              </a:rPr>
              <a:t>(</a:t>
            </a:r>
            <a:r>
              <a:rPr lang="ja-JP" altLang="en-US" sz="2000" b="1" u="sng" dirty="0">
                <a:solidFill>
                  <a:srgbClr val="FF0000"/>
                </a:solidFill>
                <a:latin typeface="+mj-ea"/>
                <a:ea typeface="+mj-ea"/>
              </a:rPr>
              <a:t>洪水警報基準を大きく超過する</a:t>
            </a:r>
            <a:r>
              <a:rPr lang="en-US" altLang="ja-JP" sz="2000" b="1" dirty="0">
                <a:latin typeface="+mj-ea"/>
                <a:ea typeface="+mj-ea"/>
              </a:rPr>
              <a:t>) </a:t>
            </a:r>
            <a:r>
              <a:rPr lang="ja-JP" altLang="en-US" sz="2000" b="1" dirty="0">
                <a:latin typeface="+mj-ea"/>
                <a:ea typeface="+mj-ea"/>
              </a:rPr>
              <a:t>予測。</a:t>
            </a:r>
            <a:endParaRPr kumimoji="1" lang="ja-JP" altLang="en-US" sz="2000" b="1" dirty="0">
              <a:latin typeface="+mj-ea"/>
              <a:ea typeface="+mj-ea"/>
            </a:endParaRPr>
          </a:p>
        </p:txBody>
      </p:sp>
      <p:sp>
        <p:nvSpPr>
          <p:cNvPr id="21" name="テキスト ボックス 20">
            <a:extLst>
              <a:ext uri="{FF2B5EF4-FFF2-40B4-BE49-F238E27FC236}">
                <a16:creationId xmlns:a16="http://schemas.microsoft.com/office/drawing/2014/main" id="{E6D2F121-F665-C3D5-8021-4DF78DE12900}"/>
              </a:ext>
            </a:extLst>
          </p:cNvPr>
          <p:cNvSpPr txBox="1"/>
          <p:nvPr/>
        </p:nvSpPr>
        <p:spPr>
          <a:xfrm>
            <a:off x="4497673" y="3496610"/>
            <a:ext cx="1515686" cy="338554"/>
          </a:xfrm>
          <a:prstGeom prst="rect">
            <a:avLst/>
          </a:prstGeom>
          <a:noFill/>
        </p:spPr>
        <p:txBody>
          <a:bodyPr wrap="square" rtlCol="0">
            <a:spAutoFit/>
          </a:bodyPr>
          <a:lstStyle/>
          <a:p>
            <a:pPr algn="ctr"/>
            <a:r>
              <a:rPr lang="ja-JP" altLang="en-US" sz="1600" b="1" dirty="0">
                <a:solidFill>
                  <a:srgbClr val="3452D0"/>
                </a:solidFill>
                <a:latin typeface="BIZ UDPゴシック" panose="020B0400000000000000" pitchFamily="50" charset="-128"/>
                <a:ea typeface="BIZ UDPゴシック" panose="020B0400000000000000" pitchFamily="50" charset="-128"/>
              </a:rPr>
              <a:t>現在時刻</a:t>
            </a:r>
          </a:p>
        </p:txBody>
      </p:sp>
      <p:sp>
        <p:nvSpPr>
          <p:cNvPr id="22" name="テキスト ボックス 21">
            <a:extLst>
              <a:ext uri="{FF2B5EF4-FFF2-40B4-BE49-F238E27FC236}">
                <a16:creationId xmlns:a16="http://schemas.microsoft.com/office/drawing/2014/main" id="{9527B7EC-5087-DD8E-58BB-0A832FBFF140}"/>
              </a:ext>
            </a:extLst>
          </p:cNvPr>
          <p:cNvSpPr txBox="1"/>
          <p:nvPr/>
        </p:nvSpPr>
        <p:spPr>
          <a:xfrm>
            <a:off x="422329" y="1855473"/>
            <a:ext cx="3126177" cy="369332"/>
          </a:xfrm>
          <a:prstGeom prst="rect">
            <a:avLst/>
          </a:prstGeom>
          <a:noFill/>
        </p:spPr>
        <p:txBody>
          <a:bodyPr wrap="none" rtlCol="0">
            <a:spAutoFit/>
          </a:bodyPr>
          <a:lstStyle/>
          <a:p>
            <a:r>
              <a:rPr lang="ja-JP" altLang="en-US" b="1" dirty="0">
                <a:latin typeface="ＭＳ Ｐゴシック" panose="020B0600070205080204" pitchFamily="50" charset="-128"/>
                <a:ea typeface="ＭＳ Ｐゴシック" panose="020B0600070205080204" pitchFamily="50" charset="-128"/>
              </a:rPr>
              <a:t>（</a:t>
            </a:r>
            <a:r>
              <a:rPr lang="en-US" altLang="ja-JP" b="1" dirty="0">
                <a:latin typeface="ＭＳ Ｐゴシック" panose="020B0600070205080204" pitchFamily="50" charset="-128"/>
                <a:ea typeface="ＭＳ Ｐゴシック" panose="020B0600070205080204" pitchFamily="50" charset="-128"/>
              </a:rPr>
              <a:t>8 </a:t>
            </a:r>
            <a:r>
              <a:rPr lang="ja-JP" altLang="en-US" b="1" dirty="0">
                <a:latin typeface="ＭＳ Ｐゴシック" panose="020B0600070205080204" pitchFamily="50" charset="-128"/>
                <a:ea typeface="ＭＳ Ｐゴシック" panose="020B0600070205080204" pitchFamily="50" charset="-128"/>
              </a:rPr>
              <a:t>月 </a:t>
            </a:r>
            <a:r>
              <a:rPr lang="en-US" altLang="ja-JP" b="1" dirty="0">
                <a:latin typeface="ＭＳ Ｐゴシック" panose="020B0600070205080204" pitchFamily="50" charset="-128"/>
                <a:ea typeface="ＭＳ Ｐゴシック" panose="020B0600070205080204" pitchFamily="50" charset="-128"/>
              </a:rPr>
              <a:t>30 </a:t>
            </a:r>
            <a:r>
              <a:rPr lang="ja-JP" altLang="en-US" b="1" dirty="0">
                <a:latin typeface="ＭＳ Ｐゴシック" panose="020B0600070205080204" pitchFamily="50" charset="-128"/>
                <a:ea typeface="ＭＳ Ｐゴシック" panose="020B0600070205080204" pitchFamily="50" charset="-128"/>
              </a:rPr>
              <a:t>日 </a:t>
            </a:r>
            <a:r>
              <a:rPr lang="en-US" altLang="ja-JP" b="1" dirty="0">
                <a:latin typeface="ＭＳ Ｐゴシック" panose="020B0600070205080204" pitchFamily="50" charset="-128"/>
                <a:ea typeface="ＭＳ Ｐゴシック" panose="020B0600070205080204" pitchFamily="50" charset="-128"/>
              </a:rPr>
              <a:t>14 </a:t>
            </a:r>
            <a:r>
              <a:rPr lang="ja-JP" altLang="en-US" b="1" dirty="0">
                <a:latin typeface="ＭＳ Ｐゴシック" panose="020B0600070205080204" pitchFamily="50" charset="-128"/>
                <a:ea typeface="ＭＳ Ｐゴシック" panose="020B0600070205080204" pitchFamily="50" charset="-128"/>
              </a:rPr>
              <a:t>時 </a:t>
            </a:r>
            <a:r>
              <a:rPr lang="en-US" altLang="ja-JP" b="1" dirty="0">
                <a:latin typeface="ＭＳ Ｐゴシック" panose="020B0600070205080204" pitchFamily="50" charset="-128"/>
                <a:ea typeface="ＭＳ Ｐゴシック" panose="020B0600070205080204" pitchFamily="50" charset="-128"/>
              </a:rPr>
              <a:t>30 </a:t>
            </a:r>
            <a:r>
              <a:rPr lang="ja-JP" altLang="en-US" b="1" dirty="0">
                <a:latin typeface="ＭＳ Ｐゴシック" panose="020B0600070205080204" pitchFamily="50" charset="-128"/>
                <a:ea typeface="ＭＳ Ｐゴシック" panose="020B0600070205080204" pitchFamily="50" charset="-128"/>
              </a:rPr>
              <a:t>分現在）</a:t>
            </a:r>
            <a:endParaRPr kumimoji="1" lang="ja-JP" altLang="en-US" b="1" dirty="0">
              <a:latin typeface="ＭＳ Ｐゴシック" panose="020B0600070205080204" pitchFamily="50" charset="-128"/>
              <a:ea typeface="ＭＳ Ｐゴシック" panose="020B0600070205080204" pitchFamily="50" charset="-128"/>
            </a:endParaRPr>
          </a:p>
        </p:txBody>
      </p:sp>
      <p:sp>
        <p:nvSpPr>
          <p:cNvPr id="23" name="矢印: 下 20">
            <a:extLst>
              <a:ext uri="{FF2B5EF4-FFF2-40B4-BE49-F238E27FC236}">
                <a16:creationId xmlns:a16="http://schemas.microsoft.com/office/drawing/2014/main" id="{0AB0A35E-006A-E98C-5A67-CD0E5C3D50C1}"/>
              </a:ext>
            </a:extLst>
          </p:cNvPr>
          <p:cNvSpPr/>
          <p:nvPr/>
        </p:nvSpPr>
        <p:spPr>
          <a:xfrm rot="10800000">
            <a:off x="7428588" y="3632740"/>
            <a:ext cx="238990" cy="176686"/>
          </a:xfrm>
          <a:prstGeom prst="downArrow">
            <a:avLst/>
          </a:prstGeom>
          <a:solidFill>
            <a:srgbClr val="AA00A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8" name="Picture 4" descr="省略波線イラスト - No: 23201976／無料イラスト/フリー素材なら「イラストAC」">
            <a:extLst>
              <a:ext uri="{FF2B5EF4-FFF2-40B4-BE49-F238E27FC236}">
                <a16:creationId xmlns:a16="http://schemas.microsoft.com/office/drawing/2014/main" id="{736D589A-72F5-BF44-D866-3DF0AF62B60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flipV="1">
            <a:off x="4194032" y="2971842"/>
            <a:ext cx="978472" cy="96029"/>
          </a:xfrm>
          <a:prstGeom prst="rect">
            <a:avLst/>
          </a:prstGeom>
          <a:noFill/>
          <a:extLst>
            <a:ext uri="{909E8E84-426E-40DD-AFC4-6F175D3DCCD1}">
              <a14:hiddenFill xmlns:a14="http://schemas.microsoft.com/office/drawing/2010/main">
                <a:solidFill>
                  <a:srgbClr val="FFFFFF"/>
                </a:solidFill>
              </a14:hiddenFill>
            </a:ext>
          </a:extLst>
        </p:spPr>
      </p:pic>
      <p:sp>
        <p:nvSpPr>
          <p:cNvPr id="29" name="矢印: 下 33">
            <a:extLst>
              <a:ext uri="{FF2B5EF4-FFF2-40B4-BE49-F238E27FC236}">
                <a16:creationId xmlns:a16="http://schemas.microsoft.com/office/drawing/2014/main" id="{4BBCCFB4-3A0C-4176-B641-06121B998CD9}"/>
              </a:ext>
            </a:extLst>
          </p:cNvPr>
          <p:cNvSpPr/>
          <p:nvPr/>
        </p:nvSpPr>
        <p:spPr>
          <a:xfrm rot="10800000">
            <a:off x="7040011" y="3637266"/>
            <a:ext cx="238990" cy="176686"/>
          </a:xfrm>
          <a:prstGeom prst="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a:extLst>
              <a:ext uri="{FF2B5EF4-FFF2-40B4-BE49-F238E27FC236}">
                <a16:creationId xmlns:a16="http://schemas.microsoft.com/office/drawing/2014/main" id="{FA7DD706-E9B8-5F3D-CABF-0104FA812555}"/>
              </a:ext>
            </a:extLst>
          </p:cNvPr>
          <p:cNvPicPr>
            <a:picLocks noChangeAspect="1"/>
          </p:cNvPicPr>
          <p:nvPr/>
        </p:nvPicPr>
        <p:blipFill rotWithShape="1">
          <a:blip r:embed="rId7"/>
          <a:srcRect b="36582"/>
          <a:stretch/>
        </p:blipFill>
        <p:spPr>
          <a:xfrm>
            <a:off x="567318" y="5242417"/>
            <a:ext cx="6014837" cy="1250933"/>
          </a:xfrm>
          <a:prstGeom prst="rect">
            <a:avLst/>
          </a:prstGeom>
        </p:spPr>
      </p:pic>
      <p:sp>
        <p:nvSpPr>
          <p:cNvPr id="17"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解説</a:t>
            </a:r>
          </a:p>
        </p:txBody>
      </p:sp>
    </p:spTree>
    <p:extLst>
      <p:ext uri="{BB962C8B-B14F-4D97-AF65-F5344CB8AC3E}">
        <p14:creationId xmlns:p14="http://schemas.microsoft.com/office/powerpoint/2010/main" val="20031921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p:cNvSpPr/>
          <p:nvPr/>
        </p:nvSpPr>
        <p:spPr>
          <a:xfrm>
            <a:off x="284676" y="1349902"/>
            <a:ext cx="3748481" cy="4209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9" name="矢印: 右 10">
            <a:extLst>
              <a:ext uri="{FF2B5EF4-FFF2-40B4-BE49-F238E27FC236}">
                <a16:creationId xmlns:a16="http://schemas.microsoft.com/office/drawing/2014/main" id="{AC31C2ED-2875-45ED-8965-A81D5A823BDF}"/>
              </a:ext>
            </a:extLst>
          </p:cNvPr>
          <p:cNvSpPr/>
          <p:nvPr/>
        </p:nvSpPr>
        <p:spPr>
          <a:xfrm rot="5400000">
            <a:off x="4009634" y="4180752"/>
            <a:ext cx="1435283" cy="307777"/>
          </a:xfrm>
          <a:prstGeom prst="rightArrow">
            <a:avLst>
              <a:gd name="adj1" fmla="val 50000"/>
              <a:gd name="adj2" fmla="val 104842"/>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7B355DA4-9BC4-440A-B61A-07CC07756D7A}"/>
              </a:ext>
            </a:extLst>
          </p:cNvPr>
          <p:cNvSpPr/>
          <p:nvPr/>
        </p:nvSpPr>
        <p:spPr>
          <a:xfrm>
            <a:off x="770329" y="3301834"/>
            <a:ext cx="4707446" cy="307150"/>
          </a:xfrm>
          <a:prstGeom prst="rect">
            <a:avLst/>
          </a:prstGeom>
          <a:solidFill>
            <a:srgbClr val="FFCC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スライド番号プレースホルダー 4">
            <a:extLst>
              <a:ext uri="{FF2B5EF4-FFF2-40B4-BE49-F238E27FC236}">
                <a16:creationId xmlns:a16="http://schemas.microsoft.com/office/drawing/2014/main" id="{9F615F94-564B-40D1-B693-1209A760830D}"/>
              </a:ext>
            </a:extLst>
          </p:cNvPr>
          <p:cNvSpPr>
            <a:spLocks noGrp="1"/>
          </p:cNvSpPr>
          <p:nvPr>
            <p:ph type="sldNum" sz="quarter" idx="12"/>
          </p:nvPr>
        </p:nvSpPr>
        <p:spPr/>
        <p:txBody>
          <a:bodyPr/>
          <a:lstStyle/>
          <a:p>
            <a:fld id="{090AECCA-A504-4483-9A84-66AB2E940DB8}" type="slidenum">
              <a:rPr lang="ja-JP" altLang="en-US" smtClean="0"/>
              <a:pPr/>
              <a:t>55</a:t>
            </a:fld>
            <a:endParaRPr lang="ja-JP" altLang="en-US" dirty="0"/>
          </a:p>
        </p:txBody>
      </p:sp>
      <p:sp>
        <p:nvSpPr>
          <p:cNvPr id="7" name="テキスト ボックス 6">
            <a:extLst>
              <a:ext uri="{FF2B5EF4-FFF2-40B4-BE49-F238E27FC236}">
                <a16:creationId xmlns:a16="http://schemas.microsoft.com/office/drawing/2014/main" id="{96A42E3A-E123-485A-BE6F-E8A9D1AFB609}"/>
              </a:ext>
            </a:extLst>
          </p:cNvPr>
          <p:cNvSpPr txBox="1"/>
          <p:nvPr/>
        </p:nvSpPr>
        <p:spPr>
          <a:xfrm>
            <a:off x="3481496" y="6564959"/>
            <a:ext cx="5238934" cy="276999"/>
          </a:xfrm>
          <a:prstGeom prst="rect">
            <a:avLst/>
          </a:prstGeom>
          <a:noFill/>
        </p:spPr>
        <p:txBody>
          <a:bodyPr wrap="none" rtlCol="0">
            <a:spAutoFit/>
          </a:bodyPr>
          <a:lstStyle/>
          <a:p>
            <a:pPr algn="r"/>
            <a:r>
              <a:rPr lang="ja-JP" altLang="en-US" sz="1200" dirty="0">
                <a:solidFill>
                  <a:schemeClr val="bg1"/>
                </a:solidFill>
                <a:latin typeface="ＭＳ Ｐゴシック" panose="020B0600070205080204" pitchFamily="50" charset="-128"/>
                <a:ea typeface="ＭＳ Ｐゴシック" panose="020B0600070205080204" pitchFamily="50" charset="-128"/>
              </a:rPr>
              <a:t>参考：</a:t>
            </a:r>
            <a:r>
              <a:rPr lang="ja-JP" altLang="ja-JP" sz="1200">
                <a:solidFill>
                  <a:schemeClr val="bg1"/>
                </a:solidFill>
                <a:latin typeface="ＭＳ Ｐゴシック" panose="020B0600070205080204" pitchFamily="50" charset="-128"/>
                <a:ea typeface="ＭＳ Ｐゴシック" panose="020B0600070205080204" pitchFamily="50" charset="-128"/>
              </a:rPr>
              <a:t>「避難</a:t>
            </a:r>
            <a:r>
              <a:rPr lang="ja-JP" altLang="en-US" sz="1200">
                <a:solidFill>
                  <a:schemeClr val="bg1"/>
                </a:solidFill>
                <a:latin typeface="ＭＳ Ｐゴシック" panose="020B0600070205080204" pitchFamily="50" charset="-128"/>
                <a:ea typeface="ＭＳ Ｐゴシック" panose="020B0600070205080204" pitchFamily="50" charset="-128"/>
              </a:rPr>
              <a:t>情報</a:t>
            </a:r>
            <a:r>
              <a:rPr lang="ja-JP" altLang="ja-JP" sz="1200">
                <a:solidFill>
                  <a:schemeClr val="bg1"/>
                </a:solidFill>
                <a:latin typeface="ＭＳ Ｐゴシック" panose="020B0600070205080204" pitchFamily="50" charset="-128"/>
                <a:ea typeface="ＭＳ Ｐゴシック" panose="020B0600070205080204" pitchFamily="50" charset="-128"/>
              </a:rPr>
              <a:t>に</a:t>
            </a:r>
            <a:r>
              <a:rPr lang="ja-JP" altLang="ja-JP" sz="1200" dirty="0">
                <a:solidFill>
                  <a:schemeClr val="bg1"/>
                </a:solidFill>
                <a:latin typeface="ＭＳ Ｐゴシック" panose="020B0600070205080204" pitchFamily="50" charset="-128"/>
                <a:ea typeface="ＭＳ Ｐゴシック" panose="020B0600070205080204" pitchFamily="50" charset="-128"/>
              </a:rPr>
              <a:t>関するガイドライン</a:t>
            </a:r>
            <a:r>
              <a:rPr lang="ja-JP" altLang="ja-JP" sz="1200">
                <a:solidFill>
                  <a:schemeClr val="bg1"/>
                </a:solidFill>
                <a:latin typeface="ＭＳ Ｐゴシック" panose="020B0600070205080204" pitchFamily="50" charset="-128"/>
                <a:ea typeface="ＭＳ Ｐゴシック" panose="020B0600070205080204" pitchFamily="50" charset="-128"/>
              </a:rPr>
              <a:t>」（</a:t>
            </a:r>
            <a:r>
              <a:rPr lang="en-US" altLang="ja-JP" sz="1200">
                <a:solidFill>
                  <a:schemeClr val="bg1"/>
                </a:solidFill>
                <a:latin typeface="ＭＳ Ｐゴシック" panose="020B0600070205080204" pitchFamily="50" charset="-128"/>
                <a:ea typeface="ＭＳ Ｐゴシック" panose="020B0600070205080204" pitchFamily="50" charset="-128"/>
              </a:rPr>
              <a:t>R03</a:t>
            </a:r>
            <a:r>
              <a:rPr lang="ja-JP" altLang="ja-JP" sz="1200">
                <a:solidFill>
                  <a:schemeClr val="bg1"/>
                </a:solidFill>
                <a:latin typeface="ＭＳ Ｐゴシック" panose="020B0600070205080204" pitchFamily="50" charset="-128"/>
                <a:ea typeface="ＭＳ Ｐゴシック" panose="020B0600070205080204" pitchFamily="50" charset="-128"/>
              </a:rPr>
              <a:t>）</a:t>
            </a:r>
            <a:r>
              <a:rPr lang="ja-JP" altLang="ja-JP" sz="1200" dirty="0">
                <a:solidFill>
                  <a:schemeClr val="bg1"/>
                </a:solidFill>
                <a:latin typeface="ＭＳ Ｐゴシック" panose="020B0600070205080204" pitchFamily="50" charset="-128"/>
                <a:ea typeface="ＭＳ Ｐゴシック" panose="020B0600070205080204" pitchFamily="50" charset="-128"/>
              </a:rPr>
              <a:t>（内閣府（防災担当））</a:t>
            </a:r>
            <a:r>
              <a:rPr lang="ja-JP" altLang="en-US" sz="1200" dirty="0">
                <a:solidFill>
                  <a:schemeClr val="bg1"/>
                </a:solidFill>
                <a:latin typeface="ＭＳ Ｐゴシック" panose="020B0600070205080204" pitchFamily="50" charset="-128"/>
                <a:ea typeface="ＭＳ Ｐゴシック" panose="020B0600070205080204" pitchFamily="50" charset="-128"/>
              </a:rPr>
              <a:t>（一部改変）</a:t>
            </a:r>
            <a:endParaRPr kumimoji="1" lang="ja-JP" altLang="en-US" sz="1200" dirty="0">
              <a:solidFill>
                <a:schemeClr val="bg1"/>
              </a:solidFill>
              <a:latin typeface="ＭＳ Ｐゴシック" panose="020B0600070205080204" pitchFamily="50" charset="-128"/>
              <a:ea typeface="ＭＳ Ｐゴシック" panose="020B0600070205080204" pitchFamily="50" charset="-128"/>
            </a:endParaRPr>
          </a:p>
        </p:txBody>
      </p:sp>
      <p:sp>
        <p:nvSpPr>
          <p:cNvPr id="8" name="正方形/長方形 7">
            <a:extLst>
              <a:ext uri="{FF2B5EF4-FFF2-40B4-BE49-F238E27FC236}">
                <a16:creationId xmlns:a16="http://schemas.microsoft.com/office/drawing/2014/main" id="{C77D02C4-BFF5-42A8-A844-4CB243B0745B}"/>
              </a:ext>
            </a:extLst>
          </p:cNvPr>
          <p:cNvSpPr/>
          <p:nvPr/>
        </p:nvSpPr>
        <p:spPr>
          <a:xfrm>
            <a:off x="543464" y="5064372"/>
            <a:ext cx="8057071" cy="726518"/>
          </a:xfrm>
          <a:prstGeom prst="rect">
            <a:avLst/>
          </a:prstGeom>
          <a:solidFill>
            <a:srgbClr val="FFFF99"/>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rgbClr val="663300"/>
                </a:solidFill>
                <a:latin typeface="+mn-ea"/>
              </a:rPr>
              <a:t>この条件にあてはまることから、水位上昇のおそれがあると</a:t>
            </a:r>
            <a:r>
              <a:rPr lang="ja-JP" altLang="en-US" sz="2000" dirty="0">
                <a:solidFill>
                  <a:srgbClr val="663300"/>
                </a:solidFill>
                <a:latin typeface="+mn-ea"/>
              </a:rPr>
              <a:t>考えられる</a:t>
            </a:r>
            <a:endParaRPr lang="en-US" altLang="ja-JP" sz="2000" dirty="0">
              <a:solidFill>
                <a:srgbClr val="663300"/>
              </a:solidFill>
              <a:latin typeface="+mn-ea"/>
            </a:endParaRPr>
          </a:p>
          <a:p>
            <a:pPr algn="ctr"/>
            <a:r>
              <a:rPr lang="ja-JP" altLang="en-US" sz="2000" dirty="0">
                <a:solidFill>
                  <a:srgbClr val="663300"/>
                </a:solidFill>
                <a:latin typeface="+mn-ea"/>
              </a:rPr>
              <a:t>→</a:t>
            </a:r>
            <a:r>
              <a:rPr lang="en-US" altLang="ja-JP" sz="2000" dirty="0">
                <a:solidFill>
                  <a:srgbClr val="663300"/>
                </a:solidFill>
                <a:latin typeface="+mn-ea"/>
              </a:rPr>
              <a:t> </a:t>
            </a:r>
            <a:r>
              <a:rPr lang="ja-JP" altLang="en-US" sz="2000" dirty="0">
                <a:solidFill>
                  <a:srgbClr val="FF0000"/>
                </a:solidFill>
                <a:latin typeface="+mn-ea"/>
              </a:rPr>
              <a:t>警戒レベル３ 高齢者等避難</a:t>
            </a:r>
            <a:r>
              <a:rPr lang="ja-JP" altLang="en-US" sz="2000" dirty="0">
                <a:solidFill>
                  <a:srgbClr val="663300"/>
                </a:solidFill>
                <a:latin typeface="+mn-ea"/>
              </a:rPr>
              <a:t> を発令する拠りどころになる。</a:t>
            </a:r>
            <a:endParaRPr kumimoji="1" lang="ja-JP" altLang="en-US" sz="2000" dirty="0">
              <a:solidFill>
                <a:srgbClr val="663300"/>
              </a:solidFill>
              <a:latin typeface="+mn-ea"/>
            </a:endParaRPr>
          </a:p>
        </p:txBody>
      </p:sp>
      <p:sp>
        <p:nvSpPr>
          <p:cNvPr id="12"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解説</a:t>
            </a:r>
          </a:p>
        </p:txBody>
      </p:sp>
      <p:sp>
        <p:nvSpPr>
          <p:cNvPr id="14" name="タイトル 4">
            <a:extLst>
              <a:ext uri="{FF2B5EF4-FFF2-40B4-BE49-F238E27FC236}">
                <a16:creationId xmlns:a16="http://schemas.microsoft.com/office/drawing/2014/main" id="{29E99313-91FA-4C1F-862A-3D09BCCF406A}"/>
              </a:ext>
            </a:extLst>
          </p:cNvPr>
          <p:cNvSpPr txBox="1">
            <a:spLocks/>
          </p:cNvSpPr>
          <p:nvPr/>
        </p:nvSpPr>
        <p:spPr>
          <a:xfrm>
            <a:off x="0" y="364650"/>
            <a:ext cx="8138700" cy="68649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2400" b="1" kern="1200">
                <a:solidFill>
                  <a:schemeClr val="bg1"/>
                </a:solidFill>
                <a:latin typeface="ＭＳ Ｐゴシック" panose="020B0600070205080204" pitchFamily="50" charset="-128"/>
                <a:ea typeface="ＭＳ Ｐゴシック" panose="020B0600070205080204" pitchFamily="50" charset="-128"/>
                <a:cs typeface="+mj-cs"/>
              </a:defRPr>
            </a:lvl1pPr>
          </a:lstStyle>
          <a:p>
            <a:r>
              <a:rPr lang="ja-JP" altLang="en-US" dirty="0"/>
              <a:t>　① </a:t>
            </a:r>
            <a:r>
              <a:rPr lang="en-US" altLang="ja-JP" dirty="0"/>
              <a:t>B </a:t>
            </a:r>
            <a:r>
              <a:rPr lang="ja-JP" altLang="en-US" dirty="0"/>
              <a:t>町の地域防災計画</a:t>
            </a:r>
          </a:p>
        </p:txBody>
      </p:sp>
      <p:sp>
        <p:nvSpPr>
          <p:cNvPr id="17" name="正方形/長方形 16">
            <a:extLst>
              <a:ext uri="{FF2B5EF4-FFF2-40B4-BE49-F238E27FC236}">
                <a16:creationId xmlns:a16="http://schemas.microsoft.com/office/drawing/2014/main" id="{5D1350F6-C3C2-F31A-462C-81CB81D74742}"/>
              </a:ext>
            </a:extLst>
          </p:cNvPr>
          <p:cNvSpPr/>
          <p:nvPr/>
        </p:nvSpPr>
        <p:spPr>
          <a:xfrm>
            <a:off x="234000" y="1133000"/>
            <a:ext cx="8640000" cy="3789069"/>
          </a:xfrm>
          <a:prstGeom prst="rect">
            <a:avLst/>
          </a:prstGeom>
          <a:noFill/>
          <a:ln w="25400" cap="flat" cmpd="sng" algn="ctr">
            <a:solidFill>
              <a:sysClr val="windowText" lastClr="000000"/>
            </a:solidFill>
            <a:prstDash val="solid"/>
            <a:miter lim="800000"/>
          </a:ln>
          <a:effectLst/>
        </p:spPr>
        <p:txBody>
          <a:bodyPr lIns="91440" tIns="180000" rIns="91440" bIns="180000" rtlCol="0" anchor="t">
            <a:spAutoFit/>
          </a:bodyPr>
          <a:lstStyle/>
          <a:p>
            <a:pPr marL="0" marR="0" lvl="0" indent="0"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2400" b="0" i="0" u="none" strike="noStrike" kern="0" cap="none" spc="-100" normalizeH="0" baseline="0" noProof="0" dirty="0">
                <a:ln>
                  <a:noFill/>
                </a:ln>
                <a:solidFill>
                  <a:prstClr val="white"/>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３　</a:t>
            </a:r>
            <a:r>
              <a:rPr kumimoji="0" lang="zh-TW" altLang="en-US" sz="2400" b="0" i="0" u="none" strike="noStrike" kern="0" cap="none" spc="-100" normalizeH="0" baseline="0" noProof="0" dirty="0">
                <a:ln>
                  <a:noFill/>
                </a:ln>
                <a:solidFill>
                  <a:prstClr val="white"/>
                </a:solidFill>
                <a:effectLst/>
                <a:uLnTx/>
                <a:uFill>
                  <a:solidFill>
                    <a:srgbClr val="FF0000"/>
                  </a:solidFill>
                </a:uFill>
                <a:latin typeface="新細明體"/>
                <a:cs typeface="+mn-cs"/>
              </a:rPr>
              <a:t>高齢者等避難  </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の発令基準　（</a:t>
            </a:r>
            <a:r>
              <a:rPr kumimoji="0" lang="ja-JP" altLang="en-US" sz="2400" b="0" i="0" u="none" strike="noStrike" kern="0" cap="none" spc="-100" normalizeH="0" baseline="0" noProof="0" dirty="0">
                <a:ln>
                  <a:noFill/>
                </a:ln>
                <a:solidFill>
                  <a:srgbClr val="0000FF"/>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その他河川等</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endParaRPr kumimoji="0" lang="en-US" altLang="ja-JP"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a:p>
            <a:pPr marL="165100" marR="0" lvl="0" indent="-238125"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１～３のいずれかに該当する場合に、</a:t>
            </a:r>
            <a:r>
              <a:rPr kumimoji="0" lang="ja-JP" altLang="en-US" sz="1600" b="0" i="0" u="none" strike="noStrike" kern="0" cap="none" spc="-150" normalizeH="0" baseline="0" noProof="0" dirty="0">
                <a:ln>
                  <a:noFill/>
                </a:ln>
                <a:solidFill>
                  <a:srgbClr val="FF0000"/>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３ 高齢者等避難</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を発令することとする。</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１： </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川の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W </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水位観測所の水位が一定の水位（水防団待機水位 </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１</a:t>
            </a:r>
            <a:r>
              <a:rPr kumimoji="0" lang="en-US" altLang="ja-JP"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 ７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m</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）に到達し、なおかつ、</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b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次の条件により</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、水位</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上昇のおそれがある場合</a:t>
            </a:r>
            <a:endPar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endParaRPr>
          </a:p>
          <a:p>
            <a:pPr marL="536575" lvl="1" indent="-180975" defTabSz="685800">
              <a:lnSpc>
                <a:spcPct val="130000"/>
              </a:lnSpc>
              <a:spcBef>
                <a:spcPts val="600"/>
              </a:spcBef>
              <a:buClr>
                <a:schemeClr val="tx1"/>
              </a:buClr>
              <a:buSzPct val="100000"/>
              <a:buFont typeface="Wingdings" panose="05000000000000000000" pitchFamily="2" charset="2"/>
              <a:buChar char="l"/>
              <a:defRPr/>
            </a:pP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川の洪水警報の危険度分布で「警戒（赤）」</a:t>
            </a: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srgbClr val="FF0028"/>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３ 相当情報 </a:t>
            </a:r>
            <a:r>
              <a:rPr kumimoji="0" lang="en-US" altLang="ja-JP" sz="1600" b="0" i="0" u="heavy" strike="noStrike" kern="0" cap="none" spc="-150" normalizeH="0" baseline="0" noProof="0" dirty="0">
                <a:ln>
                  <a:noFill/>
                </a:ln>
                <a:solidFill>
                  <a:srgbClr val="FF0028"/>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srgbClr val="FF0028"/>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洪水</a:t>
            </a:r>
            <a:r>
              <a:rPr kumimoji="0" lang="en-US" altLang="ja-JP" sz="1600" b="0" i="0" u="heavy" strike="noStrike" kern="0" cap="none" spc="-150" normalizeH="0" baseline="0" noProof="0" dirty="0">
                <a:ln>
                  <a:noFill/>
                </a:ln>
                <a:solidFill>
                  <a:srgbClr val="FF0028"/>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が出現した場合</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a:r>
            <a:b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b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（流域雨量指数の予測値が洪水警報基準に到達する場合）</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２： 堤防に軽微な漏水・侵食等が発見された場合</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３</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警戒レベル ３ 高齢者等避難の発令が必要となるような強い降雨を伴う前線や台風等が、</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a:r>
            <a:b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b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夜間から明け方に</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接近・通過することが予想される場合（夕刻時点で発令）</a:t>
            </a:r>
            <a:endPar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p:txBody>
      </p:sp>
      <p:sp>
        <p:nvSpPr>
          <p:cNvPr id="20" name="テキスト ボックス 19"/>
          <p:cNvSpPr txBox="1"/>
          <p:nvPr/>
        </p:nvSpPr>
        <p:spPr>
          <a:xfrm rot="21159982">
            <a:off x="6526706" y="6016399"/>
            <a:ext cx="782525" cy="290528"/>
          </a:xfrm>
          <a:prstGeom prst="rect">
            <a:avLst/>
          </a:prstGeom>
          <a:noFill/>
        </p:spPr>
        <p:txBody>
          <a:bodyPr wrap="none" lIns="0" tIns="0" rIns="0" bIns="0" rtlCol="0">
            <a:noAutofit/>
          </a:bodyPr>
          <a:lstStyle/>
          <a:p>
            <a:pPr marL="90486" marR="0" lvl="0" indent="0" algn="ctr" defTabSz="914400" rtl="0" eaLnBrk="1" fontAlgn="auto" latinLnBrk="0" hangingPunct="1">
              <a:lnSpc>
                <a:spcPct val="90000"/>
              </a:lnSpc>
              <a:spcBef>
                <a:spcPts val="0"/>
              </a:spcBef>
              <a:spcAft>
                <a:spcPts val="0"/>
              </a:spcAft>
              <a:buClrTx/>
              <a:buSzTx/>
              <a:buFontTx/>
              <a:buNone/>
              <a:tabLst/>
              <a:defRPr/>
            </a:pP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大雨特別警報発表後の避難では遅い</a:t>
            </a:r>
          </a:p>
          <a:p>
            <a:pPr marL="90486" marR="0" lvl="0" indent="0" algn="ctr" defTabSz="914400" rtl="0" eaLnBrk="1" fontAlgn="auto" latinLnBrk="0" hangingPunct="1">
              <a:lnSpc>
                <a:spcPct val="90000"/>
              </a:lnSpc>
              <a:spcBef>
                <a:spcPts val="0"/>
              </a:spcBef>
              <a:spcAft>
                <a:spcPts val="0"/>
              </a:spcAft>
              <a:buClrTx/>
              <a:buSzTx/>
              <a:buFontTx/>
              <a:buNone/>
              <a:tabLst/>
              <a:defRPr/>
            </a:pPr>
            <a:endParaRPr kumimoji="1" lang="en-US" altLang="ja-JP" sz="20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996927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25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32D59AE0-F763-4243-9430-6C84B48234ED}"/>
              </a:ext>
            </a:extLst>
          </p:cNvPr>
          <p:cNvSpPr>
            <a:spLocks noGrp="1"/>
          </p:cNvSpPr>
          <p:nvPr>
            <p:ph type="title"/>
          </p:nvPr>
        </p:nvSpPr>
        <p:spPr>
          <a:xfrm>
            <a:off x="0" y="364650"/>
            <a:ext cx="9144000" cy="686499"/>
          </a:xfrm>
        </p:spPr>
        <p:txBody>
          <a:bodyPr/>
          <a:lstStyle/>
          <a:p>
            <a:r>
              <a:rPr lang="ja-JP" altLang="en-US" dirty="0"/>
              <a:t>　① 避難情報</a:t>
            </a:r>
            <a:r>
              <a:rPr kumimoji="1" lang="ja-JP" altLang="en-US" dirty="0"/>
              <a:t>を発令する場合の対象区域について</a:t>
            </a:r>
          </a:p>
        </p:txBody>
      </p:sp>
      <p:sp>
        <p:nvSpPr>
          <p:cNvPr id="5" name="スライド番号プレースホルダー 4">
            <a:extLst>
              <a:ext uri="{FF2B5EF4-FFF2-40B4-BE49-F238E27FC236}">
                <a16:creationId xmlns:a16="http://schemas.microsoft.com/office/drawing/2014/main" id="{AAC872FB-CF38-4D66-A87F-B857C110C75A}"/>
              </a:ext>
            </a:extLst>
          </p:cNvPr>
          <p:cNvSpPr>
            <a:spLocks noGrp="1"/>
          </p:cNvSpPr>
          <p:nvPr>
            <p:ph type="sldNum" sz="quarter" idx="12"/>
          </p:nvPr>
        </p:nvSpPr>
        <p:spPr/>
        <p:txBody>
          <a:bodyPr/>
          <a:lstStyle/>
          <a:p>
            <a:fld id="{090AECCA-A504-4483-9A84-66AB2E940DB8}" type="slidenum">
              <a:rPr lang="ja-JP" altLang="en-US" smtClean="0"/>
              <a:pPr/>
              <a:t>56</a:t>
            </a:fld>
            <a:endParaRPr lang="ja-JP" altLang="en-US" dirty="0"/>
          </a:p>
        </p:txBody>
      </p:sp>
      <p:sp>
        <p:nvSpPr>
          <p:cNvPr id="6" name="テキスト ボックス 5">
            <a:extLst>
              <a:ext uri="{FF2B5EF4-FFF2-40B4-BE49-F238E27FC236}">
                <a16:creationId xmlns:a16="http://schemas.microsoft.com/office/drawing/2014/main" id="{5C3A97D6-0A16-423F-AD27-BA009D92F7C9}"/>
              </a:ext>
            </a:extLst>
          </p:cNvPr>
          <p:cNvSpPr txBox="1"/>
          <p:nvPr/>
        </p:nvSpPr>
        <p:spPr>
          <a:xfrm>
            <a:off x="244520" y="1016645"/>
            <a:ext cx="8851855" cy="2683812"/>
          </a:xfrm>
          <a:prstGeom prst="rect">
            <a:avLst/>
          </a:prstGeom>
          <a:noFill/>
        </p:spPr>
        <p:txBody>
          <a:bodyPr wrap="square" rtlCol="0">
            <a:spAutoFit/>
          </a:bodyPr>
          <a:lstStyle/>
          <a:p>
            <a:pPr marL="396000" indent="-396000">
              <a:lnSpc>
                <a:spcPct val="110000"/>
              </a:lnSpc>
              <a:spcAft>
                <a:spcPts val="1200"/>
              </a:spcAft>
            </a:pPr>
            <a:r>
              <a:rPr kumimoji="1" lang="en-US" altLang="ja-JP" sz="2400" dirty="0">
                <a:latin typeface="+mn-ea"/>
              </a:rPr>
              <a:t>1.  C </a:t>
            </a:r>
            <a:r>
              <a:rPr kumimoji="1" lang="ja-JP" altLang="en-US" sz="2400" dirty="0">
                <a:latin typeface="+mn-ea"/>
              </a:rPr>
              <a:t>川の流域雨量指数は</a:t>
            </a:r>
            <a:r>
              <a:rPr lang="ja-JP" altLang="en-US" sz="2400" dirty="0" smtClean="0">
                <a:solidFill>
                  <a:srgbClr val="3338FD"/>
                </a:solidFill>
                <a:latin typeface="+mn-ea"/>
              </a:rPr>
              <a:t>下流部</a:t>
            </a:r>
            <a:r>
              <a:rPr kumimoji="1" lang="ja-JP" altLang="en-US" sz="2400" dirty="0" smtClean="0">
                <a:latin typeface="+mn-ea"/>
              </a:rPr>
              <a:t>が</a:t>
            </a:r>
            <a:r>
              <a:rPr kumimoji="1" lang="ja-JP" altLang="en-US" sz="2400" dirty="0">
                <a:latin typeface="+mn-ea"/>
              </a:rPr>
              <a:t>基準になっているので、</a:t>
            </a:r>
            <a:r>
              <a:rPr lang="ja-JP" altLang="en-US" sz="2400" dirty="0">
                <a:latin typeface="+mn-ea"/>
              </a:rPr>
              <a:t>これを拠りどころにして</a:t>
            </a:r>
            <a:r>
              <a:rPr lang="ja-JP" altLang="en-US" sz="2400" dirty="0">
                <a:solidFill>
                  <a:srgbClr val="FF0000"/>
                </a:solidFill>
                <a:latin typeface="+mn-ea"/>
              </a:rPr>
              <a:t>「警戒レベル３ 高齢者等避難」</a:t>
            </a:r>
            <a:r>
              <a:rPr lang="ja-JP" altLang="en-US" sz="2400" dirty="0">
                <a:latin typeface="+mn-ea"/>
              </a:rPr>
              <a:t>を発令する場合、</a:t>
            </a:r>
            <a:r>
              <a:rPr lang="en-US" altLang="ja-JP" sz="2400" dirty="0">
                <a:latin typeface="+mn-ea"/>
              </a:rPr>
              <a:t/>
            </a:r>
            <a:br>
              <a:rPr lang="en-US" altLang="ja-JP" sz="2400" dirty="0">
                <a:latin typeface="+mn-ea"/>
              </a:rPr>
            </a:br>
            <a:r>
              <a:rPr lang="ja-JP" altLang="en-US" sz="2400" dirty="0" smtClean="0">
                <a:solidFill>
                  <a:srgbClr val="3338FD"/>
                </a:solidFill>
                <a:latin typeface="+mn-ea"/>
              </a:rPr>
              <a:t>下流部</a:t>
            </a:r>
            <a:r>
              <a:rPr lang="ja-JP" altLang="en-US" sz="2400" dirty="0">
                <a:latin typeface="+mn-ea"/>
              </a:rPr>
              <a:t>まで</a:t>
            </a:r>
            <a:r>
              <a:rPr lang="ja-JP" altLang="en-US" sz="2400" dirty="0" smtClean="0">
                <a:latin typeface="+mn-ea"/>
              </a:rPr>
              <a:t>含めた </a:t>
            </a:r>
            <a:r>
              <a:rPr lang="en-US" altLang="ja-JP" sz="2400" dirty="0" smtClean="0">
                <a:latin typeface="+mn-ea"/>
              </a:rPr>
              <a:t>C</a:t>
            </a:r>
            <a:r>
              <a:rPr lang="ja-JP" altLang="en-US" sz="2400" dirty="0" smtClean="0">
                <a:latin typeface="+mn-ea"/>
              </a:rPr>
              <a:t> 川全体の浸水</a:t>
            </a:r>
            <a:r>
              <a:rPr lang="ja-JP" altLang="en-US" sz="2400" dirty="0">
                <a:latin typeface="+mn-ea"/>
              </a:rPr>
              <a:t>想定</a:t>
            </a:r>
            <a:r>
              <a:rPr lang="ja-JP" altLang="en-US" sz="2400" dirty="0" smtClean="0">
                <a:latin typeface="+mn-ea"/>
              </a:rPr>
              <a:t>区域</a:t>
            </a:r>
            <a:r>
              <a:rPr kumimoji="1" lang="ja-JP" altLang="en-US" sz="2400" dirty="0" smtClean="0">
                <a:latin typeface="+mn-ea"/>
              </a:rPr>
              <a:t>が</a:t>
            </a:r>
            <a:r>
              <a:rPr kumimoji="1" lang="ja-JP" altLang="en-US" sz="2400" dirty="0">
                <a:latin typeface="+mn-ea"/>
              </a:rPr>
              <a:t>対象となる</a:t>
            </a:r>
            <a:r>
              <a:rPr kumimoji="1" lang="en-US" altLang="ja-JP" sz="2400" dirty="0">
                <a:latin typeface="+mn-ea"/>
              </a:rPr>
              <a:t/>
            </a:r>
            <a:br>
              <a:rPr kumimoji="1" lang="en-US" altLang="ja-JP" sz="2400" dirty="0">
                <a:latin typeface="+mn-ea"/>
              </a:rPr>
            </a:br>
            <a:r>
              <a:rPr kumimoji="1" lang="ja-JP" altLang="en-US" sz="2400" dirty="0">
                <a:latin typeface="+mn-ea"/>
              </a:rPr>
              <a:t>　　</a:t>
            </a:r>
            <a:r>
              <a:rPr kumimoji="1" lang="ja-JP" altLang="en-US" sz="2400" dirty="0" smtClean="0">
                <a:latin typeface="+mn-ea"/>
              </a:rPr>
              <a:t>（キキクルで紫が出ている</a:t>
            </a:r>
            <a:r>
              <a:rPr kumimoji="1" lang="ja-JP" altLang="en-US" sz="2400" dirty="0" smtClean="0">
                <a:solidFill>
                  <a:srgbClr val="3338FD"/>
                </a:solidFill>
                <a:latin typeface="+mn-ea"/>
              </a:rPr>
              <a:t>上流部</a:t>
            </a:r>
            <a:r>
              <a:rPr kumimoji="1" lang="ja-JP" altLang="en-US" sz="2400" dirty="0" smtClean="0">
                <a:latin typeface="+mn-ea"/>
              </a:rPr>
              <a:t>だけではない</a:t>
            </a:r>
            <a:r>
              <a:rPr lang="ja-JP" altLang="en-US" sz="2400" dirty="0" smtClean="0">
                <a:latin typeface="+mn-ea"/>
              </a:rPr>
              <a:t>。）</a:t>
            </a:r>
            <a:endParaRPr lang="en-US" altLang="ja-JP" sz="2400" dirty="0">
              <a:latin typeface="+mn-ea"/>
            </a:endParaRPr>
          </a:p>
          <a:p>
            <a:pPr marL="396000" indent="-396000">
              <a:lnSpc>
                <a:spcPct val="110000"/>
              </a:lnSpc>
              <a:spcAft>
                <a:spcPts val="1200"/>
              </a:spcAft>
            </a:pPr>
            <a:r>
              <a:rPr lang="en-US" altLang="ja-JP" sz="2400" dirty="0">
                <a:latin typeface="+mn-ea"/>
              </a:rPr>
              <a:t>2.  </a:t>
            </a:r>
            <a:r>
              <a:rPr lang="ja-JP" altLang="en-US" sz="2400" dirty="0">
                <a:latin typeface="+mn-ea"/>
              </a:rPr>
              <a:t>ハザードマップや洪水浸水想定区域が公開されていない場合は、</a:t>
            </a:r>
            <a:r>
              <a:rPr lang="en-US" altLang="ja-JP" sz="2400" dirty="0">
                <a:latin typeface="+mn-ea"/>
              </a:rPr>
              <a:t/>
            </a:r>
            <a:br>
              <a:rPr lang="en-US" altLang="ja-JP" sz="2400" dirty="0">
                <a:latin typeface="+mn-ea"/>
              </a:rPr>
            </a:br>
            <a:r>
              <a:rPr lang="ja-JP" altLang="en-US" sz="2400" dirty="0">
                <a:latin typeface="+mn-ea"/>
              </a:rPr>
              <a:t>地形分類上の低地（谷底平野等）を対象とすることも考えられる</a:t>
            </a:r>
            <a:r>
              <a:rPr kumimoji="1" lang="ja-JP" altLang="en-US" sz="2400" dirty="0">
                <a:latin typeface="+mn-ea"/>
              </a:rPr>
              <a:t>。</a:t>
            </a:r>
            <a:endParaRPr lang="ja-JP" altLang="en-US" sz="2400" dirty="0">
              <a:latin typeface="+mn-ea"/>
            </a:endParaRPr>
          </a:p>
        </p:txBody>
      </p:sp>
      <p:sp>
        <p:nvSpPr>
          <p:cNvPr id="11"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解説</a:t>
            </a:r>
          </a:p>
        </p:txBody>
      </p:sp>
      <p:sp>
        <p:nvSpPr>
          <p:cNvPr id="12" name="Rectangle 28">
            <a:extLst>
              <a:ext uri="{FF2B5EF4-FFF2-40B4-BE49-F238E27FC236}">
                <a16:creationId xmlns:a16="http://schemas.microsoft.com/office/drawing/2014/main" id="{8811BFF8-7D07-431D-A60F-44BBD9EDBB95}"/>
              </a:ext>
            </a:extLst>
          </p:cNvPr>
          <p:cNvSpPr>
            <a:spLocks noChangeArrowheads="1"/>
          </p:cNvSpPr>
          <p:nvPr/>
        </p:nvSpPr>
        <p:spPr bwMode="auto">
          <a:xfrm>
            <a:off x="4519667" y="6071256"/>
            <a:ext cx="42810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en-US" altLang="ja-JP" sz="1600" dirty="0">
                <a:latin typeface="+mn-ea"/>
                <a:ea typeface="+mn-ea"/>
              </a:rPr>
              <a:t>B </a:t>
            </a:r>
            <a:r>
              <a:rPr lang="ja-JP" altLang="en-US" sz="1600" dirty="0">
                <a:latin typeface="+mn-ea"/>
                <a:ea typeface="+mn-ea"/>
              </a:rPr>
              <a:t>町 </a:t>
            </a:r>
            <a:r>
              <a:rPr lang="en-US" altLang="ja-JP" sz="1600" dirty="0">
                <a:latin typeface="+mn-ea"/>
                <a:ea typeface="+mn-ea"/>
              </a:rPr>
              <a:t>C </a:t>
            </a:r>
            <a:r>
              <a:rPr lang="ja-JP" altLang="en-US" sz="1600" dirty="0">
                <a:latin typeface="+mn-ea"/>
                <a:ea typeface="+mn-ea"/>
              </a:rPr>
              <a:t>川での浸水</a:t>
            </a:r>
            <a:r>
              <a:rPr lang="ja-JP" altLang="en-US" sz="1600" dirty="0" smtClean="0">
                <a:latin typeface="+mn-ea"/>
                <a:ea typeface="+mn-ea"/>
              </a:rPr>
              <a:t>実績図</a:t>
            </a:r>
            <a:endParaRPr lang="en-US" altLang="ja-JP" sz="1600" dirty="0">
              <a:latin typeface="+mn-ea"/>
              <a:ea typeface="+mn-ea"/>
            </a:endParaRPr>
          </a:p>
        </p:txBody>
      </p:sp>
      <p:pic>
        <p:nvPicPr>
          <p:cNvPr id="13" name="Picture 2"/>
          <p:cNvPicPr>
            <a:picLocks noChangeAspect="1" noChangeArrowheads="1"/>
          </p:cNvPicPr>
          <p:nvPr/>
        </p:nvPicPr>
        <p:blipFill>
          <a:blip r:embed="rId3" cstate="print"/>
          <a:srcRect/>
          <a:stretch>
            <a:fillRect/>
          </a:stretch>
        </p:blipFill>
        <p:spPr bwMode="auto">
          <a:xfrm>
            <a:off x="4515037" y="3854195"/>
            <a:ext cx="4319894" cy="2204375"/>
          </a:xfrm>
          <a:prstGeom prst="rect">
            <a:avLst/>
          </a:prstGeom>
          <a:noFill/>
          <a:ln w="19050">
            <a:solidFill>
              <a:schemeClr val="bg1">
                <a:lumMod val="50000"/>
              </a:schemeClr>
            </a:solidFill>
            <a:miter lim="800000"/>
            <a:headEnd/>
            <a:tailEnd/>
          </a:ln>
          <a:effectLst/>
        </p:spPr>
      </p:pic>
      <p:sp>
        <p:nvSpPr>
          <p:cNvPr id="10" name="テキスト ボックス 9">
            <a:extLst>
              <a:ext uri="{FF2B5EF4-FFF2-40B4-BE49-F238E27FC236}">
                <a16:creationId xmlns:a16="http://schemas.microsoft.com/office/drawing/2014/main" id="{5C3A97D6-0A16-423F-AD27-BA009D92F7C9}"/>
              </a:ext>
            </a:extLst>
          </p:cNvPr>
          <p:cNvSpPr txBox="1"/>
          <p:nvPr/>
        </p:nvSpPr>
        <p:spPr>
          <a:xfrm>
            <a:off x="244520" y="3612990"/>
            <a:ext cx="4009073" cy="3046988"/>
          </a:xfrm>
          <a:prstGeom prst="rect">
            <a:avLst/>
          </a:prstGeom>
          <a:noFill/>
        </p:spPr>
        <p:txBody>
          <a:bodyPr wrap="square" rtlCol="0">
            <a:spAutoFit/>
          </a:bodyPr>
          <a:lstStyle/>
          <a:p>
            <a:pPr marL="396000" indent="-396000"/>
            <a:r>
              <a:rPr kumimoji="1" lang="en-US" altLang="ja-JP" sz="2400" dirty="0" smtClean="0">
                <a:latin typeface="+mn-ea"/>
              </a:rPr>
              <a:t>3.</a:t>
            </a:r>
            <a:r>
              <a:rPr kumimoji="1" lang="ja-JP" altLang="en-US" sz="2400" dirty="0" smtClean="0">
                <a:latin typeface="+mn-ea"/>
              </a:rPr>
              <a:t>  </a:t>
            </a:r>
            <a:r>
              <a:rPr lang="ja-JP" altLang="en-US" sz="2400" spc="100" dirty="0" smtClean="0">
                <a:latin typeface="+mn-ea"/>
              </a:rPr>
              <a:t>また</a:t>
            </a:r>
            <a:r>
              <a:rPr lang="ja-JP" altLang="en-US" sz="2400" spc="100" dirty="0">
                <a:latin typeface="+mn-ea"/>
              </a:rPr>
              <a:t>、過去の浸水実績に</a:t>
            </a:r>
            <a:r>
              <a:rPr lang="en-US" altLang="ja-JP" sz="2400" spc="-100" dirty="0">
                <a:latin typeface="+mn-ea"/>
              </a:rPr>
              <a:t/>
            </a:r>
            <a:br>
              <a:rPr lang="en-US" altLang="ja-JP" sz="2400" spc="-100" dirty="0">
                <a:latin typeface="+mn-ea"/>
              </a:rPr>
            </a:br>
            <a:r>
              <a:rPr lang="ja-JP" altLang="en-US" sz="2400" spc="100" dirty="0">
                <a:latin typeface="+mn-ea"/>
              </a:rPr>
              <a:t>関する情報も活用しうる</a:t>
            </a:r>
            <a:r>
              <a:rPr lang="ja-JP" altLang="en-US" sz="2400" spc="100" dirty="0" smtClean="0">
                <a:latin typeface="+mn-ea"/>
              </a:rPr>
              <a:t>。</a:t>
            </a:r>
            <a:r>
              <a:rPr lang="en-US" altLang="ja-JP" sz="2400" spc="100" dirty="0" smtClean="0">
                <a:latin typeface="+mn-ea"/>
              </a:rPr>
              <a:t/>
            </a:r>
            <a:br>
              <a:rPr lang="en-US" altLang="ja-JP" sz="2400" spc="100" dirty="0" smtClean="0">
                <a:latin typeface="+mn-ea"/>
              </a:rPr>
            </a:br>
            <a:r>
              <a:rPr lang="ja-JP" altLang="en-US" sz="2400" spc="100" dirty="0" smtClean="0">
                <a:latin typeface="+mn-ea"/>
              </a:rPr>
              <a:t>ただし</a:t>
            </a:r>
            <a:r>
              <a:rPr lang="ja-JP" altLang="en-US" sz="2400" spc="100" dirty="0">
                <a:latin typeface="+mn-ea"/>
              </a:rPr>
              <a:t>、これはあくまで</a:t>
            </a:r>
            <a:r>
              <a:rPr lang="ja-JP" altLang="en-US" sz="2400" spc="100" dirty="0" smtClean="0">
                <a:latin typeface="+mn-ea"/>
              </a:rPr>
              <a:t>も</a:t>
            </a:r>
            <a:r>
              <a:rPr lang="en-US" altLang="ja-JP" sz="2400" spc="100" dirty="0" smtClean="0">
                <a:latin typeface="+mn-ea"/>
              </a:rPr>
              <a:t/>
            </a:r>
            <a:br>
              <a:rPr lang="en-US" altLang="ja-JP" sz="2400" spc="100" dirty="0" smtClean="0">
                <a:latin typeface="+mn-ea"/>
              </a:rPr>
            </a:br>
            <a:r>
              <a:rPr lang="ja-JP" altLang="en-US" sz="2400" spc="-100" dirty="0" smtClean="0">
                <a:latin typeface="+mn-ea"/>
              </a:rPr>
              <a:t>過去</a:t>
            </a:r>
            <a:r>
              <a:rPr lang="ja-JP" altLang="en-US" sz="2400" spc="-100" dirty="0">
                <a:latin typeface="+mn-ea"/>
              </a:rPr>
              <a:t>に発生した特定の事象の結果に過ぎず、</a:t>
            </a:r>
            <a:r>
              <a:rPr lang="ja-JP" altLang="en-US" sz="2400" u="sng" spc="-100" dirty="0">
                <a:solidFill>
                  <a:srgbClr val="3338FD"/>
                </a:solidFill>
                <a:latin typeface="+mn-ea"/>
              </a:rPr>
              <a:t>今後発生する洪水がこのとおりになるとは限らない</a:t>
            </a:r>
            <a:r>
              <a:rPr lang="ja-JP" altLang="en-US" sz="2400" spc="-100" dirty="0">
                <a:latin typeface="+mn-ea"/>
              </a:rPr>
              <a:t>ため</a:t>
            </a:r>
            <a:r>
              <a:rPr lang="ja-JP" altLang="en-US" sz="2400" spc="-100" dirty="0" smtClean="0">
                <a:latin typeface="+mn-ea"/>
              </a:rPr>
              <a:t>、とらわれ過ぎないよう</a:t>
            </a:r>
            <a:r>
              <a:rPr lang="ja-JP" altLang="en-US" sz="2400" spc="-100" dirty="0">
                <a:latin typeface="+mn-ea"/>
              </a:rPr>
              <a:t>注意が必要。</a:t>
            </a:r>
            <a:endParaRPr lang="en-US" altLang="ja-JP" sz="2400" spc="-100" dirty="0">
              <a:latin typeface="+mn-ea"/>
            </a:endParaRPr>
          </a:p>
        </p:txBody>
      </p:sp>
    </p:spTree>
    <p:extLst>
      <p:ext uri="{BB962C8B-B14F-4D97-AF65-F5344CB8AC3E}">
        <p14:creationId xmlns:p14="http://schemas.microsoft.com/office/powerpoint/2010/main" val="2378266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EB7DD95E-CB5D-4B6E-BF55-CC66EB3DC8FC}"/>
              </a:ext>
            </a:extLst>
          </p:cNvPr>
          <p:cNvSpPr/>
          <p:nvPr/>
        </p:nvSpPr>
        <p:spPr>
          <a:xfrm>
            <a:off x="330828" y="2878231"/>
            <a:ext cx="8387751" cy="3636869"/>
          </a:xfrm>
          <a:prstGeom prst="rect">
            <a:avLst/>
          </a:prstGeom>
          <a:solidFill>
            <a:schemeClr val="accent4">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latin typeface="ＭＳ Ｐゴシック" panose="020B0600070205080204" pitchFamily="50" charset="-128"/>
              <a:ea typeface="ＭＳ Ｐゴシック" panose="020B0600070205080204" pitchFamily="50" charset="-128"/>
            </a:endParaRPr>
          </a:p>
        </p:txBody>
      </p:sp>
      <p:sp>
        <p:nvSpPr>
          <p:cNvPr id="12" name="正方形/長方形 11">
            <a:extLst>
              <a:ext uri="{FF2B5EF4-FFF2-40B4-BE49-F238E27FC236}">
                <a16:creationId xmlns:a16="http://schemas.microsoft.com/office/drawing/2014/main" id="{184C98E4-CA26-49E6-A452-EB788ACABF14}"/>
              </a:ext>
            </a:extLst>
          </p:cNvPr>
          <p:cNvSpPr/>
          <p:nvPr/>
        </p:nvSpPr>
        <p:spPr>
          <a:xfrm>
            <a:off x="330828" y="1148056"/>
            <a:ext cx="8387751" cy="1285993"/>
          </a:xfrm>
          <a:prstGeom prst="rect">
            <a:avLst/>
          </a:prstGeom>
          <a:solidFill>
            <a:schemeClr val="accent4">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latin typeface="ＭＳ Ｐゴシック" panose="020B0600070205080204" pitchFamily="50" charset="-128"/>
              <a:ea typeface="ＭＳ Ｐゴシック" panose="020B0600070205080204" pitchFamily="50" charset="-128"/>
            </a:endParaRPr>
          </a:p>
        </p:txBody>
      </p:sp>
      <p:sp>
        <p:nvSpPr>
          <p:cNvPr id="10" name="テキスト ボックス 9">
            <a:extLst>
              <a:ext uri="{FF2B5EF4-FFF2-40B4-BE49-F238E27FC236}">
                <a16:creationId xmlns:a16="http://schemas.microsoft.com/office/drawing/2014/main" id="{3C5E1808-EDB0-4A3E-9A0C-BF7F1EB35946}"/>
              </a:ext>
            </a:extLst>
          </p:cNvPr>
          <p:cNvSpPr txBox="1"/>
          <p:nvPr/>
        </p:nvSpPr>
        <p:spPr>
          <a:xfrm>
            <a:off x="567266" y="1680574"/>
            <a:ext cx="8151313" cy="733534"/>
          </a:xfrm>
          <a:prstGeom prst="rect">
            <a:avLst/>
          </a:prstGeom>
          <a:noFill/>
        </p:spPr>
        <p:txBody>
          <a:bodyPr wrap="square" rtlCol="0">
            <a:spAutoFit/>
          </a:bodyPr>
          <a:lstStyle/>
          <a:p>
            <a:pPr marL="342900" indent="-250825" algn="just">
              <a:lnSpc>
                <a:spcPts val="2200"/>
              </a:lnSpc>
              <a:spcAft>
                <a:spcPts val="600"/>
              </a:spcAft>
              <a:buFont typeface="Arial" panose="020B0604020202020204" pitchFamily="34" charset="0"/>
              <a:buChar char="•"/>
            </a:pPr>
            <a:r>
              <a:rPr lang="ja-JP" altLang="en-US" sz="2400" b="1" dirty="0">
                <a:latin typeface="ＭＳ Ｐゴシック" panose="020B0600070205080204" pitchFamily="50" charset="-128"/>
                <a:ea typeface="ＭＳ Ｐゴシック" panose="020B0600070205080204" pitchFamily="50" charset="-128"/>
              </a:rPr>
              <a:t>避難すべき人に情報が伝わり</a:t>
            </a:r>
            <a:endParaRPr lang="en-US" altLang="ja-JP" sz="2400" b="1" dirty="0">
              <a:latin typeface="ＭＳ Ｐゴシック" panose="020B0600070205080204" pitchFamily="50" charset="-128"/>
              <a:ea typeface="ＭＳ Ｐゴシック" panose="020B0600070205080204" pitchFamily="50" charset="-128"/>
            </a:endParaRPr>
          </a:p>
          <a:p>
            <a:pPr marL="342900" indent="-250825" algn="just">
              <a:lnSpc>
                <a:spcPts val="2200"/>
              </a:lnSpc>
              <a:spcAft>
                <a:spcPts val="600"/>
              </a:spcAft>
              <a:buFont typeface="Arial" panose="020B0604020202020204" pitchFamily="34" charset="0"/>
              <a:buChar char="•"/>
            </a:pPr>
            <a:r>
              <a:rPr lang="ja-JP" altLang="en-US" sz="2400" b="1" dirty="0">
                <a:latin typeface="ＭＳ Ｐゴシック" panose="020B0600070205080204" pitchFamily="50" charset="-128"/>
                <a:ea typeface="ＭＳ Ｐゴシック" panose="020B0600070205080204" pitchFamily="50" charset="-128"/>
              </a:rPr>
              <a:t>その方たちに適切な避難行動をとっていただくこと</a:t>
            </a:r>
          </a:p>
        </p:txBody>
      </p:sp>
      <p:sp>
        <p:nvSpPr>
          <p:cNvPr id="11" name="テキスト ボックス 10">
            <a:extLst>
              <a:ext uri="{FF2B5EF4-FFF2-40B4-BE49-F238E27FC236}">
                <a16:creationId xmlns:a16="http://schemas.microsoft.com/office/drawing/2014/main" id="{CBC78BD5-DFD0-4B36-BFBE-2F110FB247AC}"/>
              </a:ext>
            </a:extLst>
          </p:cNvPr>
          <p:cNvSpPr txBox="1"/>
          <p:nvPr/>
        </p:nvSpPr>
        <p:spPr>
          <a:xfrm>
            <a:off x="425421" y="1187531"/>
            <a:ext cx="4241172" cy="461665"/>
          </a:xfrm>
          <a:prstGeom prst="rect">
            <a:avLst/>
          </a:prstGeom>
          <a:noFill/>
        </p:spPr>
        <p:txBody>
          <a:bodyPr wrap="square" rtlCol="0">
            <a:spAutoFit/>
          </a:bodyPr>
          <a:lstStyle/>
          <a:p>
            <a:r>
              <a:rPr lang="ja-JP" altLang="en-US" sz="2400" b="1" dirty="0">
                <a:latin typeface="ＭＳ Ｐゴシック" panose="020B0600070205080204" pitchFamily="50" charset="-128"/>
                <a:ea typeface="ＭＳ Ｐゴシック" panose="020B0600070205080204" pitchFamily="50" charset="-128"/>
              </a:rPr>
              <a:t>避難に関する情報伝達の目的</a:t>
            </a:r>
            <a:endParaRPr kumimoji="1" lang="ja-JP" altLang="en-US" sz="2400" b="1" dirty="0">
              <a:latin typeface="ＭＳ Ｐゴシック" panose="020B0600070205080204" pitchFamily="50" charset="-128"/>
              <a:ea typeface="ＭＳ Ｐゴシック" panose="020B0600070205080204" pitchFamily="50" charset="-128"/>
            </a:endParaRPr>
          </a:p>
        </p:txBody>
      </p:sp>
      <p:sp>
        <p:nvSpPr>
          <p:cNvPr id="3" name="タイトル 2">
            <a:extLst>
              <a:ext uri="{FF2B5EF4-FFF2-40B4-BE49-F238E27FC236}">
                <a16:creationId xmlns:a16="http://schemas.microsoft.com/office/drawing/2014/main" id="{D354C0BC-0982-48D3-B8D4-A8DB2002A3DB}"/>
              </a:ext>
            </a:extLst>
          </p:cNvPr>
          <p:cNvSpPr>
            <a:spLocks noGrp="1"/>
          </p:cNvSpPr>
          <p:nvPr>
            <p:ph type="title"/>
          </p:nvPr>
        </p:nvSpPr>
        <p:spPr>
          <a:xfrm>
            <a:off x="0" y="364650"/>
            <a:ext cx="8138700" cy="686499"/>
          </a:xfrm>
        </p:spPr>
        <p:txBody>
          <a:bodyPr>
            <a:normAutofit/>
          </a:bodyPr>
          <a:lstStyle/>
          <a:p>
            <a:r>
              <a:rPr lang="ja-JP" altLang="en-US" dirty="0"/>
              <a:t>　② 住民等に伝達すべきことは何か？</a:t>
            </a:r>
            <a:endParaRPr kumimoji="1" lang="ja-JP" altLang="en-US" dirty="0"/>
          </a:p>
        </p:txBody>
      </p:sp>
      <p:sp>
        <p:nvSpPr>
          <p:cNvPr id="5" name="スライド番号プレースホルダー 4">
            <a:extLst>
              <a:ext uri="{FF2B5EF4-FFF2-40B4-BE49-F238E27FC236}">
                <a16:creationId xmlns:a16="http://schemas.microsoft.com/office/drawing/2014/main" id="{EFD1C5B5-B3D0-447B-BFB2-049CDBE86780}"/>
              </a:ext>
            </a:extLst>
          </p:cNvPr>
          <p:cNvSpPr>
            <a:spLocks noGrp="1"/>
          </p:cNvSpPr>
          <p:nvPr>
            <p:ph type="sldNum" sz="quarter" idx="12"/>
          </p:nvPr>
        </p:nvSpPr>
        <p:spPr/>
        <p:txBody>
          <a:bodyPr/>
          <a:lstStyle/>
          <a:p>
            <a:fld id="{090AECCA-A504-4483-9A84-66AB2E940DB8}" type="slidenum">
              <a:rPr lang="ja-JP" altLang="en-US" smtClean="0">
                <a:latin typeface="ＭＳ Ｐゴシック" panose="020B0600070205080204" pitchFamily="50" charset="-128"/>
                <a:ea typeface="ＭＳ Ｐゴシック" panose="020B0600070205080204" pitchFamily="50" charset="-128"/>
              </a:rPr>
              <a:pPr/>
              <a:t>57</a:t>
            </a:fld>
            <a:endParaRPr lang="ja-JP" altLang="en-US" dirty="0">
              <a:latin typeface="ＭＳ Ｐゴシック" panose="020B0600070205080204" pitchFamily="50" charset="-128"/>
              <a:ea typeface="ＭＳ Ｐゴシック" panose="020B0600070205080204" pitchFamily="50" charset="-128"/>
            </a:endParaRPr>
          </a:p>
        </p:txBody>
      </p:sp>
      <p:sp>
        <p:nvSpPr>
          <p:cNvPr id="6" name="矢印: 下 5">
            <a:extLst>
              <a:ext uri="{FF2B5EF4-FFF2-40B4-BE49-F238E27FC236}">
                <a16:creationId xmlns:a16="http://schemas.microsoft.com/office/drawing/2014/main" id="{942D5475-1F2E-4BFF-945C-3E03A24751A2}"/>
              </a:ext>
            </a:extLst>
          </p:cNvPr>
          <p:cNvSpPr/>
          <p:nvPr/>
        </p:nvSpPr>
        <p:spPr>
          <a:xfrm>
            <a:off x="4144030" y="2459502"/>
            <a:ext cx="947082" cy="397503"/>
          </a:xfrm>
          <a:prstGeom prst="down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kumimoji="1" lang="ja-JP" altLang="en-US">
              <a:latin typeface="ＭＳ Ｐゴシック" panose="020B0600070205080204" pitchFamily="50" charset="-128"/>
              <a:ea typeface="ＭＳ Ｐゴシック" panose="020B0600070205080204" pitchFamily="50" charset="-128"/>
            </a:endParaRPr>
          </a:p>
        </p:txBody>
      </p:sp>
      <p:sp>
        <p:nvSpPr>
          <p:cNvPr id="8" name="テキスト ボックス 7">
            <a:extLst>
              <a:ext uri="{FF2B5EF4-FFF2-40B4-BE49-F238E27FC236}">
                <a16:creationId xmlns:a16="http://schemas.microsoft.com/office/drawing/2014/main" id="{F0F32B36-F70D-4D90-AE17-9AB717A08DD4}"/>
              </a:ext>
            </a:extLst>
          </p:cNvPr>
          <p:cNvSpPr txBox="1"/>
          <p:nvPr/>
        </p:nvSpPr>
        <p:spPr>
          <a:xfrm>
            <a:off x="1786101" y="3304109"/>
            <a:ext cx="7762875" cy="1631216"/>
          </a:xfrm>
          <a:prstGeom prst="rect">
            <a:avLst/>
          </a:prstGeom>
          <a:noFill/>
        </p:spPr>
        <p:txBody>
          <a:bodyPr wrap="square" rtlCol="0">
            <a:spAutoFit/>
          </a:bodyPr>
          <a:lstStyle/>
          <a:p>
            <a:r>
              <a:rPr kumimoji="1" lang="ja-JP" altLang="en-US" sz="2000" b="1" dirty="0">
                <a:solidFill>
                  <a:srgbClr val="0033CC"/>
                </a:solidFill>
                <a:latin typeface="ＭＳ Ｐゴシック" panose="020B0600070205080204" pitchFamily="50" charset="-128"/>
                <a:ea typeface="ＭＳ Ｐゴシック" panose="020B0600070205080204" pitchFamily="50" charset="-128"/>
              </a:rPr>
              <a:t>① どのような</a:t>
            </a:r>
            <a:r>
              <a:rPr lang="ja-JP" altLang="en-US" sz="2000" b="1" dirty="0">
                <a:solidFill>
                  <a:srgbClr val="0033CC"/>
                </a:solidFill>
                <a:latin typeface="ＭＳ Ｐゴシック" panose="020B0600070205080204" pitchFamily="50" charset="-128"/>
                <a:ea typeface="ＭＳ Ｐゴシック" panose="020B0600070205080204" pitchFamily="50" charset="-128"/>
              </a:rPr>
              <a:t>避難情報を発令したか</a:t>
            </a:r>
            <a:endParaRPr lang="en-US" altLang="ja-JP" sz="2000" b="1" dirty="0">
              <a:solidFill>
                <a:srgbClr val="0033CC"/>
              </a:solidFill>
              <a:latin typeface="ＭＳ Ｐゴシック" panose="020B0600070205080204" pitchFamily="50" charset="-128"/>
              <a:ea typeface="ＭＳ Ｐゴシック" panose="020B0600070205080204" pitchFamily="50" charset="-128"/>
            </a:endParaRPr>
          </a:p>
          <a:p>
            <a:endParaRPr kumimoji="1" lang="en-US" altLang="ja-JP" sz="2000" b="1" dirty="0">
              <a:solidFill>
                <a:srgbClr val="0033CC"/>
              </a:solidFill>
              <a:latin typeface="ＭＳ Ｐゴシック" panose="020B0600070205080204" pitchFamily="50" charset="-128"/>
              <a:ea typeface="ＭＳ Ｐゴシック" panose="020B0600070205080204" pitchFamily="50" charset="-128"/>
            </a:endParaRPr>
          </a:p>
          <a:p>
            <a:endParaRPr kumimoji="1" lang="en-US" altLang="ja-JP" sz="2000" b="1" dirty="0">
              <a:solidFill>
                <a:srgbClr val="0033CC"/>
              </a:solidFill>
              <a:latin typeface="ＭＳ Ｐゴシック" panose="020B0600070205080204" pitchFamily="50" charset="-128"/>
              <a:ea typeface="ＭＳ Ｐゴシック" panose="020B0600070205080204" pitchFamily="50" charset="-128"/>
            </a:endParaRPr>
          </a:p>
          <a:p>
            <a:endParaRPr kumimoji="1" lang="en-US" altLang="ja-JP" sz="2000" b="1" dirty="0">
              <a:solidFill>
                <a:srgbClr val="0033CC"/>
              </a:solidFill>
              <a:latin typeface="ＭＳ Ｐゴシック" panose="020B0600070205080204" pitchFamily="50" charset="-128"/>
              <a:ea typeface="ＭＳ Ｐゴシック" panose="020B0600070205080204" pitchFamily="50" charset="-128"/>
            </a:endParaRPr>
          </a:p>
          <a:p>
            <a:r>
              <a:rPr lang="ja-JP" altLang="en-US" sz="2000" b="1" dirty="0">
                <a:solidFill>
                  <a:srgbClr val="0033CC"/>
                </a:solidFill>
                <a:latin typeface="ＭＳ Ｐゴシック" panose="020B0600070205080204" pitchFamily="50" charset="-128"/>
                <a:ea typeface="ＭＳ Ｐゴシック" panose="020B0600070205080204" pitchFamily="50" charset="-128"/>
              </a:rPr>
              <a:t>② 誰が、どのような避難行動をとるべきか</a:t>
            </a:r>
          </a:p>
        </p:txBody>
      </p:sp>
      <p:sp>
        <p:nvSpPr>
          <p:cNvPr id="9" name="テキスト ボックス 8">
            <a:extLst>
              <a:ext uri="{FF2B5EF4-FFF2-40B4-BE49-F238E27FC236}">
                <a16:creationId xmlns:a16="http://schemas.microsoft.com/office/drawing/2014/main" id="{D61F928D-8396-45F0-A5B5-345B2F99D665}"/>
              </a:ext>
            </a:extLst>
          </p:cNvPr>
          <p:cNvSpPr txBox="1"/>
          <p:nvPr/>
        </p:nvSpPr>
        <p:spPr>
          <a:xfrm>
            <a:off x="2315559" y="3621546"/>
            <a:ext cx="5941750" cy="923330"/>
          </a:xfrm>
          <a:prstGeom prst="rect">
            <a:avLst/>
          </a:prstGeom>
          <a:noFill/>
        </p:spPr>
        <p:txBody>
          <a:bodyPr wrap="square" rtlCol="0">
            <a:spAutoFit/>
          </a:bodyPr>
          <a:lstStyle/>
          <a:p>
            <a:pPr marL="342900" indent="-342900">
              <a:buFont typeface="Arial" panose="020B0604020202020204" pitchFamily="34" charset="0"/>
              <a:buChar char="•"/>
            </a:pPr>
            <a:r>
              <a:rPr kumimoji="1" lang="ja-JP" altLang="en-US" b="1" dirty="0">
                <a:solidFill>
                  <a:srgbClr val="FF0000"/>
                </a:solidFill>
                <a:latin typeface="ＭＳ Ｐゴシック" panose="020B0600070205080204" pitchFamily="50" charset="-128"/>
                <a:ea typeface="ＭＳ Ｐゴシック" panose="020B0600070205080204" pitchFamily="50" charset="-128"/>
              </a:rPr>
              <a:t>警戒レベル</a:t>
            </a:r>
            <a:r>
              <a:rPr lang="ja-JP" altLang="en-US" b="1" dirty="0">
                <a:solidFill>
                  <a:srgbClr val="FF0000"/>
                </a:solidFill>
                <a:latin typeface="ＭＳ Ｐゴシック" panose="020B0600070205080204" pitchFamily="50" charset="-128"/>
                <a:ea typeface="ＭＳ Ｐゴシック" panose="020B0600070205080204" pitchFamily="50" charset="-128"/>
              </a:rPr>
              <a:t>３　高齢者等避難</a:t>
            </a:r>
            <a:endParaRPr lang="en-US" altLang="ja-JP" b="1" dirty="0">
              <a:solidFill>
                <a:srgbClr val="FF0000"/>
              </a:solidFill>
              <a:latin typeface="ＭＳ Ｐゴシック" panose="020B0600070205080204" pitchFamily="50" charset="-128"/>
              <a:ea typeface="ＭＳ Ｐゴシック" panose="020B0600070205080204" pitchFamily="50" charset="-128"/>
            </a:endParaRPr>
          </a:p>
          <a:p>
            <a:pPr marL="342900" indent="-342900">
              <a:buFont typeface="Arial" panose="020B0604020202020204" pitchFamily="34" charset="0"/>
              <a:buChar char="•"/>
            </a:pPr>
            <a:r>
              <a:rPr lang="ja-JP" altLang="en-US" b="1" dirty="0">
                <a:solidFill>
                  <a:srgbClr val="7030A0"/>
                </a:solidFill>
                <a:latin typeface="ＭＳ Ｐゴシック" panose="020B0600070205080204" pitchFamily="50" charset="-128"/>
                <a:ea typeface="ＭＳ Ｐゴシック" panose="020B0600070205080204" pitchFamily="50" charset="-128"/>
              </a:rPr>
              <a:t>警戒レベル４　避難指示</a:t>
            </a:r>
            <a:endParaRPr lang="en-US" altLang="ja-JP" b="1" dirty="0">
              <a:solidFill>
                <a:srgbClr val="7030A0"/>
              </a:solidFill>
              <a:latin typeface="ＭＳ Ｐゴシック" panose="020B0600070205080204" pitchFamily="50" charset="-128"/>
              <a:ea typeface="ＭＳ Ｐゴシック" panose="020B0600070205080204" pitchFamily="50" charset="-128"/>
            </a:endParaRPr>
          </a:p>
          <a:p>
            <a:pPr marL="342900" indent="-342900">
              <a:buFont typeface="Arial" panose="020B0604020202020204" pitchFamily="34" charset="0"/>
              <a:buChar char="•"/>
            </a:pPr>
            <a:r>
              <a:rPr lang="ja-JP" altLang="en-US" b="1" dirty="0">
                <a:latin typeface="ＭＳ Ｐゴシック" panose="020B0600070205080204" pitchFamily="50" charset="-128"/>
                <a:ea typeface="ＭＳ Ｐゴシック" panose="020B0600070205080204" pitchFamily="50" charset="-128"/>
              </a:rPr>
              <a:t>警戒レベル５　緊急安全確保</a:t>
            </a:r>
          </a:p>
        </p:txBody>
      </p:sp>
      <p:sp>
        <p:nvSpPr>
          <p:cNvPr id="15" name="テキスト ボックス 14">
            <a:extLst>
              <a:ext uri="{FF2B5EF4-FFF2-40B4-BE49-F238E27FC236}">
                <a16:creationId xmlns:a16="http://schemas.microsoft.com/office/drawing/2014/main" id="{7416A96C-7440-46B0-B27F-2FB338DC0408}"/>
              </a:ext>
            </a:extLst>
          </p:cNvPr>
          <p:cNvSpPr txBox="1"/>
          <p:nvPr/>
        </p:nvSpPr>
        <p:spPr>
          <a:xfrm>
            <a:off x="425420" y="2860340"/>
            <a:ext cx="6306455" cy="461665"/>
          </a:xfrm>
          <a:prstGeom prst="rect">
            <a:avLst/>
          </a:prstGeom>
          <a:noFill/>
        </p:spPr>
        <p:txBody>
          <a:bodyPr wrap="square" rtlCol="0">
            <a:spAutoFit/>
          </a:bodyPr>
          <a:lstStyle/>
          <a:p>
            <a:r>
              <a:rPr lang="ja-JP" altLang="en-US" sz="2400" b="1" dirty="0">
                <a:latin typeface="ＭＳ Ｐゴシック" panose="020B0600070205080204" pitchFamily="50" charset="-128"/>
                <a:ea typeface="ＭＳ Ｐゴシック" panose="020B0600070205080204" pitchFamily="50" charset="-128"/>
              </a:rPr>
              <a:t>避難情報に関する伝達文の基本的な項目</a:t>
            </a:r>
          </a:p>
        </p:txBody>
      </p:sp>
      <p:sp>
        <p:nvSpPr>
          <p:cNvPr id="13" name="テキスト ボックス 12">
            <a:extLst>
              <a:ext uri="{FF2B5EF4-FFF2-40B4-BE49-F238E27FC236}">
                <a16:creationId xmlns:a16="http://schemas.microsoft.com/office/drawing/2014/main" id="{1E6E65F5-D63C-4C5E-99B7-8303DDCAADC3}"/>
              </a:ext>
            </a:extLst>
          </p:cNvPr>
          <p:cNvSpPr txBox="1"/>
          <p:nvPr/>
        </p:nvSpPr>
        <p:spPr>
          <a:xfrm>
            <a:off x="2446309" y="4841799"/>
            <a:ext cx="7186670" cy="1631216"/>
          </a:xfrm>
          <a:prstGeom prst="rect">
            <a:avLst/>
          </a:prstGeom>
          <a:noFill/>
        </p:spPr>
        <p:txBody>
          <a:bodyPr wrap="square" lIns="0" rIns="0" rtlCol="0">
            <a:spAutoFit/>
          </a:bodyPr>
          <a:lstStyle/>
          <a:p>
            <a:pPr marL="342900" indent="-342900">
              <a:buFont typeface="Arial" panose="020B0604020202020204" pitchFamily="34" charset="0"/>
              <a:buChar char="•"/>
            </a:pPr>
            <a:r>
              <a:rPr kumimoji="1" lang="ja-JP" altLang="en-US" sz="2000" b="1" dirty="0">
                <a:latin typeface="ＭＳ Ｐゴシック" panose="020B0600070205080204" pitchFamily="50" charset="-128"/>
                <a:ea typeface="ＭＳ Ｐゴシック" panose="020B0600070205080204" pitchFamily="50" charset="-128"/>
              </a:rPr>
              <a:t>指定緊急避難場所への立退き避難</a:t>
            </a:r>
            <a:endParaRPr kumimoji="1" lang="en-US" altLang="ja-JP" sz="2000" b="1" dirty="0">
              <a:latin typeface="ＭＳ Ｐゴシック" panose="020B0600070205080204" pitchFamily="50" charset="-128"/>
              <a:ea typeface="ＭＳ Ｐゴシック" panose="020B0600070205080204" pitchFamily="50" charset="-128"/>
            </a:endParaRPr>
          </a:p>
          <a:p>
            <a:pPr marL="342900" indent="-342900">
              <a:buFont typeface="Arial" panose="020B0604020202020204" pitchFamily="34" charset="0"/>
              <a:buChar char="•"/>
            </a:pPr>
            <a:r>
              <a:rPr lang="ja-JP" altLang="en-US" sz="2000" b="1" dirty="0">
                <a:latin typeface="ＭＳ Ｐゴシック" panose="020B0600070205080204" pitchFamily="50" charset="-128"/>
                <a:ea typeface="ＭＳ Ｐゴシック" panose="020B0600070205080204" pitchFamily="50" charset="-128"/>
              </a:rPr>
              <a:t>安全な親戚・知人宅、ホテル・旅館等の</a:t>
            </a:r>
            <a:endParaRPr lang="en-US" altLang="ja-JP" sz="2000" b="1" dirty="0">
              <a:latin typeface="ＭＳ Ｐゴシック" panose="020B0600070205080204" pitchFamily="50" charset="-128"/>
              <a:ea typeface="ＭＳ Ｐゴシック" panose="020B0600070205080204" pitchFamily="50" charset="-128"/>
            </a:endParaRPr>
          </a:p>
          <a:p>
            <a:pPr marL="342900" indent="-342900"/>
            <a:r>
              <a:rPr lang="ja-JP" altLang="en-US" sz="2000" b="1" dirty="0">
                <a:latin typeface="ＭＳ Ｐゴシック" panose="020B0600070205080204" pitchFamily="50" charset="-128"/>
                <a:ea typeface="ＭＳ Ｐゴシック" panose="020B0600070205080204" pitchFamily="50" charset="-128"/>
              </a:rPr>
              <a:t>　　自主的な避難先への立退き避難</a:t>
            </a:r>
            <a:endParaRPr lang="en-US" altLang="ja-JP" sz="2000" b="1" dirty="0">
              <a:latin typeface="ＭＳ Ｐゴシック" panose="020B0600070205080204" pitchFamily="50" charset="-128"/>
              <a:ea typeface="ＭＳ Ｐゴシック" panose="020B0600070205080204" pitchFamily="50" charset="-128"/>
            </a:endParaRPr>
          </a:p>
          <a:p>
            <a:pPr marL="342900" indent="-342900">
              <a:buFont typeface="Arial" panose="020B0604020202020204" pitchFamily="34" charset="0"/>
              <a:buChar char="•"/>
            </a:pPr>
            <a:r>
              <a:rPr lang="ja-JP" altLang="en-US" sz="2000" b="1" dirty="0">
                <a:latin typeface="ＭＳ Ｐゴシック" panose="020B0600070205080204" pitchFamily="50" charset="-128"/>
                <a:ea typeface="ＭＳ Ｐゴシック" panose="020B0600070205080204" pitchFamily="50" charset="-128"/>
              </a:rPr>
              <a:t>屋内安全確保</a:t>
            </a:r>
            <a:endParaRPr lang="en-US" altLang="ja-JP" sz="2000" b="1" dirty="0">
              <a:latin typeface="ＭＳ Ｐゴシック" panose="020B0600070205080204" pitchFamily="50" charset="-128"/>
              <a:ea typeface="ＭＳ Ｐゴシック" panose="020B0600070205080204" pitchFamily="50" charset="-128"/>
            </a:endParaRPr>
          </a:p>
          <a:p>
            <a:pPr marL="342900" indent="-342900">
              <a:buFont typeface="Arial" panose="020B0604020202020204" pitchFamily="34" charset="0"/>
              <a:buChar char="•"/>
            </a:pPr>
            <a:r>
              <a:rPr lang="ja-JP" altLang="en-US" sz="2000" b="1" dirty="0">
                <a:latin typeface="ＭＳ Ｐゴシック" panose="020B0600070205080204" pitchFamily="50" charset="-128"/>
                <a:ea typeface="ＭＳ Ｐゴシック" panose="020B0600070205080204" pitchFamily="50" charset="-128"/>
              </a:rPr>
              <a:t>緊急安全確保</a:t>
            </a:r>
          </a:p>
        </p:txBody>
      </p:sp>
      <p:pic>
        <p:nvPicPr>
          <p:cNvPr id="17" name="図 16" descr="ロゴ&#10;&#10;自動的に生成された説明">
            <a:extLst>
              <a:ext uri="{FF2B5EF4-FFF2-40B4-BE49-F238E27FC236}">
                <a16:creationId xmlns:a16="http://schemas.microsoft.com/office/drawing/2014/main" id="{E393197B-A4B2-1DAC-037A-0C35ADED1B0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0086"/>
          <a:stretch/>
        </p:blipFill>
        <p:spPr>
          <a:xfrm flipH="1">
            <a:off x="6909438" y="5421149"/>
            <a:ext cx="2086279" cy="1093951"/>
          </a:xfrm>
          <a:prstGeom prst="rect">
            <a:avLst/>
          </a:prstGeom>
        </p:spPr>
      </p:pic>
      <p:sp>
        <p:nvSpPr>
          <p:cNvPr id="19"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ＭＳ Ｐゴシック" panose="020B0600070205080204" pitchFamily="50" charset="-128"/>
                <a:ea typeface="ＭＳ Ｐゴシック" panose="020B0600070205080204" pitchFamily="50" charset="-128"/>
              </a:rPr>
              <a:t>　</a:t>
            </a:r>
            <a:r>
              <a:rPr lang="en-US" altLang="ja-JP" dirty="0">
                <a:solidFill>
                  <a:srgbClr val="E66914"/>
                </a:solidFill>
                <a:latin typeface="ＭＳ Ｐゴシック" panose="020B0600070205080204" pitchFamily="50" charset="-128"/>
                <a:ea typeface="ＭＳ Ｐゴシック" panose="020B0600070205080204" pitchFamily="50" charset="-128"/>
              </a:rPr>
              <a:t>【</a:t>
            </a:r>
            <a:r>
              <a:rPr lang="ja-JP" altLang="en-US" dirty="0">
                <a:solidFill>
                  <a:srgbClr val="E66914"/>
                </a:solidFill>
                <a:latin typeface="ＭＳ Ｐゴシック" panose="020B0600070205080204" pitchFamily="50" charset="-128"/>
                <a:ea typeface="ＭＳ Ｐゴシック" panose="020B0600070205080204" pitchFamily="50" charset="-128"/>
              </a:rPr>
              <a:t>場面 </a:t>
            </a:r>
            <a:r>
              <a:rPr lang="en-US" altLang="ja-JP" dirty="0">
                <a:solidFill>
                  <a:srgbClr val="E66914"/>
                </a:solidFill>
                <a:latin typeface="ＭＳ Ｐゴシック" panose="020B0600070205080204" pitchFamily="50" charset="-128"/>
                <a:ea typeface="ＭＳ Ｐゴシック" panose="020B0600070205080204" pitchFamily="50" charset="-128"/>
              </a:rPr>
              <a:t>2 】 </a:t>
            </a:r>
            <a:r>
              <a:rPr lang="ja-JP" altLang="en-US" dirty="0">
                <a:solidFill>
                  <a:srgbClr val="E66914"/>
                </a:solidFill>
                <a:latin typeface="ＭＳ Ｐゴシック" panose="020B0600070205080204" pitchFamily="50" charset="-128"/>
                <a:ea typeface="ＭＳ Ｐゴシック" panose="020B0600070205080204" pitchFamily="50" charset="-128"/>
              </a:rPr>
              <a:t>解説</a:t>
            </a:r>
          </a:p>
        </p:txBody>
      </p:sp>
    </p:spTree>
    <p:extLst>
      <p:ext uri="{BB962C8B-B14F-4D97-AF65-F5344CB8AC3E}">
        <p14:creationId xmlns:p14="http://schemas.microsoft.com/office/powerpoint/2010/main" val="18944125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5FBAAE-12CE-5F85-0C62-7410507BEAC0}"/>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6593AFDE-95C9-39D9-5D8C-6821858124F6}"/>
              </a:ext>
            </a:extLst>
          </p:cNvPr>
          <p:cNvSpPr>
            <a:spLocks noGrp="1"/>
          </p:cNvSpPr>
          <p:nvPr>
            <p:ph type="title"/>
          </p:nvPr>
        </p:nvSpPr>
        <p:spPr>
          <a:xfrm>
            <a:off x="252000" y="364175"/>
            <a:ext cx="8892000" cy="686499"/>
          </a:xfrm>
        </p:spPr>
        <p:txBody>
          <a:bodyPr>
            <a:normAutofit/>
          </a:bodyPr>
          <a:lstStyle/>
          <a:p>
            <a:r>
              <a:rPr kumimoji="1" lang="ja-JP" altLang="en-US" dirty="0"/>
              <a:t>伝達手段</a:t>
            </a:r>
          </a:p>
        </p:txBody>
      </p:sp>
      <p:sp>
        <p:nvSpPr>
          <p:cNvPr id="4" name="スライド番号プレースホルダー 3">
            <a:extLst>
              <a:ext uri="{FF2B5EF4-FFF2-40B4-BE49-F238E27FC236}">
                <a16:creationId xmlns:a16="http://schemas.microsoft.com/office/drawing/2014/main" id="{D4D452A1-9625-E305-92A4-38CEADEBF70F}"/>
              </a:ext>
            </a:extLst>
          </p:cNvPr>
          <p:cNvSpPr>
            <a:spLocks noGrp="1"/>
          </p:cNvSpPr>
          <p:nvPr>
            <p:ph type="sldNum" sz="quarter" idx="12"/>
          </p:nvPr>
        </p:nvSpPr>
        <p:spPr/>
        <p:txBody>
          <a:bodyPr/>
          <a:lstStyle/>
          <a:p>
            <a:fld id="{1969070B-B2D2-4411-89F2-A3E3A72DA7A7}" type="slidenum">
              <a:rPr lang="ja-JP" altLang="en-US" smtClean="0"/>
              <a:pPr/>
              <a:t>58</a:t>
            </a:fld>
            <a:endParaRPr lang="ja-JP" altLang="en-US"/>
          </a:p>
        </p:txBody>
      </p:sp>
      <p:sp>
        <p:nvSpPr>
          <p:cNvPr id="12" name="テキスト ボックス 11">
            <a:extLst>
              <a:ext uri="{FF2B5EF4-FFF2-40B4-BE49-F238E27FC236}">
                <a16:creationId xmlns:a16="http://schemas.microsoft.com/office/drawing/2014/main" id="{2041D697-31B6-0209-7947-9DE813854B1D}"/>
              </a:ext>
            </a:extLst>
          </p:cNvPr>
          <p:cNvSpPr txBox="1"/>
          <p:nvPr/>
        </p:nvSpPr>
        <p:spPr>
          <a:xfrm>
            <a:off x="296838" y="2201179"/>
            <a:ext cx="4401163" cy="2154436"/>
          </a:xfrm>
          <a:prstGeom prst="rect">
            <a:avLst/>
          </a:prstGeom>
          <a:noFill/>
        </p:spPr>
        <p:txBody>
          <a:bodyPr wrap="square" rtlCol="0">
            <a:spAutoFit/>
          </a:bodyPr>
          <a:lstStyle/>
          <a:p>
            <a:pPr marL="174625" indent="-174625" algn="just">
              <a:spcAft>
                <a:spcPts val="1200"/>
              </a:spcAft>
              <a:buFont typeface="Arial" panose="020B0604020202020204" pitchFamily="34" charset="0"/>
              <a:buChar char="•"/>
            </a:pPr>
            <a:r>
              <a:rPr lang="ja-JP" altLang="en-US" sz="2800" dirty="0">
                <a:solidFill>
                  <a:srgbClr val="C00000"/>
                </a:solidFill>
                <a:latin typeface="ＭＳ Ｐゴシック" panose="020B0600070205080204" pitchFamily="50" charset="-128"/>
                <a:ea typeface="ＭＳ Ｐゴシック" panose="020B0600070205080204" pitchFamily="50" charset="-128"/>
              </a:rPr>
              <a:t>多様な伝達手段</a:t>
            </a:r>
            <a:r>
              <a:rPr lang="ja-JP" altLang="en-US" sz="2800" dirty="0">
                <a:solidFill>
                  <a:schemeClr val="tx1">
                    <a:lumMod val="75000"/>
                    <a:lumOff val="25000"/>
                  </a:schemeClr>
                </a:solidFill>
                <a:latin typeface="ＭＳ Ｐゴシック" panose="020B0600070205080204" pitchFamily="50" charset="-128"/>
                <a:ea typeface="ＭＳ Ｐゴシック" panose="020B0600070205080204" pitchFamily="50" charset="-128"/>
              </a:rPr>
              <a:t>を用いる</a:t>
            </a:r>
            <a:endParaRPr lang="en-US" altLang="ja-JP" sz="280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a:p>
            <a:pPr marL="447675" lvl="1" indent="-266700" algn="just">
              <a:spcAft>
                <a:spcPts val="1200"/>
              </a:spcAft>
              <a:buFont typeface="Wingdings" panose="05000000000000000000" pitchFamily="2" charset="2"/>
              <a:buChar char="Ø"/>
            </a:pPr>
            <a:r>
              <a:rPr lang="ja-JP" altLang="en-US" sz="2000" dirty="0">
                <a:solidFill>
                  <a:schemeClr val="tx1">
                    <a:lumMod val="75000"/>
                    <a:lumOff val="25000"/>
                  </a:schemeClr>
                </a:solidFill>
                <a:latin typeface="ＭＳ Ｐゴシック" panose="020B0600070205080204" pitchFamily="50" charset="-128"/>
                <a:ea typeface="ＭＳ Ｐゴシック" panose="020B0600070205080204" pitchFamily="50" charset="-128"/>
              </a:rPr>
              <a:t>受け取る方々の事情に配慮</a:t>
            </a:r>
            <a:endParaRPr lang="en-US" altLang="ja-JP" sz="200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a:p>
            <a:pPr marL="174625" indent="-174625" algn="just">
              <a:spcBef>
                <a:spcPts val="1200"/>
              </a:spcBef>
              <a:spcAft>
                <a:spcPts val="2400"/>
              </a:spcAft>
              <a:buFont typeface="Arial" panose="020B0604020202020204" pitchFamily="34" charset="0"/>
              <a:buChar char="•"/>
            </a:pPr>
            <a:r>
              <a:rPr lang="ja-JP" altLang="en-US" sz="2800" dirty="0">
                <a:solidFill>
                  <a:schemeClr val="tx1">
                    <a:lumMod val="75000"/>
                    <a:lumOff val="25000"/>
                  </a:schemeClr>
                </a:solidFill>
                <a:latin typeface="ＭＳ Ｐゴシック" panose="020B0600070205080204" pitchFamily="50" charset="-128"/>
                <a:ea typeface="ＭＳ Ｐゴシック" panose="020B0600070205080204" pitchFamily="50" charset="-128"/>
              </a:rPr>
              <a:t>多様な手段を使うためには、</a:t>
            </a:r>
            <a:r>
              <a:rPr lang="ja-JP" altLang="en-US" sz="2800" dirty="0">
                <a:solidFill>
                  <a:srgbClr val="C00000"/>
                </a:solidFill>
                <a:latin typeface="ＭＳ Ｐゴシック" panose="020B0600070205080204" pitchFamily="50" charset="-128"/>
                <a:ea typeface="ＭＳ Ｐゴシック" panose="020B0600070205080204" pitchFamily="50" charset="-128"/>
              </a:rPr>
              <a:t>要員確保も不可欠</a:t>
            </a:r>
            <a:endParaRPr lang="en-US" altLang="ja-JP" sz="2800" dirty="0">
              <a:solidFill>
                <a:srgbClr val="C00000"/>
              </a:solidFill>
              <a:latin typeface="ＭＳ Ｐゴシック" panose="020B0600070205080204" pitchFamily="50" charset="-128"/>
              <a:ea typeface="ＭＳ Ｐゴシック" panose="020B0600070205080204" pitchFamily="50" charset="-128"/>
            </a:endParaRPr>
          </a:p>
        </p:txBody>
      </p:sp>
      <p:sp>
        <p:nvSpPr>
          <p:cNvPr id="3" name="正方形/長方形 2">
            <a:extLst>
              <a:ext uri="{FF2B5EF4-FFF2-40B4-BE49-F238E27FC236}">
                <a16:creationId xmlns:a16="http://schemas.microsoft.com/office/drawing/2014/main" id="{CB4F1D47-DAB0-B35F-ACCB-9F1120CED44A}"/>
              </a:ext>
            </a:extLst>
          </p:cNvPr>
          <p:cNvSpPr/>
          <p:nvPr/>
        </p:nvSpPr>
        <p:spPr>
          <a:xfrm>
            <a:off x="4821826" y="1386115"/>
            <a:ext cx="4149161" cy="4835375"/>
          </a:xfrm>
          <a:prstGeom prst="rect">
            <a:avLst/>
          </a:prstGeom>
          <a:ln w="9525">
            <a:solidFill>
              <a:schemeClr val="tx1">
                <a:lumMod val="75000"/>
                <a:lumOff val="25000"/>
              </a:schemeClr>
            </a:solidFill>
          </a:ln>
        </p:spPr>
        <p:style>
          <a:lnRef idx="2">
            <a:schemeClr val="dk1"/>
          </a:lnRef>
          <a:fillRef idx="1">
            <a:schemeClr val="lt1"/>
          </a:fillRef>
          <a:effectRef idx="0">
            <a:schemeClr val="dk1"/>
          </a:effectRef>
          <a:fontRef idx="minor">
            <a:schemeClr val="dk1"/>
          </a:fontRef>
        </p:style>
        <p:txBody>
          <a:bodyPr lIns="144000" rIns="144000" rtlCol="0" anchor="ctr"/>
          <a:lstStyle/>
          <a:p>
            <a:pPr algn="ctr">
              <a:spcAft>
                <a:spcPts val="600"/>
              </a:spcAft>
            </a:pPr>
            <a:r>
              <a:rPr lang="ja-JP" altLang="en-US" sz="2000" b="1" dirty="0">
                <a:latin typeface="ＭＳ Ｐゴシック" panose="020B0600070205080204" pitchFamily="50" charset="-128"/>
                <a:ea typeface="ＭＳ Ｐゴシック" panose="020B0600070205080204" pitchFamily="50" charset="-128"/>
              </a:rPr>
              <a:t>主な手段</a:t>
            </a:r>
            <a:endParaRPr lang="en-US" altLang="ja-JP" b="1" dirty="0">
              <a:latin typeface="ＭＳ Ｐゴシック" panose="020B0600070205080204" pitchFamily="50" charset="-128"/>
              <a:ea typeface="ＭＳ Ｐゴシック" panose="020B0600070205080204" pitchFamily="50" charset="-128"/>
            </a:endParaRPr>
          </a:p>
          <a:p>
            <a:pPr marL="342900" indent="-342900" algn="just">
              <a:spcAft>
                <a:spcPts val="600"/>
              </a:spcAft>
              <a:buFont typeface="+mj-ea"/>
              <a:buAutoNum type="circleNumDbPlain"/>
            </a:pPr>
            <a:r>
              <a:rPr lang="en-US" altLang="ja-JP" dirty="0">
                <a:latin typeface="ＭＳ Ｐゴシック" panose="020B0600070205080204" pitchFamily="50" charset="-128"/>
                <a:ea typeface="ＭＳ Ｐゴシック" panose="020B0600070205080204" pitchFamily="50" charset="-128"/>
              </a:rPr>
              <a:t>TV </a:t>
            </a:r>
            <a:r>
              <a:rPr lang="ja-JP" altLang="en-US" dirty="0">
                <a:latin typeface="ＭＳ Ｐゴシック" panose="020B0600070205080204" pitchFamily="50" charset="-128"/>
                <a:ea typeface="ＭＳ Ｐゴシック" panose="020B0600070205080204" pitchFamily="50" charset="-128"/>
              </a:rPr>
              <a:t>放送（ケーブルテレビを含む）</a:t>
            </a:r>
          </a:p>
          <a:p>
            <a:pPr marL="342900" indent="-342900" algn="just">
              <a:spcAft>
                <a:spcPts val="600"/>
              </a:spcAft>
              <a:buFont typeface="+mj-ea"/>
              <a:buAutoNum type="circleNumDbPlain"/>
            </a:pPr>
            <a:r>
              <a:rPr lang="ja-JP" altLang="en-US" dirty="0">
                <a:latin typeface="ＭＳ Ｐゴシック" panose="020B0600070205080204" pitchFamily="50" charset="-128"/>
                <a:ea typeface="ＭＳ Ｐゴシック" panose="020B0600070205080204" pitchFamily="50" charset="-128"/>
              </a:rPr>
              <a:t>ラジオ放送（コミュニティ </a:t>
            </a:r>
            <a:r>
              <a:rPr lang="en-US" altLang="ja-JP" dirty="0">
                <a:latin typeface="ＭＳ Ｐゴシック" panose="020B0600070205080204" pitchFamily="50" charset="-128"/>
                <a:ea typeface="ＭＳ Ｐゴシック" panose="020B0600070205080204" pitchFamily="50" charset="-128"/>
              </a:rPr>
              <a:t>FM </a:t>
            </a:r>
            <a:r>
              <a:rPr lang="ja-JP" altLang="en-US" dirty="0">
                <a:latin typeface="ＭＳ Ｐゴシック" panose="020B0600070205080204" pitchFamily="50" charset="-128"/>
                <a:ea typeface="ＭＳ Ｐゴシック" panose="020B0600070205080204" pitchFamily="50" charset="-128"/>
              </a:rPr>
              <a:t>を含む）</a:t>
            </a:r>
          </a:p>
          <a:p>
            <a:pPr marL="342900" indent="-342900" algn="just">
              <a:spcAft>
                <a:spcPts val="600"/>
              </a:spcAft>
              <a:buFont typeface="+mj-ea"/>
              <a:buAutoNum type="circleNumDbPlain"/>
            </a:pPr>
            <a:r>
              <a:rPr lang="zh-TW" altLang="en-US" dirty="0">
                <a:latin typeface="ＭＳ Ｐゴシック" panose="020B0600070205080204" pitchFamily="50" charset="-128"/>
                <a:ea typeface="ＭＳ Ｐゴシック" panose="020B0600070205080204" pitchFamily="50" charset="-128"/>
              </a:rPr>
              <a:t>市町村防災行政無線（同報系）</a:t>
            </a:r>
            <a:r>
              <a:rPr lang="en-US" altLang="zh-TW" dirty="0">
                <a:latin typeface="ＭＳ Ｐゴシック" panose="020B0600070205080204" pitchFamily="50" charset="-128"/>
                <a:ea typeface="ＭＳ Ｐゴシック" panose="020B0600070205080204" pitchFamily="50" charset="-128"/>
              </a:rPr>
              <a:t/>
            </a:r>
            <a:br>
              <a:rPr lang="en-US" altLang="zh-TW" dirty="0">
                <a:latin typeface="ＭＳ Ｐゴシック" panose="020B0600070205080204" pitchFamily="50" charset="-128"/>
                <a:ea typeface="ＭＳ Ｐゴシック" panose="020B0600070205080204" pitchFamily="50" charset="-128"/>
              </a:rPr>
            </a:br>
            <a:r>
              <a:rPr lang="zh-TW" altLang="en-US" dirty="0">
                <a:latin typeface="ＭＳ Ｐゴシック" panose="020B0600070205080204" pitchFamily="50" charset="-128"/>
                <a:ea typeface="ＭＳ Ｐゴシック" panose="020B0600070205080204" pitchFamily="50" charset="-128"/>
              </a:rPr>
              <a:t>（屋外拡声器、戸別受信機）</a:t>
            </a:r>
          </a:p>
          <a:p>
            <a:pPr marL="342900" indent="-342900" algn="just">
              <a:spcAft>
                <a:spcPts val="600"/>
              </a:spcAft>
              <a:buFont typeface="+mj-ea"/>
              <a:buAutoNum type="circleNumDbPlain"/>
            </a:pPr>
            <a:r>
              <a:rPr lang="en-US" altLang="ja-JP" dirty="0">
                <a:latin typeface="ＭＳ Ｐゴシック" panose="020B0600070205080204" pitchFamily="50" charset="-128"/>
                <a:ea typeface="ＭＳ Ｐゴシック" panose="020B0600070205080204" pitchFamily="50" charset="-128"/>
              </a:rPr>
              <a:t>IP </a:t>
            </a:r>
            <a:r>
              <a:rPr lang="ja-JP" altLang="en-US" dirty="0">
                <a:latin typeface="ＭＳ Ｐゴシック" panose="020B0600070205080204" pitchFamily="50" charset="-128"/>
                <a:ea typeface="ＭＳ Ｐゴシック" panose="020B0600070205080204" pitchFamily="50" charset="-128"/>
              </a:rPr>
              <a:t>告知システム</a:t>
            </a:r>
          </a:p>
          <a:p>
            <a:pPr marL="342900" indent="-342900" algn="just">
              <a:spcAft>
                <a:spcPts val="600"/>
              </a:spcAft>
              <a:buFont typeface="+mj-ea"/>
              <a:buAutoNum type="circleNumDbPlain"/>
            </a:pPr>
            <a:r>
              <a:rPr lang="ja-JP" altLang="en-US" dirty="0">
                <a:latin typeface="ＭＳ Ｐゴシック" panose="020B0600070205080204" pitchFamily="50" charset="-128"/>
                <a:ea typeface="ＭＳ Ｐゴシック" panose="020B0600070205080204" pitchFamily="50" charset="-128"/>
              </a:rPr>
              <a:t>緊急速報メール</a:t>
            </a:r>
          </a:p>
          <a:p>
            <a:pPr marL="342900" indent="-342900">
              <a:spcAft>
                <a:spcPts val="600"/>
              </a:spcAft>
              <a:buFont typeface="+mj-ea"/>
              <a:buAutoNum type="circleNumDbPlain"/>
            </a:pPr>
            <a:r>
              <a:rPr lang="en-US" altLang="ja-JP" dirty="0">
                <a:latin typeface="ＭＳ Ｐゴシック" panose="020B0600070205080204" pitchFamily="50" charset="-128"/>
                <a:ea typeface="ＭＳ Ｐゴシック" panose="020B0600070205080204" pitchFamily="50" charset="-128"/>
              </a:rPr>
              <a:t>SNS</a:t>
            </a:r>
            <a:r>
              <a:rPr lang="ja-JP" altLang="en-US" dirty="0">
                <a:latin typeface="ＭＳ Ｐゴシック" panose="020B0600070205080204" pitchFamily="50" charset="-128"/>
                <a:ea typeface="ＭＳ Ｐゴシック" panose="020B0600070205080204" pitchFamily="50" charset="-128"/>
              </a:rPr>
              <a:t>（</a:t>
            </a:r>
            <a:r>
              <a:rPr lang="en-US" altLang="ja-JP" dirty="0">
                <a:latin typeface="ＭＳ Ｐゴシック" panose="020B0600070205080204" pitchFamily="50" charset="-128"/>
                <a:ea typeface="ＭＳ Ｐゴシック" panose="020B0600070205080204" pitchFamily="50" charset="-128"/>
              </a:rPr>
              <a:t>Social Networking Service</a:t>
            </a:r>
            <a:r>
              <a:rPr lang="ja-JP" altLang="en-US" dirty="0">
                <a:latin typeface="ＭＳ Ｐゴシック" panose="020B0600070205080204" pitchFamily="50" charset="-128"/>
                <a:ea typeface="ＭＳ Ｐゴシック" panose="020B0600070205080204" pitchFamily="50" charset="-128"/>
              </a:rPr>
              <a:t>）</a:t>
            </a:r>
          </a:p>
          <a:p>
            <a:pPr marL="342900" indent="-342900" algn="just">
              <a:spcAft>
                <a:spcPts val="600"/>
              </a:spcAft>
              <a:buFont typeface="+mj-ea"/>
              <a:buAutoNum type="circleNumDbPlain"/>
            </a:pPr>
            <a:r>
              <a:rPr lang="ja-JP" altLang="en-US" dirty="0">
                <a:latin typeface="ＭＳ Ｐゴシック" panose="020B0600070205080204" pitchFamily="50" charset="-128"/>
                <a:ea typeface="ＭＳ Ｐゴシック" panose="020B0600070205080204" pitchFamily="50" charset="-128"/>
              </a:rPr>
              <a:t>広報車、消防団による広報</a:t>
            </a:r>
          </a:p>
          <a:p>
            <a:pPr marL="342900" indent="-342900" algn="just">
              <a:spcAft>
                <a:spcPts val="600"/>
              </a:spcAft>
              <a:buFont typeface="+mj-ea"/>
              <a:buAutoNum type="circleNumDbPlain"/>
            </a:pPr>
            <a:r>
              <a:rPr lang="ja-JP" altLang="en-US" dirty="0">
                <a:latin typeface="ＭＳ Ｐゴシック" panose="020B0600070205080204" pitchFamily="50" charset="-128"/>
                <a:ea typeface="ＭＳ Ｐゴシック" panose="020B0600070205080204" pitchFamily="50" charset="-128"/>
              </a:rPr>
              <a:t>電話、</a:t>
            </a:r>
            <a:r>
              <a:rPr lang="en-US" altLang="ja-JP" dirty="0">
                <a:latin typeface="ＭＳ Ｐゴシック" panose="020B0600070205080204" pitchFamily="50" charset="-128"/>
                <a:ea typeface="ＭＳ Ｐゴシック" panose="020B0600070205080204" pitchFamily="50" charset="-128"/>
              </a:rPr>
              <a:t>FAX</a:t>
            </a:r>
            <a:r>
              <a:rPr lang="ja-JP" altLang="en-US" dirty="0" err="1">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登録制メール</a:t>
            </a:r>
          </a:p>
          <a:p>
            <a:pPr marL="342900" indent="-342900" algn="just">
              <a:spcAft>
                <a:spcPts val="600"/>
              </a:spcAft>
              <a:buFont typeface="+mj-ea"/>
              <a:buAutoNum type="circleNumDbPlain"/>
            </a:pPr>
            <a:r>
              <a:rPr lang="ja-JP" altLang="en-US" dirty="0">
                <a:latin typeface="ＭＳ Ｐゴシック" panose="020B0600070205080204" pitchFamily="50" charset="-128"/>
                <a:ea typeface="ＭＳ Ｐゴシック" panose="020B0600070205080204" pitchFamily="50" charset="-128"/>
              </a:rPr>
              <a:t>消防団、警察、自主防災組織、近隣の居住者等による直接的な声かけ</a:t>
            </a:r>
            <a:endParaRPr kumimoji="1" lang="ja-JP" altLang="en-US" dirty="0">
              <a:latin typeface="ＭＳ Ｐゴシック" panose="020B0600070205080204" pitchFamily="50" charset="-128"/>
              <a:ea typeface="ＭＳ Ｐゴシック" panose="020B0600070205080204" pitchFamily="50" charset="-128"/>
            </a:endParaRPr>
          </a:p>
        </p:txBody>
      </p:sp>
      <p:sp>
        <p:nvSpPr>
          <p:cNvPr id="7" name="コンテンツ プレースホルダー 3">
            <a:extLst>
              <a:ext uri="{FF2B5EF4-FFF2-40B4-BE49-F238E27FC236}">
                <a16:creationId xmlns:a16="http://schemas.microsoft.com/office/drawing/2014/main" id="{CA0E49EE-7AB8-5E44-94D9-149353EE1721}"/>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2 】 </a:t>
            </a:r>
            <a:r>
              <a:rPr lang="ja-JP" altLang="en-US" dirty="0">
                <a:solidFill>
                  <a:srgbClr val="E66914"/>
                </a:solidFill>
                <a:latin typeface="+mn-ea"/>
              </a:rPr>
              <a:t>解説</a:t>
            </a:r>
          </a:p>
        </p:txBody>
      </p:sp>
    </p:spTree>
    <p:extLst>
      <p:ext uri="{BB962C8B-B14F-4D97-AF65-F5344CB8AC3E}">
        <p14:creationId xmlns:p14="http://schemas.microsoft.com/office/powerpoint/2010/main" val="40606158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00DD7FD-6285-4028-A19C-04B31D3CC55C}"/>
              </a:ext>
            </a:extLst>
          </p:cNvPr>
          <p:cNvSpPr>
            <a:spLocks noGrp="1"/>
          </p:cNvSpPr>
          <p:nvPr>
            <p:ph type="ctrTitle"/>
          </p:nvPr>
        </p:nvSpPr>
        <p:spPr>
          <a:xfrm>
            <a:off x="1571625" y="2761796"/>
            <a:ext cx="6029325" cy="1334406"/>
          </a:xfrm>
        </p:spPr>
        <p:txBody>
          <a:bodyPr>
            <a:noAutofit/>
          </a:bodyPr>
          <a:lstStyle/>
          <a:p>
            <a:pPr>
              <a:lnSpc>
                <a:spcPct val="140000"/>
              </a:lnSpc>
              <a:spcAft>
                <a:spcPts val="3600"/>
              </a:spcAft>
            </a:pPr>
            <a:r>
              <a:rPr kumimoji="1" lang="en-US" altLang="ja-JP" dirty="0">
                <a:solidFill>
                  <a:srgbClr val="E66914"/>
                </a:solidFill>
                <a:latin typeface="ＭＳ Ｐゴシック" panose="020B0600070205080204" pitchFamily="50" charset="-128"/>
                <a:ea typeface="ＭＳ Ｐゴシック" panose="020B0600070205080204" pitchFamily="50" charset="-128"/>
              </a:rPr>
              <a:t>【</a:t>
            </a:r>
            <a:r>
              <a:rPr kumimoji="1" lang="ja-JP" altLang="en-US" dirty="0">
                <a:solidFill>
                  <a:srgbClr val="E66914"/>
                </a:solidFill>
                <a:latin typeface="ＭＳ Ｐゴシック" panose="020B0600070205080204" pitchFamily="50" charset="-128"/>
                <a:ea typeface="ＭＳ Ｐゴシック" panose="020B0600070205080204" pitchFamily="50" charset="-128"/>
              </a:rPr>
              <a:t>場面 </a:t>
            </a:r>
            <a:r>
              <a:rPr kumimoji="1" lang="en-US" altLang="ja-JP" dirty="0">
                <a:solidFill>
                  <a:srgbClr val="E66914"/>
                </a:solidFill>
                <a:latin typeface="ＭＳ Ｐゴシック" panose="020B0600070205080204" pitchFamily="50" charset="-128"/>
                <a:ea typeface="ＭＳ Ｐゴシック" panose="020B0600070205080204" pitchFamily="50" charset="-128"/>
              </a:rPr>
              <a:t>3 】</a:t>
            </a:r>
            <a:br>
              <a:rPr kumimoji="1" lang="en-US" altLang="ja-JP" dirty="0">
                <a:solidFill>
                  <a:srgbClr val="E66914"/>
                </a:solidFill>
                <a:latin typeface="ＭＳ Ｐゴシック" panose="020B0600070205080204" pitchFamily="50" charset="-128"/>
                <a:ea typeface="ＭＳ Ｐゴシック" panose="020B0600070205080204" pitchFamily="50" charset="-128"/>
              </a:rPr>
            </a:br>
            <a:r>
              <a:rPr kumimoji="1" lang="ja-JP" altLang="en-US" dirty="0">
                <a:latin typeface="ＭＳ Ｐゴシック" panose="020B0600070205080204" pitchFamily="50" charset="-128"/>
                <a:ea typeface="ＭＳ Ｐゴシック" panose="020B0600070205080204" pitchFamily="50" charset="-128"/>
              </a:rPr>
              <a:t>　</a:t>
            </a:r>
            <a:r>
              <a:rPr kumimoji="1" lang="en-US" altLang="ja-JP" dirty="0">
                <a:latin typeface="ＭＳ Ｐゴシック" panose="020B0600070205080204" pitchFamily="50" charset="-128"/>
                <a:ea typeface="ＭＳ Ｐゴシック" panose="020B0600070205080204" pitchFamily="50" charset="-128"/>
              </a:rPr>
              <a:t>8</a:t>
            </a:r>
            <a:r>
              <a:rPr kumimoji="1" lang="ja-JP" altLang="en-US" dirty="0">
                <a:latin typeface="ＭＳ Ｐゴシック" panose="020B0600070205080204" pitchFamily="50" charset="-128"/>
                <a:ea typeface="ＭＳ Ｐゴシック" panose="020B0600070205080204" pitchFamily="50" charset="-128"/>
              </a:rPr>
              <a:t>月</a:t>
            </a:r>
            <a:r>
              <a:rPr kumimoji="1" lang="en-US" altLang="ja-JP" dirty="0">
                <a:latin typeface="ＭＳ Ｐゴシック" panose="020B0600070205080204" pitchFamily="50" charset="-128"/>
                <a:ea typeface="ＭＳ Ｐゴシック" panose="020B0600070205080204" pitchFamily="50" charset="-128"/>
              </a:rPr>
              <a:t>30</a:t>
            </a:r>
            <a:r>
              <a:rPr lang="ja-JP" altLang="en-US" dirty="0">
                <a:latin typeface="ＭＳ Ｐゴシック" panose="020B0600070205080204" pitchFamily="50" charset="-128"/>
                <a:ea typeface="ＭＳ Ｐゴシック" panose="020B0600070205080204" pitchFamily="50" charset="-128"/>
              </a:rPr>
              <a:t>日</a:t>
            </a:r>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木</a:t>
            </a:r>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　</a:t>
            </a:r>
            <a:r>
              <a:rPr lang="en-US" altLang="ja-JP" dirty="0">
                <a:latin typeface="ＭＳ Ｐゴシック" panose="020B0600070205080204" pitchFamily="50" charset="-128"/>
                <a:ea typeface="ＭＳ Ｐゴシック" panose="020B0600070205080204" pitchFamily="50" charset="-128"/>
              </a:rPr>
              <a:t>17:20</a:t>
            </a:r>
            <a:endParaRPr kumimoji="1" lang="ja-JP" altLang="en-US" dirty="0">
              <a:latin typeface="ＭＳ Ｐゴシック" panose="020B0600070205080204" pitchFamily="50" charset="-128"/>
              <a:ea typeface="ＭＳ Ｐゴシック" panose="020B0600070205080204" pitchFamily="50" charset="-128"/>
            </a:endParaRPr>
          </a:p>
        </p:txBody>
      </p:sp>
      <p:sp>
        <p:nvSpPr>
          <p:cNvPr id="5" name="スライド番号プレースホルダー 4">
            <a:extLst>
              <a:ext uri="{FF2B5EF4-FFF2-40B4-BE49-F238E27FC236}">
                <a16:creationId xmlns:a16="http://schemas.microsoft.com/office/drawing/2014/main" id="{1F4C2A7D-D784-4CAA-8E54-971FD8ECE6CD}"/>
              </a:ext>
            </a:extLst>
          </p:cNvPr>
          <p:cNvSpPr>
            <a:spLocks noGrp="1"/>
          </p:cNvSpPr>
          <p:nvPr>
            <p:ph type="sldNum" sz="quarter" idx="12"/>
          </p:nvPr>
        </p:nvSpPr>
        <p:spPr/>
        <p:txBody>
          <a:bodyPr/>
          <a:lstStyle/>
          <a:p>
            <a:fld id="{090AECCA-A504-4483-9A84-66AB2E940DB8}" type="slidenum">
              <a:rPr lang="ja-JP" altLang="en-US" smtClean="0"/>
              <a:pPr/>
              <a:t>59</a:t>
            </a:fld>
            <a:endParaRPr lang="ja-JP" altLang="en-US" dirty="0"/>
          </a:p>
        </p:txBody>
      </p:sp>
    </p:spTree>
    <p:extLst>
      <p:ext uri="{BB962C8B-B14F-4D97-AF65-F5344CB8AC3E}">
        <p14:creationId xmlns:p14="http://schemas.microsoft.com/office/powerpoint/2010/main" val="1487971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flipH="1">
            <a:off x="-18000" y="6606000"/>
            <a:ext cx="9180000" cy="252000"/>
          </a:xfrm>
          <a:prstGeom prst="rect">
            <a:avLst/>
          </a:prstGeom>
          <a:gradFill flip="none" rotWithShape="1">
            <a:gsLst>
              <a:gs pos="0">
                <a:schemeClr val="tx1">
                  <a:lumMod val="95000"/>
                  <a:lumOff val="5000"/>
                </a:schemeClr>
              </a:gs>
              <a:gs pos="100000">
                <a:schemeClr val="tx1">
                  <a:lumMod val="50000"/>
                  <a:lumOff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コンテンツ プレースホルダー 11">
            <a:extLst>
              <a:ext uri="{FF2B5EF4-FFF2-40B4-BE49-F238E27FC236}">
                <a16:creationId xmlns:a16="http://schemas.microsoft.com/office/drawing/2014/main" id="{39500678-62A9-4A60-A82E-F1C36ADE5014}"/>
              </a:ext>
            </a:extLst>
          </p:cNvPr>
          <p:cNvSpPr>
            <a:spLocks noGrp="1"/>
          </p:cNvSpPr>
          <p:nvPr>
            <p:ph idx="4294967295"/>
          </p:nvPr>
        </p:nvSpPr>
        <p:spPr>
          <a:xfrm>
            <a:off x="628650" y="1330302"/>
            <a:ext cx="7886700" cy="4846661"/>
          </a:xfrm>
        </p:spPr>
        <p:txBody>
          <a:bodyPr/>
          <a:lstStyle/>
          <a:p>
            <a:endParaRPr lang="en-US" altLang="ja-JP" dirty="0">
              <a:latin typeface="+mn-ea"/>
              <a:ea typeface="+mn-ea"/>
            </a:endParaRPr>
          </a:p>
          <a:p>
            <a:r>
              <a:rPr lang="ja-JP" altLang="en-US" dirty="0">
                <a:latin typeface="+mn-ea"/>
                <a:ea typeface="+mn-ea"/>
              </a:rPr>
              <a:t>司会進行</a:t>
            </a:r>
            <a:endParaRPr lang="en-US" altLang="ja-JP" dirty="0">
              <a:latin typeface="+mn-ea"/>
              <a:ea typeface="+mn-ea"/>
            </a:endParaRPr>
          </a:p>
          <a:p>
            <a:pPr marL="355600" indent="0">
              <a:buNone/>
            </a:pPr>
            <a:endParaRPr lang="en-US" altLang="ja-JP" sz="3600" dirty="0">
              <a:latin typeface="+mn-ea"/>
              <a:ea typeface="+mn-ea"/>
            </a:endParaRPr>
          </a:p>
          <a:p>
            <a:pPr marL="355600" indent="0">
              <a:buNone/>
            </a:pPr>
            <a:endParaRPr lang="en-US" altLang="ja-JP" dirty="0">
              <a:latin typeface="+mn-ea"/>
              <a:ea typeface="+mn-ea"/>
            </a:endParaRPr>
          </a:p>
          <a:p>
            <a:endParaRPr lang="en-US" altLang="ja-JP" dirty="0">
              <a:latin typeface="+mn-ea"/>
              <a:ea typeface="+mn-ea"/>
            </a:endParaRPr>
          </a:p>
          <a:p>
            <a:r>
              <a:rPr lang="ja-JP" altLang="en-US" dirty="0">
                <a:latin typeface="+mn-ea"/>
                <a:ea typeface="+mn-ea"/>
              </a:rPr>
              <a:t>解説</a:t>
            </a:r>
            <a:endParaRPr lang="en-US" altLang="ja-JP" dirty="0">
              <a:latin typeface="+mn-ea"/>
              <a:ea typeface="+mn-ea"/>
            </a:endParaRPr>
          </a:p>
          <a:p>
            <a:pPr marL="355600" indent="0">
              <a:buNone/>
            </a:pPr>
            <a:endParaRPr lang="en-US" altLang="ja-JP" sz="3600" dirty="0">
              <a:latin typeface="+mn-ea"/>
              <a:ea typeface="+mn-ea"/>
            </a:endParaRPr>
          </a:p>
          <a:p>
            <a:pPr marL="355600" indent="0">
              <a:buNone/>
            </a:pPr>
            <a:endParaRPr lang="en-US" altLang="ja-JP" dirty="0">
              <a:latin typeface="+mn-ea"/>
              <a:ea typeface="+mn-ea"/>
            </a:endParaRPr>
          </a:p>
          <a:p>
            <a:endParaRPr lang="ja-JP" altLang="en-US" dirty="0">
              <a:latin typeface="+mn-ea"/>
              <a:ea typeface="+mn-ea"/>
            </a:endParaRPr>
          </a:p>
          <a:p>
            <a:endParaRPr lang="ja-JP" altLang="en-US" dirty="0">
              <a:latin typeface="+mn-ea"/>
              <a:ea typeface="+mn-ea"/>
            </a:endParaRPr>
          </a:p>
        </p:txBody>
      </p:sp>
      <p:sp>
        <p:nvSpPr>
          <p:cNvPr id="2" name="タイトル 1">
            <a:extLst>
              <a:ext uri="{FF2B5EF4-FFF2-40B4-BE49-F238E27FC236}">
                <a16:creationId xmlns:a16="http://schemas.microsoft.com/office/drawing/2014/main" id="{7BA4E3BE-B147-46ED-AA73-688DDB40C732}"/>
              </a:ext>
            </a:extLst>
          </p:cNvPr>
          <p:cNvSpPr>
            <a:spLocks noGrp="1"/>
          </p:cNvSpPr>
          <p:nvPr>
            <p:ph type="title"/>
          </p:nvPr>
        </p:nvSpPr>
        <p:spPr>
          <a:xfrm>
            <a:off x="0" y="364650"/>
            <a:ext cx="9144000" cy="686499"/>
          </a:xfrm>
        </p:spPr>
        <p:txBody>
          <a:bodyPr/>
          <a:lstStyle/>
          <a:p>
            <a:r>
              <a:rPr lang="ja-JP" altLang="en-US" dirty="0"/>
              <a:t>　司会進行および解説</a:t>
            </a:r>
          </a:p>
        </p:txBody>
      </p:sp>
      <p:sp>
        <p:nvSpPr>
          <p:cNvPr id="8" name="スライド番号プレースホルダー 7">
            <a:extLst>
              <a:ext uri="{FF2B5EF4-FFF2-40B4-BE49-F238E27FC236}">
                <a16:creationId xmlns:a16="http://schemas.microsoft.com/office/drawing/2014/main" id="{F6B62107-37E6-457A-AB22-C94FC34B8E26}"/>
              </a:ext>
            </a:extLst>
          </p:cNvPr>
          <p:cNvSpPr>
            <a:spLocks noGrp="1"/>
          </p:cNvSpPr>
          <p:nvPr>
            <p:ph type="sldNum" sz="quarter" idx="12"/>
          </p:nvPr>
        </p:nvSpPr>
        <p:spPr/>
        <p:txBody>
          <a:bodyPr/>
          <a:lstStyle/>
          <a:p>
            <a:fld id="{090AECCA-A504-4483-9A84-66AB2E940DB8}" type="slidenum">
              <a:rPr lang="ja-JP" altLang="en-US" smtClean="0"/>
              <a:pPr/>
              <a:t>6</a:t>
            </a:fld>
            <a:endParaRPr lang="ja-JP" altLang="en-US"/>
          </a:p>
        </p:txBody>
      </p:sp>
      <p:sp>
        <p:nvSpPr>
          <p:cNvPr id="9" name="吹き出し: 角を丸めた四角形 8">
            <a:extLst>
              <a:ext uri="{FF2B5EF4-FFF2-40B4-BE49-F238E27FC236}">
                <a16:creationId xmlns:a16="http://schemas.microsoft.com/office/drawing/2014/main" id="{716404EE-76F1-4F2F-9DA0-C91157AB3AD0}"/>
              </a:ext>
            </a:extLst>
          </p:cNvPr>
          <p:cNvSpPr/>
          <p:nvPr/>
        </p:nvSpPr>
        <p:spPr>
          <a:xfrm>
            <a:off x="6917909" y="1142295"/>
            <a:ext cx="2023110" cy="1004298"/>
          </a:xfrm>
          <a:prstGeom prst="wedgeRoundRectCallout">
            <a:avLst>
              <a:gd name="adj1" fmla="val -50965"/>
              <a:gd name="adj2" fmla="val 7694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ＭＳ Ｐゴシック" panose="020B0600070205080204" pitchFamily="50" charset="-128"/>
                <a:ea typeface="ＭＳ Ｐゴシック" panose="020B0600070205080204" pitchFamily="50" charset="-128"/>
              </a:rPr>
              <a:t>ワークショップ</a:t>
            </a:r>
            <a:endParaRPr kumimoji="1" lang="en-US" altLang="ja-JP" dirty="0">
              <a:latin typeface="ＭＳ Ｐゴシック" panose="020B0600070205080204" pitchFamily="50" charset="-128"/>
              <a:ea typeface="ＭＳ Ｐゴシック" panose="020B0600070205080204" pitchFamily="50" charset="-128"/>
            </a:endParaRPr>
          </a:p>
          <a:p>
            <a:pPr algn="ctr"/>
            <a:r>
              <a:rPr lang="ja-JP" altLang="en-US" dirty="0">
                <a:latin typeface="ＭＳ Ｐゴシック" panose="020B0600070205080204" pitchFamily="50" charset="-128"/>
                <a:ea typeface="ＭＳ Ｐゴシック" panose="020B0600070205080204" pitchFamily="50" charset="-128"/>
              </a:rPr>
              <a:t>全体の進行</a:t>
            </a:r>
            <a:endParaRPr kumimoji="1" lang="ja-JP" altLang="en-US" dirty="0">
              <a:latin typeface="ＭＳ Ｐゴシック" panose="020B0600070205080204" pitchFamily="50" charset="-128"/>
              <a:ea typeface="ＭＳ Ｐゴシック" panose="020B0600070205080204" pitchFamily="50" charset="-128"/>
            </a:endParaRPr>
          </a:p>
        </p:txBody>
      </p:sp>
      <p:sp>
        <p:nvSpPr>
          <p:cNvPr id="14" name="吹き出し: 角を丸めた四角形 13">
            <a:extLst>
              <a:ext uri="{FF2B5EF4-FFF2-40B4-BE49-F238E27FC236}">
                <a16:creationId xmlns:a16="http://schemas.microsoft.com/office/drawing/2014/main" id="{27E8BBF4-7FA6-4C23-BAE4-BEDE91814009}"/>
              </a:ext>
            </a:extLst>
          </p:cNvPr>
          <p:cNvSpPr/>
          <p:nvPr/>
        </p:nvSpPr>
        <p:spPr>
          <a:xfrm>
            <a:off x="6917909" y="3448588"/>
            <a:ext cx="2023110" cy="1004298"/>
          </a:xfrm>
          <a:prstGeom prst="wedgeRoundRectCallout">
            <a:avLst>
              <a:gd name="adj1" fmla="val -50965"/>
              <a:gd name="adj2" fmla="val 7694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ＭＳ Ｐゴシック" panose="020B0600070205080204" pitchFamily="50" charset="-128"/>
                <a:ea typeface="ＭＳ Ｐゴシック" panose="020B0600070205080204" pitchFamily="50" charset="-128"/>
              </a:rPr>
              <a:t>専門的見地</a:t>
            </a:r>
            <a:r>
              <a:rPr kumimoji="1" lang="en-US" altLang="ja-JP" dirty="0">
                <a:latin typeface="ＭＳ Ｐゴシック" panose="020B0600070205080204" pitchFamily="50" charset="-128"/>
                <a:ea typeface="ＭＳ Ｐゴシック" panose="020B0600070205080204" pitchFamily="50" charset="-128"/>
              </a:rPr>
              <a:t/>
            </a:r>
            <a:br>
              <a:rPr kumimoji="1" lang="en-US" altLang="ja-JP" dirty="0">
                <a:latin typeface="ＭＳ Ｐゴシック" panose="020B0600070205080204" pitchFamily="50" charset="-128"/>
                <a:ea typeface="ＭＳ Ｐゴシック" panose="020B0600070205080204" pitchFamily="50" charset="-128"/>
              </a:rPr>
            </a:br>
            <a:r>
              <a:rPr lang="ja-JP" altLang="en-US" dirty="0">
                <a:latin typeface="ＭＳ Ｐゴシック" panose="020B0600070205080204" pitchFamily="50" charset="-128"/>
                <a:ea typeface="ＭＳ Ｐゴシック" panose="020B0600070205080204" pitchFamily="50" charset="-128"/>
              </a:rPr>
              <a:t>からの解説・講評</a:t>
            </a:r>
            <a:endParaRPr kumimoji="1" lang="ja-JP" altLang="en-US" dirty="0">
              <a:latin typeface="ＭＳ Ｐゴシック" panose="020B0600070205080204" pitchFamily="50" charset="-128"/>
              <a:ea typeface="ＭＳ Ｐゴシック" panose="020B0600070205080204" pitchFamily="50" charset="-128"/>
            </a:endParaRPr>
          </a:p>
        </p:txBody>
      </p:sp>
      <p:sp>
        <p:nvSpPr>
          <p:cNvPr id="4" name="四角形: 角を丸くする 3">
            <a:extLst>
              <a:ext uri="{FF2B5EF4-FFF2-40B4-BE49-F238E27FC236}">
                <a16:creationId xmlns:a16="http://schemas.microsoft.com/office/drawing/2014/main" id="{55C9F876-FB8D-47BD-BFB2-91A2907A38F9}"/>
              </a:ext>
            </a:extLst>
          </p:cNvPr>
          <p:cNvSpPr/>
          <p:nvPr/>
        </p:nvSpPr>
        <p:spPr>
          <a:xfrm>
            <a:off x="2776653" y="2822505"/>
            <a:ext cx="3590693" cy="1862254"/>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accent4">
                    <a:lumMod val="75000"/>
                  </a:schemeClr>
                </a:solidFill>
                <a:latin typeface="+mn-ea"/>
              </a:rPr>
              <a:t>このページには</a:t>
            </a:r>
            <a:endParaRPr kumimoji="1" lang="en-US" altLang="ja-JP" sz="2000" dirty="0">
              <a:solidFill>
                <a:schemeClr val="accent4">
                  <a:lumMod val="75000"/>
                </a:schemeClr>
              </a:solidFill>
              <a:latin typeface="+mn-ea"/>
            </a:endParaRPr>
          </a:p>
          <a:p>
            <a:pPr algn="ctr"/>
            <a:r>
              <a:rPr lang="ja-JP" altLang="en-US" sz="2000" dirty="0">
                <a:solidFill>
                  <a:schemeClr val="accent4">
                    <a:lumMod val="75000"/>
                  </a:schemeClr>
                </a:solidFill>
                <a:latin typeface="+mn-ea"/>
              </a:rPr>
              <a:t>実際に司会進行と解説を</a:t>
            </a:r>
            <a:endParaRPr lang="en-US" altLang="ja-JP" sz="2000" dirty="0">
              <a:solidFill>
                <a:schemeClr val="accent4">
                  <a:lumMod val="75000"/>
                </a:schemeClr>
              </a:solidFill>
              <a:latin typeface="+mn-ea"/>
            </a:endParaRPr>
          </a:p>
          <a:p>
            <a:pPr algn="ctr"/>
            <a:r>
              <a:rPr kumimoji="1" lang="ja-JP" altLang="en-US" sz="2000" dirty="0">
                <a:solidFill>
                  <a:schemeClr val="accent4">
                    <a:lumMod val="75000"/>
                  </a:schemeClr>
                </a:solidFill>
                <a:latin typeface="+mn-ea"/>
              </a:rPr>
              <a:t>担当される方々の</a:t>
            </a:r>
            <a:endParaRPr kumimoji="1" lang="en-US" altLang="ja-JP" sz="2000" dirty="0">
              <a:solidFill>
                <a:schemeClr val="accent4">
                  <a:lumMod val="75000"/>
                </a:schemeClr>
              </a:solidFill>
              <a:latin typeface="+mn-ea"/>
            </a:endParaRPr>
          </a:p>
          <a:p>
            <a:pPr algn="ctr"/>
            <a:r>
              <a:rPr lang="ja-JP" altLang="en-US" sz="2000" dirty="0">
                <a:solidFill>
                  <a:schemeClr val="accent4">
                    <a:lumMod val="75000"/>
                  </a:schemeClr>
                </a:solidFill>
                <a:latin typeface="+mn-ea"/>
              </a:rPr>
              <a:t>お名前やご所属などを</a:t>
            </a:r>
            <a:endParaRPr lang="en-US" altLang="ja-JP" sz="2000" dirty="0">
              <a:solidFill>
                <a:schemeClr val="accent4">
                  <a:lumMod val="75000"/>
                </a:schemeClr>
              </a:solidFill>
              <a:latin typeface="+mn-ea"/>
            </a:endParaRPr>
          </a:p>
          <a:p>
            <a:pPr algn="ctr"/>
            <a:r>
              <a:rPr kumimoji="1" lang="ja-JP" altLang="en-US" sz="2000" dirty="0">
                <a:solidFill>
                  <a:schemeClr val="accent4">
                    <a:lumMod val="75000"/>
                  </a:schemeClr>
                </a:solidFill>
                <a:latin typeface="+mn-ea"/>
              </a:rPr>
              <a:t>記載してください。</a:t>
            </a:r>
          </a:p>
        </p:txBody>
      </p:sp>
    </p:spTree>
    <p:extLst>
      <p:ext uri="{BB962C8B-B14F-4D97-AF65-F5344CB8AC3E}">
        <p14:creationId xmlns:p14="http://schemas.microsoft.com/office/powerpoint/2010/main" val="199739946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DC17D-3446-2E6A-8C5C-94B5092B257C}"/>
            </a:ext>
          </a:extLst>
        </p:cNvPr>
        <p:cNvGrpSpPr/>
        <p:nvPr/>
      </p:nvGrpSpPr>
      <p:grpSpPr>
        <a:xfrm>
          <a:off x="0" y="0"/>
          <a:ext cx="0" cy="0"/>
          <a:chOff x="0" y="0"/>
          <a:chExt cx="0" cy="0"/>
        </a:xfrm>
      </p:grpSpPr>
      <p:pic>
        <p:nvPicPr>
          <p:cNvPr id="7" name="図 6" descr="マップ&#10;&#10;自動的に生成された説明">
            <a:extLst>
              <a:ext uri="{FF2B5EF4-FFF2-40B4-BE49-F238E27FC236}">
                <a16:creationId xmlns:a16="http://schemas.microsoft.com/office/drawing/2014/main" id="{5D2065D6-7890-759E-26D4-2D15F936F7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231" y="1180669"/>
            <a:ext cx="7530913" cy="4866468"/>
          </a:xfrm>
          <a:prstGeom prst="rect">
            <a:avLst/>
          </a:prstGeom>
        </p:spPr>
      </p:pic>
      <p:sp>
        <p:nvSpPr>
          <p:cNvPr id="3" name="タイトル 2">
            <a:extLst>
              <a:ext uri="{FF2B5EF4-FFF2-40B4-BE49-F238E27FC236}">
                <a16:creationId xmlns:a16="http://schemas.microsoft.com/office/drawing/2014/main" id="{9087A4B1-7AA8-E813-07DC-6354D78CE5B5}"/>
              </a:ext>
            </a:extLst>
          </p:cNvPr>
          <p:cNvSpPr>
            <a:spLocks noGrp="1"/>
          </p:cNvSpPr>
          <p:nvPr>
            <p:ph type="title"/>
          </p:nvPr>
        </p:nvSpPr>
        <p:spPr>
          <a:xfrm>
            <a:off x="0" y="364650"/>
            <a:ext cx="9144000" cy="686499"/>
          </a:xfrm>
        </p:spPr>
        <p:txBody>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14:30</a:t>
            </a:r>
            <a:r>
              <a:rPr lang="ja-JP" altLang="en-US">
                <a:latin typeface="ＭＳ Ｐゴシック"/>
                <a:ea typeface="ＭＳ Ｐゴシック"/>
              </a:rPr>
              <a:t>　洪水キキクル（洪水警報の危険度分布）</a:t>
            </a:r>
            <a:endParaRPr kumimoji="1" lang="ja-JP" altLang="en-US">
              <a:latin typeface="ＭＳ Ｐゴシック"/>
              <a:ea typeface="ＭＳ Ｐゴシック"/>
            </a:endParaRPr>
          </a:p>
        </p:txBody>
      </p:sp>
      <p:sp>
        <p:nvSpPr>
          <p:cNvPr id="5" name="スライド番号プレースホルダー 4">
            <a:extLst>
              <a:ext uri="{FF2B5EF4-FFF2-40B4-BE49-F238E27FC236}">
                <a16:creationId xmlns:a16="http://schemas.microsoft.com/office/drawing/2014/main" id="{AE045140-75C5-8214-54D0-992E9DEBCDCD}"/>
              </a:ext>
            </a:extLst>
          </p:cNvPr>
          <p:cNvSpPr>
            <a:spLocks noGrp="1"/>
          </p:cNvSpPr>
          <p:nvPr>
            <p:ph type="sldNum" sz="quarter" idx="12"/>
          </p:nvPr>
        </p:nvSpPr>
        <p:spPr/>
        <p:txBody>
          <a:bodyPr/>
          <a:lstStyle/>
          <a:p>
            <a:fld id="{090AECCA-A504-4483-9A84-66AB2E940DB8}" type="slidenum">
              <a:rPr lang="ja-JP" altLang="en-US" smtClean="0"/>
              <a:pPr/>
              <a:t>60</a:t>
            </a:fld>
            <a:endParaRPr lang="ja-JP" altLang="en-US" dirty="0"/>
          </a:p>
        </p:txBody>
      </p:sp>
      <p:sp>
        <p:nvSpPr>
          <p:cNvPr id="9" name="テキスト ボックス 8">
            <a:extLst>
              <a:ext uri="{FF2B5EF4-FFF2-40B4-BE49-F238E27FC236}">
                <a16:creationId xmlns:a16="http://schemas.microsoft.com/office/drawing/2014/main" id="{DE3584CD-ACE8-0912-79C3-AB87CDE153F2}"/>
              </a:ext>
            </a:extLst>
          </p:cNvPr>
          <p:cNvSpPr txBox="1"/>
          <p:nvPr/>
        </p:nvSpPr>
        <p:spPr>
          <a:xfrm>
            <a:off x="769073" y="1256533"/>
            <a:ext cx="2057400" cy="369332"/>
          </a:xfrm>
          <a:prstGeom prst="rect">
            <a:avLst/>
          </a:prstGeom>
          <a:solidFill>
            <a:schemeClr val="bg1"/>
          </a:solidFill>
        </p:spPr>
        <p:txBody>
          <a:bodyPr wrap="square" rtlCol="0">
            <a:spAutoFit/>
          </a:bodyPr>
          <a:lstStyle/>
          <a:p>
            <a:pPr algn="ctr" fontAlgn="t"/>
            <a:r>
              <a:rPr kumimoji="1" lang="ja-JP" altLang="en-US" b="1" dirty="0" smtClean="0">
                <a:latin typeface="メイリオ" panose="020B0604030504040204" pitchFamily="50" charset="-128"/>
                <a:ea typeface="メイリオ" panose="020B0604030504040204" pitchFamily="50" charset="-128"/>
              </a:rPr>
              <a:t>洪水災害の</a:t>
            </a:r>
            <a:r>
              <a:rPr kumimoji="1" lang="ja-JP" altLang="en-US" b="1" dirty="0">
                <a:latin typeface="メイリオ" panose="020B0604030504040204" pitchFamily="50" charset="-128"/>
                <a:ea typeface="メイリオ" panose="020B0604030504040204" pitchFamily="50" charset="-128"/>
              </a:rPr>
              <a:t>危険度</a:t>
            </a:r>
          </a:p>
        </p:txBody>
      </p:sp>
      <p:pic>
        <p:nvPicPr>
          <p:cNvPr id="13" name="図 12"/>
          <p:cNvPicPr>
            <a:picLocks noChangeAspect="1"/>
          </p:cNvPicPr>
          <p:nvPr/>
        </p:nvPicPr>
        <p:blipFill>
          <a:blip r:embed="rId4"/>
          <a:stretch>
            <a:fillRect/>
          </a:stretch>
        </p:blipFill>
        <p:spPr>
          <a:xfrm>
            <a:off x="5710687" y="4892760"/>
            <a:ext cx="3344972" cy="1645247"/>
          </a:xfrm>
          <a:prstGeom prst="rect">
            <a:avLst/>
          </a:prstGeom>
        </p:spPr>
      </p:pic>
      <p:sp>
        <p:nvSpPr>
          <p:cNvPr id="8"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状況付与</a:t>
            </a:r>
          </a:p>
        </p:txBody>
      </p:sp>
    </p:spTree>
    <p:extLst>
      <p:ext uri="{BB962C8B-B14F-4D97-AF65-F5344CB8AC3E}">
        <p14:creationId xmlns:p14="http://schemas.microsoft.com/office/powerpoint/2010/main" val="34694116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88FE1C-FD03-F4FB-0A91-19408E499F5C}"/>
            </a:ext>
          </a:extLst>
        </p:cNvPr>
        <p:cNvGrpSpPr/>
        <p:nvPr/>
      </p:nvGrpSpPr>
      <p:grpSpPr>
        <a:xfrm>
          <a:off x="0" y="0"/>
          <a:ext cx="0" cy="0"/>
          <a:chOff x="0" y="0"/>
          <a:chExt cx="0" cy="0"/>
        </a:xfrm>
      </p:grpSpPr>
      <p:graphicFrame>
        <p:nvGraphicFramePr>
          <p:cNvPr id="14" name="グラフ 13">
            <a:extLst>
              <a:ext uri="{FF2B5EF4-FFF2-40B4-BE49-F238E27FC236}">
                <a16:creationId xmlns:a16="http://schemas.microsoft.com/office/drawing/2014/main" id="{00000000-0008-0000-1600-000002000000}"/>
              </a:ext>
            </a:extLst>
          </p:cNvPr>
          <p:cNvGraphicFramePr>
            <a:graphicFrameLocks/>
          </p:cNvGraphicFramePr>
          <p:nvPr/>
        </p:nvGraphicFramePr>
        <p:xfrm>
          <a:off x="637071" y="1408145"/>
          <a:ext cx="7706828" cy="4129055"/>
        </p:xfrm>
        <a:graphic>
          <a:graphicData uri="http://schemas.openxmlformats.org/drawingml/2006/chart">
            <c:chart xmlns:c="http://schemas.openxmlformats.org/drawingml/2006/chart" xmlns:r="http://schemas.openxmlformats.org/officeDocument/2006/relationships" r:id="rId3"/>
          </a:graphicData>
        </a:graphic>
      </p:graphicFrame>
      <p:sp>
        <p:nvSpPr>
          <p:cNvPr id="3" name="タイトル 2">
            <a:extLst>
              <a:ext uri="{FF2B5EF4-FFF2-40B4-BE49-F238E27FC236}">
                <a16:creationId xmlns:a16="http://schemas.microsoft.com/office/drawing/2014/main" id="{B003B5B3-4941-A134-09C3-2A31743431A7}"/>
              </a:ext>
            </a:extLst>
          </p:cNvPr>
          <p:cNvSpPr>
            <a:spLocks noGrp="1"/>
          </p:cNvSpPr>
          <p:nvPr>
            <p:ph type="title"/>
          </p:nvPr>
        </p:nvSpPr>
        <p:spPr>
          <a:xfrm>
            <a:off x="0" y="364650"/>
            <a:ext cx="9144000"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14:30</a:t>
            </a:r>
            <a:r>
              <a:rPr lang="ja-JP" altLang="en-US">
                <a:latin typeface="ＭＳ Ｐゴシック"/>
                <a:ea typeface="ＭＳ Ｐゴシック"/>
              </a:rPr>
              <a:t>　Ｃ川の水位</a:t>
            </a:r>
            <a:endParaRPr kumimoji="1" lang="ja-JP" altLang="en-US">
              <a:latin typeface="ＭＳ Ｐゴシック"/>
              <a:ea typeface="ＭＳ Ｐゴシック"/>
            </a:endParaRPr>
          </a:p>
        </p:txBody>
      </p:sp>
      <p:sp>
        <p:nvSpPr>
          <p:cNvPr id="6" name="テキスト ボックス 5">
            <a:extLst>
              <a:ext uri="{FF2B5EF4-FFF2-40B4-BE49-F238E27FC236}">
                <a16:creationId xmlns:a16="http://schemas.microsoft.com/office/drawing/2014/main" id="{9B5BCA68-31CF-D35B-A2C2-FFC554D44043}"/>
              </a:ext>
            </a:extLst>
          </p:cNvPr>
          <p:cNvSpPr txBox="1"/>
          <p:nvPr/>
        </p:nvSpPr>
        <p:spPr>
          <a:xfrm rot="16200000">
            <a:off x="-132209" y="3272617"/>
            <a:ext cx="1138453" cy="400110"/>
          </a:xfrm>
          <a:prstGeom prst="rect">
            <a:avLst/>
          </a:prstGeom>
          <a:noFill/>
        </p:spPr>
        <p:txBody>
          <a:bodyPr wrap="none" rtlCol="0">
            <a:spAutoFit/>
          </a:bodyPr>
          <a:lstStyle/>
          <a:p>
            <a:r>
              <a:rPr kumimoji="1" lang="ja-JP" altLang="en-US" sz="2000" dirty="0">
                <a:latin typeface="ＭＳ Ｐゴシック" panose="020B0600070205080204" pitchFamily="50" charset="-128"/>
                <a:ea typeface="ＭＳ Ｐゴシック" panose="020B0600070205080204" pitchFamily="50" charset="-128"/>
              </a:rPr>
              <a:t>水位 </a:t>
            </a:r>
            <a:r>
              <a:rPr kumimoji="1" lang="en-US" altLang="ja-JP" sz="2000" dirty="0">
                <a:latin typeface="ＭＳ Ｐゴシック" panose="020B0600070205080204" pitchFamily="50" charset="-128"/>
                <a:ea typeface="ＭＳ Ｐゴシック" panose="020B0600070205080204" pitchFamily="50" charset="-128"/>
              </a:rPr>
              <a:t>[m]</a:t>
            </a:r>
            <a:endParaRPr kumimoji="1" lang="ja-JP" altLang="en-US" sz="2000" dirty="0">
              <a:latin typeface="ＭＳ Ｐゴシック" panose="020B0600070205080204" pitchFamily="50" charset="-128"/>
              <a:ea typeface="ＭＳ Ｐゴシック" panose="020B0600070205080204" pitchFamily="50" charset="-128"/>
            </a:endParaRPr>
          </a:p>
        </p:txBody>
      </p:sp>
      <p:sp>
        <p:nvSpPr>
          <p:cNvPr id="7" name="テキスト ボックス 6">
            <a:extLst>
              <a:ext uri="{FF2B5EF4-FFF2-40B4-BE49-F238E27FC236}">
                <a16:creationId xmlns:a16="http://schemas.microsoft.com/office/drawing/2014/main" id="{702A3DF6-0F03-D64E-6480-9C02C85CC26A}"/>
              </a:ext>
            </a:extLst>
          </p:cNvPr>
          <p:cNvSpPr txBox="1"/>
          <p:nvPr/>
        </p:nvSpPr>
        <p:spPr>
          <a:xfrm>
            <a:off x="4105782" y="5537200"/>
            <a:ext cx="769405" cy="400110"/>
          </a:xfrm>
          <a:prstGeom prst="rect">
            <a:avLst/>
          </a:prstGeom>
          <a:noFill/>
        </p:spPr>
        <p:txBody>
          <a:bodyPr wrap="square" rtlCol="0">
            <a:spAutoFit/>
          </a:bodyPr>
          <a:lstStyle/>
          <a:p>
            <a:r>
              <a:rPr kumimoji="1" lang="en-US" altLang="ja-JP" sz="2000" dirty="0">
                <a:latin typeface="ＭＳ Ｐゴシック" panose="020B0600070205080204" pitchFamily="50" charset="-128"/>
                <a:ea typeface="ＭＳ Ｐゴシック" panose="020B0600070205080204" pitchFamily="50" charset="-128"/>
              </a:rPr>
              <a:t>30</a:t>
            </a:r>
            <a:r>
              <a:rPr kumimoji="1" lang="ja-JP" altLang="en-US" sz="2000" dirty="0">
                <a:latin typeface="ＭＳ Ｐゴシック" panose="020B0600070205080204" pitchFamily="50" charset="-128"/>
                <a:ea typeface="ＭＳ Ｐゴシック" panose="020B0600070205080204" pitchFamily="50" charset="-128"/>
              </a:rPr>
              <a:t>日</a:t>
            </a:r>
          </a:p>
        </p:txBody>
      </p:sp>
      <p:sp>
        <p:nvSpPr>
          <p:cNvPr id="12" name="テキスト ボックス 11">
            <a:extLst>
              <a:ext uri="{FF2B5EF4-FFF2-40B4-BE49-F238E27FC236}">
                <a16:creationId xmlns:a16="http://schemas.microsoft.com/office/drawing/2014/main" id="{E1B7F1CC-B8E7-32D7-D8B7-087EA8FF3EF1}"/>
              </a:ext>
            </a:extLst>
          </p:cNvPr>
          <p:cNvSpPr txBox="1"/>
          <p:nvPr/>
        </p:nvSpPr>
        <p:spPr>
          <a:xfrm>
            <a:off x="7621916" y="4427003"/>
            <a:ext cx="1410964" cy="369332"/>
          </a:xfrm>
          <a:prstGeom prst="rect">
            <a:avLst/>
          </a:prstGeom>
          <a:solidFill>
            <a:srgbClr val="3338FD"/>
          </a:solidFill>
        </p:spPr>
        <p:txBody>
          <a:bodyPr wrap="none" rtlCol="0">
            <a:spAutoFit/>
          </a:bodyPr>
          <a:lstStyle/>
          <a:p>
            <a:r>
              <a:rPr kumimoji="1" lang="en-US" altLang="ja-JP" b="1" dirty="0">
                <a:solidFill>
                  <a:schemeClr val="bg1"/>
                </a:solidFill>
                <a:latin typeface="ＭＳ Ｐゴシック" panose="020B0600070205080204" pitchFamily="50" charset="-128"/>
                <a:ea typeface="ＭＳ Ｐゴシック" panose="020B0600070205080204" pitchFamily="50" charset="-128"/>
              </a:rPr>
              <a:t>14:30 1.78 m</a:t>
            </a:r>
            <a:endParaRPr kumimoji="1" lang="ja-JP" altLang="en-US" b="1" dirty="0">
              <a:solidFill>
                <a:schemeClr val="bg1"/>
              </a:solidFill>
              <a:latin typeface="ＭＳ Ｐゴシック" panose="020B0600070205080204" pitchFamily="50" charset="-128"/>
              <a:ea typeface="ＭＳ Ｐゴシック" panose="020B0600070205080204" pitchFamily="50" charset="-128"/>
            </a:endParaRPr>
          </a:p>
        </p:txBody>
      </p:sp>
      <p:sp>
        <p:nvSpPr>
          <p:cNvPr id="2" name="正方形/長方形 1"/>
          <p:cNvSpPr/>
          <p:nvPr/>
        </p:nvSpPr>
        <p:spPr>
          <a:xfrm>
            <a:off x="7499350" y="3829050"/>
            <a:ext cx="446416" cy="22846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 name="直線コネクタ 15"/>
          <p:cNvCxnSpPr/>
          <p:nvPr/>
        </p:nvCxnSpPr>
        <p:spPr>
          <a:xfrm>
            <a:off x="7945766" y="3383756"/>
            <a:ext cx="0" cy="735806"/>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7959260" y="3461147"/>
            <a:ext cx="0" cy="735806"/>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73B07856-2BA1-63FA-ACB1-45B73247D924}"/>
              </a:ext>
            </a:extLst>
          </p:cNvPr>
          <p:cNvSpPr txBox="1"/>
          <p:nvPr/>
        </p:nvSpPr>
        <p:spPr>
          <a:xfrm>
            <a:off x="1248119" y="1777420"/>
            <a:ext cx="134684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計画高水位</a:t>
            </a:r>
          </a:p>
        </p:txBody>
      </p:sp>
      <p:sp>
        <p:nvSpPr>
          <p:cNvPr id="19" name="テキスト ボックス 18">
            <a:extLst>
              <a:ext uri="{FF2B5EF4-FFF2-40B4-BE49-F238E27FC236}">
                <a16:creationId xmlns:a16="http://schemas.microsoft.com/office/drawing/2014/main" id="{1D1F24C5-96D5-89C8-8764-FEC94537639E}"/>
              </a:ext>
            </a:extLst>
          </p:cNvPr>
          <p:cNvSpPr txBox="1"/>
          <p:nvPr/>
        </p:nvSpPr>
        <p:spPr>
          <a:xfrm>
            <a:off x="1248119" y="3672567"/>
            <a:ext cx="181171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水防団待機水位</a:t>
            </a:r>
          </a:p>
        </p:txBody>
      </p:sp>
      <p:sp>
        <p:nvSpPr>
          <p:cNvPr id="20" name="テキスト ボックス 19">
            <a:extLst>
              <a:ext uri="{FF2B5EF4-FFF2-40B4-BE49-F238E27FC236}">
                <a16:creationId xmlns:a16="http://schemas.microsoft.com/office/drawing/2014/main" id="{ADD0F8F8-46AA-1987-2426-E1BBC93A64ED}"/>
              </a:ext>
            </a:extLst>
          </p:cNvPr>
          <p:cNvSpPr txBox="1"/>
          <p:nvPr/>
        </p:nvSpPr>
        <p:spPr>
          <a:xfrm>
            <a:off x="1248119" y="2978171"/>
            <a:ext cx="1579278"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氾濫注意水位</a:t>
            </a:r>
          </a:p>
        </p:txBody>
      </p:sp>
      <p:sp>
        <p:nvSpPr>
          <p:cNvPr id="15"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状況付与</a:t>
            </a:r>
          </a:p>
        </p:txBody>
      </p:sp>
      <p:sp>
        <p:nvSpPr>
          <p:cNvPr id="21"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pPr/>
              <a:t>61</a:t>
            </a:fld>
            <a:endParaRPr lang="ja-JP" altLang="en-US" dirty="0"/>
          </a:p>
        </p:txBody>
      </p:sp>
    </p:spTree>
    <p:extLst>
      <p:ext uri="{BB962C8B-B14F-4D97-AF65-F5344CB8AC3E}">
        <p14:creationId xmlns:p14="http://schemas.microsoft.com/office/powerpoint/2010/main" val="133732024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マップ&#10;&#10;自動的に生成された説明">
            <a:extLst>
              <a:ext uri="{FF2B5EF4-FFF2-40B4-BE49-F238E27FC236}">
                <a16:creationId xmlns:a16="http://schemas.microsoft.com/office/drawing/2014/main" id="{1A983011-5EA5-9A4C-DE9B-3D48A9025A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024" y="1295445"/>
            <a:ext cx="7476190" cy="4819048"/>
          </a:xfrm>
          <a:prstGeom prst="rect">
            <a:avLst/>
          </a:prstGeom>
        </p:spPr>
      </p:pic>
      <p:sp>
        <p:nvSpPr>
          <p:cNvPr id="3" name="スライド番号プレースホルダー 2">
            <a:extLst>
              <a:ext uri="{FF2B5EF4-FFF2-40B4-BE49-F238E27FC236}">
                <a16:creationId xmlns:a16="http://schemas.microsoft.com/office/drawing/2014/main" id="{A4E81949-7EEF-A1B8-3C65-512F45E46075}"/>
              </a:ext>
            </a:extLst>
          </p:cNvPr>
          <p:cNvSpPr>
            <a:spLocks noGrp="1"/>
          </p:cNvSpPr>
          <p:nvPr>
            <p:ph type="sldNum" sz="quarter" idx="12"/>
          </p:nvPr>
        </p:nvSpPr>
        <p:spPr/>
        <p:txBody>
          <a:bodyPr/>
          <a:lstStyle/>
          <a:p>
            <a:fld id="{090AECCA-A504-4483-9A84-66AB2E940DB8}" type="slidenum">
              <a:rPr lang="ja-JP" altLang="en-US" smtClean="0"/>
              <a:pPr/>
              <a:t>62</a:t>
            </a:fld>
            <a:endParaRPr lang="ja-JP" altLang="en-US"/>
          </a:p>
        </p:txBody>
      </p:sp>
      <p:sp>
        <p:nvSpPr>
          <p:cNvPr id="11" name="テキスト ボックス 10">
            <a:extLst>
              <a:ext uri="{FF2B5EF4-FFF2-40B4-BE49-F238E27FC236}">
                <a16:creationId xmlns:a16="http://schemas.microsoft.com/office/drawing/2014/main" id="{41B47838-C3DD-A631-7AA2-A1E43E6DCC3D}"/>
              </a:ext>
            </a:extLst>
          </p:cNvPr>
          <p:cNvSpPr txBox="1"/>
          <p:nvPr/>
        </p:nvSpPr>
        <p:spPr>
          <a:xfrm>
            <a:off x="769073" y="1256533"/>
            <a:ext cx="2057400" cy="369332"/>
          </a:xfrm>
          <a:prstGeom prst="rect">
            <a:avLst/>
          </a:prstGeom>
          <a:solidFill>
            <a:schemeClr val="bg1"/>
          </a:solidFill>
        </p:spPr>
        <p:txBody>
          <a:bodyPr wrap="square" rtlCol="0">
            <a:spAutoFit/>
          </a:bodyPr>
          <a:lstStyle/>
          <a:p>
            <a:pPr algn="ctr" fontAlgn="t"/>
            <a:r>
              <a:rPr kumimoji="1" lang="ja-JP" altLang="en-US" b="1" dirty="0" smtClean="0">
                <a:latin typeface="メイリオ" panose="020B0604030504040204" pitchFamily="50" charset="-128"/>
                <a:ea typeface="メイリオ" panose="020B0604030504040204" pitchFamily="50" charset="-128"/>
              </a:rPr>
              <a:t>洪水災害の</a:t>
            </a:r>
            <a:r>
              <a:rPr kumimoji="1" lang="ja-JP" altLang="en-US" b="1" dirty="0">
                <a:latin typeface="メイリオ" panose="020B0604030504040204" pitchFamily="50" charset="-128"/>
                <a:ea typeface="メイリオ" panose="020B0604030504040204" pitchFamily="50" charset="-128"/>
              </a:rPr>
              <a:t>危険度</a:t>
            </a:r>
          </a:p>
        </p:txBody>
      </p:sp>
      <p:sp>
        <p:nvSpPr>
          <p:cNvPr id="9" name="フリーフォーム: 図形 8">
            <a:extLst>
              <a:ext uri="{FF2B5EF4-FFF2-40B4-BE49-F238E27FC236}">
                <a16:creationId xmlns:a16="http://schemas.microsoft.com/office/drawing/2014/main" id="{848B2D5A-5196-1094-65D0-434D8CDFF899}"/>
              </a:ext>
            </a:extLst>
          </p:cNvPr>
          <p:cNvSpPr/>
          <p:nvPr/>
        </p:nvSpPr>
        <p:spPr>
          <a:xfrm>
            <a:off x="840105" y="1378080"/>
            <a:ext cx="7207676" cy="4445676"/>
          </a:xfrm>
          <a:custGeom>
            <a:avLst/>
            <a:gdLst>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45355 w 7229475"/>
              <a:gd name="connsiteY29" fmla="*/ 6564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926455 w 7207676"/>
              <a:gd name="connsiteY144" fmla="*/ 335394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172075 w 7207676"/>
              <a:gd name="connsiteY139" fmla="*/ 36130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75018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41095 w 7207676"/>
              <a:gd name="connsiteY104" fmla="*/ 403974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35255 w 7207676"/>
              <a:gd name="connsiteY88" fmla="*/ 32472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7637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301115 w 7207676"/>
              <a:gd name="connsiteY77" fmla="*/ 251574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207676" h="4445676">
                <a:moveTo>
                  <a:pt x="7023735" y="1121280"/>
                </a:moveTo>
                <a:cubicBezTo>
                  <a:pt x="6993890" y="1126360"/>
                  <a:pt x="6928485" y="1127630"/>
                  <a:pt x="6886575" y="1144140"/>
                </a:cubicBezTo>
                <a:cubicBezTo>
                  <a:pt x="6844665" y="1160650"/>
                  <a:pt x="6802755" y="1189860"/>
                  <a:pt x="6772275" y="1220340"/>
                </a:cubicBezTo>
                <a:cubicBezTo>
                  <a:pt x="6741795" y="1250820"/>
                  <a:pt x="6730365" y="1299080"/>
                  <a:pt x="6703695" y="1327020"/>
                </a:cubicBezTo>
                <a:cubicBezTo>
                  <a:pt x="6677025" y="1354960"/>
                  <a:pt x="6647815" y="1374010"/>
                  <a:pt x="6612255" y="1387980"/>
                </a:cubicBezTo>
                <a:cubicBezTo>
                  <a:pt x="6576695" y="1401950"/>
                  <a:pt x="6539865" y="1385440"/>
                  <a:pt x="6490335" y="1410840"/>
                </a:cubicBezTo>
                <a:cubicBezTo>
                  <a:pt x="6440805" y="1436240"/>
                  <a:pt x="6362065" y="1513710"/>
                  <a:pt x="6315075" y="1540380"/>
                </a:cubicBezTo>
                <a:cubicBezTo>
                  <a:pt x="6268085" y="1567050"/>
                  <a:pt x="6250305" y="1603880"/>
                  <a:pt x="6208395" y="1570860"/>
                </a:cubicBezTo>
                <a:cubicBezTo>
                  <a:pt x="6166485" y="1537840"/>
                  <a:pt x="6092825" y="1361310"/>
                  <a:pt x="6063615" y="1342260"/>
                </a:cubicBezTo>
                <a:cubicBezTo>
                  <a:pt x="6034405" y="1323210"/>
                  <a:pt x="6042025" y="1429890"/>
                  <a:pt x="6033135" y="1456560"/>
                </a:cubicBezTo>
                <a:cubicBezTo>
                  <a:pt x="6024245" y="1483230"/>
                  <a:pt x="6038215" y="1503550"/>
                  <a:pt x="6010275" y="1502280"/>
                </a:cubicBezTo>
                <a:cubicBezTo>
                  <a:pt x="5982335" y="1501010"/>
                  <a:pt x="5907405" y="1466720"/>
                  <a:pt x="5865495" y="1448940"/>
                </a:cubicBezTo>
                <a:cubicBezTo>
                  <a:pt x="5823585" y="1431160"/>
                  <a:pt x="5791835" y="1413380"/>
                  <a:pt x="5758815" y="1395600"/>
                </a:cubicBezTo>
                <a:cubicBezTo>
                  <a:pt x="5725795" y="1377820"/>
                  <a:pt x="5697855" y="1351150"/>
                  <a:pt x="5667375" y="1342260"/>
                </a:cubicBezTo>
                <a:cubicBezTo>
                  <a:pt x="5636895" y="1333370"/>
                  <a:pt x="5614035" y="1363850"/>
                  <a:pt x="5575935" y="1342260"/>
                </a:cubicBezTo>
                <a:cubicBezTo>
                  <a:pt x="5537835" y="1320670"/>
                  <a:pt x="5467985" y="1248280"/>
                  <a:pt x="5438775" y="1212720"/>
                </a:cubicBezTo>
                <a:cubicBezTo>
                  <a:pt x="5409565" y="1177160"/>
                  <a:pt x="5412105" y="1169540"/>
                  <a:pt x="5400675" y="1128900"/>
                </a:cubicBezTo>
                <a:cubicBezTo>
                  <a:pt x="5389245" y="1088260"/>
                  <a:pt x="5376545" y="1009520"/>
                  <a:pt x="5370195" y="968880"/>
                </a:cubicBezTo>
                <a:cubicBezTo>
                  <a:pt x="5363845" y="928240"/>
                  <a:pt x="5381625" y="896490"/>
                  <a:pt x="5362575" y="885060"/>
                </a:cubicBezTo>
                <a:cubicBezTo>
                  <a:pt x="5343525" y="873630"/>
                  <a:pt x="5281295" y="892680"/>
                  <a:pt x="5255895" y="900300"/>
                </a:cubicBezTo>
                <a:cubicBezTo>
                  <a:pt x="5230495" y="907920"/>
                  <a:pt x="5222875" y="916810"/>
                  <a:pt x="5210175" y="930780"/>
                </a:cubicBezTo>
                <a:cubicBezTo>
                  <a:pt x="5197475" y="944750"/>
                  <a:pt x="5196205" y="979040"/>
                  <a:pt x="5179695" y="984120"/>
                </a:cubicBezTo>
                <a:cubicBezTo>
                  <a:pt x="5163185" y="989200"/>
                  <a:pt x="5131435" y="966340"/>
                  <a:pt x="5111115" y="961260"/>
                </a:cubicBezTo>
                <a:cubicBezTo>
                  <a:pt x="5090795" y="956180"/>
                  <a:pt x="5089525" y="953640"/>
                  <a:pt x="5057775" y="953640"/>
                </a:cubicBezTo>
                <a:cubicBezTo>
                  <a:pt x="5026025" y="953640"/>
                  <a:pt x="4956175" y="954910"/>
                  <a:pt x="4920615" y="961260"/>
                </a:cubicBezTo>
                <a:cubicBezTo>
                  <a:pt x="4885055" y="967610"/>
                  <a:pt x="4871085" y="985390"/>
                  <a:pt x="4844415" y="991740"/>
                </a:cubicBezTo>
                <a:cubicBezTo>
                  <a:pt x="4817745" y="998090"/>
                  <a:pt x="4787265" y="1009520"/>
                  <a:pt x="4760595" y="999360"/>
                </a:cubicBezTo>
                <a:cubicBezTo>
                  <a:pt x="4733925" y="989200"/>
                  <a:pt x="4690745" y="965070"/>
                  <a:pt x="4684395" y="930780"/>
                </a:cubicBezTo>
                <a:cubicBezTo>
                  <a:pt x="4678045" y="896490"/>
                  <a:pt x="4705985" y="845690"/>
                  <a:pt x="4722495" y="793620"/>
                </a:cubicBezTo>
                <a:cubicBezTo>
                  <a:pt x="4739005" y="741550"/>
                  <a:pt x="4796155" y="647570"/>
                  <a:pt x="4783455" y="618360"/>
                </a:cubicBezTo>
                <a:cubicBezTo>
                  <a:pt x="4770755" y="589150"/>
                  <a:pt x="4675505" y="631060"/>
                  <a:pt x="4646295" y="618360"/>
                </a:cubicBezTo>
                <a:cubicBezTo>
                  <a:pt x="4617085" y="605660"/>
                  <a:pt x="4634865" y="565020"/>
                  <a:pt x="4608195" y="542160"/>
                </a:cubicBezTo>
                <a:cubicBezTo>
                  <a:pt x="4581525" y="519300"/>
                  <a:pt x="4514215" y="482470"/>
                  <a:pt x="4486275" y="481200"/>
                </a:cubicBezTo>
                <a:cubicBezTo>
                  <a:pt x="4458335" y="479930"/>
                  <a:pt x="4463415" y="518030"/>
                  <a:pt x="4440555" y="534540"/>
                </a:cubicBezTo>
                <a:cubicBezTo>
                  <a:pt x="4417695" y="551050"/>
                  <a:pt x="4385945" y="571370"/>
                  <a:pt x="4349115" y="580260"/>
                </a:cubicBezTo>
                <a:cubicBezTo>
                  <a:pt x="4312285" y="589150"/>
                  <a:pt x="4257675" y="576450"/>
                  <a:pt x="4219575" y="587880"/>
                </a:cubicBezTo>
                <a:cubicBezTo>
                  <a:pt x="4181475" y="599310"/>
                  <a:pt x="4145915" y="629790"/>
                  <a:pt x="4120515" y="648840"/>
                </a:cubicBezTo>
                <a:cubicBezTo>
                  <a:pt x="4095115" y="667890"/>
                  <a:pt x="4098925" y="686940"/>
                  <a:pt x="4067175" y="702180"/>
                </a:cubicBezTo>
                <a:cubicBezTo>
                  <a:pt x="4035425" y="717420"/>
                  <a:pt x="3977005" y="733930"/>
                  <a:pt x="3930015" y="740280"/>
                </a:cubicBezTo>
                <a:cubicBezTo>
                  <a:pt x="3883025" y="746630"/>
                  <a:pt x="3832225" y="746630"/>
                  <a:pt x="3785235" y="740280"/>
                </a:cubicBezTo>
                <a:cubicBezTo>
                  <a:pt x="3738245" y="733930"/>
                  <a:pt x="3696335" y="730120"/>
                  <a:pt x="3648075" y="702180"/>
                </a:cubicBezTo>
                <a:cubicBezTo>
                  <a:pt x="3599815" y="674240"/>
                  <a:pt x="3536315" y="609470"/>
                  <a:pt x="3495675" y="572640"/>
                </a:cubicBezTo>
                <a:cubicBezTo>
                  <a:pt x="3455035" y="535810"/>
                  <a:pt x="3442335" y="512950"/>
                  <a:pt x="3404235" y="481200"/>
                </a:cubicBezTo>
                <a:cubicBezTo>
                  <a:pt x="3366135" y="449450"/>
                  <a:pt x="3312795" y="411350"/>
                  <a:pt x="3267075" y="382140"/>
                </a:cubicBezTo>
                <a:cubicBezTo>
                  <a:pt x="3221355" y="352930"/>
                  <a:pt x="3202305" y="324990"/>
                  <a:pt x="3129915" y="305940"/>
                </a:cubicBezTo>
                <a:cubicBezTo>
                  <a:pt x="3057525" y="286890"/>
                  <a:pt x="2883535" y="279270"/>
                  <a:pt x="2832735" y="267840"/>
                </a:cubicBezTo>
                <a:cubicBezTo>
                  <a:pt x="2781935" y="256410"/>
                  <a:pt x="2845435" y="250060"/>
                  <a:pt x="2825115" y="237360"/>
                </a:cubicBezTo>
                <a:cubicBezTo>
                  <a:pt x="2804795" y="224660"/>
                  <a:pt x="2753995" y="197990"/>
                  <a:pt x="2710815" y="191640"/>
                </a:cubicBezTo>
                <a:cubicBezTo>
                  <a:pt x="2667635" y="185290"/>
                  <a:pt x="2610485" y="214500"/>
                  <a:pt x="2566035" y="199260"/>
                </a:cubicBezTo>
                <a:cubicBezTo>
                  <a:pt x="2521585" y="184020"/>
                  <a:pt x="2479675" y="133220"/>
                  <a:pt x="2444115" y="100200"/>
                </a:cubicBezTo>
                <a:cubicBezTo>
                  <a:pt x="2408555" y="67180"/>
                  <a:pt x="2369185" y="-10290"/>
                  <a:pt x="2352675" y="1140"/>
                </a:cubicBezTo>
                <a:cubicBezTo>
                  <a:pt x="2336165" y="12570"/>
                  <a:pt x="2352675" y="129410"/>
                  <a:pt x="2345055" y="168780"/>
                </a:cubicBezTo>
                <a:cubicBezTo>
                  <a:pt x="2337435" y="208150"/>
                  <a:pt x="2331085" y="211960"/>
                  <a:pt x="2306955" y="237360"/>
                </a:cubicBezTo>
                <a:cubicBezTo>
                  <a:pt x="2282825" y="262760"/>
                  <a:pt x="2239645" y="293240"/>
                  <a:pt x="2200275" y="321180"/>
                </a:cubicBezTo>
                <a:cubicBezTo>
                  <a:pt x="2160905" y="349120"/>
                  <a:pt x="2096135" y="374520"/>
                  <a:pt x="2070735" y="405000"/>
                </a:cubicBezTo>
                <a:cubicBezTo>
                  <a:pt x="2045335" y="435480"/>
                  <a:pt x="2049145" y="463420"/>
                  <a:pt x="2047875" y="504060"/>
                </a:cubicBezTo>
                <a:cubicBezTo>
                  <a:pt x="2046605" y="544700"/>
                  <a:pt x="2059305" y="614550"/>
                  <a:pt x="2063115" y="648840"/>
                </a:cubicBezTo>
                <a:cubicBezTo>
                  <a:pt x="2066925" y="683130"/>
                  <a:pt x="2078355" y="684400"/>
                  <a:pt x="2070735" y="709800"/>
                </a:cubicBezTo>
                <a:cubicBezTo>
                  <a:pt x="2063115" y="735200"/>
                  <a:pt x="2036445" y="782190"/>
                  <a:pt x="2017395" y="801240"/>
                </a:cubicBezTo>
                <a:cubicBezTo>
                  <a:pt x="1998345" y="820290"/>
                  <a:pt x="2002155" y="827910"/>
                  <a:pt x="1956435" y="824100"/>
                </a:cubicBezTo>
                <a:cubicBezTo>
                  <a:pt x="1910715" y="820290"/>
                  <a:pt x="1743075" y="778380"/>
                  <a:pt x="1743075" y="778380"/>
                </a:cubicBezTo>
                <a:cubicBezTo>
                  <a:pt x="1684655" y="766950"/>
                  <a:pt x="1657985" y="758060"/>
                  <a:pt x="1605915" y="755520"/>
                </a:cubicBezTo>
                <a:lnTo>
                  <a:pt x="1430655" y="763140"/>
                </a:lnTo>
                <a:cubicBezTo>
                  <a:pt x="1374775" y="777110"/>
                  <a:pt x="1321435" y="820290"/>
                  <a:pt x="1270635" y="839340"/>
                </a:cubicBezTo>
                <a:cubicBezTo>
                  <a:pt x="1219835" y="858390"/>
                  <a:pt x="1149985" y="838070"/>
                  <a:pt x="1125855" y="877440"/>
                </a:cubicBezTo>
                <a:cubicBezTo>
                  <a:pt x="1101725" y="916810"/>
                  <a:pt x="1114425" y="1019680"/>
                  <a:pt x="1125855" y="1075560"/>
                </a:cubicBezTo>
                <a:cubicBezTo>
                  <a:pt x="1137285" y="1131440"/>
                  <a:pt x="1156335" y="1183510"/>
                  <a:pt x="1194435" y="1212720"/>
                </a:cubicBezTo>
                <a:cubicBezTo>
                  <a:pt x="1232535" y="1241930"/>
                  <a:pt x="1318895" y="1229230"/>
                  <a:pt x="1354455" y="1250820"/>
                </a:cubicBezTo>
                <a:cubicBezTo>
                  <a:pt x="1390015" y="1272410"/>
                  <a:pt x="1405255" y="1301620"/>
                  <a:pt x="1407795" y="1342260"/>
                </a:cubicBezTo>
                <a:cubicBezTo>
                  <a:pt x="1410335" y="1382900"/>
                  <a:pt x="1379855" y="1445130"/>
                  <a:pt x="1369695" y="1494660"/>
                </a:cubicBezTo>
                <a:cubicBezTo>
                  <a:pt x="1359535" y="1544190"/>
                  <a:pt x="1330325" y="1579750"/>
                  <a:pt x="1346835" y="1639440"/>
                </a:cubicBezTo>
                <a:cubicBezTo>
                  <a:pt x="1363345" y="1699130"/>
                  <a:pt x="1439545" y="1776600"/>
                  <a:pt x="1468755" y="1852800"/>
                </a:cubicBezTo>
                <a:cubicBezTo>
                  <a:pt x="1497965" y="1929000"/>
                  <a:pt x="1501775" y="2022980"/>
                  <a:pt x="1522095" y="2096640"/>
                </a:cubicBezTo>
                <a:cubicBezTo>
                  <a:pt x="1542415" y="2170300"/>
                  <a:pt x="1575435" y="2247770"/>
                  <a:pt x="1590675" y="2294760"/>
                </a:cubicBezTo>
                <a:cubicBezTo>
                  <a:pt x="1605915" y="2341750"/>
                  <a:pt x="1633855" y="2369690"/>
                  <a:pt x="1613535" y="2378580"/>
                </a:cubicBezTo>
                <a:cubicBezTo>
                  <a:pt x="1593215" y="2387470"/>
                  <a:pt x="1513205" y="2348100"/>
                  <a:pt x="1468755" y="2348100"/>
                </a:cubicBezTo>
                <a:cubicBezTo>
                  <a:pt x="1424305" y="2348100"/>
                  <a:pt x="1374775" y="2350640"/>
                  <a:pt x="1346835" y="2378580"/>
                </a:cubicBezTo>
                <a:cubicBezTo>
                  <a:pt x="1318895" y="2406520"/>
                  <a:pt x="1320165" y="2468750"/>
                  <a:pt x="1301115" y="2515740"/>
                </a:cubicBezTo>
                <a:cubicBezTo>
                  <a:pt x="1282065" y="2562730"/>
                  <a:pt x="1261745" y="2624960"/>
                  <a:pt x="1232535" y="2660520"/>
                </a:cubicBezTo>
                <a:cubicBezTo>
                  <a:pt x="1203325" y="2696080"/>
                  <a:pt x="1157605" y="2691000"/>
                  <a:pt x="1125855" y="2729100"/>
                </a:cubicBezTo>
                <a:cubicBezTo>
                  <a:pt x="1094105" y="2767200"/>
                  <a:pt x="1061085" y="2848480"/>
                  <a:pt x="1042035" y="2889120"/>
                </a:cubicBezTo>
                <a:cubicBezTo>
                  <a:pt x="1022985" y="2929760"/>
                  <a:pt x="1040765" y="2946270"/>
                  <a:pt x="1011555" y="2972940"/>
                </a:cubicBezTo>
                <a:cubicBezTo>
                  <a:pt x="982345" y="2999610"/>
                  <a:pt x="911225" y="3038980"/>
                  <a:pt x="866775" y="3049140"/>
                </a:cubicBezTo>
                <a:cubicBezTo>
                  <a:pt x="822325" y="3059300"/>
                  <a:pt x="776605" y="3036440"/>
                  <a:pt x="744855" y="3033900"/>
                </a:cubicBezTo>
                <a:cubicBezTo>
                  <a:pt x="713105" y="3031360"/>
                  <a:pt x="699135" y="3031360"/>
                  <a:pt x="676275" y="3033900"/>
                </a:cubicBezTo>
                <a:cubicBezTo>
                  <a:pt x="653415" y="3036440"/>
                  <a:pt x="645795" y="3032630"/>
                  <a:pt x="607695" y="3049140"/>
                </a:cubicBezTo>
                <a:cubicBezTo>
                  <a:pt x="569595" y="3065650"/>
                  <a:pt x="509905" y="3115180"/>
                  <a:pt x="447675" y="3132960"/>
                </a:cubicBezTo>
                <a:cubicBezTo>
                  <a:pt x="385445" y="3150740"/>
                  <a:pt x="290195" y="3143120"/>
                  <a:pt x="234315" y="3155820"/>
                </a:cubicBezTo>
                <a:cubicBezTo>
                  <a:pt x="178435" y="3168520"/>
                  <a:pt x="142875" y="3163440"/>
                  <a:pt x="112395" y="3209160"/>
                </a:cubicBezTo>
                <a:cubicBezTo>
                  <a:pt x="81915" y="3254880"/>
                  <a:pt x="69215" y="3341240"/>
                  <a:pt x="51435" y="3430140"/>
                </a:cubicBezTo>
                <a:cubicBezTo>
                  <a:pt x="33655" y="3519040"/>
                  <a:pt x="13335" y="3662550"/>
                  <a:pt x="5715" y="3742560"/>
                </a:cubicBezTo>
                <a:cubicBezTo>
                  <a:pt x="-1905" y="3822570"/>
                  <a:pt x="-1905" y="3867020"/>
                  <a:pt x="5715" y="3910200"/>
                </a:cubicBezTo>
                <a:cubicBezTo>
                  <a:pt x="13335" y="3953380"/>
                  <a:pt x="34925" y="3972430"/>
                  <a:pt x="51435" y="4001640"/>
                </a:cubicBezTo>
                <a:cubicBezTo>
                  <a:pt x="67945" y="4030850"/>
                  <a:pt x="89535" y="4053710"/>
                  <a:pt x="104775" y="4085460"/>
                </a:cubicBezTo>
                <a:cubicBezTo>
                  <a:pt x="120015" y="4117210"/>
                  <a:pt x="123825" y="4157850"/>
                  <a:pt x="142875" y="4192140"/>
                </a:cubicBezTo>
                <a:cubicBezTo>
                  <a:pt x="161925" y="4226430"/>
                  <a:pt x="201295" y="4269610"/>
                  <a:pt x="219075" y="4291200"/>
                </a:cubicBezTo>
                <a:cubicBezTo>
                  <a:pt x="236855" y="4312790"/>
                  <a:pt x="226695" y="4306440"/>
                  <a:pt x="249555" y="4321680"/>
                </a:cubicBezTo>
                <a:cubicBezTo>
                  <a:pt x="272415" y="4336920"/>
                  <a:pt x="325755" y="4362320"/>
                  <a:pt x="356235" y="4382640"/>
                </a:cubicBezTo>
                <a:cubicBezTo>
                  <a:pt x="386715" y="4402960"/>
                  <a:pt x="395605" y="4435980"/>
                  <a:pt x="432435" y="4443600"/>
                </a:cubicBezTo>
                <a:cubicBezTo>
                  <a:pt x="469265" y="4451220"/>
                  <a:pt x="513715" y="4435980"/>
                  <a:pt x="577215" y="4428360"/>
                </a:cubicBezTo>
                <a:cubicBezTo>
                  <a:pt x="640715" y="4420740"/>
                  <a:pt x="757555" y="4408040"/>
                  <a:pt x="813435" y="4397880"/>
                </a:cubicBezTo>
                <a:cubicBezTo>
                  <a:pt x="869315" y="4387720"/>
                  <a:pt x="882015" y="4385180"/>
                  <a:pt x="912495" y="4367400"/>
                </a:cubicBezTo>
                <a:cubicBezTo>
                  <a:pt x="942975" y="4349620"/>
                  <a:pt x="969645" y="4328030"/>
                  <a:pt x="996315" y="4291200"/>
                </a:cubicBezTo>
                <a:cubicBezTo>
                  <a:pt x="1022985" y="4254370"/>
                  <a:pt x="1048385" y="4188330"/>
                  <a:pt x="1072515" y="4146420"/>
                </a:cubicBezTo>
                <a:cubicBezTo>
                  <a:pt x="1096645" y="4104510"/>
                  <a:pt x="1111885" y="4070220"/>
                  <a:pt x="1141095" y="4039740"/>
                </a:cubicBezTo>
                <a:cubicBezTo>
                  <a:pt x="1170305" y="4009260"/>
                  <a:pt x="1185545" y="3967350"/>
                  <a:pt x="1247775" y="3963540"/>
                </a:cubicBezTo>
                <a:cubicBezTo>
                  <a:pt x="1310005" y="3959730"/>
                  <a:pt x="1450975" y="4007990"/>
                  <a:pt x="1514475" y="4016880"/>
                </a:cubicBezTo>
                <a:cubicBezTo>
                  <a:pt x="1577975" y="4025770"/>
                  <a:pt x="1571625" y="4020690"/>
                  <a:pt x="1628775" y="4016880"/>
                </a:cubicBezTo>
                <a:cubicBezTo>
                  <a:pt x="1685925" y="4013070"/>
                  <a:pt x="1801495" y="4004180"/>
                  <a:pt x="1857375" y="3994020"/>
                </a:cubicBezTo>
                <a:cubicBezTo>
                  <a:pt x="1913255" y="3983860"/>
                  <a:pt x="1918335" y="3992750"/>
                  <a:pt x="1964055" y="3955920"/>
                </a:cubicBezTo>
                <a:cubicBezTo>
                  <a:pt x="2009775" y="3919090"/>
                  <a:pt x="2080895" y="3781930"/>
                  <a:pt x="2131695" y="3773040"/>
                </a:cubicBezTo>
                <a:cubicBezTo>
                  <a:pt x="2182495" y="3764150"/>
                  <a:pt x="2221865" y="3874640"/>
                  <a:pt x="2268855" y="3902580"/>
                </a:cubicBezTo>
                <a:cubicBezTo>
                  <a:pt x="2315845" y="3930520"/>
                  <a:pt x="2366645" y="3938140"/>
                  <a:pt x="2413635" y="3940680"/>
                </a:cubicBezTo>
                <a:cubicBezTo>
                  <a:pt x="2460625" y="3943220"/>
                  <a:pt x="2520315" y="3936870"/>
                  <a:pt x="2550795" y="3917820"/>
                </a:cubicBezTo>
                <a:cubicBezTo>
                  <a:pt x="2581275" y="3898770"/>
                  <a:pt x="2583815" y="3875910"/>
                  <a:pt x="2596515" y="3826380"/>
                </a:cubicBezTo>
                <a:cubicBezTo>
                  <a:pt x="2609215" y="3776850"/>
                  <a:pt x="2599055" y="3671440"/>
                  <a:pt x="2626995" y="3620640"/>
                </a:cubicBezTo>
                <a:cubicBezTo>
                  <a:pt x="2654935" y="3569840"/>
                  <a:pt x="2731135" y="3538090"/>
                  <a:pt x="2764155" y="3521580"/>
                </a:cubicBezTo>
                <a:cubicBezTo>
                  <a:pt x="2797175" y="3505070"/>
                  <a:pt x="2809875" y="3550790"/>
                  <a:pt x="2825115" y="3521580"/>
                </a:cubicBezTo>
                <a:cubicBezTo>
                  <a:pt x="2840355" y="3492370"/>
                  <a:pt x="2841625" y="3399660"/>
                  <a:pt x="2855595" y="3346320"/>
                </a:cubicBezTo>
                <a:cubicBezTo>
                  <a:pt x="2869565" y="3292980"/>
                  <a:pt x="2868295" y="3221860"/>
                  <a:pt x="2908935" y="3201540"/>
                </a:cubicBezTo>
                <a:cubicBezTo>
                  <a:pt x="2949575" y="3181220"/>
                  <a:pt x="3044825" y="3220590"/>
                  <a:pt x="3099435" y="3224400"/>
                </a:cubicBezTo>
                <a:cubicBezTo>
                  <a:pt x="3154045" y="3228210"/>
                  <a:pt x="3181985" y="3210430"/>
                  <a:pt x="3236595" y="3224400"/>
                </a:cubicBezTo>
                <a:cubicBezTo>
                  <a:pt x="3291205" y="3238370"/>
                  <a:pt x="3380105" y="3286630"/>
                  <a:pt x="3427095" y="3308220"/>
                </a:cubicBezTo>
                <a:cubicBezTo>
                  <a:pt x="3474085" y="3329810"/>
                  <a:pt x="3488055" y="3336160"/>
                  <a:pt x="3518535" y="3353940"/>
                </a:cubicBezTo>
                <a:cubicBezTo>
                  <a:pt x="3549015" y="3371720"/>
                  <a:pt x="3578225" y="3423790"/>
                  <a:pt x="3609975" y="3414900"/>
                </a:cubicBezTo>
                <a:cubicBezTo>
                  <a:pt x="3641725" y="3406010"/>
                  <a:pt x="3670935" y="3331080"/>
                  <a:pt x="3709035" y="3300600"/>
                </a:cubicBezTo>
                <a:cubicBezTo>
                  <a:pt x="3747135" y="3270120"/>
                  <a:pt x="3797935" y="3234560"/>
                  <a:pt x="3838575" y="3232020"/>
                </a:cubicBezTo>
                <a:cubicBezTo>
                  <a:pt x="3879215" y="3229480"/>
                  <a:pt x="3916045" y="3266310"/>
                  <a:pt x="3952875" y="3285360"/>
                </a:cubicBezTo>
                <a:cubicBezTo>
                  <a:pt x="3989705" y="3304410"/>
                  <a:pt x="4016375" y="3342510"/>
                  <a:pt x="4059555" y="3346320"/>
                </a:cubicBezTo>
                <a:cubicBezTo>
                  <a:pt x="4102735" y="3350130"/>
                  <a:pt x="4177665" y="3306950"/>
                  <a:pt x="4211955" y="3308220"/>
                </a:cubicBezTo>
                <a:cubicBezTo>
                  <a:pt x="4246245" y="3309490"/>
                  <a:pt x="4243705" y="3333620"/>
                  <a:pt x="4265295" y="3353940"/>
                </a:cubicBezTo>
                <a:cubicBezTo>
                  <a:pt x="4286885" y="3374260"/>
                  <a:pt x="4311015" y="3399660"/>
                  <a:pt x="4341495" y="3430140"/>
                </a:cubicBezTo>
                <a:cubicBezTo>
                  <a:pt x="4371975" y="3460620"/>
                  <a:pt x="4401185" y="3516500"/>
                  <a:pt x="4448175" y="3536820"/>
                </a:cubicBezTo>
                <a:cubicBezTo>
                  <a:pt x="4495165" y="3557140"/>
                  <a:pt x="4570095" y="3541900"/>
                  <a:pt x="4623435" y="3552060"/>
                </a:cubicBezTo>
                <a:cubicBezTo>
                  <a:pt x="4676775" y="3562220"/>
                  <a:pt x="4728845" y="3577460"/>
                  <a:pt x="4768215" y="3597780"/>
                </a:cubicBezTo>
                <a:cubicBezTo>
                  <a:pt x="4807585" y="3618100"/>
                  <a:pt x="4832985" y="3657470"/>
                  <a:pt x="4859655" y="3673980"/>
                </a:cubicBezTo>
                <a:cubicBezTo>
                  <a:pt x="4886325" y="3690490"/>
                  <a:pt x="4899025" y="3682870"/>
                  <a:pt x="4928235" y="3696840"/>
                </a:cubicBezTo>
                <a:cubicBezTo>
                  <a:pt x="4957445" y="3710810"/>
                  <a:pt x="4998085" y="3757800"/>
                  <a:pt x="5034915" y="3757800"/>
                </a:cubicBezTo>
                <a:cubicBezTo>
                  <a:pt x="5071745" y="3757800"/>
                  <a:pt x="5114925" y="3723510"/>
                  <a:pt x="5149215" y="3696840"/>
                </a:cubicBezTo>
                <a:cubicBezTo>
                  <a:pt x="5183505" y="3670170"/>
                  <a:pt x="5193665" y="3624450"/>
                  <a:pt x="5240655" y="3597780"/>
                </a:cubicBezTo>
                <a:cubicBezTo>
                  <a:pt x="5287645" y="3571110"/>
                  <a:pt x="5386705" y="3562220"/>
                  <a:pt x="5431155" y="3536820"/>
                </a:cubicBezTo>
                <a:cubicBezTo>
                  <a:pt x="5475605" y="3511420"/>
                  <a:pt x="5487035" y="3469510"/>
                  <a:pt x="5507355" y="3445380"/>
                </a:cubicBezTo>
                <a:cubicBezTo>
                  <a:pt x="5527675" y="3421250"/>
                  <a:pt x="5509895" y="3414900"/>
                  <a:pt x="5553075" y="3392040"/>
                </a:cubicBezTo>
                <a:cubicBezTo>
                  <a:pt x="5596255" y="3369180"/>
                  <a:pt x="5709285" y="3318380"/>
                  <a:pt x="5766435" y="3308220"/>
                </a:cubicBezTo>
                <a:cubicBezTo>
                  <a:pt x="5823585" y="3298060"/>
                  <a:pt x="5852795" y="3337430"/>
                  <a:pt x="5895975" y="3331080"/>
                </a:cubicBezTo>
                <a:cubicBezTo>
                  <a:pt x="5939155" y="3324730"/>
                  <a:pt x="5988685" y="3290440"/>
                  <a:pt x="6025515" y="3270120"/>
                </a:cubicBezTo>
                <a:cubicBezTo>
                  <a:pt x="6062345" y="3249800"/>
                  <a:pt x="6082665" y="3248530"/>
                  <a:pt x="6116955" y="3209160"/>
                </a:cubicBezTo>
                <a:cubicBezTo>
                  <a:pt x="6151245" y="3169790"/>
                  <a:pt x="6203315" y="3087240"/>
                  <a:pt x="6231255" y="3033900"/>
                </a:cubicBezTo>
                <a:cubicBezTo>
                  <a:pt x="6259195" y="2980560"/>
                  <a:pt x="6271895" y="2932300"/>
                  <a:pt x="6284595" y="2889120"/>
                </a:cubicBezTo>
                <a:cubicBezTo>
                  <a:pt x="6297295" y="2845940"/>
                  <a:pt x="6309995" y="2804030"/>
                  <a:pt x="6307455" y="2774820"/>
                </a:cubicBezTo>
                <a:cubicBezTo>
                  <a:pt x="6304915" y="2745610"/>
                  <a:pt x="6292215" y="2730370"/>
                  <a:pt x="6269355" y="2713860"/>
                </a:cubicBezTo>
                <a:cubicBezTo>
                  <a:pt x="6246495" y="2697350"/>
                  <a:pt x="6193155" y="2689730"/>
                  <a:pt x="6170295" y="2675760"/>
                </a:cubicBezTo>
                <a:cubicBezTo>
                  <a:pt x="6147435" y="2661790"/>
                  <a:pt x="6116955" y="2651630"/>
                  <a:pt x="6132195" y="2630040"/>
                </a:cubicBezTo>
                <a:cubicBezTo>
                  <a:pt x="6147435" y="2608450"/>
                  <a:pt x="6219825" y="2560190"/>
                  <a:pt x="6261735" y="2546220"/>
                </a:cubicBezTo>
                <a:cubicBezTo>
                  <a:pt x="6303645" y="2532250"/>
                  <a:pt x="6365875" y="2581780"/>
                  <a:pt x="6383655" y="2546220"/>
                </a:cubicBezTo>
                <a:cubicBezTo>
                  <a:pt x="6401435" y="2510660"/>
                  <a:pt x="6344285" y="2360800"/>
                  <a:pt x="6368415" y="2332860"/>
                </a:cubicBezTo>
                <a:cubicBezTo>
                  <a:pt x="6392545" y="2304920"/>
                  <a:pt x="6486525" y="2370960"/>
                  <a:pt x="6528435" y="2378580"/>
                </a:cubicBezTo>
                <a:cubicBezTo>
                  <a:pt x="6570345" y="2386200"/>
                  <a:pt x="6589395" y="2392550"/>
                  <a:pt x="6619875" y="2378580"/>
                </a:cubicBezTo>
                <a:cubicBezTo>
                  <a:pt x="6650355" y="2364610"/>
                  <a:pt x="6685915" y="2325240"/>
                  <a:pt x="6711315" y="2294760"/>
                </a:cubicBezTo>
                <a:cubicBezTo>
                  <a:pt x="6736715" y="2264280"/>
                  <a:pt x="6755765" y="2223640"/>
                  <a:pt x="6772275" y="2195700"/>
                </a:cubicBezTo>
                <a:cubicBezTo>
                  <a:pt x="6788785" y="2167760"/>
                  <a:pt x="6773545" y="2133470"/>
                  <a:pt x="6810375" y="2127120"/>
                </a:cubicBezTo>
                <a:cubicBezTo>
                  <a:pt x="6847205" y="2120770"/>
                  <a:pt x="6944995" y="2157600"/>
                  <a:pt x="6993255" y="2157600"/>
                </a:cubicBezTo>
                <a:cubicBezTo>
                  <a:pt x="7041515" y="2157600"/>
                  <a:pt x="7065645" y="2144900"/>
                  <a:pt x="7099935" y="2127120"/>
                </a:cubicBezTo>
                <a:cubicBezTo>
                  <a:pt x="7134225" y="2109340"/>
                  <a:pt x="7177405" y="2069970"/>
                  <a:pt x="7198995" y="2050920"/>
                </a:cubicBezTo>
                <a:cubicBezTo>
                  <a:pt x="7220585" y="2031870"/>
                  <a:pt x="7194550" y="2022345"/>
                  <a:pt x="7198995" y="2012820"/>
                </a:cubicBezTo>
              </a:path>
            </a:pathLst>
          </a:custGeom>
          <a:noFill/>
          <a:ln w="889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タイトル 3">
            <a:extLst>
              <a:ext uri="{FF2B5EF4-FFF2-40B4-BE49-F238E27FC236}">
                <a16:creationId xmlns:a16="http://schemas.microsoft.com/office/drawing/2014/main" id="{464D3DD1-C345-CF0A-7BD2-0FA3E6E1951C}"/>
              </a:ext>
            </a:extLst>
          </p:cNvPr>
          <p:cNvSpPr>
            <a:spLocks noGrp="1"/>
          </p:cNvSpPr>
          <p:nvPr>
            <p:ph type="title"/>
          </p:nvPr>
        </p:nvSpPr>
        <p:spPr>
          <a:xfrm>
            <a:off x="0" y="364650"/>
            <a:ext cx="9144000"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15:00 </a:t>
            </a:r>
            <a:r>
              <a:rPr lang="ja-JP" altLang="en-US">
                <a:latin typeface="ＭＳ Ｐゴシック"/>
                <a:ea typeface="ＭＳ Ｐゴシック"/>
              </a:rPr>
              <a:t>洪水キキクル（洪水警報の危険度分布）</a:t>
            </a:r>
          </a:p>
        </p:txBody>
      </p:sp>
      <p:pic>
        <p:nvPicPr>
          <p:cNvPr id="10" name="図 9"/>
          <p:cNvPicPr>
            <a:picLocks noChangeAspect="1"/>
          </p:cNvPicPr>
          <p:nvPr/>
        </p:nvPicPr>
        <p:blipFill>
          <a:blip r:embed="rId3"/>
          <a:stretch>
            <a:fillRect/>
          </a:stretch>
        </p:blipFill>
        <p:spPr>
          <a:xfrm>
            <a:off x="5710687" y="4892760"/>
            <a:ext cx="3344972" cy="1645247"/>
          </a:xfrm>
          <a:prstGeom prst="rect">
            <a:avLst/>
          </a:prstGeom>
        </p:spPr>
      </p:pic>
      <p:sp>
        <p:nvSpPr>
          <p:cNvPr id="13"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状況付与</a:t>
            </a:r>
          </a:p>
        </p:txBody>
      </p:sp>
    </p:spTree>
    <p:extLst>
      <p:ext uri="{BB962C8B-B14F-4D97-AF65-F5344CB8AC3E}">
        <p14:creationId xmlns:p14="http://schemas.microsoft.com/office/powerpoint/2010/main" val="102800895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2F6A4-8DC4-1B85-0D64-D378F0B8DEF8}"/>
            </a:ext>
          </a:extLst>
        </p:cNvPr>
        <p:cNvGrpSpPr/>
        <p:nvPr/>
      </p:nvGrpSpPr>
      <p:grpSpPr>
        <a:xfrm>
          <a:off x="0" y="0"/>
          <a:ext cx="0" cy="0"/>
          <a:chOff x="0" y="0"/>
          <a:chExt cx="0" cy="0"/>
        </a:xfrm>
      </p:grpSpPr>
      <p:graphicFrame>
        <p:nvGraphicFramePr>
          <p:cNvPr id="5" name="グラフ 4">
            <a:extLst>
              <a:ext uri="{FF2B5EF4-FFF2-40B4-BE49-F238E27FC236}">
                <a16:creationId xmlns:a16="http://schemas.microsoft.com/office/drawing/2014/main" id="{00000000-0008-0000-1600-000002000000}"/>
              </a:ext>
            </a:extLst>
          </p:cNvPr>
          <p:cNvGraphicFramePr>
            <a:graphicFrameLocks/>
          </p:cNvGraphicFramePr>
          <p:nvPr>
            <p:extLst>
              <p:ext uri="{D42A27DB-BD31-4B8C-83A1-F6EECF244321}">
                <p14:modId xmlns:p14="http://schemas.microsoft.com/office/powerpoint/2010/main" val="1306622432"/>
              </p:ext>
            </p:extLst>
          </p:nvPr>
        </p:nvGraphicFramePr>
        <p:xfrm>
          <a:off x="771526" y="1408145"/>
          <a:ext cx="7705724" cy="4129055"/>
        </p:xfrm>
        <a:graphic>
          <a:graphicData uri="http://schemas.openxmlformats.org/drawingml/2006/chart">
            <c:chart xmlns:c="http://schemas.openxmlformats.org/drawingml/2006/chart" xmlns:r="http://schemas.openxmlformats.org/officeDocument/2006/relationships" r:id="rId3"/>
          </a:graphicData>
        </a:graphic>
      </p:graphicFrame>
      <p:sp>
        <p:nvSpPr>
          <p:cNvPr id="7" name="テキスト ボックス 6">
            <a:extLst>
              <a:ext uri="{FF2B5EF4-FFF2-40B4-BE49-F238E27FC236}">
                <a16:creationId xmlns:a16="http://schemas.microsoft.com/office/drawing/2014/main" id="{9B5BCA68-31CF-D35B-A2C2-FFC554D44043}"/>
              </a:ext>
            </a:extLst>
          </p:cNvPr>
          <p:cNvSpPr txBox="1"/>
          <p:nvPr/>
        </p:nvSpPr>
        <p:spPr>
          <a:xfrm rot="16200000">
            <a:off x="-132209" y="3272617"/>
            <a:ext cx="1138453" cy="400110"/>
          </a:xfrm>
          <a:prstGeom prst="rect">
            <a:avLst/>
          </a:prstGeom>
          <a:noFill/>
        </p:spPr>
        <p:txBody>
          <a:bodyPr wrap="none" rtlCol="0">
            <a:spAutoFit/>
          </a:bodyPr>
          <a:lstStyle/>
          <a:p>
            <a:r>
              <a:rPr kumimoji="1" lang="ja-JP" altLang="en-US" sz="2000" dirty="0">
                <a:latin typeface="ＭＳ Ｐゴシック" panose="020B0600070205080204" pitchFamily="50" charset="-128"/>
                <a:ea typeface="ＭＳ Ｐゴシック" panose="020B0600070205080204" pitchFamily="50" charset="-128"/>
              </a:rPr>
              <a:t>水位 </a:t>
            </a:r>
            <a:r>
              <a:rPr kumimoji="1" lang="en-US" altLang="ja-JP" sz="2000" dirty="0">
                <a:latin typeface="ＭＳ Ｐゴシック" panose="020B0600070205080204" pitchFamily="50" charset="-128"/>
                <a:ea typeface="ＭＳ Ｐゴシック" panose="020B0600070205080204" pitchFamily="50" charset="-128"/>
              </a:rPr>
              <a:t>[m]</a:t>
            </a:r>
            <a:endParaRPr kumimoji="1" lang="ja-JP" altLang="en-US" sz="2000" dirty="0">
              <a:latin typeface="ＭＳ Ｐゴシック" panose="020B0600070205080204" pitchFamily="50" charset="-128"/>
              <a:ea typeface="ＭＳ Ｐゴシック" panose="020B0600070205080204" pitchFamily="50" charset="-128"/>
            </a:endParaRPr>
          </a:p>
        </p:txBody>
      </p:sp>
      <p:sp>
        <p:nvSpPr>
          <p:cNvPr id="8" name="テキスト ボックス 7">
            <a:extLst>
              <a:ext uri="{FF2B5EF4-FFF2-40B4-BE49-F238E27FC236}">
                <a16:creationId xmlns:a16="http://schemas.microsoft.com/office/drawing/2014/main" id="{702A3DF6-0F03-D64E-6480-9C02C85CC26A}"/>
              </a:ext>
            </a:extLst>
          </p:cNvPr>
          <p:cNvSpPr txBox="1"/>
          <p:nvPr/>
        </p:nvSpPr>
        <p:spPr>
          <a:xfrm>
            <a:off x="4105782" y="5537200"/>
            <a:ext cx="769405" cy="400110"/>
          </a:xfrm>
          <a:prstGeom prst="rect">
            <a:avLst/>
          </a:prstGeom>
          <a:noFill/>
        </p:spPr>
        <p:txBody>
          <a:bodyPr wrap="square" rtlCol="0">
            <a:spAutoFit/>
          </a:bodyPr>
          <a:lstStyle/>
          <a:p>
            <a:r>
              <a:rPr kumimoji="1" lang="en-US" altLang="ja-JP" sz="2000" dirty="0">
                <a:latin typeface="ＭＳ Ｐゴシック" panose="020B0600070205080204" pitchFamily="50" charset="-128"/>
                <a:ea typeface="ＭＳ Ｐゴシック" panose="020B0600070205080204" pitchFamily="50" charset="-128"/>
              </a:rPr>
              <a:t>30</a:t>
            </a:r>
            <a:r>
              <a:rPr kumimoji="1" lang="ja-JP" altLang="en-US" sz="2000" dirty="0">
                <a:latin typeface="ＭＳ Ｐゴシック" panose="020B0600070205080204" pitchFamily="50" charset="-128"/>
                <a:ea typeface="ＭＳ Ｐゴシック" panose="020B0600070205080204" pitchFamily="50" charset="-128"/>
              </a:rPr>
              <a:t>日</a:t>
            </a:r>
          </a:p>
        </p:txBody>
      </p:sp>
      <p:sp>
        <p:nvSpPr>
          <p:cNvPr id="9" name="テキスト ボックス 8">
            <a:extLst>
              <a:ext uri="{FF2B5EF4-FFF2-40B4-BE49-F238E27FC236}">
                <a16:creationId xmlns:a16="http://schemas.microsoft.com/office/drawing/2014/main" id="{E1B7F1CC-B8E7-32D7-D8B7-087EA8FF3EF1}"/>
              </a:ext>
            </a:extLst>
          </p:cNvPr>
          <p:cNvSpPr txBox="1"/>
          <p:nvPr/>
        </p:nvSpPr>
        <p:spPr>
          <a:xfrm>
            <a:off x="7621916" y="4427003"/>
            <a:ext cx="1410964" cy="369332"/>
          </a:xfrm>
          <a:prstGeom prst="rect">
            <a:avLst/>
          </a:prstGeom>
          <a:solidFill>
            <a:srgbClr val="3338FD"/>
          </a:solidFill>
        </p:spPr>
        <p:txBody>
          <a:bodyPr wrap="none" rtlCol="0">
            <a:spAutoFit/>
          </a:bodyPr>
          <a:lstStyle/>
          <a:p>
            <a:r>
              <a:rPr kumimoji="1" lang="en-US" altLang="ja-JP" b="1" dirty="0">
                <a:solidFill>
                  <a:schemeClr val="bg1"/>
                </a:solidFill>
                <a:latin typeface="ＭＳ Ｐゴシック" panose="020B0600070205080204" pitchFamily="50" charset="-128"/>
                <a:ea typeface="ＭＳ Ｐゴシック" panose="020B0600070205080204" pitchFamily="50" charset="-128"/>
              </a:rPr>
              <a:t>15:00 1.85 m</a:t>
            </a:r>
            <a:endParaRPr kumimoji="1" lang="ja-JP" altLang="en-US" b="1" dirty="0">
              <a:solidFill>
                <a:schemeClr val="bg1"/>
              </a:solidFill>
              <a:latin typeface="ＭＳ Ｐゴシック" panose="020B0600070205080204" pitchFamily="50" charset="-128"/>
              <a:ea typeface="ＭＳ Ｐゴシック" panose="020B0600070205080204" pitchFamily="50" charset="-128"/>
            </a:endParaRPr>
          </a:p>
        </p:txBody>
      </p:sp>
      <p:cxnSp>
        <p:nvCxnSpPr>
          <p:cNvPr id="12" name="直線コネクタ 11"/>
          <p:cNvCxnSpPr/>
          <p:nvPr/>
        </p:nvCxnSpPr>
        <p:spPr>
          <a:xfrm>
            <a:off x="7945766" y="3383756"/>
            <a:ext cx="0" cy="735806"/>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a:off x="7959260" y="3461147"/>
            <a:ext cx="0" cy="735806"/>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73B07856-2BA1-63FA-ACB1-45B73247D924}"/>
              </a:ext>
            </a:extLst>
          </p:cNvPr>
          <p:cNvSpPr txBox="1"/>
          <p:nvPr/>
        </p:nvSpPr>
        <p:spPr>
          <a:xfrm>
            <a:off x="1248119" y="1777420"/>
            <a:ext cx="134684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計画高水位</a:t>
            </a:r>
          </a:p>
        </p:txBody>
      </p:sp>
      <p:sp>
        <p:nvSpPr>
          <p:cNvPr id="15" name="テキスト ボックス 14">
            <a:extLst>
              <a:ext uri="{FF2B5EF4-FFF2-40B4-BE49-F238E27FC236}">
                <a16:creationId xmlns:a16="http://schemas.microsoft.com/office/drawing/2014/main" id="{1D1F24C5-96D5-89C8-8764-FEC94537639E}"/>
              </a:ext>
            </a:extLst>
          </p:cNvPr>
          <p:cNvSpPr txBox="1"/>
          <p:nvPr/>
        </p:nvSpPr>
        <p:spPr>
          <a:xfrm>
            <a:off x="1248119" y="3672567"/>
            <a:ext cx="181171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水防団待機水位</a:t>
            </a:r>
          </a:p>
        </p:txBody>
      </p:sp>
      <p:sp>
        <p:nvSpPr>
          <p:cNvPr id="16" name="テキスト ボックス 15">
            <a:extLst>
              <a:ext uri="{FF2B5EF4-FFF2-40B4-BE49-F238E27FC236}">
                <a16:creationId xmlns:a16="http://schemas.microsoft.com/office/drawing/2014/main" id="{ADD0F8F8-46AA-1987-2426-E1BBC93A64ED}"/>
              </a:ext>
            </a:extLst>
          </p:cNvPr>
          <p:cNvSpPr txBox="1"/>
          <p:nvPr/>
        </p:nvSpPr>
        <p:spPr>
          <a:xfrm>
            <a:off x="1248119" y="2978171"/>
            <a:ext cx="1579278"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氾濫注意水位</a:t>
            </a:r>
          </a:p>
        </p:txBody>
      </p:sp>
      <p:sp>
        <p:nvSpPr>
          <p:cNvPr id="3" name="タイトル 2">
            <a:extLst>
              <a:ext uri="{FF2B5EF4-FFF2-40B4-BE49-F238E27FC236}">
                <a16:creationId xmlns:a16="http://schemas.microsoft.com/office/drawing/2014/main" id="{6E1A675B-7163-6EF7-2CD3-C87AB2FE46A9}"/>
              </a:ext>
            </a:extLst>
          </p:cNvPr>
          <p:cNvSpPr>
            <a:spLocks noGrp="1"/>
          </p:cNvSpPr>
          <p:nvPr>
            <p:ph type="title"/>
          </p:nvPr>
        </p:nvSpPr>
        <p:spPr>
          <a:xfrm>
            <a:off x="0" y="364650"/>
            <a:ext cx="9144000"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15:00</a:t>
            </a:r>
            <a:r>
              <a:rPr lang="ja-JP" altLang="en-US">
                <a:latin typeface="ＭＳ Ｐゴシック"/>
                <a:ea typeface="ＭＳ Ｐゴシック"/>
              </a:rPr>
              <a:t>　Ｃ川の水位</a:t>
            </a:r>
            <a:endParaRPr kumimoji="1" lang="ja-JP" altLang="en-US">
              <a:latin typeface="ＭＳ Ｐゴシック"/>
              <a:ea typeface="ＭＳ Ｐゴシック"/>
            </a:endParaRPr>
          </a:p>
        </p:txBody>
      </p:sp>
      <p:sp>
        <p:nvSpPr>
          <p:cNvPr id="17"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状況付与</a:t>
            </a:r>
          </a:p>
        </p:txBody>
      </p:sp>
      <p:sp>
        <p:nvSpPr>
          <p:cNvPr id="18"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pPr/>
              <a:t>63</a:t>
            </a:fld>
            <a:endParaRPr lang="ja-JP" altLang="en-US" dirty="0"/>
          </a:p>
        </p:txBody>
      </p:sp>
    </p:spTree>
    <p:extLst>
      <p:ext uri="{BB962C8B-B14F-4D97-AF65-F5344CB8AC3E}">
        <p14:creationId xmlns:p14="http://schemas.microsoft.com/office/powerpoint/2010/main" val="33372905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図 22" descr="マップ&#10;&#10;低い精度で自動的に生成された説明">
            <a:extLst>
              <a:ext uri="{FF2B5EF4-FFF2-40B4-BE49-F238E27FC236}">
                <a16:creationId xmlns:a16="http://schemas.microsoft.com/office/drawing/2014/main" id="{67E9AAAE-A50B-7E2A-BFC0-CA6CF680E8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054" y="1303464"/>
            <a:ext cx="7485714" cy="4819048"/>
          </a:xfrm>
          <a:prstGeom prst="rect">
            <a:avLst/>
          </a:prstGeom>
        </p:spPr>
      </p:pic>
      <p:sp>
        <p:nvSpPr>
          <p:cNvPr id="3" name="スライド番号プレースホルダー 2">
            <a:extLst>
              <a:ext uri="{FF2B5EF4-FFF2-40B4-BE49-F238E27FC236}">
                <a16:creationId xmlns:a16="http://schemas.microsoft.com/office/drawing/2014/main" id="{A4E81949-7EEF-A1B8-3C65-512F45E46075}"/>
              </a:ext>
            </a:extLst>
          </p:cNvPr>
          <p:cNvSpPr>
            <a:spLocks noGrp="1"/>
          </p:cNvSpPr>
          <p:nvPr>
            <p:ph type="sldNum" sz="quarter" idx="12"/>
          </p:nvPr>
        </p:nvSpPr>
        <p:spPr/>
        <p:txBody>
          <a:bodyPr/>
          <a:lstStyle/>
          <a:p>
            <a:fld id="{090AECCA-A504-4483-9A84-66AB2E940DB8}" type="slidenum">
              <a:rPr lang="ja-JP" altLang="en-US" smtClean="0"/>
              <a:pPr/>
              <a:t>64</a:t>
            </a:fld>
            <a:endParaRPr lang="ja-JP" altLang="en-US"/>
          </a:p>
        </p:txBody>
      </p:sp>
      <p:sp>
        <p:nvSpPr>
          <p:cNvPr id="6" name="テキスト ボックス 5">
            <a:extLst>
              <a:ext uri="{FF2B5EF4-FFF2-40B4-BE49-F238E27FC236}">
                <a16:creationId xmlns:a16="http://schemas.microsoft.com/office/drawing/2014/main" id="{E8D0C06A-350D-8FDB-BF47-B2F247A2EC0F}"/>
              </a:ext>
            </a:extLst>
          </p:cNvPr>
          <p:cNvSpPr txBox="1"/>
          <p:nvPr/>
        </p:nvSpPr>
        <p:spPr>
          <a:xfrm>
            <a:off x="769073" y="1256533"/>
            <a:ext cx="2057400" cy="369332"/>
          </a:xfrm>
          <a:prstGeom prst="rect">
            <a:avLst/>
          </a:prstGeom>
          <a:solidFill>
            <a:schemeClr val="bg1"/>
          </a:solidFill>
        </p:spPr>
        <p:txBody>
          <a:bodyPr wrap="square" rtlCol="0">
            <a:spAutoFit/>
          </a:bodyPr>
          <a:lstStyle/>
          <a:p>
            <a:pPr algn="ctr" fontAlgn="t"/>
            <a:r>
              <a:rPr kumimoji="1" lang="ja-JP" altLang="en-US" b="1" dirty="0" smtClean="0">
                <a:latin typeface="メイリオ" panose="020B0604030504040204" pitchFamily="50" charset="-128"/>
                <a:ea typeface="メイリオ" panose="020B0604030504040204" pitchFamily="50" charset="-128"/>
              </a:rPr>
              <a:t>洪水災害の</a:t>
            </a:r>
            <a:r>
              <a:rPr kumimoji="1" lang="ja-JP" altLang="en-US" b="1" dirty="0">
                <a:latin typeface="メイリオ" panose="020B0604030504040204" pitchFamily="50" charset="-128"/>
                <a:ea typeface="メイリオ" panose="020B0604030504040204" pitchFamily="50" charset="-128"/>
              </a:rPr>
              <a:t>危険度</a:t>
            </a:r>
          </a:p>
        </p:txBody>
      </p:sp>
      <p:sp>
        <p:nvSpPr>
          <p:cNvPr id="9" name="フリーフォーム: 図形 8">
            <a:extLst>
              <a:ext uri="{FF2B5EF4-FFF2-40B4-BE49-F238E27FC236}">
                <a16:creationId xmlns:a16="http://schemas.microsoft.com/office/drawing/2014/main" id="{654039AA-A84A-3E13-D3B2-C7962BAF81C1}"/>
              </a:ext>
            </a:extLst>
          </p:cNvPr>
          <p:cNvSpPr/>
          <p:nvPr/>
        </p:nvSpPr>
        <p:spPr>
          <a:xfrm>
            <a:off x="840105" y="1378080"/>
            <a:ext cx="7207676" cy="4445676"/>
          </a:xfrm>
          <a:custGeom>
            <a:avLst/>
            <a:gdLst>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45355 w 7229475"/>
              <a:gd name="connsiteY29" fmla="*/ 6564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926455 w 7207676"/>
              <a:gd name="connsiteY144" fmla="*/ 335394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172075 w 7207676"/>
              <a:gd name="connsiteY139" fmla="*/ 36130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75018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41095 w 7207676"/>
              <a:gd name="connsiteY104" fmla="*/ 403974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35255 w 7207676"/>
              <a:gd name="connsiteY88" fmla="*/ 32472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7637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301115 w 7207676"/>
              <a:gd name="connsiteY77" fmla="*/ 251574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207676" h="4445676">
                <a:moveTo>
                  <a:pt x="7023735" y="1121280"/>
                </a:moveTo>
                <a:cubicBezTo>
                  <a:pt x="6993890" y="1126360"/>
                  <a:pt x="6928485" y="1127630"/>
                  <a:pt x="6886575" y="1144140"/>
                </a:cubicBezTo>
                <a:cubicBezTo>
                  <a:pt x="6844665" y="1160650"/>
                  <a:pt x="6802755" y="1189860"/>
                  <a:pt x="6772275" y="1220340"/>
                </a:cubicBezTo>
                <a:cubicBezTo>
                  <a:pt x="6741795" y="1250820"/>
                  <a:pt x="6730365" y="1299080"/>
                  <a:pt x="6703695" y="1327020"/>
                </a:cubicBezTo>
                <a:cubicBezTo>
                  <a:pt x="6677025" y="1354960"/>
                  <a:pt x="6647815" y="1374010"/>
                  <a:pt x="6612255" y="1387980"/>
                </a:cubicBezTo>
                <a:cubicBezTo>
                  <a:pt x="6576695" y="1401950"/>
                  <a:pt x="6539865" y="1385440"/>
                  <a:pt x="6490335" y="1410840"/>
                </a:cubicBezTo>
                <a:cubicBezTo>
                  <a:pt x="6440805" y="1436240"/>
                  <a:pt x="6362065" y="1513710"/>
                  <a:pt x="6315075" y="1540380"/>
                </a:cubicBezTo>
                <a:cubicBezTo>
                  <a:pt x="6268085" y="1567050"/>
                  <a:pt x="6250305" y="1603880"/>
                  <a:pt x="6208395" y="1570860"/>
                </a:cubicBezTo>
                <a:cubicBezTo>
                  <a:pt x="6166485" y="1537840"/>
                  <a:pt x="6092825" y="1361310"/>
                  <a:pt x="6063615" y="1342260"/>
                </a:cubicBezTo>
                <a:cubicBezTo>
                  <a:pt x="6034405" y="1323210"/>
                  <a:pt x="6042025" y="1429890"/>
                  <a:pt x="6033135" y="1456560"/>
                </a:cubicBezTo>
                <a:cubicBezTo>
                  <a:pt x="6024245" y="1483230"/>
                  <a:pt x="6038215" y="1503550"/>
                  <a:pt x="6010275" y="1502280"/>
                </a:cubicBezTo>
                <a:cubicBezTo>
                  <a:pt x="5982335" y="1501010"/>
                  <a:pt x="5907405" y="1466720"/>
                  <a:pt x="5865495" y="1448940"/>
                </a:cubicBezTo>
                <a:cubicBezTo>
                  <a:pt x="5823585" y="1431160"/>
                  <a:pt x="5791835" y="1413380"/>
                  <a:pt x="5758815" y="1395600"/>
                </a:cubicBezTo>
                <a:cubicBezTo>
                  <a:pt x="5725795" y="1377820"/>
                  <a:pt x="5697855" y="1351150"/>
                  <a:pt x="5667375" y="1342260"/>
                </a:cubicBezTo>
                <a:cubicBezTo>
                  <a:pt x="5636895" y="1333370"/>
                  <a:pt x="5614035" y="1363850"/>
                  <a:pt x="5575935" y="1342260"/>
                </a:cubicBezTo>
                <a:cubicBezTo>
                  <a:pt x="5537835" y="1320670"/>
                  <a:pt x="5467985" y="1248280"/>
                  <a:pt x="5438775" y="1212720"/>
                </a:cubicBezTo>
                <a:cubicBezTo>
                  <a:pt x="5409565" y="1177160"/>
                  <a:pt x="5412105" y="1169540"/>
                  <a:pt x="5400675" y="1128900"/>
                </a:cubicBezTo>
                <a:cubicBezTo>
                  <a:pt x="5389245" y="1088260"/>
                  <a:pt x="5376545" y="1009520"/>
                  <a:pt x="5370195" y="968880"/>
                </a:cubicBezTo>
                <a:cubicBezTo>
                  <a:pt x="5363845" y="928240"/>
                  <a:pt x="5381625" y="896490"/>
                  <a:pt x="5362575" y="885060"/>
                </a:cubicBezTo>
                <a:cubicBezTo>
                  <a:pt x="5343525" y="873630"/>
                  <a:pt x="5281295" y="892680"/>
                  <a:pt x="5255895" y="900300"/>
                </a:cubicBezTo>
                <a:cubicBezTo>
                  <a:pt x="5230495" y="907920"/>
                  <a:pt x="5222875" y="916810"/>
                  <a:pt x="5210175" y="930780"/>
                </a:cubicBezTo>
                <a:cubicBezTo>
                  <a:pt x="5197475" y="944750"/>
                  <a:pt x="5196205" y="979040"/>
                  <a:pt x="5179695" y="984120"/>
                </a:cubicBezTo>
                <a:cubicBezTo>
                  <a:pt x="5163185" y="989200"/>
                  <a:pt x="5131435" y="966340"/>
                  <a:pt x="5111115" y="961260"/>
                </a:cubicBezTo>
                <a:cubicBezTo>
                  <a:pt x="5090795" y="956180"/>
                  <a:pt x="5089525" y="953640"/>
                  <a:pt x="5057775" y="953640"/>
                </a:cubicBezTo>
                <a:cubicBezTo>
                  <a:pt x="5026025" y="953640"/>
                  <a:pt x="4956175" y="954910"/>
                  <a:pt x="4920615" y="961260"/>
                </a:cubicBezTo>
                <a:cubicBezTo>
                  <a:pt x="4885055" y="967610"/>
                  <a:pt x="4871085" y="985390"/>
                  <a:pt x="4844415" y="991740"/>
                </a:cubicBezTo>
                <a:cubicBezTo>
                  <a:pt x="4817745" y="998090"/>
                  <a:pt x="4787265" y="1009520"/>
                  <a:pt x="4760595" y="999360"/>
                </a:cubicBezTo>
                <a:cubicBezTo>
                  <a:pt x="4733925" y="989200"/>
                  <a:pt x="4690745" y="965070"/>
                  <a:pt x="4684395" y="930780"/>
                </a:cubicBezTo>
                <a:cubicBezTo>
                  <a:pt x="4678045" y="896490"/>
                  <a:pt x="4705985" y="845690"/>
                  <a:pt x="4722495" y="793620"/>
                </a:cubicBezTo>
                <a:cubicBezTo>
                  <a:pt x="4739005" y="741550"/>
                  <a:pt x="4796155" y="647570"/>
                  <a:pt x="4783455" y="618360"/>
                </a:cubicBezTo>
                <a:cubicBezTo>
                  <a:pt x="4770755" y="589150"/>
                  <a:pt x="4675505" y="631060"/>
                  <a:pt x="4646295" y="618360"/>
                </a:cubicBezTo>
                <a:cubicBezTo>
                  <a:pt x="4617085" y="605660"/>
                  <a:pt x="4634865" y="565020"/>
                  <a:pt x="4608195" y="542160"/>
                </a:cubicBezTo>
                <a:cubicBezTo>
                  <a:pt x="4581525" y="519300"/>
                  <a:pt x="4514215" y="482470"/>
                  <a:pt x="4486275" y="481200"/>
                </a:cubicBezTo>
                <a:cubicBezTo>
                  <a:pt x="4458335" y="479930"/>
                  <a:pt x="4463415" y="518030"/>
                  <a:pt x="4440555" y="534540"/>
                </a:cubicBezTo>
                <a:cubicBezTo>
                  <a:pt x="4417695" y="551050"/>
                  <a:pt x="4385945" y="571370"/>
                  <a:pt x="4349115" y="580260"/>
                </a:cubicBezTo>
                <a:cubicBezTo>
                  <a:pt x="4312285" y="589150"/>
                  <a:pt x="4257675" y="576450"/>
                  <a:pt x="4219575" y="587880"/>
                </a:cubicBezTo>
                <a:cubicBezTo>
                  <a:pt x="4181475" y="599310"/>
                  <a:pt x="4145915" y="629790"/>
                  <a:pt x="4120515" y="648840"/>
                </a:cubicBezTo>
                <a:cubicBezTo>
                  <a:pt x="4095115" y="667890"/>
                  <a:pt x="4098925" y="686940"/>
                  <a:pt x="4067175" y="702180"/>
                </a:cubicBezTo>
                <a:cubicBezTo>
                  <a:pt x="4035425" y="717420"/>
                  <a:pt x="3977005" y="733930"/>
                  <a:pt x="3930015" y="740280"/>
                </a:cubicBezTo>
                <a:cubicBezTo>
                  <a:pt x="3883025" y="746630"/>
                  <a:pt x="3832225" y="746630"/>
                  <a:pt x="3785235" y="740280"/>
                </a:cubicBezTo>
                <a:cubicBezTo>
                  <a:pt x="3738245" y="733930"/>
                  <a:pt x="3696335" y="730120"/>
                  <a:pt x="3648075" y="702180"/>
                </a:cubicBezTo>
                <a:cubicBezTo>
                  <a:pt x="3599815" y="674240"/>
                  <a:pt x="3536315" y="609470"/>
                  <a:pt x="3495675" y="572640"/>
                </a:cubicBezTo>
                <a:cubicBezTo>
                  <a:pt x="3455035" y="535810"/>
                  <a:pt x="3442335" y="512950"/>
                  <a:pt x="3404235" y="481200"/>
                </a:cubicBezTo>
                <a:cubicBezTo>
                  <a:pt x="3366135" y="449450"/>
                  <a:pt x="3312795" y="411350"/>
                  <a:pt x="3267075" y="382140"/>
                </a:cubicBezTo>
                <a:cubicBezTo>
                  <a:pt x="3221355" y="352930"/>
                  <a:pt x="3202305" y="324990"/>
                  <a:pt x="3129915" y="305940"/>
                </a:cubicBezTo>
                <a:cubicBezTo>
                  <a:pt x="3057525" y="286890"/>
                  <a:pt x="2883535" y="279270"/>
                  <a:pt x="2832735" y="267840"/>
                </a:cubicBezTo>
                <a:cubicBezTo>
                  <a:pt x="2781935" y="256410"/>
                  <a:pt x="2845435" y="250060"/>
                  <a:pt x="2825115" y="237360"/>
                </a:cubicBezTo>
                <a:cubicBezTo>
                  <a:pt x="2804795" y="224660"/>
                  <a:pt x="2753995" y="197990"/>
                  <a:pt x="2710815" y="191640"/>
                </a:cubicBezTo>
                <a:cubicBezTo>
                  <a:pt x="2667635" y="185290"/>
                  <a:pt x="2610485" y="214500"/>
                  <a:pt x="2566035" y="199260"/>
                </a:cubicBezTo>
                <a:cubicBezTo>
                  <a:pt x="2521585" y="184020"/>
                  <a:pt x="2479675" y="133220"/>
                  <a:pt x="2444115" y="100200"/>
                </a:cubicBezTo>
                <a:cubicBezTo>
                  <a:pt x="2408555" y="67180"/>
                  <a:pt x="2369185" y="-10290"/>
                  <a:pt x="2352675" y="1140"/>
                </a:cubicBezTo>
                <a:cubicBezTo>
                  <a:pt x="2336165" y="12570"/>
                  <a:pt x="2352675" y="129410"/>
                  <a:pt x="2345055" y="168780"/>
                </a:cubicBezTo>
                <a:cubicBezTo>
                  <a:pt x="2337435" y="208150"/>
                  <a:pt x="2331085" y="211960"/>
                  <a:pt x="2306955" y="237360"/>
                </a:cubicBezTo>
                <a:cubicBezTo>
                  <a:pt x="2282825" y="262760"/>
                  <a:pt x="2239645" y="293240"/>
                  <a:pt x="2200275" y="321180"/>
                </a:cubicBezTo>
                <a:cubicBezTo>
                  <a:pt x="2160905" y="349120"/>
                  <a:pt x="2096135" y="374520"/>
                  <a:pt x="2070735" y="405000"/>
                </a:cubicBezTo>
                <a:cubicBezTo>
                  <a:pt x="2045335" y="435480"/>
                  <a:pt x="2049145" y="463420"/>
                  <a:pt x="2047875" y="504060"/>
                </a:cubicBezTo>
                <a:cubicBezTo>
                  <a:pt x="2046605" y="544700"/>
                  <a:pt x="2059305" y="614550"/>
                  <a:pt x="2063115" y="648840"/>
                </a:cubicBezTo>
                <a:cubicBezTo>
                  <a:pt x="2066925" y="683130"/>
                  <a:pt x="2078355" y="684400"/>
                  <a:pt x="2070735" y="709800"/>
                </a:cubicBezTo>
                <a:cubicBezTo>
                  <a:pt x="2063115" y="735200"/>
                  <a:pt x="2036445" y="782190"/>
                  <a:pt x="2017395" y="801240"/>
                </a:cubicBezTo>
                <a:cubicBezTo>
                  <a:pt x="1998345" y="820290"/>
                  <a:pt x="2002155" y="827910"/>
                  <a:pt x="1956435" y="824100"/>
                </a:cubicBezTo>
                <a:cubicBezTo>
                  <a:pt x="1910715" y="820290"/>
                  <a:pt x="1743075" y="778380"/>
                  <a:pt x="1743075" y="778380"/>
                </a:cubicBezTo>
                <a:cubicBezTo>
                  <a:pt x="1684655" y="766950"/>
                  <a:pt x="1657985" y="758060"/>
                  <a:pt x="1605915" y="755520"/>
                </a:cubicBezTo>
                <a:lnTo>
                  <a:pt x="1430655" y="763140"/>
                </a:lnTo>
                <a:cubicBezTo>
                  <a:pt x="1374775" y="777110"/>
                  <a:pt x="1321435" y="820290"/>
                  <a:pt x="1270635" y="839340"/>
                </a:cubicBezTo>
                <a:cubicBezTo>
                  <a:pt x="1219835" y="858390"/>
                  <a:pt x="1149985" y="838070"/>
                  <a:pt x="1125855" y="877440"/>
                </a:cubicBezTo>
                <a:cubicBezTo>
                  <a:pt x="1101725" y="916810"/>
                  <a:pt x="1114425" y="1019680"/>
                  <a:pt x="1125855" y="1075560"/>
                </a:cubicBezTo>
                <a:cubicBezTo>
                  <a:pt x="1137285" y="1131440"/>
                  <a:pt x="1156335" y="1183510"/>
                  <a:pt x="1194435" y="1212720"/>
                </a:cubicBezTo>
                <a:cubicBezTo>
                  <a:pt x="1232535" y="1241930"/>
                  <a:pt x="1318895" y="1229230"/>
                  <a:pt x="1354455" y="1250820"/>
                </a:cubicBezTo>
                <a:cubicBezTo>
                  <a:pt x="1390015" y="1272410"/>
                  <a:pt x="1405255" y="1301620"/>
                  <a:pt x="1407795" y="1342260"/>
                </a:cubicBezTo>
                <a:cubicBezTo>
                  <a:pt x="1410335" y="1382900"/>
                  <a:pt x="1379855" y="1445130"/>
                  <a:pt x="1369695" y="1494660"/>
                </a:cubicBezTo>
                <a:cubicBezTo>
                  <a:pt x="1359535" y="1544190"/>
                  <a:pt x="1330325" y="1579750"/>
                  <a:pt x="1346835" y="1639440"/>
                </a:cubicBezTo>
                <a:cubicBezTo>
                  <a:pt x="1363345" y="1699130"/>
                  <a:pt x="1439545" y="1776600"/>
                  <a:pt x="1468755" y="1852800"/>
                </a:cubicBezTo>
                <a:cubicBezTo>
                  <a:pt x="1497965" y="1929000"/>
                  <a:pt x="1501775" y="2022980"/>
                  <a:pt x="1522095" y="2096640"/>
                </a:cubicBezTo>
                <a:cubicBezTo>
                  <a:pt x="1542415" y="2170300"/>
                  <a:pt x="1575435" y="2247770"/>
                  <a:pt x="1590675" y="2294760"/>
                </a:cubicBezTo>
                <a:cubicBezTo>
                  <a:pt x="1605915" y="2341750"/>
                  <a:pt x="1633855" y="2369690"/>
                  <a:pt x="1613535" y="2378580"/>
                </a:cubicBezTo>
                <a:cubicBezTo>
                  <a:pt x="1593215" y="2387470"/>
                  <a:pt x="1513205" y="2348100"/>
                  <a:pt x="1468755" y="2348100"/>
                </a:cubicBezTo>
                <a:cubicBezTo>
                  <a:pt x="1424305" y="2348100"/>
                  <a:pt x="1374775" y="2350640"/>
                  <a:pt x="1346835" y="2378580"/>
                </a:cubicBezTo>
                <a:cubicBezTo>
                  <a:pt x="1318895" y="2406520"/>
                  <a:pt x="1320165" y="2468750"/>
                  <a:pt x="1301115" y="2515740"/>
                </a:cubicBezTo>
                <a:cubicBezTo>
                  <a:pt x="1282065" y="2562730"/>
                  <a:pt x="1261745" y="2624960"/>
                  <a:pt x="1232535" y="2660520"/>
                </a:cubicBezTo>
                <a:cubicBezTo>
                  <a:pt x="1203325" y="2696080"/>
                  <a:pt x="1157605" y="2691000"/>
                  <a:pt x="1125855" y="2729100"/>
                </a:cubicBezTo>
                <a:cubicBezTo>
                  <a:pt x="1094105" y="2767200"/>
                  <a:pt x="1061085" y="2848480"/>
                  <a:pt x="1042035" y="2889120"/>
                </a:cubicBezTo>
                <a:cubicBezTo>
                  <a:pt x="1022985" y="2929760"/>
                  <a:pt x="1040765" y="2946270"/>
                  <a:pt x="1011555" y="2972940"/>
                </a:cubicBezTo>
                <a:cubicBezTo>
                  <a:pt x="982345" y="2999610"/>
                  <a:pt x="911225" y="3038980"/>
                  <a:pt x="866775" y="3049140"/>
                </a:cubicBezTo>
                <a:cubicBezTo>
                  <a:pt x="822325" y="3059300"/>
                  <a:pt x="776605" y="3036440"/>
                  <a:pt x="744855" y="3033900"/>
                </a:cubicBezTo>
                <a:cubicBezTo>
                  <a:pt x="713105" y="3031360"/>
                  <a:pt x="699135" y="3031360"/>
                  <a:pt x="676275" y="3033900"/>
                </a:cubicBezTo>
                <a:cubicBezTo>
                  <a:pt x="653415" y="3036440"/>
                  <a:pt x="645795" y="3032630"/>
                  <a:pt x="607695" y="3049140"/>
                </a:cubicBezTo>
                <a:cubicBezTo>
                  <a:pt x="569595" y="3065650"/>
                  <a:pt x="509905" y="3115180"/>
                  <a:pt x="447675" y="3132960"/>
                </a:cubicBezTo>
                <a:cubicBezTo>
                  <a:pt x="385445" y="3150740"/>
                  <a:pt x="290195" y="3143120"/>
                  <a:pt x="234315" y="3155820"/>
                </a:cubicBezTo>
                <a:cubicBezTo>
                  <a:pt x="178435" y="3168520"/>
                  <a:pt x="142875" y="3163440"/>
                  <a:pt x="112395" y="3209160"/>
                </a:cubicBezTo>
                <a:cubicBezTo>
                  <a:pt x="81915" y="3254880"/>
                  <a:pt x="69215" y="3341240"/>
                  <a:pt x="51435" y="3430140"/>
                </a:cubicBezTo>
                <a:cubicBezTo>
                  <a:pt x="33655" y="3519040"/>
                  <a:pt x="13335" y="3662550"/>
                  <a:pt x="5715" y="3742560"/>
                </a:cubicBezTo>
                <a:cubicBezTo>
                  <a:pt x="-1905" y="3822570"/>
                  <a:pt x="-1905" y="3867020"/>
                  <a:pt x="5715" y="3910200"/>
                </a:cubicBezTo>
                <a:cubicBezTo>
                  <a:pt x="13335" y="3953380"/>
                  <a:pt x="34925" y="3972430"/>
                  <a:pt x="51435" y="4001640"/>
                </a:cubicBezTo>
                <a:cubicBezTo>
                  <a:pt x="67945" y="4030850"/>
                  <a:pt x="89535" y="4053710"/>
                  <a:pt x="104775" y="4085460"/>
                </a:cubicBezTo>
                <a:cubicBezTo>
                  <a:pt x="120015" y="4117210"/>
                  <a:pt x="123825" y="4157850"/>
                  <a:pt x="142875" y="4192140"/>
                </a:cubicBezTo>
                <a:cubicBezTo>
                  <a:pt x="161925" y="4226430"/>
                  <a:pt x="201295" y="4269610"/>
                  <a:pt x="219075" y="4291200"/>
                </a:cubicBezTo>
                <a:cubicBezTo>
                  <a:pt x="236855" y="4312790"/>
                  <a:pt x="226695" y="4306440"/>
                  <a:pt x="249555" y="4321680"/>
                </a:cubicBezTo>
                <a:cubicBezTo>
                  <a:pt x="272415" y="4336920"/>
                  <a:pt x="325755" y="4362320"/>
                  <a:pt x="356235" y="4382640"/>
                </a:cubicBezTo>
                <a:cubicBezTo>
                  <a:pt x="386715" y="4402960"/>
                  <a:pt x="395605" y="4435980"/>
                  <a:pt x="432435" y="4443600"/>
                </a:cubicBezTo>
                <a:cubicBezTo>
                  <a:pt x="469265" y="4451220"/>
                  <a:pt x="513715" y="4435980"/>
                  <a:pt x="577215" y="4428360"/>
                </a:cubicBezTo>
                <a:cubicBezTo>
                  <a:pt x="640715" y="4420740"/>
                  <a:pt x="757555" y="4408040"/>
                  <a:pt x="813435" y="4397880"/>
                </a:cubicBezTo>
                <a:cubicBezTo>
                  <a:pt x="869315" y="4387720"/>
                  <a:pt x="882015" y="4385180"/>
                  <a:pt x="912495" y="4367400"/>
                </a:cubicBezTo>
                <a:cubicBezTo>
                  <a:pt x="942975" y="4349620"/>
                  <a:pt x="969645" y="4328030"/>
                  <a:pt x="996315" y="4291200"/>
                </a:cubicBezTo>
                <a:cubicBezTo>
                  <a:pt x="1022985" y="4254370"/>
                  <a:pt x="1048385" y="4188330"/>
                  <a:pt x="1072515" y="4146420"/>
                </a:cubicBezTo>
                <a:cubicBezTo>
                  <a:pt x="1096645" y="4104510"/>
                  <a:pt x="1111885" y="4070220"/>
                  <a:pt x="1141095" y="4039740"/>
                </a:cubicBezTo>
                <a:cubicBezTo>
                  <a:pt x="1170305" y="4009260"/>
                  <a:pt x="1185545" y="3967350"/>
                  <a:pt x="1247775" y="3963540"/>
                </a:cubicBezTo>
                <a:cubicBezTo>
                  <a:pt x="1310005" y="3959730"/>
                  <a:pt x="1450975" y="4007990"/>
                  <a:pt x="1514475" y="4016880"/>
                </a:cubicBezTo>
                <a:cubicBezTo>
                  <a:pt x="1577975" y="4025770"/>
                  <a:pt x="1571625" y="4020690"/>
                  <a:pt x="1628775" y="4016880"/>
                </a:cubicBezTo>
                <a:cubicBezTo>
                  <a:pt x="1685925" y="4013070"/>
                  <a:pt x="1801495" y="4004180"/>
                  <a:pt x="1857375" y="3994020"/>
                </a:cubicBezTo>
                <a:cubicBezTo>
                  <a:pt x="1913255" y="3983860"/>
                  <a:pt x="1918335" y="3992750"/>
                  <a:pt x="1964055" y="3955920"/>
                </a:cubicBezTo>
                <a:cubicBezTo>
                  <a:pt x="2009775" y="3919090"/>
                  <a:pt x="2080895" y="3781930"/>
                  <a:pt x="2131695" y="3773040"/>
                </a:cubicBezTo>
                <a:cubicBezTo>
                  <a:pt x="2182495" y="3764150"/>
                  <a:pt x="2221865" y="3874640"/>
                  <a:pt x="2268855" y="3902580"/>
                </a:cubicBezTo>
                <a:cubicBezTo>
                  <a:pt x="2315845" y="3930520"/>
                  <a:pt x="2366645" y="3938140"/>
                  <a:pt x="2413635" y="3940680"/>
                </a:cubicBezTo>
                <a:cubicBezTo>
                  <a:pt x="2460625" y="3943220"/>
                  <a:pt x="2520315" y="3936870"/>
                  <a:pt x="2550795" y="3917820"/>
                </a:cubicBezTo>
                <a:cubicBezTo>
                  <a:pt x="2581275" y="3898770"/>
                  <a:pt x="2583815" y="3875910"/>
                  <a:pt x="2596515" y="3826380"/>
                </a:cubicBezTo>
                <a:cubicBezTo>
                  <a:pt x="2609215" y="3776850"/>
                  <a:pt x="2599055" y="3671440"/>
                  <a:pt x="2626995" y="3620640"/>
                </a:cubicBezTo>
                <a:cubicBezTo>
                  <a:pt x="2654935" y="3569840"/>
                  <a:pt x="2731135" y="3538090"/>
                  <a:pt x="2764155" y="3521580"/>
                </a:cubicBezTo>
                <a:cubicBezTo>
                  <a:pt x="2797175" y="3505070"/>
                  <a:pt x="2809875" y="3550790"/>
                  <a:pt x="2825115" y="3521580"/>
                </a:cubicBezTo>
                <a:cubicBezTo>
                  <a:pt x="2840355" y="3492370"/>
                  <a:pt x="2841625" y="3399660"/>
                  <a:pt x="2855595" y="3346320"/>
                </a:cubicBezTo>
                <a:cubicBezTo>
                  <a:pt x="2869565" y="3292980"/>
                  <a:pt x="2868295" y="3221860"/>
                  <a:pt x="2908935" y="3201540"/>
                </a:cubicBezTo>
                <a:cubicBezTo>
                  <a:pt x="2949575" y="3181220"/>
                  <a:pt x="3044825" y="3220590"/>
                  <a:pt x="3099435" y="3224400"/>
                </a:cubicBezTo>
                <a:cubicBezTo>
                  <a:pt x="3154045" y="3228210"/>
                  <a:pt x="3181985" y="3210430"/>
                  <a:pt x="3236595" y="3224400"/>
                </a:cubicBezTo>
                <a:cubicBezTo>
                  <a:pt x="3291205" y="3238370"/>
                  <a:pt x="3380105" y="3286630"/>
                  <a:pt x="3427095" y="3308220"/>
                </a:cubicBezTo>
                <a:cubicBezTo>
                  <a:pt x="3474085" y="3329810"/>
                  <a:pt x="3488055" y="3336160"/>
                  <a:pt x="3518535" y="3353940"/>
                </a:cubicBezTo>
                <a:cubicBezTo>
                  <a:pt x="3549015" y="3371720"/>
                  <a:pt x="3578225" y="3423790"/>
                  <a:pt x="3609975" y="3414900"/>
                </a:cubicBezTo>
                <a:cubicBezTo>
                  <a:pt x="3641725" y="3406010"/>
                  <a:pt x="3670935" y="3331080"/>
                  <a:pt x="3709035" y="3300600"/>
                </a:cubicBezTo>
                <a:cubicBezTo>
                  <a:pt x="3747135" y="3270120"/>
                  <a:pt x="3797935" y="3234560"/>
                  <a:pt x="3838575" y="3232020"/>
                </a:cubicBezTo>
                <a:cubicBezTo>
                  <a:pt x="3879215" y="3229480"/>
                  <a:pt x="3916045" y="3266310"/>
                  <a:pt x="3952875" y="3285360"/>
                </a:cubicBezTo>
                <a:cubicBezTo>
                  <a:pt x="3989705" y="3304410"/>
                  <a:pt x="4016375" y="3342510"/>
                  <a:pt x="4059555" y="3346320"/>
                </a:cubicBezTo>
                <a:cubicBezTo>
                  <a:pt x="4102735" y="3350130"/>
                  <a:pt x="4177665" y="3306950"/>
                  <a:pt x="4211955" y="3308220"/>
                </a:cubicBezTo>
                <a:cubicBezTo>
                  <a:pt x="4246245" y="3309490"/>
                  <a:pt x="4243705" y="3333620"/>
                  <a:pt x="4265295" y="3353940"/>
                </a:cubicBezTo>
                <a:cubicBezTo>
                  <a:pt x="4286885" y="3374260"/>
                  <a:pt x="4311015" y="3399660"/>
                  <a:pt x="4341495" y="3430140"/>
                </a:cubicBezTo>
                <a:cubicBezTo>
                  <a:pt x="4371975" y="3460620"/>
                  <a:pt x="4401185" y="3516500"/>
                  <a:pt x="4448175" y="3536820"/>
                </a:cubicBezTo>
                <a:cubicBezTo>
                  <a:pt x="4495165" y="3557140"/>
                  <a:pt x="4570095" y="3541900"/>
                  <a:pt x="4623435" y="3552060"/>
                </a:cubicBezTo>
                <a:cubicBezTo>
                  <a:pt x="4676775" y="3562220"/>
                  <a:pt x="4728845" y="3577460"/>
                  <a:pt x="4768215" y="3597780"/>
                </a:cubicBezTo>
                <a:cubicBezTo>
                  <a:pt x="4807585" y="3618100"/>
                  <a:pt x="4832985" y="3657470"/>
                  <a:pt x="4859655" y="3673980"/>
                </a:cubicBezTo>
                <a:cubicBezTo>
                  <a:pt x="4886325" y="3690490"/>
                  <a:pt x="4899025" y="3682870"/>
                  <a:pt x="4928235" y="3696840"/>
                </a:cubicBezTo>
                <a:cubicBezTo>
                  <a:pt x="4957445" y="3710810"/>
                  <a:pt x="4998085" y="3757800"/>
                  <a:pt x="5034915" y="3757800"/>
                </a:cubicBezTo>
                <a:cubicBezTo>
                  <a:pt x="5071745" y="3757800"/>
                  <a:pt x="5114925" y="3723510"/>
                  <a:pt x="5149215" y="3696840"/>
                </a:cubicBezTo>
                <a:cubicBezTo>
                  <a:pt x="5183505" y="3670170"/>
                  <a:pt x="5193665" y="3624450"/>
                  <a:pt x="5240655" y="3597780"/>
                </a:cubicBezTo>
                <a:cubicBezTo>
                  <a:pt x="5287645" y="3571110"/>
                  <a:pt x="5386705" y="3562220"/>
                  <a:pt x="5431155" y="3536820"/>
                </a:cubicBezTo>
                <a:cubicBezTo>
                  <a:pt x="5475605" y="3511420"/>
                  <a:pt x="5487035" y="3469510"/>
                  <a:pt x="5507355" y="3445380"/>
                </a:cubicBezTo>
                <a:cubicBezTo>
                  <a:pt x="5527675" y="3421250"/>
                  <a:pt x="5509895" y="3414900"/>
                  <a:pt x="5553075" y="3392040"/>
                </a:cubicBezTo>
                <a:cubicBezTo>
                  <a:pt x="5596255" y="3369180"/>
                  <a:pt x="5709285" y="3318380"/>
                  <a:pt x="5766435" y="3308220"/>
                </a:cubicBezTo>
                <a:cubicBezTo>
                  <a:pt x="5823585" y="3298060"/>
                  <a:pt x="5852795" y="3337430"/>
                  <a:pt x="5895975" y="3331080"/>
                </a:cubicBezTo>
                <a:cubicBezTo>
                  <a:pt x="5939155" y="3324730"/>
                  <a:pt x="5988685" y="3290440"/>
                  <a:pt x="6025515" y="3270120"/>
                </a:cubicBezTo>
                <a:cubicBezTo>
                  <a:pt x="6062345" y="3249800"/>
                  <a:pt x="6082665" y="3248530"/>
                  <a:pt x="6116955" y="3209160"/>
                </a:cubicBezTo>
                <a:cubicBezTo>
                  <a:pt x="6151245" y="3169790"/>
                  <a:pt x="6203315" y="3087240"/>
                  <a:pt x="6231255" y="3033900"/>
                </a:cubicBezTo>
                <a:cubicBezTo>
                  <a:pt x="6259195" y="2980560"/>
                  <a:pt x="6271895" y="2932300"/>
                  <a:pt x="6284595" y="2889120"/>
                </a:cubicBezTo>
                <a:cubicBezTo>
                  <a:pt x="6297295" y="2845940"/>
                  <a:pt x="6309995" y="2804030"/>
                  <a:pt x="6307455" y="2774820"/>
                </a:cubicBezTo>
                <a:cubicBezTo>
                  <a:pt x="6304915" y="2745610"/>
                  <a:pt x="6292215" y="2730370"/>
                  <a:pt x="6269355" y="2713860"/>
                </a:cubicBezTo>
                <a:cubicBezTo>
                  <a:pt x="6246495" y="2697350"/>
                  <a:pt x="6193155" y="2689730"/>
                  <a:pt x="6170295" y="2675760"/>
                </a:cubicBezTo>
                <a:cubicBezTo>
                  <a:pt x="6147435" y="2661790"/>
                  <a:pt x="6116955" y="2651630"/>
                  <a:pt x="6132195" y="2630040"/>
                </a:cubicBezTo>
                <a:cubicBezTo>
                  <a:pt x="6147435" y="2608450"/>
                  <a:pt x="6219825" y="2560190"/>
                  <a:pt x="6261735" y="2546220"/>
                </a:cubicBezTo>
                <a:cubicBezTo>
                  <a:pt x="6303645" y="2532250"/>
                  <a:pt x="6365875" y="2581780"/>
                  <a:pt x="6383655" y="2546220"/>
                </a:cubicBezTo>
                <a:cubicBezTo>
                  <a:pt x="6401435" y="2510660"/>
                  <a:pt x="6344285" y="2360800"/>
                  <a:pt x="6368415" y="2332860"/>
                </a:cubicBezTo>
                <a:cubicBezTo>
                  <a:pt x="6392545" y="2304920"/>
                  <a:pt x="6486525" y="2370960"/>
                  <a:pt x="6528435" y="2378580"/>
                </a:cubicBezTo>
                <a:cubicBezTo>
                  <a:pt x="6570345" y="2386200"/>
                  <a:pt x="6589395" y="2392550"/>
                  <a:pt x="6619875" y="2378580"/>
                </a:cubicBezTo>
                <a:cubicBezTo>
                  <a:pt x="6650355" y="2364610"/>
                  <a:pt x="6685915" y="2325240"/>
                  <a:pt x="6711315" y="2294760"/>
                </a:cubicBezTo>
                <a:cubicBezTo>
                  <a:pt x="6736715" y="2264280"/>
                  <a:pt x="6755765" y="2223640"/>
                  <a:pt x="6772275" y="2195700"/>
                </a:cubicBezTo>
                <a:cubicBezTo>
                  <a:pt x="6788785" y="2167760"/>
                  <a:pt x="6773545" y="2133470"/>
                  <a:pt x="6810375" y="2127120"/>
                </a:cubicBezTo>
                <a:cubicBezTo>
                  <a:pt x="6847205" y="2120770"/>
                  <a:pt x="6944995" y="2157600"/>
                  <a:pt x="6993255" y="2157600"/>
                </a:cubicBezTo>
                <a:cubicBezTo>
                  <a:pt x="7041515" y="2157600"/>
                  <a:pt x="7065645" y="2144900"/>
                  <a:pt x="7099935" y="2127120"/>
                </a:cubicBezTo>
                <a:cubicBezTo>
                  <a:pt x="7134225" y="2109340"/>
                  <a:pt x="7177405" y="2069970"/>
                  <a:pt x="7198995" y="2050920"/>
                </a:cubicBezTo>
                <a:cubicBezTo>
                  <a:pt x="7220585" y="2031870"/>
                  <a:pt x="7194550" y="2022345"/>
                  <a:pt x="7198995" y="2012820"/>
                </a:cubicBezTo>
              </a:path>
            </a:pathLst>
          </a:custGeom>
          <a:noFill/>
          <a:ln w="889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3">
            <a:extLst>
              <a:ext uri="{FF2B5EF4-FFF2-40B4-BE49-F238E27FC236}">
                <a16:creationId xmlns:a16="http://schemas.microsoft.com/office/drawing/2014/main" id="{464D3DD1-C345-CF0A-7BD2-0FA3E6E1951C}"/>
              </a:ext>
            </a:extLst>
          </p:cNvPr>
          <p:cNvSpPr>
            <a:spLocks noGrp="1"/>
          </p:cNvSpPr>
          <p:nvPr>
            <p:ph type="title"/>
          </p:nvPr>
        </p:nvSpPr>
        <p:spPr>
          <a:xfrm>
            <a:off x="0" y="364650"/>
            <a:ext cx="9144000"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16:00 </a:t>
            </a:r>
            <a:r>
              <a:rPr lang="ja-JP" altLang="en-US">
                <a:latin typeface="ＭＳ Ｐゴシック"/>
                <a:ea typeface="ＭＳ Ｐゴシック"/>
              </a:rPr>
              <a:t>洪水キキクル（洪水警報の危険度分布）</a:t>
            </a:r>
          </a:p>
        </p:txBody>
      </p:sp>
      <p:pic>
        <p:nvPicPr>
          <p:cNvPr id="10" name="図 9"/>
          <p:cNvPicPr>
            <a:picLocks noChangeAspect="1"/>
          </p:cNvPicPr>
          <p:nvPr/>
        </p:nvPicPr>
        <p:blipFill>
          <a:blip r:embed="rId3"/>
          <a:stretch>
            <a:fillRect/>
          </a:stretch>
        </p:blipFill>
        <p:spPr>
          <a:xfrm>
            <a:off x="5710687" y="4892760"/>
            <a:ext cx="3344972" cy="1645247"/>
          </a:xfrm>
          <a:prstGeom prst="rect">
            <a:avLst/>
          </a:prstGeom>
        </p:spPr>
      </p:pic>
      <p:sp>
        <p:nvSpPr>
          <p:cNvPr id="11"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状況付与</a:t>
            </a:r>
          </a:p>
        </p:txBody>
      </p:sp>
    </p:spTree>
    <p:extLst>
      <p:ext uri="{BB962C8B-B14F-4D97-AF65-F5344CB8AC3E}">
        <p14:creationId xmlns:p14="http://schemas.microsoft.com/office/powerpoint/2010/main" val="4638686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77301-58C0-ACB1-B993-D0DFBE6859D4}"/>
            </a:ext>
          </a:extLst>
        </p:cNvPr>
        <p:cNvGrpSpPr/>
        <p:nvPr/>
      </p:nvGrpSpPr>
      <p:grpSpPr>
        <a:xfrm>
          <a:off x="0" y="0"/>
          <a:ext cx="0" cy="0"/>
          <a:chOff x="0" y="0"/>
          <a:chExt cx="0" cy="0"/>
        </a:xfrm>
      </p:grpSpPr>
      <p:graphicFrame>
        <p:nvGraphicFramePr>
          <p:cNvPr id="4" name="グラフ 3">
            <a:extLst>
              <a:ext uri="{FF2B5EF4-FFF2-40B4-BE49-F238E27FC236}">
                <a16:creationId xmlns:a16="http://schemas.microsoft.com/office/drawing/2014/main" id="{00000000-0008-0000-1600-000002000000}"/>
              </a:ext>
            </a:extLst>
          </p:cNvPr>
          <p:cNvGraphicFramePr>
            <a:graphicFrameLocks/>
          </p:cNvGraphicFramePr>
          <p:nvPr>
            <p:extLst>
              <p:ext uri="{D42A27DB-BD31-4B8C-83A1-F6EECF244321}">
                <p14:modId xmlns:p14="http://schemas.microsoft.com/office/powerpoint/2010/main" val="2007053100"/>
              </p:ext>
            </p:extLst>
          </p:nvPr>
        </p:nvGraphicFramePr>
        <p:xfrm>
          <a:off x="771526" y="1408144"/>
          <a:ext cx="7705724" cy="4129055"/>
        </p:xfrm>
        <a:graphic>
          <a:graphicData uri="http://schemas.openxmlformats.org/drawingml/2006/chart">
            <c:chart xmlns:c="http://schemas.openxmlformats.org/drawingml/2006/chart" xmlns:r="http://schemas.openxmlformats.org/officeDocument/2006/relationships" r:id="rId3"/>
          </a:graphicData>
        </a:graphic>
      </p:graphicFrame>
      <p:sp>
        <p:nvSpPr>
          <p:cNvPr id="3" name="タイトル 2">
            <a:extLst>
              <a:ext uri="{FF2B5EF4-FFF2-40B4-BE49-F238E27FC236}">
                <a16:creationId xmlns:a16="http://schemas.microsoft.com/office/drawing/2014/main" id="{8D995FAD-172A-6311-36BB-D5900B0A7D71}"/>
              </a:ext>
            </a:extLst>
          </p:cNvPr>
          <p:cNvSpPr>
            <a:spLocks noGrp="1"/>
          </p:cNvSpPr>
          <p:nvPr>
            <p:ph type="title"/>
          </p:nvPr>
        </p:nvSpPr>
        <p:spPr>
          <a:xfrm>
            <a:off x="0" y="364650"/>
            <a:ext cx="9144000"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16:00</a:t>
            </a:r>
            <a:r>
              <a:rPr lang="ja-JP" altLang="en-US">
                <a:latin typeface="ＭＳ Ｐゴシック"/>
                <a:ea typeface="ＭＳ Ｐゴシック"/>
              </a:rPr>
              <a:t>　Ｃ川の水位</a:t>
            </a:r>
            <a:endParaRPr kumimoji="1" lang="ja-JP" altLang="en-US">
              <a:latin typeface="ＭＳ Ｐゴシック"/>
              <a:ea typeface="ＭＳ Ｐゴシック"/>
            </a:endParaRPr>
          </a:p>
        </p:txBody>
      </p:sp>
      <p:sp>
        <p:nvSpPr>
          <p:cNvPr id="6" name="テキスト ボックス 5">
            <a:extLst>
              <a:ext uri="{FF2B5EF4-FFF2-40B4-BE49-F238E27FC236}">
                <a16:creationId xmlns:a16="http://schemas.microsoft.com/office/drawing/2014/main" id="{9B5BCA68-31CF-D35B-A2C2-FFC554D44043}"/>
              </a:ext>
            </a:extLst>
          </p:cNvPr>
          <p:cNvSpPr txBox="1"/>
          <p:nvPr/>
        </p:nvSpPr>
        <p:spPr>
          <a:xfrm rot="16200000">
            <a:off x="-132209" y="3272617"/>
            <a:ext cx="1138453" cy="400110"/>
          </a:xfrm>
          <a:prstGeom prst="rect">
            <a:avLst/>
          </a:prstGeom>
          <a:noFill/>
        </p:spPr>
        <p:txBody>
          <a:bodyPr wrap="none" rtlCol="0">
            <a:spAutoFit/>
          </a:bodyPr>
          <a:lstStyle/>
          <a:p>
            <a:r>
              <a:rPr kumimoji="1" lang="ja-JP" altLang="en-US" sz="2000" dirty="0">
                <a:latin typeface="ＭＳ Ｐゴシック" panose="020B0600070205080204" pitchFamily="50" charset="-128"/>
                <a:ea typeface="ＭＳ Ｐゴシック" panose="020B0600070205080204" pitchFamily="50" charset="-128"/>
              </a:rPr>
              <a:t>水位 </a:t>
            </a:r>
            <a:r>
              <a:rPr kumimoji="1" lang="en-US" altLang="ja-JP" sz="2000" dirty="0">
                <a:latin typeface="ＭＳ Ｐゴシック" panose="020B0600070205080204" pitchFamily="50" charset="-128"/>
                <a:ea typeface="ＭＳ Ｐゴシック" panose="020B0600070205080204" pitchFamily="50" charset="-128"/>
              </a:rPr>
              <a:t>[m]</a:t>
            </a:r>
            <a:endParaRPr kumimoji="1" lang="ja-JP" altLang="en-US" sz="2000" dirty="0">
              <a:latin typeface="ＭＳ Ｐゴシック" panose="020B0600070205080204" pitchFamily="50" charset="-128"/>
              <a:ea typeface="ＭＳ Ｐゴシック" panose="020B0600070205080204" pitchFamily="50" charset="-128"/>
            </a:endParaRPr>
          </a:p>
        </p:txBody>
      </p:sp>
      <p:sp>
        <p:nvSpPr>
          <p:cNvPr id="7" name="テキスト ボックス 6">
            <a:extLst>
              <a:ext uri="{FF2B5EF4-FFF2-40B4-BE49-F238E27FC236}">
                <a16:creationId xmlns:a16="http://schemas.microsoft.com/office/drawing/2014/main" id="{702A3DF6-0F03-D64E-6480-9C02C85CC26A}"/>
              </a:ext>
            </a:extLst>
          </p:cNvPr>
          <p:cNvSpPr txBox="1"/>
          <p:nvPr/>
        </p:nvSpPr>
        <p:spPr>
          <a:xfrm>
            <a:off x="4105782" y="5537200"/>
            <a:ext cx="769405" cy="400110"/>
          </a:xfrm>
          <a:prstGeom prst="rect">
            <a:avLst/>
          </a:prstGeom>
          <a:noFill/>
        </p:spPr>
        <p:txBody>
          <a:bodyPr wrap="square" rtlCol="0">
            <a:spAutoFit/>
          </a:bodyPr>
          <a:lstStyle/>
          <a:p>
            <a:r>
              <a:rPr kumimoji="1" lang="en-US" altLang="ja-JP" sz="2000" dirty="0">
                <a:latin typeface="ＭＳ Ｐゴシック" panose="020B0600070205080204" pitchFamily="50" charset="-128"/>
                <a:ea typeface="ＭＳ Ｐゴシック" panose="020B0600070205080204" pitchFamily="50" charset="-128"/>
              </a:rPr>
              <a:t>30</a:t>
            </a:r>
            <a:r>
              <a:rPr kumimoji="1" lang="ja-JP" altLang="en-US" sz="2000" dirty="0">
                <a:latin typeface="ＭＳ Ｐゴシック" panose="020B0600070205080204" pitchFamily="50" charset="-128"/>
                <a:ea typeface="ＭＳ Ｐゴシック" panose="020B0600070205080204" pitchFamily="50" charset="-128"/>
              </a:rPr>
              <a:t>日</a:t>
            </a:r>
          </a:p>
        </p:txBody>
      </p:sp>
      <p:sp>
        <p:nvSpPr>
          <p:cNvPr id="8" name="テキスト ボックス 7">
            <a:extLst>
              <a:ext uri="{FF2B5EF4-FFF2-40B4-BE49-F238E27FC236}">
                <a16:creationId xmlns:a16="http://schemas.microsoft.com/office/drawing/2014/main" id="{E1B7F1CC-B8E7-32D7-D8B7-087EA8FF3EF1}"/>
              </a:ext>
            </a:extLst>
          </p:cNvPr>
          <p:cNvSpPr txBox="1"/>
          <p:nvPr/>
        </p:nvSpPr>
        <p:spPr>
          <a:xfrm>
            <a:off x="7621916" y="4427003"/>
            <a:ext cx="1410964" cy="369332"/>
          </a:xfrm>
          <a:prstGeom prst="rect">
            <a:avLst/>
          </a:prstGeom>
          <a:solidFill>
            <a:srgbClr val="3338FD"/>
          </a:solidFill>
        </p:spPr>
        <p:txBody>
          <a:bodyPr wrap="none" rtlCol="0">
            <a:spAutoFit/>
          </a:bodyPr>
          <a:lstStyle/>
          <a:p>
            <a:r>
              <a:rPr kumimoji="1" lang="en-US" altLang="ja-JP" b="1" dirty="0">
                <a:solidFill>
                  <a:schemeClr val="bg1"/>
                </a:solidFill>
                <a:latin typeface="ＭＳ Ｐゴシック" panose="020B0600070205080204" pitchFamily="50" charset="-128"/>
                <a:ea typeface="ＭＳ Ｐゴシック" panose="020B0600070205080204" pitchFamily="50" charset="-128"/>
              </a:rPr>
              <a:t>16:00 2.09 m</a:t>
            </a:r>
            <a:endParaRPr kumimoji="1" lang="ja-JP" altLang="en-US" b="1" dirty="0">
              <a:solidFill>
                <a:schemeClr val="bg1"/>
              </a:solidFill>
              <a:latin typeface="ＭＳ Ｐゴシック" panose="020B0600070205080204" pitchFamily="50" charset="-128"/>
              <a:ea typeface="ＭＳ Ｐゴシック" panose="020B0600070205080204" pitchFamily="50" charset="-128"/>
            </a:endParaRPr>
          </a:p>
        </p:txBody>
      </p:sp>
      <p:cxnSp>
        <p:nvCxnSpPr>
          <p:cNvPr id="9" name="直線コネクタ 8"/>
          <p:cNvCxnSpPr/>
          <p:nvPr/>
        </p:nvCxnSpPr>
        <p:spPr>
          <a:xfrm>
            <a:off x="7945766" y="3383756"/>
            <a:ext cx="0" cy="735806"/>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a:off x="7959260" y="3461147"/>
            <a:ext cx="0" cy="735806"/>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73B07856-2BA1-63FA-ACB1-45B73247D924}"/>
              </a:ext>
            </a:extLst>
          </p:cNvPr>
          <p:cNvSpPr txBox="1"/>
          <p:nvPr/>
        </p:nvSpPr>
        <p:spPr>
          <a:xfrm>
            <a:off x="1248119" y="1777420"/>
            <a:ext cx="134684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計画高水位</a:t>
            </a:r>
          </a:p>
        </p:txBody>
      </p:sp>
      <p:sp>
        <p:nvSpPr>
          <p:cNvPr id="13" name="テキスト ボックス 12">
            <a:extLst>
              <a:ext uri="{FF2B5EF4-FFF2-40B4-BE49-F238E27FC236}">
                <a16:creationId xmlns:a16="http://schemas.microsoft.com/office/drawing/2014/main" id="{1D1F24C5-96D5-89C8-8764-FEC94537639E}"/>
              </a:ext>
            </a:extLst>
          </p:cNvPr>
          <p:cNvSpPr txBox="1"/>
          <p:nvPr/>
        </p:nvSpPr>
        <p:spPr>
          <a:xfrm>
            <a:off x="1248119" y="3672567"/>
            <a:ext cx="181171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水防団待機水位</a:t>
            </a:r>
          </a:p>
        </p:txBody>
      </p:sp>
      <p:sp>
        <p:nvSpPr>
          <p:cNvPr id="14" name="テキスト ボックス 13">
            <a:extLst>
              <a:ext uri="{FF2B5EF4-FFF2-40B4-BE49-F238E27FC236}">
                <a16:creationId xmlns:a16="http://schemas.microsoft.com/office/drawing/2014/main" id="{ADD0F8F8-46AA-1987-2426-E1BBC93A64ED}"/>
              </a:ext>
            </a:extLst>
          </p:cNvPr>
          <p:cNvSpPr txBox="1"/>
          <p:nvPr/>
        </p:nvSpPr>
        <p:spPr>
          <a:xfrm>
            <a:off x="1248119" y="2978171"/>
            <a:ext cx="1579278"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氾濫注意水位</a:t>
            </a:r>
          </a:p>
        </p:txBody>
      </p:sp>
      <p:sp>
        <p:nvSpPr>
          <p:cNvPr id="15"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状況付与</a:t>
            </a:r>
          </a:p>
        </p:txBody>
      </p:sp>
      <p:sp>
        <p:nvSpPr>
          <p:cNvPr id="16"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pPr/>
              <a:t>65</a:t>
            </a:fld>
            <a:endParaRPr lang="ja-JP" altLang="en-US" dirty="0"/>
          </a:p>
        </p:txBody>
      </p:sp>
    </p:spTree>
    <p:extLst>
      <p:ext uri="{BB962C8B-B14F-4D97-AF65-F5344CB8AC3E}">
        <p14:creationId xmlns:p14="http://schemas.microsoft.com/office/powerpoint/2010/main" val="26444411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マップ&#10;&#10;自動的に生成された説明">
            <a:extLst>
              <a:ext uri="{FF2B5EF4-FFF2-40B4-BE49-F238E27FC236}">
                <a16:creationId xmlns:a16="http://schemas.microsoft.com/office/drawing/2014/main" id="{32796BBC-36E2-6FAA-4219-A86D6B3113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864" y="1275989"/>
            <a:ext cx="7500924" cy="4832512"/>
          </a:xfrm>
          <a:prstGeom prst="rect">
            <a:avLst/>
          </a:prstGeom>
        </p:spPr>
      </p:pic>
      <p:sp>
        <p:nvSpPr>
          <p:cNvPr id="4" name="タイトル 3">
            <a:extLst>
              <a:ext uri="{FF2B5EF4-FFF2-40B4-BE49-F238E27FC236}">
                <a16:creationId xmlns:a16="http://schemas.microsoft.com/office/drawing/2014/main" id="{464D3DD1-C345-CF0A-7BD2-0FA3E6E1951C}"/>
              </a:ext>
            </a:extLst>
          </p:cNvPr>
          <p:cNvSpPr>
            <a:spLocks noGrp="1"/>
          </p:cNvSpPr>
          <p:nvPr>
            <p:ph type="title"/>
          </p:nvPr>
        </p:nvSpPr>
        <p:spPr>
          <a:xfrm>
            <a:off x="0" y="364650"/>
            <a:ext cx="9108016"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17:00 </a:t>
            </a:r>
            <a:r>
              <a:rPr lang="ja-JP" altLang="en-US">
                <a:latin typeface="ＭＳ Ｐゴシック"/>
                <a:ea typeface="ＭＳ Ｐゴシック"/>
              </a:rPr>
              <a:t>洪水キキクル（洪水警報の危険度分布）</a:t>
            </a:r>
            <a:endParaRPr lang="ja-JP" altLang="en-US">
              <a:highlight>
                <a:srgbClr val="00FFFF"/>
              </a:highlight>
              <a:latin typeface="ＭＳ Ｐゴシック"/>
              <a:ea typeface="ＭＳ Ｐゴシック"/>
            </a:endParaRPr>
          </a:p>
        </p:txBody>
      </p:sp>
      <p:sp>
        <p:nvSpPr>
          <p:cNvPr id="3" name="スライド番号プレースホルダー 2">
            <a:extLst>
              <a:ext uri="{FF2B5EF4-FFF2-40B4-BE49-F238E27FC236}">
                <a16:creationId xmlns:a16="http://schemas.microsoft.com/office/drawing/2014/main" id="{A4E81949-7EEF-A1B8-3C65-512F45E46075}"/>
              </a:ext>
            </a:extLst>
          </p:cNvPr>
          <p:cNvSpPr>
            <a:spLocks noGrp="1"/>
          </p:cNvSpPr>
          <p:nvPr>
            <p:ph type="sldNum" sz="quarter" idx="12"/>
          </p:nvPr>
        </p:nvSpPr>
        <p:spPr/>
        <p:txBody>
          <a:bodyPr/>
          <a:lstStyle/>
          <a:p>
            <a:fld id="{090AECCA-A504-4483-9A84-66AB2E940DB8}" type="slidenum">
              <a:rPr lang="ja-JP" altLang="en-US" smtClean="0"/>
              <a:pPr/>
              <a:t>66</a:t>
            </a:fld>
            <a:endParaRPr lang="ja-JP" altLang="en-US"/>
          </a:p>
        </p:txBody>
      </p:sp>
      <p:sp>
        <p:nvSpPr>
          <p:cNvPr id="11" name="テキスト ボックス 10">
            <a:extLst>
              <a:ext uri="{FF2B5EF4-FFF2-40B4-BE49-F238E27FC236}">
                <a16:creationId xmlns:a16="http://schemas.microsoft.com/office/drawing/2014/main" id="{DE3584CD-ACE8-0912-79C3-AB87CDE153F2}"/>
              </a:ext>
            </a:extLst>
          </p:cNvPr>
          <p:cNvSpPr txBox="1"/>
          <p:nvPr/>
        </p:nvSpPr>
        <p:spPr>
          <a:xfrm>
            <a:off x="769073" y="1256533"/>
            <a:ext cx="2057400" cy="369332"/>
          </a:xfrm>
          <a:prstGeom prst="rect">
            <a:avLst/>
          </a:prstGeom>
          <a:solidFill>
            <a:schemeClr val="bg1"/>
          </a:solidFill>
        </p:spPr>
        <p:txBody>
          <a:bodyPr wrap="square" rtlCol="0">
            <a:spAutoFit/>
          </a:bodyPr>
          <a:lstStyle/>
          <a:p>
            <a:pPr algn="ctr" fontAlgn="t"/>
            <a:r>
              <a:rPr kumimoji="1" lang="ja-JP" altLang="en-US" b="1" dirty="0" smtClean="0">
                <a:latin typeface="メイリオ" panose="020B0604030504040204" pitchFamily="50" charset="-128"/>
                <a:ea typeface="メイリオ" panose="020B0604030504040204" pitchFamily="50" charset="-128"/>
              </a:rPr>
              <a:t>洪水災害の</a:t>
            </a:r>
            <a:r>
              <a:rPr kumimoji="1" lang="ja-JP" altLang="en-US" b="1" dirty="0">
                <a:latin typeface="メイリオ" panose="020B0604030504040204" pitchFamily="50" charset="-128"/>
                <a:ea typeface="メイリオ" panose="020B0604030504040204" pitchFamily="50" charset="-128"/>
              </a:rPr>
              <a:t>危険度</a:t>
            </a:r>
          </a:p>
        </p:txBody>
      </p:sp>
      <p:sp>
        <p:nvSpPr>
          <p:cNvPr id="13" name="フリーフォーム: 図形 12">
            <a:extLst>
              <a:ext uri="{FF2B5EF4-FFF2-40B4-BE49-F238E27FC236}">
                <a16:creationId xmlns:a16="http://schemas.microsoft.com/office/drawing/2014/main" id="{4460DABE-8857-0A1C-7390-0AC14202ED1E}"/>
              </a:ext>
            </a:extLst>
          </p:cNvPr>
          <p:cNvSpPr/>
          <p:nvPr/>
        </p:nvSpPr>
        <p:spPr>
          <a:xfrm>
            <a:off x="840105" y="1378080"/>
            <a:ext cx="7207676" cy="4445676"/>
          </a:xfrm>
          <a:custGeom>
            <a:avLst/>
            <a:gdLst>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45355 w 7229475"/>
              <a:gd name="connsiteY29" fmla="*/ 6564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926455 w 7207676"/>
              <a:gd name="connsiteY144" fmla="*/ 335394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172075 w 7207676"/>
              <a:gd name="connsiteY139" fmla="*/ 36130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75018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41095 w 7207676"/>
              <a:gd name="connsiteY104" fmla="*/ 403974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35255 w 7207676"/>
              <a:gd name="connsiteY88" fmla="*/ 32472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7637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301115 w 7207676"/>
              <a:gd name="connsiteY77" fmla="*/ 251574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207676" h="4445676">
                <a:moveTo>
                  <a:pt x="7023735" y="1121280"/>
                </a:moveTo>
                <a:cubicBezTo>
                  <a:pt x="6993890" y="1126360"/>
                  <a:pt x="6928485" y="1127630"/>
                  <a:pt x="6886575" y="1144140"/>
                </a:cubicBezTo>
                <a:cubicBezTo>
                  <a:pt x="6844665" y="1160650"/>
                  <a:pt x="6802755" y="1189860"/>
                  <a:pt x="6772275" y="1220340"/>
                </a:cubicBezTo>
                <a:cubicBezTo>
                  <a:pt x="6741795" y="1250820"/>
                  <a:pt x="6730365" y="1299080"/>
                  <a:pt x="6703695" y="1327020"/>
                </a:cubicBezTo>
                <a:cubicBezTo>
                  <a:pt x="6677025" y="1354960"/>
                  <a:pt x="6647815" y="1374010"/>
                  <a:pt x="6612255" y="1387980"/>
                </a:cubicBezTo>
                <a:cubicBezTo>
                  <a:pt x="6576695" y="1401950"/>
                  <a:pt x="6539865" y="1385440"/>
                  <a:pt x="6490335" y="1410840"/>
                </a:cubicBezTo>
                <a:cubicBezTo>
                  <a:pt x="6440805" y="1436240"/>
                  <a:pt x="6362065" y="1513710"/>
                  <a:pt x="6315075" y="1540380"/>
                </a:cubicBezTo>
                <a:cubicBezTo>
                  <a:pt x="6268085" y="1567050"/>
                  <a:pt x="6250305" y="1603880"/>
                  <a:pt x="6208395" y="1570860"/>
                </a:cubicBezTo>
                <a:cubicBezTo>
                  <a:pt x="6166485" y="1537840"/>
                  <a:pt x="6092825" y="1361310"/>
                  <a:pt x="6063615" y="1342260"/>
                </a:cubicBezTo>
                <a:cubicBezTo>
                  <a:pt x="6034405" y="1323210"/>
                  <a:pt x="6042025" y="1429890"/>
                  <a:pt x="6033135" y="1456560"/>
                </a:cubicBezTo>
                <a:cubicBezTo>
                  <a:pt x="6024245" y="1483230"/>
                  <a:pt x="6038215" y="1503550"/>
                  <a:pt x="6010275" y="1502280"/>
                </a:cubicBezTo>
                <a:cubicBezTo>
                  <a:pt x="5982335" y="1501010"/>
                  <a:pt x="5907405" y="1466720"/>
                  <a:pt x="5865495" y="1448940"/>
                </a:cubicBezTo>
                <a:cubicBezTo>
                  <a:pt x="5823585" y="1431160"/>
                  <a:pt x="5791835" y="1413380"/>
                  <a:pt x="5758815" y="1395600"/>
                </a:cubicBezTo>
                <a:cubicBezTo>
                  <a:pt x="5725795" y="1377820"/>
                  <a:pt x="5697855" y="1351150"/>
                  <a:pt x="5667375" y="1342260"/>
                </a:cubicBezTo>
                <a:cubicBezTo>
                  <a:pt x="5636895" y="1333370"/>
                  <a:pt x="5614035" y="1363850"/>
                  <a:pt x="5575935" y="1342260"/>
                </a:cubicBezTo>
                <a:cubicBezTo>
                  <a:pt x="5537835" y="1320670"/>
                  <a:pt x="5467985" y="1248280"/>
                  <a:pt x="5438775" y="1212720"/>
                </a:cubicBezTo>
                <a:cubicBezTo>
                  <a:pt x="5409565" y="1177160"/>
                  <a:pt x="5412105" y="1169540"/>
                  <a:pt x="5400675" y="1128900"/>
                </a:cubicBezTo>
                <a:cubicBezTo>
                  <a:pt x="5389245" y="1088260"/>
                  <a:pt x="5376545" y="1009520"/>
                  <a:pt x="5370195" y="968880"/>
                </a:cubicBezTo>
                <a:cubicBezTo>
                  <a:pt x="5363845" y="928240"/>
                  <a:pt x="5381625" y="896490"/>
                  <a:pt x="5362575" y="885060"/>
                </a:cubicBezTo>
                <a:cubicBezTo>
                  <a:pt x="5343525" y="873630"/>
                  <a:pt x="5281295" y="892680"/>
                  <a:pt x="5255895" y="900300"/>
                </a:cubicBezTo>
                <a:cubicBezTo>
                  <a:pt x="5230495" y="907920"/>
                  <a:pt x="5222875" y="916810"/>
                  <a:pt x="5210175" y="930780"/>
                </a:cubicBezTo>
                <a:cubicBezTo>
                  <a:pt x="5197475" y="944750"/>
                  <a:pt x="5196205" y="979040"/>
                  <a:pt x="5179695" y="984120"/>
                </a:cubicBezTo>
                <a:cubicBezTo>
                  <a:pt x="5163185" y="989200"/>
                  <a:pt x="5131435" y="966340"/>
                  <a:pt x="5111115" y="961260"/>
                </a:cubicBezTo>
                <a:cubicBezTo>
                  <a:pt x="5090795" y="956180"/>
                  <a:pt x="5089525" y="953640"/>
                  <a:pt x="5057775" y="953640"/>
                </a:cubicBezTo>
                <a:cubicBezTo>
                  <a:pt x="5026025" y="953640"/>
                  <a:pt x="4956175" y="954910"/>
                  <a:pt x="4920615" y="961260"/>
                </a:cubicBezTo>
                <a:cubicBezTo>
                  <a:pt x="4885055" y="967610"/>
                  <a:pt x="4871085" y="985390"/>
                  <a:pt x="4844415" y="991740"/>
                </a:cubicBezTo>
                <a:cubicBezTo>
                  <a:pt x="4817745" y="998090"/>
                  <a:pt x="4787265" y="1009520"/>
                  <a:pt x="4760595" y="999360"/>
                </a:cubicBezTo>
                <a:cubicBezTo>
                  <a:pt x="4733925" y="989200"/>
                  <a:pt x="4690745" y="965070"/>
                  <a:pt x="4684395" y="930780"/>
                </a:cubicBezTo>
                <a:cubicBezTo>
                  <a:pt x="4678045" y="896490"/>
                  <a:pt x="4705985" y="845690"/>
                  <a:pt x="4722495" y="793620"/>
                </a:cubicBezTo>
                <a:cubicBezTo>
                  <a:pt x="4739005" y="741550"/>
                  <a:pt x="4796155" y="647570"/>
                  <a:pt x="4783455" y="618360"/>
                </a:cubicBezTo>
                <a:cubicBezTo>
                  <a:pt x="4770755" y="589150"/>
                  <a:pt x="4675505" y="631060"/>
                  <a:pt x="4646295" y="618360"/>
                </a:cubicBezTo>
                <a:cubicBezTo>
                  <a:pt x="4617085" y="605660"/>
                  <a:pt x="4634865" y="565020"/>
                  <a:pt x="4608195" y="542160"/>
                </a:cubicBezTo>
                <a:cubicBezTo>
                  <a:pt x="4581525" y="519300"/>
                  <a:pt x="4514215" y="482470"/>
                  <a:pt x="4486275" y="481200"/>
                </a:cubicBezTo>
                <a:cubicBezTo>
                  <a:pt x="4458335" y="479930"/>
                  <a:pt x="4463415" y="518030"/>
                  <a:pt x="4440555" y="534540"/>
                </a:cubicBezTo>
                <a:cubicBezTo>
                  <a:pt x="4417695" y="551050"/>
                  <a:pt x="4385945" y="571370"/>
                  <a:pt x="4349115" y="580260"/>
                </a:cubicBezTo>
                <a:cubicBezTo>
                  <a:pt x="4312285" y="589150"/>
                  <a:pt x="4257675" y="576450"/>
                  <a:pt x="4219575" y="587880"/>
                </a:cubicBezTo>
                <a:cubicBezTo>
                  <a:pt x="4181475" y="599310"/>
                  <a:pt x="4145915" y="629790"/>
                  <a:pt x="4120515" y="648840"/>
                </a:cubicBezTo>
                <a:cubicBezTo>
                  <a:pt x="4095115" y="667890"/>
                  <a:pt x="4098925" y="686940"/>
                  <a:pt x="4067175" y="702180"/>
                </a:cubicBezTo>
                <a:cubicBezTo>
                  <a:pt x="4035425" y="717420"/>
                  <a:pt x="3977005" y="733930"/>
                  <a:pt x="3930015" y="740280"/>
                </a:cubicBezTo>
                <a:cubicBezTo>
                  <a:pt x="3883025" y="746630"/>
                  <a:pt x="3832225" y="746630"/>
                  <a:pt x="3785235" y="740280"/>
                </a:cubicBezTo>
                <a:cubicBezTo>
                  <a:pt x="3738245" y="733930"/>
                  <a:pt x="3696335" y="730120"/>
                  <a:pt x="3648075" y="702180"/>
                </a:cubicBezTo>
                <a:cubicBezTo>
                  <a:pt x="3599815" y="674240"/>
                  <a:pt x="3536315" y="609470"/>
                  <a:pt x="3495675" y="572640"/>
                </a:cubicBezTo>
                <a:cubicBezTo>
                  <a:pt x="3455035" y="535810"/>
                  <a:pt x="3442335" y="512950"/>
                  <a:pt x="3404235" y="481200"/>
                </a:cubicBezTo>
                <a:cubicBezTo>
                  <a:pt x="3366135" y="449450"/>
                  <a:pt x="3312795" y="411350"/>
                  <a:pt x="3267075" y="382140"/>
                </a:cubicBezTo>
                <a:cubicBezTo>
                  <a:pt x="3221355" y="352930"/>
                  <a:pt x="3202305" y="324990"/>
                  <a:pt x="3129915" y="305940"/>
                </a:cubicBezTo>
                <a:cubicBezTo>
                  <a:pt x="3057525" y="286890"/>
                  <a:pt x="2883535" y="279270"/>
                  <a:pt x="2832735" y="267840"/>
                </a:cubicBezTo>
                <a:cubicBezTo>
                  <a:pt x="2781935" y="256410"/>
                  <a:pt x="2845435" y="250060"/>
                  <a:pt x="2825115" y="237360"/>
                </a:cubicBezTo>
                <a:cubicBezTo>
                  <a:pt x="2804795" y="224660"/>
                  <a:pt x="2753995" y="197990"/>
                  <a:pt x="2710815" y="191640"/>
                </a:cubicBezTo>
                <a:cubicBezTo>
                  <a:pt x="2667635" y="185290"/>
                  <a:pt x="2610485" y="214500"/>
                  <a:pt x="2566035" y="199260"/>
                </a:cubicBezTo>
                <a:cubicBezTo>
                  <a:pt x="2521585" y="184020"/>
                  <a:pt x="2479675" y="133220"/>
                  <a:pt x="2444115" y="100200"/>
                </a:cubicBezTo>
                <a:cubicBezTo>
                  <a:pt x="2408555" y="67180"/>
                  <a:pt x="2369185" y="-10290"/>
                  <a:pt x="2352675" y="1140"/>
                </a:cubicBezTo>
                <a:cubicBezTo>
                  <a:pt x="2336165" y="12570"/>
                  <a:pt x="2352675" y="129410"/>
                  <a:pt x="2345055" y="168780"/>
                </a:cubicBezTo>
                <a:cubicBezTo>
                  <a:pt x="2337435" y="208150"/>
                  <a:pt x="2331085" y="211960"/>
                  <a:pt x="2306955" y="237360"/>
                </a:cubicBezTo>
                <a:cubicBezTo>
                  <a:pt x="2282825" y="262760"/>
                  <a:pt x="2239645" y="293240"/>
                  <a:pt x="2200275" y="321180"/>
                </a:cubicBezTo>
                <a:cubicBezTo>
                  <a:pt x="2160905" y="349120"/>
                  <a:pt x="2096135" y="374520"/>
                  <a:pt x="2070735" y="405000"/>
                </a:cubicBezTo>
                <a:cubicBezTo>
                  <a:pt x="2045335" y="435480"/>
                  <a:pt x="2049145" y="463420"/>
                  <a:pt x="2047875" y="504060"/>
                </a:cubicBezTo>
                <a:cubicBezTo>
                  <a:pt x="2046605" y="544700"/>
                  <a:pt x="2059305" y="614550"/>
                  <a:pt x="2063115" y="648840"/>
                </a:cubicBezTo>
                <a:cubicBezTo>
                  <a:pt x="2066925" y="683130"/>
                  <a:pt x="2078355" y="684400"/>
                  <a:pt x="2070735" y="709800"/>
                </a:cubicBezTo>
                <a:cubicBezTo>
                  <a:pt x="2063115" y="735200"/>
                  <a:pt x="2036445" y="782190"/>
                  <a:pt x="2017395" y="801240"/>
                </a:cubicBezTo>
                <a:cubicBezTo>
                  <a:pt x="1998345" y="820290"/>
                  <a:pt x="2002155" y="827910"/>
                  <a:pt x="1956435" y="824100"/>
                </a:cubicBezTo>
                <a:cubicBezTo>
                  <a:pt x="1910715" y="820290"/>
                  <a:pt x="1743075" y="778380"/>
                  <a:pt x="1743075" y="778380"/>
                </a:cubicBezTo>
                <a:cubicBezTo>
                  <a:pt x="1684655" y="766950"/>
                  <a:pt x="1657985" y="758060"/>
                  <a:pt x="1605915" y="755520"/>
                </a:cubicBezTo>
                <a:lnTo>
                  <a:pt x="1430655" y="763140"/>
                </a:lnTo>
                <a:cubicBezTo>
                  <a:pt x="1374775" y="777110"/>
                  <a:pt x="1321435" y="820290"/>
                  <a:pt x="1270635" y="839340"/>
                </a:cubicBezTo>
                <a:cubicBezTo>
                  <a:pt x="1219835" y="858390"/>
                  <a:pt x="1149985" y="838070"/>
                  <a:pt x="1125855" y="877440"/>
                </a:cubicBezTo>
                <a:cubicBezTo>
                  <a:pt x="1101725" y="916810"/>
                  <a:pt x="1114425" y="1019680"/>
                  <a:pt x="1125855" y="1075560"/>
                </a:cubicBezTo>
                <a:cubicBezTo>
                  <a:pt x="1137285" y="1131440"/>
                  <a:pt x="1156335" y="1183510"/>
                  <a:pt x="1194435" y="1212720"/>
                </a:cubicBezTo>
                <a:cubicBezTo>
                  <a:pt x="1232535" y="1241930"/>
                  <a:pt x="1318895" y="1229230"/>
                  <a:pt x="1354455" y="1250820"/>
                </a:cubicBezTo>
                <a:cubicBezTo>
                  <a:pt x="1390015" y="1272410"/>
                  <a:pt x="1405255" y="1301620"/>
                  <a:pt x="1407795" y="1342260"/>
                </a:cubicBezTo>
                <a:cubicBezTo>
                  <a:pt x="1410335" y="1382900"/>
                  <a:pt x="1379855" y="1445130"/>
                  <a:pt x="1369695" y="1494660"/>
                </a:cubicBezTo>
                <a:cubicBezTo>
                  <a:pt x="1359535" y="1544190"/>
                  <a:pt x="1330325" y="1579750"/>
                  <a:pt x="1346835" y="1639440"/>
                </a:cubicBezTo>
                <a:cubicBezTo>
                  <a:pt x="1363345" y="1699130"/>
                  <a:pt x="1439545" y="1776600"/>
                  <a:pt x="1468755" y="1852800"/>
                </a:cubicBezTo>
                <a:cubicBezTo>
                  <a:pt x="1497965" y="1929000"/>
                  <a:pt x="1501775" y="2022980"/>
                  <a:pt x="1522095" y="2096640"/>
                </a:cubicBezTo>
                <a:cubicBezTo>
                  <a:pt x="1542415" y="2170300"/>
                  <a:pt x="1575435" y="2247770"/>
                  <a:pt x="1590675" y="2294760"/>
                </a:cubicBezTo>
                <a:cubicBezTo>
                  <a:pt x="1605915" y="2341750"/>
                  <a:pt x="1633855" y="2369690"/>
                  <a:pt x="1613535" y="2378580"/>
                </a:cubicBezTo>
                <a:cubicBezTo>
                  <a:pt x="1593215" y="2387470"/>
                  <a:pt x="1513205" y="2348100"/>
                  <a:pt x="1468755" y="2348100"/>
                </a:cubicBezTo>
                <a:cubicBezTo>
                  <a:pt x="1424305" y="2348100"/>
                  <a:pt x="1374775" y="2350640"/>
                  <a:pt x="1346835" y="2378580"/>
                </a:cubicBezTo>
                <a:cubicBezTo>
                  <a:pt x="1318895" y="2406520"/>
                  <a:pt x="1320165" y="2468750"/>
                  <a:pt x="1301115" y="2515740"/>
                </a:cubicBezTo>
                <a:cubicBezTo>
                  <a:pt x="1282065" y="2562730"/>
                  <a:pt x="1261745" y="2624960"/>
                  <a:pt x="1232535" y="2660520"/>
                </a:cubicBezTo>
                <a:cubicBezTo>
                  <a:pt x="1203325" y="2696080"/>
                  <a:pt x="1157605" y="2691000"/>
                  <a:pt x="1125855" y="2729100"/>
                </a:cubicBezTo>
                <a:cubicBezTo>
                  <a:pt x="1094105" y="2767200"/>
                  <a:pt x="1061085" y="2848480"/>
                  <a:pt x="1042035" y="2889120"/>
                </a:cubicBezTo>
                <a:cubicBezTo>
                  <a:pt x="1022985" y="2929760"/>
                  <a:pt x="1040765" y="2946270"/>
                  <a:pt x="1011555" y="2972940"/>
                </a:cubicBezTo>
                <a:cubicBezTo>
                  <a:pt x="982345" y="2999610"/>
                  <a:pt x="911225" y="3038980"/>
                  <a:pt x="866775" y="3049140"/>
                </a:cubicBezTo>
                <a:cubicBezTo>
                  <a:pt x="822325" y="3059300"/>
                  <a:pt x="776605" y="3036440"/>
                  <a:pt x="744855" y="3033900"/>
                </a:cubicBezTo>
                <a:cubicBezTo>
                  <a:pt x="713105" y="3031360"/>
                  <a:pt x="699135" y="3031360"/>
                  <a:pt x="676275" y="3033900"/>
                </a:cubicBezTo>
                <a:cubicBezTo>
                  <a:pt x="653415" y="3036440"/>
                  <a:pt x="645795" y="3032630"/>
                  <a:pt x="607695" y="3049140"/>
                </a:cubicBezTo>
                <a:cubicBezTo>
                  <a:pt x="569595" y="3065650"/>
                  <a:pt x="509905" y="3115180"/>
                  <a:pt x="447675" y="3132960"/>
                </a:cubicBezTo>
                <a:cubicBezTo>
                  <a:pt x="385445" y="3150740"/>
                  <a:pt x="290195" y="3143120"/>
                  <a:pt x="234315" y="3155820"/>
                </a:cubicBezTo>
                <a:cubicBezTo>
                  <a:pt x="178435" y="3168520"/>
                  <a:pt x="142875" y="3163440"/>
                  <a:pt x="112395" y="3209160"/>
                </a:cubicBezTo>
                <a:cubicBezTo>
                  <a:pt x="81915" y="3254880"/>
                  <a:pt x="69215" y="3341240"/>
                  <a:pt x="51435" y="3430140"/>
                </a:cubicBezTo>
                <a:cubicBezTo>
                  <a:pt x="33655" y="3519040"/>
                  <a:pt x="13335" y="3662550"/>
                  <a:pt x="5715" y="3742560"/>
                </a:cubicBezTo>
                <a:cubicBezTo>
                  <a:pt x="-1905" y="3822570"/>
                  <a:pt x="-1905" y="3867020"/>
                  <a:pt x="5715" y="3910200"/>
                </a:cubicBezTo>
                <a:cubicBezTo>
                  <a:pt x="13335" y="3953380"/>
                  <a:pt x="34925" y="3972430"/>
                  <a:pt x="51435" y="4001640"/>
                </a:cubicBezTo>
                <a:cubicBezTo>
                  <a:pt x="67945" y="4030850"/>
                  <a:pt x="89535" y="4053710"/>
                  <a:pt x="104775" y="4085460"/>
                </a:cubicBezTo>
                <a:cubicBezTo>
                  <a:pt x="120015" y="4117210"/>
                  <a:pt x="123825" y="4157850"/>
                  <a:pt x="142875" y="4192140"/>
                </a:cubicBezTo>
                <a:cubicBezTo>
                  <a:pt x="161925" y="4226430"/>
                  <a:pt x="201295" y="4269610"/>
                  <a:pt x="219075" y="4291200"/>
                </a:cubicBezTo>
                <a:cubicBezTo>
                  <a:pt x="236855" y="4312790"/>
                  <a:pt x="226695" y="4306440"/>
                  <a:pt x="249555" y="4321680"/>
                </a:cubicBezTo>
                <a:cubicBezTo>
                  <a:pt x="272415" y="4336920"/>
                  <a:pt x="325755" y="4362320"/>
                  <a:pt x="356235" y="4382640"/>
                </a:cubicBezTo>
                <a:cubicBezTo>
                  <a:pt x="386715" y="4402960"/>
                  <a:pt x="395605" y="4435980"/>
                  <a:pt x="432435" y="4443600"/>
                </a:cubicBezTo>
                <a:cubicBezTo>
                  <a:pt x="469265" y="4451220"/>
                  <a:pt x="513715" y="4435980"/>
                  <a:pt x="577215" y="4428360"/>
                </a:cubicBezTo>
                <a:cubicBezTo>
                  <a:pt x="640715" y="4420740"/>
                  <a:pt x="757555" y="4408040"/>
                  <a:pt x="813435" y="4397880"/>
                </a:cubicBezTo>
                <a:cubicBezTo>
                  <a:pt x="869315" y="4387720"/>
                  <a:pt x="882015" y="4385180"/>
                  <a:pt x="912495" y="4367400"/>
                </a:cubicBezTo>
                <a:cubicBezTo>
                  <a:pt x="942975" y="4349620"/>
                  <a:pt x="969645" y="4328030"/>
                  <a:pt x="996315" y="4291200"/>
                </a:cubicBezTo>
                <a:cubicBezTo>
                  <a:pt x="1022985" y="4254370"/>
                  <a:pt x="1048385" y="4188330"/>
                  <a:pt x="1072515" y="4146420"/>
                </a:cubicBezTo>
                <a:cubicBezTo>
                  <a:pt x="1096645" y="4104510"/>
                  <a:pt x="1111885" y="4070220"/>
                  <a:pt x="1141095" y="4039740"/>
                </a:cubicBezTo>
                <a:cubicBezTo>
                  <a:pt x="1170305" y="4009260"/>
                  <a:pt x="1185545" y="3967350"/>
                  <a:pt x="1247775" y="3963540"/>
                </a:cubicBezTo>
                <a:cubicBezTo>
                  <a:pt x="1310005" y="3959730"/>
                  <a:pt x="1450975" y="4007990"/>
                  <a:pt x="1514475" y="4016880"/>
                </a:cubicBezTo>
                <a:cubicBezTo>
                  <a:pt x="1577975" y="4025770"/>
                  <a:pt x="1571625" y="4020690"/>
                  <a:pt x="1628775" y="4016880"/>
                </a:cubicBezTo>
                <a:cubicBezTo>
                  <a:pt x="1685925" y="4013070"/>
                  <a:pt x="1801495" y="4004180"/>
                  <a:pt x="1857375" y="3994020"/>
                </a:cubicBezTo>
                <a:cubicBezTo>
                  <a:pt x="1913255" y="3983860"/>
                  <a:pt x="1918335" y="3992750"/>
                  <a:pt x="1964055" y="3955920"/>
                </a:cubicBezTo>
                <a:cubicBezTo>
                  <a:pt x="2009775" y="3919090"/>
                  <a:pt x="2080895" y="3781930"/>
                  <a:pt x="2131695" y="3773040"/>
                </a:cubicBezTo>
                <a:cubicBezTo>
                  <a:pt x="2182495" y="3764150"/>
                  <a:pt x="2221865" y="3874640"/>
                  <a:pt x="2268855" y="3902580"/>
                </a:cubicBezTo>
                <a:cubicBezTo>
                  <a:pt x="2315845" y="3930520"/>
                  <a:pt x="2366645" y="3938140"/>
                  <a:pt x="2413635" y="3940680"/>
                </a:cubicBezTo>
                <a:cubicBezTo>
                  <a:pt x="2460625" y="3943220"/>
                  <a:pt x="2520315" y="3936870"/>
                  <a:pt x="2550795" y="3917820"/>
                </a:cubicBezTo>
                <a:cubicBezTo>
                  <a:pt x="2581275" y="3898770"/>
                  <a:pt x="2583815" y="3875910"/>
                  <a:pt x="2596515" y="3826380"/>
                </a:cubicBezTo>
                <a:cubicBezTo>
                  <a:pt x="2609215" y="3776850"/>
                  <a:pt x="2599055" y="3671440"/>
                  <a:pt x="2626995" y="3620640"/>
                </a:cubicBezTo>
                <a:cubicBezTo>
                  <a:pt x="2654935" y="3569840"/>
                  <a:pt x="2731135" y="3538090"/>
                  <a:pt x="2764155" y="3521580"/>
                </a:cubicBezTo>
                <a:cubicBezTo>
                  <a:pt x="2797175" y="3505070"/>
                  <a:pt x="2809875" y="3550790"/>
                  <a:pt x="2825115" y="3521580"/>
                </a:cubicBezTo>
                <a:cubicBezTo>
                  <a:pt x="2840355" y="3492370"/>
                  <a:pt x="2841625" y="3399660"/>
                  <a:pt x="2855595" y="3346320"/>
                </a:cubicBezTo>
                <a:cubicBezTo>
                  <a:pt x="2869565" y="3292980"/>
                  <a:pt x="2868295" y="3221860"/>
                  <a:pt x="2908935" y="3201540"/>
                </a:cubicBezTo>
                <a:cubicBezTo>
                  <a:pt x="2949575" y="3181220"/>
                  <a:pt x="3044825" y="3220590"/>
                  <a:pt x="3099435" y="3224400"/>
                </a:cubicBezTo>
                <a:cubicBezTo>
                  <a:pt x="3154045" y="3228210"/>
                  <a:pt x="3181985" y="3210430"/>
                  <a:pt x="3236595" y="3224400"/>
                </a:cubicBezTo>
                <a:cubicBezTo>
                  <a:pt x="3291205" y="3238370"/>
                  <a:pt x="3380105" y="3286630"/>
                  <a:pt x="3427095" y="3308220"/>
                </a:cubicBezTo>
                <a:cubicBezTo>
                  <a:pt x="3474085" y="3329810"/>
                  <a:pt x="3488055" y="3336160"/>
                  <a:pt x="3518535" y="3353940"/>
                </a:cubicBezTo>
                <a:cubicBezTo>
                  <a:pt x="3549015" y="3371720"/>
                  <a:pt x="3578225" y="3423790"/>
                  <a:pt x="3609975" y="3414900"/>
                </a:cubicBezTo>
                <a:cubicBezTo>
                  <a:pt x="3641725" y="3406010"/>
                  <a:pt x="3670935" y="3331080"/>
                  <a:pt x="3709035" y="3300600"/>
                </a:cubicBezTo>
                <a:cubicBezTo>
                  <a:pt x="3747135" y="3270120"/>
                  <a:pt x="3797935" y="3234560"/>
                  <a:pt x="3838575" y="3232020"/>
                </a:cubicBezTo>
                <a:cubicBezTo>
                  <a:pt x="3879215" y="3229480"/>
                  <a:pt x="3916045" y="3266310"/>
                  <a:pt x="3952875" y="3285360"/>
                </a:cubicBezTo>
                <a:cubicBezTo>
                  <a:pt x="3989705" y="3304410"/>
                  <a:pt x="4016375" y="3342510"/>
                  <a:pt x="4059555" y="3346320"/>
                </a:cubicBezTo>
                <a:cubicBezTo>
                  <a:pt x="4102735" y="3350130"/>
                  <a:pt x="4177665" y="3306950"/>
                  <a:pt x="4211955" y="3308220"/>
                </a:cubicBezTo>
                <a:cubicBezTo>
                  <a:pt x="4246245" y="3309490"/>
                  <a:pt x="4243705" y="3333620"/>
                  <a:pt x="4265295" y="3353940"/>
                </a:cubicBezTo>
                <a:cubicBezTo>
                  <a:pt x="4286885" y="3374260"/>
                  <a:pt x="4311015" y="3399660"/>
                  <a:pt x="4341495" y="3430140"/>
                </a:cubicBezTo>
                <a:cubicBezTo>
                  <a:pt x="4371975" y="3460620"/>
                  <a:pt x="4401185" y="3516500"/>
                  <a:pt x="4448175" y="3536820"/>
                </a:cubicBezTo>
                <a:cubicBezTo>
                  <a:pt x="4495165" y="3557140"/>
                  <a:pt x="4570095" y="3541900"/>
                  <a:pt x="4623435" y="3552060"/>
                </a:cubicBezTo>
                <a:cubicBezTo>
                  <a:pt x="4676775" y="3562220"/>
                  <a:pt x="4728845" y="3577460"/>
                  <a:pt x="4768215" y="3597780"/>
                </a:cubicBezTo>
                <a:cubicBezTo>
                  <a:pt x="4807585" y="3618100"/>
                  <a:pt x="4832985" y="3657470"/>
                  <a:pt x="4859655" y="3673980"/>
                </a:cubicBezTo>
                <a:cubicBezTo>
                  <a:pt x="4886325" y="3690490"/>
                  <a:pt x="4899025" y="3682870"/>
                  <a:pt x="4928235" y="3696840"/>
                </a:cubicBezTo>
                <a:cubicBezTo>
                  <a:pt x="4957445" y="3710810"/>
                  <a:pt x="4998085" y="3757800"/>
                  <a:pt x="5034915" y="3757800"/>
                </a:cubicBezTo>
                <a:cubicBezTo>
                  <a:pt x="5071745" y="3757800"/>
                  <a:pt x="5114925" y="3723510"/>
                  <a:pt x="5149215" y="3696840"/>
                </a:cubicBezTo>
                <a:cubicBezTo>
                  <a:pt x="5183505" y="3670170"/>
                  <a:pt x="5193665" y="3624450"/>
                  <a:pt x="5240655" y="3597780"/>
                </a:cubicBezTo>
                <a:cubicBezTo>
                  <a:pt x="5287645" y="3571110"/>
                  <a:pt x="5386705" y="3562220"/>
                  <a:pt x="5431155" y="3536820"/>
                </a:cubicBezTo>
                <a:cubicBezTo>
                  <a:pt x="5475605" y="3511420"/>
                  <a:pt x="5487035" y="3469510"/>
                  <a:pt x="5507355" y="3445380"/>
                </a:cubicBezTo>
                <a:cubicBezTo>
                  <a:pt x="5527675" y="3421250"/>
                  <a:pt x="5509895" y="3414900"/>
                  <a:pt x="5553075" y="3392040"/>
                </a:cubicBezTo>
                <a:cubicBezTo>
                  <a:pt x="5596255" y="3369180"/>
                  <a:pt x="5709285" y="3318380"/>
                  <a:pt x="5766435" y="3308220"/>
                </a:cubicBezTo>
                <a:cubicBezTo>
                  <a:pt x="5823585" y="3298060"/>
                  <a:pt x="5852795" y="3337430"/>
                  <a:pt x="5895975" y="3331080"/>
                </a:cubicBezTo>
                <a:cubicBezTo>
                  <a:pt x="5939155" y="3324730"/>
                  <a:pt x="5988685" y="3290440"/>
                  <a:pt x="6025515" y="3270120"/>
                </a:cubicBezTo>
                <a:cubicBezTo>
                  <a:pt x="6062345" y="3249800"/>
                  <a:pt x="6082665" y="3248530"/>
                  <a:pt x="6116955" y="3209160"/>
                </a:cubicBezTo>
                <a:cubicBezTo>
                  <a:pt x="6151245" y="3169790"/>
                  <a:pt x="6203315" y="3087240"/>
                  <a:pt x="6231255" y="3033900"/>
                </a:cubicBezTo>
                <a:cubicBezTo>
                  <a:pt x="6259195" y="2980560"/>
                  <a:pt x="6271895" y="2932300"/>
                  <a:pt x="6284595" y="2889120"/>
                </a:cubicBezTo>
                <a:cubicBezTo>
                  <a:pt x="6297295" y="2845940"/>
                  <a:pt x="6309995" y="2804030"/>
                  <a:pt x="6307455" y="2774820"/>
                </a:cubicBezTo>
                <a:cubicBezTo>
                  <a:pt x="6304915" y="2745610"/>
                  <a:pt x="6292215" y="2730370"/>
                  <a:pt x="6269355" y="2713860"/>
                </a:cubicBezTo>
                <a:cubicBezTo>
                  <a:pt x="6246495" y="2697350"/>
                  <a:pt x="6193155" y="2689730"/>
                  <a:pt x="6170295" y="2675760"/>
                </a:cubicBezTo>
                <a:cubicBezTo>
                  <a:pt x="6147435" y="2661790"/>
                  <a:pt x="6116955" y="2651630"/>
                  <a:pt x="6132195" y="2630040"/>
                </a:cubicBezTo>
                <a:cubicBezTo>
                  <a:pt x="6147435" y="2608450"/>
                  <a:pt x="6219825" y="2560190"/>
                  <a:pt x="6261735" y="2546220"/>
                </a:cubicBezTo>
                <a:cubicBezTo>
                  <a:pt x="6303645" y="2532250"/>
                  <a:pt x="6365875" y="2581780"/>
                  <a:pt x="6383655" y="2546220"/>
                </a:cubicBezTo>
                <a:cubicBezTo>
                  <a:pt x="6401435" y="2510660"/>
                  <a:pt x="6344285" y="2360800"/>
                  <a:pt x="6368415" y="2332860"/>
                </a:cubicBezTo>
                <a:cubicBezTo>
                  <a:pt x="6392545" y="2304920"/>
                  <a:pt x="6486525" y="2370960"/>
                  <a:pt x="6528435" y="2378580"/>
                </a:cubicBezTo>
                <a:cubicBezTo>
                  <a:pt x="6570345" y="2386200"/>
                  <a:pt x="6589395" y="2392550"/>
                  <a:pt x="6619875" y="2378580"/>
                </a:cubicBezTo>
                <a:cubicBezTo>
                  <a:pt x="6650355" y="2364610"/>
                  <a:pt x="6685915" y="2325240"/>
                  <a:pt x="6711315" y="2294760"/>
                </a:cubicBezTo>
                <a:cubicBezTo>
                  <a:pt x="6736715" y="2264280"/>
                  <a:pt x="6755765" y="2223640"/>
                  <a:pt x="6772275" y="2195700"/>
                </a:cubicBezTo>
                <a:cubicBezTo>
                  <a:pt x="6788785" y="2167760"/>
                  <a:pt x="6773545" y="2133470"/>
                  <a:pt x="6810375" y="2127120"/>
                </a:cubicBezTo>
                <a:cubicBezTo>
                  <a:pt x="6847205" y="2120770"/>
                  <a:pt x="6944995" y="2157600"/>
                  <a:pt x="6993255" y="2157600"/>
                </a:cubicBezTo>
                <a:cubicBezTo>
                  <a:pt x="7041515" y="2157600"/>
                  <a:pt x="7065645" y="2144900"/>
                  <a:pt x="7099935" y="2127120"/>
                </a:cubicBezTo>
                <a:cubicBezTo>
                  <a:pt x="7134225" y="2109340"/>
                  <a:pt x="7177405" y="2069970"/>
                  <a:pt x="7198995" y="2050920"/>
                </a:cubicBezTo>
                <a:cubicBezTo>
                  <a:pt x="7220585" y="2031870"/>
                  <a:pt x="7194550" y="2022345"/>
                  <a:pt x="7198995" y="2012820"/>
                </a:cubicBezTo>
              </a:path>
            </a:pathLst>
          </a:custGeom>
          <a:noFill/>
          <a:ln w="889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p:cNvPicPr>
            <a:picLocks noChangeAspect="1"/>
          </p:cNvPicPr>
          <p:nvPr/>
        </p:nvPicPr>
        <p:blipFill>
          <a:blip r:embed="rId3"/>
          <a:stretch>
            <a:fillRect/>
          </a:stretch>
        </p:blipFill>
        <p:spPr>
          <a:xfrm>
            <a:off x="5710687" y="4892760"/>
            <a:ext cx="3344972" cy="1645247"/>
          </a:xfrm>
          <a:prstGeom prst="rect">
            <a:avLst/>
          </a:prstGeom>
        </p:spPr>
      </p:pic>
      <p:sp>
        <p:nvSpPr>
          <p:cNvPr id="12"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状況付与</a:t>
            </a:r>
          </a:p>
        </p:txBody>
      </p:sp>
    </p:spTree>
    <p:extLst>
      <p:ext uri="{BB962C8B-B14F-4D97-AF65-F5344CB8AC3E}">
        <p14:creationId xmlns:p14="http://schemas.microsoft.com/office/powerpoint/2010/main" val="38612077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8D3AB-4BC2-44EB-1457-74AF32442F9E}"/>
            </a:ext>
          </a:extLst>
        </p:cNvPr>
        <p:cNvGrpSpPr/>
        <p:nvPr/>
      </p:nvGrpSpPr>
      <p:grpSpPr>
        <a:xfrm>
          <a:off x="0" y="0"/>
          <a:ext cx="0" cy="0"/>
          <a:chOff x="0" y="0"/>
          <a:chExt cx="0" cy="0"/>
        </a:xfrm>
      </p:grpSpPr>
      <p:graphicFrame>
        <p:nvGraphicFramePr>
          <p:cNvPr id="5" name="グラフ 4">
            <a:extLst>
              <a:ext uri="{FF2B5EF4-FFF2-40B4-BE49-F238E27FC236}">
                <a16:creationId xmlns:a16="http://schemas.microsoft.com/office/drawing/2014/main" id="{00000000-0008-0000-1600-000002000000}"/>
              </a:ext>
            </a:extLst>
          </p:cNvPr>
          <p:cNvGraphicFramePr>
            <a:graphicFrameLocks/>
          </p:cNvGraphicFramePr>
          <p:nvPr>
            <p:extLst/>
          </p:nvPr>
        </p:nvGraphicFramePr>
        <p:xfrm>
          <a:off x="771526" y="1407191"/>
          <a:ext cx="7705724" cy="4130008"/>
        </p:xfrm>
        <a:graphic>
          <a:graphicData uri="http://schemas.openxmlformats.org/drawingml/2006/chart">
            <c:chart xmlns:c="http://schemas.openxmlformats.org/drawingml/2006/chart" xmlns:r="http://schemas.openxmlformats.org/officeDocument/2006/relationships" r:id="rId3"/>
          </a:graphicData>
        </a:graphic>
      </p:graphicFrame>
      <p:sp>
        <p:nvSpPr>
          <p:cNvPr id="3" name="タイトル 2">
            <a:extLst>
              <a:ext uri="{FF2B5EF4-FFF2-40B4-BE49-F238E27FC236}">
                <a16:creationId xmlns:a16="http://schemas.microsoft.com/office/drawing/2014/main" id="{F72C1EB7-8B22-7EF3-8AF5-F36A2B2CC6AE}"/>
              </a:ext>
            </a:extLst>
          </p:cNvPr>
          <p:cNvSpPr>
            <a:spLocks noGrp="1"/>
          </p:cNvSpPr>
          <p:nvPr>
            <p:ph type="title"/>
          </p:nvPr>
        </p:nvSpPr>
        <p:spPr>
          <a:xfrm>
            <a:off x="0" y="364650"/>
            <a:ext cx="9144000"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17:00</a:t>
            </a:r>
            <a:r>
              <a:rPr lang="ja-JP" altLang="en-US">
                <a:latin typeface="ＭＳ Ｐゴシック"/>
                <a:ea typeface="ＭＳ Ｐゴシック"/>
              </a:rPr>
              <a:t>　Ｃ川の水位</a:t>
            </a:r>
            <a:endParaRPr kumimoji="1" lang="ja-JP" altLang="en-US">
              <a:latin typeface="ＭＳ Ｐゴシック"/>
              <a:ea typeface="ＭＳ Ｐゴシック"/>
            </a:endParaRPr>
          </a:p>
        </p:txBody>
      </p:sp>
      <p:sp>
        <p:nvSpPr>
          <p:cNvPr id="7" name="テキスト ボックス 6">
            <a:extLst>
              <a:ext uri="{FF2B5EF4-FFF2-40B4-BE49-F238E27FC236}">
                <a16:creationId xmlns:a16="http://schemas.microsoft.com/office/drawing/2014/main" id="{9B5BCA68-31CF-D35B-A2C2-FFC554D44043}"/>
              </a:ext>
            </a:extLst>
          </p:cNvPr>
          <p:cNvSpPr txBox="1"/>
          <p:nvPr/>
        </p:nvSpPr>
        <p:spPr>
          <a:xfrm rot="16200000">
            <a:off x="-132209" y="3272617"/>
            <a:ext cx="1138453" cy="400110"/>
          </a:xfrm>
          <a:prstGeom prst="rect">
            <a:avLst/>
          </a:prstGeom>
          <a:noFill/>
        </p:spPr>
        <p:txBody>
          <a:bodyPr wrap="none" rtlCol="0">
            <a:spAutoFit/>
          </a:bodyPr>
          <a:lstStyle/>
          <a:p>
            <a:r>
              <a:rPr kumimoji="1" lang="ja-JP" altLang="en-US" sz="2000" dirty="0">
                <a:latin typeface="ＭＳ Ｐゴシック" panose="020B0600070205080204" pitchFamily="50" charset="-128"/>
                <a:ea typeface="ＭＳ Ｐゴシック" panose="020B0600070205080204" pitchFamily="50" charset="-128"/>
              </a:rPr>
              <a:t>水位 </a:t>
            </a:r>
            <a:r>
              <a:rPr kumimoji="1" lang="en-US" altLang="ja-JP" sz="2000" dirty="0">
                <a:latin typeface="ＭＳ Ｐゴシック" panose="020B0600070205080204" pitchFamily="50" charset="-128"/>
                <a:ea typeface="ＭＳ Ｐゴシック" panose="020B0600070205080204" pitchFamily="50" charset="-128"/>
              </a:rPr>
              <a:t>[m]</a:t>
            </a:r>
            <a:endParaRPr kumimoji="1" lang="ja-JP" altLang="en-US" sz="2000" dirty="0">
              <a:latin typeface="ＭＳ Ｐゴシック" panose="020B0600070205080204" pitchFamily="50" charset="-128"/>
              <a:ea typeface="ＭＳ Ｐゴシック" panose="020B0600070205080204" pitchFamily="50" charset="-128"/>
            </a:endParaRPr>
          </a:p>
        </p:txBody>
      </p:sp>
      <p:sp>
        <p:nvSpPr>
          <p:cNvPr id="8" name="テキスト ボックス 7">
            <a:extLst>
              <a:ext uri="{FF2B5EF4-FFF2-40B4-BE49-F238E27FC236}">
                <a16:creationId xmlns:a16="http://schemas.microsoft.com/office/drawing/2014/main" id="{702A3DF6-0F03-D64E-6480-9C02C85CC26A}"/>
              </a:ext>
            </a:extLst>
          </p:cNvPr>
          <p:cNvSpPr txBox="1"/>
          <p:nvPr/>
        </p:nvSpPr>
        <p:spPr>
          <a:xfrm>
            <a:off x="4105782" y="5537200"/>
            <a:ext cx="769405" cy="400110"/>
          </a:xfrm>
          <a:prstGeom prst="rect">
            <a:avLst/>
          </a:prstGeom>
          <a:noFill/>
        </p:spPr>
        <p:txBody>
          <a:bodyPr wrap="square" rtlCol="0">
            <a:spAutoFit/>
          </a:bodyPr>
          <a:lstStyle/>
          <a:p>
            <a:r>
              <a:rPr kumimoji="1" lang="en-US" altLang="ja-JP" sz="2000" dirty="0">
                <a:latin typeface="ＭＳ Ｐゴシック" panose="020B0600070205080204" pitchFamily="50" charset="-128"/>
                <a:ea typeface="ＭＳ Ｐゴシック" panose="020B0600070205080204" pitchFamily="50" charset="-128"/>
              </a:rPr>
              <a:t>30</a:t>
            </a:r>
            <a:r>
              <a:rPr kumimoji="1" lang="ja-JP" altLang="en-US" sz="2000" dirty="0">
                <a:latin typeface="ＭＳ Ｐゴシック" panose="020B0600070205080204" pitchFamily="50" charset="-128"/>
                <a:ea typeface="ＭＳ Ｐゴシック" panose="020B0600070205080204" pitchFamily="50" charset="-128"/>
              </a:rPr>
              <a:t>日</a:t>
            </a:r>
          </a:p>
        </p:txBody>
      </p:sp>
      <p:sp>
        <p:nvSpPr>
          <p:cNvPr id="9" name="テキスト ボックス 8">
            <a:extLst>
              <a:ext uri="{FF2B5EF4-FFF2-40B4-BE49-F238E27FC236}">
                <a16:creationId xmlns:a16="http://schemas.microsoft.com/office/drawing/2014/main" id="{E1B7F1CC-B8E7-32D7-D8B7-087EA8FF3EF1}"/>
              </a:ext>
            </a:extLst>
          </p:cNvPr>
          <p:cNvSpPr txBox="1"/>
          <p:nvPr/>
        </p:nvSpPr>
        <p:spPr>
          <a:xfrm>
            <a:off x="7621916" y="3390140"/>
            <a:ext cx="1410964" cy="369332"/>
          </a:xfrm>
          <a:prstGeom prst="rect">
            <a:avLst/>
          </a:prstGeom>
          <a:solidFill>
            <a:srgbClr val="3338FD"/>
          </a:solidFill>
        </p:spPr>
        <p:txBody>
          <a:bodyPr wrap="none" rtlCol="0">
            <a:spAutoFit/>
          </a:bodyPr>
          <a:lstStyle/>
          <a:p>
            <a:r>
              <a:rPr kumimoji="1" lang="en-US" altLang="ja-JP" b="1" dirty="0">
                <a:solidFill>
                  <a:schemeClr val="bg1"/>
                </a:solidFill>
                <a:latin typeface="ＭＳ Ｐゴシック" panose="020B0600070205080204" pitchFamily="50" charset="-128"/>
                <a:ea typeface="ＭＳ Ｐゴシック" panose="020B0600070205080204" pitchFamily="50" charset="-128"/>
              </a:rPr>
              <a:t>17:00 2.38 m</a:t>
            </a:r>
            <a:endParaRPr kumimoji="1" lang="ja-JP" altLang="en-US" b="1" dirty="0">
              <a:solidFill>
                <a:schemeClr val="bg1"/>
              </a:solidFill>
              <a:latin typeface="ＭＳ Ｐゴシック" panose="020B0600070205080204" pitchFamily="50" charset="-128"/>
              <a:ea typeface="ＭＳ Ｐゴシック" panose="020B0600070205080204" pitchFamily="50" charset="-128"/>
            </a:endParaRPr>
          </a:p>
        </p:txBody>
      </p:sp>
      <p:cxnSp>
        <p:nvCxnSpPr>
          <p:cNvPr id="11" name="直線コネクタ 10"/>
          <p:cNvCxnSpPr/>
          <p:nvPr/>
        </p:nvCxnSpPr>
        <p:spPr>
          <a:xfrm>
            <a:off x="7945766" y="3383756"/>
            <a:ext cx="0" cy="735806"/>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7959260" y="3461147"/>
            <a:ext cx="0" cy="735806"/>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73B07856-2BA1-63FA-ACB1-45B73247D924}"/>
              </a:ext>
            </a:extLst>
          </p:cNvPr>
          <p:cNvSpPr txBox="1"/>
          <p:nvPr/>
        </p:nvSpPr>
        <p:spPr>
          <a:xfrm>
            <a:off x="1248119" y="1777420"/>
            <a:ext cx="134684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計画高水位</a:t>
            </a:r>
          </a:p>
        </p:txBody>
      </p:sp>
      <p:sp>
        <p:nvSpPr>
          <p:cNvPr id="14" name="テキスト ボックス 13">
            <a:extLst>
              <a:ext uri="{FF2B5EF4-FFF2-40B4-BE49-F238E27FC236}">
                <a16:creationId xmlns:a16="http://schemas.microsoft.com/office/drawing/2014/main" id="{1D1F24C5-96D5-89C8-8764-FEC94537639E}"/>
              </a:ext>
            </a:extLst>
          </p:cNvPr>
          <p:cNvSpPr txBox="1"/>
          <p:nvPr/>
        </p:nvSpPr>
        <p:spPr>
          <a:xfrm>
            <a:off x="1248119" y="3672567"/>
            <a:ext cx="181171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水防団待機水位</a:t>
            </a:r>
          </a:p>
        </p:txBody>
      </p:sp>
      <p:sp>
        <p:nvSpPr>
          <p:cNvPr id="15" name="テキスト ボックス 14">
            <a:extLst>
              <a:ext uri="{FF2B5EF4-FFF2-40B4-BE49-F238E27FC236}">
                <a16:creationId xmlns:a16="http://schemas.microsoft.com/office/drawing/2014/main" id="{ADD0F8F8-46AA-1987-2426-E1BBC93A64ED}"/>
              </a:ext>
            </a:extLst>
          </p:cNvPr>
          <p:cNvSpPr txBox="1"/>
          <p:nvPr/>
        </p:nvSpPr>
        <p:spPr>
          <a:xfrm>
            <a:off x="1248119" y="2978171"/>
            <a:ext cx="1579278"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氾濫注意水位</a:t>
            </a:r>
          </a:p>
        </p:txBody>
      </p:sp>
      <p:sp>
        <p:nvSpPr>
          <p:cNvPr id="16"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状況付与</a:t>
            </a:r>
          </a:p>
        </p:txBody>
      </p:sp>
      <p:sp>
        <p:nvSpPr>
          <p:cNvPr id="17"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pPr/>
              <a:t>67</a:t>
            </a:fld>
            <a:endParaRPr lang="ja-JP" altLang="en-US" dirty="0"/>
          </a:p>
        </p:txBody>
      </p:sp>
    </p:spTree>
    <p:extLst>
      <p:ext uri="{BB962C8B-B14F-4D97-AF65-F5344CB8AC3E}">
        <p14:creationId xmlns:p14="http://schemas.microsoft.com/office/powerpoint/2010/main" val="2493016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577F7-0134-8E8E-30DE-EE6F4F710ACB}"/>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B96408F2-BB5F-983A-6F93-E08FF9995137}"/>
              </a:ext>
            </a:extLst>
          </p:cNvPr>
          <p:cNvSpPr>
            <a:spLocks noGrp="1"/>
          </p:cNvSpPr>
          <p:nvPr>
            <p:ph type="title"/>
          </p:nvPr>
        </p:nvSpPr>
        <p:spPr>
          <a:xfrm>
            <a:off x="0" y="364650"/>
            <a:ext cx="9108016"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17:20 </a:t>
            </a:r>
            <a:r>
              <a:rPr lang="ja-JP" altLang="en-US">
                <a:latin typeface="ＭＳ Ｐゴシック"/>
                <a:ea typeface="ＭＳ Ｐゴシック"/>
              </a:rPr>
              <a:t>洪水キキクル（洪水警報の危険度分布）</a:t>
            </a:r>
            <a:endParaRPr lang="ja-JP" altLang="en-US">
              <a:highlight>
                <a:srgbClr val="00FFFF"/>
              </a:highlight>
              <a:latin typeface="ＭＳ Ｐゴシック"/>
              <a:ea typeface="ＭＳ Ｐゴシック"/>
            </a:endParaRPr>
          </a:p>
        </p:txBody>
      </p:sp>
      <p:sp>
        <p:nvSpPr>
          <p:cNvPr id="3" name="スライド番号プレースホルダー 2">
            <a:extLst>
              <a:ext uri="{FF2B5EF4-FFF2-40B4-BE49-F238E27FC236}">
                <a16:creationId xmlns:a16="http://schemas.microsoft.com/office/drawing/2014/main" id="{BE233E3A-5536-8090-E4EB-6EDDC18460E7}"/>
              </a:ext>
            </a:extLst>
          </p:cNvPr>
          <p:cNvSpPr>
            <a:spLocks noGrp="1"/>
          </p:cNvSpPr>
          <p:nvPr>
            <p:ph type="sldNum" sz="quarter" idx="12"/>
          </p:nvPr>
        </p:nvSpPr>
        <p:spPr/>
        <p:txBody>
          <a:bodyPr/>
          <a:lstStyle/>
          <a:p>
            <a:fld id="{090AECCA-A504-4483-9A84-66AB2E940DB8}" type="slidenum">
              <a:rPr lang="ja-JP" altLang="en-US" smtClean="0"/>
              <a:pPr/>
              <a:t>68</a:t>
            </a:fld>
            <a:endParaRPr lang="ja-JP" altLang="en-US"/>
          </a:p>
        </p:txBody>
      </p:sp>
      <p:sp>
        <p:nvSpPr>
          <p:cNvPr id="13" name="フリーフォーム: 図形 12">
            <a:extLst>
              <a:ext uri="{FF2B5EF4-FFF2-40B4-BE49-F238E27FC236}">
                <a16:creationId xmlns:a16="http://schemas.microsoft.com/office/drawing/2014/main" id="{41FB4B6F-68B6-6131-80CC-457534CFA1DD}"/>
              </a:ext>
            </a:extLst>
          </p:cNvPr>
          <p:cNvSpPr/>
          <p:nvPr/>
        </p:nvSpPr>
        <p:spPr>
          <a:xfrm>
            <a:off x="840105" y="1378080"/>
            <a:ext cx="7207676" cy="4445676"/>
          </a:xfrm>
          <a:custGeom>
            <a:avLst/>
            <a:gdLst>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45355 w 7229475"/>
              <a:gd name="connsiteY29" fmla="*/ 6564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926455 w 7207676"/>
              <a:gd name="connsiteY144" fmla="*/ 335394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172075 w 7207676"/>
              <a:gd name="connsiteY139" fmla="*/ 36130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75018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41095 w 7207676"/>
              <a:gd name="connsiteY104" fmla="*/ 403974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35255 w 7207676"/>
              <a:gd name="connsiteY88" fmla="*/ 32472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7637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301115 w 7207676"/>
              <a:gd name="connsiteY77" fmla="*/ 251574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207676" h="4445676">
                <a:moveTo>
                  <a:pt x="7023735" y="1121280"/>
                </a:moveTo>
                <a:cubicBezTo>
                  <a:pt x="6993890" y="1126360"/>
                  <a:pt x="6928485" y="1127630"/>
                  <a:pt x="6886575" y="1144140"/>
                </a:cubicBezTo>
                <a:cubicBezTo>
                  <a:pt x="6844665" y="1160650"/>
                  <a:pt x="6802755" y="1189860"/>
                  <a:pt x="6772275" y="1220340"/>
                </a:cubicBezTo>
                <a:cubicBezTo>
                  <a:pt x="6741795" y="1250820"/>
                  <a:pt x="6730365" y="1299080"/>
                  <a:pt x="6703695" y="1327020"/>
                </a:cubicBezTo>
                <a:cubicBezTo>
                  <a:pt x="6677025" y="1354960"/>
                  <a:pt x="6647815" y="1374010"/>
                  <a:pt x="6612255" y="1387980"/>
                </a:cubicBezTo>
                <a:cubicBezTo>
                  <a:pt x="6576695" y="1401950"/>
                  <a:pt x="6539865" y="1385440"/>
                  <a:pt x="6490335" y="1410840"/>
                </a:cubicBezTo>
                <a:cubicBezTo>
                  <a:pt x="6440805" y="1436240"/>
                  <a:pt x="6362065" y="1513710"/>
                  <a:pt x="6315075" y="1540380"/>
                </a:cubicBezTo>
                <a:cubicBezTo>
                  <a:pt x="6268085" y="1567050"/>
                  <a:pt x="6250305" y="1603880"/>
                  <a:pt x="6208395" y="1570860"/>
                </a:cubicBezTo>
                <a:cubicBezTo>
                  <a:pt x="6166485" y="1537840"/>
                  <a:pt x="6092825" y="1361310"/>
                  <a:pt x="6063615" y="1342260"/>
                </a:cubicBezTo>
                <a:cubicBezTo>
                  <a:pt x="6034405" y="1323210"/>
                  <a:pt x="6042025" y="1429890"/>
                  <a:pt x="6033135" y="1456560"/>
                </a:cubicBezTo>
                <a:cubicBezTo>
                  <a:pt x="6024245" y="1483230"/>
                  <a:pt x="6038215" y="1503550"/>
                  <a:pt x="6010275" y="1502280"/>
                </a:cubicBezTo>
                <a:cubicBezTo>
                  <a:pt x="5982335" y="1501010"/>
                  <a:pt x="5907405" y="1466720"/>
                  <a:pt x="5865495" y="1448940"/>
                </a:cubicBezTo>
                <a:cubicBezTo>
                  <a:pt x="5823585" y="1431160"/>
                  <a:pt x="5791835" y="1413380"/>
                  <a:pt x="5758815" y="1395600"/>
                </a:cubicBezTo>
                <a:cubicBezTo>
                  <a:pt x="5725795" y="1377820"/>
                  <a:pt x="5697855" y="1351150"/>
                  <a:pt x="5667375" y="1342260"/>
                </a:cubicBezTo>
                <a:cubicBezTo>
                  <a:pt x="5636895" y="1333370"/>
                  <a:pt x="5614035" y="1363850"/>
                  <a:pt x="5575935" y="1342260"/>
                </a:cubicBezTo>
                <a:cubicBezTo>
                  <a:pt x="5537835" y="1320670"/>
                  <a:pt x="5467985" y="1248280"/>
                  <a:pt x="5438775" y="1212720"/>
                </a:cubicBezTo>
                <a:cubicBezTo>
                  <a:pt x="5409565" y="1177160"/>
                  <a:pt x="5412105" y="1169540"/>
                  <a:pt x="5400675" y="1128900"/>
                </a:cubicBezTo>
                <a:cubicBezTo>
                  <a:pt x="5389245" y="1088260"/>
                  <a:pt x="5376545" y="1009520"/>
                  <a:pt x="5370195" y="968880"/>
                </a:cubicBezTo>
                <a:cubicBezTo>
                  <a:pt x="5363845" y="928240"/>
                  <a:pt x="5381625" y="896490"/>
                  <a:pt x="5362575" y="885060"/>
                </a:cubicBezTo>
                <a:cubicBezTo>
                  <a:pt x="5343525" y="873630"/>
                  <a:pt x="5281295" y="892680"/>
                  <a:pt x="5255895" y="900300"/>
                </a:cubicBezTo>
                <a:cubicBezTo>
                  <a:pt x="5230495" y="907920"/>
                  <a:pt x="5222875" y="916810"/>
                  <a:pt x="5210175" y="930780"/>
                </a:cubicBezTo>
                <a:cubicBezTo>
                  <a:pt x="5197475" y="944750"/>
                  <a:pt x="5196205" y="979040"/>
                  <a:pt x="5179695" y="984120"/>
                </a:cubicBezTo>
                <a:cubicBezTo>
                  <a:pt x="5163185" y="989200"/>
                  <a:pt x="5131435" y="966340"/>
                  <a:pt x="5111115" y="961260"/>
                </a:cubicBezTo>
                <a:cubicBezTo>
                  <a:pt x="5090795" y="956180"/>
                  <a:pt x="5089525" y="953640"/>
                  <a:pt x="5057775" y="953640"/>
                </a:cubicBezTo>
                <a:cubicBezTo>
                  <a:pt x="5026025" y="953640"/>
                  <a:pt x="4956175" y="954910"/>
                  <a:pt x="4920615" y="961260"/>
                </a:cubicBezTo>
                <a:cubicBezTo>
                  <a:pt x="4885055" y="967610"/>
                  <a:pt x="4871085" y="985390"/>
                  <a:pt x="4844415" y="991740"/>
                </a:cubicBezTo>
                <a:cubicBezTo>
                  <a:pt x="4817745" y="998090"/>
                  <a:pt x="4787265" y="1009520"/>
                  <a:pt x="4760595" y="999360"/>
                </a:cubicBezTo>
                <a:cubicBezTo>
                  <a:pt x="4733925" y="989200"/>
                  <a:pt x="4690745" y="965070"/>
                  <a:pt x="4684395" y="930780"/>
                </a:cubicBezTo>
                <a:cubicBezTo>
                  <a:pt x="4678045" y="896490"/>
                  <a:pt x="4705985" y="845690"/>
                  <a:pt x="4722495" y="793620"/>
                </a:cubicBezTo>
                <a:cubicBezTo>
                  <a:pt x="4739005" y="741550"/>
                  <a:pt x="4796155" y="647570"/>
                  <a:pt x="4783455" y="618360"/>
                </a:cubicBezTo>
                <a:cubicBezTo>
                  <a:pt x="4770755" y="589150"/>
                  <a:pt x="4675505" y="631060"/>
                  <a:pt x="4646295" y="618360"/>
                </a:cubicBezTo>
                <a:cubicBezTo>
                  <a:pt x="4617085" y="605660"/>
                  <a:pt x="4634865" y="565020"/>
                  <a:pt x="4608195" y="542160"/>
                </a:cubicBezTo>
                <a:cubicBezTo>
                  <a:pt x="4581525" y="519300"/>
                  <a:pt x="4514215" y="482470"/>
                  <a:pt x="4486275" y="481200"/>
                </a:cubicBezTo>
                <a:cubicBezTo>
                  <a:pt x="4458335" y="479930"/>
                  <a:pt x="4463415" y="518030"/>
                  <a:pt x="4440555" y="534540"/>
                </a:cubicBezTo>
                <a:cubicBezTo>
                  <a:pt x="4417695" y="551050"/>
                  <a:pt x="4385945" y="571370"/>
                  <a:pt x="4349115" y="580260"/>
                </a:cubicBezTo>
                <a:cubicBezTo>
                  <a:pt x="4312285" y="589150"/>
                  <a:pt x="4257675" y="576450"/>
                  <a:pt x="4219575" y="587880"/>
                </a:cubicBezTo>
                <a:cubicBezTo>
                  <a:pt x="4181475" y="599310"/>
                  <a:pt x="4145915" y="629790"/>
                  <a:pt x="4120515" y="648840"/>
                </a:cubicBezTo>
                <a:cubicBezTo>
                  <a:pt x="4095115" y="667890"/>
                  <a:pt x="4098925" y="686940"/>
                  <a:pt x="4067175" y="702180"/>
                </a:cubicBezTo>
                <a:cubicBezTo>
                  <a:pt x="4035425" y="717420"/>
                  <a:pt x="3977005" y="733930"/>
                  <a:pt x="3930015" y="740280"/>
                </a:cubicBezTo>
                <a:cubicBezTo>
                  <a:pt x="3883025" y="746630"/>
                  <a:pt x="3832225" y="746630"/>
                  <a:pt x="3785235" y="740280"/>
                </a:cubicBezTo>
                <a:cubicBezTo>
                  <a:pt x="3738245" y="733930"/>
                  <a:pt x="3696335" y="730120"/>
                  <a:pt x="3648075" y="702180"/>
                </a:cubicBezTo>
                <a:cubicBezTo>
                  <a:pt x="3599815" y="674240"/>
                  <a:pt x="3536315" y="609470"/>
                  <a:pt x="3495675" y="572640"/>
                </a:cubicBezTo>
                <a:cubicBezTo>
                  <a:pt x="3455035" y="535810"/>
                  <a:pt x="3442335" y="512950"/>
                  <a:pt x="3404235" y="481200"/>
                </a:cubicBezTo>
                <a:cubicBezTo>
                  <a:pt x="3366135" y="449450"/>
                  <a:pt x="3312795" y="411350"/>
                  <a:pt x="3267075" y="382140"/>
                </a:cubicBezTo>
                <a:cubicBezTo>
                  <a:pt x="3221355" y="352930"/>
                  <a:pt x="3202305" y="324990"/>
                  <a:pt x="3129915" y="305940"/>
                </a:cubicBezTo>
                <a:cubicBezTo>
                  <a:pt x="3057525" y="286890"/>
                  <a:pt x="2883535" y="279270"/>
                  <a:pt x="2832735" y="267840"/>
                </a:cubicBezTo>
                <a:cubicBezTo>
                  <a:pt x="2781935" y="256410"/>
                  <a:pt x="2845435" y="250060"/>
                  <a:pt x="2825115" y="237360"/>
                </a:cubicBezTo>
                <a:cubicBezTo>
                  <a:pt x="2804795" y="224660"/>
                  <a:pt x="2753995" y="197990"/>
                  <a:pt x="2710815" y="191640"/>
                </a:cubicBezTo>
                <a:cubicBezTo>
                  <a:pt x="2667635" y="185290"/>
                  <a:pt x="2610485" y="214500"/>
                  <a:pt x="2566035" y="199260"/>
                </a:cubicBezTo>
                <a:cubicBezTo>
                  <a:pt x="2521585" y="184020"/>
                  <a:pt x="2479675" y="133220"/>
                  <a:pt x="2444115" y="100200"/>
                </a:cubicBezTo>
                <a:cubicBezTo>
                  <a:pt x="2408555" y="67180"/>
                  <a:pt x="2369185" y="-10290"/>
                  <a:pt x="2352675" y="1140"/>
                </a:cubicBezTo>
                <a:cubicBezTo>
                  <a:pt x="2336165" y="12570"/>
                  <a:pt x="2352675" y="129410"/>
                  <a:pt x="2345055" y="168780"/>
                </a:cubicBezTo>
                <a:cubicBezTo>
                  <a:pt x="2337435" y="208150"/>
                  <a:pt x="2331085" y="211960"/>
                  <a:pt x="2306955" y="237360"/>
                </a:cubicBezTo>
                <a:cubicBezTo>
                  <a:pt x="2282825" y="262760"/>
                  <a:pt x="2239645" y="293240"/>
                  <a:pt x="2200275" y="321180"/>
                </a:cubicBezTo>
                <a:cubicBezTo>
                  <a:pt x="2160905" y="349120"/>
                  <a:pt x="2096135" y="374520"/>
                  <a:pt x="2070735" y="405000"/>
                </a:cubicBezTo>
                <a:cubicBezTo>
                  <a:pt x="2045335" y="435480"/>
                  <a:pt x="2049145" y="463420"/>
                  <a:pt x="2047875" y="504060"/>
                </a:cubicBezTo>
                <a:cubicBezTo>
                  <a:pt x="2046605" y="544700"/>
                  <a:pt x="2059305" y="614550"/>
                  <a:pt x="2063115" y="648840"/>
                </a:cubicBezTo>
                <a:cubicBezTo>
                  <a:pt x="2066925" y="683130"/>
                  <a:pt x="2078355" y="684400"/>
                  <a:pt x="2070735" y="709800"/>
                </a:cubicBezTo>
                <a:cubicBezTo>
                  <a:pt x="2063115" y="735200"/>
                  <a:pt x="2036445" y="782190"/>
                  <a:pt x="2017395" y="801240"/>
                </a:cubicBezTo>
                <a:cubicBezTo>
                  <a:pt x="1998345" y="820290"/>
                  <a:pt x="2002155" y="827910"/>
                  <a:pt x="1956435" y="824100"/>
                </a:cubicBezTo>
                <a:cubicBezTo>
                  <a:pt x="1910715" y="820290"/>
                  <a:pt x="1743075" y="778380"/>
                  <a:pt x="1743075" y="778380"/>
                </a:cubicBezTo>
                <a:cubicBezTo>
                  <a:pt x="1684655" y="766950"/>
                  <a:pt x="1657985" y="758060"/>
                  <a:pt x="1605915" y="755520"/>
                </a:cubicBezTo>
                <a:lnTo>
                  <a:pt x="1430655" y="763140"/>
                </a:lnTo>
                <a:cubicBezTo>
                  <a:pt x="1374775" y="777110"/>
                  <a:pt x="1321435" y="820290"/>
                  <a:pt x="1270635" y="839340"/>
                </a:cubicBezTo>
                <a:cubicBezTo>
                  <a:pt x="1219835" y="858390"/>
                  <a:pt x="1149985" y="838070"/>
                  <a:pt x="1125855" y="877440"/>
                </a:cubicBezTo>
                <a:cubicBezTo>
                  <a:pt x="1101725" y="916810"/>
                  <a:pt x="1114425" y="1019680"/>
                  <a:pt x="1125855" y="1075560"/>
                </a:cubicBezTo>
                <a:cubicBezTo>
                  <a:pt x="1137285" y="1131440"/>
                  <a:pt x="1156335" y="1183510"/>
                  <a:pt x="1194435" y="1212720"/>
                </a:cubicBezTo>
                <a:cubicBezTo>
                  <a:pt x="1232535" y="1241930"/>
                  <a:pt x="1318895" y="1229230"/>
                  <a:pt x="1354455" y="1250820"/>
                </a:cubicBezTo>
                <a:cubicBezTo>
                  <a:pt x="1390015" y="1272410"/>
                  <a:pt x="1405255" y="1301620"/>
                  <a:pt x="1407795" y="1342260"/>
                </a:cubicBezTo>
                <a:cubicBezTo>
                  <a:pt x="1410335" y="1382900"/>
                  <a:pt x="1379855" y="1445130"/>
                  <a:pt x="1369695" y="1494660"/>
                </a:cubicBezTo>
                <a:cubicBezTo>
                  <a:pt x="1359535" y="1544190"/>
                  <a:pt x="1330325" y="1579750"/>
                  <a:pt x="1346835" y="1639440"/>
                </a:cubicBezTo>
                <a:cubicBezTo>
                  <a:pt x="1363345" y="1699130"/>
                  <a:pt x="1439545" y="1776600"/>
                  <a:pt x="1468755" y="1852800"/>
                </a:cubicBezTo>
                <a:cubicBezTo>
                  <a:pt x="1497965" y="1929000"/>
                  <a:pt x="1501775" y="2022980"/>
                  <a:pt x="1522095" y="2096640"/>
                </a:cubicBezTo>
                <a:cubicBezTo>
                  <a:pt x="1542415" y="2170300"/>
                  <a:pt x="1575435" y="2247770"/>
                  <a:pt x="1590675" y="2294760"/>
                </a:cubicBezTo>
                <a:cubicBezTo>
                  <a:pt x="1605915" y="2341750"/>
                  <a:pt x="1633855" y="2369690"/>
                  <a:pt x="1613535" y="2378580"/>
                </a:cubicBezTo>
                <a:cubicBezTo>
                  <a:pt x="1593215" y="2387470"/>
                  <a:pt x="1513205" y="2348100"/>
                  <a:pt x="1468755" y="2348100"/>
                </a:cubicBezTo>
                <a:cubicBezTo>
                  <a:pt x="1424305" y="2348100"/>
                  <a:pt x="1374775" y="2350640"/>
                  <a:pt x="1346835" y="2378580"/>
                </a:cubicBezTo>
                <a:cubicBezTo>
                  <a:pt x="1318895" y="2406520"/>
                  <a:pt x="1320165" y="2468750"/>
                  <a:pt x="1301115" y="2515740"/>
                </a:cubicBezTo>
                <a:cubicBezTo>
                  <a:pt x="1282065" y="2562730"/>
                  <a:pt x="1261745" y="2624960"/>
                  <a:pt x="1232535" y="2660520"/>
                </a:cubicBezTo>
                <a:cubicBezTo>
                  <a:pt x="1203325" y="2696080"/>
                  <a:pt x="1157605" y="2691000"/>
                  <a:pt x="1125855" y="2729100"/>
                </a:cubicBezTo>
                <a:cubicBezTo>
                  <a:pt x="1094105" y="2767200"/>
                  <a:pt x="1061085" y="2848480"/>
                  <a:pt x="1042035" y="2889120"/>
                </a:cubicBezTo>
                <a:cubicBezTo>
                  <a:pt x="1022985" y="2929760"/>
                  <a:pt x="1040765" y="2946270"/>
                  <a:pt x="1011555" y="2972940"/>
                </a:cubicBezTo>
                <a:cubicBezTo>
                  <a:pt x="982345" y="2999610"/>
                  <a:pt x="911225" y="3038980"/>
                  <a:pt x="866775" y="3049140"/>
                </a:cubicBezTo>
                <a:cubicBezTo>
                  <a:pt x="822325" y="3059300"/>
                  <a:pt x="776605" y="3036440"/>
                  <a:pt x="744855" y="3033900"/>
                </a:cubicBezTo>
                <a:cubicBezTo>
                  <a:pt x="713105" y="3031360"/>
                  <a:pt x="699135" y="3031360"/>
                  <a:pt x="676275" y="3033900"/>
                </a:cubicBezTo>
                <a:cubicBezTo>
                  <a:pt x="653415" y="3036440"/>
                  <a:pt x="645795" y="3032630"/>
                  <a:pt x="607695" y="3049140"/>
                </a:cubicBezTo>
                <a:cubicBezTo>
                  <a:pt x="569595" y="3065650"/>
                  <a:pt x="509905" y="3115180"/>
                  <a:pt x="447675" y="3132960"/>
                </a:cubicBezTo>
                <a:cubicBezTo>
                  <a:pt x="385445" y="3150740"/>
                  <a:pt x="290195" y="3143120"/>
                  <a:pt x="234315" y="3155820"/>
                </a:cubicBezTo>
                <a:cubicBezTo>
                  <a:pt x="178435" y="3168520"/>
                  <a:pt x="142875" y="3163440"/>
                  <a:pt x="112395" y="3209160"/>
                </a:cubicBezTo>
                <a:cubicBezTo>
                  <a:pt x="81915" y="3254880"/>
                  <a:pt x="69215" y="3341240"/>
                  <a:pt x="51435" y="3430140"/>
                </a:cubicBezTo>
                <a:cubicBezTo>
                  <a:pt x="33655" y="3519040"/>
                  <a:pt x="13335" y="3662550"/>
                  <a:pt x="5715" y="3742560"/>
                </a:cubicBezTo>
                <a:cubicBezTo>
                  <a:pt x="-1905" y="3822570"/>
                  <a:pt x="-1905" y="3867020"/>
                  <a:pt x="5715" y="3910200"/>
                </a:cubicBezTo>
                <a:cubicBezTo>
                  <a:pt x="13335" y="3953380"/>
                  <a:pt x="34925" y="3972430"/>
                  <a:pt x="51435" y="4001640"/>
                </a:cubicBezTo>
                <a:cubicBezTo>
                  <a:pt x="67945" y="4030850"/>
                  <a:pt x="89535" y="4053710"/>
                  <a:pt x="104775" y="4085460"/>
                </a:cubicBezTo>
                <a:cubicBezTo>
                  <a:pt x="120015" y="4117210"/>
                  <a:pt x="123825" y="4157850"/>
                  <a:pt x="142875" y="4192140"/>
                </a:cubicBezTo>
                <a:cubicBezTo>
                  <a:pt x="161925" y="4226430"/>
                  <a:pt x="201295" y="4269610"/>
                  <a:pt x="219075" y="4291200"/>
                </a:cubicBezTo>
                <a:cubicBezTo>
                  <a:pt x="236855" y="4312790"/>
                  <a:pt x="226695" y="4306440"/>
                  <a:pt x="249555" y="4321680"/>
                </a:cubicBezTo>
                <a:cubicBezTo>
                  <a:pt x="272415" y="4336920"/>
                  <a:pt x="325755" y="4362320"/>
                  <a:pt x="356235" y="4382640"/>
                </a:cubicBezTo>
                <a:cubicBezTo>
                  <a:pt x="386715" y="4402960"/>
                  <a:pt x="395605" y="4435980"/>
                  <a:pt x="432435" y="4443600"/>
                </a:cubicBezTo>
                <a:cubicBezTo>
                  <a:pt x="469265" y="4451220"/>
                  <a:pt x="513715" y="4435980"/>
                  <a:pt x="577215" y="4428360"/>
                </a:cubicBezTo>
                <a:cubicBezTo>
                  <a:pt x="640715" y="4420740"/>
                  <a:pt x="757555" y="4408040"/>
                  <a:pt x="813435" y="4397880"/>
                </a:cubicBezTo>
                <a:cubicBezTo>
                  <a:pt x="869315" y="4387720"/>
                  <a:pt x="882015" y="4385180"/>
                  <a:pt x="912495" y="4367400"/>
                </a:cubicBezTo>
                <a:cubicBezTo>
                  <a:pt x="942975" y="4349620"/>
                  <a:pt x="969645" y="4328030"/>
                  <a:pt x="996315" y="4291200"/>
                </a:cubicBezTo>
                <a:cubicBezTo>
                  <a:pt x="1022985" y="4254370"/>
                  <a:pt x="1048385" y="4188330"/>
                  <a:pt x="1072515" y="4146420"/>
                </a:cubicBezTo>
                <a:cubicBezTo>
                  <a:pt x="1096645" y="4104510"/>
                  <a:pt x="1111885" y="4070220"/>
                  <a:pt x="1141095" y="4039740"/>
                </a:cubicBezTo>
                <a:cubicBezTo>
                  <a:pt x="1170305" y="4009260"/>
                  <a:pt x="1185545" y="3967350"/>
                  <a:pt x="1247775" y="3963540"/>
                </a:cubicBezTo>
                <a:cubicBezTo>
                  <a:pt x="1310005" y="3959730"/>
                  <a:pt x="1450975" y="4007990"/>
                  <a:pt x="1514475" y="4016880"/>
                </a:cubicBezTo>
                <a:cubicBezTo>
                  <a:pt x="1577975" y="4025770"/>
                  <a:pt x="1571625" y="4020690"/>
                  <a:pt x="1628775" y="4016880"/>
                </a:cubicBezTo>
                <a:cubicBezTo>
                  <a:pt x="1685925" y="4013070"/>
                  <a:pt x="1801495" y="4004180"/>
                  <a:pt x="1857375" y="3994020"/>
                </a:cubicBezTo>
                <a:cubicBezTo>
                  <a:pt x="1913255" y="3983860"/>
                  <a:pt x="1918335" y="3992750"/>
                  <a:pt x="1964055" y="3955920"/>
                </a:cubicBezTo>
                <a:cubicBezTo>
                  <a:pt x="2009775" y="3919090"/>
                  <a:pt x="2080895" y="3781930"/>
                  <a:pt x="2131695" y="3773040"/>
                </a:cubicBezTo>
                <a:cubicBezTo>
                  <a:pt x="2182495" y="3764150"/>
                  <a:pt x="2221865" y="3874640"/>
                  <a:pt x="2268855" y="3902580"/>
                </a:cubicBezTo>
                <a:cubicBezTo>
                  <a:pt x="2315845" y="3930520"/>
                  <a:pt x="2366645" y="3938140"/>
                  <a:pt x="2413635" y="3940680"/>
                </a:cubicBezTo>
                <a:cubicBezTo>
                  <a:pt x="2460625" y="3943220"/>
                  <a:pt x="2520315" y="3936870"/>
                  <a:pt x="2550795" y="3917820"/>
                </a:cubicBezTo>
                <a:cubicBezTo>
                  <a:pt x="2581275" y="3898770"/>
                  <a:pt x="2583815" y="3875910"/>
                  <a:pt x="2596515" y="3826380"/>
                </a:cubicBezTo>
                <a:cubicBezTo>
                  <a:pt x="2609215" y="3776850"/>
                  <a:pt x="2599055" y="3671440"/>
                  <a:pt x="2626995" y="3620640"/>
                </a:cubicBezTo>
                <a:cubicBezTo>
                  <a:pt x="2654935" y="3569840"/>
                  <a:pt x="2731135" y="3538090"/>
                  <a:pt x="2764155" y="3521580"/>
                </a:cubicBezTo>
                <a:cubicBezTo>
                  <a:pt x="2797175" y="3505070"/>
                  <a:pt x="2809875" y="3550790"/>
                  <a:pt x="2825115" y="3521580"/>
                </a:cubicBezTo>
                <a:cubicBezTo>
                  <a:pt x="2840355" y="3492370"/>
                  <a:pt x="2841625" y="3399660"/>
                  <a:pt x="2855595" y="3346320"/>
                </a:cubicBezTo>
                <a:cubicBezTo>
                  <a:pt x="2869565" y="3292980"/>
                  <a:pt x="2868295" y="3221860"/>
                  <a:pt x="2908935" y="3201540"/>
                </a:cubicBezTo>
                <a:cubicBezTo>
                  <a:pt x="2949575" y="3181220"/>
                  <a:pt x="3044825" y="3220590"/>
                  <a:pt x="3099435" y="3224400"/>
                </a:cubicBezTo>
                <a:cubicBezTo>
                  <a:pt x="3154045" y="3228210"/>
                  <a:pt x="3181985" y="3210430"/>
                  <a:pt x="3236595" y="3224400"/>
                </a:cubicBezTo>
                <a:cubicBezTo>
                  <a:pt x="3291205" y="3238370"/>
                  <a:pt x="3380105" y="3286630"/>
                  <a:pt x="3427095" y="3308220"/>
                </a:cubicBezTo>
                <a:cubicBezTo>
                  <a:pt x="3474085" y="3329810"/>
                  <a:pt x="3488055" y="3336160"/>
                  <a:pt x="3518535" y="3353940"/>
                </a:cubicBezTo>
                <a:cubicBezTo>
                  <a:pt x="3549015" y="3371720"/>
                  <a:pt x="3578225" y="3423790"/>
                  <a:pt x="3609975" y="3414900"/>
                </a:cubicBezTo>
                <a:cubicBezTo>
                  <a:pt x="3641725" y="3406010"/>
                  <a:pt x="3670935" y="3331080"/>
                  <a:pt x="3709035" y="3300600"/>
                </a:cubicBezTo>
                <a:cubicBezTo>
                  <a:pt x="3747135" y="3270120"/>
                  <a:pt x="3797935" y="3234560"/>
                  <a:pt x="3838575" y="3232020"/>
                </a:cubicBezTo>
                <a:cubicBezTo>
                  <a:pt x="3879215" y="3229480"/>
                  <a:pt x="3916045" y="3266310"/>
                  <a:pt x="3952875" y="3285360"/>
                </a:cubicBezTo>
                <a:cubicBezTo>
                  <a:pt x="3989705" y="3304410"/>
                  <a:pt x="4016375" y="3342510"/>
                  <a:pt x="4059555" y="3346320"/>
                </a:cubicBezTo>
                <a:cubicBezTo>
                  <a:pt x="4102735" y="3350130"/>
                  <a:pt x="4177665" y="3306950"/>
                  <a:pt x="4211955" y="3308220"/>
                </a:cubicBezTo>
                <a:cubicBezTo>
                  <a:pt x="4246245" y="3309490"/>
                  <a:pt x="4243705" y="3333620"/>
                  <a:pt x="4265295" y="3353940"/>
                </a:cubicBezTo>
                <a:cubicBezTo>
                  <a:pt x="4286885" y="3374260"/>
                  <a:pt x="4311015" y="3399660"/>
                  <a:pt x="4341495" y="3430140"/>
                </a:cubicBezTo>
                <a:cubicBezTo>
                  <a:pt x="4371975" y="3460620"/>
                  <a:pt x="4401185" y="3516500"/>
                  <a:pt x="4448175" y="3536820"/>
                </a:cubicBezTo>
                <a:cubicBezTo>
                  <a:pt x="4495165" y="3557140"/>
                  <a:pt x="4570095" y="3541900"/>
                  <a:pt x="4623435" y="3552060"/>
                </a:cubicBezTo>
                <a:cubicBezTo>
                  <a:pt x="4676775" y="3562220"/>
                  <a:pt x="4728845" y="3577460"/>
                  <a:pt x="4768215" y="3597780"/>
                </a:cubicBezTo>
                <a:cubicBezTo>
                  <a:pt x="4807585" y="3618100"/>
                  <a:pt x="4832985" y="3657470"/>
                  <a:pt x="4859655" y="3673980"/>
                </a:cubicBezTo>
                <a:cubicBezTo>
                  <a:pt x="4886325" y="3690490"/>
                  <a:pt x="4899025" y="3682870"/>
                  <a:pt x="4928235" y="3696840"/>
                </a:cubicBezTo>
                <a:cubicBezTo>
                  <a:pt x="4957445" y="3710810"/>
                  <a:pt x="4998085" y="3757800"/>
                  <a:pt x="5034915" y="3757800"/>
                </a:cubicBezTo>
                <a:cubicBezTo>
                  <a:pt x="5071745" y="3757800"/>
                  <a:pt x="5114925" y="3723510"/>
                  <a:pt x="5149215" y="3696840"/>
                </a:cubicBezTo>
                <a:cubicBezTo>
                  <a:pt x="5183505" y="3670170"/>
                  <a:pt x="5193665" y="3624450"/>
                  <a:pt x="5240655" y="3597780"/>
                </a:cubicBezTo>
                <a:cubicBezTo>
                  <a:pt x="5287645" y="3571110"/>
                  <a:pt x="5386705" y="3562220"/>
                  <a:pt x="5431155" y="3536820"/>
                </a:cubicBezTo>
                <a:cubicBezTo>
                  <a:pt x="5475605" y="3511420"/>
                  <a:pt x="5487035" y="3469510"/>
                  <a:pt x="5507355" y="3445380"/>
                </a:cubicBezTo>
                <a:cubicBezTo>
                  <a:pt x="5527675" y="3421250"/>
                  <a:pt x="5509895" y="3414900"/>
                  <a:pt x="5553075" y="3392040"/>
                </a:cubicBezTo>
                <a:cubicBezTo>
                  <a:pt x="5596255" y="3369180"/>
                  <a:pt x="5709285" y="3318380"/>
                  <a:pt x="5766435" y="3308220"/>
                </a:cubicBezTo>
                <a:cubicBezTo>
                  <a:pt x="5823585" y="3298060"/>
                  <a:pt x="5852795" y="3337430"/>
                  <a:pt x="5895975" y="3331080"/>
                </a:cubicBezTo>
                <a:cubicBezTo>
                  <a:pt x="5939155" y="3324730"/>
                  <a:pt x="5988685" y="3290440"/>
                  <a:pt x="6025515" y="3270120"/>
                </a:cubicBezTo>
                <a:cubicBezTo>
                  <a:pt x="6062345" y="3249800"/>
                  <a:pt x="6082665" y="3248530"/>
                  <a:pt x="6116955" y="3209160"/>
                </a:cubicBezTo>
                <a:cubicBezTo>
                  <a:pt x="6151245" y="3169790"/>
                  <a:pt x="6203315" y="3087240"/>
                  <a:pt x="6231255" y="3033900"/>
                </a:cubicBezTo>
                <a:cubicBezTo>
                  <a:pt x="6259195" y="2980560"/>
                  <a:pt x="6271895" y="2932300"/>
                  <a:pt x="6284595" y="2889120"/>
                </a:cubicBezTo>
                <a:cubicBezTo>
                  <a:pt x="6297295" y="2845940"/>
                  <a:pt x="6309995" y="2804030"/>
                  <a:pt x="6307455" y="2774820"/>
                </a:cubicBezTo>
                <a:cubicBezTo>
                  <a:pt x="6304915" y="2745610"/>
                  <a:pt x="6292215" y="2730370"/>
                  <a:pt x="6269355" y="2713860"/>
                </a:cubicBezTo>
                <a:cubicBezTo>
                  <a:pt x="6246495" y="2697350"/>
                  <a:pt x="6193155" y="2689730"/>
                  <a:pt x="6170295" y="2675760"/>
                </a:cubicBezTo>
                <a:cubicBezTo>
                  <a:pt x="6147435" y="2661790"/>
                  <a:pt x="6116955" y="2651630"/>
                  <a:pt x="6132195" y="2630040"/>
                </a:cubicBezTo>
                <a:cubicBezTo>
                  <a:pt x="6147435" y="2608450"/>
                  <a:pt x="6219825" y="2560190"/>
                  <a:pt x="6261735" y="2546220"/>
                </a:cubicBezTo>
                <a:cubicBezTo>
                  <a:pt x="6303645" y="2532250"/>
                  <a:pt x="6365875" y="2581780"/>
                  <a:pt x="6383655" y="2546220"/>
                </a:cubicBezTo>
                <a:cubicBezTo>
                  <a:pt x="6401435" y="2510660"/>
                  <a:pt x="6344285" y="2360800"/>
                  <a:pt x="6368415" y="2332860"/>
                </a:cubicBezTo>
                <a:cubicBezTo>
                  <a:pt x="6392545" y="2304920"/>
                  <a:pt x="6486525" y="2370960"/>
                  <a:pt x="6528435" y="2378580"/>
                </a:cubicBezTo>
                <a:cubicBezTo>
                  <a:pt x="6570345" y="2386200"/>
                  <a:pt x="6589395" y="2392550"/>
                  <a:pt x="6619875" y="2378580"/>
                </a:cubicBezTo>
                <a:cubicBezTo>
                  <a:pt x="6650355" y="2364610"/>
                  <a:pt x="6685915" y="2325240"/>
                  <a:pt x="6711315" y="2294760"/>
                </a:cubicBezTo>
                <a:cubicBezTo>
                  <a:pt x="6736715" y="2264280"/>
                  <a:pt x="6755765" y="2223640"/>
                  <a:pt x="6772275" y="2195700"/>
                </a:cubicBezTo>
                <a:cubicBezTo>
                  <a:pt x="6788785" y="2167760"/>
                  <a:pt x="6773545" y="2133470"/>
                  <a:pt x="6810375" y="2127120"/>
                </a:cubicBezTo>
                <a:cubicBezTo>
                  <a:pt x="6847205" y="2120770"/>
                  <a:pt x="6944995" y="2157600"/>
                  <a:pt x="6993255" y="2157600"/>
                </a:cubicBezTo>
                <a:cubicBezTo>
                  <a:pt x="7041515" y="2157600"/>
                  <a:pt x="7065645" y="2144900"/>
                  <a:pt x="7099935" y="2127120"/>
                </a:cubicBezTo>
                <a:cubicBezTo>
                  <a:pt x="7134225" y="2109340"/>
                  <a:pt x="7177405" y="2069970"/>
                  <a:pt x="7198995" y="2050920"/>
                </a:cubicBezTo>
                <a:cubicBezTo>
                  <a:pt x="7220585" y="2031870"/>
                  <a:pt x="7194550" y="2022345"/>
                  <a:pt x="7198995" y="2012820"/>
                </a:cubicBezTo>
              </a:path>
            </a:pathLst>
          </a:custGeom>
          <a:noFill/>
          <a:ln w="889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descr="マップ&#10;&#10;自動的に生成された説明">
            <a:extLst>
              <a:ext uri="{FF2B5EF4-FFF2-40B4-BE49-F238E27FC236}">
                <a16:creationId xmlns:a16="http://schemas.microsoft.com/office/drawing/2014/main" id="{6D666DBE-3703-97BD-2F27-4E34FA27FC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7700" y="1276349"/>
            <a:ext cx="7441855" cy="4629151"/>
          </a:xfrm>
          <a:prstGeom prst="rect">
            <a:avLst/>
          </a:prstGeom>
        </p:spPr>
      </p:pic>
      <p:sp>
        <p:nvSpPr>
          <p:cNvPr id="8" name="テキスト ボックス 7">
            <a:extLst>
              <a:ext uri="{FF2B5EF4-FFF2-40B4-BE49-F238E27FC236}">
                <a16:creationId xmlns:a16="http://schemas.microsoft.com/office/drawing/2014/main" id="{DE3584CD-ACE8-0912-79C3-AB87CDE153F2}"/>
              </a:ext>
            </a:extLst>
          </p:cNvPr>
          <p:cNvSpPr txBox="1"/>
          <p:nvPr/>
        </p:nvSpPr>
        <p:spPr>
          <a:xfrm>
            <a:off x="769073" y="1256533"/>
            <a:ext cx="2057400" cy="369332"/>
          </a:xfrm>
          <a:prstGeom prst="rect">
            <a:avLst/>
          </a:prstGeom>
          <a:solidFill>
            <a:schemeClr val="bg1"/>
          </a:solidFill>
        </p:spPr>
        <p:txBody>
          <a:bodyPr wrap="square" rtlCol="0">
            <a:spAutoFit/>
          </a:bodyPr>
          <a:lstStyle/>
          <a:p>
            <a:pPr algn="ctr" fontAlgn="t"/>
            <a:r>
              <a:rPr kumimoji="1" lang="ja-JP" altLang="en-US" b="1" dirty="0" smtClean="0">
                <a:latin typeface="メイリオ" panose="020B0604030504040204" pitchFamily="50" charset="-128"/>
                <a:ea typeface="メイリオ" panose="020B0604030504040204" pitchFamily="50" charset="-128"/>
              </a:rPr>
              <a:t>洪水災害の</a:t>
            </a:r>
            <a:r>
              <a:rPr kumimoji="1" lang="ja-JP" altLang="en-US" b="1" dirty="0">
                <a:latin typeface="メイリオ" panose="020B0604030504040204" pitchFamily="50" charset="-128"/>
                <a:ea typeface="メイリオ" panose="020B0604030504040204" pitchFamily="50" charset="-128"/>
              </a:rPr>
              <a:t>危険度</a:t>
            </a:r>
          </a:p>
        </p:txBody>
      </p:sp>
      <p:sp>
        <p:nvSpPr>
          <p:cNvPr id="10" name="フリーフォーム: 図形 12">
            <a:extLst>
              <a:ext uri="{FF2B5EF4-FFF2-40B4-BE49-F238E27FC236}">
                <a16:creationId xmlns:a16="http://schemas.microsoft.com/office/drawing/2014/main" id="{4460DABE-8857-0A1C-7390-0AC14202ED1E}"/>
              </a:ext>
            </a:extLst>
          </p:cNvPr>
          <p:cNvSpPr/>
          <p:nvPr/>
        </p:nvSpPr>
        <p:spPr>
          <a:xfrm>
            <a:off x="840105" y="1378080"/>
            <a:ext cx="7207676" cy="4445676"/>
          </a:xfrm>
          <a:custGeom>
            <a:avLst/>
            <a:gdLst>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45355 w 7229475"/>
              <a:gd name="connsiteY29" fmla="*/ 6564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926455 w 7207676"/>
              <a:gd name="connsiteY144" fmla="*/ 335394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172075 w 7207676"/>
              <a:gd name="connsiteY139" fmla="*/ 36130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75018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41095 w 7207676"/>
              <a:gd name="connsiteY104" fmla="*/ 403974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35255 w 7207676"/>
              <a:gd name="connsiteY88" fmla="*/ 32472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7637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301115 w 7207676"/>
              <a:gd name="connsiteY77" fmla="*/ 251574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207676" h="4445676">
                <a:moveTo>
                  <a:pt x="7023735" y="1121280"/>
                </a:moveTo>
                <a:cubicBezTo>
                  <a:pt x="6993890" y="1126360"/>
                  <a:pt x="6928485" y="1127630"/>
                  <a:pt x="6886575" y="1144140"/>
                </a:cubicBezTo>
                <a:cubicBezTo>
                  <a:pt x="6844665" y="1160650"/>
                  <a:pt x="6802755" y="1189860"/>
                  <a:pt x="6772275" y="1220340"/>
                </a:cubicBezTo>
                <a:cubicBezTo>
                  <a:pt x="6741795" y="1250820"/>
                  <a:pt x="6730365" y="1299080"/>
                  <a:pt x="6703695" y="1327020"/>
                </a:cubicBezTo>
                <a:cubicBezTo>
                  <a:pt x="6677025" y="1354960"/>
                  <a:pt x="6647815" y="1374010"/>
                  <a:pt x="6612255" y="1387980"/>
                </a:cubicBezTo>
                <a:cubicBezTo>
                  <a:pt x="6576695" y="1401950"/>
                  <a:pt x="6539865" y="1385440"/>
                  <a:pt x="6490335" y="1410840"/>
                </a:cubicBezTo>
                <a:cubicBezTo>
                  <a:pt x="6440805" y="1436240"/>
                  <a:pt x="6362065" y="1513710"/>
                  <a:pt x="6315075" y="1540380"/>
                </a:cubicBezTo>
                <a:cubicBezTo>
                  <a:pt x="6268085" y="1567050"/>
                  <a:pt x="6250305" y="1603880"/>
                  <a:pt x="6208395" y="1570860"/>
                </a:cubicBezTo>
                <a:cubicBezTo>
                  <a:pt x="6166485" y="1537840"/>
                  <a:pt x="6092825" y="1361310"/>
                  <a:pt x="6063615" y="1342260"/>
                </a:cubicBezTo>
                <a:cubicBezTo>
                  <a:pt x="6034405" y="1323210"/>
                  <a:pt x="6042025" y="1429890"/>
                  <a:pt x="6033135" y="1456560"/>
                </a:cubicBezTo>
                <a:cubicBezTo>
                  <a:pt x="6024245" y="1483230"/>
                  <a:pt x="6038215" y="1503550"/>
                  <a:pt x="6010275" y="1502280"/>
                </a:cubicBezTo>
                <a:cubicBezTo>
                  <a:pt x="5982335" y="1501010"/>
                  <a:pt x="5907405" y="1466720"/>
                  <a:pt x="5865495" y="1448940"/>
                </a:cubicBezTo>
                <a:cubicBezTo>
                  <a:pt x="5823585" y="1431160"/>
                  <a:pt x="5791835" y="1413380"/>
                  <a:pt x="5758815" y="1395600"/>
                </a:cubicBezTo>
                <a:cubicBezTo>
                  <a:pt x="5725795" y="1377820"/>
                  <a:pt x="5697855" y="1351150"/>
                  <a:pt x="5667375" y="1342260"/>
                </a:cubicBezTo>
                <a:cubicBezTo>
                  <a:pt x="5636895" y="1333370"/>
                  <a:pt x="5614035" y="1363850"/>
                  <a:pt x="5575935" y="1342260"/>
                </a:cubicBezTo>
                <a:cubicBezTo>
                  <a:pt x="5537835" y="1320670"/>
                  <a:pt x="5467985" y="1248280"/>
                  <a:pt x="5438775" y="1212720"/>
                </a:cubicBezTo>
                <a:cubicBezTo>
                  <a:pt x="5409565" y="1177160"/>
                  <a:pt x="5412105" y="1169540"/>
                  <a:pt x="5400675" y="1128900"/>
                </a:cubicBezTo>
                <a:cubicBezTo>
                  <a:pt x="5389245" y="1088260"/>
                  <a:pt x="5376545" y="1009520"/>
                  <a:pt x="5370195" y="968880"/>
                </a:cubicBezTo>
                <a:cubicBezTo>
                  <a:pt x="5363845" y="928240"/>
                  <a:pt x="5381625" y="896490"/>
                  <a:pt x="5362575" y="885060"/>
                </a:cubicBezTo>
                <a:cubicBezTo>
                  <a:pt x="5343525" y="873630"/>
                  <a:pt x="5281295" y="892680"/>
                  <a:pt x="5255895" y="900300"/>
                </a:cubicBezTo>
                <a:cubicBezTo>
                  <a:pt x="5230495" y="907920"/>
                  <a:pt x="5222875" y="916810"/>
                  <a:pt x="5210175" y="930780"/>
                </a:cubicBezTo>
                <a:cubicBezTo>
                  <a:pt x="5197475" y="944750"/>
                  <a:pt x="5196205" y="979040"/>
                  <a:pt x="5179695" y="984120"/>
                </a:cubicBezTo>
                <a:cubicBezTo>
                  <a:pt x="5163185" y="989200"/>
                  <a:pt x="5131435" y="966340"/>
                  <a:pt x="5111115" y="961260"/>
                </a:cubicBezTo>
                <a:cubicBezTo>
                  <a:pt x="5090795" y="956180"/>
                  <a:pt x="5089525" y="953640"/>
                  <a:pt x="5057775" y="953640"/>
                </a:cubicBezTo>
                <a:cubicBezTo>
                  <a:pt x="5026025" y="953640"/>
                  <a:pt x="4956175" y="954910"/>
                  <a:pt x="4920615" y="961260"/>
                </a:cubicBezTo>
                <a:cubicBezTo>
                  <a:pt x="4885055" y="967610"/>
                  <a:pt x="4871085" y="985390"/>
                  <a:pt x="4844415" y="991740"/>
                </a:cubicBezTo>
                <a:cubicBezTo>
                  <a:pt x="4817745" y="998090"/>
                  <a:pt x="4787265" y="1009520"/>
                  <a:pt x="4760595" y="999360"/>
                </a:cubicBezTo>
                <a:cubicBezTo>
                  <a:pt x="4733925" y="989200"/>
                  <a:pt x="4690745" y="965070"/>
                  <a:pt x="4684395" y="930780"/>
                </a:cubicBezTo>
                <a:cubicBezTo>
                  <a:pt x="4678045" y="896490"/>
                  <a:pt x="4705985" y="845690"/>
                  <a:pt x="4722495" y="793620"/>
                </a:cubicBezTo>
                <a:cubicBezTo>
                  <a:pt x="4739005" y="741550"/>
                  <a:pt x="4796155" y="647570"/>
                  <a:pt x="4783455" y="618360"/>
                </a:cubicBezTo>
                <a:cubicBezTo>
                  <a:pt x="4770755" y="589150"/>
                  <a:pt x="4675505" y="631060"/>
                  <a:pt x="4646295" y="618360"/>
                </a:cubicBezTo>
                <a:cubicBezTo>
                  <a:pt x="4617085" y="605660"/>
                  <a:pt x="4634865" y="565020"/>
                  <a:pt x="4608195" y="542160"/>
                </a:cubicBezTo>
                <a:cubicBezTo>
                  <a:pt x="4581525" y="519300"/>
                  <a:pt x="4514215" y="482470"/>
                  <a:pt x="4486275" y="481200"/>
                </a:cubicBezTo>
                <a:cubicBezTo>
                  <a:pt x="4458335" y="479930"/>
                  <a:pt x="4463415" y="518030"/>
                  <a:pt x="4440555" y="534540"/>
                </a:cubicBezTo>
                <a:cubicBezTo>
                  <a:pt x="4417695" y="551050"/>
                  <a:pt x="4385945" y="571370"/>
                  <a:pt x="4349115" y="580260"/>
                </a:cubicBezTo>
                <a:cubicBezTo>
                  <a:pt x="4312285" y="589150"/>
                  <a:pt x="4257675" y="576450"/>
                  <a:pt x="4219575" y="587880"/>
                </a:cubicBezTo>
                <a:cubicBezTo>
                  <a:pt x="4181475" y="599310"/>
                  <a:pt x="4145915" y="629790"/>
                  <a:pt x="4120515" y="648840"/>
                </a:cubicBezTo>
                <a:cubicBezTo>
                  <a:pt x="4095115" y="667890"/>
                  <a:pt x="4098925" y="686940"/>
                  <a:pt x="4067175" y="702180"/>
                </a:cubicBezTo>
                <a:cubicBezTo>
                  <a:pt x="4035425" y="717420"/>
                  <a:pt x="3977005" y="733930"/>
                  <a:pt x="3930015" y="740280"/>
                </a:cubicBezTo>
                <a:cubicBezTo>
                  <a:pt x="3883025" y="746630"/>
                  <a:pt x="3832225" y="746630"/>
                  <a:pt x="3785235" y="740280"/>
                </a:cubicBezTo>
                <a:cubicBezTo>
                  <a:pt x="3738245" y="733930"/>
                  <a:pt x="3696335" y="730120"/>
                  <a:pt x="3648075" y="702180"/>
                </a:cubicBezTo>
                <a:cubicBezTo>
                  <a:pt x="3599815" y="674240"/>
                  <a:pt x="3536315" y="609470"/>
                  <a:pt x="3495675" y="572640"/>
                </a:cubicBezTo>
                <a:cubicBezTo>
                  <a:pt x="3455035" y="535810"/>
                  <a:pt x="3442335" y="512950"/>
                  <a:pt x="3404235" y="481200"/>
                </a:cubicBezTo>
                <a:cubicBezTo>
                  <a:pt x="3366135" y="449450"/>
                  <a:pt x="3312795" y="411350"/>
                  <a:pt x="3267075" y="382140"/>
                </a:cubicBezTo>
                <a:cubicBezTo>
                  <a:pt x="3221355" y="352930"/>
                  <a:pt x="3202305" y="324990"/>
                  <a:pt x="3129915" y="305940"/>
                </a:cubicBezTo>
                <a:cubicBezTo>
                  <a:pt x="3057525" y="286890"/>
                  <a:pt x="2883535" y="279270"/>
                  <a:pt x="2832735" y="267840"/>
                </a:cubicBezTo>
                <a:cubicBezTo>
                  <a:pt x="2781935" y="256410"/>
                  <a:pt x="2845435" y="250060"/>
                  <a:pt x="2825115" y="237360"/>
                </a:cubicBezTo>
                <a:cubicBezTo>
                  <a:pt x="2804795" y="224660"/>
                  <a:pt x="2753995" y="197990"/>
                  <a:pt x="2710815" y="191640"/>
                </a:cubicBezTo>
                <a:cubicBezTo>
                  <a:pt x="2667635" y="185290"/>
                  <a:pt x="2610485" y="214500"/>
                  <a:pt x="2566035" y="199260"/>
                </a:cubicBezTo>
                <a:cubicBezTo>
                  <a:pt x="2521585" y="184020"/>
                  <a:pt x="2479675" y="133220"/>
                  <a:pt x="2444115" y="100200"/>
                </a:cubicBezTo>
                <a:cubicBezTo>
                  <a:pt x="2408555" y="67180"/>
                  <a:pt x="2369185" y="-10290"/>
                  <a:pt x="2352675" y="1140"/>
                </a:cubicBezTo>
                <a:cubicBezTo>
                  <a:pt x="2336165" y="12570"/>
                  <a:pt x="2352675" y="129410"/>
                  <a:pt x="2345055" y="168780"/>
                </a:cubicBezTo>
                <a:cubicBezTo>
                  <a:pt x="2337435" y="208150"/>
                  <a:pt x="2331085" y="211960"/>
                  <a:pt x="2306955" y="237360"/>
                </a:cubicBezTo>
                <a:cubicBezTo>
                  <a:pt x="2282825" y="262760"/>
                  <a:pt x="2239645" y="293240"/>
                  <a:pt x="2200275" y="321180"/>
                </a:cubicBezTo>
                <a:cubicBezTo>
                  <a:pt x="2160905" y="349120"/>
                  <a:pt x="2096135" y="374520"/>
                  <a:pt x="2070735" y="405000"/>
                </a:cubicBezTo>
                <a:cubicBezTo>
                  <a:pt x="2045335" y="435480"/>
                  <a:pt x="2049145" y="463420"/>
                  <a:pt x="2047875" y="504060"/>
                </a:cubicBezTo>
                <a:cubicBezTo>
                  <a:pt x="2046605" y="544700"/>
                  <a:pt x="2059305" y="614550"/>
                  <a:pt x="2063115" y="648840"/>
                </a:cubicBezTo>
                <a:cubicBezTo>
                  <a:pt x="2066925" y="683130"/>
                  <a:pt x="2078355" y="684400"/>
                  <a:pt x="2070735" y="709800"/>
                </a:cubicBezTo>
                <a:cubicBezTo>
                  <a:pt x="2063115" y="735200"/>
                  <a:pt x="2036445" y="782190"/>
                  <a:pt x="2017395" y="801240"/>
                </a:cubicBezTo>
                <a:cubicBezTo>
                  <a:pt x="1998345" y="820290"/>
                  <a:pt x="2002155" y="827910"/>
                  <a:pt x="1956435" y="824100"/>
                </a:cubicBezTo>
                <a:cubicBezTo>
                  <a:pt x="1910715" y="820290"/>
                  <a:pt x="1743075" y="778380"/>
                  <a:pt x="1743075" y="778380"/>
                </a:cubicBezTo>
                <a:cubicBezTo>
                  <a:pt x="1684655" y="766950"/>
                  <a:pt x="1657985" y="758060"/>
                  <a:pt x="1605915" y="755520"/>
                </a:cubicBezTo>
                <a:lnTo>
                  <a:pt x="1430655" y="763140"/>
                </a:lnTo>
                <a:cubicBezTo>
                  <a:pt x="1374775" y="777110"/>
                  <a:pt x="1321435" y="820290"/>
                  <a:pt x="1270635" y="839340"/>
                </a:cubicBezTo>
                <a:cubicBezTo>
                  <a:pt x="1219835" y="858390"/>
                  <a:pt x="1149985" y="838070"/>
                  <a:pt x="1125855" y="877440"/>
                </a:cubicBezTo>
                <a:cubicBezTo>
                  <a:pt x="1101725" y="916810"/>
                  <a:pt x="1114425" y="1019680"/>
                  <a:pt x="1125855" y="1075560"/>
                </a:cubicBezTo>
                <a:cubicBezTo>
                  <a:pt x="1137285" y="1131440"/>
                  <a:pt x="1156335" y="1183510"/>
                  <a:pt x="1194435" y="1212720"/>
                </a:cubicBezTo>
                <a:cubicBezTo>
                  <a:pt x="1232535" y="1241930"/>
                  <a:pt x="1318895" y="1229230"/>
                  <a:pt x="1354455" y="1250820"/>
                </a:cubicBezTo>
                <a:cubicBezTo>
                  <a:pt x="1390015" y="1272410"/>
                  <a:pt x="1405255" y="1301620"/>
                  <a:pt x="1407795" y="1342260"/>
                </a:cubicBezTo>
                <a:cubicBezTo>
                  <a:pt x="1410335" y="1382900"/>
                  <a:pt x="1379855" y="1445130"/>
                  <a:pt x="1369695" y="1494660"/>
                </a:cubicBezTo>
                <a:cubicBezTo>
                  <a:pt x="1359535" y="1544190"/>
                  <a:pt x="1330325" y="1579750"/>
                  <a:pt x="1346835" y="1639440"/>
                </a:cubicBezTo>
                <a:cubicBezTo>
                  <a:pt x="1363345" y="1699130"/>
                  <a:pt x="1439545" y="1776600"/>
                  <a:pt x="1468755" y="1852800"/>
                </a:cubicBezTo>
                <a:cubicBezTo>
                  <a:pt x="1497965" y="1929000"/>
                  <a:pt x="1501775" y="2022980"/>
                  <a:pt x="1522095" y="2096640"/>
                </a:cubicBezTo>
                <a:cubicBezTo>
                  <a:pt x="1542415" y="2170300"/>
                  <a:pt x="1575435" y="2247770"/>
                  <a:pt x="1590675" y="2294760"/>
                </a:cubicBezTo>
                <a:cubicBezTo>
                  <a:pt x="1605915" y="2341750"/>
                  <a:pt x="1633855" y="2369690"/>
                  <a:pt x="1613535" y="2378580"/>
                </a:cubicBezTo>
                <a:cubicBezTo>
                  <a:pt x="1593215" y="2387470"/>
                  <a:pt x="1513205" y="2348100"/>
                  <a:pt x="1468755" y="2348100"/>
                </a:cubicBezTo>
                <a:cubicBezTo>
                  <a:pt x="1424305" y="2348100"/>
                  <a:pt x="1374775" y="2350640"/>
                  <a:pt x="1346835" y="2378580"/>
                </a:cubicBezTo>
                <a:cubicBezTo>
                  <a:pt x="1318895" y="2406520"/>
                  <a:pt x="1320165" y="2468750"/>
                  <a:pt x="1301115" y="2515740"/>
                </a:cubicBezTo>
                <a:cubicBezTo>
                  <a:pt x="1282065" y="2562730"/>
                  <a:pt x="1261745" y="2624960"/>
                  <a:pt x="1232535" y="2660520"/>
                </a:cubicBezTo>
                <a:cubicBezTo>
                  <a:pt x="1203325" y="2696080"/>
                  <a:pt x="1157605" y="2691000"/>
                  <a:pt x="1125855" y="2729100"/>
                </a:cubicBezTo>
                <a:cubicBezTo>
                  <a:pt x="1094105" y="2767200"/>
                  <a:pt x="1061085" y="2848480"/>
                  <a:pt x="1042035" y="2889120"/>
                </a:cubicBezTo>
                <a:cubicBezTo>
                  <a:pt x="1022985" y="2929760"/>
                  <a:pt x="1040765" y="2946270"/>
                  <a:pt x="1011555" y="2972940"/>
                </a:cubicBezTo>
                <a:cubicBezTo>
                  <a:pt x="982345" y="2999610"/>
                  <a:pt x="911225" y="3038980"/>
                  <a:pt x="866775" y="3049140"/>
                </a:cubicBezTo>
                <a:cubicBezTo>
                  <a:pt x="822325" y="3059300"/>
                  <a:pt x="776605" y="3036440"/>
                  <a:pt x="744855" y="3033900"/>
                </a:cubicBezTo>
                <a:cubicBezTo>
                  <a:pt x="713105" y="3031360"/>
                  <a:pt x="699135" y="3031360"/>
                  <a:pt x="676275" y="3033900"/>
                </a:cubicBezTo>
                <a:cubicBezTo>
                  <a:pt x="653415" y="3036440"/>
                  <a:pt x="645795" y="3032630"/>
                  <a:pt x="607695" y="3049140"/>
                </a:cubicBezTo>
                <a:cubicBezTo>
                  <a:pt x="569595" y="3065650"/>
                  <a:pt x="509905" y="3115180"/>
                  <a:pt x="447675" y="3132960"/>
                </a:cubicBezTo>
                <a:cubicBezTo>
                  <a:pt x="385445" y="3150740"/>
                  <a:pt x="290195" y="3143120"/>
                  <a:pt x="234315" y="3155820"/>
                </a:cubicBezTo>
                <a:cubicBezTo>
                  <a:pt x="178435" y="3168520"/>
                  <a:pt x="142875" y="3163440"/>
                  <a:pt x="112395" y="3209160"/>
                </a:cubicBezTo>
                <a:cubicBezTo>
                  <a:pt x="81915" y="3254880"/>
                  <a:pt x="69215" y="3341240"/>
                  <a:pt x="51435" y="3430140"/>
                </a:cubicBezTo>
                <a:cubicBezTo>
                  <a:pt x="33655" y="3519040"/>
                  <a:pt x="13335" y="3662550"/>
                  <a:pt x="5715" y="3742560"/>
                </a:cubicBezTo>
                <a:cubicBezTo>
                  <a:pt x="-1905" y="3822570"/>
                  <a:pt x="-1905" y="3867020"/>
                  <a:pt x="5715" y="3910200"/>
                </a:cubicBezTo>
                <a:cubicBezTo>
                  <a:pt x="13335" y="3953380"/>
                  <a:pt x="34925" y="3972430"/>
                  <a:pt x="51435" y="4001640"/>
                </a:cubicBezTo>
                <a:cubicBezTo>
                  <a:pt x="67945" y="4030850"/>
                  <a:pt x="89535" y="4053710"/>
                  <a:pt x="104775" y="4085460"/>
                </a:cubicBezTo>
                <a:cubicBezTo>
                  <a:pt x="120015" y="4117210"/>
                  <a:pt x="123825" y="4157850"/>
                  <a:pt x="142875" y="4192140"/>
                </a:cubicBezTo>
                <a:cubicBezTo>
                  <a:pt x="161925" y="4226430"/>
                  <a:pt x="201295" y="4269610"/>
                  <a:pt x="219075" y="4291200"/>
                </a:cubicBezTo>
                <a:cubicBezTo>
                  <a:pt x="236855" y="4312790"/>
                  <a:pt x="226695" y="4306440"/>
                  <a:pt x="249555" y="4321680"/>
                </a:cubicBezTo>
                <a:cubicBezTo>
                  <a:pt x="272415" y="4336920"/>
                  <a:pt x="325755" y="4362320"/>
                  <a:pt x="356235" y="4382640"/>
                </a:cubicBezTo>
                <a:cubicBezTo>
                  <a:pt x="386715" y="4402960"/>
                  <a:pt x="395605" y="4435980"/>
                  <a:pt x="432435" y="4443600"/>
                </a:cubicBezTo>
                <a:cubicBezTo>
                  <a:pt x="469265" y="4451220"/>
                  <a:pt x="513715" y="4435980"/>
                  <a:pt x="577215" y="4428360"/>
                </a:cubicBezTo>
                <a:cubicBezTo>
                  <a:pt x="640715" y="4420740"/>
                  <a:pt x="757555" y="4408040"/>
                  <a:pt x="813435" y="4397880"/>
                </a:cubicBezTo>
                <a:cubicBezTo>
                  <a:pt x="869315" y="4387720"/>
                  <a:pt x="882015" y="4385180"/>
                  <a:pt x="912495" y="4367400"/>
                </a:cubicBezTo>
                <a:cubicBezTo>
                  <a:pt x="942975" y="4349620"/>
                  <a:pt x="969645" y="4328030"/>
                  <a:pt x="996315" y="4291200"/>
                </a:cubicBezTo>
                <a:cubicBezTo>
                  <a:pt x="1022985" y="4254370"/>
                  <a:pt x="1048385" y="4188330"/>
                  <a:pt x="1072515" y="4146420"/>
                </a:cubicBezTo>
                <a:cubicBezTo>
                  <a:pt x="1096645" y="4104510"/>
                  <a:pt x="1111885" y="4070220"/>
                  <a:pt x="1141095" y="4039740"/>
                </a:cubicBezTo>
                <a:cubicBezTo>
                  <a:pt x="1170305" y="4009260"/>
                  <a:pt x="1185545" y="3967350"/>
                  <a:pt x="1247775" y="3963540"/>
                </a:cubicBezTo>
                <a:cubicBezTo>
                  <a:pt x="1310005" y="3959730"/>
                  <a:pt x="1450975" y="4007990"/>
                  <a:pt x="1514475" y="4016880"/>
                </a:cubicBezTo>
                <a:cubicBezTo>
                  <a:pt x="1577975" y="4025770"/>
                  <a:pt x="1571625" y="4020690"/>
                  <a:pt x="1628775" y="4016880"/>
                </a:cubicBezTo>
                <a:cubicBezTo>
                  <a:pt x="1685925" y="4013070"/>
                  <a:pt x="1801495" y="4004180"/>
                  <a:pt x="1857375" y="3994020"/>
                </a:cubicBezTo>
                <a:cubicBezTo>
                  <a:pt x="1913255" y="3983860"/>
                  <a:pt x="1918335" y="3992750"/>
                  <a:pt x="1964055" y="3955920"/>
                </a:cubicBezTo>
                <a:cubicBezTo>
                  <a:pt x="2009775" y="3919090"/>
                  <a:pt x="2080895" y="3781930"/>
                  <a:pt x="2131695" y="3773040"/>
                </a:cubicBezTo>
                <a:cubicBezTo>
                  <a:pt x="2182495" y="3764150"/>
                  <a:pt x="2221865" y="3874640"/>
                  <a:pt x="2268855" y="3902580"/>
                </a:cubicBezTo>
                <a:cubicBezTo>
                  <a:pt x="2315845" y="3930520"/>
                  <a:pt x="2366645" y="3938140"/>
                  <a:pt x="2413635" y="3940680"/>
                </a:cubicBezTo>
                <a:cubicBezTo>
                  <a:pt x="2460625" y="3943220"/>
                  <a:pt x="2520315" y="3936870"/>
                  <a:pt x="2550795" y="3917820"/>
                </a:cubicBezTo>
                <a:cubicBezTo>
                  <a:pt x="2581275" y="3898770"/>
                  <a:pt x="2583815" y="3875910"/>
                  <a:pt x="2596515" y="3826380"/>
                </a:cubicBezTo>
                <a:cubicBezTo>
                  <a:pt x="2609215" y="3776850"/>
                  <a:pt x="2599055" y="3671440"/>
                  <a:pt x="2626995" y="3620640"/>
                </a:cubicBezTo>
                <a:cubicBezTo>
                  <a:pt x="2654935" y="3569840"/>
                  <a:pt x="2731135" y="3538090"/>
                  <a:pt x="2764155" y="3521580"/>
                </a:cubicBezTo>
                <a:cubicBezTo>
                  <a:pt x="2797175" y="3505070"/>
                  <a:pt x="2809875" y="3550790"/>
                  <a:pt x="2825115" y="3521580"/>
                </a:cubicBezTo>
                <a:cubicBezTo>
                  <a:pt x="2840355" y="3492370"/>
                  <a:pt x="2841625" y="3399660"/>
                  <a:pt x="2855595" y="3346320"/>
                </a:cubicBezTo>
                <a:cubicBezTo>
                  <a:pt x="2869565" y="3292980"/>
                  <a:pt x="2868295" y="3221860"/>
                  <a:pt x="2908935" y="3201540"/>
                </a:cubicBezTo>
                <a:cubicBezTo>
                  <a:pt x="2949575" y="3181220"/>
                  <a:pt x="3044825" y="3220590"/>
                  <a:pt x="3099435" y="3224400"/>
                </a:cubicBezTo>
                <a:cubicBezTo>
                  <a:pt x="3154045" y="3228210"/>
                  <a:pt x="3181985" y="3210430"/>
                  <a:pt x="3236595" y="3224400"/>
                </a:cubicBezTo>
                <a:cubicBezTo>
                  <a:pt x="3291205" y="3238370"/>
                  <a:pt x="3380105" y="3286630"/>
                  <a:pt x="3427095" y="3308220"/>
                </a:cubicBezTo>
                <a:cubicBezTo>
                  <a:pt x="3474085" y="3329810"/>
                  <a:pt x="3488055" y="3336160"/>
                  <a:pt x="3518535" y="3353940"/>
                </a:cubicBezTo>
                <a:cubicBezTo>
                  <a:pt x="3549015" y="3371720"/>
                  <a:pt x="3578225" y="3423790"/>
                  <a:pt x="3609975" y="3414900"/>
                </a:cubicBezTo>
                <a:cubicBezTo>
                  <a:pt x="3641725" y="3406010"/>
                  <a:pt x="3670935" y="3331080"/>
                  <a:pt x="3709035" y="3300600"/>
                </a:cubicBezTo>
                <a:cubicBezTo>
                  <a:pt x="3747135" y="3270120"/>
                  <a:pt x="3797935" y="3234560"/>
                  <a:pt x="3838575" y="3232020"/>
                </a:cubicBezTo>
                <a:cubicBezTo>
                  <a:pt x="3879215" y="3229480"/>
                  <a:pt x="3916045" y="3266310"/>
                  <a:pt x="3952875" y="3285360"/>
                </a:cubicBezTo>
                <a:cubicBezTo>
                  <a:pt x="3989705" y="3304410"/>
                  <a:pt x="4016375" y="3342510"/>
                  <a:pt x="4059555" y="3346320"/>
                </a:cubicBezTo>
                <a:cubicBezTo>
                  <a:pt x="4102735" y="3350130"/>
                  <a:pt x="4177665" y="3306950"/>
                  <a:pt x="4211955" y="3308220"/>
                </a:cubicBezTo>
                <a:cubicBezTo>
                  <a:pt x="4246245" y="3309490"/>
                  <a:pt x="4243705" y="3333620"/>
                  <a:pt x="4265295" y="3353940"/>
                </a:cubicBezTo>
                <a:cubicBezTo>
                  <a:pt x="4286885" y="3374260"/>
                  <a:pt x="4311015" y="3399660"/>
                  <a:pt x="4341495" y="3430140"/>
                </a:cubicBezTo>
                <a:cubicBezTo>
                  <a:pt x="4371975" y="3460620"/>
                  <a:pt x="4401185" y="3516500"/>
                  <a:pt x="4448175" y="3536820"/>
                </a:cubicBezTo>
                <a:cubicBezTo>
                  <a:pt x="4495165" y="3557140"/>
                  <a:pt x="4570095" y="3541900"/>
                  <a:pt x="4623435" y="3552060"/>
                </a:cubicBezTo>
                <a:cubicBezTo>
                  <a:pt x="4676775" y="3562220"/>
                  <a:pt x="4728845" y="3577460"/>
                  <a:pt x="4768215" y="3597780"/>
                </a:cubicBezTo>
                <a:cubicBezTo>
                  <a:pt x="4807585" y="3618100"/>
                  <a:pt x="4832985" y="3657470"/>
                  <a:pt x="4859655" y="3673980"/>
                </a:cubicBezTo>
                <a:cubicBezTo>
                  <a:pt x="4886325" y="3690490"/>
                  <a:pt x="4899025" y="3682870"/>
                  <a:pt x="4928235" y="3696840"/>
                </a:cubicBezTo>
                <a:cubicBezTo>
                  <a:pt x="4957445" y="3710810"/>
                  <a:pt x="4998085" y="3757800"/>
                  <a:pt x="5034915" y="3757800"/>
                </a:cubicBezTo>
                <a:cubicBezTo>
                  <a:pt x="5071745" y="3757800"/>
                  <a:pt x="5114925" y="3723510"/>
                  <a:pt x="5149215" y="3696840"/>
                </a:cubicBezTo>
                <a:cubicBezTo>
                  <a:pt x="5183505" y="3670170"/>
                  <a:pt x="5193665" y="3624450"/>
                  <a:pt x="5240655" y="3597780"/>
                </a:cubicBezTo>
                <a:cubicBezTo>
                  <a:pt x="5287645" y="3571110"/>
                  <a:pt x="5386705" y="3562220"/>
                  <a:pt x="5431155" y="3536820"/>
                </a:cubicBezTo>
                <a:cubicBezTo>
                  <a:pt x="5475605" y="3511420"/>
                  <a:pt x="5487035" y="3469510"/>
                  <a:pt x="5507355" y="3445380"/>
                </a:cubicBezTo>
                <a:cubicBezTo>
                  <a:pt x="5527675" y="3421250"/>
                  <a:pt x="5509895" y="3414900"/>
                  <a:pt x="5553075" y="3392040"/>
                </a:cubicBezTo>
                <a:cubicBezTo>
                  <a:pt x="5596255" y="3369180"/>
                  <a:pt x="5709285" y="3318380"/>
                  <a:pt x="5766435" y="3308220"/>
                </a:cubicBezTo>
                <a:cubicBezTo>
                  <a:pt x="5823585" y="3298060"/>
                  <a:pt x="5852795" y="3337430"/>
                  <a:pt x="5895975" y="3331080"/>
                </a:cubicBezTo>
                <a:cubicBezTo>
                  <a:pt x="5939155" y="3324730"/>
                  <a:pt x="5988685" y="3290440"/>
                  <a:pt x="6025515" y="3270120"/>
                </a:cubicBezTo>
                <a:cubicBezTo>
                  <a:pt x="6062345" y="3249800"/>
                  <a:pt x="6082665" y="3248530"/>
                  <a:pt x="6116955" y="3209160"/>
                </a:cubicBezTo>
                <a:cubicBezTo>
                  <a:pt x="6151245" y="3169790"/>
                  <a:pt x="6203315" y="3087240"/>
                  <a:pt x="6231255" y="3033900"/>
                </a:cubicBezTo>
                <a:cubicBezTo>
                  <a:pt x="6259195" y="2980560"/>
                  <a:pt x="6271895" y="2932300"/>
                  <a:pt x="6284595" y="2889120"/>
                </a:cubicBezTo>
                <a:cubicBezTo>
                  <a:pt x="6297295" y="2845940"/>
                  <a:pt x="6309995" y="2804030"/>
                  <a:pt x="6307455" y="2774820"/>
                </a:cubicBezTo>
                <a:cubicBezTo>
                  <a:pt x="6304915" y="2745610"/>
                  <a:pt x="6292215" y="2730370"/>
                  <a:pt x="6269355" y="2713860"/>
                </a:cubicBezTo>
                <a:cubicBezTo>
                  <a:pt x="6246495" y="2697350"/>
                  <a:pt x="6193155" y="2689730"/>
                  <a:pt x="6170295" y="2675760"/>
                </a:cubicBezTo>
                <a:cubicBezTo>
                  <a:pt x="6147435" y="2661790"/>
                  <a:pt x="6116955" y="2651630"/>
                  <a:pt x="6132195" y="2630040"/>
                </a:cubicBezTo>
                <a:cubicBezTo>
                  <a:pt x="6147435" y="2608450"/>
                  <a:pt x="6219825" y="2560190"/>
                  <a:pt x="6261735" y="2546220"/>
                </a:cubicBezTo>
                <a:cubicBezTo>
                  <a:pt x="6303645" y="2532250"/>
                  <a:pt x="6365875" y="2581780"/>
                  <a:pt x="6383655" y="2546220"/>
                </a:cubicBezTo>
                <a:cubicBezTo>
                  <a:pt x="6401435" y="2510660"/>
                  <a:pt x="6344285" y="2360800"/>
                  <a:pt x="6368415" y="2332860"/>
                </a:cubicBezTo>
                <a:cubicBezTo>
                  <a:pt x="6392545" y="2304920"/>
                  <a:pt x="6486525" y="2370960"/>
                  <a:pt x="6528435" y="2378580"/>
                </a:cubicBezTo>
                <a:cubicBezTo>
                  <a:pt x="6570345" y="2386200"/>
                  <a:pt x="6589395" y="2392550"/>
                  <a:pt x="6619875" y="2378580"/>
                </a:cubicBezTo>
                <a:cubicBezTo>
                  <a:pt x="6650355" y="2364610"/>
                  <a:pt x="6685915" y="2325240"/>
                  <a:pt x="6711315" y="2294760"/>
                </a:cubicBezTo>
                <a:cubicBezTo>
                  <a:pt x="6736715" y="2264280"/>
                  <a:pt x="6755765" y="2223640"/>
                  <a:pt x="6772275" y="2195700"/>
                </a:cubicBezTo>
                <a:cubicBezTo>
                  <a:pt x="6788785" y="2167760"/>
                  <a:pt x="6773545" y="2133470"/>
                  <a:pt x="6810375" y="2127120"/>
                </a:cubicBezTo>
                <a:cubicBezTo>
                  <a:pt x="6847205" y="2120770"/>
                  <a:pt x="6944995" y="2157600"/>
                  <a:pt x="6993255" y="2157600"/>
                </a:cubicBezTo>
                <a:cubicBezTo>
                  <a:pt x="7041515" y="2157600"/>
                  <a:pt x="7065645" y="2144900"/>
                  <a:pt x="7099935" y="2127120"/>
                </a:cubicBezTo>
                <a:cubicBezTo>
                  <a:pt x="7134225" y="2109340"/>
                  <a:pt x="7177405" y="2069970"/>
                  <a:pt x="7198995" y="2050920"/>
                </a:cubicBezTo>
                <a:cubicBezTo>
                  <a:pt x="7220585" y="2031870"/>
                  <a:pt x="7194550" y="2022345"/>
                  <a:pt x="7198995" y="2012820"/>
                </a:cubicBezTo>
              </a:path>
            </a:pathLst>
          </a:custGeom>
          <a:noFill/>
          <a:ln w="889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p:cNvPicPr>
            <a:picLocks noChangeAspect="1"/>
          </p:cNvPicPr>
          <p:nvPr/>
        </p:nvPicPr>
        <p:blipFill>
          <a:blip r:embed="rId3"/>
          <a:stretch>
            <a:fillRect/>
          </a:stretch>
        </p:blipFill>
        <p:spPr>
          <a:xfrm>
            <a:off x="5710687" y="4892760"/>
            <a:ext cx="3344972" cy="1645247"/>
          </a:xfrm>
          <a:prstGeom prst="rect">
            <a:avLst/>
          </a:prstGeom>
        </p:spPr>
      </p:pic>
      <p:sp>
        <p:nvSpPr>
          <p:cNvPr id="12"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状況付与</a:t>
            </a:r>
          </a:p>
        </p:txBody>
      </p:sp>
    </p:spTree>
    <p:extLst>
      <p:ext uri="{BB962C8B-B14F-4D97-AF65-F5344CB8AC3E}">
        <p14:creationId xmlns:p14="http://schemas.microsoft.com/office/powerpoint/2010/main" val="9111888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DA181-29B9-29AB-186B-76D9964A9F1B}"/>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7D3C8999-BD4C-637E-7611-C863AA22007E}"/>
              </a:ext>
            </a:extLst>
          </p:cNvPr>
          <p:cNvSpPr>
            <a:spLocks noGrp="1"/>
          </p:cNvSpPr>
          <p:nvPr>
            <p:ph type="title"/>
          </p:nvPr>
        </p:nvSpPr>
        <p:spPr>
          <a:xfrm>
            <a:off x="0" y="364650"/>
            <a:ext cx="9144000"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17:20</a:t>
            </a:r>
            <a:r>
              <a:rPr lang="ja-JP" altLang="en-US">
                <a:latin typeface="ＭＳ Ｐゴシック"/>
                <a:ea typeface="ＭＳ Ｐゴシック"/>
              </a:rPr>
              <a:t>　Ｃ川の水位</a:t>
            </a:r>
            <a:endParaRPr kumimoji="1" lang="ja-JP" altLang="en-US">
              <a:latin typeface="ＭＳ Ｐゴシック"/>
              <a:ea typeface="ＭＳ Ｐゴシック"/>
            </a:endParaRPr>
          </a:p>
        </p:txBody>
      </p:sp>
      <p:grpSp>
        <p:nvGrpSpPr>
          <p:cNvPr id="2" name="グループ化 1"/>
          <p:cNvGrpSpPr/>
          <p:nvPr/>
        </p:nvGrpSpPr>
        <p:grpSpPr>
          <a:xfrm>
            <a:off x="236963" y="1407189"/>
            <a:ext cx="8240287" cy="4530121"/>
            <a:chOff x="236963" y="1407189"/>
            <a:chExt cx="8240287" cy="4530121"/>
          </a:xfrm>
        </p:grpSpPr>
        <p:graphicFrame>
          <p:nvGraphicFramePr>
            <p:cNvPr id="5" name="グラフ 4">
              <a:extLst>
                <a:ext uri="{FF2B5EF4-FFF2-40B4-BE49-F238E27FC236}">
                  <a16:creationId xmlns:a16="http://schemas.microsoft.com/office/drawing/2014/main" id="{00000000-0008-0000-1600-000002000000}"/>
                </a:ext>
              </a:extLst>
            </p:cNvPr>
            <p:cNvGraphicFramePr>
              <a:graphicFrameLocks/>
            </p:cNvGraphicFramePr>
            <p:nvPr>
              <p:extLst/>
            </p:nvPr>
          </p:nvGraphicFramePr>
          <p:xfrm>
            <a:off x="771527" y="1407189"/>
            <a:ext cx="7705723" cy="4130009"/>
          </p:xfrm>
          <a:graphic>
            <a:graphicData uri="http://schemas.openxmlformats.org/drawingml/2006/chart">
              <c:chart xmlns:c="http://schemas.openxmlformats.org/drawingml/2006/chart" xmlns:r="http://schemas.openxmlformats.org/officeDocument/2006/relationships" r:id="rId3"/>
            </a:graphicData>
          </a:graphic>
        </p:graphicFrame>
        <p:sp>
          <p:nvSpPr>
            <p:cNvPr id="7" name="テキスト ボックス 6">
              <a:extLst>
                <a:ext uri="{FF2B5EF4-FFF2-40B4-BE49-F238E27FC236}">
                  <a16:creationId xmlns:a16="http://schemas.microsoft.com/office/drawing/2014/main" id="{9B5BCA68-31CF-D35B-A2C2-FFC554D44043}"/>
                </a:ext>
              </a:extLst>
            </p:cNvPr>
            <p:cNvSpPr txBox="1"/>
            <p:nvPr/>
          </p:nvSpPr>
          <p:spPr>
            <a:xfrm rot="16200000">
              <a:off x="-132209" y="3272617"/>
              <a:ext cx="1138453" cy="400110"/>
            </a:xfrm>
            <a:prstGeom prst="rect">
              <a:avLst/>
            </a:prstGeom>
            <a:noFill/>
          </p:spPr>
          <p:txBody>
            <a:bodyPr wrap="none" rtlCol="0">
              <a:spAutoFit/>
            </a:bodyPr>
            <a:lstStyle/>
            <a:p>
              <a:r>
                <a:rPr kumimoji="1" lang="ja-JP" altLang="en-US" sz="2000" dirty="0">
                  <a:latin typeface="ＭＳ Ｐゴシック" panose="020B0600070205080204" pitchFamily="50" charset="-128"/>
                  <a:ea typeface="ＭＳ Ｐゴシック" panose="020B0600070205080204" pitchFamily="50" charset="-128"/>
                </a:rPr>
                <a:t>水位 </a:t>
              </a:r>
              <a:r>
                <a:rPr kumimoji="1" lang="en-US" altLang="ja-JP" sz="2000" dirty="0">
                  <a:latin typeface="ＭＳ Ｐゴシック" panose="020B0600070205080204" pitchFamily="50" charset="-128"/>
                  <a:ea typeface="ＭＳ Ｐゴシック" panose="020B0600070205080204" pitchFamily="50" charset="-128"/>
                </a:rPr>
                <a:t>[m]</a:t>
              </a:r>
              <a:endParaRPr kumimoji="1" lang="ja-JP" altLang="en-US" sz="2000" dirty="0">
                <a:latin typeface="ＭＳ Ｐゴシック" panose="020B0600070205080204" pitchFamily="50" charset="-128"/>
                <a:ea typeface="ＭＳ Ｐゴシック" panose="020B0600070205080204" pitchFamily="50" charset="-128"/>
              </a:endParaRPr>
            </a:p>
          </p:txBody>
        </p:sp>
        <p:sp>
          <p:nvSpPr>
            <p:cNvPr id="8" name="テキスト ボックス 7">
              <a:extLst>
                <a:ext uri="{FF2B5EF4-FFF2-40B4-BE49-F238E27FC236}">
                  <a16:creationId xmlns:a16="http://schemas.microsoft.com/office/drawing/2014/main" id="{702A3DF6-0F03-D64E-6480-9C02C85CC26A}"/>
                </a:ext>
              </a:extLst>
            </p:cNvPr>
            <p:cNvSpPr txBox="1"/>
            <p:nvPr/>
          </p:nvSpPr>
          <p:spPr>
            <a:xfrm>
              <a:off x="4105782" y="5537200"/>
              <a:ext cx="769405" cy="400110"/>
            </a:xfrm>
            <a:prstGeom prst="rect">
              <a:avLst/>
            </a:prstGeom>
            <a:noFill/>
          </p:spPr>
          <p:txBody>
            <a:bodyPr wrap="square" rtlCol="0">
              <a:spAutoFit/>
            </a:bodyPr>
            <a:lstStyle/>
            <a:p>
              <a:r>
                <a:rPr kumimoji="1" lang="en-US" altLang="ja-JP" sz="2000" dirty="0">
                  <a:latin typeface="ＭＳ Ｐゴシック" panose="020B0600070205080204" pitchFamily="50" charset="-128"/>
                  <a:ea typeface="ＭＳ Ｐゴシック" panose="020B0600070205080204" pitchFamily="50" charset="-128"/>
                </a:rPr>
                <a:t>30</a:t>
              </a:r>
              <a:r>
                <a:rPr kumimoji="1" lang="ja-JP" altLang="en-US" sz="2000" dirty="0">
                  <a:latin typeface="ＭＳ Ｐゴシック" panose="020B0600070205080204" pitchFamily="50" charset="-128"/>
                  <a:ea typeface="ＭＳ Ｐゴシック" panose="020B0600070205080204" pitchFamily="50" charset="-128"/>
                </a:rPr>
                <a:t>日</a:t>
              </a:r>
            </a:p>
          </p:txBody>
        </p:sp>
        <p:cxnSp>
          <p:nvCxnSpPr>
            <p:cNvPr id="11" name="直線コネクタ 10"/>
            <p:cNvCxnSpPr/>
            <p:nvPr/>
          </p:nvCxnSpPr>
          <p:spPr>
            <a:xfrm>
              <a:off x="7945766" y="3383756"/>
              <a:ext cx="0" cy="735806"/>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7959260" y="3461147"/>
              <a:ext cx="0" cy="735806"/>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73B07856-2BA1-63FA-ACB1-45B73247D924}"/>
                </a:ext>
              </a:extLst>
            </p:cNvPr>
            <p:cNvSpPr txBox="1"/>
            <p:nvPr/>
          </p:nvSpPr>
          <p:spPr>
            <a:xfrm>
              <a:off x="1248119" y="1777420"/>
              <a:ext cx="134684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計画高水位</a:t>
              </a:r>
            </a:p>
          </p:txBody>
        </p:sp>
        <p:sp>
          <p:nvSpPr>
            <p:cNvPr id="14" name="テキスト ボックス 13">
              <a:extLst>
                <a:ext uri="{FF2B5EF4-FFF2-40B4-BE49-F238E27FC236}">
                  <a16:creationId xmlns:a16="http://schemas.microsoft.com/office/drawing/2014/main" id="{1D1F24C5-96D5-89C8-8764-FEC94537639E}"/>
                </a:ext>
              </a:extLst>
            </p:cNvPr>
            <p:cNvSpPr txBox="1"/>
            <p:nvPr/>
          </p:nvSpPr>
          <p:spPr>
            <a:xfrm>
              <a:off x="1248119" y="3672567"/>
              <a:ext cx="181171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水防団待機水位</a:t>
              </a:r>
            </a:p>
          </p:txBody>
        </p:sp>
        <p:sp>
          <p:nvSpPr>
            <p:cNvPr id="15" name="テキスト ボックス 14">
              <a:extLst>
                <a:ext uri="{FF2B5EF4-FFF2-40B4-BE49-F238E27FC236}">
                  <a16:creationId xmlns:a16="http://schemas.microsoft.com/office/drawing/2014/main" id="{ADD0F8F8-46AA-1987-2426-E1BBC93A64ED}"/>
                </a:ext>
              </a:extLst>
            </p:cNvPr>
            <p:cNvSpPr txBox="1"/>
            <p:nvPr/>
          </p:nvSpPr>
          <p:spPr>
            <a:xfrm>
              <a:off x="1248119" y="2978171"/>
              <a:ext cx="1579278"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氾濫注意水位</a:t>
              </a:r>
            </a:p>
          </p:txBody>
        </p:sp>
        <p:sp>
          <p:nvSpPr>
            <p:cNvPr id="16" name="正方形/長方形 15"/>
            <p:cNvSpPr/>
            <p:nvPr/>
          </p:nvSpPr>
          <p:spPr>
            <a:xfrm>
              <a:off x="7130256" y="2226715"/>
              <a:ext cx="813129" cy="71483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7501163" y="1957388"/>
              <a:ext cx="446416" cy="2889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8" name="直線コネクタ 17"/>
            <p:cNvCxnSpPr/>
            <p:nvPr/>
          </p:nvCxnSpPr>
          <p:spPr>
            <a:xfrm>
              <a:off x="7130256" y="2252640"/>
              <a:ext cx="825829" cy="0"/>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grpSp>
      <p:sp>
        <p:nvSpPr>
          <p:cNvPr id="19"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状況付与</a:t>
            </a:r>
          </a:p>
        </p:txBody>
      </p:sp>
      <p:sp>
        <p:nvSpPr>
          <p:cNvPr id="20" name="テキスト ボックス 19">
            <a:extLst>
              <a:ext uri="{FF2B5EF4-FFF2-40B4-BE49-F238E27FC236}">
                <a16:creationId xmlns:a16="http://schemas.microsoft.com/office/drawing/2014/main" id="{E1B7F1CC-B8E7-32D7-D8B7-087EA8FF3EF1}"/>
              </a:ext>
            </a:extLst>
          </p:cNvPr>
          <p:cNvSpPr txBox="1"/>
          <p:nvPr/>
        </p:nvSpPr>
        <p:spPr>
          <a:xfrm>
            <a:off x="7621916" y="3243184"/>
            <a:ext cx="1335622" cy="369332"/>
          </a:xfrm>
          <a:prstGeom prst="rect">
            <a:avLst/>
          </a:prstGeom>
          <a:solidFill>
            <a:srgbClr val="3338FD"/>
          </a:solidFill>
        </p:spPr>
        <p:txBody>
          <a:bodyPr wrap="none" rtlCol="0">
            <a:spAutoFit/>
          </a:bodyPr>
          <a:lstStyle/>
          <a:p>
            <a:r>
              <a:rPr kumimoji="1" lang="en-US" altLang="ja-JP" b="1" dirty="0" smtClean="0">
                <a:solidFill>
                  <a:schemeClr val="bg1"/>
                </a:solidFill>
                <a:latin typeface="ＭＳ Ｐゴシック" panose="020B0600070205080204" pitchFamily="50" charset="-128"/>
                <a:ea typeface="ＭＳ Ｐゴシック" panose="020B0600070205080204" pitchFamily="50" charset="-128"/>
              </a:rPr>
              <a:t>17:20 2.5 </a:t>
            </a:r>
            <a:r>
              <a:rPr kumimoji="1" lang="en-US" altLang="ja-JP" b="1" dirty="0">
                <a:solidFill>
                  <a:schemeClr val="bg1"/>
                </a:solidFill>
                <a:latin typeface="ＭＳ Ｐゴシック" panose="020B0600070205080204" pitchFamily="50" charset="-128"/>
                <a:ea typeface="ＭＳ Ｐゴシック" panose="020B0600070205080204" pitchFamily="50" charset="-128"/>
              </a:rPr>
              <a:t>m</a:t>
            </a:r>
            <a:endParaRPr kumimoji="1" lang="ja-JP" altLang="en-US" b="1" dirty="0">
              <a:solidFill>
                <a:schemeClr val="bg1"/>
              </a:solidFill>
              <a:latin typeface="ＭＳ Ｐゴシック" panose="020B0600070205080204" pitchFamily="50" charset="-128"/>
              <a:ea typeface="ＭＳ Ｐゴシック" panose="020B0600070205080204" pitchFamily="50" charset="-128"/>
            </a:endParaRPr>
          </a:p>
        </p:txBody>
      </p:sp>
      <p:sp>
        <p:nvSpPr>
          <p:cNvPr id="21"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pPr/>
              <a:t>69</a:t>
            </a:fld>
            <a:endParaRPr lang="ja-JP" altLang="en-US" dirty="0"/>
          </a:p>
        </p:txBody>
      </p:sp>
    </p:spTree>
    <p:extLst>
      <p:ext uri="{BB962C8B-B14F-4D97-AF65-F5344CB8AC3E}">
        <p14:creationId xmlns:p14="http://schemas.microsoft.com/office/powerpoint/2010/main" val="3564794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C8F96F59-E2A0-4420-91C7-62DA9B9991DA}"/>
              </a:ext>
            </a:extLst>
          </p:cNvPr>
          <p:cNvSpPr>
            <a:spLocks noGrp="1"/>
          </p:cNvSpPr>
          <p:nvPr>
            <p:ph idx="4294967295"/>
          </p:nvPr>
        </p:nvSpPr>
        <p:spPr>
          <a:xfrm>
            <a:off x="494643" y="1464309"/>
            <a:ext cx="8286750" cy="4846661"/>
          </a:xfrm>
        </p:spPr>
        <p:txBody>
          <a:bodyPr>
            <a:normAutofit/>
          </a:bodyPr>
          <a:lstStyle/>
          <a:p>
            <a:pPr marL="0" indent="0">
              <a:buNone/>
            </a:pPr>
            <a:r>
              <a:rPr kumimoji="1" lang="ja-JP" altLang="en-US" u="sng" dirty="0">
                <a:solidFill>
                  <a:schemeClr val="tx1">
                    <a:lumMod val="85000"/>
                    <a:lumOff val="15000"/>
                  </a:schemeClr>
                </a:solidFill>
                <a:latin typeface="+mn-ea"/>
                <a:ea typeface="+mn-ea"/>
              </a:rPr>
              <a:t>各グループの中でお互いに自己紹介してください。</a:t>
            </a:r>
            <a:endParaRPr kumimoji="1" lang="en-US" altLang="ja-JP" u="sng" dirty="0">
              <a:solidFill>
                <a:schemeClr val="tx1">
                  <a:lumMod val="85000"/>
                  <a:lumOff val="15000"/>
                </a:schemeClr>
              </a:solidFill>
              <a:latin typeface="+mn-ea"/>
              <a:ea typeface="+mn-ea"/>
            </a:endParaRPr>
          </a:p>
          <a:p>
            <a:pPr marL="0" indent="0">
              <a:buNone/>
            </a:pPr>
            <a:endParaRPr lang="en-US" altLang="ja-JP" sz="800" dirty="0">
              <a:solidFill>
                <a:schemeClr val="tx1">
                  <a:lumMod val="85000"/>
                  <a:lumOff val="15000"/>
                </a:schemeClr>
              </a:solidFill>
              <a:latin typeface="+mn-ea"/>
              <a:ea typeface="+mn-ea"/>
            </a:endParaRPr>
          </a:p>
          <a:p>
            <a:pPr marL="0" indent="0">
              <a:buNone/>
            </a:pPr>
            <a:r>
              <a:rPr kumimoji="1" lang="ja-JP" altLang="en-US" dirty="0">
                <a:solidFill>
                  <a:schemeClr val="tx1">
                    <a:lumMod val="85000"/>
                    <a:lumOff val="15000"/>
                  </a:schemeClr>
                </a:solidFill>
                <a:latin typeface="+mn-ea"/>
                <a:ea typeface="+mn-ea"/>
              </a:rPr>
              <a:t>順番に、</a:t>
            </a:r>
            <a:r>
              <a:rPr kumimoji="1" lang="en-US" altLang="ja-JP" dirty="0">
                <a:solidFill>
                  <a:schemeClr val="tx1">
                    <a:lumMod val="85000"/>
                    <a:lumOff val="15000"/>
                  </a:schemeClr>
                </a:solidFill>
                <a:latin typeface="+mn-ea"/>
                <a:ea typeface="+mn-ea"/>
              </a:rPr>
              <a:t>1</a:t>
            </a:r>
            <a:r>
              <a:rPr kumimoji="1" lang="ja-JP" altLang="en-US" dirty="0">
                <a:solidFill>
                  <a:schemeClr val="tx1">
                    <a:lumMod val="85000"/>
                    <a:lumOff val="15000"/>
                  </a:schemeClr>
                </a:solidFill>
                <a:latin typeface="+mn-ea"/>
                <a:ea typeface="+mn-ea"/>
              </a:rPr>
              <a:t>人</a:t>
            </a:r>
            <a:r>
              <a:rPr kumimoji="1" lang="en-US" altLang="ja-JP" dirty="0">
                <a:solidFill>
                  <a:schemeClr val="tx1">
                    <a:lumMod val="85000"/>
                    <a:lumOff val="15000"/>
                  </a:schemeClr>
                </a:solidFill>
                <a:latin typeface="+mn-ea"/>
                <a:ea typeface="+mn-ea"/>
              </a:rPr>
              <a:t>1</a:t>
            </a:r>
            <a:r>
              <a:rPr kumimoji="1" lang="ja-JP" altLang="en-US" dirty="0">
                <a:solidFill>
                  <a:schemeClr val="tx1">
                    <a:lumMod val="85000"/>
                    <a:lumOff val="15000"/>
                  </a:schemeClr>
                </a:solidFill>
                <a:latin typeface="+mn-ea"/>
                <a:ea typeface="+mn-ea"/>
              </a:rPr>
              <a:t>分以内で</a:t>
            </a:r>
            <a:endParaRPr lang="en-US" altLang="ja-JP" dirty="0">
              <a:solidFill>
                <a:schemeClr val="tx1">
                  <a:lumMod val="85000"/>
                  <a:lumOff val="15000"/>
                </a:schemeClr>
              </a:solidFill>
              <a:latin typeface="+mn-ea"/>
              <a:ea typeface="+mn-ea"/>
            </a:endParaRPr>
          </a:p>
          <a:p>
            <a:pPr marL="457200" lvl="1" indent="0">
              <a:buNone/>
            </a:pPr>
            <a:endParaRPr kumimoji="1" lang="en-US" altLang="ja-JP" sz="1800" dirty="0">
              <a:solidFill>
                <a:schemeClr val="tx1">
                  <a:lumMod val="85000"/>
                  <a:lumOff val="15000"/>
                </a:schemeClr>
              </a:solidFill>
              <a:latin typeface="+mn-ea"/>
              <a:ea typeface="+mn-ea"/>
            </a:endParaRPr>
          </a:p>
          <a:p>
            <a:pPr marL="815975" lvl="2">
              <a:spcAft>
                <a:spcPts val="1200"/>
              </a:spcAft>
            </a:pPr>
            <a:r>
              <a:rPr lang="ja-JP" altLang="en-US" sz="2800" dirty="0">
                <a:solidFill>
                  <a:schemeClr val="tx1">
                    <a:lumMod val="85000"/>
                    <a:lumOff val="15000"/>
                  </a:schemeClr>
                </a:solidFill>
                <a:latin typeface="+mn-ea"/>
                <a:ea typeface="+mn-ea"/>
              </a:rPr>
              <a:t>名前 ／ </a:t>
            </a:r>
            <a:r>
              <a:rPr kumimoji="1" lang="ja-JP" altLang="en-US" sz="2800" dirty="0">
                <a:solidFill>
                  <a:schemeClr val="tx1">
                    <a:lumMod val="85000"/>
                    <a:lumOff val="15000"/>
                  </a:schemeClr>
                </a:solidFill>
                <a:latin typeface="+mn-ea"/>
                <a:ea typeface="+mn-ea"/>
              </a:rPr>
              <a:t>所属</a:t>
            </a:r>
            <a:endParaRPr kumimoji="1" lang="en-US" altLang="ja-JP" sz="2800" dirty="0">
              <a:solidFill>
                <a:schemeClr val="tx1">
                  <a:lumMod val="85000"/>
                  <a:lumOff val="15000"/>
                </a:schemeClr>
              </a:solidFill>
              <a:latin typeface="+mn-ea"/>
              <a:ea typeface="+mn-ea"/>
            </a:endParaRPr>
          </a:p>
          <a:p>
            <a:pPr marL="815975" lvl="2">
              <a:spcAft>
                <a:spcPts val="1200"/>
              </a:spcAft>
            </a:pPr>
            <a:r>
              <a:rPr lang="ja-JP" altLang="en-US" sz="2800" dirty="0">
                <a:solidFill>
                  <a:schemeClr val="tx1">
                    <a:lumMod val="85000"/>
                    <a:lumOff val="15000"/>
                  </a:schemeClr>
                </a:solidFill>
                <a:latin typeface="+mn-ea"/>
                <a:ea typeface="+mn-ea"/>
              </a:rPr>
              <a:t>防災に関するご自身の役割</a:t>
            </a:r>
            <a:endParaRPr lang="en-US" altLang="ja-JP" sz="2800" dirty="0">
              <a:solidFill>
                <a:schemeClr val="tx1">
                  <a:lumMod val="85000"/>
                  <a:lumOff val="15000"/>
                </a:schemeClr>
              </a:solidFill>
              <a:latin typeface="+mn-ea"/>
              <a:ea typeface="+mn-ea"/>
            </a:endParaRPr>
          </a:p>
          <a:p>
            <a:pPr marL="815975" lvl="2">
              <a:spcAft>
                <a:spcPts val="1200"/>
              </a:spcAft>
            </a:pPr>
            <a:r>
              <a:rPr lang="ja-JP" altLang="en-US" sz="2800" dirty="0">
                <a:solidFill>
                  <a:schemeClr val="tx1">
                    <a:lumMod val="85000"/>
                    <a:lumOff val="15000"/>
                  </a:schemeClr>
                </a:solidFill>
                <a:latin typeface="+mn-ea"/>
                <a:ea typeface="+mn-ea"/>
              </a:rPr>
              <a:t>最近、天気予報に関して印象に残ったこと</a:t>
            </a:r>
            <a:endParaRPr lang="en-US" altLang="ja-JP" sz="2800" dirty="0">
              <a:solidFill>
                <a:schemeClr val="tx1">
                  <a:lumMod val="85000"/>
                  <a:lumOff val="15000"/>
                </a:schemeClr>
              </a:solidFill>
              <a:latin typeface="+mn-ea"/>
              <a:ea typeface="+mn-ea"/>
            </a:endParaRPr>
          </a:p>
          <a:p>
            <a:pPr lvl="1"/>
            <a:endParaRPr lang="en-US" altLang="ja-JP" sz="900" dirty="0">
              <a:solidFill>
                <a:schemeClr val="tx1">
                  <a:lumMod val="85000"/>
                  <a:lumOff val="15000"/>
                </a:schemeClr>
              </a:solidFill>
              <a:latin typeface="+mn-ea"/>
              <a:ea typeface="+mn-ea"/>
            </a:endParaRPr>
          </a:p>
          <a:p>
            <a:pPr marL="0" indent="0">
              <a:buNone/>
            </a:pPr>
            <a:r>
              <a:rPr lang="ja-JP" altLang="en-US" dirty="0">
                <a:solidFill>
                  <a:schemeClr val="tx1">
                    <a:lumMod val="85000"/>
                    <a:lumOff val="15000"/>
                  </a:schemeClr>
                </a:solidFill>
                <a:latin typeface="+mn-ea"/>
                <a:ea typeface="+mn-ea"/>
              </a:rPr>
              <a:t>を話してください。</a:t>
            </a:r>
            <a:endParaRPr lang="en-US" altLang="ja-JP" dirty="0">
              <a:solidFill>
                <a:schemeClr val="tx1">
                  <a:lumMod val="85000"/>
                  <a:lumOff val="15000"/>
                </a:schemeClr>
              </a:solidFill>
              <a:latin typeface="+mn-ea"/>
              <a:ea typeface="+mn-ea"/>
            </a:endParaRPr>
          </a:p>
        </p:txBody>
      </p:sp>
      <p:sp>
        <p:nvSpPr>
          <p:cNvPr id="3" name="タイトル 2">
            <a:extLst>
              <a:ext uri="{FF2B5EF4-FFF2-40B4-BE49-F238E27FC236}">
                <a16:creationId xmlns:a16="http://schemas.microsoft.com/office/drawing/2014/main" id="{94B62D46-5671-4B59-9F6B-E287E583116A}"/>
              </a:ext>
            </a:extLst>
          </p:cNvPr>
          <p:cNvSpPr>
            <a:spLocks noGrp="1"/>
          </p:cNvSpPr>
          <p:nvPr>
            <p:ph type="title"/>
          </p:nvPr>
        </p:nvSpPr>
        <p:spPr>
          <a:xfrm>
            <a:off x="0" y="364650"/>
            <a:ext cx="9144000" cy="686499"/>
          </a:xfrm>
        </p:spPr>
        <p:txBody>
          <a:bodyPr/>
          <a:lstStyle/>
          <a:p>
            <a:r>
              <a:rPr kumimoji="1" lang="ja-JP" altLang="en-US" dirty="0"/>
              <a:t>　自己紹介</a:t>
            </a:r>
          </a:p>
        </p:txBody>
      </p:sp>
      <p:sp>
        <p:nvSpPr>
          <p:cNvPr id="5" name="スライド番号プレースホルダー 4">
            <a:extLst>
              <a:ext uri="{FF2B5EF4-FFF2-40B4-BE49-F238E27FC236}">
                <a16:creationId xmlns:a16="http://schemas.microsoft.com/office/drawing/2014/main" id="{29C3E782-E8BC-4B3A-8C32-A4EE6F58E839}"/>
              </a:ext>
            </a:extLst>
          </p:cNvPr>
          <p:cNvSpPr>
            <a:spLocks noGrp="1"/>
          </p:cNvSpPr>
          <p:nvPr>
            <p:ph type="sldNum" sz="quarter" idx="12"/>
          </p:nvPr>
        </p:nvSpPr>
        <p:spPr/>
        <p:txBody>
          <a:bodyPr/>
          <a:lstStyle/>
          <a:p>
            <a:fld id="{090AECCA-A504-4483-9A84-66AB2E940DB8}" type="slidenum">
              <a:rPr lang="ja-JP" altLang="en-US" smtClean="0"/>
              <a:pPr/>
              <a:t>7</a:t>
            </a:fld>
            <a:endParaRPr lang="ja-JP" altLang="en-US" dirty="0"/>
          </a:p>
        </p:txBody>
      </p:sp>
    </p:spTree>
    <p:extLst>
      <p:ext uri="{BB962C8B-B14F-4D97-AF65-F5344CB8AC3E}">
        <p14:creationId xmlns:p14="http://schemas.microsoft.com/office/powerpoint/2010/main" val="27414351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6">
            <a:extLst>
              <a:ext uri="{FF2B5EF4-FFF2-40B4-BE49-F238E27FC236}">
                <a16:creationId xmlns:a16="http://schemas.microsoft.com/office/drawing/2014/main" id="{33229F65-18BA-1323-4F37-48C326A1FFB0}"/>
              </a:ext>
            </a:extLst>
          </p:cNvPr>
          <p:cNvSpPr txBox="1">
            <a:spLocks/>
          </p:cNvSpPr>
          <p:nvPr/>
        </p:nvSpPr>
        <p:spPr>
          <a:xfrm>
            <a:off x="182786" y="1267453"/>
            <a:ext cx="8615273" cy="5202538"/>
          </a:xfrm>
          <a:prstGeom prst="rect">
            <a:avLst/>
          </a:prstGeom>
          <a:solidFill>
            <a:schemeClr val="bg1"/>
          </a:solidFill>
          <a:ln w="38100">
            <a:solidFill>
              <a:schemeClr val="tx1"/>
            </a:solidFill>
          </a:ln>
        </p:spPr>
        <p:txBody>
          <a:bodyPr vert="horz" lIns="180000" tIns="144000" rIns="216000" bIns="108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b="1" kern="1200">
                <a:solidFill>
                  <a:schemeClr val="tx1">
                    <a:lumMod val="95000"/>
                    <a:lumOff val="5000"/>
                  </a:schemeClr>
                </a:solidFill>
                <a:latin typeface="BIZ UDPゴシック" panose="020B0400000000000000" pitchFamily="50" charset="-128"/>
                <a:ea typeface="BIZ UDPゴシック" panose="020B04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b="1" kern="1200">
                <a:solidFill>
                  <a:schemeClr val="tx1">
                    <a:lumMod val="95000"/>
                    <a:lumOff val="5000"/>
                  </a:schemeClr>
                </a:solidFill>
                <a:latin typeface="BIZ UDPゴシック" panose="020B0400000000000000" pitchFamily="50" charset="-128"/>
                <a:ea typeface="BIZ UDPゴシック" panose="020B04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b="1" kern="1200">
                <a:solidFill>
                  <a:schemeClr val="tx1">
                    <a:lumMod val="95000"/>
                    <a:lumOff val="5000"/>
                  </a:schemeClr>
                </a:solidFill>
                <a:latin typeface="BIZ UDPゴシック" panose="020B0400000000000000" pitchFamily="50" charset="-128"/>
                <a:ea typeface="BIZ UDPゴシック" panose="020B04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kern="1200">
                <a:solidFill>
                  <a:schemeClr val="tx1">
                    <a:lumMod val="95000"/>
                    <a:lumOff val="5000"/>
                  </a:schemeClr>
                </a:solidFill>
                <a:latin typeface="BIZ UDPゴシック" panose="020B0400000000000000" pitchFamily="50" charset="-128"/>
                <a:ea typeface="BIZ UDPゴシック" panose="020B04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kern="1200">
                <a:solidFill>
                  <a:schemeClr val="tx1">
                    <a:lumMod val="95000"/>
                    <a:lumOff val="5000"/>
                  </a:schemeClr>
                </a:solidFill>
                <a:latin typeface="BIZ UDPゴシック" panose="020B0400000000000000" pitchFamily="50" charset="-128"/>
                <a:ea typeface="BIZ UDPゴシック" panose="020B04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55600" indent="-355600" algn="just">
              <a:lnSpc>
                <a:spcPct val="100000"/>
              </a:lnSpc>
              <a:spcBef>
                <a:spcPts val="0"/>
              </a:spcBef>
              <a:spcAft>
                <a:spcPts val="1800"/>
              </a:spcAft>
              <a:buFont typeface="Wingdings" panose="05000000000000000000" pitchFamily="2" charset="2"/>
              <a:buChar char="l"/>
            </a:pPr>
            <a:endParaRPr lang="ja-JP" altLang="en-US" sz="2000" dirty="0">
              <a:solidFill>
                <a:srgbClr val="1558B1"/>
              </a:solidFill>
            </a:endParaRPr>
          </a:p>
        </p:txBody>
      </p:sp>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0" y="364650"/>
            <a:ext cx="8138700" cy="686499"/>
          </a:xfrm>
        </p:spPr>
        <p:txBody>
          <a:bodyPr/>
          <a:lstStyle/>
          <a:p>
            <a:r>
              <a:rPr kumimoji="1" lang="ja-JP" altLang="en-US" dirty="0"/>
              <a:t>　</a:t>
            </a:r>
            <a:r>
              <a:rPr kumimoji="1" lang="en-US" altLang="ja-JP" dirty="0"/>
              <a:t>30</a:t>
            </a:r>
            <a:r>
              <a:rPr kumimoji="1" lang="ja-JP" altLang="en-US" dirty="0"/>
              <a:t>日（木） </a:t>
            </a:r>
            <a:r>
              <a:rPr kumimoji="1" lang="en-US" altLang="ja-JP" dirty="0"/>
              <a:t>15:00</a:t>
            </a:r>
            <a:r>
              <a:rPr lang="ja-JP" altLang="en-US" dirty="0"/>
              <a:t> </a:t>
            </a:r>
            <a:r>
              <a:rPr kumimoji="1" lang="ja-JP" altLang="en-US" dirty="0"/>
              <a:t>⇒ </a:t>
            </a:r>
            <a:r>
              <a:rPr kumimoji="1" lang="en-US" altLang="ja-JP" dirty="0"/>
              <a:t>17:20</a:t>
            </a:r>
            <a:endParaRPr kumimoji="1" lang="ja-JP" altLang="en-US" dirty="0"/>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70</a:t>
            </a:fld>
            <a:endParaRPr lang="ja-JP" altLang="en-US" dirty="0"/>
          </a:p>
        </p:txBody>
      </p:sp>
      <p:sp>
        <p:nvSpPr>
          <p:cNvPr id="25" name="矢印: 下 24">
            <a:extLst>
              <a:ext uri="{FF2B5EF4-FFF2-40B4-BE49-F238E27FC236}">
                <a16:creationId xmlns:a16="http://schemas.microsoft.com/office/drawing/2014/main" id="{8A78DF54-7DE8-BBD3-4B06-4C97C8B881B2}"/>
              </a:ext>
            </a:extLst>
          </p:cNvPr>
          <p:cNvSpPr/>
          <p:nvPr/>
        </p:nvSpPr>
        <p:spPr>
          <a:xfrm>
            <a:off x="4141035" y="1913185"/>
            <a:ext cx="576870" cy="29661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状況付与</a:t>
            </a:r>
          </a:p>
        </p:txBody>
      </p:sp>
      <p:sp>
        <p:nvSpPr>
          <p:cNvPr id="3" name="正方形/長方形 2"/>
          <p:cNvSpPr/>
          <p:nvPr/>
        </p:nvSpPr>
        <p:spPr>
          <a:xfrm>
            <a:off x="3209926" y="2269174"/>
            <a:ext cx="3120428" cy="4454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コンテンツ プレースホルダー 6">
            <a:extLst>
              <a:ext uri="{FF2B5EF4-FFF2-40B4-BE49-F238E27FC236}">
                <a16:creationId xmlns:a16="http://schemas.microsoft.com/office/drawing/2014/main" id="{24F6A3FE-9FBE-457F-9355-8C32F49C4AF1}"/>
              </a:ext>
            </a:extLst>
          </p:cNvPr>
          <p:cNvSpPr>
            <a:spLocks noGrp="1"/>
          </p:cNvSpPr>
          <p:nvPr>
            <p:ph idx="4294967295"/>
          </p:nvPr>
        </p:nvSpPr>
        <p:spPr>
          <a:xfrm>
            <a:off x="158221" y="1301461"/>
            <a:ext cx="8615273" cy="5202538"/>
          </a:xfrm>
          <a:noFill/>
          <a:ln w="38100">
            <a:noFill/>
          </a:ln>
        </p:spPr>
        <p:txBody>
          <a:bodyPr lIns="180000" tIns="144000" rIns="216000" bIns="108000">
            <a:noAutofit/>
          </a:bodyPr>
          <a:lstStyle/>
          <a:p>
            <a:pPr marL="355600" indent="-355600">
              <a:lnSpc>
                <a:spcPct val="100000"/>
              </a:lnSpc>
              <a:spcBef>
                <a:spcPts val="0"/>
              </a:spcBef>
              <a:spcAft>
                <a:spcPts val="1200"/>
              </a:spcAft>
              <a:buFont typeface="Wingdings" panose="05000000000000000000" pitchFamily="2" charset="2"/>
              <a:buChar char="l"/>
            </a:pPr>
            <a:r>
              <a:rPr lang="en-US" altLang="ja-JP" sz="2400" dirty="0"/>
              <a:t>15:00 </a:t>
            </a:r>
            <a:r>
              <a:rPr lang="ja-JP" altLang="en-US" sz="2400" dirty="0">
                <a:solidFill>
                  <a:srgbClr val="FF2800"/>
                </a:solidFill>
              </a:rPr>
              <a:t>「高齢者等避難（警戒レベル３）」</a:t>
            </a:r>
            <a:r>
              <a:rPr lang="ja-JP" altLang="en-US" sz="2400" dirty="0"/>
              <a:t>　を発令しました。</a:t>
            </a:r>
            <a:r>
              <a:rPr lang="en-US" altLang="ja-JP" sz="2400" dirty="0"/>
              <a:t/>
            </a:r>
            <a:br>
              <a:rPr lang="en-US" altLang="ja-JP" sz="2400" dirty="0"/>
            </a:br>
            <a:endParaRPr lang="ja-JP" altLang="en-US" sz="2400" dirty="0"/>
          </a:p>
          <a:p>
            <a:pPr marL="355600" indent="-355600">
              <a:lnSpc>
                <a:spcPct val="100000"/>
              </a:lnSpc>
              <a:spcBef>
                <a:spcPts val="0"/>
              </a:spcBef>
              <a:spcAft>
                <a:spcPts val="1200"/>
              </a:spcAft>
              <a:buFont typeface="Wingdings" panose="05000000000000000000" pitchFamily="2" charset="2"/>
              <a:buChar char="l"/>
            </a:pPr>
            <a:r>
              <a:rPr lang="en-US" altLang="ja-JP" sz="2400" dirty="0"/>
              <a:t>17:20 C </a:t>
            </a:r>
            <a:r>
              <a:rPr lang="ja-JP" altLang="en-US" sz="2400" dirty="0"/>
              <a:t>川の水位が「</a:t>
            </a:r>
            <a:r>
              <a:rPr lang="zh-TW" altLang="en-US" sz="2400" dirty="0"/>
              <a:t>氾濫注意水位</a:t>
            </a:r>
            <a:r>
              <a:rPr lang="ja-JP" altLang="en-US" sz="2400" dirty="0"/>
              <a:t>（</a:t>
            </a:r>
            <a:r>
              <a:rPr lang="en-US" altLang="ja-JP" sz="2400" dirty="0"/>
              <a:t>2.5</a:t>
            </a:r>
            <a:r>
              <a:rPr lang="ja-JP" altLang="en-US" sz="2400" dirty="0"/>
              <a:t>ｍ）」に達しました。</a:t>
            </a:r>
          </a:p>
          <a:p>
            <a:pPr marL="355600" indent="-355600" algn="just">
              <a:lnSpc>
                <a:spcPct val="100000"/>
              </a:lnSpc>
              <a:spcBef>
                <a:spcPts val="0"/>
              </a:spcBef>
              <a:spcAft>
                <a:spcPts val="1800"/>
              </a:spcAft>
              <a:buFont typeface="Wingdings" panose="05000000000000000000" pitchFamily="2" charset="2"/>
              <a:buChar char="l"/>
            </a:pPr>
            <a:endParaRPr lang="ja-JP" altLang="en-US" sz="2000" dirty="0">
              <a:solidFill>
                <a:srgbClr val="1558B1"/>
              </a:solidFill>
            </a:endParaRPr>
          </a:p>
        </p:txBody>
      </p:sp>
      <p:pic>
        <p:nvPicPr>
          <p:cNvPr id="77" name="図 76"/>
          <p:cNvPicPr>
            <a:picLocks noChangeAspect="1"/>
          </p:cNvPicPr>
          <p:nvPr/>
        </p:nvPicPr>
        <p:blipFill>
          <a:blip r:embed="rId3"/>
          <a:stretch>
            <a:fillRect/>
          </a:stretch>
        </p:blipFill>
        <p:spPr>
          <a:xfrm>
            <a:off x="557586" y="3056504"/>
            <a:ext cx="6607726" cy="3515511"/>
          </a:xfrm>
          <a:prstGeom prst="rect">
            <a:avLst/>
          </a:prstGeom>
        </p:spPr>
      </p:pic>
      <p:sp>
        <p:nvSpPr>
          <p:cNvPr id="17" name="楕円 16">
            <a:extLst>
              <a:ext uri="{FF2B5EF4-FFF2-40B4-BE49-F238E27FC236}">
                <a16:creationId xmlns:a16="http://schemas.microsoft.com/office/drawing/2014/main" id="{4E91E523-8ECF-B423-ADFB-CCDCE68573A5}"/>
              </a:ext>
            </a:extLst>
          </p:cNvPr>
          <p:cNvSpPr/>
          <p:nvPr/>
        </p:nvSpPr>
        <p:spPr>
          <a:xfrm>
            <a:off x="3542403" y="4990995"/>
            <a:ext cx="223520" cy="22352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8" name="直線コネクタ 17">
            <a:extLst>
              <a:ext uri="{FF2B5EF4-FFF2-40B4-BE49-F238E27FC236}">
                <a16:creationId xmlns:a16="http://schemas.microsoft.com/office/drawing/2014/main" id="{50B781A8-D4B6-1B83-4E2A-DA04491C0E03}"/>
              </a:ext>
            </a:extLst>
          </p:cNvPr>
          <p:cNvCxnSpPr>
            <a:cxnSpLocks/>
            <a:stCxn id="17" idx="5"/>
            <a:endCxn id="19" idx="1"/>
          </p:cNvCxnSpPr>
          <p:nvPr/>
        </p:nvCxnSpPr>
        <p:spPr>
          <a:xfrm>
            <a:off x="3733189" y="5181781"/>
            <a:ext cx="1792290" cy="3054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A44D34D9-E207-865B-916F-57D45678E6E8}"/>
              </a:ext>
            </a:extLst>
          </p:cNvPr>
          <p:cNvSpPr txBox="1"/>
          <p:nvPr/>
        </p:nvSpPr>
        <p:spPr>
          <a:xfrm>
            <a:off x="5525479" y="5302533"/>
            <a:ext cx="3060453" cy="369332"/>
          </a:xfrm>
          <a:prstGeom prst="rect">
            <a:avLst/>
          </a:prstGeom>
          <a:solidFill>
            <a:srgbClr val="3338FD"/>
          </a:solidFill>
        </p:spPr>
        <p:txBody>
          <a:bodyPr wrap="none" rtlCol="0">
            <a:spAutoFit/>
          </a:bodyPr>
          <a:lstStyle/>
          <a:p>
            <a:r>
              <a:rPr kumimoji="1" lang="en-US" altLang="ja-JP" b="1" dirty="0">
                <a:solidFill>
                  <a:schemeClr val="bg1"/>
                </a:solidFill>
              </a:rPr>
              <a:t>14:10 </a:t>
            </a:r>
            <a:r>
              <a:rPr kumimoji="1" lang="ja-JP" altLang="en-US" b="1" dirty="0">
                <a:solidFill>
                  <a:schemeClr val="bg1"/>
                </a:solidFill>
              </a:rPr>
              <a:t>水防団待機水位を超過</a:t>
            </a:r>
          </a:p>
        </p:txBody>
      </p:sp>
      <p:sp>
        <p:nvSpPr>
          <p:cNvPr id="20" name="楕円 19">
            <a:extLst>
              <a:ext uri="{FF2B5EF4-FFF2-40B4-BE49-F238E27FC236}">
                <a16:creationId xmlns:a16="http://schemas.microsoft.com/office/drawing/2014/main" id="{08ADED8C-37AD-9D39-BEBA-960FCC3ADBEB}"/>
              </a:ext>
            </a:extLst>
          </p:cNvPr>
          <p:cNvSpPr/>
          <p:nvPr/>
        </p:nvSpPr>
        <p:spPr>
          <a:xfrm>
            <a:off x="5691406" y="4144097"/>
            <a:ext cx="223520" cy="22352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1" name="直線コネクタ 20">
            <a:extLst>
              <a:ext uri="{FF2B5EF4-FFF2-40B4-BE49-F238E27FC236}">
                <a16:creationId xmlns:a16="http://schemas.microsoft.com/office/drawing/2014/main" id="{57E0A1F4-CBA2-80B1-3506-61FA8645D538}"/>
              </a:ext>
            </a:extLst>
          </p:cNvPr>
          <p:cNvCxnSpPr>
            <a:cxnSpLocks/>
          </p:cNvCxnSpPr>
          <p:nvPr/>
        </p:nvCxnSpPr>
        <p:spPr>
          <a:xfrm>
            <a:off x="5803166" y="3805145"/>
            <a:ext cx="0" cy="3389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テキスト ボックス 21">
            <a:extLst>
              <a:ext uri="{FF2B5EF4-FFF2-40B4-BE49-F238E27FC236}">
                <a16:creationId xmlns:a16="http://schemas.microsoft.com/office/drawing/2014/main" id="{AB3A8E9F-E757-9192-1E58-C2B628D617C6}"/>
              </a:ext>
            </a:extLst>
          </p:cNvPr>
          <p:cNvSpPr txBox="1"/>
          <p:nvPr/>
        </p:nvSpPr>
        <p:spPr>
          <a:xfrm>
            <a:off x="5757914" y="3454313"/>
            <a:ext cx="2828018" cy="369332"/>
          </a:xfrm>
          <a:prstGeom prst="rect">
            <a:avLst/>
          </a:prstGeom>
          <a:solidFill>
            <a:srgbClr val="FFC000"/>
          </a:solidFill>
        </p:spPr>
        <p:txBody>
          <a:bodyPr wrap="none" rtlCol="0">
            <a:spAutoFit/>
          </a:bodyPr>
          <a:lstStyle/>
          <a:p>
            <a:r>
              <a:rPr kumimoji="1" lang="en-US" altLang="ja-JP" b="1" dirty="0"/>
              <a:t>17:20 </a:t>
            </a:r>
            <a:r>
              <a:rPr kumimoji="1" lang="ja-JP" altLang="en-US" b="1" dirty="0"/>
              <a:t>氾濫注意水位を超過</a:t>
            </a:r>
          </a:p>
        </p:txBody>
      </p:sp>
    </p:spTree>
    <p:extLst>
      <p:ext uri="{BB962C8B-B14F-4D97-AF65-F5344CB8AC3E}">
        <p14:creationId xmlns:p14="http://schemas.microsoft.com/office/powerpoint/2010/main" val="40713619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FF2E1-B8A7-D121-7A33-C31018959F33}"/>
            </a:ext>
          </a:extLst>
        </p:cNvPr>
        <p:cNvGrpSpPr/>
        <p:nvPr/>
      </p:nvGrpSpPr>
      <p:grpSpPr>
        <a:xfrm>
          <a:off x="0" y="0"/>
          <a:ext cx="0" cy="0"/>
          <a:chOff x="0" y="0"/>
          <a:chExt cx="0" cy="0"/>
        </a:xfrm>
      </p:grpSpPr>
      <p:sp>
        <p:nvSpPr>
          <p:cNvPr id="6" name="正方形/長方形 5"/>
          <p:cNvSpPr/>
          <p:nvPr/>
        </p:nvSpPr>
        <p:spPr>
          <a:xfrm>
            <a:off x="3395680" y="2001755"/>
            <a:ext cx="2273599" cy="4454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タイトル 4">
            <a:extLst>
              <a:ext uri="{FF2B5EF4-FFF2-40B4-BE49-F238E27FC236}">
                <a16:creationId xmlns:a16="http://schemas.microsoft.com/office/drawing/2014/main" id="{D19368BD-A076-0286-8842-317738F27BAF}"/>
              </a:ext>
            </a:extLst>
          </p:cNvPr>
          <p:cNvSpPr>
            <a:spLocks noGrp="1"/>
          </p:cNvSpPr>
          <p:nvPr>
            <p:ph type="title"/>
          </p:nvPr>
        </p:nvSpPr>
        <p:spPr>
          <a:xfrm>
            <a:off x="0" y="364650"/>
            <a:ext cx="8138700" cy="686499"/>
          </a:xfrm>
        </p:spPr>
        <p:txBody>
          <a:bodyPr/>
          <a:lstStyle/>
          <a:p>
            <a:r>
              <a:rPr kumimoji="1" lang="ja-JP" altLang="en-US" dirty="0"/>
              <a:t>　</a:t>
            </a:r>
            <a:r>
              <a:rPr kumimoji="1" lang="en-US" altLang="ja-JP" dirty="0"/>
              <a:t>30</a:t>
            </a:r>
            <a:r>
              <a:rPr kumimoji="1" lang="ja-JP" altLang="en-US" dirty="0"/>
              <a:t>日（木） </a:t>
            </a:r>
            <a:r>
              <a:rPr kumimoji="1" lang="en-US" altLang="ja-JP" dirty="0"/>
              <a:t>17:20</a:t>
            </a:r>
            <a:endParaRPr kumimoji="1" lang="ja-JP" altLang="en-US" dirty="0"/>
          </a:p>
        </p:txBody>
      </p:sp>
      <p:sp>
        <p:nvSpPr>
          <p:cNvPr id="4" name="スライド番号プレースホルダー 3">
            <a:extLst>
              <a:ext uri="{FF2B5EF4-FFF2-40B4-BE49-F238E27FC236}">
                <a16:creationId xmlns:a16="http://schemas.microsoft.com/office/drawing/2014/main" id="{2532F54A-E1CC-CADC-1F1D-61C7013E63DF}"/>
              </a:ext>
            </a:extLst>
          </p:cNvPr>
          <p:cNvSpPr>
            <a:spLocks noGrp="1"/>
          </p:cNvSpPr>
          <p:nvPr>
            <p:ph type="sldNum" sz="quarter" idx="12"/>
          </p:nvPr>
        </p:nvSpPr>
        <p:spPr/>
        <p:txBody>
          <a:bodyPr/>
          <a:lstStyle/>
          <a:p>
            <a:fld id="{1969070B-B2D2-4411-89F2-A3E3A72DA7A7}" type="slidenum">
              <a:rPr lang="ja-JP" altLang="en-US" smtClean="0"/>
              <a:pPr/>
              <a:t>71</a:t>
            </a:fld>
            <a:endParaRPr lang="ja-JP" altLang="en-US"/>
          </a:p>
        </p:txBody>
      </p:sp>
      <p:sp>
        <p:nvSpPr>
          <p:cNvPr id="16" name="コンテンツ プレースホルダー 6">
            <a:extLst>
              <a:ext uri="{FF2B5EF4-FFF2-40B4-BE49-F238E27FC236}">
                <a16:creationId xmlns:a16="http://schemas.microsoft.com/office/drawing/2014/main" id="{20869227-1E6E-6F7D-0E66-C45BE1A717F1}"/>
              </a:ext>
            </a:extLst>
          </p:cNvPr>
          <p:cNvSpPr txBox="1">
            <a:spLocks/>
          </p:cNvSpPr>
          <p:nvPr/>
        </p:nvSpPr>
        <p:spPr>
          <a:xfrm>
            <a:off x="81032" y="1433887"/>
            <a:ext cx="8961089" cy="4164860"/>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kumimoji="1" sz="2800" kern="120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kumimoji="1" sz="2400" b="0" kern="120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kumimoji="1" sz="2000" b="0" kern="120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kumimoji="1" sz="1800" b="0" kern="120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kumimoji="1" sz="1800" b="0" kern="1200">
                <a:solidFill>
                  <a:schemeClr val="tx1">
                    <a:lumMod val="75000"/>
                    <a:lumOff val="25000"/>
                  </a:schemeClr>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just">
              <a:spcBef>
                <a:spcPts val="0"/>
              </a:spcBef>
              <a:spcAft>
                <a:spcPts val="1200"/>
              </a:spcAft>
            </a:pPr>
            <a:r>
              <a:rPr lang="ja-JP" altLang="en-US" sz="2400" dirty="0">
                <a:solidFill>
                  <a:schemeClr val="tx1">
                    <a:lumMod val="85000"/>
                    <a:lumOff val="15000"/>
                  </a:schemeClr>
                </a:solidFill>
                <a:latin typeface="+mn-ea"/>
              </a:rPr>
              <a:t>広い流域で</a:t>
            </a:r>
            <a:r>
              <a:rPr lang="ja-JP" altLang="en-US" sz="2400" dirty="0">
                <a:solidFill>
                  <a:schemeClr val="tx1">
                    <a:lumMod val="85000"/>
                    <a:lumOff val="15000"/>
                  </a:schemeClr>
                </a:solidFill>
                <a:latin typeface="+mn-ea"/>
                <a:ea typeface="+mn-ea"/>
              </a:rPr>
              <a:t>洪水キキクルの</a:t>
            </a:r>
            <a:r>
              <a:rPr lang="ja-JP" altLang="en-US" sz="2400" b="1" dirty="0">
                <a:solidFill>
                  <a:srgbClr val="7030A0"/>
                </a:solidFill>
                <a:latin typeface="+mn-ea"/>
                <a:ea typeface="+mn-ea"/>
              </a:rPr>
              <a:t>危険（紫）</a:t>
            </a:r>
            <a:r>
              <a:rPr lang="ja-JP" altLang="en-US" sz="2400" dirty="0">
                <a:solidFill>
                  <a:schemeClr val="tx1">
                    <a:lumMod val="85000"/>
                    <a:lumOff val="15000"/>
                  </a:schemeClr>
                </a:solidFill>
                <a:latin typeface="+mn-ea"/>
                <a:ea typeface="+mn-ea"/>
              </a:rPr>
              <a:t>が出現しています。</a:t>
            </a:r>
          </a:p>
          <a:p>
            <a:pPr algn="just">
              <a:spcBef>
                <a:spcPts val="0"/>
              </a:spcBef>
              <a:spcAft>
                <a:spcPts val="1200"/>
              </a:spcAft>
            </a:pPr>
            <a:r>
              <a:rPr lang="en-US" altLang="ja-JP" sz="2400" dirty="0"/>
              <a:t>17:20 </a:t>
            </a:r>
            <a:r>
              <a:rPr lang="ja-JP" altLang="en-US" sz="2400" dirty="0" smtClean="0"/>
              <a:t>に </a:t>
            </a:r>
            <a:r>
              <a:rPr lang="en-US" altLang="ja-JP" sz="2400" dirty="0" smtClean="0">
                <a:solidFill>
                  <a:schemeClr val="tx1">
                    <a:lumMod val="85000"/>
                    <a:lumOff val="15000"/>
                  </a:schemeClr>
                </a:solidFill>
                <a:latin typeface="+mn-ea"/>
                <a:ea typeface="+mn-ea"/>
              </a:rPr>
              <a:t>C </a:t>
            </a:r>
            <a:r>
              <a:rPr lang="ja-JP" altLang="en-US" sz="2400" dirty="0">
                <a:solidFill>
                  <a:schemeClr val="tx1">
                    <a:lumMod val="85000"/>
                    <a:lumOff val="15000"/>
                  </a:schemeClr>
                </a:solidFill>
                <a:latin typeface="+mn-ea"/>
                <a:ea typeface="+mn-ea"/>
              </a:rPr>
              <a:t>川の水位</a:t>
            </a:r>
            <a:r>
              <a:rPr lang="ja-JP" altLang="en-US" sz="2400" dirty="0" smtClean="0">
                <a:solidFill>
                  <a:schemeClr val="tx1">
                    <a:lumMod val="85000"/>
                    <a:lumOff val="15000"/>
                  </a:schemeClr>
                </a:solidFill>
                <a:latin typeface="+mn-ea"/>
                <a:ea typeface="+mn-ea"/>
              </a:rPr>
              <a:t>が 「</a:t>
            </a:r>
            <a:r>
              <a:rPr lang="zh-TW" altLang="en-US" sz="2400" dirty="0" smtClean="0">
                <a:solidFill>
                  <a:schemeClr val="tx1">
                    <a:lumMod val="85000"/>
                    <a:lumOff val="15000"/>
                  </a:schemeClr>
                </a:solidFill>
              </a:rPr>
              <a:t>氾濫</a:t>
            </a:r>
            <a:r>
              <a:rPr lang="zh-TW" altLang="en-US" sz="2400" dirty="0">
                <a:solidFill>
                  <a:schemeClr val="tx1">
                    <a:lumMod val="85000"/>
                    <a:lumOff val="15000"/>
                  </a:schemeClr>
                </a:solidFill>
              </a:rPr>
              <a:t>注意</a:t>
            </a:r>
            <a:r>
              <a:rPr lang="zh-TW" altLang="en-US" sz="2400" dirty="0" smtClean="0">
                <a:solidFill>
                  <a:schemeClr val="tx1">
                    <a:lumMod val="85000"/>
                    <a:lumOff val="15000"/>
                  </a:schemeClr>
                </a:solidFill>
              </a:rPr>
              <a:t>水位</a:t>
            </a:r>
            <a:r>
              <a:rPr lang="ja-JP" altLang="en-US" sz="2400" dirty="0" smtClean="0">
                <a:solidFill>
                  <a:schemeClr val="tx1">
                    <a:lumMod val="85000"/>
                    <a:lumOff val="15000"/>
                  </a:schemeClr>
                </a:solidFill>
              </a:rPr>
              <a:t>」 に</a:t>
            </a:r>
            <a:r>
              <a:rPr lang="ja-JP" altLang="en-US" sz="2400" dirty="0">
                <a:solidFill>
                  <a:schemeClr val="tx1">
                    <a:lumMod val="85000"/>
                    <a:lumOff val="15000"/>
                  </a:schemeClr>
                </a:solidFill>
                <a:latin typeface="+mn-ea"/>
                <a:ea typeface="+mn-ea"/>
              </a:rPr>
              <a:t>達しました。</a:t>
            </a:r>
            <a:endParaRPr lang="en-US" altLang="ja-JP" sz="2400" dirty="0">
              <a:solidFill>
                <a:schemeClr val="tx1">
                  <a:lumMod val="85000"/>
                  <a:lumOff val="15000"/>
                </a:schemeClr>
              </a:solidFill>
              <a:latin typeface="+mn-ea"/>
              <a:ea typeface="+mn-ea"/>
            </a:endParaRPr>
          </a:p>
          <a:p>
            <a:pPr algn="just">
              <a:spcBef>
                <a:spcPts val="0"/>
              </a:spcBef>
              <a:spcAft>
                <a:spcPts val="1200"/>
              </a:spcAft>
            </a:pPr>
            <a:r>
              <a:rPr lang="ja-JP" altLang="en-US" sz="2400" dirty="0">
                <a:solidFill>
                  <a:schemeClr val="tx1">
                    <a:lumMod val="85000"/>
                    <a:lumOff val="15000"/>
                  </a:schemeClr>
                </a:solidFill>
                <a:latin typeface="+mn-ea"/>
                <a:ea typeface="+mn-ea"/>
              </a:rPr>
              <a:t>防災課では直ちに次の情報を確認しました。</a:t>
            </a:r>
            <a:endParaRPr lang="en-US" altLang="ja-JP" sz="2400" dirty="0">
              <a:solidFill>
                <a:schemeClr val="tx1">
                  <a:lumMod val="85000"/>
                  <a:lumOff val="15000"/>
                </a:schemeClr>
              </a:solidFill>
              <a:latin typeface="+mn-ea"/>
              <a:ea typeface="+mn-ea"/>
            </a:endParaRPr>
          </a:p>
          <a:p>
            <a:pPr marL="539750" lvl="1" algn="just">
              <a:spcBef>
                <a:spcPts val="0"/>
              </a:spcBef>
              <a:spcAft>
                <a:spcPts val="600"/>
              </a:spcAft>
            </a:pPr>
            <a:r>
              <a:rPr lang="ja-JP" sz="1800" dirty="0">
                <a:solidFill>
                  <a:schemeClr val="tx1">
                    <a:lumMod val="85000"/>
                    <a:lumOff val="15000"/>
                  </a:schemeClr>
                </a:solidFill>
                <a:latin typeface="MS PGothic"/>
                <a:ea typeface="MS PGothic"/>
              </a:rPr>
              <a:t>台風 第</a:t>
            </a:r>
            <a:r>
              <a:rPr lang="en-US" altLang="ja-JP" sz="1800" dirty="0">
                <a:solidFill>
                  <a:schemeClr val="tx1">
                    <a:lumMod val="85000"/>
                    <a:lumOff val="15000"/>
                  </a:schemeClr>
                </a:solidFill>
                <a:latin typeface="MS PGothic"/>
                <a:ea typeface="+mn-ea"/>
              </a:rPr>
              <a:t>10 </a:t>
            </a:r>
            <a:r>
              <a:rPr lang="ja-JP" sz="1800" dirty="0">
                <a:solidFill>
                  <a:schemeClr val="tx1">
                    <a:lumMod val="85000"/>
                    <a:lumOff val="15000"/>
                  </a:schemeClr>
                </a:solidFill>
                <a:latin typeface="MS PGothic"/>
                <a:ea typeface="MS PGothic"/>
              </a:rPr>
              <a:t>号 進路予想図</a:t>
            </a:r>
            <a:endParaRPr lang="en-US" altLang="ja-JP" sz="1800" dirty="0">
              <a:solidFill>
                <a:schemeClr val="tx1">
                  <a:lumMod val="85000"/>
                  <a:lumOff val="15000"/>
                </a:schemeClr>
              </a:solidFill>
              <a:latin typeface="MS PGothic"/>
              <a:ea typeface="+mn-ea"/>
            </a:endParaRPr>
          </a:p>
          <a:p>
            <a:pPr marL="539750" lvl="1" algn="just">
              <a:spcBef>
                <a:spcPts val="0"/>
              </a:spcBef>
              <a:spcAft>
                <a:spcPts val="600"/>
              </a:spcAft>
            </a:pPr>
            <a:r>
              <a:rPr lang="en-US" altLang="ja-JP" sz="1800" dirty="0">
                <a:solidFill>
                  <a:schemeClr val="tx1">
                    <a:lumMod val="85000"/>
                    <a:lumOff val="15000"/>
                  </a:schemeClr>
                </a:solidFill>
                <a:latin typeface="+mn-ea"/>
                <a:ea typeface="+mn-ea"/>
              </a:rPr>
              <a:t>C </a:t>
            </a:r>
            <a:r>
              <a:rPr lang="ja-JP" altLang="en-US" sz="1800" dirty="0">
                <a:solidFill>
                  <a:schemeClr val="tx1">
                    <a:lumMod val="85000"/>
                    <a:lumOff val="15000"/>
                  </a:schemeClr>
                </a:solidFill>
                <a:latin typeface="+mn-ea"/>
                <a:ea typeface="+mn-ea"/>
              </a:rPr>
              <a:t>川の水位</a:t>
            </a:r>
            <a:r>
              <a:rPr lang="ja-JP" altLang="en-US" sz="1800" dirty="0" smtClean="0">
                <a:solidFill>
                  <a:schemeClr val="tx1">
                    <a:lumMod val="85000"/>
                    <a:lumOff val="15000"/>
                  </a:schemeClr>
                </a:solidFill>
                <a:latin typeface="+mn-ea"/>
                <a:ea typeface="+mn-ea"/>
              </a:rPr>
              <a:t>（</a:t>
            </a:r>
            <a:r>
              <a:rPr lang="en-US" altLang="ja-JP" sz="1800" dirty="0" smtClean="0">
                <a:solidFill>
                  <a:schemeClr val="tx1">
                    <a:lumMod val="85000"/>
                    <a:lumOff val="15000"/>
                  </a:schemeClr>
                </a:solidFill>
                <a:latin typeface="+mn-ea"/>
                <a:ea typeface="+mn-ea"/>
              </a:rPr>
              <a:t>W</a:t>
            </a:r>
            <a:r>
              <a:rPr lang="ja-JP" altLang="en-US" sz="1800" dirty="0" smtClean="0">
                <a:solidFill>
                  <a:schemeClr val="tx1">
                    <a:lumMod val="85000"/>
                    <a:lumOff val="15000"/>
                  </a:schemeClr>
                </a:solidFill>
                <a:latin typeface="+mn-ea"/>
                <a:ea typeface="+mn-ea"/>
              </a:rPr>
              <a:t> 水位観測所）</a:t>
            </a:r>
            <a:endParaRPr lang="ja-JP" altLang="en-US" sz="1800" dirty="0">
              <a:solidFill>
                <a:schemeClr val="tx1">
                  <a:lumMod val="85000"/>
                  <a:lumOff val="15000"/>
                </a:schemeClr>
              </a:solidFill>
              <a:latin typeface="+mn-ea"/>
              <a:ea typeface="+mn-ea"/>
            </a:endParaRPr>
          </a:p>
          <a:p>
            <a:pPr marL="539750" lvl="1" algn="just">
              <a:spcBef>
                <a:spcPts val="0"/>
              </a:spcBef>
              <a:spcAft>
                <a:spcPts val="600"/>
              </a:spcAft>
            </a:pPr>
            <a:r>
              <a:rPr lang="ja-JP" altLang="en-US" sz="1800" dirty="0">
                <a:solidFill>
                  <a:schemeClr val="tx1">
                    <a:lumMod val="85000"/>
                    <a:lumOff val="15000"/>
                  </a:schemeClr>
                </a:solidFill>
                <a:latin typeface="MS PGothic"/>
                <a:ea typeface="MS PGothic"/>
              </a:rPr>
              <a:t>雨雲の動き（高解像度降水ナウキャスト）</a:t>
            </a:r>
            <a:endParaRPr lang="en-US" altLang="ja-JP" sz="1800" dirty="0">
              <a:solidFill>
                <a:schemeClr val="tx1">
                  <a:lumMod val="85000"/>
                  <a:lumOff val="15000"/>
                </a:schemeClr>
              </a:solidFill>
              <a:latin typeface="Arial"/>
              <a:ea typeface="MS PGothic"/>
            </a:endParaRPr>
          </a:p>
          <a:p>
            <a:pPr marL="539750" lvl="1" algn="just">
              <a:spcBef>
                <a:spcPts val="0"/>
              </a:spcBef>
              <a:spcAft>
                <a:spcPts val="600"/>
              </a:spcAft>
            </a:pPr>
            <a:r>
              <a:rPr lang="ja-JP" altLang="en-US" sz="1800" dirty="0">
                <a:solidFill>
                  <a:schemeClr val="tx1">
                    <a:lumMod val="85000"/>
                    <a:lumOff val="15000"/>
                  </a:schemeClr>
                </a:solidFill>
                <a:latin typeface="MS PGothic"/>
                <a:ea typeface="MS PGothic"/>
              </a:rPr>
              <a:t>解析雨量・今後の雨（降水短時間予報）</a:t>
            </a:r>
            <a:endParaRPr lang="en-US" altLang="ja-JP" sz="1800" dirty="0">
              <a:solidFill>
                <a:schemeClr val="tx1">
                  <a:lumMod val="85000"/>
                  <a:lumOff val="15000"/>
                </a:schemeClr>
              </a:solidFill>
              <a:latin typeface="Arial"/>
              <a:ea typeface="MS PGothic"/>
            </a:endParaRPr>
          </a:p>
          <a:p>
            <a:pPr marL="539750" lvl="1" algn="just">
              <a:spcBef>
                <a:spcPts val="0"/>
              </a:spcBef>
              <a:spcAft>
                <a:spcPts val="600"/>
              </a:spcAft>
            </a:pPr>
            <a:r>
              <a:rPr lang="ja-JP" sz="1800" dirty="0">
                <a:solidFill>
                  <a:schemeClr val="tx1">
                    <a:lumMod val="85000"/>
                    <a:lumOff val="15000"/>
                  </a:schemeClr>
                </a:solidFill>
                <a:latin typeface="MS PGothic"/>
                <a:ea typeface="MS PGothic"/>
              </a:rPr>
              <a:t>流域雨量指数の予測値</a:t>
            </a:r>
            <a:endParaRPr lang="en-US" altLang="ja-JP" sz="1800" dirty="0">
              <a:solidFill>
                <a:schemeClr val="tx1">
                  <a:lumMod val="85000"/>
                  <a:lumOff val="15000"/>
                </a:schemeClr>
              </a:solidFill>
              <a:latin typeface="MS PGothic"/>
              <a:ea typeface="ＭＳ Ｐゴシック"/>
            </a:endParaRPr>
          </a:p>
          <a:p>
            <a:pPr marL="539750" lvl="1" algn="just">
              <a:spcBef>
                <a:spcPts val="0"/>
              </a:spcBef>
              <a:spcAft>
                <a:spcPts val="600"/>
              </a:spcAft>
            </a:pPr>
            <a:r>
              <a:rPr lang="ja-JP" sz="1800" dirty="0">
                <a:solidFill>
                  <a:schemeClr val="tx1">
                    <a:lumMod val="85000"/>
                    <a:lumOff val="15000"/>
                  </a:schemeClr>
                </a:solidFill>
                <a:latin typeface="MS PGothic"/>
                <a:ea typeface="MS PGothic"/>
              </a:rPr>
              <a:t>洪水キキクル（洪水警報の危険度分布）</a:t>
            </a:r>
            <a:endParaRPr lang="en-US" altLang="ja-JP" sz="1800" dirty="0">
              <a:solidFill>
                <a:schemeClr val="tx1">
                  <a:lumMod val="85000"/>
                  <a:lumOff val="15000"/>
                </a:schemeClr>
              </a:solidFill>
              <a:latin typeface="MS PGothic"/>
              <a:ea typeface="ＭＳ Ｐゴシック"/>
            </a:endParaRPr>
          </a:p>
        </p:txBody>
      </p:sp>
      <p:sp>
        <p:nvSpPr>
          <p:cNvPr id="11" name="コンテンツ プレースホルダー 3">
            <a:extLst>
              <a:ext uri="{FF2B5EF4-FFF2-40B4-BE49-F238E27FC236}">
                <a16:creationId xmlns:a16="http://schemas.microsoft.com/office/drawing/2014/main" id="{3BDFB30C-87EE-7E1E-A41B-E6AA3310979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状況付与</a:t>
            </a:r>
          </a:p>
        </p:txBody>
      </p:sp>
    </p:spTree>
    <p:extLst>
      <p:ext uri="{BB962C8B-B14F-4D97-AF65-F5344CB8AC3E}">
        <p14:creationId xmlns:p14="http://schemas.microsoft.com/office/powerpoint/2010/main" val="27619614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0929D-10B3-EAD4-450C-53C792AC27F6}"/>
            </a:ext>
          </a:extLst>
        </p:cNvPr>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22592DF1-4E8E-87EE-7B59-3EA8E37B1D99}"/>
              </a:ext>
            </a:extLst>
          </p:cNvPr>
          <p:cNvSpPr/>
          <p:nvPr/>
        </p:nvSpPr>
        <p:spPr>
          <a:xfrm>
            <a:off x="252000" y="1130735"/>
            <a:ext cx="8717339" cy="4937555"/>
          </a:xfrm>
          <a:custGeom>
            <a:avLst/>
            <a:gdLst>
              <a:gd name="connsiteX0" fmla="*/ 0 w 8348133"/>
              <a:gd name="connsiteY0" fmla="*/ 0 h 4248709"/>
              <a:gd name="connsiteX1" fmla="*/ 8348133 w 8348133"/>
              <a:gd name="connsiteY1" fmla="*/ 0 h 4248709"/>
              <a:gd name="connsiteX2" fmla="*/ 8348133 w 8348133"/>
              <a:gd name="connsiteY2" fmla="*/ 4248709 h 4248709"/>
              <a:gd name="connsiteX3" fmla="*/ 0 w 8348133"/>
              <a:gd name="connsiteY3" fmla="*/ 4248709 h 4248709"/>
              <a:gd name="connsiteX4" fmla="*/ 0 w 8348133"/>
              <a:gd name="connsiteY4" fmla="*/ 0 h 4248709"/>
              <a:gd name="connsiteX0" fmla="*/ 0 w 8348133"/>
              <a:gd name="connsiteY0" fmla="*/ 0 h 4248922"/>
              <a:gd name="connsiteX1" fmla="*/ 8348133 w 8348133"/>
              <a:gd name="connsiteY1" fmla="*/ 0 h 4248922"/>
              <a:gd name="connsiteX2" fmla="*/ 8348133 w 8348133"/>
              <a:gd name="connsiteY2" fmla="*/ 4248709 h 4248922"/>
              <a:gd name="connsiteX3" fmla="*/ 4572001 w 8348133"/>
              <a:gd name="connsiteY3" fmla="*/ 4248922 h 4248922"/>
              <a:gd name="connsiteX4" fmla="*/ 0 w 8348133"/>
              <a:gd name="connsiteY4" fmla="*/ 4248709 h 4248922"/>
              <a:gd name="connsiteX5" fmla="*/ 0 w 8348133"/>
              <a:gd name="connsiteY5" fmla="*/ 0 h 4248922"/>
              <a:gd name="connsiteX0" fmla="*/ 0 w 8348133"/>
              <a:gd name="connsiteY0" fmla="*/ 0 h 4248922"/>
              <a:gd name="connsiteX1" fmla="*/ 8348133 w 8348133"/>
              <a:gd name="connsiteY1" fmla="*/ 0 h 4248922"/>
              <a:gd name="connsiteX2" fmla="*/ 8348133 w 8348133"/>
              <a:gd name="connsiteY2" fmla="*/ 4248709 h 4248922"/>
              <a:gd name="connsiteX3" fmla="*/ 5156201 w 8348133"/>
              <a:gd name="connsiteY3" fmla="*/ 4248921 h 4248922"/>
              <a:gd name="connsiteX4" fmla="*/ 4572001 w 8348133"/>
              <a:gd name="connsiteY4" fmla="*/ 4248922 h 4248922"/>
              <a:gd name="connsiteX5" fmla="*/ 0 w 8348133"/>
              <a:gd name="connsiteY5" fmla="*/ 4248709 h 4248922"/>
              <a:gd name="connsiteX6" fmla="*/ 0 w 8348133"/>
              <a:gd name="connsiteY6" fmla="*/ 0 h 4248922"/>
              <a:gd name="connsiteX0" fmla="*/ 0 w 8348133"/>
              <a:gd name="connsiteY0" fmla="*/ 0 h 4257388"/>
              <a:gd name="connsiteX1" fmla="*/ 8348133 w 8348133"/>
              <a:gd name="connsiteY1" fmla="*/ 0 h 4257388"/>
              <a:gd name="connsiteX2" fmla="*/ 8348133 w 8348133"/>
              <a:gd name="connsiteY2" fmla="*/ 4248709 h 4257388"/>
              <a:gd name="connsiteX3" fmla="*/ 5156201 w 8348133"/>
              <a:gd name="connsiteY3" fmla="*/ 4248921 h 4257388"/>
              <a:gd name="connsiteX4" fmla="*/ 4851401 w 8348133"/>
              <a:gd name="connsiteY4" fmla="*/ 4257388 h 4257388"/>
              <a:gd name="connsiteX5" fmla="*/ 4572001 w 8348133"/>
              <a:gd name="connsiteY5" fmla="*/ 4248922 h 4257388"/>
              <a:gd name="connsiteX6" fmla="*/ 0 w 8348133"/>
              <a:gd name="connsiteY6" fmla="*/ 4248709 h 4257388"/>
              <a:gd name="connsiteX7" fmla="*/ 0 w 8348133"/>
              <a:gd name="connsiteY7" fmla="*/ 0 h 4257388"/>
              <a:gd name="connsiteX0" fmla="*/ 0 w 8348133"/>
              <a:gd name="connsiteY0" fmla="*/ 0 h 4477521"/>
              <a:gd name="connsiteX1" fmla="*/ 8348133 w 8348133"/>
              <a:gd name="connsiteY1" fmla="*/ 0 h 4477521"/>
              <a:gd name="connsiteX2" fmla="*/ 8348133 w 8348133"/>
              <a:gd name="connsiteY2" fmla="*/ 4248709 h 4477521"/>
              <a:gd name="connsiteX3" fmla="*/ 5156201 w 8348133"/>
              <a:gd name="connsiteY3" fmla="*/ 4248921 h 4477521"/>
              <a:gd name="connsiteX4" fmla="*/ 5257801 w 8348133"/>
              <a:gd name="connsiteY4" fmla="*/ 4477521 h 4477521"/>
              <a:gd name="connsiteX5" fmla="*/ 4572001 w 8348133"/>
              <a:gd name="connsiteY5" fmla="*/ 4248922 h 4477521"/>
              <a:gd name="connsiteX6" fmla="*/ 0 w 8348133"/>
              <a:gd name="connsiteY6" fmla="*/ 4248709 h 4477521"/>
              <a:gd name="connsiteX7" fmla="*/ 0 w 8348133"/>
              <a:gd name="connsiteY7" fmla="*/ 0 h 447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8133" h="4477521">
                <a:moveTo>
                  <a:pt x="0" y="0"/>
                </a:moveTo>
                <a:lnTo>
                  <a:pt x="8348133" y="0"/>
                </a:lnTo>
                <a:lnTo>
                  <a:pt x="8348133" y="4248709"/>
                </a:lnTo>
                <a:lnTo>
                  <a:pt x="5156201" y="4248921"/>
                </a:lnTo>
                <a:lnTo>
                  <a:pt x="5257801" y="4477521"/>
                </a:lnTo>
                <a:lnTo>
                  <a:pt x="4572001" y="4248922"/>
                </a:lnTo>
                <a:lnTo>
                  <a:pt x="0" y="4248709"/>
                </a:lnTo>
                <a:lnTo>
                  <a:pt x="0" y="0"/>
                </a:lnTo>
                <a:close/>
              </a:path>
            </a:pathLst>
          </a:custGeom>
          <a:solidFill>
            <a:schemeClr val="accent4">
              <a:lumMod val="20000"/>
              <a:lumOff val="80000"/>
            </a:schemeClr>
          </a:solidFill>
          <a:ln>
            <a:solidFill>
              <a:srgbClr val="E66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コンテンツ プレースホルダー 6">
            <a:extLst>
              <a:ext uri="{FF2B5EF4-FFF2-40B4-BE49-F238E27FC236}">
                <a16:creationId xmlns:a16="http://schemas.microsoft.com/office/drawing/2014/main" id="{26E14191-5D13-9878-ACAE-05010DDB3A67}"/>
              </a:ext>
            </a:extLst>
          </p:cNvPr>
          <p:cNvSpPr>
            <a:spLocks noGrp="1"/>
          </p:cNvSpPr>
          <p:nvPr>
            <p:ph idx="4294967295"/>
          </p:nvPr>
        </p:nvSpPr>
        <p:spPr>
          <a:xfrm>
            <a:off x="252000" y="1130736"/>
            <a:ext cx="8717339" cy="4569472"/>
          </a:xfrm>
        </p:spPr>
        <p:txBody>
          <a:bodyPr vert="horz" lIns="91440" tIns="45720" rIns="91440" bIns="45720" rtlCol="0" anchor="t">
            <a:noAutofit/>
          </a:bodyPr>
          <a:lstStyle/>
          <a:p>
            <a:pPr marL="0" indent="0">
              <a:lnSpc>
                <a:spcPct val="110000"/>
              </a:lnSpc>
              <a:spcBef>
                <a:spcPts val="0"/>
              </a:spcBef>
              <a:spcAft>
                <a:spcPts val="600"/>
              </a:spcAft>
              <a:buNone/>
            </a:pPr>
            <a:r>
              <a:rPr lang="ja-JP" altLang="en-US" sz="2400" dirty="0">
                <a:solidFill>
                  <a:schemeClr val="tx1"/>
                </a:solidFill>
                <a:latin typeface="+mn-ea"/>
                <a:ea typeface="+mn-ea"/>
              </a:rPr>
              <a:t>入手した</a:t>
            </a:r>
            <a:r>
              <a:rPr lang="ja-JP" altLang="en-US" sz="2400" u="sng" dirty="0">
                <a:solidFill>
                  <a:schemeClr val="tx1"/>
                </a:solidFill>
                <a:latin typeface="+mn-ea"/>
                <a:ea typeface="+mn-ea"/>
              </a:rPr>
              <a:t>「防災気象情報」等の内容</a:t>
            </a:r>
            <a:r>
              <a:rPr lang="ja-JP" altLang="en-US" sz="2400" dirty="0">
                <a:solidFill>
                  <a:schemeClr val="tx1"/>
                </a:solidFill>
                <a:latin typeface="+mn-ea"/>
                <a:ea typeface="+mn-ea"/>
              </a:rPr>
              <a:t>を確認し、</a:t>
            </a:r>
            <a:r>
              <a:rPr lang="en-US" altLang="ja-JP" sz="2400" dirty="0">
                <a:solidFill>
                  <a:schemeClr val="tx1"/>
                </a:solidFill>
                <a:latin typeface="+mn-ea"/>
                <a:ea typeface="+mn-ea"/>
              </a:rPr>
              <a:t/>
            </a:r>
            <a:br>
              <a:rPr lang="en-US" altLang="ja-JP" sz="2400" dirty="0">
                <a:solidFill>
                  <a:schemeClr val="tx1"/>
                </a:solidFill>
                <a:latin typeface="+mn-ea"/>
                <a:ea typeface="+mn-ea"/>
              </a:rPr>
            </a:br>
            <a:r>
              <a:rPr lang="ja-JP" altLang="en-US" sz="2400" dirty="0">
                <a:solidFill>
                  <a:schemeClr val="tx1"/>
                </a:solidFill>
                <a:latin typeface="+mn-ea"/>
                <a:ea typeface="+mn-ea"/>
              </a:rPr>
              <a:t>次の点について検討してください。</a:t>
            </a:r>
          </a:p>
          <a:p>
            <a:pPr marL="635000" indent="-457200" algn="just">
              <a:lnSpc>
                <a:spcPct val="110000"/>
              </a:lnSpc>
              <a:spcBef>
                <a:spcPts val="0"/>
              </a:spcBef>
              <a:spcAft>
                <a:spcPts val="600"/>
              </a:spcAft>
              <a:buAutoNum type="circleNumDbPlain"/>
              <a:tabLst>
                <a:tab pos="627063" algn="l"/>
              </a:tabLst>
            </a:pPr>
            <a:r>
              <a:rPr lang="ja-JP" sz="2400" spc="-100" dirty="0">
                <a:latin typeface="MS PGothic"/>
                <a:ea typeface="MS PGothic"/>
              </a:rPr>
              <a:t>現在の状況において</a:t>
            </a:r>
            <a:r>
              <a:rPr lang="ja-JP" altLang="en-US" sz="2400" spc="-100" dirty="0">
                <a:latin typeface="ＭＳ Ｐゴシック"/>
                <a:ea typeface="ＭＳ Ｐゴシック"/>
              </a:rPr>
              <a:t>どの避難情報を発令すべきか？</a:t>
            </a:r>
          </a:p>
          <a:p>
            <a:pPr marL="1079500" lvl="1" indent="-457200" algn="just">
              <a:spcBef>
                <a:spcPts val="0"/>
              </a:spcBef>
              <a:buClr>
                <a:schemeClr val="tx1"/>
              </a:buClr>
              <a:buFont typeface="Wingdings" panose="05000000000000000000" pitchFamily="2" charset="2"/>
              <a:buChar char="l"/>
              <a:tabLst>
                <a:tab pos="627063" algn="l"/>
              </a:tabLst>
            </a:pPr>
            <a:r>
              <a:rPr lang="ja-JP" altLang="en-US" sz="2000" dirty="0">
                <a:solidFill>
                  <a:srgbClr val="7030A0"/>
                </a:solidFill>
                <a:latin typeface="ＭＳ Ｐゴシック" panose="020B0600070205080204" pitchFamily="50" charset="-128"/>
              </a:rPr>
              <a:t>「警戒レベル４　避難指示」</a:t>
            </a:r>
            <a:r>
              <a:rPr lang="ja-JP" altLang="en-US" sz="2000" dirty="0">
                <a:solidFill>
                  <a:prstClr val="black"/>
                </a:solidFill>
                <a:latin typeface="ＭＳ Ｐゴシック" panose="020B0600070205080204" pitchFamily="50" charset="-128"/>
              </a:rPr>
              <a:t>等を発令すべきか？</a:t>
            </a:r>
            <a:endParaRPr lang="en-US" altLang="ja-JP" sz="2000" dirty="0">
              <a:solidFill>
                <a:prstClr val="black"/>
              </a:solidFill>
              <a:latin typeface="ＭＳ Ｐゴシック" panose="020B0600070205080204" pitchFamily="50" charset="-128"/>
            </a:endParaRPr>
          </a:p>
          <a:p>
            <a:pPr marL="1079500" lvl="1" indent="-457200" algn="just">
              <a:spcBef>
                <a:spcPts val="0"/>
              </a:spcBef>
              <a:buClr>
                <a:schemeClr val="tx1"/>
              </a:buClr>
              <a:buFont typeface="Wingdings" panose="05000000000000000000" pitchFamily="2" charset="2"/>
              <a:buChar char="l"/>
              <a:tabLst>
                <a:tab pos="627063" algn="l"/>
              </a:tabLst>
            </a:pPr>
            <a:r>
              <a:rPr lang="ja-JP" altLang="en-US" sz="2000" dirty="0">
                <a:latin typeface="+mn-ea"/>
                <a:ea typeface="+mn-ea"/>
              </a:rPr>
              <a:t>発令するなら、いつ頃発令するか？</a:t>
            </a:r>
            <a:endParaRPr lang="en-US" altLang="ja-JP" sz="2000" dirty="0">
              <a:latin typeface="+mn-ea"/>
              <a:ea typeface="+mn-ea"/>
            </a:endParaRPr>
          </a:p>
          <a:p>
            <a:pPr marL="635000" lvl="1" indent="0" algn="just">
              <a:lnSpc>
                <a:spcPct val="110000"/>
              </a:lnSpc>
              <a:spcBef>
                <a:spcPts val="0"/>
              </a:spcBef>
              <a:buClr>
                <a:schemeClr val="tx1"/>
              </a:buClr>
              <a:buNone/>
              <a:tabLst>
                <a:tab pos="627063" algn="l"/>
              </a:tabLst>
            </a:pPr>
            <a:endParaRPr lang="en-US" altLang="ja-JP" sz="2000" dirty="0">
              <a:latin typeface="+mn-ea"/>
              <a:ea typeface="+mn-ea"/>
            </a:endParaRPr>
          </a:p>
          <a:p>
            <a:pPr marL="635000" indent="-457200" algn="just">
              <a:lnSpc>
                <a:spcPct val="110000"/>
              </a:lnSpc>
              <a:spcBef>
                <a:spcPts val="0"/>
              </a:spcBef>
              <a:spcAft>
                <a:spcPts val="600"/>
              </a:spcAft>
              <a:buFont typeface="+mj-ea"/>
              <a:buAutoNum type="circleNumDbPlain"/>
              <a:tabLst>
                <a:tab pos="627063" algn="l"/>
              </a:tabLst>
            </a:pPr>
            <a:r>
              <a:rPr lang="ja-JP" altLang="en-US" sz="2400" dirty="0">
                <a:latin typeface="ＭＳ Ｐゴシック"/>
                <a:ea typeface="ＭＳ Ｐゴシック"/>
              </a:rPr>
              <a:t>避難情報は、どの区域を対象に発令すべきか？</a:t>
            </a:r>
          </a:p>
          <a:p>
            <a:pPr marL="1079500" lvl="2" indent="-457200" algn="just">
              <a:spcBef>
                <a:spcPts val="0"/>
              </a:spcBef>
              <a:buFont typeface="Wingdings" panose="05000000000000000000" pitchFamily="2" charset="2"/>
              <a:buChar char="l"/>
              <a:tabLst>
                <a:tab pos="627063" algn="l"/>
              </a:tabLst>
            </a:pPr>
            <a:r>
              <a:rPr lang="ja-JP" altLang="en-US" dirty="0">
                <a:latin typeface="ＭＳ Ｐゴシック"/>
                <a:ea typeface="ＭＳ Ｐゴシック"/>
              </a:rPr>
              <a:t>命が奪われうる区域はどの区域か？</a:t>
            </a:r>
            <a:endParaRPr lang="en-US" altLang="ja-JP" dirty="0">
              <a:latin typeface="ＭＳ Ｐゴシック"/>
              <a:ea typeface="ＭＳ Ｐゴシック"/>
            </a:endParaRPr>
          </a:p>
          <a:p>
            <a:pPr marL="965200" lvl="2" indent="-342900" algn="just">
              <a:spcBef>
                <a:spcPts val="0"/>
              </a:spcBef>
              <a:buFont typeface="Wingdings" panose="05000000000000000000" pitchFamily="2" charset="2"/>
              <a:buChar char="l"/>
              <a:tabLst>
                <a:tab pos="627063" algn="l"/>
              </a:tabLst>
            </a:pPr>
            <a:r>
              <a:rPr lang="en-US" altLang="ja-JP" dirty="0">
                <a:latin typeface="MS PGothic"/>
                <a:ea typeface="MS PGothic"/>
              </a:rPr>
              <a:t>  </a:t>
            </a:r>
            <a:r>
              <a:rPr lang="ja-JP" dirty="0">
                <a:latin typeface="MS PGothic"/>
                <a:ea typeface="MS PGothic"/>
              </a:rPr>
              <a:t>どこへ避難</a:t>
            </a:r>
            <a:r>
              <a:rPr lang="ja-JP" altLang="en-US" dirty="0">
                <a:latin typeface="MS PGothic"/>
                <a:ea typeface="MS PGothic"/>
              </a:rPr>
              <a:t>してもらうのか？</a:t>
            </a:r>
          </a:p>
          <a:p>
            <a:pPr marL="635000" indent="-457200" algn="just">
              <a:lnSpc>
                <a:spcPct val="110000"/>
              </a:lnSpc>
              <a:spcBef>
                <a:spcPts val="0"/>
              </a:spcBef>
              <a:spcAft>
                <a:spcPts val="600"/>
              </a:spcAft>
              <a:buFont typeface=""/>
              <a:buAutoNum type="circleNumDbPlain"/>
              <a:tabLst>
                <a:tab pos="627063" algn="l"/>
              </a:tabLst>
            </a:pPr>
            <a:endParaRPr lang="ja-JP" altLang="en-US" sz="2400" dirty="0">
              <a:latin typeface="ＭＳ Ｐゴシック" panose="020B0600070205080204" pitchFamily="34" charset="-128"/>
              <a:ea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1B6F7E48-F673-919D-9EE3-0C3383DFD448}"/>
              </a:ext>
            </a:extLst>
          </p:cNvPr>
          <p:cNvSpPr>
            <a:spLocks noGrp="1"/>
          </p:cNvSpPr>
          <p:nvPr>
            <p:ph type="sldNum" sz="quarter" idx="12"/>
          </p:nvPr>
        </p:nvSpPr>
        <p:spPr/>
        <p:txBody>
          <a:bodyPr/>
          <a:lstStyle/>
          <a:p>
            <a:fld id="{1969070B-B2D2-4411-89F2-A3E3A72DA7A7}" type="slidenum">
              <a:rPr lang="ja-JP" altLang="en-US" smtClean="0"/>
              <a:pPr/>
              <a:t>72</a:t>
            </a:fld>
            <a:endParaRPr lang="ja-JP" altLang="en-US"/>
          </a:p>
        </p:txBody>
      </p:sp>
      <p:sp>
        <p:nvSpPr>
          <p:cNvPr id="14" name="タイトル 4">
            <a:extLst>
              <a:ext uri="{FF2B5EF4-FFF2-40B4-BE49-F238E27FC236}">
                <a16:creationId xmlns:a16="http://schemas.microsoft.com/office/drawing/2014/main" id="{2379A8BA-2A0D-52FE-5E43-06E6DD4FBD03}"/>
              </a:ext>
            </a:extLst>
          </p:cNvPr>
          <p:cNvSpPr>
            <a:spLocks noGrp="1"/>
          </p:cNvSpPr>
          <p:nvPr>
            <p:ph type="title"/>
          </p:nvPr>
        </p:nvSpPr>
        <p:spPr>
          <a:xfrm>
            <a:off x="-1" y="364650"/>
            <a:ext cx="8138701" cy="686499"/>
          </a:xfrm>
        </p:spPr>
        <p:txBody>
          <a:bodyPr>
            <a:normAutofit/>
          </a:bodyPr>
          <a:lstStyle/>
          <a:p>
            <a:r>
              <a:rPr lang="ja-JP" altLang="en-US" dirty="0"/>
              <a:t>　</a:t>
            </a:r>
            <a:r>
              <a:rPr lang="en-US" altLang="ja-JP" dirty="0"/>
              <a:t>【</a:t>
            </a:r>
            <a:r>
              <a:rPr lang="ja-JP" altLang="en-US" dirty="0"/>
              <a:t>グループ検討</a:t>
            </a:r>
            <a:r>
              <a:rPr lang="en-US" altLang="ja-JP" dirty="0"/>
              <a:t>】 30</a:t>
            </a:r>
            <a:r>
              <a:rPr kumimoji="1" lang="ja-JP" altLang="en-US" dirty="0"/>
              <a:t>日（木）  </a:t>
            </a:r>
            <a:r>
              <a:rPr kumimoji="1" lang="en-US" altLang="ja-JP" dirty="0"/>
              <a:t>17</a:t>
            </a:r>
            <a:r>
              <a:rPr lang="en-US" altLang="ja-JP" dirty="0"/>
              <a:t>:20</a:t>
            </a:r>
            <a:endParaRPr kumimoji="1" lang="ja-JP" altLang="en-US" dirty="0"/>
          </a:p>
        </p:txBody>
      </p:sp>
      <p:pic>
        <p:nvPicPr>
          <p:cNvPr id="15" name="Picture 4" descr="先生のイラスト（男性）">
            <a:extLst>
              <a:ext uri="{FF2B5EF4-FFF2-40B4-BE49-F238E27FC236}">
                <a16:creationId xmlns:a16="http://schemas.microsoft.com/office/drawing/2014/main" id="{EBAEADDD-F3AB-9F10-184B-6B7D5FA1C12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2991"/>
          <a:stretch/>
        </p:blipFill>
        <p:spPr bwMode="auto">
          <a:xfrm>
            <a:off x="5920794" y="5659476"/>
            <a:ext cx="1466074" cy="939800"/>
          </a:xfrm>
          <a:prstGeom prst="rect">
            <a:avLst/>
          </a:prstGeom>
          <a:noFill/>
          <a:extLst>
            <a:ext uri="{909E8E84-426E-40DD-AFC4-6F175D3DCCD1}">
              <a14:hiddenFill xmlns:a14="http://schemas.microsoft.com/office/drawing/2010/main">
                <a:solidFill>
                  <a:srgbClr val="FFFFFF"/>
                </a:solidFill>
              </a14:hiddenFill>
            </a:ext>
          </a:extLst>
        </p:spPr>
      </p:pic>
      <p:sp>
        <p:nvSpPr>
          <p:cNvPr id="17" name="テキスト ボックス 16">
            <a:extLst>
              <a:ext uri="{FF2B5EF4-FFF2-40B4-BE49-F238E27FC236}">
                <a16:creationId xmlns:a16="http://schemas.microsoft.com/office/drawing/2014/main" id="{34FB59C5-D513-92B2-95DE-F13A287BF50E}"/>
              </a:ext>
            </a:extLst>
          </p:cNvPr>
          <p:cNvSpPr txBox="1"/>
          <p:nvPr/>
        </p:nvSpPr>
        <p:spPr>
          <a:xfrm>
            <a:off x="2433142" y="6022184"/>
            <a:ext cx="3669594" cy="461665"/>
          </a:xfrm>
          <a:prstGeom prst="rect">
            <a:avLst/>
          </a:prstGeom>
          <a:noFill/>
        </p:spPr>
        <p:txBody>
          <a:bodyPr wrap="none" rtlCol="0">
            <a:spAutoFit/>
          </a:bodyPr>
          <a:lstStyle/>
          <a:p>
            <a:pPr algn="ctr"/>
            <a:r>
              <a:rPr lang="en-US" altLang="ja-JP" sz="2400" b="1" dirty="0">
                <a:solidFill>
                  <a:srgbClr val="0066CC"/>
                </a:solidFill>
                <a:latin typeface="+mn-ea"/>
              </a:rPr>
              <a:t>20</a:t>
            </a:r>
            <a:r>
              <a:rPr kumimoji="1" lang="ja-JP" altLang="en-US" sz="2400" b="1" dirty="0">
                <a:solidFill>
                  <a:srgbClr val="0066CC"/>
                </a:solidFill>
                <a:latin typeface="+mn-ea"/>
              </a:rPr>
              <a:t>分で検討を</a:t>
            </a:r>
            <a:r>
              <a:rPr lang="ja-JP" altLang="en-US" sz="2400" b="1" dirty="0">
                <a:solidFill>
                  <a:srgbClr val="0066CC"/>
                </a:solidFill>
                <a:latin typeface="+mn-ea"/>
              </a:rPr>
              <a:t>お願いします</a:t>
            </a:r>
            <a:endParaRPr kumimoji="1" lang="ja-JP" altLang="en-US" sz="2400" b="1" dirty="0">
              <a:solidFill>
                <a:srgbClr val="0066CC"/>
              </a:solidFill>
              <a:latin typeface="+mn-ea"/>
            </a:endParaRPr>
          </a:p>
        </p:txBody>
      </p:sp>
      <p:sp>
        <p:nvSpPr>
          <p:cNvPr id="19" name="コンテンツ プレースホルダー 3">
            <a:extLst>
              <a:ext uri="{FF2B5EF4-FFF2-40B4-BE49-F238E27FC236}">
                <a16:creationId xmlns:a16="http://schemas.microsoft.com/office/drawing/2014/main" id="{403DB3DA-0C80-3AA4-21A5-307E3BB4F712}"/>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a:t>
            </a:r>
            <a:r>
              <a:rPr lang="en-US" altLang="ja-JP" dirty="0">
                <a:solidFill>
                  <a:srgbClr val="E66914"/>
                </a:solidFill>
                <a:latin typeface="+mn-ea"/>
              </a:rPr>
              <a:t> 3 】</a:t>
            </a:r>
            <a:endParaRPr lang="ja-JP" altLang="en-US" dirty="0">
              <a:solidFill>
                <a:srgbClr val="E66914"/>
              </a:solidFill>
              <a:latin typeface="+mn-ea"/>
            </a:endParaRPr>
          </a:p>
        </p:txBody>
      </p:sp>
      <p:sp>
        <p:nvSpPr>
          <p:cNvPr id="10" name="テキスト ボックス 9">
            <a:extLst>
              <a:ext uri="{FF2B5EF4-FFF2-40B4-BE49-F238E27FC236}">
                <a16:creationId xmlns:a16="http://schemas.microsoft.com/office/drawing/2014/main" id="{748E4017-7552-D3D5-1D14-8E6ED3E2CC11}"/>
              </a:ext>
            </a:extLst>
          </p:cNvPr>
          <p:cNvSpPr txBox="1"/>
          <p:nvPr/>
        </p:nvSpPr>
        <p:spPr>
          <a:xfrm>
            <a:off x="724005" y="4999356"/>
            <a:ext cx="7695989" cy="551671"/>
          </a:xfrm>
          <a:prstGeom prst="rect">
            <a:avLst/>
          </a:prstGeom>
          <a:solidFill>
            <a:schemeClr val="tx1"/>
          </a:solidFill>
        </p:spPr>
        <p:txBody>
          <a:bodyPr wrap="square" lIns="108000" tIns="72000" rIns="108000" bIns="72000">
            <a:spAutoFit/>
          </a:bodyPr>
          <a:lstStyle/>
          <a:p>
            <a:pPr marL="0" lvl="1" indent="0" algn="ctr">
              <a:lnSpc>
                <a:spcPct val="110000"/>
              </a:lnSpc>
              <a:spcBef>
                <a:spcPts val="1200"/>
              </a:spcBef>
              <a:spcAft>
                <a:spcPts val="600"/>
              </a:spcAft>
              <a:buNone/>
              <a:tabLst>
                <a:tab pos="627063" algn="l"/>
              </a:tabLst>
            </a:pPr>
            <a:r>
              <a:rPr lang="ja-JP" altLang="en-US" sz="2000" b="1" dirty="0">
                <a:solidFill>
                  <a:schemeClr val="bg1"/>
                </a:solidFill>
                <a:latin typeface="ＭＳ Ｐゴシック" panose="020B0600070205080204" pitchFamily="50" charset="-128"/>
                <a:ea typeface="ＭＳ Ｐゴシック" panose="020B0600070205080204" pitchFamily="50" charset="-128"/>
              </a:rPr>
              <a:t>町長に説明することを想定して</a:t>
            </a:r>
            <a:r>
              <a:rPr lang="ja-JP" altLang="en-US" sz="2400" b="1" dirty="0">
                <a:solidFill>
                  <a:schemeClr val="bg1"/>
                </a:solidFill>
                <a:latin typeface="ＭＳ Ｐゴシック" panose="020B0600070205080204" pitchFamily="50" charset="-128"/>
                <a:ea typeface="ＭＳ Ｐゴシック" panose="020B0600070205080204" pitchFamily="50" charset="-128"/>
              </a:rPr>
              <a:t>「理由」「根拠」</a:t>
            </a:r>
            <a:r>
              <a:rPr lang="ja-JP" altLang="en-US" sz="2000" b="1" dirty="0">
                <a:solidFill>
                  <a:schemeClr val="bg1"/>
                </a:solidFill>
                <a:latin typeface="ＭＳ Ｐゴシック" panose="020B0600070205080204" pitchFamily="50" charset="-128"/>
                <a:ea typeface="ＭＳ Ｐゴシック" panose="020B0600070205080204" pitchFamily="50" charset="-128"/>
              </a:rPr>
              <a:t>も整理してください</a:t>
            </a:r>
          </a:p>
        </p:txBody>
      </p:sp>
    </p:spTree>
    <p:extLst>
      <p:ext uri="{BB962C8B-B14F-4D97-AF65-F5344CB8AC3E}">
        <p14:creationId xmlns:p14="http://schemas.microsoft.com/office/powerpoint/2010/main" val="21418147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5BB8E2-ABD0-62DD-34FF-F85563C95B8F}"/>
            </a:ext>
          </a:extLst>
        </p:cNvPr>
        <p:cNvGrpSpPr/>
        <p:nvPr/>
      </p:nvGrpSpPr>
      <p:grpSpPr>
        <a:xfrm>
          <a:off x="0" y="0"/>
          <a:ext cx="0" cy="0"/>
          <a:chOff x="0" y="0"/>
          <a:chExt cx="0" cy="0"/>
        </a:xfrm>
      </p:grpSpPr>
      <p:sp>
        <p:nvSpPr>
          <p:cNvPr id="10" name="正方形/長方形 11">
            <a:extLst>
              <a:ext uri="{FF2B5EF4-FFF2-40B4-BE49-F238E27FC236}">
                <a16:creationId xmlns:a16="http://schemas.microsoft.com/office/drawing/2014/main" id="{3E8A6A46-5B32-3113-7F1B-F31A25710167}"/>
              </a:ext>
            </a:extLst>
          </p:cNvPr>
          <p:cNvSpPr/>
          <p:nvPr/>
        </p:nvSpPr>
        <p:spPr>
          <a:xfrm>
            <a:off x="252000" y="1141108"/>
            <a:ext cx="8717339" cy="4881075"/>
          </a:xfrm>
          <a:custGeom>
            <a:avLst/>
            <a:gdLst>
              <a:gd name="connsiteX0" fmla="*/ 0 w 8348133"/>
              <a:gd name="connsiteY0" fmla="*/ 0 h 4248709"/>
              <a:gd name="connsiteX1" fmla="*/ 8348133 w 8348133"/>
              <a:gd name="connsiteY1" fmla="*/ 0 h 4248709"/>
              <a:gd name="connsiteX2" fmla="*/ 8348133 w 8348133"/>
              <a:gd name="connsiteY2" fmla="*/ 4248709 h 4248709"/>
              <a:gd name="connsiteX3" fmla="*/ 0 w 8348133"/>
              <a:gd name="connsiteY3" fmla="*/ 4248709 h 4248709"/>
              <a:gd name="connsiteX4" fmla="*/ 0 w 8348133"/>
              <a:gd name="connsiteY4" fmla="*/ 0 h 4248709"/>
              <a:gd name="connsiteX0" fmla="*/ 0 w 8348133"/>
              <a:gd name="connsiteY0" fmla="*/ 0 h 4248922"/>
              <a:gd name="connsiteX1" fmla="*/ 8348133 w 8348133"/>
              <a:gd name="connsiteY1" fmla="*/ 0 h 4248922"/>
              <a:gd name="connsiteX2" fmla="*/ 8348133 w 8348133"/>
              <a:gd name="connsiteY2" fmla="*/ 4248709 h 4248922"/>
              <a:gd name="connsiteX3" fmla="*/ 4572001 w 8348133"/>
              <a:gd name="connsiteY3" fmla="*/ 4248922 h 4248922"/>
              <a:gd name="connsiteX4" fmla="*/ 0 w 8348133"/>
              <a:gd name="connsiteY4" fmla="*/ 4248709 h 4248922"/>
              <a:gd name="connsiteX5" fmla="*/ 0 w 8348133"/>
              <a:gd name="connsiteY5" fmla="*/ 0 h 4248922"/>
              <a:gd name="connsiteX0" fmla="*/ 0 w 8348133"/>
              <a:gd name="connsiteY0" fmla="*/ 0 h 4248922"/>
              <a:gd name="connsiteX1" fmla="*/ 8348133 w 8348133"/>
              <a:gd name="connsiteY1" fmla="*/ 0 h 4248922"/>
              <a:gd name="connsiteX2" fmla="*/ 8348133 w 8348133"/>
              <a:gd name="connsiteY2" fmla="*/ 4248709 h 4248922"/>
              <a:gd name="connsiteX3" fmla="*/ 5156201 w 8348133"/>
              <a:gd name="connsiteY3" fmla="*/ 4248921 h 4248922"/>
              <a:gd name="connsiteX4" fmla="*/ 4572001 w 8348133"/>
              <a:gd name="connsiteY4" fmla="*/ 4248922 h 4248922"/>
              <a:gd name="connsiteX5" fmla="*/ 0 w 8348133"/>
              <a:gd name="connsiteY5" fmla="*/ 4248709 h 4248922"/>
              <a:gd name="connsiteX6" fmla="*/ 0 w 8348133"/>
              <a:gd name="connsiteY6" fmla="*/ 0 h 4248922"/>
              <a:gd name="connsiteX0" fmla="*/ 0 w 8348133"/>
              <a:gd name="connsiteY0" fmla="*/ 0 h 4257388"/>
              <a:gd name="connsiteX1" fmla="*/ 8348133 w 8348133"/>
              <a:gd name="connsiteY1" fmla="*/ 0 h 4257388"/>
              <a:gd name="connsiteX2" fmla="*/ 8348133 w 8348133"/>
              <a:gd name="connsiteY2" fmla="*/ 4248709 h 4257388"/>
              <a:gd name="connsiteX3" fmla="*/ 5156201 w 8348133"/>
              <a:gd name="connsiteY3" fmla="*/ 4248921 h 4257388"/>
              <a:gd name="connsiteX4" fmla="*/ 4851401 w 8348133"/>
              <a:gd name="connsiteY4" fmla="*/ 4257388 h 4257388"/>
              <a:gd name="connsiteX5" fmla="*/ 4572001 w 8348133"/>
              <a:gd name="connsiteY5" fmla="*/ 4248922 h 4257388"/>
              <a:gd name="connsiteX6" fmla="*/ 0 w 8348133"/>
              <a:gd name="connsiteY6" fmla="*/ 4248709 h 4257388"/>
              <a:gd name="connsiteX7" fmla="*/ 0 w 8348133"/>
              <a:gd name="connsiteY7" fmla="*/ 0 h 4257388"/>
              <a:gd name="connsiteX0" fmla="*/ 0 w 8348133"/>
              <a:gd name="connsiteY0" fmla="*/ 0 h 4477521"/>
              <a:gd name="connsiteX1" fmla="*/ 8348133 w 8348133"/>
              <a:gd name="connsiteY1" fmla="*/ 0 h 4477521"/>
              <a:gd name="connsiteX2" fmla="*/ 8348133 w 8348133"/>
              <a:gd name="connsiteY2" fmla="*/ 4248709 h 4477521"/>
              <a:gd name="connsiteX3" fmla="*/ 5156201 w 8348133"/>
              <a:gd name="connsiteY3" fmla="*/ 4248921 h 4477521"/>
              <a:gd name="connsiteX4" fmla="*/ 5257801 w 8348133"/>
              <a:gd name="connsiteY4" fmla="*/ 4477521 h 4477521"/>
              <a:gd name="connsiteX5" fmla="*/ 4572001 w 8348133"/>
              <a:gd name="connsiteY5" fmla="*/ 4248922 h 4477521"/>
              <a:gd name="connsiteX6" fmla="*/ 0 w 8348133"/>
              <a:gd name="connsiteY6" fmla="*/ 4248709 h 4477521"/>
              <a:gd name="connsiteX7" fmla="*/ 0 w 8348133"/>
              <a:gd name="connsiteY7" fmla="*/ 0 h 447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8133" h="4477521">
                <a:moveTo>
                  <a:pt x="0" y="0"/>
                </a:moveTo>
                <a:lnTo>
                  <a:pt x="8348133" y="0"/>
                </a:lnTo>
                <a:lnTo>
                  <a:pt x="8348133" y="4248709"/>
                </a:lnTo>
                <a:lnTo>
                  <a:pt x="5156201" y="4248921"/>
                </a:lnTo>
                <a:lnTo>
                  <a:pt x="5257801" y="4477521"/>
                </a:lnTo>
                <a:lnTo>
                  <a:pt x="4572001" y="4248922"/>
                </a:lnTo>
                <a:lnTo>
                  <a:pt x="0" y="4248709"/>
                </a:lnTo>
                <a:lnTo>
                  <a:pt x="0" y="0"/>
                </a:lnTo>
                <a:close/>
              </a:path>
            </a:pathLst>
          </a:custGeom>
          <a:solidFill>
            <a:srgbClr val="DAE3F3"/>
          </a:solid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nchorCtr="0"/>
          <a:lstStyle/>
          <a:p>
            <a:pPr lvl="0">
              <a:lnSpc>
                <a:spcPct val="110000"/>
              </a:lnSpc>
              <a:spcAft>
                <a:spcPts val="600"/>
              </a:spcAft>
            </a:pPr>
            <a:r>
              <a:rPr lang="ja-JP" altLang="en-US" sz="2400" dirty="0">
                <a:solidFill>
                  <a:prstClr val="black"/>
                </a:solidFill>
                <a:latin typeface="ＭＳ Ｐゴシック" panose="020B0600070205080204" pitchFamily="50" charset="-128"/>
              </a:rPr>
              <a:t>グループで検討した結果を</a:t>
            </a:r>
            <a:r>
              <a:rPr lang="ja-JP" altLang="en-US" sz="2400" u="sng" dirty="0">
                <a:solidFill>
                  <a:srgbClr val="C00000"/>
                </a:solidFill>
                <a:latin typeface="ＭＳ Ｐゴシック" panose="020B0600070205080204" pitchFamily="50" charset="-128"/>
              </a:rPr>
              <a:t>町長に報告</a:t>
            </a:r>
            <a:r>
              <a:rPr lang="ja-JP" altLang="en-US" sz="2400" dirty="0">
                <a:solidFill>
                  <a:prstClr val="black"/>
                </a:solidFill>
                <a:latin typeface="ＭＳ Ｐゴシック" panose="020B0600070205080204" pitchFamily="50" charset="-128"/>
              </a:rPr>
              <a:t>してください。</a:t>
            </a:r>
          </a:p>
          <a:p>
            <a:pPr marL="635000" lvl="0" indent="-457200" algn="just">
              <a:lnSpc>
                <a:spcPct val="110000"/>
              </a:lnSpc>
              <a:spcAft>
                <a:spcPts val="600"/>
              </a:spcAft>
              <a:buFont typeface="+mj-ea"/>
              <a:buAutoNum type="circleNumDbPlain"/>
              <a:tabLst>
                <a:tab pos="627063" algn="l"/>
              </a:tabLst>
            </a:pPr>
            <a:r>
              <a:rPr lang="ja-JP" altLang="en-US" sz="2400" spc="-100" dirty="0">
                <a:solidFill>
                  <a:prstClr val="black"/>
                </a:solidFill>
                <a:latin typeface="ＭＳ Ｐゴシック" panose="020B0600070205080204" pitchFamily="50" charset="-128"/>
              </a:rPr>
              <a:t>住民の避難について、どの時点でどのような判断をすべきか？</a:t>
            </a:r>
            <a:endParaRPr lang="en-US" altLang="ja-JP" sz="2400" spc="-100" dirty="0">
              <a:solidFill>
                <a:prstClr val="black"/>
              </a:solidFill>
              <a:latin typeface="ＭＳ Ｐゴシック" panose="020B0600070205080204" pitchFamily="50" charset="-128"/>
            </a:endParaRPr>
          </a:p>
          <a:p>
            <a:pPr marL="1079500" lvl="1" indent="-457200" algn="just">
              <a:lnSpc>
                <a:spcPct val="90000"/>
              </a:lnSpc>
              <a:buClr>
                <a:prstClr val="black"/>
              </a:buClr>
              <a:buFont typeface="Wingdings" panose="05000000000000000000" pitchFamily="2" charset="2"/>
              <a:buChar char="l"/>
              <a:tabLst>
                <a:tab pos="627063" algn="l"/>
              </a:tabLst>
            </a:pPr>
            <a:r>
              <a:rPr lang="ja-JP" altLang="en-US" sz="2000" dirty="0">
                <a:solidFill>
                  <a:srgbClr val="7030A0"/>
                </a:solidFill>
                <a:latin typeface="ＭＳ Ｐゴシック" panose="020B0600070205080204" pitchFamily="50" charset="-128"/>
              </a:rPr>
              <a:t>「警戒レベル４　避難指示」</a:t>
            </a:r>
            <a:r>
              <a:rPr lang="ja-JP" altLang="en-US" sz="2000" dirty="0">
                <a:solidFill>
                  <a:prstClr val="black"/>
                </a:solidFill>
                <a:latin typeface="ＭＳ Ｐゴシック" panose="020B0600070205080204" pitchFamily="50" charset="-128"/>
              </a:rPr>
              <a:t>等を発令すべきか？</a:t>
            </a:r>
            <a:endParaRPr lang="en-US" altLang="ja-JP" sz="2000" dirty="0">
              <a:solidFill>
                <a:prstClr val="black"/>
              </a:solidFill>
              <a:latin typeface="ＭＳ Ｐゴシック" panose="020B0600070205080204" pitchFamily="50" charset="-128"/>
            </a:endParaRPr>
          </a:p>
          <a:p>
            <a:pPr marL="1079500" lvl="1" indent="-457200" algn="just">
              <a:lnSpc>
                <a:spcPct val="90000"/>
              </a:lnSpc>
              <a:buClr>
                <a:prstClr val="black"/>
              </a:buClr>
              <a:buFont typeface="Wingdings" panose="05000000000000000000" pitchFamily="2" charset="2"/>
              <a:buChar char="l"/>
              <a:tabLst>
                <a:tab pos="627063" algn="l"/>
              </a:tabLst>
            </a:pPr>
            <a:r>
              <a:rPr lang="ja-JP" altLang="en-US" sz="2000" dirty="0">
                <a:solidFill>
                  <a:prstClr val="black"/>
                </a:solidFill>
                <a:latin typeface="ＭＳ Ｐゴシック" panose="020B0600070205080204" pitchFamily="50" charset="-128"/>
              </a:rPr>
              <a:t>発令するなら、いつ頃発令するか？</a:t>
            </a:r>
            <a:endParaRPr lang="en-US" altLang="ja-JP" sz="2000" dirty="0">
              <a:solidFill>
                <a:prstClr val="black"/>
              </a:solidFill>
              <a:latin typeface="ＭＳ Ｐゴシック" panose="020B0600070205080204" pitchFamily="50" charset="-128"/>
            </a:endParaRPr>
          </a:p>
          <a:p>
            <a:pPr marL="1079500" lvl="1" indent="-457200" algn="just">
              <a:lnSpc>
                <a:spcPct val="90000"/>
              </a:lnSpc>
              <a:buClr>
                <a:prstClr val="black"/>
              </a:buClr>
              <a:buFont typeface="Wingdings" panose="05000000000000000000" pitchFamily="2" charset="2"/>
              <a:buChar char="l"/>
              <a:tabLst>
                <a:tab pos="627063" algn="l"/>
              </a:tabLst>
            </a:pPr>
            <a:r>
              <a:rPr lang="ja-JP" altLang="en-US" sz="2000" dirty="0">
                <a:solidFill>
                  <a:prstClr val="black"/>
                </a:solidFill>
                <a:latin typeface="ＭＳ Ｐゴシック" panose="020B0600070205080204" pitchFamily="50" charset="-128"/>
              </a:rPr>
              <a:t>対象区域は？  </a:t>
            </a:r>
            <a:r>
              <a:rPr lang="en-US" altLang="ja-JP" sz="2000" dirty="0">
                <a:solidFill>
                  <a:prstClr val="black"/>
                </a:solidFill>
                <a:latin typeface="ＭＳ Ｐゴシック" panose="020B0600070205080204" pitchFamily="50" charset="-128"/>
              </a:rPr>
              <a:t>.... </a:t>
            </a:r>
            <a:r>
              <a:rPr lang="ja-JP" altLang="en-US" sz="2000" dirty="0">
                <a:solidFill>
                  <a:prstClr val="black"/>
                </a:solidFill>
                <a:latin typeface="ＭＳ Ｐゴシック" panose="020B0600070205080204" pitchFamily="50" charset="-128"/>
              </a:rPr>
              <a:t>など</a:t>
            </a:r>
            <a:endParaRPr lang="en-US" altLang="ja-JP" sz="2000" dirty="0">
              <a:solidFill>
                <a:prstClr val="black"/>
              </a:solidFill>
              <a:latin typeface="ＭＳ Ｐゴシック" panose="020B0600070205080204" pitchFamily="50" charset="-128"/>
            </a:endParaRPr>
          </a:p>
          <a:p>
            <a:pPr marL="635000" lvl="1" algn="just">
              <a:lnSpc>
                <a:spcPct val="110000"/>
              </a:lnSpc>
              <a:buClr>
                <a:prstClr val="black"/>
              </a:buClr>
              <a:tabLst>
                <a:tab pos="627063" algn="l"/>
              </a:tabLst>
            </a:pPr>
            <a:endParaRPr lang="en-US" altLang="ja-JP" sz="2000" dirty="0">
              <a:solidFill>
                <a:prstClr val="black"/>
              </a:solidFill>
              <a:latin typeface="ＭＳ Ｐゴシック" panose="020B0600070205080204" pitchFamily="50" charset="-128"/>
            </a:endParaRPr>
          </a:p>
          <a:p>
            <a:pPr marL="635000" lvl="0" indent="-457200" algn="just">
              <a:lnSpc>
                <a:spcPct val="110000"/>
              </a:lnSpc>
              <a:spcAft>
                <a:spcPts val="600"/>
              </a:spcAft>
              <a:buAutoNum type="circleNumDbPlain"/>
              <a:tabLst>
                <a:tab pos="627063" algn="l"/>
              </a:tabLst>
            </a:pPr>
            <a:r>
              <a:rPr lang="ja-JP" sz="2400" dirty="0">
                <a:solidFill>
                  <a:prstClr val="black"/>
                </a:solidFill>
                <a:latin typeface="MS PGothic"/>
                <a:ea typeface="MS PGothic"/>
              </a:rPr>
              <a:t>避難情報は、どの区域を対象に発令すべきか？</a:t>
            </a:r>
            <a:endParaRPr lang="en-US" sz="2400" dirty="0">
              <a:solidFill>
                <a:prstClr val="black"/>
              </a:solidFill>
              <a:latin typeface="MS PGothic"/>
              <a:ea typeface="MS PGothic"/>
            </a:endParaRPr>
          </a:p>
          <a:p>
            <a:pPr marL="1077913" lvl="2" indent="-455613" algn="just">
              <a:lnSpc>
                <a:spcPct val="90000"/>
              </a:lnSpc>
              <a:buFont typeface="Wingdings" panose="05000000000000000000" pitchFamily="2" charset="2"/>
              <a:buChar char="l"/>
              <a:tabLst>
                <a:tab pos="627063" algn="l"/>
              </a:tabLst>
            </a:pPr>
            <a:r>
              <a:rPr lang="ja-JP" sz="2000" dirty="0">
                <a:solidFill>
                  <a:prstClr val="black"/>
                </a:solidFill>
                <a:latin typeface="MS PGothic"/>
                <a:ea typeface="MS PGothic"/>
              </a:rPr>
              <a:t>命が奪われうる区域はどの区域か？</a:t>
            </a:r>
            <a:endParaRPr lang="en-US" sz="2000" dirty="0">
              <a:solidFill>
                <a:prstClr val="black"/>
              </a:solidFill>
              <a:latin typeface="MS PGothic"/>
              <a:ea typeface="MS PGothic"/>
            </a:endParaRPr>
          </a:p>
          <a:p>
            <a:pPr marL="1077913" lvl="2" indent="-455613" algn="just">
              <a:lnSpc>
                <a:spcPct val="90000"/>
              </a:lnSpc>
              <a:buFont typeface="Wingdings" panose="05000000000000000000" pitchFamily="2" charset="2"/>
              <a:buChar char="l"/>
              <a:tabLst>
                <a:tab pos="627063" algn="l"/>
              </a:tabLst>
            </a:pPr>
            <a:r>
              <a:rPr lang="ja-JP" sz="2000" dirty="0">
                <a:solidFill>
                  <a:prstClr val="black"/>
                </a:solidFill>
                <a:latin typeface="MS PGothic"/>
                <a:ea typeface="MS PGothic"/>
              </a:rPr>
              <a:t>どこへ避難してもらうのか？</a:t>
            </a:r>
            <a:endParaRPr lang="en-US" sz="2000" dirty="0">
              <a:solidFill>
                <a:prstClr val="black"/>
              </a:solidFill>
              <a:latin typeface="MS PGothic"/>
              <a:ea typeface="MS PGothic"/>
            </a:endParaRPr>
          </a:p>
          <a:p>
            <a:pPr marL="635000" indent="-457200" algn="just">
              <a:lnSpc>
                <a:spcPct val="110000"/>
              </a:lnSpc>
              <a:spcAft>
                <a:spcPts val="600"/>
              </a:spcAft>
              <a:buAutoNum type="circleNumDbPlain"/>
              <a:tabLst>
                <a:tab pos="627063" algn="l"/>
              </a:tabLst>
            </a:pPr>
            <a:endParaRPr lang="ja-JP" altLang="en-US" sz="2400" dirty="0">
              <a:solidFill>
                <a:prstClr val="black"/>
              </a:solidFill>
              <a:latin typeface="ＭＳ Ｐゴシック" panose="020B0600070205080204" pitchFamily="50" charset="-128"/>
              <a:ea typeface="ＭＳ Ｐゴシック"/>
            </a:endParaRPr>
          </a:p>
        </p:txBody>
      </p:sp>
      <p:sp>
        <p:nvSpPr>
          <p:cNvPr id="4" name="スライド番号プレースホルダー 3">
            <a:extLst>
              <a:ext uri="{FF2B5EF4-FFF2-40B4-BE49-F238E27FC236}">
                <a16:creationId xmlns:a16="http://schemas.microsoft.com/office/drawing/2014/main" id="{FB17EF5D-F80E-8A56-ABF0-10459EC21F6B}"/>
              </a:ext>
            </a:extLst>
          </p:cNvPr>
          <p:cNvSpPr>
            <a:spLocks noGrp="1"/>
          </p:cNvSpPr>
          <p:nvPr>
            <p:ph type="sldNum" sz="quarter" idx="12"/>
          </p:nvPr>
        </p:nvSpPr>
        <p:spPr/>
        <p:txBody>
          <a:bodyPr/>
          <a:lstStyle/>
          <a:p>
            <a:fld id="{1969070B-B2D2-4411-89F2-A3E3A72DA7A7}" type="slidenum">
              <a:rPr lang="ja-JP" altLang="en-US" smtClean="0"/>
              <a:pPr/>
              <a:t>73</a:t>
            </a:fld>
            <a:endParaRPr lang="ja-JP" altLang="en-US"/>
          </a:p>
        </p:txBody>
      </p:sp>
      <p:sp>
        <p:nvSpPr>
          <p:cNvPr id="15" name="タイトル 4">
            <a:extLst>
              <a:ext uri="{FF2B5EF4-FFF2-40B4-BE49-F238E27FC236}">
                <a16:creationId xmlns:a16="http://schemas.microsoft.com/office/drawing/2014/main" id="{0A1683CF-9EDF-872A-4176-5B4A210DE550}"/>
              </a:ext>
            </a:extLst>
          </p:cNvPr>
          <p:cNvSpPr>
            <a:spLocks noGrp="1"/>
          </p:cNvSpPr>
          <p:nvPr>
            <p:ph type="title"/>
          </p:nvPr>
        </p:nvSpPr>
        <p:spPr>
          <a:xfrm>
            <a:off x="-1" y="364650"/>
            <a:ext cx="8138701" cy="686499"/>
          </a:xfrm>
        </p:spPr>
        <p:txBody>
          <a:bodyPr>
            <a:normAutofit/>
          </a:bodyPr>
          <a:lstStyle/>
          <a:p>
            <a:r>
              <a:rPr lang="ja-JP" altLang="en-US" dirty="0"/>
              <a:t>　</a:t>
            </a:r>
            <a:r>
              <a:rPr lang="en-US" altLang="ja-JP" dirty="0"/>
              <a:t>【</a:t>
            </a:r>
            <a:r>
              <a:rPr lang="ja-JP" altLang="en-US" dirty="0"/>
              <a:t>グループ発表</a:t>
            </a:r>
            <a:r>
              <a:rPr lang="en-US" altLang="ja-JP" dirty="0"/>
              <a:t>】 30</a:t>
            </a:r>
            <a:r>
              <a:rPr lang="ja-JP" altLang="en-US" dirty="0"/>
              <a:t>日（木）  </a:t>
            </a:r>
            <a:r>
              <a:rPr lang="en-US" altLang="ja-JP" dirty="0"/>
              <a:t>17:20</a:t>
            </a:r>
            <a:endParaRPr kumimoji="1" lang="ja-JP" altLang="en-US" dirty="0"/>
          </a:p>
        </p:txBody>
      </p:sp>
      <p:pic>
        <p:nvPicPr>
          <p:cNvPr id="18" name="Picture 4" descr="先生のイラスト（男性）">
            <a:extLst>
              <a:ext uri="{FF2B5EF4-FFF2-40B4-BE49-F238E27FC236}">
                <a16:creationId xmlns:a16="http://schemas.microsoft.com/office/drawing/2014/main" id="{8EA94B09-1A6C-7018-D196-8DAAA15238D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2991"/>
          <a:stretch/>
        </p:blipFill>
        <p:spPr bwMode="auto">
          <a:xfrm>
            <a:off x="5920794" y="5659476"/>
            <a:ext cx="1466074" cy="939800"/>
          </a:xfrm>
          <a:prstGeom prst="rect">
            <a:avLst/>
          </a:prstGeom>
          <a:noFill/>
          <a:extLst>
            <a:ext uri="{909E8E84-426E-40DD-AFC4-6F175D3DCCD1}">
              <a14:hiddenFill xmlns:a14="http://schemas.microsoft.com/office/drawing/2010/main">
                <a:solidFill>
                  <a:srgbClr val="FFFFFF"/>
                </a:solidFill>
              </a14:hiddenFill>
            </a:ext>
          </a:extLst>
        </p:spPr>
      </p:pic>
      <p:sp>
        <p:nvSpPr>
          <p:cNvPr id="20" name="テキスト ボックス 19">
            <a:extLst>
              <a:ext uri="{FF2B5EF4-FFF2-40B4-BE49-F238E27FC236}">
                <a16:creationId xmlns:a16="http://schemas.microsoft.com/office/drawing/2014/main" id="{AADA7270-B85D-7AEF-A6F3-F3012595FE78}"/>
              </a:ext>
            </a:extLst>
          </p:cNvPr>
          <p:cNvSpPr txBox="1"/>
          <p:nvPr/>
        </p:nvSpPr>
        <p:spPr>
          <a:xfrm>
            <a:off x="2201509" y="6022184"/>
            <a:ext cx="4132863" cy="461665"/>
          </a:xfrm>
          <a:prstGeom prst="rect">
            <a:avLst/>
          </a:prstGeom>
          <a:noFill/>
        </p:spPr>
        <p:txBody>
          <a:bodyPr wrap="none" rtlCol="0">
            <a:spAutoFit/>
          </a:bodyPr>
          <a:lstStyle/>
          <a:p>
            <a:pPr algn="ctr"/>
            <a:r>
              <a:rPr lang="en-US" altLang="ja-JP" sz="2400" b="1" dirty="0">
                <a:solidFill>
                  <a:srgbClr val="0066CC"/>
                </a:solidFill>
                <a:latin typeface="+mn-ea"/>
              </a:rPr>
              <a:t>3</a:t>
            </a:r>
            <a:r>
              <a:rPr lang="ja-JP" altLang="en-US" sz="2400" b="1" dirty="0">
                <a:solidFill>
                  <a:srgbClr val="0066CC"/>
                </a:solidFill>
                <a:latin typeface="+mn-ea"/>
              </a:rPr>
              <a:t>分程度で発表をお願いします</a:t>
            </a:r>
          </a:p>
        </p:txBody>
      </p:sp>
      <p:sp>
        <p:nvSpPr>
          <p:cNvPr id="21" name="コンテンツ プレースホルダー 3">
            <a:extLst>
              <a:ext uri="{FF2B5EF4-FFF2-40B4-BE49-F238E27FC236}">
                <a16:creationId xmlns:a16="http://schemas.microsoft.com/office/drawing/2014/main" id="{D53C2E2C-D07B-CF91-9500-46F07A4982E6}"/>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a:t>
            </a:r>
            <a:endParaRPr lang="ja-JP" altLang="en-US" dirty="0">
              <a:solidFill>
                <a:srgbClr val="E66914"/>
              </a:solidFill>
              <a:latin typeface="+mn-ea"/>
            </a:endParaRPr>
          </a:p>
        </p:txBody>
      </p:sp>
      <p:sp>
        <p:nvSpPr>
          <p:cNvPr id="9" name="テキスト ボックス 8">
            <a:extLst>
              <a:ext uri="{FF2B5EF4-FFF2-40B4-BE49-F238E27FC236}">
                <a16:creationId xmlns:a16="http://schemas.microsoft.com/office/drawing/2014/main" id="{46EBBE4B-DC21-89C1-F300-FA13B4B940E0}"/>
              </a:ext>
            </a:extLst>
          </p:cNvPr>
          <p:cNvSpPr txBox="1"/>
          <p:nvPr/>
        </p:nvSpPr>
        <p:spPr>
          <a:xfrm>
            <a:off x="724005" y="4683671"/>
            <a:ext cx="7695989" cy="502042"/>
          </a:xfrm>
          <a:prstGeom prst="rect">
            <a:avLst/>
          </a:prstGeom>
          <a:solidFill>
            <a:schemeClr val="tx1"/>
          </a:solidFill>
        </p:spPr>
        <p:txBody>
          <a:bodyPr wrap="square" lIns="108000" tIns="72000" rIns="108000" bIns="72000">
            <a:spAutoFit/>
          </a:bodyPr>
          <a:lstStyle/>
          <a:p>
            <a:pPr marL="0" lvl="1" indent="0" algn="ctr">
              <a:lnSpc>
                <a:spcPct val="110000"/>
              </a:lnSpc>
              <a:spcBef>
                <a:spcPts val="1200"/>
              </a:spcBef>
              <a:spcAft>
                <a:spcPts val="600"/>
              </a:spcAft>
              <a:buNone/>
              <a:tabLst>
                <a:tab pos="627063" algn="l"/>
              </a:tabLst>
            </a:pPr>
            <a:r>
              <a:rPr lang="ja-JP" altLang="en-US" sz="2000" b="1" dirty="0">
                <a:solidFill>
                  <a:schemeClr val="bg1"/>
                </a:solidFill>
                <a:latin typeface="ＭＳ Ｐゴシック" panose="020B0600070205080204" pitchFamily="50" charset="-128"/>
                <a:ea typeface="ＭＳ Ｐゴシック" panose="020B0600070205080204" pitchFamily="50" charset="-128"/>
              </a:rPr>
              <a:t>そのように考えた</a:t>
            </a:r>
            <a:r>
              <a:rPr lang="ja-JP" altLang="en-US" sz="2400" b="1" dirty="0">
                <a:solidFill>
                  <a:schemeClr val="bg1"/>
                </a:solidFill>
                <a:latin typeface="ＭＳ Ｐゴシック" panose="020B0600070205080204" pitchFamily="50" charset="-128"/>
                <a:ea typeface="ＭＳ Ｐゴシック" panose="020B0600070205080204" pitchFamily="50" charset="-128"/>
              </a:rPr>
              <a:t>「理由</a:t>
            </a:r>
            <a:r>
              <a:rPr lang="ja-JP" altLang="en-US" sz="2400" b="1" dirty="0">
                <a:solidFill>
                  <a:schemeClr val="bg1"/>
                </a:solidFill>
                <a:latin typeface="ＭＳ Ｐゴシック" panose="020B0600070205080204" pitchFamily="50" charset="-128"/>
              </a:rPr>
              <a:t>」 「根拠」</a:t>
            </a:r>
            <a:r>
              <a:rPr lang="ja-JP" altLang="en-US" sz="2000" b="1" dirty="0">
                <a:solidFill>
                  <a:schemeClr val="bg1"/>
                </a:solidFill>
                <a:latin typeface="ＭＳ Ｐゴシック" panose="020B0600070205080204" pitchFamily="50" charset="-128"/>
                <a:ea typeface="ＭＳ Ｐゴシック" panose="020B0600070205080204" pitchFamily="50" charset="-128"/>
              </a:rPr>
              <a:t>も説明してください</a:t>
            </a:r>
          </a:p>
        </p:txBody>
      </p:sp>
    </p:spTree>
    <p:extLst>
      <p:ext uri="{BB962C8B-B14F-4D97-AF65-F5344CB8AC3E}">
        <p14:creationId xmlns:p14="http://schemas.microsoft.com/office/powerpoint/2010/main" val="39753478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1F4C2A7D-D784-4CAA-8E54-971FD8ECE6CD}"/>
              </a:ext>
            </a:extLst>
          </p:cNvPr>
          <p:cNvSpPr>
            <a:spLocks noGrp="1"/>
          </p:cNvSpPr>
          <p:nvPr>
            <p:ph type="sldNum" sz="quarter" idx="12"/>
          </p:nvPr>
        </p:nvSpPr>
        <p:spPr/>
        <p:txBody>
          <a:bodyPr/>
          <a:lstStyle/>
          <a:p>
            <a:fld id="{090AECCA-A504-4483-9A84-66AB2E940DB8}" type="slidenum">
              <a:rPr lang="ja-JP" altLang="en-US" smtClean="0"/>
              <a:pPr/>
              <a:t>74</a:t>
            </a:fld>
            <a:endParaRPr lang="ja-JP" altLang="en-US" dirty="0"/>
          </a:p>
        </p:txBody>
      </p:sp>
      <p:sp>
        <p:nvSpPr>
          <p:cNvPr id="6" name="タイトル 2">
            <a:extLst>
              <a:ext uri="{FF2B5EF4-FFF2-40B4-BE49-F238E27FC236}">
                <a16:creationId xmlns:a16="http://schemas.microsoft.com/office/drawing/2014/main" id="{D00DD7FD-6285-4028-A19C-04B31D3CC55C}"/>
              </a:ext>
            </a:extLst>
          </p:cNvPr>
          <p:cNvSpPr>
            <a:spLocks noGrp="1"/>
          </p:cNvSpPr>
          <p:nvPr>
            <p:ph type="ctrTitle"/>
          </p:nvPr>
        </p:nvSpPr>
        <p:spPr>
          <a:xfrm>
            <a:off x="1581150" y="2761796"/>
            <a:ext cx="5991225" cy="1334406"/>
          </a:xfrm>
        </p:spPr>
        <p:txBody>
          <a:bodyPr>
            <a:noAutofit/>
          </a:bodyPr>
          <a:lstStyle/>
          <a:p>
            <a:pPr>
              <a:lnSpc>
                <a:spcPct val="140000"/>
              </a:lnSpc>
              <a:spcAft>
                <a:spcPts val="3600"/>
              </a:spcAft>
            </a:pPr>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場面 </a:t>
            </a:r>
            <a:r>
              <a:rPr lang="en-US" altLang="ja-JP" dirty="0">
                <a:latin typeface="ＭＳ Ｐゴシック" panose="020B0600070205080204" pitchFamily="50" charset="-128"/>
                <a:ea typeface="ＭＳ Ｐゴシック" panose="020B0600070205080204" pitchFamily="50" charset="-128"/>
              </a:rPr>
              <a:t>3】</a:t>
            </a:r>
            <a:r>
              <a:rPr lang="en-US" altLang="ja-JP" dirty="0">
                <a:solidFill>
                  <a:srgbClr val="E66914"/>
                </a:solidFill>
                <a:latin typeface="ＭＳ Ｐゴシック" panose="020B0600070205080204" pitchFamily="50" charset="-128"/>
                <a:ea typeface="ＭＳ Ｐゴシック" panose="020B0600070205080204" pitchFamily="50" charset="-128"/>
              </a:rPr>
              <a:t/>
            </a:r>
            <a:br>
              <a:rPr lang="en-US" altLang="ja-JP" dirty="0">
                <a:solidFill>
                  <a:srgbClr val="E66914"/>
                </a:solidFill>
                <a:latin typeface="ＭＳ Ｐゴシック" panose="020B0600070205080204" pitchFamily="50" charset="-128"/>
                <a:ea typeface="ＭＳ Ｐゴシック" panose="020B0600070205080204" pitchFamily="50" charset="-128"/>
              </a:rPr>
            </a:br>
            <a:r>
              <a:rPr lang="ja-JP" altLang="en-US" dirty="0">
                <a:solidFill>
                  <a:srgbClr val="E66914"/>
                </a:solidFill>
                <a:latin typeface="ＭＳ Ｐゴシック" panose="020B0600070205080204" pitchFamily="50" charset="-128"/>
                <a:ea typeface="ＭＳ Ｐゴシック" panose="020B0600070205080204" pitchFamily="50" charset="-128"/>
              </a:rPr>
              <a:t>解　　説</a:t>
            </a:r>
            <a:endParaRPr kumimoji="1" lang="ja-JP" altLang="en-US" dirty="0">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8484135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descr="マップ&#10;&#10;自動的に生成された説明">
            <a:extLst>
              <a:ext uri="{FF2B5EF4-FFF2-40B4-BE49-F238E27FC236}">
                <a16:creationId xmlns:a16="http://schemas.microsoft.com/office/drawing/2014/main" id="{21C3CAAC-9611-CCD2-A2C9-195946777F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138" y="1295445"/>
            <a:ext cx="7476190" cy="4819048"/>
          </a:xfrm>
          <a:prstGeom prst="rect">
            <a:avLst/>
          </a:prstGeom>
        </p:spPr>
      </p:pic>
      <p:sp>
        <p:nvSpPr>
          <p:cNvPr id="3" name="スライド番号プレースホルダー 2">
            <a:extLst>
              <a:ext uri="{FF2B5EF4-FFF2-40B4-BE49-F238E27FC236}">
                <a16:creationId xmlns:a16="http://schemas.microsoft.com/office/drawing/2014/main" id="{A4E81949-7EEF-A1B8-3C65-512F45E46075}"/>
              </a:ext>
            </a:extLst>
          </p:cNvPr>
          <p:cNvSpPr>
            <a:spLocks noGrp="1"/>
          </p:cNvSpPr>
          <p:nvPr>
            <p:ph type="sldNum" sz="quarter" idx="12"/>
          </p:nvPr>
        </p:nvSpPr>
        <p:spPr/>
        <p:txBody>
          <a:bodyPr/>
          <a:lstStyle/>
          <a:p>
            <a:fld id="{090AECCA-A504-4483-9A84-66AB2E940DB8}" type="slidenum">
              <a:rPr lang="ja-JP" altLang="en-US" smtClean="0"/>
              <a:pPr/>
              <a:t>75</a:t>
            </a:fld>
            <a:endParaRPr lang="ja-JP" altLang="en-US"/>
          </a:p>
        </p:txBody>
      </p:sp>
      <p:sp>
        <p:nvSpPr>
          <p:cNvPr id="11" name="テキスト ボックス 10">
            <a:extLst>
              <a:ext uri="{FF2B5EF4-FFF2-40B4-BE49-F238E27FC236}">
                <a16:creationId xmlns:a16="http://schemas.microsoft.com/office/drawing/2014/main" id="{41B47838-C3DD-A631-7AA2-A1E43E6DCC3D}"/>
              </a:ext>
            </a:extLst>
          </p:cNvPr>
          <p:cNvSpPr txBox="1"/>
          <p:nvPr/>
        </p:nvSpPr>
        <p:spPr>
          <a:xfrm>
            <a:off x="769073" y="1256533"/>
            <a:ext cx="2057400" cy="369332"/>
          </a:xfrm>
          <a:prstGeom prst="rect">
            <a:avLst/>
          </a:prstGeom>
          <a:solidFill>
            <a:schemeClr val="bg1"/>
          </a:solidFill>
        </p:spPr>
        <p:txBody>
          <a:bodyPr wrap="square" rtlCol="0">
            <a:spAutoFit/>
          </a:bodyPr>
          <a:lstStyle/>
          <a:p>
            <a:pPr algn="ctr" fontAlgn="t"/>
            <a:r>
              <a:rPr kumimoji="1" lang="ja-JP" altLang="en-US" b="1" dirty="0" smtClean="0">
                <a:latin typeface="メイリオ" panose="020B0604030504040204" pitchFamily="50" charset="-128"/>
                <a:ea typeface="メイリオ" panose="020B0604030504040204" pitchFamily="50" charset="-128"/>
              </a:rPr>
              <a:t>洪水災害の</a:t>
            </a:r>
            <a:r>
              <a:rPr kumimoji="1" lang="ja-JP" altLang="en-US" b="1" dirty="0">
                <a:latin typeface="メイリオ" panose="020B0604030504040204" pitchFamily="50" charset="-128"/>
                <a:ea typeface="メイリオ" panose="020B0604030504040204" pitchFamily="50" charset="-128"/>
              </a:rPr>
              <a:t>危険度</a:t>
            </a:r>
          </a:p>
        </p:txBody>
      </p:sp>
      <p:sp>
        <p:nvSpPr>
          <p:cNvPr id="9" name="フリーフォーム: 図形 8">
            <a:extLst>
              <a:ext uri="{FF2B5EF4-FFF2-40B4-BE49-F238E27FC236}">
                <a16:creationId xmlns:a16="http://schemas.microsoft.com/office/drawing/2014/main" id="{848B2D5A-5196-1094-65D0-434D8CDFF899}"/>
              </a:ext>
            </a:extLst>
          </p:cNvPr>
          <p:cNvSpPr/>
          <p:nvPr/>
        </p:nvSpPr>
        <p:spPr>
          <a:xfrm>
            <a:off x="840105" y="1378080"/>
            <a:ext cx="7207676" cy="4445676"/>
          </a:xfrm>
          <a:custGeom>
            <a:avLst/>
            <a:gdLst>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45355 w 7229475"/>
              <a:gd name="connsiteY29" fmla="*/ 6564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926455 w 7207676"/>
              <a:gd name="connsiteY144" fmla="*/ 335394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172075 w 7207676"/>
              <a:gd name="connsiteY139" fmla="*/ 36130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75018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41095 w 7207676"/>
              <a:gd name="connsiteY104" fmla="*/ 403974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35255 w 7207676"/>
              <a:gd name="connsiteY88" fmla="*/ 32472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7637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301115 w 7207676"/>
              <a:gd name="connsiteY77" fmla="*/ 251574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207676" h="4445676">
                <a:moveTo>
                  <a:pt x="7023735" y="1121280"/>
                </a:moveTo>
                <a:cubicBezTo>
                  <a:pt x="6993890" y="1126360"/>
                  <a:pt x="6928485" y="1127630"/>
                  <a:pt x="6886575" y="1144140"/>
                </a:cubicBezTo>
                <a:cubicBezTo>
                  <a:pt x="6844665" y="1160650"/>
                  <a:pt x="6802755" y="1189860"/>
                  <a:pt x="6772275" y="1220340"/>
                </a:cubicBezTo>
                <a:cubicBezTo>
                  <a:pt x="6741795" y="1250820"/>
                  <a:pt x="6730365" y="1299080"/>
                  <a:pt x="6703695" y="1327020"/>
                </a:cubicBezTo>
                <a:cubicBezTo>
                  <a:pt x="6677025" y="1354960"/>
                  <a:pt x="6647815" y="1374010"/>
                  <a:pt x="6612255" y="1387980"/>
                </a:cubicBezTo>
                <a:cubicBezTo>
                  <a:pt x="6576695" y="1401950"/>
                  <a:pt x="6539865" y="1385440"/>
                  <a:pt x="6490335" y="1410840"/>
                </a:cubicBezTo>
                <a:cubicBezTo>
                  <a:pt x="6440805" y="1436240"/>
                  <a:pt x="6362065" y="1513710"/>
                  <a:pt x="6315075" y="1540380"/>
                </a:cubicBezTo>
                <a:cubicBezTo>
                  <a:pt x="6268085" y="1567050"/>
                  <a:pt x="6250305" y="1603880"/>
                  <a:pt x="6208395" y="1570860"/>
                </a:cubicBezTo>
                <a:cubicBezTo>
                  <a:pt x="6166485" y="1537840"/>
                  <a:pt x="6092825" y="1361310"/>
                  <a:pt x="6063615" y="1342260"/>
                </a:cubicBezTo>
                <a:cubicBezTo>
                  <a:pt x="6034405" y="1323210"/>
                  <a:pt x="6042025" y="1429890"/>
                  <a:pt x="6033135" y="1456560"/>
                </a:cubicBezTo>
                <a:cubicBezTo>
                  <a:pt x="6024245" y="1483230"/>
                  <a:pt x="6038215" y="1503550"/>
                  <a:pt x="6010275" y="1502280"/>
                </a:cubicBezTo>
                <a:cubicBezTo>
                  <a:pt x="5982335" y="1501010"/>
                  <a:pt x="5907405" y="1466720"/>
                  <a:pt x="5865495" y="1448940"/>
                </a:cubicBezTo>
                <a:cubicBezTo>
                  <a:pt x="5823585" y="1431160"/>
                  <a:pt x="5791835" y="1413380"/>
                  <a:pt x="5758815" y="1395600"/>
                </a:cubicBezTo>
                <a:cubicBezTo>
                  <a:pt x="5725795" y="1377820"/>
                  <a:pt x="5697855" y="1351150"/>
                  <a:pt x="5667375" y="1342260"/>
                </a:cubicBezTo>
                <a:cubicBezTo>
                  <a:pt x="5636895" y="1333370"/>
                  <a:pt x="5614035" y="1363850"/>
                  <a:pt x="5575935" y="1342260"/>
                </a:cubicBezTo>
                <a:cubicBezTo>
                  <a:pt x="5537835" y="1320670"/>
                  <a:pt x="5467985" y="1248280"/>
                  <a:pt x="5438775" y="1212720"/>
                </a:cubicBezTo>
                <a:cubicBezTo>
                  <a:pt x="5409565" y="1177160"/>
                  <a:pt x="5412105" y="1169540"/>
                  <a:pt x="5400675" y="1128900"/>
                </a:cubicBezTo>
                <a:cubicBezTo>
                  <a:pt x="5389245" y="1088260"/>
                  <a:pt x="5376545" y="1009520"/>
                  <a:pt x="5370195" y="968880"/>
                </a:cubicBezTo>
                <a:cubicBezTo>
                  <a:pt x="5363845" y="928240"/>
                  <a:pt x="5381625" y="896490"/>
                  <a:pt x="5362575" y="885060"/>
                </a:cubicBezTo>
                <a:cubicBezTo>
                  <a:pt x="5343525" y="873630"/>
                  <a:pt x="5281295" y="892680"/>
                  <a:pt x="5255895" y="900300"/>
                </a:cubicBezTo>
                <a:cubicBezTo>
                  <a:pt x="5230495" y="907920"/>
                  <a:pt x="5222875" y="916810"/>
                  <a:pt x="5210175" y="930780"/>
                </a:cubicBezTo>
                <a:cubicBezTo>
                  <a:pt x="5197475" y="944750"/>
                  <a:pt x="5196205" y="979040"/>
                  <a:pt x="5179695" y="984120"/>
                </a:cubicBezTo>
                <a:cubicBezTo>
                  <a:pt x="5163185" y="989200"/>
                  <a:pt x="5131435" y="966340"/>
                  <a:pt x="5111115" y="961260"/>
                </a:cubicBezTo>
                <a:cubicBezTo>
                  <a:pt x="5090795" y="956180"/>
                  <a:pt x="5089525" y="953640"/>
                  <a:pt x="5057775" y="953640"/>
                </a:cubicBezTo>
                <a:cubicBezTo>
                  <a:pt x="5026025" y="953640"/>
                  <a:pt x="4956175" y="954910"/>
                  <a:pt x="4920615" y="961260"/>
                </a:cubicBezTo>
                <a:cubicBezTo>
                  <a:pt x="4885055" y="967610"/>
                  <a:pt x="4871085" y="985390"/>
                  <a:pt x="4844415" y="991740"/>
                </a:cubicBezTo>
                <a:cubicBezTo>
                  <a:pt x="4817745" y="998090"/>
                  <a:pt x="4787265" y="1009520"/>
                  <a:pt x="4760595" y="999360"/>
                </a:cubicBezTo>
                <a:cubicBezTo>
                  <a:pt x="4733925" y="989200"/>
                  <a:pt x="4690745" y="965070"/>
                  <a:pt x="4684395" y="930780"/>
                </a:cubicBezTo>
                <a:cubicBezTo>
                  <a:pt x="4678045" y="896490"/>
                  <a:pt x="4705985" y="845690"/>
                  <a:pt x="4722495" y="793620"/>
                </a:cubicBezTo>
                <a:cubicBezTo>
                  <a:pt x="4739005" y="741550"/>
                  <a:pt x="4796155" y="647570"/>
                  <a:pt x="4783455" y="618360"/>
                </a:cubicBezTo>
                <a:cubicBezTo>
                  <a:pt x="4770755" y="589150"/>
                  <a:pt x="4675505" y="631060"/>
                  <a:pt x="4646295" y="618360"/>
                </a:cubicBezTo>
                <a:cubicBezTo>
                  <a:pt x="4617085" y="605660"/>
                  <a:pt x="4634865" y="565020"/>
                  <a:pt x="4608195" y="542160"/>
                </a:cubicBezTo>
                <a:cubicBezTo>
                  <a:pt x="4581525" y="519300"/>
                  <a:pt x="4514215" y="482470"/>
                  <a:pt x="4486275" y="481200"/>
                </a:cubicBezTo>
                <a:cubicBezTo>
                  <a:pt x="4458335" y="479930"/>
                  <a:pt x="4463415" y="518030"/>
                  <a:pt x="4440555" y="534540"/>
                </a:cubicBezTo>
                <a:cubicBezTo>
                  <a:pt x="4417695" y="551050"/>
                  <a:pt x="4385945" y="571370"/>
                  <a:pt x="4349115" y="580260"/>
                </a:cubicBezTo>
                <a:cubicBezTo>
                  <a:pt x="4312285" y="589150"/>
                  <a:pt x="4257675" y="576450"/>
                  <a:pt x="4219575" y="587880"/>
                </a:cubicBezTo>
                <a:cubicBezTo>
                  <a:pt x="4181475" y="599310"/>
                  <a:pt x="4145915" y="629790"/>
                  <a:pt x="4120515" y="648840"/>
                </a:cubicBezTo>
                <a:cubicBezTo>
                  <a:pt x="4095115" y="667890"/>
                  <a:pt x="4098925" y="686940"/>
                  <a:pt x="4067175" y="702180"/>
                </a:cubicBezTo>
                <a:cubicBezTo>
                  <a:pt x="4035425" y="717420"/>
                  <a:pt x="3977005" y="733930"/>
                  <a:pt x="3930015" y="740280"/>
                </a:cubicBezTo>
                <a:cubicBezTo>
                  <a:pt x="3883025" y="746630"/>
                  <a:pt x="3832225" y="746630"/>
                  <a:pt x="3785235" y="740280"/>
                </a:cubicBezTo>
                <a:cubicBezTo>
                  <a:pt x="3738245" y="733930"/>
                  <a:pt x="3696335" y="730120"/>
                  <a:pt x="3648075" y="702180"/>
                </a:cubicBezTo>
                <a:cubicBezTo>
                  <a:pt x="3599815" y="674240"/>
                  <a:pt x="3536315" y="609470"/>
                  <a:pt x="3495675" y="572640"/>
                </a:cubicBezTo>
                <a:cubicBezTo>
                  <a:pt x="3455035" y="535810"/>
                  <a:pt x="3442335" y="512950"/>
                  <a:pt x="3404235" y="481200"/>
                </a:cubicBezTo>
                <a:cubicBezTo>
                  <a:pt x="3366135" y="449450"/>
                  <a:pt x="3312795" y="411350"/>
                  <a:pt x="3267075" y="382140"/>
                </a:cubicBezTo>
                <a:cubicBezTo>
                  <a:pt x="3221355" y="352930"/>
                  <a:pt x="3202305" y="324990"/>
                  <a:pt x="3129915" y="305940"/>
                </a:cubicBezTo>
                <a:cubicBezTo>
                  <a:pt x="3057525" y="286890"/>
                  <a:pt x="2883535" y="279270"/>
                  <a:pt x="2832735" y="267840"/>
                </a:cubicBezTo>
                <a:cubicBezTo>
                  <a:pt x="2781935" y="256410"/>
                  <a:pt x="2845435" y="250060"/>
                  <a:pt x="2825115" y="237360"/>
                </a:cubicBezTo>
                <a:cubicBezTo>
                  <a:pt x="2804795" y="224660"/>
                  <a:pt x="2753995" y="197990"/>
                  <a:pt x="2710815" y="191640"/>
                </a:cubicBezTo>
                <a:cubicBezTo>
                  <a:pt x="2667635" y="185290"/>
                  <a:pt x="2610485" y="214500"/>
                  <a:pt x="2566035" y="199260"/>
                </a:cubicBezTo>
                <a:cubicBezTo>
                  <a:pt x="2521585" y="184020"/>
                  <a:pt x="2479675" y="133220"/>
                  <a:pt x="2444115" y="100200"/>
                </a:cubicBezTo>
                <a:cubicBezTo>
                  <a:pt x="2408555" y="67180"/>
                  <a:pt x="2369185" y="-10290"/>
                  <a:pt x="2352675" y="1140"/>
                </a:cubicBezTo>
                <a:cubicBezTo>
                  <a:pt x="2336165" y="12570"/>
                  <a:pt x="2352675" y="129410"/>
                  <a:pt x="2345055" y="168780"/>
                </a:cubicBezTo>
                <a:cubicBezTo>
                  <a:pt x="2337435" y="208150"/>
                  <a:pt x="2331085" y="211960"/>
                  <a:pt x="2306955" y="237360"/>
                </a:cubicBezTo>
                <a:cubicBezTo>
                  <a:pt x="2282825" y="262760"/>
                  <a:pt x="2239645" y="293240"/>
                  <a:pt x="2200275" y="321180"/>
                </a:cubicBezTo>
                <a:cubicBezTo>
                  <a:pt x="2160905" y="349120"/>
                  <a:pt x="2096135" y="374520"/>
                  <a:pt x="2070735" y="405000"/>
                </a:cubicBezTo>
                <a:cubicBezTo>
                  <a:pt x="2045335" y="435480"/>
                  <a:pt x="2049145" y="463420"/>
                  <a:pt x="2047875" y="504060"/>
                </a:cubicBezTo>
                <a:cubicBezTo>
                  <a:pt x="2046605" y="544700"/>
                  <a:pt x="2059305" y="614550"/>
                  <a:pt x="2063115" y="648840"/>
                </a:cubicBezTo>
                <a:cubicBezTo>
                  <a:pt x="2066925" y="683130"/>
                  <a:pt x="2078355" y="684400"/>
                  <a:pt x="2070735" y="709800"/>
                </a:cubicBezTo>
                <a:cubicBezTo>
                  <a:pt x="2063115" y="735200"/>
                  <a:pt x="2036445" y="782190"/>
                  <a:pt x="2017395" y="801240"/>
                </a:cubicBezTo>
                <a:cubicBezTo>
                  <a:pt x="1998345" y="820290"/>
                  <a:pt x="2002155" y="827910"/>
                  <a:pt x="1956435" y="824100"/>
                </a:cubicBezTo>
                <a:cubicBezTo>
                  <a:pt x="1910715" y="820290"/>
                  <a:pt x="1743075" y="778380"/>
                  <a:pt x="1743075" y="778380"/>
                </a:cubicBezTo>
                <a:cubicBezTo>
                  <a:pt x="1684655" y="766950"/>
                  <a:pt x="1657985" y="758060"/>
                  <a:pt x="1605915" y="755520"/>
                </a:cubicBezTo>
                <a:lnTo>
                  <a:pt x="1430655" y="763140"/>
                </a:lnTo>
                <a:cubicBezTo>
                  <a:pt x="1374775" y="777110"/>
                  <a:pt x="1321435" y="820290"/>
                  <a:pt x="1270635" y="839340"/>
                </a:cubicBezTo>
                <a:cubicBezTo>
                  <a:pt x="1219835" y="858390"/>
                  <a:pt x="1149985" y="838070"/>
                  <a:pt x="1125855" y="877440"/>
                </a:cubicBezTo>
                <a:cubicBezTo>
                  <a:pt x="1101725" y="916810"/>
                  <a:pt x="1114425" y="1019680"/>
                  <a:pt x="1125855" y="1075560"/>
                </a:cubicBezTo>
                <a:cubicBezTo>
                  <a:pt x="1137285" y="1131440"/>
                  <a:pt x="1156335" y="1183510"/>
                  <a:pt x="1194435" y="1212720"/>
                </a:cubicBezTo>
                <a:cubicBezTo>
                  <a:pt x="1232535" y="1241930"/>
                  <a:pt x="1318895" y="1229230"/>
                  <a:pt x="1354455" y="1250820"/>
                </a:cubicBezTo>
                <a:cubicBezTo>
                  <a:pt x="1390015" y="1272410"/>
                  <a:pt x="1405255" y="1301620"/>
                  <a:pt x="1407795" y="1342260"/>
                </a:cubicBezTo>
                <a:cubicBezTo>
                  <a:pt x="1410335" y="1382900"/>
                  <a:pt x="1379855" y="1445130"/>
                  <a:pt x="1369695" y="1494660"/>
                </a:cubicBezTo>
                <a:cubicBezTo>
                  <a:pt x="1359535" y="1544190"/>
                  <a:pt x="1330325" y="1579750"/>
                  <a:pt x="1346835" y="1639440"/>
                </a:cubicBezTo>
                <a:cubicBezTo>
                  <a:pt x="1363345" y="1699130"/>
                  <a:pt x="1439545" y="1776600"/>
                  <a:pt x="1468755" y="1852800"/>
                </a:cubicBezTo>
                <a:cubicBezTo>
                  <a:pt x="1497965" y="1929000"/>
                  <a:pt x="1501775" y="2022980"/>
                  <a:pt x="1522095" y="2096640"/>
                </a:cubicBezTo>
                <a:cubicBezTo>
                  <a:pt x="1542415" y="2170300"/>
                  <a:pt x="1575435" y="2247770"/>
                  <a:pt x="1590675" y="2294760"/>
                </a:cubicBezTo>
                <a:cubicBezTo>
                  <a:pt x="1605915" y="2341750"/>
                  <a:pt x="1633855" y="2369690"/>
                  <a:pt x="1613535" y="2378580"/>
                </a:cubicBezTo>
                <a:cubicBezTo>
                  <a:pt x="1593215" y="2387470"/>
                  <a:pt x="1513205" y="2348100"/>
                  <a:pt x="1468755" y="2348100"/>
                </a:cubicBezTo>
                <a:cubicBezTo>
                  <a:pt x="1424305" y="2348100"/>
                  <a:pt x="1374775" y="2350640"/>
                  <a:pt x="1346835" y="2378580"/>
                </a:cubicBezTo>
                <a:cubicBezTo>
                  <a:pt x="1318895" y="2406520"/>
                  <a:pt x="1320165" y="2468750"/>
                  <a:pt x="1301115" y="2515740"/>
                </a:cubicBezTo>
                <a:cubicBezTo>
                  <a:pt x="1282065" y="2562730"/>
                  <a:pt x="1261745" y="2624960"/>
                  <a:pt x="1232535" y="2660520"/>
                </a:cubicBezTo>
                <a:cubicBezTo>
                  <a:pt x="1203325" y="2696080"/>
                  <a:pt x="1157605" y="2691000"/>
                  <a:pt x="1125855" y="2729100"/>
                </a:cubicBezTo>
                <a:cubicBezTo>
                  <a:pt x="1094105" y="2767200"/>
                  <a:pt x="1061085" y="2848480"/>
                  <a:pt x="1042035" y="2889120"/>
                </a:cubicBezTo>
                <a:cubicBezTo>
                  <a:pt x="1022985" y="2929760"/>
                  <a:pt x="1040765" y="2946270"/>
                  <a:pt x="1011555" y="2972940"/>
                </a:cubicBezTo>
                <a:cubicBezTo>
                  <a:pt x="982345" y="2999610"/>
                  <a:pt x="911225" y="3038980"/>
                  <a:pt x="866775" y="3049140"/>
                </a:cubicBezTo>
                <a:cubicBezTo>
                  <a:pt x="822325" y="3059300"/>
                  <a:pt x="776605" y="3036440"/>
                  <a:pt x="744855" y="3033900"/>
                </a:cubicBezTo>
                <a:cubicBezTo>
                  <a:pt x="713105" y="3031360"/>
                  <a:pt x="699135" y="3031360"/>
                  <a:pt x="676275" y="3033900"/>
                </a:cubicBezTo>
                <a:cubicBezTo>
                  <a:pt x="653415" y="3036440"/>
                  <a:pt x="645795" y="3032630"/>
                  <a:pt x="607695" y="3049140"/>
                </a:cubicBezTo>
                <a:cubicBezTo>
                  <a:pt x="569595" y="3065650"/>
                  <a:pt x="509905" y="3115180"/>
                  <a:pt x="447675" y="3132960"/>
                </a:cubicBezTo>
                <a:cubicBezTo>
                  <a:pt x="385445" y="3150740"/>
                  <a:pt x="290195" y="3143120"/>
                  <a:pt x="234315" y="3155820"/>
                </a:cubicBezTo>
                <a:cubicBezTo>
                  <a:pt x="178435" y="3168520"/>
                  <a:pt x="142875" y="3163440"/>
                  <a:pt x="112395" y="3209160"/>
                </a:cubicBezTo>
                <a:cubicBezTo>
                  <a:pt x="81915" y="3254880"/>
                  <a:pt x="69215" y="3341240"/>
                  <a:pt x="51435" y="3430140"/>
                </a:cubicBezTo>
                <a:cubicBezTo>
                  <a:pt x="33655" y="3519040"/>
                  <a:pt x="13335" y="3662550"/>
                  <a:pt x="5715" y="3742560"/>
                </a:cubicBezTo>
                <a:cubicBezTo>
                  <a:pt x="-1905" y="3822570"/>
                  <a:pt x="-1905" y="3867020"/>
                  <a:pt x="5715" y="3910200"/>
                </a:cubicBezTo>
                <a:cubicBezTo>
                  <a:pt x="13335" y="3953380"/>
                  <a:pt x="34925" y="3972430"/>
                  <a:pt x="51435" y="4001640"/>
                </a:cubicBezTo>
                <a:cubicBezTo>
                  <a:pt x="67945" y="4030850"/>
                  <a:pt x="89535" y="4053710"/>
                  <a:pt x="104775" y="4085460"/>
                </a:cubicBezTo>
                <a:cubicBezTo>
                  <a:pt x="120015" y="4117210"/>
                  <a:pt x="123825" y="4157850"/>
                  <a:pt x="142875" y="4192140"/>
                </a:cubicBezTo>
                <a:cubicBezTo>
                  <a:pt x="161925" y="4226430"/>
                  <a:pt x="201295" y="4269610"/>
                  <a:pt x="219075" y="4291200"/>
                </a:cubicBezTo>
                <a:cubicBezTo>
                  <a:pt x="236855" y="4312790"/>
                  <a:pt x="226695" y="4306440"/>
                  <a:pt x="249555" y="4321680"/>
                </a:cubicBezTo>
                <a:cubicBezTo>
                  <a:pt x="272415" y="4336920"/>
                  <a:pt x="325755" y="4362320"/>
                  <a:pt x="356235" y="4382640"/>
                </a:cubicBezTo>
                <a:cubicBezTo>
                  <a:pt x="386715" y="4402960"/>
                  <a:pt x="395605" y="4435980"/>
                  <a:pt x="432435" y="4443600"/>
                </a:cubicBezTo>
                <a:cubicBezTo>
                  <a:pt x="469265" y="4451220"/>
                  <a:pt x="513715" y="4435980"/>
                  <a:pt x="577215" y="4428360"/>
                </a:cubicBezTo>
                <a:cubicBezTo>
                  <a:pt x="640715" y="4420740"/>
                  <a:pt x="757555" y="4408040"/>
                  <a:pt x="813435" y="4397880"/>
                </a:cubicBezTo>
                <a:cubicBezTo>
                  <a:pt x="869315" y="4387720"/>
                  <a:pt x="882015" y="4385180"/>
                  <a:pt x="912495" y="4367400"/>
                </a:cubicBezTo>
                <a:cubicBezTo>
                  <a:pt x="942975" y="4349620"/>
                  <a:pt x="969645" y="4328030"/>
                  <a:pt x="996315" y="4291200"/>
                </a:cubicBezTo>
                <a:cubicBezTo>
                  <a:pt x="1022985" y="4254370"/>
                  <a:pt x="1048385" y="4188330"/>
                  <a:pt x="1072515" y="4146420"/>
                </a:cubicBezTo>
                <a:cubicBezTo>
                  <a:pt x="1096645" y="4104510"/>
                  <a:pt x="1111885" y="4070220"/>
                  <a:pt x="1141095" y="4039740"/>
                </a:cubicBezTo>
                <a:cubicBezTo>
                  <a:pt x="1170305" y="4009260"/>
                  <a:pt x="1185545" y="3967350"/>
                  <a:pt x="1247775" y="3963540"/>
                </a:cubicBezTo>
                <a:cubicBezTo>
                  <a:pt x="1310005" y="3959730"/>
                  <a:pt x="1450975" y="4007990"/>
                  <a:pt x="1514475" y="4016880"/>
                </a:cubicBezTo>
                <a:cubicBezTo>
                  <a:pt x="1577975" y="4025770"/>
                  <a:pt x="1571625" y="4020690"/>
                  <a:pt x="1628775" y="4016880"/>
                </a:cubicBezTo>
                <a:cubicBezTo>
                  <a:pt x="1685925" y="4013070"/>
                  <a:pt x="1801495" y="4004180"/>
                  <a:pt x="1857375" y="3994020"/>
                </a:cubicBezTo>
                <a:cubicBezTo>
                  <a:pt x="1913255" y="3983860"/>
                  <a:pt x="1918335" y="3992750"/>
                  <a:pt x="1964055" y="3955920"/>
                </a:cubicBezTo>
                <a:cubicBezTo>
                  <a:pt x="2009775" y="3919090"/>
                  <a:pt x="2080895" y="3781930"/>
                  <a:pt x="2131695" y="3773040"/>
                </a:cubicBezTo>
                <a:cubicBezTo>
                  <a:pt x="2182495" y="3764150"/>
                  <a:pt x="2221865" y="3874640"/>
                  <a:pt x="2268855" y="3902580"/>
                </a:cubicBezTo>
                <a:cubicBezTo>
                  <a:pt x="2315845" y="3930520"/>
                  <a:pt x="2366645" y="3938140"/>
                  <a:pt x="2413635" y="3940680"/>
                </a:cubicBezTo>
                <a:cubicBezTo>
                  <a:pt x="2460625" y="3943220"/>
                  <a:pt x="2520315" y="3936870"/>
                  <a:pt x="2550795" y="3917820"/>
                </a:cubicBezTo>
                <a:cubicBezTo>
                  <a:pt x="2581275" y="3898770"/>
                  <a:pt x="2583815" y="3875910"/>
                  <a:pt x="2596515" y="3826380"/>
                </a:cubicBezTo>
                <a:cubicBezTo>
                  <a:pt x="2609215" y="3776850"/>
                  <a:pt x="2599055" y="3671440"/>
                  <a:pt x="2626995" y="3620640"/>
                </a:cubicBezTo>
                <a:cubicBezTo>
                  <a:pt x="2654935" y="3569840"/>
                  <a:pt x="2731135" y="3538090"/>
                  <a:pt x="2764155" y="3521580"/>
                </a:cubicBezTo>
                <a:cubicBezTo>
                  <a:pt x="2797175" y="3505070"/>
                  <a:pt x="2809875" y="3550790"/>
                  <a:pt x="2825115" y="3521580"/>
                </a:cubicBezTo>
                <a:cubicBezTo>
                  <a:pt x="2840355" y="3492370"/>
                  <a:pt x="2841625" y="3399660"/>
                  <a:pt x="2855595" y="3346320"/>
                </a:cubicBezTo>
                <a:cubicBezTo>
                  <a:pt x="2869565" y="3292980"/>
                  <a:pt x="2868295" y="3221860"/>
                  <a:pt x="2908935" y="3201540"/>
                </a:cubicBezTo>
                <a:cubicBezTo>
                  <a:pt x="2949575" y="3181220"/>
                  <a:pt x="3044825" y="3220590"/>
                  <a:pt x="3099435" y="3224400"/>
                </a:cubicBezTo>
                <a:cubicBezTo>
                  <a:pt x="3154045" y="3228210"/>
                  <a:pt x="3181985" y="3210430"/>
                  <a:pt x="3236595" y="3224400"/>
                </a:cubicBezTo>
                <a:cubicBezTo>
                  <a:pt x="3291205" y="3238370"/>
                  <a:pt x="3380105" y="3286630"/>
                  <a:pt x="3427095" y="3308220"/>
                </a:cubicBezTo>
                <a:cubicBezTo>
                  <a:pt x="3474085" y="3329810"/>
                  <a:pt x="3488055" y="3336160"/>
                  <a:pt x="3518535" y="3353940"/>
                </a:cubicBezTo>
                <a:cubicBezTo>
                  <a:pt x="3549015" y="3371720"/>
                  <a:pt x="3578225" y="3423790"/>
                  <a:pt x="3609975" y="3414900"/>
                </a:cubicBezTo>
                <a:cubicBezTo>
                  <a:pt x="3641725" y="3406010"/>
                  <a:pt x="3670935" y="3331080"/>
                  <a:pt x="3709035" y="3300600"/>
                </a:cubicBezTo>
                <a:cubicBezTo>
                  <a:pt x="3747135" y="3270120"/>
                  <a:pt x="3797935" y="3234560"/>
                  <a:pt x="3838575" y="3232020"/>
                </a:cubicBezTo>
                <a:cubicBezTo>
                  <a:pt x="3879215" y="3229480"/>
                  <a:pt x="3916045" y="3266310"/>
                  <a:pt x="3952875" y="3285360"/>
                </a:cubicBezTo>
                <a:cubicBezTo>
                  <a:pt x="3989705" y="3304410"/>
                  <a:pt x="4016375" y="3342510"/>
                  <a:pt x="4059555" y="3346320"/>
                </a:cubicBezTo>
                <a:cubicBezTo>
                  <a:pt x="4102735" y="3350130"/>
                  <a:pt x="4177665" y="3306950"/>
                  <a:pt x="4211955" y="3308220"/>
                </a:cubicBezTo>
                <a:cubicBezTo>
                  <a:pt x="4246245" y="3309490"/>
                  <a:pt x="4243705" y="3333620"/>
                  <a:pt x="4265295" y="3353940"/>
                </a:cubicBezTo>
                <a:cubicBezTo>
                  <a:pt x="4286885" y="3374260"/>
                  <a:pt x="4311015" y="3399660"/>
                  <a:pt x="4341495" y="3430140"/>
                </a:cubicBezTo>
                <a:cubicBezTo>
                  <a:pt x="4371975" y="3460620"/>
                  <a:pt x="4401185" y="3516500"/>
                  <a:pt x="4448175" y="3536820"/>
                </a:cubicBezTo>
                <a:cubicBezTo>
                  <a:pt x="4495165" y="3557140"/>
                  <a:pt x="4570095" y="3541900"/>
                  <a:pt x="4623435" y="3552060"/>
                </a:cubicBezTo>
                <a:cubicBezTo>
                  <a:pt x="4676775" y="3562220"/>
                  <a:pt x="4728845" y="3577460"/>
                  <a:pt x="4768215" y="3597780"/>
                </a:cubicBezTo>
                <a:cubicBezTo>
                  <a:pt x="4807585" y="3618100"/>
                  <a:pt x="4832985" y="3657470"/>
                  <a:pt x="4859655" y="3673980"/>
                </a:cubicBezTo>
                <a:cubicBezTo>
                  <a:pt x="4886325" y="3690490"/>
                  <a:pt x="4899025" y="3682870"/>
                  <a:pt x="4928235" y="3696840"/>
                </a:cubicBezTo>
                <a:cubicBezTo>
                  <a:pt x="4957445" y="3710810"/>
                  <a:pt x="4998085" y="3757800"/>
                  <a:pt x="5034915" y="3757800"/>
                </a:cubicBezTo>
                <a:cubicBezTo>
                  <a:pt x="5071745" y="3757800"/>
                  <a:pt x="5114925" y="3723510"/>
                  <a:pt x="5149215" y="3696840"/>
                </a:cubicBezTo>
                <a:cubicBezTo>
                  <a:pt x="5183505" y="3670170"/>
                  <a:pt x="5193665" y="3624450"/>
                  <a:pt x="5240655" y="3597780"/>
                </a:cubicBezTo>
                <a:cubicBezTo>
                  <a:pt x="5287645" y="3571110"/>
                  <a:pt x="5386705" y="3562220"/>
                  <a:pt x="5431155" y="3536820"/>
                </a:cubicBezTo>
                <a:cubicBezTo>
                  <a:pt x="5475605" y="3511420"/>
                  <a:pt x="5487035" y="3469510"/>
                  <a:pt x="5507355" y="3445380"/>
                </a:cubicBezTo>
                <a:cubicBezTo>
                  <a:pt x="5527675" y="3421250"/>
                  <a:pt x="5509895" y="3414900"/>
                  <a:pt x="5553075" y="3392040"/>
                </a:cubicBezTo>
                <a:cubicBezTo>
                  <a:pt x="5596255" y="3369180"/>
                  <a:pt x="5709285" y="3318380"/>
                  <a:pt x="5766435" y="3308220"/>
                </a:cubicBezTo>
                <a:cubicBezTo>
                  <a:pt x="5823585" y="3298060"/>
                  <a:pt x="5852795" y="3337430"/>
                  <a:pt x="5895975" y="3331080"/>
                </a:cubicBezTo>
                <a:cubicBezTo>
                  <a:pt x="5939155" y="3324730"/>
                  <a:pt x="5988685" y="3290440"/>
                  <a:pt x="6025515" y="3270120"/>
                </a:cubicBezTo>
                <a:cubicBezTo>
                  <a:pt x="6062345" y="3249800"/>
                  <a:pt x="6082665" y="3248530"/>
                  <a:pt x="6116955" y="3209160"/>
                </a:cubicBezTo>
                <a:cubicBezTo>
                  <a:pt x="6151245" y="3169790"/>
                  <a:pt x="6203315" y="3087240"/>
                  <a:pt x="6231255" y="3033900"/>
                </a:cubicBezTo>
                <a:cubicBezTo>
                  <a:pt x="6259195" y="2980560"/>
                  <a:pt x="6271895" y="2932300"/>
                  <a:pt x="6284595" y="2889120"/>
                </a:cubicBezTo>
                <a:cubicBezTo>
                  <a:pt x="6297295" y="2845940"/>
                  <a:pt x="6309995" y="2804030"/>
                  <a:pt x="6307455" y="2774820"/>
                </a:cubicBezTo>
                <a:cubicBezTo>
                  <a:pt x="6304915" y="2745610"/>
                  <a:pt x="6292215" y="2730370"/>
                  <a:pt x="6269355" y="2713860"/>
                </a:cubicBezTo>
                <a:cubicBezTo>
                  <a:pt x="6246495" y="2697350"/>
                  <a:pt x="6193155" y="2689730"/>
                  <a:pt x="6170295" y="2675760"/>
                </a:cubicBezTo>
                <a:cubicBezTo>
                  <a:pt x="6147435" y="2661790"/>
                  <a:pt x="6116955" y="2651630"/>
                  <a:pt x="6132195" y="2630040"/>
                </a:cubicBezTo>
                <a:cubicBezTo>
                  <a:pt x="6147435" y="2608450"/>
                  <a:pt x="6219825" y="2560190"/>
                  <a:pt x="6261735" y="2546220"/>
                </a:cubicBezTo>
                <a:cubicBezTo>
                  <a:pt x="6303645" y="2532250"/>
                  <a:pt x="6365875" y="2581780"/>
                  <a:pt x="6383655" y="2546220"/>
                </a:cubicBezTo>
                <a:cubicBezTo>
                  <a:pt x="6401435" y="2510660"/>
                  <a:pt x="6344285" y="2360800"/>
                  <a:pt x="6368415" y="2332860"/>
                </a:cubicBezTo>
                <a:cubicBezTo>
                  <a:pt x="6392545" y="2304920"/>
                  <a:pt x="6486525" y="2370960"/>
                  <a:pt x="6528435" y="2378580"/>
                </a:cubicBezTo>
                <a:cubicBezTo>
                  <a:pt x="6570345" y="2386200"/>
                  <a:pt x="6589395" y="2392550"/>
                  <a:pt x="6619875" y="2378580"/>
                </a:cubicBezTo>
                <a:cubicBezTo>
                  <a:pt x="6650355" y="2364610"/>
                  <a:pt x="6685915" y="2325240"/>
                  <a:pt x="6711315" y="2294760"/>
                </a:cubicBezTo>
                <a:cubicBezTo>
                  <a:pt x="6736715" y="2264280"/>
                  <a:pt x="6755765" y="2223640"/>
                  <a:pt x="6772275" y="2195700"/>
                </a:cubicBezTo>
                <a:cubicBezTo>
                  <a:pt x="6788785" y="2167760"/>
                  <a:pt x="6773545" y="2133470"/>
                  <a:pt x="6810375" y="2127120"/>
                </a:cubicBezTo>
                <a:cubicBezTo>
                  <a:pt x="6847205" y="2120770"/>
                  <a:pt x="6944995" y="2157600"/>
                  <a:pt x="6993255" y="2157600"/>
                </a:cubicBezTo>
                <a:cubicBezTo>
                  <a:pt x="7041515" y="2157600"/>
                  <a:pt x="7065645" y="2144900"/>
                  <a:pt x="7099935" y="2127120"/>
                </a:cubicBezTo>
                <a:cubicBezTo>
                  <a:pt x="7134225" y="2109340"/>
                  <a:pt x="7177405" y="2069970"/>
                  <a:pt x="7198995" y="2050920"/>
                </a:cubicBezTo>
                <a:cubicBezTo>
                  <a:pt x="7220585" y="2031870"/>
                  <a:pt x="7194550" y="2022345"/>
                  <a:pt x="7198995" y="2012820"/>
                </a:cubicBezTo>
              </a:path>
            </a:pathLst>
          </a:custGeom>
          <a:noFill/>
          <a:ln w="889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タイトル 3">
            <a:extLst>
              <a:ext uri="{FF2B5EF4-FFF2-40B4-BE49-F238E27FC236}">
                <a16:creationId xmlns:a16="http://schemas.microsoft.com/office/drawing/2014/main" id="{464D3DD1-C345-CF0A-7BD2-0FA3E6E1951C}"/>
              </a:ext>
            </a:extLst>
          </p:cNvPr>
          <p:cNvSpPr>
            <a:spLocks noGrp="1"/>
          </p:cNvSpPr>
          <p:nvPr>
            <p:ph type="title"/>
          </p:nvPr>
        </p:nvSpPr>
        <p:spPr>
          <a:xfrm>
            <a:off x="0" y="364650"/>
            <a:ext cx="9144000"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15:00 </a:t>
            </a:r>
            <a:r>
              <a:rPr lang="ja-JP" altLang="en-US">
                <a:latin typeface="ＭＳ Ｐゴシック"/>
                <a:ea typeface="ＭＳ Ｐゴシック"/>
              </a:rPr>
              <a:t>洪水キキクル（洪水警報の危険度分布）</a:t>
            </a:r>
          </a:p>
        </p:txBody>
      </p:sp>
      <p:pic>
        <p:nvPicPr>
          <p:cNvPr id="10" name="図 9"/>
          <p:cNvPicPr>
            <a:picLocks noChangeAspect="1"/>
          </p:cNvPicPr>
          <p:nvPr/>
        </p:nvPicPr>
        <p:blipFill>
          <a:blip r:embed="rId3"/>
          <a:stretch>
            <a:fillRect/>
          </a:stretch>
        </p:blipFill>
        <p:spPr>
          <a:xfrm>
            <a:off x="5799028" y="4888282"/>
            <a:ext cx="3344972" cy="1645247"/>
          </a:xfrm>
          <a:prstGeom prst="rect">
            <a:avLst/>
          </a:prstGeom>
        </p:spPr>
      </p:pic>
      <p:sp>
        <p:nvSpPr>
          <p:cNvPr id="13"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j-ea"/>
                <a:ea typeface="+mj-ea"/>
              </a:rPr>
              <a:t>　</a:t>
            </a:r>
            <a:r>
              <a:rPr lang="en-US" altLang="ja-JP" dirty="0">
                <a:solidFill>
                  <a:srgbClr val="E66914"/>
                </a:solidFill>
                <a:latin typeface="+mj-ea"/>
                <a:ea typeface="+mj-ea"/>
              </a:rPr>
              <a:t>【</a:t>
            </a:r>
            <a:r>
              <a:rPr lang="ja-JP" altLang="en-US" dirty="0">
                <a:solidFill>
                  <a:srgbClr val="E66914"/>
                </a:solidFill>
                <a:latin typeface="+mj-ea"/>
                <a:ea typeface="+mj-ea"/>
              </a:rPr>
              <a:t>場面 </a:t>
            </a:r>
            <a:r>
              <a:rPr lang="en-US" altLang="ja-JP" dirty="0">
                <a:solidFill>
                  <a:srgbClr val="E66914"/>
                </a:solidFill>
                <a:latin typeface="+mj-ea"/>
                <a:ea typeface="+mj-ea"/>
              </a:rPr>
              <a:t>3 】 </a:t>
            </a:r>
            <a:r>
              <a:rPr lang="ja-JP" altLang="en-US" dirty="0">
                <a:solidFill>
                  <a:srgbClr val="E66914"/>
                </a:solidFill>
                <a:latin typeface="+mj-ea"/>
                <a:ea typeface="+mj-ea"/>
              </a:rPr>
              <a:t>解説</a:t>
            </a:r>
          </a:p>
        </p:txBody>
      </p:sp>
      <p:sp>
        <p:nvSpPr>
          <p:cNvPr id="16" name="テキスト ボックス 15"/>
          <p:cNvSpPr txBox="1"/>
          <p:nvPr/>
        </p:nvSpPr>
        <p:spPr>
          <a:xfrm rot="21159982">
            <a:off x="6335761" y="1232816"/>
            <a:ext cx="782525" cy="290528"/>
          </a:xfrm>
          <a:prstGeom prst="rect">
            <a:avLst/>
          </a:prstGeom>
          <a:noFill/>
        </p:spPr>
        <p:txBody>
          <a:bodyPr wrap="none" lIns="0" tIns="0" rIns="0" bIns="0" rtlCol="0">
            <a:noAutofit/>
          </a:bodyPr>
          <a:lstStyle/>
          <a:p>
            <a:pPr marL="90486" lvl="0" algn="ctr">
              <a:lnSpc>
                <a:spcPct val="90000"/>
              </a:lnSpc>
              <a:defRPr/>
            </a:pP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15:00 </a:t>
            </a: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時点で </a:t>
            </a: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C </a:t>
            </a: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川の上流の広い流域で</a:t>
            </a:r>
            <a:b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b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危険（紫）</a:t>
            </a: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警戒レベル４相当</a:t>
            </a: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が出現</a:t>
            </a:r>
          </a:p>
        </p:txBody>
      </p:sp>
    </p:spTree>
    <p:extLst>
      <p:ext uri="{BB962C8B-B14F-4D97-AF65-F5344CB8AC3E}">
        <p14:creationId xmlns:p14="http://schemas.microsoft.com/office/powerpoint/2010/main" val="419414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251999" y="364650"/>
            <a:ext cx="8770017" cy="686499"/>
          </a:xfrm>
        </p:spPr>
        <p:txBody>
          <a:bodyPr>
            <a:normAutofit/>
          </a:bodyPr>
          <a:lstStyle/>
          <a:p>
            <a:r>
              <a:rPr lang="ja-JP" altLang="en-US" dirty="0"/>
              <a:t>「警戒レベル４　避難指示」 の発令基準は？</a:t>
            </a:r>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latin typeface="ＭＳ Ｐゴシック" panose="020B0600070205080204" pitchFamily="50" charset="-128"/>
                <a:ea typeface="ＭＳ Ｐゴシック" panose="020B0600070205080204" pitchFamily="50" charset="-128"/>
              </a:rPr>
              <a:pPr/>
              <a:t>76</a:t>
            </a:fld>
            <a:endParaRPr lang="ja-JP" altLang="en-US">
              <a:latin typeface="ＭＳ Ｐゴシック" panose="020B0600070205080204" pitchFamily="50" charset="-128"/>
              <a:ea typeface="ＭＳ Ｐゴシック" panose="020B0600070205080204" pitchFamily="50" charset="-128"/>
            </a:endParaRPr>
          </a:p>
        </p:txBody>
      </p:sp>
      <p:sp>
        <p:nvSpPr>
          <p:cNvPr id="9"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ＭＳ Ｐゴシック" panose="020B0600070205080204" pitchFamily="50" charset="-128"/>
                <a:ea typeface="ＭＳ Ｐゴシック" panose="020B0600070205080204" pitchFamily="50" charset="-128"/>
              </a:rPr>
              <a:t>　</a:t>
            </a:r>
            <a:r>
              <a:rPr lang="en-US" altLang="ja-JP" dirty="0">
                <a:solidFill>
                  <a:srgbClr val="E66914"/>
                </a:solidFill>
                <a:latin typeface="ＭＳ Ｐゴシック" panose="020B0600070205080204" pitchFamily="50" charset="-128"/>
                <a:ea typeface="ＭＳ Ｐゴシック" panose="020B0600070205080204" pitchFamily="50" charset="-128"/>
              </a:rPr>
              <a:t>【</a:t>
            </a:r>
            <a:r>
              <a:rPr lang="ja-JP" altLang="en-US" dirty="0">
                <a:solidFill>
                  <a:srgbClr val="E66914"/>
                </a:solidFill>
                <a:latin typeface="ＭＳ Ｐゴシック" panose="020B0600070205080204" pitchFamily="50" charset="-128"/>
                <a:ea typeface="ＭＳ Ｐゴシック" panose="020B0600070205080204" pitchFamily="50" charset="-128"/>
              </a:rPr>
              <a:t>場面 </a:t>
            </a:r>
            <a:r>
              <a:rPr lang="en-US" altLang="ja-JP" dirty="0">
                <a:solidFill>
                  <a:srgbClr val="E66914"/>
                </a:solidFill>
                <a:latin typeface="ＭＳ Ｐゴシック" panose="020B0600070205080204" pitchFamily="50" charset="-128"/>
                <a:ea typeface="ＭＳ Ｐゴシック" panose="020B0600070205080204" pitchFamily="50" charset="-128"/>
              </a:rPr>
              <a:t>3 】 </a:t>
            </a:r>
            <a:r>
              <a:rPr lang="ja-JP" altLang="en-US" dirty="0">
                <a:solidFill>
                  <a:srgbClr val="E66914"/>
                </a:solidFill>
                <a:latin typeface="ＭＳ Ｐゴシック" panose="020B0600070205080204" pitchFamily="50" charset="-128"/>
                <a:ea typeface="ＭＳ Ｐゴシック" panose="020B0600070205080204" pitchFamily="50" charset="-128"/>
              </a:rPr>
              <a:t>解説</a:t>
            </a:r>
          </a:p>
        </p:txBody>
      </p:sp>
      <p:sp>
        <p:nvSpPr>
          <p:cNvPr id="21" name="正方形/長方形 20"/>
          <p:cNvSpPr/>
          <p:nvPr/>
        </p:nvSpPr>
        <p:spPr>
          <a:xfrm>
            <a:off x="284676" y="1349902"/>
            <a:ext cx="3131384" cy="420911"/>
          </a:xfrm>
          <a:prstGeom prst="rect">
            <a:avLst/>
          </a:prstGeom>
          <a:solidFill>
            <a:srgbClr val="AA0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22" name="正方形/長方形 21">
            <a:extLst>
              <a:ext uri="{FF2B5EF4-FFF2-40B4-BE49-F238E27FC236}">
                <a16:creationId xmlns:a16="http://schemas.microsoft.com/office/drawing/2014/main" id="{5D1350F6-C3C2-F31A-462C-81CB81D74742}"/>
              </a:ext>
            </a:extLst>
          </p:cNvPr>
          <p:cNvSpPr/>
          <p:nvPr/>
        </p:nvSpPr>
        <p:spPr>
          <a:xfrm>
            <a:off x="234000" y="1133001"/>
            <a:ext cx="8640000" cy="5104513"/>
          </a:xfrm>
          <a:prstGeom prst="rect">
            <a:avLst/>
          </a:prstGeom>
          <a:noFill/>
          <a:ln w="25400" cap="flat" cmpd="sng" algn="ctr">
            <a:solidFill>
              <a:sysClr val="windowText" lastClr="000000"/>
            </a:solidFill>
            <a:prstDash val="solid"/>
            <a:miter lim="800000"/>
          </a:ln>
          <a:effectLst/>
        </p:spPr>
        <p:txBody>
          <a:bodyPr lIns="91440" tIns="180000" rIns="91440" bIns="180000" rtlCol="0" anchor="t">
            <a:noAutofit/>
          </a:bodyPr>
          <a:lstStyle/>
          <a:p>
            <a:pPr marL="0" marR="0" lvl="0" indent="0"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2400" b="0" i="0" u="none" strike="noStrike" kern="0" cap="none" spc="-100" normalizeH="0" baseline="0" noProof="0" dirty="0">
                <a:ln>
                  <a:noFill/>
                </a:ln>
                <a:solidFill>
                  <a:prstClr val="white"/>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４　避難指示</a:t>
            </a:r>
            <a:r>
              <a:rPr kumimoji="0" lang="zh-TW" altLang="en-US" sz="2400" b="0" i="0" u="none" strike="noStrike" kern="0" cap="none" spc="-100" normalizeH="0" baseline="0" noProof="0" dirty="0">
                <a:ln>
                  <a:noFill/>
                </a:ln>
                <a:solidFill>
                  <a:prstClr val="white"/>
                </a:solidFill>
                <a:effectLst/>
                <a:uLnTx/>
                <a:uFill>
                  <a:solidFill>
                    <a:srgbClr val="FF0000"/>
                  </a:solidFill>
                </a:uFill>
                <a:latin typeface="新細明體"/>
                <a:cs typeface="+mn-cs"/>
              </a:rPr>
              <a:t>  </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の発令基準　（</a:t>
            </a:r>
            <a:r>
              <a:rPr kumimoji="0" lang="ja-JP" altLang="en-US" sz="2400" b="0" i="0" u="none" strike="noStrike" kern="0" cap="none" spc="-100" normalizeH="0" baseline="0" noProof="0" dirty="0">
                <a:ln>
                  <a:noFill/>
                </a:ln>
                <a:solidFill>
                  <a:srgbClr val="0000FF"/>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その他河川等</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endParaRPr kumimoji="0" lang="en-US" altLang="ja-JP"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a:p>
            <a:pPr marL="165100" marR="0" lvl="0" indent="-238125"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１～４のいずれかに該当する場合に、</a:t>
            </a:r>
            <a:r>
              <a:rPr kumimoji="0" lang="ja-JP" altLang="en-US" sz="1600" b="0" i="0" u="none"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４ </a:t>
            </a:r>
            <a:r>
              <a:rPr kumimoji="0" lang="ja-JP" altLang="en-US" sz="1600" b="0" i="0" u="none" strike="noStrike" kern="0" cap="none" spc="-150" normalizeH="0" baseline="0" noProof="0" dirty="0" smtClean="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避難指示</a:t>
            </a:r>
            <a:r>
              <a:rPr kumimoji="0" lang="ja-JP" altLang="en-US" sz="1600" b="0" i="0" u="none" strike="noStrike" kern="0" cap="none" spc="-150" normalizeH="0" baseline="0" noProof="0" dirty="0" smtClean="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を</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発令することとする。</a:t>
            </a:r>
          </a:p>
          <a:p>
            <a:pPr marL="249238" lvl="0" indent="-161925" defTabSz="685800">
              <a:lnSpc>
                <a:spcPct val="130000"/>
              </a:lnSpc>
              <a:spcBef>
                <a:spcPts val="600"/>
              </a:spcBef>
              <a:buClr>
                <a:srgbClr val="D15A3E"/>
              </a:buClr>
              <a:buSzPct val="100000"/>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１： </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川の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W </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水位観測所の水位が一定の水位（氾濫注意水位 </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２</a:t>
            </a:r>
            <a:r>
              <a:rPr kumimoji="0" lang="en-US" altLang="ja-JP"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a:t>
            </a:r>
            <a:r>
              <a:rPr kumimoji="0" lang="ja-JP" altLang="en-US" sz="1600" kern="0" spc="-150" dirty="0">
                <a:solidFill>
                  <a:prstClr val="black"/>
                </a:solidFill>
                <a:uFill>
                  <a:solidFill>
                    <a:srgbClr val="FF0000"/>
                  </a:solidFill>
                </a:uFill>
                <a:latin typeface="ＭＳ Ｐゴシック" panose="020B0600070205080204" pitchFamily="50" charset="-128"/>
              </a:rPr>
              <a:t> </a:t>
            </a:r>
            <a:r>
              <a:rPr kumimoji="0" lang="ja-JP" altLang="en-US" sz="1600" kern="0" spc="-150" dirty="0" smtClean="0">
                <a:solidFill>
                  <a:prstClr val="black"/>
                </a:solidFill>
                <a:uFill>
                  <a:solidFill>
                    <a:srgbClr val="FF0000"/>
                  </a:solidFill>
                </a:uFill>
                <a:latin typeface="ＭＳ Ｐゴシック" panose="020B0600070205080204" pitchFamily="50" charset="-128"/>
              </a:rPr>
              <a:t>５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m</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）に到達し、なおかつ、</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b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次の条件により</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、水位</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上昇の</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おそれがある場合</a:t>
            </a:r>
            <a:endPar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endParaRPr>
          </a:p>
          <a:p>
            <a:pPr marL="534988" lvl="1" indent="-174625" defTabSz="685800">
              <a:lnSpc>
                <a:spcPct val="130000"/>
              </a:lnSpc>
              <a:spcBef>
                <a:spcPts val="600"/>
              </a:spcBef>
              <a:buClr>
                <a:schemeClr val="tx1"/>
              </a:buClr>
              <a:buSzPct val="100000"/>
              <a:buFont typeface="Wingdings" panose="05000000000000000000" pitchFamily="2" charset="2"/>
              <a:buChar char="l"/>
              <a:defRPr/>
            </a:pP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川の洪水警報の危険度分布で「警戒（紫）」</a:t>
            </a: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４ 相当情報 </a:t>
            </a:r>
            <a:r>
              <a:rPr kumimoji="0" lang="en-US" altLang="ja-JP" sz="1600" b="0" i="0" u="heavy"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洪水</a:t>
            </a:r>
            <a:r>
              <a:rPr kumimoji="0" lang="en-US" altLang="ja-JP" sz="1600" b="0" i="0" u="heavy"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が出現した場合</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a:r>
            <a:b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b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（流域雨量指数の予測値が</a:t>
            </a:r>
            <a:r>
              <a:rPr kumimoji="0" lang="ja-JP" altLang="en-US" sz="1600" b="0" i="0" u="none"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洪水警報基準を大きく超過</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する場合）</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２： 堤防に異常な漏水・侵食等が発見された場合</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３</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警戒レベル ４ 避難指示の発令が必要となるような強い降雨を伴う前線や台風等が、</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b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夜間から明け方に</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接近・通過することが予想される場合（夕刻時点で発令）</a:t>
            </a:r>
            <a:endPar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a:p>
            <a:pPr marL="249238" lvl="0" indent="-161925" defTabSz="685800">
              <a:lnSpc>
                <a:spcPct val="130000"/>
              </a:lnSpc>
              <a:spcBef>
                <a:spcPts val="600"/>
              </a:spcBef>
              <a:buClr>
                <a:srgbClr val="D15A3E"/>
              </a:buClr>
              <a:buSzPct val="100000"/>
              <a:defRPr/>
            </a:pPr>
            <a:r>
              <a:rPr kumimoji="0" lang="ja-JP" altLang="en-US" sz="1600" kern="0" spc="-150" dirty="0">
                <a:solidFill>
                  <a:prstClr val="black"/>
                </a:solidFill>
                <a:uFill>
                  <a:solidFill>
                    <a:srgbClr val="FF0000"/>
                  </a:solidFill>
                </a:uFill>
                <a:latin typeface="ＭＳ Ｐゴシック" panose="020B0600070205080204" pitchFamily="50" charset="-128"/>
              </a:rPr>
              <a:t>４：警戒レベル ４ 避難指示の発令が必要となるような強い降雨を伴う台風等が、</a:t>
            </a:r>
            <a:r>
              <a:rPr kumimoji="0" lang="en-US" altLang="ja-JP" sz="1600" kern="0" spc="-150" dirty="0">
                <a:solidFill>
                  <a:prstClr val="black"/>
                </a:solidFill>
                <a:uFill>
                  <a:solidFill>
                    <a:srgbClr val="FF0000"/>
                  </a:solidFill>
                </a:uFill>
                <a:latin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rPr>
            </a:br>
            <a:r>
              <a:rPr kumimoji="0" lang="ja-JP" altLang="en-US" sz="1600" kern="0" spc="-150" dirty="0">
                <a:solidFill>
                  <a:prstClr val="black"/>
                </a:solidFill>
                <a:uFill>
                  <a:solidFill>
                    <a:srgbClr val="FF0000"/>
                  </a:solidFill>
                </a:uFill>
                <a:latin typeface="ＭＳ Ｐゴシック" panose="020B0600070205080204" pitchFamily="50" charset="-128"/>
              </a:rPr>
              <a:t>立退き避難が困難となる暴風を伴い接近・通過することが予想される場合</a:t>
            </a:r>
            <a:r>
              <a:rPr kumimoji="0" lang="en-US" altLang="ja-JP" sz="1600" kern="0" spc="-150" dirty="0">
                <a:solidFill>
                  <a:prstClr val="black"/>
                </a:solidFill>
                <a:uFill>
                  <a:solidFill>
                    <a:srgbClr val="FF0000"/>
                  </a:solidFill>
                </a:uFill>
                <a:latin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rPr>
            </a:br>
            <a:r>
              <a:rPr kumimoji="0" lang="ja-JP" altLang="en-US" sz="1600" kern="0" spc="-150" dirty="0">
                <a:solidFill>
                  <a:prstClr val="black"/>
                </a:solidFill>
                <a:uFill>
                  <a:solidFill>
                    <a:srgbClr val="FF0000"/>
                  </a:solidFill>
                </a:uFill>
                <a:latin typeface="ＭＳ Ｐゴシック" panose="020B0600070205080204" pitchFamily="50" charset="-128"/>
              </a:rPr>
              <a:t>（立退き避難中に暴風が吹き始めることがないよう暴風警報の発表後速やかに発令）</a:t>
            </a:r>
            <a:endParaRPr kumimoji="0" lang="en-US" altLang="ja-JP" sz="1600" kern="0" spc="-150" dirty="0">
              <a:solidFill>
                <a:prstClr val="black"/>
              </a:solidFill>
              <a:uFill>
                <a:solidFill>
                  <a:srgbClr val="FF0000"/>
                </a:solidFill>
              </a:uFill>
              <a:latin typeface="ＭＳ Ｐゴシック" panose="020B0600070205080204" pitchFamily="50" charset="-128"/>
            </a:endParaRPr>
          </a:p>
          <a:p>
            <a:pPr marL="88900" lvl="0" indent="-1588" defTabSz="685800">
              <a:lnSpc>
                <a:spcPct val="130000"/>
              </a:lnSpc>
              <a:spcBef>
                <a:spcPts val="600"/>
              </a:spcBef>
              <a:buClr>
                <a:srgbClr val="D15A3E"/>
              </a:buClr>
              <a:buSzPct val="100000"/>
              <a:defRPr/>
            </a:pPr>
            <a:r>
              <a:rPr kumimoji="0" lang="en-US" altLang="ja-JP" sz="1600" kern="0" spc="-150" dirty="0">
                <a:solidFill>
                  <a:prstClr val="black"/>
                </a:solidFill>
                <a:uFill>
                  <a:solidFill>
                    <a:srgbClr val="FF0000"/>
                  </a:solidFill>
                </a:uFill>
                <a:latin typeface="ＭＳ Ｐゴシック" panose="020B0600070205080204" pitchFamily="50" charset="-128"/>
              </a:rPr>
              <a:t>※</a:t>
            </a:r>
            <a:r>
              <a:rPr kumimoji="0" lang="ja-JP" altLang="en-US" sz="1600" kern="0" spc="-150" dirty="0">
                <a:solidFill>
                  <a:prstClr val="black"/>
                </a:solidFill>
                <a:uFill>
                  <a:solidFill>
                    <a:srgbClr val="FF0000"/>
                  </a:solidFill>
                </a:uFill>
                <a:latin typeface="ＭＳ Ｐゴシック" panose="020B0600070205080204" pitchFamily="50" charset="-128"/>
              </a:rPr>
              <a:t>夜間・未明であっても、発令基準 </a:t>
            </a:r>
            <a:r>
              <a:rPr kumimoji="0" lang="ja-JP" altLang="en-US" sz="1600" kern="0" spc="-150" dirty="0" smtClean="0">
                <a:solidFill>
                  <a:prstClr val="black"/>
                </a:solidFill>
                <a:uFill>
                  <a:solidFill>
                    <a:srgbClr val="FF0000"/>
                  </a:solidFill>
                </a:uFill>
                <a:latin typeface="ＭＳ Ｐゴシック" panose="020B0600070205080204" pitchFamily="50" charset="-128"/>
              </a:rPr>
              <a:t>１</a:t>
            </a:r>
            <a:r>
              <a:rPr kumimoji="0" lang="en-US" altLang="ja-JP" sz="1600" kern="0" spc="-150" dirty="0" smtClean="0">
                <a:solidFill>
                  <a:prstClr val="black"/>
                </a:solidFill>
                <a:uFill>
                  <a:solidFill>
                    <a:srgbClr val="FF0000"/>
                  </a:solidFill>
                </a:uFill>
                <a:latin typeface="ＭＳ Ｐゴシック" panose="020B0600070205080204" pitchFamily="50" charset="-128"/>
              </a:rPr>
              <a:t> </a:t>
            </a:r>
            <a:r>
              <a:rPr kumimoji="0" lang="ja-JP" altLang="en-US" sz="1600" kern="0" spc="-150" dirty="0" smtClean="0">
                <a:solidFill>
                  <a:prstClr val="black"/>
                </a:solidFill>
                <a:uFill>
                  <a:solidFill>
                    <a:srgbClr val="FF0000"/>
                  </a:solidFill>
                </a:uFill>
                <a:latin typeface="ＭＳ Ｐゴシック" panose="020B0600070205080204" pitchFamily="50" charset="-128"/>
              </a:rPr>
              <a:t>～ ２</a:t>
            </a:r>
            <a:r>
              <a:rPr kumimoji="0" lang="en-US" altLang="ja-JP" sz="1600" kern="0" spc="-150" dirty="0" smtClean="0">
                <a:solidFill>
                  <a:prstClr val="black"/>
                </a:solidFill>
                <a:uFill>
                  <a:solidFill>
                    <a:srgbClr val="FF0000"/>
                  </a:solidFill>
                </a:uFill>
                <a:latin typeface="ＭＳ Ｐゴシック" panose="020B0600070205080204" pitchFamily="50" charset="-128"/>
              </a:rPr>
              <a:t> </a:t>
            </a:r>
            <a:r>
              <a:rPr kumimoji="0" lang="ja-JP" altLang="en-US" sz="1600" kern="0" spc="-150" dirty="0">
                <a:solidFill>
                  <a:prstClr val="black"/>
                </a:solidFill>
                <a:uFill>
                  <a:solidFill>
                    <a:srgbClr val="FF0000"/>
                  </a:solidFill>
                </a:uFill>
                <a:latin typeface="ＭＳ Ｐゴシック" panose="020B0600070205080204" pitchFamily="50" charset="-128"/>
              </a:rPr>
              <a:t>に該当する場合は、躊躇なく警戒レベル４避難指示を発令する。</a:t>
            </a:r>
            <a:r>
              <a:rPr kumimoji="0" lang="en-US" altLang="ja-JP" sz="1600" kern="0" spc="-150" dirty="0">
                <a:solidFill>
                  <a:prstClr val="black"/>
                </a:solidFill>
                <a:uFill>
                  <a:solidFill>
                    <a:srgbClr val="FF0000"/>
                  </a:solidFill>
                </a:uFill>
                <a:latin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rPr>
            </a:br>
            <a:endParaRPr kumimoji="0" lang="en-US" altLang="ja-JP" sz="1600" kern="0" spc="-150" dirty="0">
              <a:solidFill>
                <a:prstClr val="black"/>
              </a:solidFill>
              <a:uFill>
                <a:solidFill>
                  <a:srgbClr val="FF0000"/>
                </a:solidFill>
              </a:uFill>
              <a:latin typeface="ＭＳ Ｐゴシック" panose="020B0600070205080204" pitchFamily="50" charset="-128"/>
            </a:endParaRPr>
          </a:p>
        </p:txBody>
      </p:sp>
      <p:sp>
        <p:nvSpPr>
          <p:cNvPr id="23" name="テキスト ボックス 22">
            <a:extLst>
              <a:ext uri="{FF2B5EF4-FFF2-40B4-BE49-F238E27FC236}">
                <a16:creationId xmlns:a16="http://schemas.microsoft.com/office/drawing/2014/main" id="{96A42E3A-E123-485A-BE6F-E8A9D1AFB609}"/>
              </a:ext>
            </a:extLst>
          </p:cNvPr>
          <p:cNvSpPr txBox="1"/>
          <p:nvPr/>
        </p:nvSpPr>
        <p:spPr>
          <a:xfrm>
            <a:off x="3518194" y="6588006"/>
            <a:ext cx="5238934" cy="276999"/>
          </a:xfrm>
          <a:prstGeom prst="rect">
            <a:avLst/>
          </a:prstGeom>
          <a:noFill/>
        </p:spPr>
        <p:txBody>
          <a:bodyPr wrap="none" rtlCol="0">
            <a:spAutoFit/>
          </a:bodyPr>
          <a:lstStyle/>
          <a:p>
            <a:pPr algn="r"/>
            <a:r>
              <a:rPr lang="ja-JP" altLang="en-US" sz="1200" dirty="0">
                <a:solidFill>
                  <a:schemeClr val="bg1"/>
                </a:solidFill>
                <a:latin typeface="ＭＳ Ｐゴシック" panose="020B0600070205080204" pitchFamily="50" charset="-128"/>
                <a:ea typeface="ＭＳ Ｐゴシック" panose="020B0600070205080204" pitchFamily="50" charset="-128"/>
              </a:rPr>
              <a:t>参考：</a:t>
            </a:r>
            <a:r>
              <a:rPr lang="ja-JP" altLang="ja-JP" sz="1200" dirty="0">
                <a:solidFill>
                  <a:schemeClr val="bg1"/>
                </a:solidFill>
                <a:latin typeface="ＭＳ Ｐゴシック" panose="020B0600070205080204" pitchFamily="50" charset="-128"/>
                <a:ea typeface="ＭＳ Ｐゴシック" panose="020B0600070205080204" pitchFamily="50" charset="-128"/>
              </a:rPr>
              <a:t>「避難</a:t>
            </a:r>
            <a:r>
              <a:rPr lang="ja-JP" altLang="en-US" sz="1200" dirty="0">
                <a:solidFill>
                  <a:schemeClr val="bg1"/>
                </a:solidFill>
                <a:latin typeface="ＭＳ Ｐゴシック" panose="020B0600070205080204" pitchFamily="50" charset="-128"/>
                <a:ea typeface="ＭＳ Ｐゴシック" panose="020B0600070205080204" pitchFamily="50" charset="-128"/>
              </a:rPr>
              <a:t>情報</a:t>
            </a:r>
            <a:r>
              <a:rPr lang="ja-JP" altLang="ja-JP" sz="1200" dirty="0">
                <a:solidFill>
                  <a:schemeClr val="bg1"/>
                </a:solidFill>
                <a:latin typeface="ＭＳ Ｐゴシック" panose="020B0600070205080204" pitchFamily="50" charset="-128"/>
                <a:ea typeface="ＭＳ Ｐゴシック" panose="020B0600070205080204" pitchFamily="50" charset="-128"/>
              </a:rPr>
              <a:t>に関するガイドライン」（</a:t>
            </a:r>
            <a:r>
              <a:rPr lang="en-US" altLang="ja-JP" sz="1200" dirty="0">
                <a:solidFill>
                  <a:schemeClr val="bg1"/>
                </a:solidFill>
                <a:latin typeface="ＭＳ Ｐゴシック" panose="020B0600070205080204" pitchFamily="50" charset="-128"/>
                <a:ea typeface="ＭＳ Ｐゴシック" panose="020B0600070205080204" pitchFamily="50" charset="-128"/>
              </a:rPr>
              <a:t>R03</a:t>
            </a:r>
            <a:r>
              <a:rPr lang="ja-JP" altLang="ja-JP" sz="1200" dirty="0">
                <a:solidFill>
                  <a:schemeClr val="bg1"/>
                </a:solidFill>
                <a:latin typeface="ＭＳ Ｐゴシック" panose="020B0600070205080204" pitchFamily="50" charset="-128"/>
                <a:ea typeface="ＭＳ Ｐゴシック" panose="020B0600070205080204" pitchFamily="50" charset="-128"/>
              </a:rPr>
              <a:t>）（内閣府（防災担当））</a:t>
            </a:r>
            <a:r>
              <a:rPr lang="ja-JP" altLang="en-US" sz="1200" dirty="0">
                <a:solidFill>
                  <a:schemeClr val="bg1"/>
                </a:solidFill>
                <a:latin typeface="ＭＳ Ｐゴシック" panose="020B0600070205080204" pitchFamily="50" charset="-128"/>
                <a:ea typeface="ＭＳ Ｐゴシック" panose="020B0600070205080204" pitchFamily="50" charset="-128"/>
              </a:rPr>
              <a:t>（一部改変）</a:t>
            </a:r>
            <a:endParaRPr kumimoji="1" lang="ja-JP" altLang="en-US" sz="1200" dirty="0">
              <a:solidFill>
                <a:schemeClr val="bg1"/>
              </a:solidFill>
              <a:latin typeface="ＭＳ Ｐゴシック" panose="020B0600070205080204" pitchFamily="50" charset="-128"/>
              <a:ea typeface="ＭＳ Ｐゴシック" panose="020B0600070205080204" pitchFamily="50" charset="-128"/>
            </a:endParaRPr>
          </a:p>
        </p:txBody>
      </p:sp>
      <p:sp>
        <p:nvSpPr>
          <p:cNvPr id="24" name="正方形/長方形 23"/>
          <p:cNvSpPr/>
          <p:nvPr/>
        </p:nvSpPr>
        <p:spPr>
          <a:xfrm>
            <a:off x="353683" y="2277374"/>
            <a:ext cx="8238226" cy="1371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2573033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2F6A4-8DC4-1B85-0D64-D378F0B8DEF8}"/>
            </a:ext>
          </a:extLst>
        </p:cNvPr>
        <p:cNvGrpSpPr/>
        <p:nvPr/>
      </p:nvGrpSpPr>
      <p:grpSpPr>
        <a:xfrm>
          <a:off x="0" y="0"/>
          <a:ext cx="0" cy="0"/>
          <a:chOff x="0" y="0"/>
          <a:chExt cx="0" cy="0"/>
        </a:xfrm>
      </p:grpSpPr>
      <p:graphicFrame>
        <p:nvGraphicFramePr>
          <p:cNvPr id="5" name="グラフ 4">
            <a:extLst>
              <a:ext uri="{FF2B5EF4-FFF2-40B4-BE49-F238E27FC236}">
                <a16:creationId xmlns:a16="http://schemas.microsoft.com/office/drawing/2014/main" id="{00000000-0008-0000-1600-000002000000}"/>
              </a:ext>
            </a:extLst>
          </p:cNvPr>
          <p:cNvGraphicFramePr>
            <a:graphicFrameLocks/>
          </p:cNvGraphicFramePr>
          <p:nvPr/>
        </p:nvGraphicFramePr>
        <p:xfrm>
          <a:off x="771526" y="1408145"/>
          <a:ext cx="7705724" cy="4129055"/>
        </p:xfrm>
        <a:graphic>
          <a:graphicData uri="http://schemas.openxmlformats.org/drawingml/2006/chart">
            <c:chart xmlns:c="http://schemas.openxmlformats.org/drawingml/2006/chart" xmlns:r="http://schemas.openxmlformats.org/officeDocument/2006/relationships" r:id="rId3"/>
          </a:graphicData>
        </a:graphic>
      </p:graphicFrame>
      <p:sp>
        <p:nvSpPr>
          <p:cNvPr id="7" name="テキスト ボックス 6">
            <a:extLst>
              <a:ext uri="{FF2B5EF4-FFF2-40B4-BE49-F238E27FC236}">
                <a16:creationId xmlns:a16="http://schemas.microsoft.com/office/drawing/2014/main" id="{9B5BCA68-31CF-D35B-A2C2-FFC554D44043}"/>
              </a:ext>
            </a:extLst>
          </p:cNvPr>
          <p:cNvSpPr txBox="1"/>
          <p:nvPr/>
        </p:nvSpPr>
        <p:spPr>
          <a:xfrm rot="16200000">
            <a:off x="-132209" y="3272617"/>
            <a:ext cx="1138453" cy="400110"/>
          </a:xfrm>
          <a:prstGeom prst="rect">
            <a:avLst/>
          </a:prstGeom>
          <a:noFill/>
        </p:spPr>
        <p:txBody>
          <a:bodyPr wrap="none" rtlCol="0">
            <a:spAutoFit/>
          </a:bodyPr>
          <a:lstStyle/>
          <a:p>
            <a:r>
              <a:rPr kumimoji="1" lang="ja-JP" altLang="en-US" sz="2000" dirty="0">
                <a:latin typeface="ＭＳ Ｐゴシック" panose="020B0600070205080204" pitchFamily="50" charset="-128"/>
                <a:ea typeface="ＭＳ Ｐゴシック" panose="020B0600070205080204" pitchFamily="50" charset="-128"/>
              </a:rPr>
              <a:t>水位 </a:t>
            </a:r>
            <a:r>
              <a:rPr kumimoji="1" lang="en-US" altLang="ja-JP" sz="2000" dirty="0">
                <a:latin typeface="ＭＳ Ｐゴシック" panose="020B0600070205080204" pitchFamily="50" charset="-128"/>
                <a:ea typeface="ＭＳ Ｐゴシック" panose="020B0600070205080204" pitchFamily="50" charset="-128"/>
              </a:rPr>
              <a:t>[m]</a:t>
            </a:r>
            <a:endParaRPr kumimoji="1" lang="ja-JP" altLang="en-US" sz="2000" dirty="0">
              <a:latin typeface="ＭＳ Ｐゴシック" panose="020B0600070205080204" pitchFamily="50" charset="-128"/>
              <a:ea typeface="ＭＳ Ｐゴシック" panose="020B0600070205080204" pitchFamily="50" charset="-128"/>
            </a:endParaRPr>
          </a:p>
        </p:txBody>
      </p:sp>
      <p:sp>
        <p:nvSpPr>
          <p:cNvPr id="8" name="テキスト ボックス 7">
            <a:extLst>
              <a:ext uri="{FF2B5EF4-FFF2-40B4-BE49-F238E27FC236}">
                <a16:creationId xmlns:a16="http://schemas.microsoft.com/office/drawing/2014/main" id="{702A3DF6-0F03-D64E-6480-9C02C85CC26A}"/>
              </a:ext>
            </a:extLst>
          </p:cNvPr>
          <p:cNvSpPr txBox="1"/>
          <p:nvPr/>
        </p:nvSpPr>
        <p:spPr>
          <a:xfrm>
            <a:off x="4105782" y="5537200"/>
            <a:ext cx="769405" cy="400110"/>
          </a:xfrm>
          <a:prstGeom prst="rect">
            <a:avLst/>
          </a:prstGeom>
          <a:noFill/>
        </p:spPr>
        <p:txBody>
          <a:bodyPr wrap="square" rtlCol="0">
            <a:spAutoFit/>
          </a:bodyPr>
          <a:lstStyle/>
          <a:p>
            <a:r>
              <a:rPr kumimoji="1" lang="en-US" altLang="ja-JP" sz="2000" dirty="0">
                <a:latin typeface="ＭＳ Ｐゴシック" panose="020B0600070205080204" pitchFamily="50" charset="-128"/>
                <a:ea typeface="ＭＳ Ｐゴシック" panose="020B0600070205080204" pitchFamily="50" charset="-128"/>
              </a:rPr>
              <a:t>30</a:t>
            </a:r>
            <a:r>
              <a:rPr kumimoji="1" lang="ja-JP" altLang="en-US" sz="2000" dirty="0">
                <a:latin typeface="ＭＳ Ｐゴシック" panose="020B0600070205080204" pitchFamily="50" charset="-128"/>
                <a:ea typeface="ＭＳ Ｐゴシック" panose="020B0600070205080204" pitchFamily="50" charset="-128"/>
              </a:rPr>
              <a:t>日</a:t>
            </a:r>
          </a:p>
        </p:txBody>
      </p:sp>
      <p:sp>
        <p:nvSpPr>
          <p:cNvPr id="9" name="テキスト ボックス 8">
            <a:extLst>
              <a:ext uri="{FF2B5EF4-FFF2-40B4-BE49-F238E27FC236}">
                <a16:creationId xmlns:a16="http://schemas.microsoft.com/office/drawing/2014/main" id="{E1B7F1CC-B8E7-32D7-D8B7-087EA8FF3EF1}"/>
              </a:ext>
            </a:extLst>
          </p:cNvPr>
          <p:cNvSpPr txBox="1"/>
          <p:nvPr/>
        </p:nvSpPr>
        <p:spPr>
          <a:xfrm>
            <a:off x="7621916" y="3357482"/>
            <a:ext cx="1410964" cy="369332"/>
          </a:xfrm>
          <a:prstGeom prst="rect">
            <a:avLst/>
          </a:prstGeom>
          <a:solidFill>
            <a:srgbClr val="3338FD"/>
          </a:solidFill>
        </p:spPr>
        <p:txBody>
          <a:bodyPr wrap="none" rtlCol="0">
            <a:spAutoFit/>
          </a:bodyPr>
          <a:lstStyle/>
          <a:p>
            <a:r>
              <a:rPr kumimoji="1" lang="en-US" altLang="ja-JP" b="1" dirty="0">
                <a:solidFill>
                  <a:schemeClr val="bg1"/>
                </a:solidFill>
                <a:latin typeface="ＭＳ Ｐゴシック" panose="020B0600070205080204" pitchFamily="50" charset="-128"/>
                <a:ea typeface="ＭＳ Ｐゴシック" panose="020B0600070205080204" pitchFamily="50" charset="-128"/>
              </a:rPr>
              <a:t>15:00 1.85 m</a:t>
            </a:r>
            <a:endParaRPr kumimoji="1" lang="ja-JP" altLang="en-US" b="1" dirty="0">
              <a:solidFill>
                <a:schemeClr val="bg1"/>
              </a:solidFill>
              <a:latin typeface="ＭＳ Ｐゴシック" panose="020B0600070205080204" pitchFamily="50" charset="-128"/>
              <a:ea typeface="ＭＳ Ｐゴシック" panose="020B0600070205080204" pitchFamily="50" charset="-128"/>
            </a:endParaRPr>
          </a:p>
        </p:txBody>
      </p:sp>
      <p:cxnSp>
        <p:nvCxnSpPr>
          <p:cNvPr id="12" name="直線コネクタ 11"/>
          <p:cNvCxnSpPr/>
          <p:nvPr/>
        </p:nvCxnSpPr>
        <p:spPr>
          <a:xfrm>
            <a:off x="7945766" y="3383756"/>
            <a:ext cx="0" cy="735806"/>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a:off x="7959260" y="3461147"/>
            <a:ext cx="0" cy="735806"/>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73B07856-2BA1-63FA-ACB1-45B73247D924}"/>
              </a:ext>
            </a:extLst>
          </p:cNvPr>
          <p:cNvSpPr txBox="1"/>
          <p:nvPr/>
        </p:nvSpPr>
        <p:spPr>
          <a:xfrm>
            <a:off x="1248119" y="1777420"/>
            <a:ext cx="134684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計画高水位</a:t>
            </a:r>
          </a:p>
        </p:txBody>
      </p:sp>
      <p:sp>
        <p:nvSpPr>
          <p:cNvPr id="15" name="テキスト ボックス 14">
            <a:extLst>
              <a:ext uri="{FF2B5EF4-FFF2-40B4-BE49-F238E27FC236}">
                <a16:creationId xmlns:a16="http://schemas.microsoft.com/office/drawing/2014/main" id="{1D1F24C5-96D5-89C8-8764-FEC94537639E}"/>
              </a:ext>
            </a:extLst>
          </p:cNvPr>
          <p:cNvSpPr txBox="1"/>
          <p:nvPr/>
        </p:nvSpPr>
        <p:spPr>
          <a:xfrm>
            <a:off x="1248119" y="3672567"/>
            <a:ext cx="181171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水防団待機水位</a:t>
            </a:r>
          </a:p>
        </p:txBody>
      </p:sp>
      <p:sp>
        <p:nvSpPr>
          <p:cNvPr id="16" name="テキスト ボックス 15">
            <a:extLst>
              <a:ext uri="{FF2B5EF4-FFF2-40B4-BE49-F238E27FC236}">
                <a16:creationId xmlns:a16="http://schemas.microsoft.com/office/drawing/2014/main" id="{ADD0F8F8-46AA-1987-2426-E1BBC93A64ED}"/>
              </a:ext>
            </a:extLst>
          </p:cNvPr>
          <p:cNvSpPr txBox="1"/>
          <p:nvPr/>
        </p:nvSpPr>
        <p:spPr>
          <a:xfrm>
            <a:off x="1248119" y="2978171"/>
            <a:ext cx="1579278"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氾濫注意水位</a:t>
            </a:r>
          </a:p>
        </p:txBody>
      </p:sp>
      <p:sp>
        <p:nvSpPr>
          <p:cNvPr id="3" name="タイトル 2">
            <a:extLst>
              <a:ext uri="{FF2B5EF4-FFF2-40B4-BE49-F238E27FC236}">
                <a16:creationId xmlns:a16="http://schemas.microsoft.com/office/drawing/2014/main" id="{6E1A675B-7163-6EF7-2CD3-C87AB2FE46A9}"/>
              </a:ext>
            </a:extLst>
          </p:cNvPr>
          <p:cNvSpPr>
            <a:spLocks noGrp="1"/>
          </p:cNvSpPr>
          <p:nvPr>
            <p:ph type="title"/>
          </p:nvPr>
        </p:nvSpPr>
        <p:spPr>
          <a:xfrm>
            <a:off x="0" y="364650"/>
            <a:ext cx="9144000"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15:00</a:t>
            </a:r>
            <a:r>
              <a:rPr lang="ja-JP" altLang="en-US">
                <a:latin typeface="ＭＳ Ｐゴシック"/>
                <a:ea typeface="ＭＳ Ｐゴシック"/>
              </a:rPr>
              <a:t>　Ｃ川の水位</a:t>
            </a:r>
            <a:endParaRPr kumimoji="1" lang="ja-JP" altLang="en-US">
              <a:latin typeface="ＭＳ Ｐゴシック"/>
              <a:ea typeface="ＭＳ Ｐゴシック"/>
            </a:endParaRPr>
          </a:p>
        </p:txBody>
      </p:sp>
      <p:sp>
        <p:nvSpPr>
          <p:cNvPr id="17"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j-ea"/>
                <a:ea typeface="+mj-ea"/>
              </a:rPr>
              <a:t>　</a:t>
            </a:r>
            <a:r>
              <a:rPr lang="en-US" altLang="ja-JP" dirty="0">
                <a:solidFill>
                  <a:srgbClr val="E66914"/>
                </a:solidFill>
                <a:latin typeface="+mj-ea"/>
                <a:ea typeface="+mj-ea"/>
              </a:rPr>
              <a:t>【</a:t>
            </a:r>
            <a:r>
              <a:rPr lang="ja-JP" altLang="en-US" dirty="0">
                <a:solidFill>
                  <a:srgbClr val="E66914"/>
                </a:solidFill>
                <a:latin typeface="+mj-ea"/>
                <a:ea typeface="+mj-ea"/>
              </a:rPr>
              <a:t>場面 </a:t>
            </a:r>
            <a:r>
              <a:rPr lang="en-US" altLang="ja-JP" dirty="0">
                <a:solidFill>
                  <a:srgbClr val="E66914"/>
                </a:solidFill>
                <a:latin typeface="+mj-ea"/>
                <a:ea typeface="+mj-ea"/>
              </a:rPr>
              <a:t>3 】 </a:t>
            </a:r>
            <a:r>
              <a:rPr lang="ja-JP" altLang="en-US" dirty="0">
                <a:solidFill>
                  <a:srgbClr val="E66914"/>
                </a:solidFill>
                <a:latin typeface="+mj-ea"/>
                <a:ea typeface="+mj-ea"/>
              </a:rPr>
              <a:t>解説</a:t>
            </a:r>
          </a:p>
        </p:txBody>
      </p:sp>
      <p:sp>
        <p:nvSpPr>
          <p:cNvPr id="20" name="テキスト ボックス 19"/>
          <p:cNvSpPr txBox="1"/>
          <p:nvPr/>
        </p:nvSpPr>
        <p:spPr>
          <a:xfrm rot="21159982">
            <a:off x="5911269" y="2052748"/>
            <a:ext cx="782525" cy="290528"/>
          </a:xfrm>
          <a:prstGeom prst="rect">
            <a:avLst/>
          </a:prstGeom>
          <a:noFill/>
        </p:spPr>
        <p:txBody>
          <a:bodyPr wrap="none" lIns="0" tIns="0" rIns="0" bIns="0" rtlCol="0">
            <a:noAutofit/>
          </a:bodyPr>
          <a:lstStyle/>
          <a:p>
            <a:pPr marL="90486" lvl="0" algn="ctr">
              <a:lnSpc>
                <a:spcPct val="90000"/>
              </a:lnSpc>
              <a:defRPr/>
            </a:pP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「警戒レベル４　避難指示」の発令には至らない</a:t>
            </a: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t>
            </a:r>
          </a:p>
          <a:p>
            <a:pPr marL="90486" marR="0" lvl="0" indent="0" algn="ctr" defTabSz="914400" rtl="0" eaLnBrk="1" fontAlgn="auto" latinLnBrk="0" hangingPunct="1">
              <a:lnSpc>
                <a:spcPct val="90000"/>
              </a:lnSpc>
              <a:spcBef>
                <a:spcPts val="0"/>
              </a:spcBef>
              <a:spcAft>
                <a:spcPts val="0"/>
              </a:spcAft>
              <a:buClrTx/>
              <a:buSzTx/>
              <a:buFontTx/>
              <a:buNone/>
              <a:tabLst/>
              <a:defRPr/>
            </a:pPr>
            <a:endPar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90486" marR="0" lvl="0" indent="0" algn="ctr" defTabSz="914400" rtl="0" eaLnBrk="1" fontAlgn="auto" latinLnBrk="0" hangingPunct="1">
              <a:lnSpc>
                <a:spcPct val="90000"/>
              </a:lnSpc>
              <a:spcBef>
                <a:spcPts val="0"/>
              </a:spcBef>
              <a:spcAft>
                <a:spcPts val="0"/>
              </a:spcAft>
              <a:buClrTx/>
              <a:buSzTx/>
              <a:buFontTx/>
              <a:buNone/>
              <a:tabLst/>
              <a:defRPr/>
            </a:pPr>
            <a:endParaRPr kumimoji="1" lang="en-US" altLang="ja-JP" sz="20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p:cNvSpPr txBox="1"/>
          <p:nvPr/>
        </p:nvSpPr>
        <p:spPr>
          <a:xfrm rot="21159982">
            <a:off x="5911270" y="1712819"/>
            <a:ext cx="782525" cy="290528"/>
          </a:xfrm>
          <a:prstGeom prst="rect">
            <a:avLst/>
          </a:prstGeom>
          <a:noFill/>
        </p:spPr>
        <p:txBody>
          <a:bodyPr wrap="none" lIns="0" tIns="0" rIns="0" bIns="0" rtlCol="0">
            <a:noAutofit/>
          </a:bodyPr>
          <a:lstStyle/>
          <a:p>
            <a:pPr marL="90486" lvl="0" algn="ctr">
              <a:lnSpc>
                <a:spcPct val="90000"/>
              </a:lnSpc>
              <a:defRPr/>
            </a:pP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15:00 </a:t>
            </a: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時点では 「氾濫注意水位」 に達して</a:t>
            </a:r>
            <a:r>
              <a:rPr lang="ja-JP" altLang="en-US" sz="2000" b="1" dirty="0" smtClean="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いない</a:t>
            </a:r>
            <a:endParaRPr kumimoji="1" lang="en-US" altLang="ja-JP" sz="20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正方形/長方形 17"/>
          <p:cNvSpPr/>
          <p:nvPr/>
        </p:nvSpPr>
        <p:spPr>
          <a:xfrm>
            <a:off x="250942" y="5929819"/>
            <a:ext cx="8642116" cy="923330"/>
          </a:xfrm>
          <a:prstGeom prst="rect">
            <a:avLst/>
          </a:prstGeom>
          <a:solidFill>
            <a:schemeClr val="bg1"/>
          </a:solidFill>
          <a:ln>
            <a:solidFill>
              <a:schemeClr val="bg1">
                <a:lumMod val="50000"/>
              </a:schemeClr>
            </a:solidFill>
          </a:ln>
        </p:spPr>
        <p:txBody>
          <a:bodyPr wrap="square">
            <a:spAutoFit/>
          </a:bodyPr>
          <a:lstStyle/>
          <a:p>
            <a:pPr marL="179388" indent="-179388"/>
            <a:r>
              <a:rPr lang="en-US" altLang="ja-JP" spc="-50" dirty="0">
                <a:latin typeface="+mn-ea"/>
              </a:rPr>
              <a:t>※B</a:t>
            </a:r>
            <a:r>
              <a:rPr lang="ja-JP" altLang="en-US" spc="-50" dirty="0">
                <a:latin typeface="+mn-ea"/>
              </a:rPr>
              <a:t>町の</a:t>
            </a:r>
            <a:r>
              <a:rPr lang="ja-JP" altLang="en-US" spc="-50" dirty="0">
                <a:solidFill>
                  <a:srgbClr val="FF0000"/>
                </a:solidFill>
                <a:latin typeface="+mn-ea"/>
              </a:rPr>
              <a:t>地域防災計画</a:t>
            </a:r>
            <a:r>
              <a:rPr lang="ja-JP" altLang="en-US" spc="-50" dirty="0">
                <a:latin typeface="+mn-ea"/>
              </a:rPr>
              <a:t>では河川管理者と相談の上で 「</a:t>
            </a:r>
            <a:r>
              <a:rPr lang="ja-JP" altLang="en-US" u="sng" spc="-50" dirty="0">
                <a:solidFill>
                  <a:srgbClr val="3338FD"/>
                </a:solidFill>
                <a:latin typeface="+mn-ea"/>
              </a:rPr>
              <a:t>氾濫注意水位に到達し</a:t>
            </a:r>
            <a:r>
              <a:rPr lang="ja-JP" altLang="en-US" u="sng" spc="-50" dirty="0" smtClean="0">
                <a:solidFill>
                  <a:srgbClr val="3338FD"/>
                </a:solidFill>
                <a:latin typeface="+mn-ea"/>
              </a:rPr>
              <a:t>、なおかつ、洪水キキクルで紫が出るまたは流域雨量指数の予測値が警報基準を大幅に超過している場合</a:t>
            </a:r>
            <a:r>
              <a:rPr lang="ja-JP" altLang="en-US" u="sng" spc="-50" dirty="0">
                <a:solidFill>
                  <a:srgbClr val="3338FD"/>
                </a:solidFill>
                <a:latin typeface="+mn-ea"/>
              </a:rPr>
              <a:t>には、警戒レベル４ 避難指示を発令する</a:t>
            </a:r>
            <a:r>
              <a:rPr lang="ja-JP" altLang="en-US" spc="-50" dirty="0" smtClean="0">
                <a:latin typeface="+mn-ea"/>
              </a:rPr>
              <a:t>」 と</a:t>
            </a:r>
            <a:r>
              <a:rPr lang="ja-JP" altLang="en-US" spc="-50" dirty="0">
                <a:latin typeface="+mn-ea"/>
              </a:rPr>
              <a:t>している。</a:t>
            </a:r>
            <a:endParaRPr lang="ja-JP" altLang="en-US" spc="-50" dirty="0"/>
          </a:p>
        </p:txBody>
      </p:sp>
      <p:sp>
        <p:nvSpPr>
          <p:cNvPr id="19" name="スライド番号プレースホルダー 4">
            <a:extLst>
              <a:ext uri="{FF2B5EF4-FFF2-40B4-BE49-F238E27FC236}">
                <a16:creationId xmlns:a16="http://schemas.microsoft.com/office/drawing/2014/main" id="{D2436E09-D564-46CE-B055-A239B091E887}"/>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pPr/>
              <a:t>77</a:t>
            </a:fld>
            <a:endParaRPr lang="ja-JP" altLang="en-US" dirty="0"/>
          </a:p>
        </p:txBody>
      </p:sp>
    </p:spTree>
    <p:extLst>
      <p:ext uri="{BB962C8B-B14F-4D97-AF65-F5344CB8AC3E}">
        <p14:creationId xmlns:p14="http://schemas.microsoft.com/office/powerpoint/2010/main" val="3949105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25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750"/>
                                        <p:tgtEl>
                                          <p:spTgt spid="20"/>
                                        </p:tgtEl>
                                      </p:cBhvr>
                                    </p:animEffect>
                                  </p:childTnLst>
                                </p:cTn>
                              </p:par>
                            </p:childTnLst>
                          </p:cTn>
                        </p:par>
                        <p:par>
                          <p:cTn id="8" fill="hold">
                            <p:stCondLst>
                              <p:cond delay="1000"/>
                            </p:stCondLst>
                            <p:childTnLst>
                              <p:par>
                                <p:cTn id="9" presetID="14" presetClass="entr" presetSubtype="10" fill="hold" grpId="0" nodeType="afterEffect">
                                  <p:stCondLst>
                                    <p:cond delay="250"/>
                                  </p:stCondLst>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0" y="364650"/>
            <a:ext cx="9144000" cy="686499"/>
          </a:xfrm>
        </p:spPr>
        <p:txBody>
          <a:bodyPr>
            <a:normAutofit/>
          </a:bodyPr>
          <a:lstStyle/>
          <a:p>
            <a:r>
              <a:rPr lang="ja-JP" altLang="en-US" dirty="0">
                <a:latin typeface="+mj-ea"/>
                <a:ea typeface="+mj-ea"/>
              </a:rPr>
              <a:t>　</a:t>
            </a:r>
            <a:r>
              <a:rPr lang="en-US" altLang="ja-JP" dirty="0">
                <a:latin typeface="+mj-ea"/>
                <a:ea typeface="+mj-ea"/>
              </a:rPr>
              <a:t>C</a:t>
            </a:r>
            <a:r>
              <a:rPr lang="ja-JP" altLang="en-US" dirty="0">
                <a:latin typeface="+mj-ea"/>
                <a:ea typeface="+mj-ea"/>
              </a:rPr>
              <a:t> 川の水位</a:t>
            </a:r>
          </a:p>
        </p:txBody>
      </p:sp>
      <p:sp>
        <p:nvSpPr>
          <p:cNvPr id="21" name="スライド番号プレースホルダー 4">
            <a:extLst>
              <a:ext uri="{FF2B5EF4-FFF2-40B4-BE49-F238E27FC236}">
                <a16:creationId xmlns:a16="http://schemas.microsoft.com/office/drawing/2014/main" id="{EFD1C5B5-B3D0-447B-BFB2-049CDBE86780}"/>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latin typeface="+mj-ea"/>
                <a:ea typeface="+mj-ea"/>
              </a:rPr>
              <a:pPr/>
              <a:t>78</a:t>
            </a:fld>
            <a:endParaRPr lang="ja-JP" altLang="en-US" dirty="0">
              <a:latin typeface="+mj-ea"/>
              <a:ea typeface="+mj-ea"/>
            </a:endParaRPr>
          </a:p>
        </p:txBody>
      </p:sp>
      <p:sp>
        <p:nvSpPr>
          <p:cNvPr id="22" name="吹き出し: 四角形 21">
            <a:extLst>
              <a:ext uri="{FF2B5EF4-FFF2-40B4-BE49-F238E27FC236}">
                <a16:creationId xmlns:a16="http://schemas.microsoft.com/office/drawing/2014/main" id="{A5E076B0-F95A-1B6A-50B8-C654A19B1266}"/>
              </a:ext>
            </a:extLst>
          </p:cNvPr>
          <p:cNvSpPr/>
          <p:nvPr/>
        </p:nvSpPr>
        <p:spPr>
          <a:xfrm>
            <a:off x="9961741" y="4456405"/>
            <a:ext cx="4738333" cy="1006846"/>
          </a:xfrm>
          <a:prstGeom prst="wedgeRectCallout">
            <a:avLst>
              <a:gd name="adj1" fmla="val -62655"/>
              <a:gd name="adj2" fmla="val 4584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800" dirty="0">
                <a:latin typeface="+mj-ea"/>
                <a:ea typeface="+mj-ea"/>
              </a:rPr>
              <a:t>マニュアルの「一定の水位」を</a:t>
            </a:r>
            <a:endParaRPr lang="en-US" altLang="ja-JP" sz="1800" dirty="0">
              <a:latin typeface="+mj-ea"/>
              <a:ea typeface="+mj-ea"/>
            </a:endParaRPr>
          </a:p>
          <a:p>
            <a:pPr algn="ctr"/>
            <a:r>
              <a:rPr lang="ja-JP" altLang="en-US" sz="1800" dirty="0">
                <a:latin typeface="+mj-ea"/>
                <a:ea typeface="+mj-ea"/>
              </a:rPr>
              <a:t>「氾濫注意水位」に書き換えたほうが良い？</a:t>
            </a:r>
            <a:endParaRPr kumimoji="1" lang="ja-JP" altLang="en-US" dirty="0">
              <a:latin typeface="+mj-ea"/>
              <a:ea typeface="+mj-ea"/>
            </a:endParaRPr>
          </a:p>
        </p:txBody>
      </p:sp>
      <p:graphicFrame>
        <p:nvGraphicFramePr>
          <p:cNvPr id="61" name="グラフ 60">
            <a:extLst>
              <a:ext uri="{FF2B5EF4-FFF2-40B4-BE49-F238E27FC236}">
                <a16:creationId xmlns:a16="http://schemas.microsoft.com/office/drawing/2014/main" id="{A5AB92B0-A814-ED7D-4E9E-AC7F1BF6F587}"/>
              </a:ext>
            </a:extLst>
          </p:cNvPr>
          <p:cNvGraphicFramePr>
            <a:graphicFrameLocks/>
          </p:cNvGraphicFramePr>
          <p:nvPr>
            <p:extLst/>
          </p:nvPr>
        </p:nvGraphicFramePr>
        <p:xfrm>
          <a:off x="9991515" y="86609"/>
          <a:ext cx="6004800" cy="4248000"/>
        </p:xfrm>
        <a:graphic>
          <a:graphicData uri="http://schemas.openxmlformats.org/drawingml/2006/chart">
            <c:chart xmlns:c="http://schemas.openxmlformats.org/drawingml/2006/chart" xmlns:r="http://schemas.openxmlformats.org/officeDocument/2006/relationships" r:id="rId3"/>
          </a:graphicData>
        </a:graphic>
      </p:graphicFrame>
      <p:sp>
        <p:nvSpPr>
          <p:cNvPr id="62" name="テキスト ボックス 61">
            <a:extLst>
              <a:ext uri="{FF2B5EF4-FFF2-40B4-BE49-F238E27FC236}">
                <a16:creationId xmlns:a16="http://schemas.microsoft.com/office/drawing/2014/main" id="{98540FA2-AB8A-D586-51E4-4203AA3E9E8C}"/>
              </a:ext>
            </a:extLst>
          </p:cNvPr>
          <p:cNvSpPr txBox="1"/>
          <p:nvPr/>
        </p:nvSpPr>
        <p:spPr>
          <a:xfrm rot="16200000">
            <a:off x="9192460" y="1660512"/>
            <a:ext cx="1138453" cy="400110"/>
          </a:xfrm>
          <a:prstGeom prst="rect">
            <a:avLst/>
          </a:prstGeom>
          <a:noFill/>
        </p:spPr>
        <p:txBody>
          <a:bodyPr wrap="none" rtlCol="0">
            <a:spAutoFit/>
          </a:bodyPr>
          <a:lstStyle/>
          <a:p>
            <a:r>
              <a:rPr kumimoji="1" lang="ja-JP" altLang="en-US" sz="2000" dirty="0">
                <a:latin typeface="+mj-ea"/>
                <a:ea typeface="+mj-ea"/>
              </a:rPr>
              <a:t>水位 </a:t>
            </a:r>
            <a:r>
              <a:rPr kumimoji="1" lang="en-US" altLang="ja-JP" sz="2000" dirty="0">
                <a:latin typeface="+mj-ea"/>
                <a:ea typeface="+mj-ea"/>
              </a:rPr>
              <a:t>[m]</a:t>
            </a:r>
            <a:endParaRPr kumimoji="1" lang="ja-JP" altLang="en-US" sz="2000" dirty="0">
              <a:latin typeface="+mj-ea"/>
              <a:ea typeface="+mj-ea"/>
            </a:endParaRPr>
          </a:p>
        </p:txBody>
      </p:sp>
      <p:sp>
        <p:nvSpPr>
          <p:cNvPr id="63" name="テキスト ボックス 62">
            <a:extLst>
              <a:ext uri="{FF2B5EF4-FFF2-40B4-BE49-F238E27FC236}">
                <a16:creationId xmlns:a16="http://schemas.microsoft.com/office/drawing/2014/main" id="{1C2F729D-1DBB-896B-2D3D-1E5959105E9E}"/>
              </a:ext>
            </a:extLst>
          </p:cNvPr>
          <p:cNvSpPr txBox="1"/>
          <p:nvPr/>
        </p:nvSpPr>
        <p:spPr>
          <a:xfrm>
            <a:off x="10450479" y="131328"/>
            <a:ext cx="1536439" cy="338554"/>
          </a:xfrm>
          <a:prstGeom prst="rect">
            <a:avLst/>
          </a:prstGeom>
          <a:noFill/>
        </p:spPr>
        <p:txBody>
          <a:bodyPr wrap="square" rtlCol="0">
            <a:spAutoFit/>
          </a:bodyPr>
          <a:lstStyle/>
          <a:p>
            <a:r>
              <a:rPr kumimoji="1" lang="ja-JP" altLang="en-US" sz="1600" b="1" dirty="0">
                <a:latin typeface="+mj-ea"/>
                <a:ea typeface="+mj-ea"/>
              </a:rPr>
              <a:t>堤防高</a:t>
            </a:r>
          </a:p>
        </p:txBody>
      </p:sp>
      <p:sp>
        <p:nvSpPr>
          <p:cNvPr id="64" name="テキスト ボックス 63">
            <a:extLst>
              <a:ext uri="{FF2B5EF4-FFF2-40B4-BE49-F238E27FC236}">
                <a16:creationId xmlns:a16="http://schemas.microsoft.com/office/drawing/2014/main" id="{FFAAD636-33A3-FB12-3AD2-D25C056D7B3C}"/>
              </a:ext>
            </a:extLst>
          </p:cNvPr>
          <p:cNvSpPr txBox="1"/>
          <p:nvPr/>
        </p:nvSpPr>
        <p:spPr>
          <a:xfrm>
            <a:off x="10450479" y="2519014"/>
            <a:ext cx="2046157" cy="338554"/>
          </a:xfrm>
          <a:prstGeom prst="rect">
            <a:avLst/>
          </a:prstGeom>
          <a:noFill/>
        </p:spPr>
        <p:txBody>
          <a:bodyPr wrap="square" rtlCol="0">
            <a:spAutoFit/>
          </a:bodyPr>
          <a:lstStyle/>
          <a:p>
            <a:r>
              <a:rPr kumimoji="1" lang="ja-JP" altLang="en-US" sz="1600" b="1" dirty="0">
                <a:latin typeface="+mj-ea"/>
                <a:ea typeface="+mj-ea"/>
              </a:rPr>
              <a:t>水防団待機水位</a:t>
            </a:r>
          </a:p>
        </p:txBody>
      </p:sp>
      <p:sp>
        <p:nvSpPr>
          <p:cNvPr id="65" name="テキスト ボックス 64">
            <a:extLst>
              <a:ext uri="{FF2B5EF4-FFF2-40B4-BE49-F238E27FC236}">
                <a16:creationId xmlns:a16="http://schemas.microsoft.com/office/drawing/2014/main" id="{3276C017-AD26-B384-49D7-CEE9C214B6A7}"/>
              </a:ext>
            </a:extLst>
          </p:cNvPr>
          <p:cNvSpPr txBox="1"/>
          <p:nvPr/>
        </p:nvSpPr>
        <p:spPr>
          <a:xfrm>
            <a:off x="10450480" y="1422753"/>
            <a:ext cx="1791299" cy="338554"/>
          </a:xfrm>
          <a:prstGeom prst="rect">
            <a:avLst/>
          </a:prstGeom>
          <a:noFill/>
        </p:spPr>
        <p:txBody>
          <a:bodyPr wrap="square" rtlCol="0">
            <a:spAutoFit/>
          </a:bodyPr>
          <a:lstStyle/>
          <a:p>
            <a:r>
              <a:rPr kumimoji="1" lang="ja-JP" altLang="en-US" sz="1600" b="1" dirty="0">
                <a:latin typeface="+mj-ea"/>
                <a:ea typeface="+mj-ea"/>
              </a:rPr>
              <a:t>氾濫注意水位</a:t>
            </a:r>
          </a:p>
        </p:txBody>
      </p:sp>
      <p:sp>
        <p:nvSpPr>
          <p:cNvPr id="66" name="テキスト ボックス 65">
            <a:extLst>
              <a:ext uri="{FF2B5EF4-FFF2-40B4-BE49-F238E27FC236}">
                <a16:creationId xmlns:a16="http://schemas.microsoft.com/office/drawing/2014/main" id="{BB57B79D-7014-70D7-78F2-2F4EDCD65C0B}"/>
              </a:ext>
            </a:extLst>
          </p:cNvPr>
          <p:cNvSpPr txBox="1"/>
          <p:nvPr/>
        </p:nvSpPr>
        <p:spPr>
          <a:xfrm>
            <a:off x="10450480" y="1105931"/>
            <a:ext cx="1791299" cy="338554"/>
          </a:xfrm>
          <a:prstGeom prst="rect">
            <a:avLst/>
          </a:prstGeom>
          <a:noFill/>
        </p:spPr>
        <p:txBody>
          <a:bodyPr wrap="square" rtlCol="0">
            <a:spAutoFit/>
          </a:bodyPr>
          <a:lstStyle/>
          <a:p>
            <a:r>
              <a:rPr kumimoji="1" lang="ja-JP" altLang="en-US" sz="1600" b="1" dirty="0">
                <a:latin typeface="+mj-ea"/>
                <a:ea typeface="+mj-ea"/>
              </a:rPr>
              <a:t>避難判断水位</a:t>
            </a:r>
          </a:p>
        </p:txBody>
      </p:sp>
      <p:sp>
        <p:nvSpPr>
          <p:cNvPr id="67" name="テキスト ボックス 66">
            <a:extLst>
              <a:ext uri="{FF2B5EF4-FFF2-40B4-BE49-F238E27FC236}">
                <a16:creationId xmlns:a16="http://schemas.microsoft.com/office/drawing/2014/main" id="{2DE7EE58-9DC0-FD8C-5C87-76D2F2BE5A93}"/>
              </a:ext>
            </a:extLst>
          </p:cNvPr>
          <p:cNvSpPr txBox="1"/>
          <p:nvPr/>
        </p:nvSpPr>
        <p:spPr>
          <a:xfrm>
            <a:off x="10450480" y="818163"/>
            <a:ext cx="1791299" cy="338554"/>
          </a:xfrm>
          <a:prstGeom prst="rect">
            <a:avLst/>
          </a:prstGeom>
          <a:noFill/>
        </p:spPr>
        <p:txBody>
          <a:bodyPr wrap="square" rtlCol="0">
            <a:spAutoFit/>
          </a:bodyPr>
          <a:lstStyle/>
          <a:p>
            <a:r>
              <a:rPr kumimoji="1" lang="ja-JP" altLang="en-US" sz="1600" b="1" dirty="0">
                <a:latin typeface="+mj-ea"/>
                <a:ea typeface="+mj-ea"/>
              </a:rPr>
              <a:t>氾濫</a:t>
            </a:r>
            <a:r>
              <a:rPr lang="ja-JP" altLang="en-US" sz="1600" b="1" dirty="0">
                <a:latin typeface="+mj-ea"/>
                <a:ea typeface="+mj-ea"/>
              </a:rPr>
              <a:t>危険</a:t>
            </a:r>
            <a:r>
              <a:rPr kumimoji="1" lang="ja-JP" altLang="en-US" sz="1600" b="1" dirty="0">
                <a:latin typeface="+mj-ea"/>
                <a:ea typeface="+mj-ea"/>
              </a:rPr>
              <a:t>水位</a:t>
            </a:r>
          </a:p>
        </p:txBody>
      </p:sp>
      <p:sp>
        <p:nvSpPr>
          <p:cNvPr id="68" name="楕円 67">
            <a:extLst>
              <a:ext uri="{FF2B5EF4-FFF2-40B4-BE49-F238E27FC236}">
                <a16:creationId xmlns:a16="http://schemas.microsoft.com/office/drawing/2014/main" id="{453FDE74-CF72-ABA2-9A0A-FC4DCCAE2E92}"/>
              </a:ext>
            </a:extLst>
          </p:cNvPr>
          <p:cNvSpPr/>
          <p:nvPr/>
        </p:nvSpPr>
        <p:spPr>
          <a:xfrm>
            <a:off x="13062931" y="2745840"/>
            <a:ext cx="223520" cy="22352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cxnSp>
        <p:nvCxnSpPr>
          <p:cNvPr id="69" name="直線コネクタ 68">
            <a:extLst>
              <a:ext uri="{FF2B5EF4-FFF2-40B4-BE49-F238E27FC236}">
                <a16:creationId xmlns:a16="http://schemas.microsoft.com/office/drawing/2014/main" id="{FFDF5207-C220-DA11-44DA-FD31DDDF83B3}"/>
              </a:ext>
            </a:extLst>
          </p:cNvPr>
          <p:cNvCxnSpPr>
            <a:cxnSpLocks/>
          </p:cNvCxnSpPr>
          <p:nvPr/>
        </p:nvCxnSpPr>
        <p:spPr>
          <a:xfrm>
            <a:off x="13233397" y="2958361"/>
            <a:ext cx="222843" cy="3685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テキスト ボックス 69">
            <a:extLst>
              <a:ext uri="{FF2B5EF4-FFF2-40B4-BE49-F238E27FC236}">
                <a16:creationId xmlns:a16="http://schemas.microsoft.com/office/drawing/2014/main" id="{9B0C2F1C-3B99-331C-925C-050CD550EBD2}"/>
              </a:ext>
            </a:extLst>
          </p:cNvPr>
          <p:cNvSpPr txBox="1"/>
          <p:nvPr/>
        </p:nvSpPr>
        <p:spPr>
          <a:xfrm>
            <a:off x="13476560" y="3132116"/>
            <a:ext cx="3060453" cy="369332"/>
          </a:xfrm>
          <a:prstGeom prst="rect">
            <a:avLst/>
          </a:prstGeom>
          <a:solidFill>
            <a:srgbClr val="3338FD"/>
          </a:solidFill>
        </p:spPr>
        <p:txBody>
          <a:bodyPr wrap="none" rtlCol="0">
            <a:spAutoFit/>
          </a:bodyPr>
          <a:lstStyle/>
          <a:p>
            <a:r>
              <a:rPr kumimoji="1" lang="en-US" altLang="ja-JP" b="1" dirty="0">
                <a:solidFill>
                  <a:schemeClr val="bg1"/>
                </a:solidFill>
                <a:latin typeface="+mj-ea"/>
                <a:ea typeface="+mj-ea"/>
              </a:rPr>
              <a:t>14:10 </a:t>
            </a:r>
            <a:r>
              <a:rPr kumimoji="1" lang="ja-JP" altLang="en-US" b="1" dirty="0">
                <a:solidFill>
                  <a:schemeClr val="bg1"/>
                </a:solidFill>
                <a:latin typeface="+mj-ea"/>
                <a:ea typeface="+mj-ea"/>
              </a:rPr>
              <a:t>水防団待機水位を超過</a:t>
            </a:r>
          </a:p>
        </p:txBody>
      </p:sp>
      <p:sp>
        <p:nvSpPr>
          <p:cNvPr id="71" name="楕円 70">
            <a:extLst>
              <a:ext uri="{FF2B5EF4-FFF2-40B4-BE49-F238E27FC236}">
                <a16:creationId xmlns:a16="http://schemas.microsoft.com/office/drawing/2014/main" id="{3746BCCC-F6F4-56E5-C0EC-F23EB80252DA}"/>
              </a:ext>
            </a:extLst>
          </p:cNvPr>
          <p:cNvSpPr/>
          <p:nvPr/>
        </p:nvSpPr>
        <p:spPr>
          <a:xfrm>
            <a:off x="15020980" y="1590298"/>
            <a:ext cx="223520" cy="22352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cxnSp>
        <p:nvCxnSpPr>
          <p:cNvPr id="72" name="直線コネクタ 71">
            <a:extLst>
              <a:ext uri="{FF2B5EF4-FFF2-40B4-BE49-F238E27FC236}">
                <a16:creationId xmlns:a16="http://schemas.microsoft.com/office/drawing/2014/main" id="{043C7FC8-0D49-E560-2562-89174648E702}"/>
              </a:ext>
            </a:extLst>
          </p:cNvPr>
          <p:cNvCxnSpPr>
            <a:cxnSpLocks/>
          </p:cNvCxnSpPr>
          <p:nvPr/>
        </p:nvCxnSpPr>
        <p:spPr>
          <a:xfrm>
            <a:off x="15191446" y="1802819"/>
            <a:ext cx="222843" cy="3685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テキスト ボックス 72">
            <a:extLst>
              <a:ext uri="{FF2B5EF4-FFF2-40B4-BE49-F238E27FC236}">
                <a16:creationId xmlns:a16="http://schemas.microsoft.com/office/drawing/2014/main" id="{01A4C2A1-2553-D48C-2ABB-FB4E643DE6FB}"/>
              </a:ext>
            </a:extLst>
          </p:cNvPr>
          <p:cNvSpPr txBox="1"/>
          <p:nvPr/>
        </p:nvSpPr>
        <p:spPr>
          <a:xfrm>
            <a:off x="14685701" y="2171400"/>
            <a:ext cx="2828018" cy="369332"/>
          </a:xfrm>
          <a:prstGeom prst="rect">
            <a:avLst/>
          </a:prstGeom>
          <a:solidFill>
            <a:srgbClr val="FFC000"/>
          </a:solidFill>
        </p:spPr>
        <p:txBody>
          <a:bodyPr wrap="none" rtlCol="0">
            <a:spAutoFit/>
          </a:bodyPr>
          <a:lstStyle/>
          <a:p>
            <a:r>
              <a:rPr kumimoji="1" lang="en-US" altLang="ja-JP" b="1" dirty="0">
                <a:latin typeface="+mj-ea"/>
                <a:ea typeface="+mj-ea"/>
              </a:rPr>
              <a:t>17:20 </a:t>
            </a:r>
            <a:r>
              <a:rPr kumimoji="1" lang="ja-JP" altLang="en-US" b="1" dirty="0">
                <a:latin typeface="+mj-ea"/>
                <a:ea typeface="+mj-ea"/>
              </a:rPr>
              <a:t>氾濫注意水位を超過</a:t>
            </a:r>
          </a:p>
        </p:txBody>
      </p:sp>
      <p:sp>
        <p:nvSpPr>
          <p:cNvPr id="4" name="吹き出し: 四角形 3">
            <a:extLst>
              <a:ext uri="{FF2B5EF4-FFF2-40B4-BE49-F238E27FC236}">
                <a16:creationId xmlns:a16="http://schemas.microsoft.com/office/drawing/2014/main" id="{813A7621-40D8-3567-A898-5A967BFCC91B}"/>
              </a:ext>
            </a:extLst>
          </p:cNvPr>
          <p:cNvSpPr/>
          <p:nvPr/>
        </p:nvSpPr>
        <p:spPr>
          <a:xfrm>
            <a:off x="10545051" y="2311544"/>
            <a:ext cx="1643975" cy="1092048"/>
          </a:xfrm>
          <a:prstGeom prst="wedgeRectCallout">
            <a:avLst>
              <a:gd name="adj1" fmla="val -87697"/>
              <a:gd name="adj2" fmla="val 994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mj-ea"/>
                <a:ea typeface="+mj-ea"/>
              </a:rPr>
              <a:t>水位のレベル３と４を削除</a:t>
            </a:r>
          </a:p>
        </p:txBody>
      </p:sp>
      <p:sp>
        <p:nvSpPr>
          <p:cNvPr id="23"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j-ea"/>
                <a:ea typeface="+mj-ea"/>
              </a:rPr>
              <a:t>　</a:t>
            </a:r>
            <a:r>
              <a:rPr lang="en-US" altLang="ja-JP" dirty="0">
                <a:solidFill>
                  <a:srgbClr val="E66914"/>
                </a:solidFill>
                <a:latin typeface="+mj-ea"/>
                <a:ea typeface="+mj-ea"/>
              </a:rPr>
              <a:t>【</a:t>
            </a:r>
            <a:r>
              <a:rPr lang="ja-JP" altLang="en-US" dirty="0">
                <a:solidFill>
                  <a:srgbClr val="E66914"/>
                </a:solidFill>
                <a:latin typeface="+mj-ea"/>
                <a:ea typeface="+mj-ea"/>
              </a:rPr>
              <a:t>場面 </a:t>
            </a:r>
            <a:r>
              <a:rPr lang="en-US" altLang="ja-JP" dirty="0">
                <a:solidFill>
                  <a:srgbClr val="E66914"/>
                </a:solidFill>
                <a:latin typeface="+mj-ea"/>
                <a:ea typeface="+mj-ea"/>
              </a:rPr>
              <a:t>3 】 </a:t>
            </a:r>
            <a:r>
              <a:rPr lang="ja-JP" altLang="en-US" dirty="0">
                <a:solidFill>
                  <a:srgbClr val="E66914"/>
                </a:solidFill>
                <a:latin typeface="+mj-ea"/>
                <a:ea typeface="+mj-ea"/>
              </a:rPr>
              <a:t>解説</a:t>
            </a:r>
          </a:p>
        </p:txBody>
      </p:sp>
      <p:sp>
        <p:nvSpPr>
          <p:cNvPr id="24" name="正方形/長方形 23"/>
          <p:cNvSpPr/>
          <p:nvPr/>
        </p:nvSpPr>
        <p:spPr>
          <a:xfrm>
            <a:off x="1349374" y="-1078425"/>
            <a:ext cx="2853729" cy="4454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19" name="テキスト ボックス 18">
            <a:extLst>
              <a:ext uri="{FF2B5EF4-FFF2-40B4-BE49-F238E27FC236}">
                <a16:creationId xmlns:a16="http://schemas.microsoft.com/office/drawing/2014/main" id="{E8C9BEBD-5DA5-4407-918A-C17C74E52346}"/>
              </a:ext>
            </a:extLst>
          </p:cNvPr>
          <p:cNvSpPr txBox="1"/>
          <p:nvPr/>
        </p:nvSpPr>
        <p:spPr>
          <a:xfrm>
            <a:off x="-1788306" y="-1091998"/>
            <a:ext cx="8553291" cy="430887"/>
          </a:xfrm>
          <a:prstGeom prst="rect">
            <a:avLst/>
          </a:prstGeom>
          <a:noFill/>
        </p:spPr>
        <p:txBody>
          <a:bodyPr wrap="square" rtlCol="0">
            <a:spAutoFit/>
          </a:bodyPr>
          <a:lstStyle/>
          <a:p>
            <a:pPr marL="342900" indent="-342900" algn="just">
              <a:spcAft>
                <a:spcPts val="1200"/>
              </a:spcAft>
              <a:buFont typeface="Wingdings" panose="05000000000000000000" pitchFamily="2" charset="2"/>
              <a:buChar char="l"/>
            </a:pPr>
            <a:r>
              <a:rPr lang="ja-JP" altLang="en-US" sz="2200" b="1" dirty="0">
                <a:latin typeface="+mj-ea"/>
                <a:ea typeface="+mj-ea"/>
              </a:rPr>
              <a:t>した。</a:t>
            </a:r>
          </a:p>
        </p:txBody>
      </p:sp>
      <p:sp>
        <p:nvSpPr>
          <p:cNvPr id="33" name="正方形/長方形 32"/>
          <p:cNvSpPr/>
          <p:nvPr/>
        </p:nvSpPr>
        <p:spPr>
          <a:xfrm>
            <a:off x="250942" y="5929819"/>
            <a:ext cx="8642116" cy="646331"/>
          </a:xfrm>
          <a:prstGeom prst="rect">
            <a:avLst/>
          </a:prstGeom>
          <a:solidFill>
            <a:schemeClr val="bg1"/>
          </a:solidFill>
          <a:ln>
            <a:solidFill>
              <a:schemeClr val="bg1">
                <a:lumMod val="50000"/>
              </a:schemeClr>
            </a:solidFill>
          </a:ln>
        </p:spPr>
        <p:txBody>
          <a:bodyPr wrap="square">
            <a:spAutoFit/>
          </a:bodyPr>
          <a:lstStyle/>
          <a:p>
            <a:pPr marL="179388" indent="-179388"/>
            <a:r>
              <a:rPr lang="en-US" altLang="ja-JP" spc="-50" dirty="0">
                <a:latin typeface="+mn-ea"/>
              </a:rPr>
              <a:t>※B</a:t>
            </a:r>
            <a:r>
              <a:rPr lang="ja-JP" altLang="en-US" spc="-50" dirty="0">
                <a:latin typeface="+mn-ea"/>
              </a:rPr>
              <a:t>町の</a:t>
            </a:r>
            <a:r>
              <a:rPr lang="ja-JP" altLang="en-US" spc="-50" dirty="0">
                <a:solidFill>
                  <a:srgbClr val="FF0000"/>
                </a:solidFill>
                <a:latin typeface="+mn-ea"/>
              </a:rPr>
              <a:t>地域防災計画</a:t>
            </a:r>
            <a:r>
              <a:rPr lang="ja-JP" altLang="en-US" spc="-50" dirty="0">
                <a:latin typeface="+mn-ea"/>
              </a:rPr>
              <a:t>では河川管理者と相談の上で 「</a:t>
            </a:r>
            <a:r>
              <a:rPr lang="ja-JP" altLang="en-US" u="sng" spc="-50" dirty="0">
                <a:solidFill>
                  <a:srgbClr val="3338FD"/>
                </a:solidFill>
                <a:latin typeface="+mn-ea"/>
              </a:rPr>
              <a:t>氾濫注意水位に到達し</a:t>
            </a:r>
            <a:r>
              <a:rPr lang="ja-JP" altLang="en-US" u="sng" spc="-50" dirty="0" smtClean="0">
                <a:solidFill>
                  <a:srgbClr val="3338FD"/>
                </a:solidFill>
                <a:latin typeface="+mn-ea"/>
              </a:rPr>
              <a:t>、なおかつ、</a:t>
            </a:r>
            <a:r>
              <a:rPr lang="en-US" altLang="ja-JP" u="sng" spc="-50" dirty="0">
                <a:solidFill>
                  <a:srgbClr val="3338FD"/>
                </a:solidFill>
                <a:latin typeface="+mn-ea"/>
              </a:rPr>
              <a:t/>
            </a:r>
            <a:br>
              <a:rPr lang="en-US" altLang="ja-JP" u="sng" spc="-50" dirty="0">
                <a:solidFill>
                  <a:srgbClr val="3338FD"/>
                </a:solidFill>
                <a:latin typeface="+mn-ea"/>
              </a:rPr>
            </a:br>
            <a:r>
              <a:rPr lang="ja-JP" altLang="en-US" u="sng" spc="-50" dirty="0">
                <a:solidFill>
                  <a:srgbClr val="3338FD"/>
                </a:solidFill>
                <a:latin typeface="+mn-ea"/>
              </a:rPr>
              <a:t>水位上昇のおそれがある場合には、警戒レベル４ 避難指示を発令する</a:t>
            </a:r>
            <a:r>
              <a:rPr lang="ja-JP" altLang="en-US" spc="-50" dirty="0" smtClean="0">
                <a:latin typeface="+mn-ea"/>
              </a:rPr>
              <a:t>」 と</a:t>
            </a:r>
            <a:r>
              <a:rPr lang="ja-JP" altLang="en-US" spc="-50" dirty="0">
                <a:latin typeface="+mn-ea"/>
              </a:rPr>
              <a:t>している。</a:t>
            </a:r>
            <a:endParaRPr lang="ja-JP" altLang="en-US" spc="-50" dirty="0"/>
          </a:p>
        </p:txBody>
      </p:sp>
      <p:grpSp>
        <p:nvGrpSpPr>
          <p:cNvPr id="34" name="グループ化 33"/>
          <p:cNvGrpSpPr/>
          <p:nvPr/>
        </p:nvGrpSpPr>
        <p:grpSpPr>
          <a:xfrm>
            <a:off x="236963" y="1407189"/>
            <a:ext cx="8240287" cy="4530121"/>
            <a:chOff x="236963" y="1407189"/>
            <a:chExt cx="8240287" cy="4530121"/>
          </a:xfrm>
        </p:grpSpPr>
        <p:graphicFrame>
          <p:nvGraphicFramePr>
            <p:cNvPr id="35" name="グラフ 34">
              <a:extLst>
                <a:ext uri="{FF2B5EF4-FFF2-40B4-BE49-F238E27FC236}">
                  <a16:creationId xmlns:a16="http://schemas.microsoft.com/office/drawing/2014/main" id="{00000000-0008-0000-1600-000002000000}"/>
                </a:ext>
              </a:extLst>
            </p:cNvPr>
            <p:cNvGraphicFramePr>
              <a:graphicFrameLocks/>
            </p:cNvGraphicFramePr>
            <p:nvPr>
              <p:extLst/>
            </p:nvPr>
          </p:nvGraphicFramePr>
          <p:xfrm>
            <a:off x="771527" y="1407189"/>
            <a:ext cx="7705723" cy="4130009"/>
          </p:xfrm>
          <a:graphic>
            <a:graphicData uri="http://schemas.openxmlformats.org/drawingml/2006/chart">
              <c:chart xmlns:c="http://schemas.openxmlformats.org/drawingml/2006/chart" xmlns:r="http://schemas.openxmlformats.org/officeDocument/2006/relationships" r:id="rId4"/>
            </a:graphicData>
          </a:graphic>
        </p:graphicFrame>
        <p:sp>
          <p:nvSpPr>
            <p:cNvPr id="36" name="テキスト ボックス 35">
              <a:extLst>
                <a:ext uri="{FF2B5EF4-FFF2-40B4-BE49-F238E27FC236}">
                  <a16:creationId xmlns:a16="http://schemas.microsoft.com/office/drawing/2014/main" id="{9B5BCA68-31CF-D35B-A2C2-FFC554D44043}"/>
                </a:ext>
              </a:extLst>
            </p:cNvPr>
            <p:cNvSpPr txBox="1"/>
            <p:nvPr/>
          </p:nvSpPr>
          <p:spPr>
            <a:xfrm rot="16200000">
              <a:off x="-132209" y="3272617"/>
              <a:ext cx="1138453" cy="400110"/>
            </a:xfrm>
            <a:prstGeom prst="rect">
              <a:avLst/>
            </a:prstGeom>
            <a:noFill/>
          </p:spPr>
          <p:txBody>
            <a:bodyPr wrap="none" rtlCol="0">
              <a:spAutoFit/>
            </a:bodyPr>
            <a:lstStyle/>
            <a:p>
              <a:r>
                <a:rPr kumimoji="1" lang="ja-JP" altLang="en-US" sz="2000" dirty="0">
                  <a:latin typeface="ＭＳ Ｐゴシック" panose="020B0600070205080204" pitchFamily="50" charset="-128"/>
                  <a:ea typeface="ＭＳ Ｐゴシック" panose="020B0600070205080204" pitchFamily="50" charset="-128"/>
                </a:rPr>
                <a:t>水位 </a:t>
              </a:r>
              <a:r>
                <a:rPr kumimoji="1" lang="en-US" altLang="ja-JP" sz="2000" dirty="0">
                  <a:latin typeface="ＭＳ Ｐゴシック" panose="020B0600070205080204" pitchFamily="50" charset="-128"/>
                  <a:ea typeface="ＭＳ Ｐゴシック" panose="020B0600070205080204" pitchFamily="50" charset="-128"/>
                </a:rPr>
                <a:t>[m]</a:t>
              </a:r>
              <a:endParaRPr kumimoji="1" lang="ja-JP" altLang="en-US" sz="2000" dirty="0">
                <a:latin typeface="ＭＳ Ｐゴシック" panose="020B0600070205080204" pitchFamily="50" charset="-128"/>
                <a:ea typeface="ＭＳ Ｐゴシック" panose="020B0600070205080204" pitchFamily="50" charset="-128"/>
              </a:endParaRPr>
            </a:p>
          </p:txBody>
        </p:sp>
        <p:sp>
          <p:nvSpPr>
            <p:cNvPr id="37" name="テキスト ボックス 36">
              <a:extLst>
                <a:ext uri="{FF2B5EF4-FFF2-40B4-BE49-F238E27FC236}">
                  <a16:creationId xmlns:a16="http://schemas.microsoft.com/office/drawing/2014/main" id="{702A3DF6-0F03-D64E-6480-9C02C85CC26A}"/>
                </a:ext>
              </a:extLst>
            </p:cNvPr>
            <p:cNvSpPr txBox="1"/>
            <p:nvPr/>
          </p:nvSpPr>
          <p:spPr>
            <a:xfrm>
              <a:off x="4105782" y="5537200"/>
              <a:ext cx="769405" cy="400110"/>
            </a:xfrm>
            <a:prstGeom prst="rect">
              <a:avLst/>
            </a:prstGeom>
            <a:noFill/>
          </p:spPr>
          <p:txBody>
            <a:bodyPr wrap="square" rtlCol="0">
              <a:spAutoFit/>
            </a:bodyPr>
            <a:lstStyle/>
            <a:p>
              <a:r>
                <a:rPr kumimoji="1" lang="en-US" altLang="ja-JP" sz="2000" dirty="0">
                  <a:latin typeface="ＭＳ Ｐゴシック" panose="020B0600070205080204" pitchFamily="50" charset="-128"/>
                  <a:ea typeface="ＭＳ Ｐゴシック" panose="020B0600070205080204" pitchFamily="50" charset="-128"/>
                </a:rPr>
                <a:t>30</a:t>
              </a:r>
              <a:r>
                <a:rPr kumimoji="1" lang="ja-JP" altLang="en-US" sz="2000" dirty="0">
                  <a:latin typeface="ＭＳ Ｐゴシック" panose="020B0600070205080204" pitchFamily="50" charset="-128"/>
                  <a:ea typeface="ＭＳ Ｐゴシック" panose="020B0600070205080204" pitchFamily="50" charset="-128"/>
                </a:rPr>
                <a:t>日</a:t>
              </a:r>
            </a:p>
          </p:txBody>
        </p:sp>
        <p:cxnSp>
          <p:nvCxnSpPr>
            <p:cNvPr id="38" name="直線コネクタ 37"/>
            <p:cNvCxnSpPr/>
            <p:nvPr/>
          </p:nvCxnSpPr>
          <p:spPr>
            <a:xfrm>
              <a:off x="7945766" y="3383756"/>
              <a:ext cx="0" cy="735806"/>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p:nvCxnSpPr>
          <p:spPr>
            <a:xfrm>
              <a:off x="7959260" y="3461147"/>
              <a:ext cx="0" cy="735806"/>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73B07856-2BA1-63FA-ACB1-45B73247D924}"/>
                </a:ext>
              </a:extLst>
            </p:cNvPr>
            <p:cNvSpPr txBox="1"/>
            <p:nvPr/>
          </p:nvSpPr>
          <p:spPr>
            <a:xfrm>
              <a:off x="1248119" y="1777420"/>
              <a:ext cx="134684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計画高水位</a:t>
              </a:r>
            </a:p>
          </p:txBody>
        </p:sp>
        <p:sp>
          <p:nvSpPr>
            <p:cNvPr id="41" name="テキスト ボックス 40">
              <a:extLst>
                <a:ext uri="{FF2B5EF4-FFF2-40B4-BE49-F238E27FC236}">
                  <a16:creationId xmlns:a16="http://schemas.microsoft.com/office/drawing/2014/main" id="{1D1F24C5-96D5-89C8-8764-FEC94537639E}"/>
                </a:ext>
              </a:extLst>
            </p:cNvPr>
            <p:cNvSpPr txBox="1"/>
            <p:nvPr/>
          </p:nvSpPr>
          <p:spPr>
            <a:xfrm>
              <a:off x="1248119" y="3672567"/>
              <a:ext cx="1811714"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水防団待機水位</a:t>
              </a:r>
            </a:p>
          </p:txBody>
        </p:sp>
        <p:sp>
          <p:nvSpPr>
            <p:cNvPr id="42" name="テキスト ボックス 41">
              <a:extLst>
                <a:ext uri="{FF2B5EF4-FFF2-40B4-BE49-F238E27FC236}">
                  <a16:creationId xmlns:a16="http://schemas.microsoft.com/office/drawing/2014/main" id="{ADD0F8F8-46AA-1987-2426-E1BBC93A64ED}"/>
                </a:ext>
              </a:extLst>
            </p:cNvPr>
            <p:cNvSpPr txBox="1"/>
            <p:nvPr/>
          </p:nvSpPr>
          <p:spPr>
            <a:xfrm>
              <a:off x="1248119" y="2978171"/>
              <a:ext cx="1579278" cy="369332"/>
            </a:xfrm>
            <a:prstGeom prst="rect">
              <a:avLst/>
            </a:prstGeom>
            <a:noFill/>
          </p:spPr>
          <p:txBody>
            <a:bodyPr wrap="none" rtlCol="0">
              <a:spAutoFit/>
            </a:bodyPr>
            <a:lstStyle/>
            <a:p>
              <a:r>
                <a:rPr kumimoji="1" lang="ja-JP" altLang="en-US" b="1" dirty="0">
                  <a:effectLst>
                    <a:glow rad="127000">
                      <a:schemeClr val="bg1"/>
                    </a:glow>
                  </a:effectLst>
                  <a:latin typeface="ＭＳ Ｐゴシック" panose="020B0600070205080204" pitchFamily="50" charset="-128"/>
                  <a:ea typeface="ＭＳ Ｐゴシック" panose="020B0600070205080204" pitchFamily="50" charset="-128"/>
                </a:rPr>
                <a:t>氾濫注意水位</a:t>
              </a:r>
            </a:p>
          </p:txBody>
        </p:sp>
        <p:sp>
          <p:nvSpPr>
            <p:cNvPr id="43" name="正方形/長方形 42"/>
            <p:cNvSpPr/>
            <p:nvPr/>
          </p:nvSpPr>
          <p:spPr>
            <a:xfrm>
              <a:off x="7130256" y="2188615"/>
              <a:ext cx="813130" cy="750454"/>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p:cNvSpPr/>
            <p:nvPr/>
          </p:nvSpPr>
          <p:spPr>
            <a:xfrm>
              <a:off x="7501163" y="1957388"/>
              <a:ext cx="446416" cy="2889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5" name="直線コネクタ 44"/>
            <p:cNvCxnSpPr/>
            <p:nvPr/>
          </p:nvCxnSpPr>
          <p:spPr>
            <a:xfrm>
              <a:off x="7130256" y="2252640"/>
              <a:ext cx="825829" cy="0"/>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grpSp>
      <p:sp>
        <p:nvSpPr>
          <p:cNvPr id="2" name="正方形/長方形 1"/>
          <p:cNvSpPr/>
          <p:nvPr/>
        </p:nvSpPr>
        <p:spPr>
          <a:xfrm>
            <a:off x="6905028" y="-1782128"/>
            <a:ext cx="4572000" cy="646331"/>
          </a:xfrm>
          <a:prstGeom prst="rect">
            <a:avLst/>
          </a:prstGeom>
        </p:spPr>
        <p:txBody>
          <a:bodyPr>
            <a:spAutoFit/>
          </a:bodyPr>
          <a:lstStyle/>
          <a:p>
            <a:r>
              <a:rPr lang="en-US" altLang="ja-JP" b="1" dirty="0">
                <a:latin typeface="+mj-ea"/>
              </a:rPr>
              <a:t>17:20</a:t>
            </a:r>
            <a:r>
              <a:rPr lang="ja-JP" altLang="en-US" b="1" dirty="0">
                <a:latin typeface="+mj-ea"/>
              </a:rPr>
              <a:t>に </a:t>
            </a:r>
            <a:r>
              <a:rPr lang="en-US" altLang="ja-JP" b="1" dirty="0">
                <a:latin typeface="+mj-ea"/>
              </a:rPr>
              <a:t>C </a:t>
            </a:r>
            <a:r>
              <a:rPr lang="ja-JP" altLang="en-US" b="1" dirty="0">
                <a:latin typeface="+mj-ea"/>
              </a:rPr>
              <a:t>川の水位が「氾濫注意水位（</a:t>
            </a:r>
            <a:r>
              <a:rPr lang="en-US" altLang="ja-JP" b="1" dirty="0">
                <a:latin typeface="+mj-ea"/>
              </a:rPr>
              <a:t>2.5</a:t>
            </a:r>
            <a:r>
              <a:rPr lang="ja-JP" altLang="en-US" b="1" dirty="0">
                <a:latin typeface="+mj-ea"/>
              </a:rPr>
              <a:t>ｍ）」に到達</a:t>
            </a:r>
            <a:endParaRPr lang="ja-JP" altLang="en-US" dirty="0"/>
          </a:p>
        </p:txBody>
      </p:sp>
      <p:sp>
        <p:nvSpPr>
          <p:cNvPr id="47" name="テキスト ボックス 46"/>
          <p:cNvSpPr txBox="1"/>
          <p:nvPr/>
        </p:nvSpPr>
        <p:spPr>
          <a:xfrm rot="21159982">
            <a:off x="6416671" y="2107376"/>
            <a:ext cx="782525" cy="290528"/>
          </a:xfrm>
          <a:prstGeom prst="rect">
            <a:avLst/>
          </a:prstGeom>
          <a:noFill/>
        </p:spPr>
        <p:txBody>
          <a:bodyPr wrap="none" lIns="0" tIns="0" rIns="0" bIns="0" rtlCol="0">
            <a:noAutofit/>
          </a:bodyPr>
          <a:lstStyle/>
          <a:p>
            <a:pPr marL="90486" lvl="0" algn="ctr">
              <a:lnSpc>
                <a:spcPct val="90000"/>
              </a:lnSpc>
              <a:defRPr/>
            </a:pP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17:20</a:t>
            </a: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に </a:t>
            </a: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C </a:t>
            </a: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川の水位が</a:t>
            </a: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r>
            <a:b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b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「氾濫注意水位（</a:t>
            </a: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2.5</a:t>
            </a: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ｍ）」に到達</a:t>
            </a:r>
          </a:p>
        </p:txBody>
      </p:sp>
      <p:sp>
        <p:nvSpPr>
          <p:cNvPr id="48" name="テキスト ボックス 47">
            <a:extLst>
              <a:ext uri="{FF2B5EF4-FFF2-40B4-BE49-F238E27FC236}">
                <a16:creationId xmlns:a16="http://schemas.microsoft.com/office/drawing/2014/main" id="{E1B7F1CC-B8E7-32D7-D8B7-087EA8FF3EF1}"/>
              </a:ext>
            </a:extLst>
          </p:cNvPr>
          <p:cNvSpPr txBox="1"/>
          <p:nvPr/>
        </p:nvSpPr>
        <p:spPr>
          <a:xfrm>
            <a:off x="7621916" y="3243184"/>
            <a:ext cx="1335622" cy="369332"/>
          </a:xfrm>
          <a:prstGeom prst="rect">
            <a:avLst/>
          </a:prstGeom>
          <a:solidFill>
            <a:srgbClr val="3338FD"/>
          </a:solidFill>
        </p:spPr>
        <p:txBody>
          <a:bodyPr wrap="none" rtlCol="0">
            <a:spAutoFit/>
          </a:bodyPr>
          <a:lstStyle/>
          <a:p>
            <a:r>
              <a:rPr kumimoji="1" lang="en-US" altLang="ja-JP" b="1" dirty="0" smtClean="0">
                <a:solidFill>
                  <a:schemeClr val="bg1"/>
                </a:solidFill>
                <a:latin typeface="ＭＳ Ｐゴシック" panose="020B0600070205080204" pitchFamily="50" charset="-128"/>
                <a:ea typeface="ＭＳ Ｐゴシック" panose="020B0600070205080204" pitchFamily="50" charset="-128"/>
              </a:rPr>
              <a:t>17:20 2.5 </a:t>
            </a:r>
            <a:r>
              <a:rPr kumimoji="1" lang="en-US" altLang="ja-JP" b="1" dirty="0">
                <a:solidFill>
                  <a:schemeClr val="bg1"/>
                </a:solidFill>
                <a:latin typeface="ＭＳ Ｐゴシック" panose="020B0600070205080204" pitchFamily="50" charset="-128"/>
                <a:ea typeface="ＭＳ Ｐゴシック" panose="020B0600070205080204" pitchFamily="50" charset="-128"/>
              </a:rPr>
              <a:t>m</a:t>
            </a:r>
            <a:endParaRPr kumimoji="1" lang="ja-JP" altLang="en-US" b="1" dirty="0">
              <a:solidFill>
                <a:schemeClr val="bg1"/>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794815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25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577F7-0134-8E8E-30DE-EE6F4F710ACB}"/>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B96408F2-BB5F-983A-6F93-E08FF9995137}"/>
              </a:ext>
            </a:extLst>
          </p:cNvPr>
          <p:cNvSpPr>
            <a:spLocks noGrp="1"/>
          </p:cNvSpPr>
          <p:nvPr>
            <p:ph type="title"/>
          </p:nvPr>
        </p:nvSpPr>
        <p:spPr>
          <a:xfrm>
            <a:off x="0" y="364650"/>
            <a:ext cx="9108016" cy="686499"/>
          </a:xfrm>
        </p:spPr>
        <p:txBody>
          <a:bodyPr>
            <a:normAutofit/>
          </a:bodyPr>
          <a:lstStyle/>
          <a:p>
            <a:r>
              <a:rPr lang="ja-JP" altLang="en-US" dirty="0">
                <a:latin typeface="ＭＳ Ｐゴシック"/>
                <a:ea typeface="ＭＳ Ｐゴシック"/>
              </a:rPr>
              <a:t>　</a:t>
            </a:r>
            <a:r>
              <a:rPr lang="en-US" altLang="ja-JP" dirty="0">
                <a:latin typeface="ＭＳ Ｐゴシック"/>
                <a:ea typeface="ＭＳ Ｐゴシック"/>
              </a:rPr>
              <a:t>30</a:t>
            </a:r>
            <a:r>
              <a:rPr lang="ja-JP" altLang="en-US">
                <a:latin typeface="ＭＳ Ｐゴシック"/>
                <a:ea typeface="ＭＳ Ｐゴシック"/>
              </a:rPr>
              <a:t>日（木） </a:t>
            </a:r>
            <a:r>
              <a:rPr lang="en-US" altLang="ja-JP" dirty="0">
                <a:latin typeface="ＭＳ Ｐゴシック"/>
                <a:ea typeface="ＭＳ Ｐゴシック"/>
              </a:rPr>
              <a:t>17:20 </a:t>
            </a:r>
            <a:r>
              <a:rPr lang="ja-JP" altLang="en-US">
                <a:latin typeface="ＭＳ Ｐゴシック"/>
                <a:ea typeface="ＭＳ Ｐゴシック"/>
              </a:rPr>
              <a:t>洪水キキクル（洪水警報の危険度分布）</a:t>
            </a:r>
            <a:endParaRPr lang="ja-JP" altLang="en-US">
              <a:highlight>
                <a:srgbClr val="00FFFF"/>
              </a:highlight>
              <a:latin typeface="ＭＳ Ｐゴシック"/>
              <a:ea typeface="ＭＳ Ｐゴシック"/>
            </a:endParaRPr>
          </a:p>
        </p:txBody>
      </p:sp>
      <p:sp>
        <p:nvSpPr>
          <p:cNvPr id="3" name="スライド番号プレースホルダー 2">
            <a:extLst>
              <a:ext uri="{FF2B5EF4-FFF2-40B4-BE49-F238E27FC236}">
                <a16:creationId xmlns:a16="http://schemas.microsoft.com/office/drawing/2014/main" id="{BE233E3A-5536-8090-E4EB-6EDDC18460E7}"/>
              </a:ext>
            </a:extLst>
          </p:cNvPr>
          <p:cNvSpPr>
            <a:spLocks noGrp="1"/>
          </p:cNvSpPr>
          <p:nvPr>
            <p:ph type="sldNum" sz="quarter" idx="12"/>
          </p:nvPr>
        </p:nvSpPr>
        <p:spPr/>
        <p:txBody>
          <a:bodyPr/>
          <a:lstStyle/>
          <a:p>
            <a:fld id="{090AECCA-A504-4483-9A84-66AB2E940DB8}" type="slidenum">
              <a:rPr lang="ja-JP" altLang="en-US" smtClean="0"/>
              <a:pPr/>
              <a:t>79</a:t>
            </a:fld>
            <a:endParaRPr lang="ja-JP" altLang="en-US"/>
          </a:p>
        </p:txBody>
      </p:sp>
      <p:sp>
        <p:nvSpPr>
          <p:cNvPr id="13" name="フリーフォーム: 図形 12">
            <a:extLst>
              <a:ext uri="{FF2B5EF4-FFF2-40B4-BE49-F238E27FC236}">
                <a16:creationId xmlns:a16="http://schemas.microsoft.com/office/drawing/2014/main" id="{41FB4B6F-68B6-6131-80CC-457534CFA1DD}"/>
              </a:ext>
            </a:extLst>
          </p:cNvPr>
          <p:cNvSpPr/>
          <p:nvPr/>
        </p:nvSpPr>
        <p:spPr>
          <a:xfrm>
            <a:off x="840105" y="1378080"/>
            <a:ext cx="7207676" cy="4445676"/>
          </a:xfrm>
          <a:custGeom>
            <a:avLst/>
            <a:gdLst>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45355 w 7229475"/>
              <a:gd name="connsiteY29" fmla="*/ 6564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926455 w 7207676"/>
              <a:gd name="connsiteY144" fmla="*/ 335394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172075 w 7207676"/>
              <a:gd name="connsiteY139" fmla="*/ 36130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75018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41095 w 7207676"/>
              <a:gd name="connsiteY104" fmla="*/ 403974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35255 w 7207676"/>
              <a:gd name="connsiteY88" fmla="*/ 32472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7637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301115 w 7207676"/>
              <a:gd name="connsiteY77" fmla="*/ 251574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207676" h="4445676">
                <a:moveTo>
                  <a:pt x="7023735" y="1121280"/>
                </a:moveTo>
                <a:cubicBezTo>
                  <a:pt x="6993890" y="1126360"/>
                  <a:pt x="6928485" y="1127630"/>
                  <a:pt x="6886575" y="1144140"/>
                </a:cubicBezTo>
                <a:cubicBezTo>
                  <a:pt x="6844665" y="1160650"/>
                  <a:pt x="6802755" y="1189860"/>
                  <a:pt x="6772275" y="1220340"/>
                </a:cubicBezTo>
                <a:cubicBezTo>
                  <a:pt x="6741795" y="1250820"/>
                  <a:pt x="6730365" y="1299080"/>
                  <a:pt x="6703695" y="1327020"/>
                </a:cubicBezTo>
                <a:cubicBezTo>
                  <a:pt x="6677025" y="1354960"/>
                  <a:pt x="6647815" y="1374010"/>
                  <a:pt x="6612255" y="1387980"/>
                </a:cubicBezTo>
                <a:cubicBezTo>
                  <a:pt x="6576695" y="1401950"/>
                  <a:pt x="6539865" y="1385440"/>
                  <a:pt x="6490335" y="1410840"/>
                </a:cubicBezTo>
                <a:cubicBezTo>
                  <a:pt x="6440805" y="1436240"/>
                  <a:pt x="6362065" y="1513710"/>
                  <a:pt x="6315075" y="1540380"/>
                </a:cubicBezTo>
                <a:cubicBezTo>
                  <a:pt x="6268085" y="1567050"/>
                  <a:pt x="6250305" y="1603880"/>
                  <a:pt x="6208395" y="1570860"/>
                </a:cubicBezTo>
                <a:cubicBezTo>
                  <a:pt x="6166485" y="1537840"/>
                  <a:pt x="6092825" y="1361310"/>
                  <a:pt x="6063615" y="1342260"/>
                </a:cubicBezTo>
                <a:cubicBezTo>
                  <a:pt x="6034405" y="1323210"/>
                  <a:pt x="6042025" y="1429890"/>
                  <a:pt x="6033135" y="1456560"/>
                </a:cubicBezTo>
                <a:cubicBezTo>
                  <a:pt x="6024245" y="1483230"/>
                  <a:pt x="6038215" y="1503550"/>
                  <a:pt x="6010275" y="1502280"/>
                </a:cubicBezTo>
                <a:cubicBezTo>
                  <a:pt x="5982335" y="1501010"/>
                  <a:pt x="5907405" y="1466720"/>
                  <a:pt x="5865495" y="1448940"/>
                </a:cubicBezTo>
                <a:cubicBezTo>
                  <a:pt x="5823585" y="1431160"/>
                  <a:pt x="5791835" y="1413380"/>
                  <a:pt x="5758815" y="1395600"/>
                </a:cubicBezTo>
                <a:cubicBezTo>
                  <a:pt x="5725795" y="1377820"/>
                  <a:pt x="5697855" y="1351150"/>
                  <a:pt x="5667375" y="1342260"/>
                </a:cubicBezTo>
                <a:cubicBezTo>
                  <a:pt x="5636895" y="1333370"/>
                  <a:pt x="5614035" y="1363850"/>
                  <a:pt x="5575935" y="1342260"/>
                </a:cubicBezTo>
                <a:cubicBezTo>
                  <a:pt x="5537835" y="1320670"/>
                  <a:pt x="5467985" y="1248280"/>
                  <a:pt x="5438775" y="1212720"/>
                </a:cubicBezTo>
                <a:cubicBezTo>
                  <a:pt x="5409565" y="1177160"/>
                  <a:pt x="5412105" y="1169540"/>
                  <a:pt x="5400675" y="1128900"/>
                </a:cubicBezTo>
                <a:cubicBezTo>
                  <a:pt x="5389245" y="1088260"/>
                  <a:pt x="5376545" y="1009520"/>
                  <a:pt x="5370195" y="968880"/>
                </a:cubicBezTo>
                <a:cubicBezTo>
                  <a:pt x="5363845" y="928240"/>
                  <a:pt x="5381625" y="896490"/>
                  <a:pt x="5362575" y="885060"/>
                </a:cubicBezTo>
                <a:cubicBezTo>
                  <a:pt x="5343525" y="873630"/>
                  <a:pt x="5281295" y="892680"/>
                  <a:pt x="5255895" y="900300"/>
                </a:cubicBezTo>
                <a:cubicBezTo>
                  <a:pt x="5230495" y="907920"/>
                  <a:pt x="5222875" y="916810"/>
                  <a:pt x="5210175" y="930780"/>
                </a:cubicBezTo>
                <a:cubicBezTo>
                  <a:pt x="5197475" y="944750"/>
                  <a:pt x="5196205" y="979040"/>
                  <a:pt x="5179695" y="984120"/>
                </a:cubicBezTo>
                <a:cubicBezTo>
                  <a:pt x="5163185" y="989200"/>
                  <a:pt x="5131435" y="966340"/>
                  <a:pt x="5111115" y="961260"/>
                </a:cubicBezTo>
                <a:cubicBezTo>
                  <a:pt x="5090795" y="956180"/>
                  <a:pt x="5089525" y="953640"/>
                  <a:pt x="5057775" y="953640"/>
                </a:cubicBezTo>
                <a:cubicBezTo>
                  <a:pt x="5026025" y="953640"/>
                  <a:pt x="4956175" y="954910"/>
                  <a:pt x="4920615" y="961260"/>
                </a:cubicBezTo>
                <a:cubicBezTo>
                  <a:pt x="4885055" y="967610"/>
                  <a:pt x="4871085" y="985390"/>
                  <a:pt x="4844415" y="991740"/>
                </a:cubicBezTo>
                <a:cubicBezTo>
                  <a:pt x="4817745" y="998090"/>
                  <a:pt x="4787265" y="1009520"/>
                  <a:pt x="4760595" y="999360"/>
                </a:cubicBezTo>
                <a:cubicBezTo>
                  <a:pt x="4733925" y="989200"/>
                  <a:pt x="4690745" y="965070"/>
                  <a:pt x="4684395" y="930780"/>
                </a:cubicBezTo>
                <a:cubicBezTo>
                  <a:pt x="4678045" y="896490"/>
                  <a:pt x="4705985" y="845690"/>
                  <a:pt x="4722495" y="793620"/>
                </a:cubicBezTo>
                <a:cubicBezTo>
                  <a:pt x="4739005" y="741550"/>
                  <a:pt x="4796155" y="647570"/>
                  <a:pt x="4783455" y="618360"/>
                </a:cubicBezTo>
                <a:cubicBezTo>
                  <a:pt x="4770755" y="589150"/>
                  <a:pt x="4675505" y="631060"/>
                  <a:pt x="4646295" y="618360"/>
                </a:cubicBezTo>
                <a:cubicBezTo>
                  <a:pt x="4617085" y="605660"/>
                  <a:pt x="4634865" y="565020"/>
                  <a:pt x="4608195" y="542160"/>
                </a:cubicBezTo>
                <a:cubicBezTo>
                  <a:pt x="4581525" y="519300"/>
                  <a:pt x="4514215" y="482470"/>
                  <a:pt x="4486275" y="481200"/>
                </a:cubicBezTo>
                <a:cubicBezTo>
                  <a:pt x="4458335" y="479930"/>
                  <a:pt x="4463415" y="518030"/>
                  <a:pt x="4440555" y="534540"/>
                </a:cubicBezTo>
                <a:cubicBezTo>
                  <a:pt x="4417695" y="551050"/>
                  <a:pt x="4385945" y="571370"/>
                  <a:pt x="4349115" y="580260"/>
                </a:cubicBezTo>
                <a:cubicBezTo>
                  <a:pt x="4312285" y="589150"/>
                  <a:pt x="4257675" y="576450"/>
                  <a:pt x="4219575" y="587880"/>
                </a:cubicBezTo>
                <a:cubicBezTo>
                  <a:pt x="4181475" y="599310"/>
                  <a:pt x="4145915" y="629790"/>
                  <a:pt x="4120515" y="648840"/>
                </a:cubicBezTo>
                <a:cubicBezTo>
                  <a:pt x="4095115" y="667890"/>
                  <a:pt x="4098925" y="686940"/>
                  <a:pt x="4067175" y="702180"/>
                </a:cubicBezTo>
                <a:cubicBezTo>
                  <a:pt x="4035425" y="717420"/>
                  <a:pt x="3977005" y="733930"/>
                  <a:pt x="3930015" y="740280"/>
                </a:cubicBezTo>
                <a:cubicBezTo>
                  <a:pt x="3883025" y="746630"/>
                  <a:pt x="3832225" y="746630"/>
                  <a:pt x="3785235" y="740280"/>
                </a:cubicBezTo>
                <a:cubicBezTo>
                  <a:pt x="3738245" y="733930"/>
                  <a:pt x="3696335" y="730120"/>
                  <a:pt x="3648075" y="702180"/>
                </a:cubicBezTo>
                <a:cubicBezTo>
                  <a:pt x="3599815" y="674240"/>
                  <a:pt x="3536315" y="609470"/>
                  <a:pt x="3495675" y="572640"/>
                </a:cubicBezTo>
                <a:cubicBezTo>
                  <a:pt x="3455035" y="535810"/>
                  <a:pt x="3442335" y="512950"/>
                  <a:pt x="3404235" y="481200"/>
                </a:cubicBezTo>
                <a:cubicBezTo>
                  <a:pt x="3366135" y="449450"/>
                  <a:pt x="3312795" y="411350"/>
                  <a:pt x="3267075" y="382140"/>
                </a:cubicBezTo>
                <a:cubicBezTo>
                  <a:pt x="3221355" y="352930"/>
                  <a:pt x="3202305" y="324990"/>
                  <a:pt x="3129915" y="305940"/>
                </a:cubicBezTo>
                <a:cubicBezTo>
                  <a:pt x="3057525" y="286890"/>
                  <a:pt x="2883535" y="279270"/>
                  <a:pt x="2832735" y="267840"/>
                </a:cubicBezTo>
                <a:cubicBezTo>
                  <a:pt x="2781935" y="256410"/>
                  <a:pt x="2845435" y="250060"/>
                  <a:pt x="2825115" y="237360"/>
                </a:cubicBezTo>
                <a:cubicBezTo>
                  <a:pt x="2804795" y="224660"/>
                  <a:pt x="2753995" y="197990"/>
                  <a:pt x="2710815" y="191640"/>
                </a:cubicBezTo>
                <a:cubicBezTo>
                  <a:pt x="2667635" y="185290"/>
                  <a:pt x="2610485" y="214500"/>
                  <a:pt x="2566035" y="199260"/>
                </a:cubicBezTo>
                <a:cubicBezTo>
                  <a:pt x="2521585" y="184020"/>
                  <a:pt x="2479675" y="133220"/>
                  <a:pt x="2444115" y="100200"/>
                </a:cubicBezTo>
                <a:cubicBezTo>
                  <a:pt x="2408555" y="67180"/>
                  <a:pt x="2369185" y="-10290"/>
                  <a:pt x="2352675" y="1140"/>
                </a:cubicBezTo>
                <a:cubicBezTo>
                  <a:pt x="2336165" y="12570"/>
                  <a:pt x="2352675" y="129410"/>
                  <a:pt x="2345055" y="168780"/>
                </a:cubicBezTo>
                <a:cubicBezTo>
                  <a:pt x="2337435" y="208150"/>
                  <a:pt x="2331085" y="211960"/>
                  <a:pt x="2306955" y="237360"/>
                </a:cubicBezTo>
                <a:cubicBezTo>
                  <a:pt x="2282825" y="262760"/>
                  <a:pt x="2239645" y="293240"/>
                  <a:pt x="2200275" y="321180"/>
                </a:cubicBezTo>
                <a:cubicBezTo>
                  <a:pt x="2160905" y="349120"/>
                  <a:pt x="2096135" y="374520"/>
                  <a:pt x="2070735" y="405000"/>
                </a:cubicBezTo>
                <a:cubicBezTo>
                  <a:pt x="2045335" y="435480"/>
                  <a:pt x="2049145" y="463420"/>
                  <a:pt x="2047875" y="504060"/>
                </a:cubicBezTo>
                <a:cubicBezTo>
                  <a:pt x="2046605" y="544700"/>
                  <a:pt x="2059305" y="614550"/>
                  <a:pt x="2063115" y="648840"/>
                </a:cubicBezTo>
                <a:cubicBezTo>
                  <a:pt x="2066925" y="683130"/>
                  <a:pt x="2078355" y="684400"/>
                  <a:pt x="2070735" y="709800"/>
                </a:cubicBezTo>
                <a:cubicBezTo>
                  <a:pt x="2063115" y="735200"/>
                  <a:pt x="2036445" y="782190"/>
                  <a:pt x="2017395" y="801240"/>
                </a:cubicBezTo>
                <a:cubicBezTo>
                  <a:pt x="1998345" y="820290"/>
                  <a:pt x="2002155" y="827910"/>
                  <a:pt x="1956435" y="824100"/>
                </a:cubicBezTo>
                <a:cubicBezTo>
                  <a:pt x="1910715" y="820290"/>
                  <a:pt x="1743075" y="778380"/>
                  <a:pt x="1743075" y="778380"/>
                </a:cubicBezTo>
                <a:cubicBezTo>
                  <a:pt x="1684655" y="766950"/>
                  <a:pt x="1657985" y="758060"/>
                  <a:pt x="1605915" y="755520"/>
                </a:cubicBezTo>
                <a:lnTo>
                  <a:pt x="1430655" y="763140"/>
                </a:lnTo>
                <a:cubicBezTo>
                  <a:pt x="1374775" y="777110"/>
                  <a:pt x="1321435" y="820290"/>
                  <a:pt x="1270635" y="839340"/>
                </a:cubicBezTo>
                <a:cubicBezTo>
                  <a:pt x="1219835" y="858390"/>
                  <a:pt x="1149985" y="838070"/>
                  <a:pt x="1125855" y="877440"/>
                </a:cubicBezTo>
                <a:cubicBezTo>
                  <a:pt x="1101725" y="916810"/>
                  <a:pt x="1114425" y="1019680"/>
                  <a:pt x="1125855" y="1075560"/>
                </a:cubicBezTo>
                <a:cubicBezTo>
                  <a:pt x="1137285" y="1131440"/>
                  <a:pt x="1156335" y="1183510"/>
                  <a:pt x="1194435" y="1212720"/>
                </a:cubicBezTo>
                <a:cubicBezTo>
                  <a:pt x="1232535" y="1241930"/>
                  <a:pt x="1318895" y="1229230"/>
                  <a:pt x="1354455" y="1250820"/>
                </a:cubicBezTo>
                <a:cubicBezTo>
                  <a:pt x="1390015" y="1272410"/>
                  <a:pt x="1405255" y="1301620"/>
                  <a:pt x="1407795" y="1342260"/>
                </a:cubicBezTo>
                <a:cubicBezTo>
                  <a:pt x="1410335" y="1382900"/>
                  <a:pt x="1379855" y="1445130"/>
                  <a:pt x="1369695" y="1494660"/>
                </a:cubicBezTo>
                <a:cubicBezTo>
                  <a:pt x="1359535" y="1544190"/>
                  <a:pt x="1330325" y="1579750"/>
                  <a:pt x="1346835" y="1639440"/>
                </a:cubicBezTo>
                <a:cubicBezTo>
                  <a:pt x="1363345" y="1699130"/>
                  <a:pt x="1439545" y="1776600"/>
                  <a:pt x="1468755" y="1852800"/>
                </a:cubicBezTo>
                <a:cubicBezTo>
                  <a:pt x="1497965" y="1929000"/>
                  <a:pt x="1501775" y="2022980"/>
                  <a:pt x="1522095" y="2096640"/>
                </a:cubicBezTo>
                <a:cubicBezTo>
                  <a:pt x="1542415" y="2170300"/>
                  <a:pt x="1575435" y="2247770"/>
                  <a:pt x="1590675" y="2294760"/>
                </a:cubicBezTo>
                <a:cubicBezTo>
                  <a:pt x="1605915" y="2341750"/>
                  <a:pt x="1633855" y="2369690"/>
                  <a:pt x="1613535" y="2378580"/>
                </a:cubicBezTo>
                <a:cubicBezTo>
                  <a:pt x="1593215" y="2387470"/>
                  <a:pt x="1513205" y="2348100"/>
                  <a:pt x="1468755" y="2348100"/>
                </a:cubicBezTo>
                <a:cubicBezTo>
                  <a:pt x="1424305" y="2348100"/>
                  <a:pt x="1374775" y="2350640"/>
                  <a:pt x="1346835" y="2378580"/>
                </a:cubicBezTo>
                <a:cubicBezTo>
                  <a:pt x="1318895" y="2406520"/>
                  <a:pt x="1320165" y="2468750"/>
                  <a:pt x="1301115" y="2515740"/>
                </a:cubicBezTo>
                <a:cubicBezTo>
                  <a:pt x="1282065" y="2562730"/>
                  <a:pt x="1261745" y="2624960"/>
                  <a:pt x="1232535" y="2660520"/>
                </a:cubicBezTo>
                <a:cubicBezTo>
                  <a:pt x="1203325" y="2696080"/>
                  <a:pt x="1157605" y="2691000"/>
                  <a:pt x="1125855" y="2729100"/>
                </a:cubicBezTo>
                <a:cubicBezTo>
                  <a:pt x="1094105" y="2767200"/>
                  <a:pt x="1061085" y="2848480"/>
                  <a:pt x="1042035" y="2889120"/>
                </a:cubicBezTo>
                <a:cubicBezTo>
                  <a:pt x="1022985" y="2929760"/>
                  <a:pt x="1040765" y="2946270"/>
                  <a:pt x="1011555" y="2972940"/>
                </a:cubicBezTo>
                <a:cubicBezTo>
                  <a:pt x="982345" y="2999610"/>
                  <a:pt x="911225" y="3038980"/>
                  <a:pt x="866775" y="3049140"/>
                </a:cubicBezTo>
                <a:cubicBezTo>
                  <a:pt x="822325" y="3059300"/>
                  <a:pt x="776605" y="3036440"/>
                  <a:pt x="744855" y="3033900"/>
                </a:cubicBezTo>
                <a:cubicBezTo>
                  <a:pt x="713105" y="3031360"/>
                  <a:pt x="699135" y="3031360"/>
                  <a:pt x="676275" y="3033900"/>
                </a:cubicBezTo>
                <a:cubicBezTo>
                  <a:pt x="653415" y="3036440"/>
                  <a:pt x="645795" y="3032630"/>
                  <a:pt x="607695" y="3049140"/>
                </a:cubicBezTo>
                <a:cubicBezTo>
                  <a:pt x="569595" y="3065650"/>
                  <a:pt x="509905" y="3115180"/>
                  <a:pt x="447675" y="3132960"/>
                </a:cubicBezTo>
                <a:cubicBezTo>
                  <a:pt x="385445" y="3150740"/>
                  <a:pt x="290195" y="3143120"/>
                  <a:pt x="234315" y="3155820"/>
                </a:cubicBezTo>
                <a:cubicBezTo>
                  <a:pt x="178435" y="3168520"/>
                  <a:pt x="142875" y="3163440"/>
                  <a:pt x="112395" y="3209160"/>
                </a:cubicBezTo>
                <a:cubicBezTo>
                  <a:pt x="81915" y="3254880"/>
                  <a:pt x="69215" y="3341240"/>
                  <a:pt x="51435" y="3430140"/>
                </a:cubicBezTo>
                <a:cubicBezTo>
                  <a:pt x="33655" y="3519040"/>
                  <a:pt x="13335" y="3662550"/>
                  <a:pt x="5715" y="3742560"/>
                </a:cubicBezTo>
                <a:cubicBezTo>
                  <a:pt x="-1905" y="3822570"/>
                  <a:pt x="-1905" y="3867020"/>
                  <a:pt x="5715" y="3910200"/>
                </a:cubicBezTo>
                <a:cubicBezTo>
                  <a:pt x="13335" y="3953380"/>
                  <a:pt x="34925" y="3972430"/>
                  <a:pt x="51435" y="4001640"/>
                </a:cubicBezTo>
                <a:cubicBezTo>
                  <a:pt x="67945" y="4030850"/>
                  <a:pt x="89535" y="4053710"/>
                  <a:pt x="104775" y="4085460"/>
                </a:cubicBezTo>
                <a:cubicBezTo>
                  <a:pt x="120015" y="4117210"/>
                  <a:pt x="123825" y="4157850"/>
                  <a:pt x="142875" y="4192140"/>
                </a:cubicBezTo>
                <a:cubicBezTo>
                  <a:pt x="161925" y="4226430"/>
                  <a:pt x="201295" y="4269610"/>
                  <a:pt x="219075" y="4291200"/>
                </a:cubicBezTo>
                <a:cubicBezTo>
                  <a:pt x="236855" y="4312790"/>
                  <a:pt x="226695" y="4306440"/>
                  <a:pt x="249555" y="4321680"/>
                </a:cubicBezTo>
                <a:cubicBezTo>
                  <a:pt x="272415" y="4336920"/>
                  <a:pt x="325755" y="4362320"/>
                  <a:pt x="356235" y="4382640"/>
                </a:cubicBezTo>
                <a:cubicBezTo>
                  <a:pt x="386715" y="4402960"/>
                  <a:pt x="395605" y="4435980"/>
                  <a:pt x="432435" y="4443600"/>
                </a:cubicBezTo>
                <a:cubicBezTo>
                  <a:pt x="469265" y="4451220"/>
                  <a:pt x="513715" y="4435980"/>
                  <a:pt x="577215" y="4428360"/>
                </a:cubicBezTo>
                <a:cubicBezTo>
                  <a:pt x="640715" y="4420740"/>
                  <a:pt x="757555" y="4408040"/>
                  <a:pt x="813435" y="4397880"/>
                </a:cubicBezTo>
                <a:cubicBezTo>
                  <a:pt x="869315" y="4387720"/>
                  <a:pt x="882015" y="4385180"/>
                  <a:pt x="912495" y="4367400"/>
                </a:cubicBezTo>
                <a:cubicBezTo>
                  <a:pt x="942975" y="4349620"/>
                  <a:pt x="969645" y="4328030"/>
                  <a:pt x="996315" y="4291200"/>
                </a:cubicBezTo>
                <a:cubicBezTo>
                  <a:pt x="1022985" y="4254370"/>
                  <a:pt x="1048385" y="4188330"/>
                  <a:pt x="1072515" y="4146420"/>
                </a:cubicBezTo>
                <a:cubicBezTo>
                  <a:pt x="1096645" y="4104510"/>
                  <a:pt x="1111885" y="4070220"/>
                  <a:pt x="1141095" y="4039740"/>
                </a:cubicBezTo>
                <a:cubicBezTo>
                  <a:pt x="1170305" y="4009260"/>
                  <a:pt x="1185545" y="3967350"/>
                  <a:pt x="1247775" y="3963540"/>
                </a:cubicBezTo>
                <a:cubicBezTo>
                  <a:pt x="1310005" y="3959730"/>
                  <a:pt x="1450975" y="4007990"/>
                  <a:pt x="1514475" y="4016880"/>
                </a:cubicBezTo>
                <a:cubicBezTo>
                  <a:pt x="1577975" y="4025770"/>
                  <a:pt x="1571625" y="4020690"/>
                  <a:pt x="1628775" y="4016880"/>
                </a:cubicBezTo>
                <a:cubicBezTo>
                  <a:pt x="1685925" y="4013070"/>
                  <a:pt x="1801495" y="4004180"/>
                  <a:pt x="1857375" y="3994020"/>
                </a:cubicBezTo>
                <a:cubicBezTo>
                  <a:pt x="1913255" y="3983860"/>
                  <a:pt x="1918335" y="3992750"/>
                  <a:pt x="1964055" y="3955920"/>
                </a:cubicBezTo>
                <a:cubicBezTo>
                  <a:pt x="2009775" y="3919090"/>
                  <a:pt x="2080895" y="3781930"/>
                  <a:pt x="2131695" y="3773040"/>
                </a:cubicBezTo>
                <a:cubicBezTo>
                  <a:pt x="2182495" y="3764150"/>
                  <a:pt x="2221865" y="3874640"/>
                  <a:pt x="2268855" y="3902580"/>
                </a:cubicBezTo>
                <a:cubicBezTo>
                  <a:pt x="2315845" y="3930520"/>
                  <a:pt x="2366645" y="3938140"/>
                  <a:pt x="2413635" y="3940680"/>
                </a:cubicBezTo>
                <a:cubicBezTo>
                  <a:pt x="2460625" y="3943220"/>
                  <a:pt x="2520315" y="3936870"/>
                  <a:pt x="2550795" y="3917820"/>
                </a:cubicBezTo>
                <a:cubicBezTo>
                  <a:pt x="2581275" y="3898770"/>
                  <a:pt x="2583815" y="3875910"/>
                  <a:pt x="2596515" y="3826380"/>
                </a:cubicBezTo>
                <a:cubicBezTo>
                  <a:pt x="2609215" y="3776850"/>
                  <a:pt x="2599055" y="3671440"/>
                  <a:pt x="2626995" y="3620640"/>
                </a:cubicBezTo>
                <a:cubicBezTo>
                  <a:pt x="2654935" y="3569840"/>
                  <a:pt x="2731135" y="3538090"/>
                  <a:pt x="2764155" y="3521580"/>
                </a:cubicBezTo>
                <a:cubicBezTo>
                  <a:pt x="2797175" y="3505070"/>
                  <a:pt x="2809875" y="3550790"/>
                  <a:pt x="2825115" y="3521580"/>
                </a:cubicBezTo>
                <a:cubicBezTo>
                  <a:pt x="2840355" y="3492370"/>
                  <a:pt x="2841625" y="3399660"/>
                  <a:pt x="2855595" y="3346320"/>
                </a:cubicBezTo>
                <a:cubicBezTo>
                  <a:pt x="2869565" y="3292980"/>
                  <a:pt x="2868295" y="3221860"/>
                  <a:pt x="2908935" y="3201540"/>
                </a:cubicBezTo>
                <a:cubicBezTo>
                  <a:pt x="2949575" y="3181220"/>
                  <a:pt x="3044825" y="3220590"/>
                  <a:pt x="3099435" y="3224400"/>
                </a:cubicBezTo>
                <a:cubicBezTo>
                  <a:pt x="3154045" y="3228210"/>
                  <a:pt x="3181985" y="3210430"/>
                  <a:pt x="3236595" y="3224400"/>
                </a:cubicBezTo>
                <a:cubicBezTo>
                  <a:pt x="3291205" y="3238370"/>
                  <a:pt x="3380105" y="3286630"/>
                  <a:pt x="3427095" y="3308220"/>
                </a:cubicBezTo>
                <a:cubicBezTo>
                  <a:pt x="3474085" y="3329810"/>
                  <a:pt x="3488055" y="3336160"/>
                  <a:pt x="3518535" y="3353940"/>
                </a:cubicBezTo>
                <a:cubicBezTo>
                  <a:pt x="3549015" y="3371720"/>
                  <a:pt x="3578225" y="3423790"/>
                  <a:pt x="3609975" y="3414900"/>
                </a:cubicBezTo>
                <a:cubicBezTo>
                  <a:pt x="3641725" y="3406010"/>
                  <a:pt x="3670935" y="3331080"/>
                  <a:pt x="3709035" y="3300600"/>
                </a:cubicBezTo>
                <a:cubicBezTo>
                  <a:pt x="3747135" y="3270120"/>
                  <a:pt x="3797935" y="3234560"/>
                  <a:pt x="3838575" y="3232020"/>
                </a:cubicBezTo>
                <a:cubicBezTo>
                  <a:pt x="3879215" y="3229480"/>
                  <a:pt x="3916045" y="3266310"/>
                  <a:pt x="3952875" y="3285360"/>
                </a:cubicBezTo>
                <a:cubicBezTo>
                  <a:pt x="3989705" y="3304410"/>
                  <a:pt x="4016375" y="3342510"/>
                  <a:pt x="4059555" y="3346320"/>
                </a:cubicBezTo>
                <a:cubicBezTo>
                  <a:pt x="4102735" y="3350130"/>
                  <a:pt x="4177665" y="3306950"/>
                  <a:pt x="4211955" y="3308220"/>
                </a:cubicBezTo>
                <a:cubicBezTo>
                  <a:pt x="4246245" y="3309490"/>
                  <a:pt x="4243705" y="3333620"/>
                  <a:pt x="4265295" y="3353940"/>
                </a:cubicBezTo>
                <a:cubicBezTo>
                  <a:pt x="4286885" y="3374260"/>
                  <a:pt x="4311015" y="3399660"/>
                  <a:pt x="4341495" y="3430140"/>
                </a:cubicBezTo>
                <a:cubicBezTo>
                  <a:pt x="4371975" y="3460620"/>
                  <a:pt x="4401185" y="3516500"/>
                  <a:pt x="4448175" y="3536820"/>
                </a:cubicBezTo>
                <a:cubicBezTo>
                  <a:pt x="4495165" y="3557140"/>
                  <a:pt x="4570095" y="3541900"/>
                  <a:pt x="4623435" y="3552060"/>
                </a:cubicBezTo>
                <a:cubicBezTo>
                  <a:pt x="4676775" y="3562220"/>
                  <a:pt x="4728845" y="3577460"/>
                  <a:pt x="4768215" y="3597780"/>
                </a:cubicBezTo>
                <a:cubicBezTo>
                  <a:pt x="4807585" y="3618100"/>
                  <a:pt x="4832985" y="3657470"/>
                  <a:pt x="4859655" y="3673980"/>
                </a:cubicBezTo>
                <a:cubicBezTo>
                  <a:pt x="4886325" y="3690490"/>
                  <a:pt x="4899025" y="3682870"/>
                  <a:pt x="4928235" y="3696840"/>
                </a:cubicBezTo>
                <a:cubicBezTo>
                  <a:pt x="4957445" y="3710810"/>
                  <a:pt x="4998085" y="3757800"/>
                  <a:pt x="5034915" y="3757800"/>
                </a:cubicBezTo>
                <a:cubicBezTo>
                  <a:pt x="5071745" y="3757800"/>
                  <a:pt x="5114925" y="3723510"/>
                  <a:pt x="5149215" y="3696840"/>
                </a:cubicBezTo>
                <a:cubicBezTo>
                  <a:pt x="5183505" y="3670170"/>
                  <a:pt x="5193665" y="3624450"/>
                  <a:pt x="5240655" y="3597780"/>
                </a:cubicBezTo>
                <a:cubicBezTo>
                  <a:pt x="5287645" y="3571110"/>
                  <a:pt x="5386705" y="3562220"/>
                  <a:pt x="5431155" y="3536820"/>
                </a:cubicBezTo>
                <a:cubicBezTo>
                  <a:pt x="5475605" y="3511420"/>
                  <a:pt x="5487035" y="3469510"/>
                  <a:pt x="5507355" y="3445380"/>
                </a:cubicBezTo>
                <a:cubicBezTo>
                  <a:pt x="5527675" y="3421250"/>
                  <a:pt x="5509895" y="3414900"/>
                  <a:pt x="5553075" y="3392040"/>
                </a:cubicBezTo>
                <a:cubicBezTo>
                  <a:pt x="5596255" y="3369180"/>
                  <a:pt x="5709285" y="3318380"/>
                  <a:pt x="5766435" y="3308220"/>
                </a:cubicBezTo>
                <a:cubicBezTo>
                  <a:pt x="5823585" y="3298060"/>
                  <a:pt x="5852795" y="3337430"/>
                  <a:pt x="5895975" y="3331080"/>
                </a:cubicBezTo>
                <a:cubicBezTo>
                  <a:pt x="5939155" y="3324730"/>
                  <a:pt x="5988685" y="3290440"/>
                  <a:pt x="6025515" y="3270120"/>
                </a:cubicBezTo>
                <a:cubicBezTo>
                  <a:pt x="6062345" y="3249800"/>
                  <a:pt x="6082665" y="3248530"/>
                  <a:pt x="6116955" y="3209160"/>
                </a:cubicBezTo>
                <a:cubicBezTo>
                  <a:pt x="6151245" y="3169790"/>
                  <a:pt x="6203315" y="3087240"/>
                  <a:pt x="6231255" y="3033900"/>
                </a:cubicBezTo>
                <a:cubicBezTo>
                  <a:pt x="6259195" y="2980560"/>
                  <a:pt x="6271895" y="2932300"/>
                  <a:pt x="6284595" y="2889120"/>
                </a:cubicBezTo>
                <a:cubicBezTo>
                  <a:pt x="6297295" y="2845940"/>
                  <a:pt x="6309995" y="2804030"/>
                  <a:pt x="6307455" y="2774820"/>
                </a:cubicBezTo>
                <a:cubicBezTo>
                  <a:pt x="6304915" y="2745610"/>
                  <a:pt x="6292215" y="2730370"/>
                  <a:pt x="6269355" y="2713860"/>
                </a:cubicBezTo>
                <a:cubicBezTo>
                  <a:pt x="6246495" y="2697350"/>
                  <a:pt x="6193155" y="2689730"/>
                  <a:pt x="6170295" y="2675760"/>
                </a:cubicBezTo>
                <a:cubicBezTo>
                  <a:pt x="6147435" y="2661790"/>
                  <a:pt x="6116955" y="2651630"/>
                  <a:pt x="6132195" y="2630040"/>
                </a:cubicBezTo>
                <a:cubicBezTo>
                  <a:pt x="6147435" y="2608450"/>
                  <a:pt x="6219825" y="2560190"/>
                  <a:pt x="6261735" y="2546220"/>
                </a:cubicBezTo>
                <a:cubicBezTo>
                  <a:pt x="6303645" y="2532250"/>
                  <a:pt x="6365875" y="2581780"/>
                  <a:pt x="6383655" y="2546220"/>
                </a:cubicBezTo>
                <a:cubicBezTo>
                  <a:pt x="6401435" y="2510660"/>
                  <a:pt x="6344285" y="2360800"/>
                  <a:pt x="6368415" y="2332860"/>
                </a:cubicBezTo>
                <a:cubicBezTo>
                  <a:pt x="6392545" y="2304920"/>
                  <a:pt x="6486525" y="2370960"/>
                  <a:pt x="6528435" y="2378580"/>
                </a:cubicBezTo>
                <a:cubicBezTo>
                  <a:pt x="6570345" y="2386200"/>
                  <a:pt x="6589395" y="2392550"/>
                  <a:pt x="6619875" y="2378580"/>
                </a:cubicBezTo>
                <a:cubicBezTo>
                  <a:pt x="6650355" y="2364610"/>
                  <a:pt x="6685915" y="2325240"/>
                  <a:pt x="6711315" y="2294760"/>
                </a:cubicBezTo>
                <a:cubicBezTo>
                  <a:pt x="6736715" y="2264280"/>
                  <a:pt x="6755765" y="2223640"/>
                  <a:pt x="6772275" y="2195700"/>
                </a:cubicBezTo>
                <a:cubicBezTo>
                  <a:pt x="6788785" y="2167760"/>
                  <a:pt x="6773545" y="2133470"/>
                  <a:pt x="6810375" y="2127120"/>
                </a:cubicBezTo>
                <a:cubicBezTo>
                  <a:pt x="6847205" y="2120770"/>
                  <a:pt x="6944995" y="2157600"/>
                  <a:pt x="6993255" y="2157600"/>
                </a:cubicBezTo>
                <a:cubicBezTo>
                  <a:pt x="7041515" y="2157600"/>
                  <a:pt x="7065645" y="2144900"/>
                  <a:pt x="7099935" y="2127120"/>
                </a:cubicBezTo>
                <a:cubicBezTo>
                  <a:pt x="7134225" y="2109340"/>
                  <a:pt x="7177405" y="2069970"/>
                  <a:pt x="7198995" y="2050920"/>
                </a:cubicBezTo>
                <a:cubicBezTo>
                  <a:pt x="7220585" y="2031870"/>
                  <a:pt x="7194550" y="2022345"/>
                  <a:pt x="7198995" y="2012820"/>
                </a:cubicBezTo>
              </a:path>
            </a:pathLst>
          </a:custGeom>
          <a:noFill/>
          <a:ln w="889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descr="マップ&#10;&#10;自動的に生成された説明">
            <a:extLst>
              <a:ext uri="{FF2B5EF4-FFF2-40B4-BE49-F238E27FC236}">
                <a16:creationId xmlns:a16="http://schemas.microsoft.com/office/drawing/2014/main" id="{6D666DBE-3703-97BD-2F27-4E34FA27FC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7700" y="1276349"/>
            <a:ext cx="7441855" cy="4629151"/>
          </a:xfrm>
          <a:prstGeom prst="rect">
            <a:avLst/>
          </a:prstGeom>
        </p:spPr>
      </p:pic>
      <p:sp>
        <p:nvSpPr>
          <p:cNvPr id="8" name="テキスト ボックス 7">
            <a:extLst>
              <a:ext uri="{FF2B5EF4-FFF2-40B4-BE49-F238E27FC236}">
                <a16:creationId xmlns:a16="http://schemas.microsoft.com/office/drawing/2014/main" id="{DE3584CD-ACE8-0912-79C3-AB87CDE153F2}"/>
              </a:ext>
            </a:extLst>
          </p:cNvPr>
          <p:cNvSpPr txBox="1"/>
          <p:nvPr/>
        </p:nvSpPr>
        <p:spPr>
          <a:xfrm>
            <a:off x="769073" y="1256533"/>
            <a:ext cx="2057400" cy="369332"/>
          </a:xfrm>
          <a:prstGeom prst="rect">
            <a:avLst/>
          </a:prstGeom>
          <a:solidFill>
            <a:schemeClr val="bg1"/>
          </a:solidFill>
        </p:spPr>
        <p:txBody>
          <a:bodyPr wrap="square" rtlCol="0">
            <a:spAutoFit/>
          </a:bodyPr>
          <a:lstStyle/>
          <a:p>
            <a:pPr algn="ctr" fontAlgn="t"/>
            <a:r>
              <a:rPr kumimoji="1" lang="ja-JP" altLang="en-US" b="1" dirty="0" smtClean="0">
                <a:latin typeface="メイリオ" panose="020B0604030504040204" pitchFamily="50" charset="-128"/>
                <a:ea typeface="メイリオ" panose="020B0604030504040204" pitchFamily="50" charset="-128"/>
              </a:rPr>
              <a:t>洪水災害の</a:t>
            </a:r>
            <a:r>
              <a:rPr kumimoji="1" lang="ja-JP" altLang="en-US" b="1" dirty="0">
                <a:latin typeface="メイリオ" panose="020B0604030504040204" pitchFamily="50" charset="-128"/>
                <a:ea typeface="メイリオ" panose="020B0604030504040204" pitchFamily="50" charset="-128"/>
              </a:rPr>
              <a:t>危険度</a:t>
            </a:r>
          </a:p>
        </p:txBody>
      </p:sp>
      <p:sp>
        <p:nvSpPr>
          <p:cNvPr id="10" name="フリーフォーム: 図形 12">
            <a:extLst>
              <a:ext uri="{FF2B5EF4-FFF2-40B4-BE49-F238E27FC236}">
                <a16:creationId xmlns:a16="http://schemas.microsoft.com/office/drawing/2014/main" id="{4460DABE-8857-0A1C-7390-0AC14202ED1E}"/>
              </a:ext>
            </a:extLst>
          </p:cNvPr>
          <p:cNvSpPr/>
          <p:nvPr/>
        </p:nvSpPr>
        <p:spPr>
          <a:xfrm>
            <a:off x="840105" y="1378080"/>
            <a:ext cx="7207676" cy="4445676"/>
          </a:xfrm>
          <a:custGeom>
            <a:avLst/>
            <a:gdLst>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45355 w 7229475"/>
              <a:gd name="connsiteY29" fmla="*/ 6564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714875 w 7229475"/>
              <a:gd name="connsiteY30" fmla="*/ 57264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547235 w 7229475"/>
              <a:gd name="connsiteY32" fmla="*/ 52692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50055 w 7229475"/>
              <a:gd name="connsiteY35" fmla="*/ 63360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13835 w 7229475"/>
              <a:gd name="connsiteY37" fmla="*/ 7098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97655 w 7229475"/>
              <a:gd name="connsiteY37" fmla="*/ 74790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132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81675 w 7229475"/>
              <a:gd name="connsiteY12" fmla="*/ 136512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87515 w 7229475"/>
              <a:gd name="connsiteY2" fmla="*/ 124320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924675 w 7229475"/>
              <a:gd name="connsiteY1" fmla="*/ 115176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421755 w 7229475"/>
              <a:gd name="connsiteY155" fmla="*/ 239382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1188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29475"/>
              <a:gd name="connsiteY0" fmla="*/ 1121280 h 4429854"/>
              <a:gd name="connsiteX1" fmla="*/ 6886575 w 7229475"/>
              <a:gd name="connsiteY1" fmla="*/ 1144140 h 4429854"/>
              <a:gd name="connsiteX2" fmla="*/ 6772275 w 7229475"/>
              <a:gd name="connsiteY2" fmla="*/ 1220340 h 4429854"/>
              <a:gd name="connsiteX3" fmla="*/ 6703695 w 7229475"/>
              <a:gd name="connsiteY3" fmla="*/ 1327020 h 4429854"/>
              <a:gd name="connsiteX4" fmla="*/ 6612255 w 7229475"/>
              <a:gd name="connsiteY4" fmla="*/ 1387980 h 4429854"/>
              <a:gd name="connsiteX5" fmla="*/ 6490335 w 7229475"/>
              <a:gd name="connsiteY5" fmla="*/ 1410840 h 4429854"/>
              <a:gd name="connsiteX6" fmla="*/ 6315075 w 7229475"/>
              <a:gd name="connsiteY6" fmla="*/ 1540380 h 4429854"/>
              <a:gd name="connsiteX7" fmla="*/ 6208395 w 7229475"/>
              <a:gd name="connsiteY7" fmla="*/ 1570860 h 4429854"/>
              <a:gd name="connsiteX8" fmla="*/ 6063615 w 7229475"/>
              <a:gd name="connsiteY8" fmla="*/ 1342260 h 4429854"/>
              <a:gd name="connsiteX9" fmla="*/ 6033135 w 7229475"/>
              <a:gd name="connsiteY9" fmla="*/ 1456560 h 4429854"/>
              <a:gd name="connsiteX10" fmla="*/ 6010275 w 7229475"/>
              <a:gd name="connsiteY10" fmla="*/ 1502280 h 4429854"/>
              <a:gd name="connsiteX11" fmla="*/ 5865495 w 7229475"/>
              <a:gd name="connsiteY11" fmla="*/ 1448940 h 4429854"/>
              <a:gd name="connsiteX12" fmla="*/ 5758815 w 7229475"/>
              <a:gd name="connsiteY12" fmla="*/ 1395600 h 4429854"/>
              <a:gd name="connsiteX13" fmla="*/ 5667375 w 7229475"/>
              <a:gd name="connsiteY13" fmla="*/ 1342260 h 4429854"/>
              <a:gd name="connsiteX14" fmla="*/ 5575935 w 7229475"/>
              <a:gd name="connsiteY14" fmla="*/ 1342260 h 4429854"/>
              <a:gd name="connsiteX15" fmla="*/ 5438775 w 7229475"/>
              <a:gd name="connsiteY15" fmla="*/ 1212720 h 4429854"/>
              <a:gd name="connsiteX16" fmla="*/ 5400675 w 7229475"/>
              <a:gd name="connsiteY16" fmla="*/ 1128900 h 4429854"/>
              <a:gd name="connsiteX17" fmla="*/ 5370195 w 7229475"/>
              <a:gd name="connsiteY17" fmla="*/ 968880 h 4429854"/>
              <a:gd name="connsiteX18" fmla="*/ 5362575 w 7229475"/>
              <a:gd name="connsiteY18" fmla="*/ 885060 h 4429854"/>
              <a:gd name="connsiteX19" fmla="*/ 5255895 w 7229475"/>
              <a:gd name="connsiteY19" fmla="*/ 900300 h 4429854"/>
              <a:gd name="connsiteX20" fmla="*/ 5210175 w 7229475"/>
              <a:gd name="connsiteY20" fmla="*/ 930780 h 4429854"/>
              <a:gd name="connsiteX21" fmla="*/ 5179695 w 7229475"/>
              <a:gd name="connsiteY21" fmla="*/ 984120 h 4429854"/>
              <a:gd name="connsiteX22" fmla="*/ 5111115 w 7229475"/>
              <a:gd name="connsiteY22" fmla="*/ 961260 h 4429854"/>
              <a:gd name="connsiteX23" fmla="*/ 5057775 w 7229475"/>
              <a:gd name="connsiteY23" fmla="*/ 953640 h 4429854"/>
              <a:gd name="connsiteX24" fmla="*/ 4920615 w 7229475"/>
              <a:gd name="connsiteY24" fmla="*/ 961260 h 4429854"/>
              <a:gd name="connsiteX25" fmla="*/ 4844415 w 7229475"/>
              <a:gd name="connsiteY25" fmla="*/ 991740 h 4429854"/>
              <a:gd name="connsiteX26" fmla="*/ 4760595 w 7229475"/>
              <a:gd name="connsiteY26" fmla="*/ 999360 h 4429854"/>
              <a:gd name="connsiteX27" fmla="*/ 4684395 w 7229475"/>
              <a:gd name="connsiteY27" fmla="*/ 930780 h 4429854"/>
              <a:gd name="connsiteX28" fmla="*/ 4722495 w 7229475"/>
              <a:gd name="connsiteY28" fmla="*/ 793620 h 4429854"/>
              <a:gd name="connsiteX29" fmla="*/ 4783455 w 7229475"/>
              <a:gd name="connsiteY29" fmla="*/ 618360 h 4429854"/>
              <a:gd name="connsiteX30" fmla="*/ 4646295 w 7229475"/>
              <a:gd name="connsiteY30" fmla="*/ 618360 h 4429854"/>
              <a:gd name="connsiteX31" fmla="*/ 4608195 w 7229475"/>
              <a:gd name="connsiteY31" fmla="*/ 542160 h 4429854"/>
              <a:gd name="connsiteX32" fmla="*/ 4486275 w 7229475"/>
              <a:gd name="connsiteY32" fmla="*/ 481200 h 4429854"/>
              <a:gd name="connsiteX33" fmla="*/ 4440555 w 7229475"/>
              <a:gd name="connsiteY33" fmla="*/ 534540 h 4429854"/>
              <a:gd name="connsiteX34" fmla="*/ 4349115 w 7229475"/>
              <a:gd name="connsiteY34" fmla="*/ 580260 h 4429854"/>
              <a:gd name="connsiteX35" fmla="*/ 4219575 w 7229475"/>
              <a:gd name="connsiteY35" fmla="*/ 587880 h 4429854"/>
              <a:gd name="connsiteX36" fmla="*/ 4120515 w 7229475"/>
              <a:gd name="connsiteY36" fmla="*/ 648840 h 4429854"/>
              <a:gd name="connsiteX37" fmla="*/ 4067175 w 7229475"/>
              <a:gd name="connsiteY37" fmla="*/ 702180 h 4429854"/>
              <a:gd name="connsiteX38" fmla="*/ 3930015 w 7229475"/>
              <a:gd name="connsiteY38" fmla="*/ 740280 h 4429854"/>
              <a:gd name="connsiteX39" fmla="*/ 3785235 w 7229475"/>
              <a:gd name="connsiteY39" fmla="*/ 740280 h 4429854"/>
              <a:gd name="connsiteX40" fmla="*/ 3648075 w 7229475"/>
              <a:gd name="connsiteY40" fmla="*/ 702180 h 4429854"/>
              <a:gd name="connsiteX41" fmla="*/ 3495675 w 7229475"/>
              <a:gd name="connsiteY41" fmla="*/ 572640 h 4429854"/>
              <a:gd name="connsiteX42" fmla="*/ 3404235 w 7229475"/>
              <a:gd name="connsiteY42" fmla="*/ 481200 h 4429854"/>
              <a:gd name="connsiteX43" fmla="*/ 3267075 w 7229475"/>
              <a:gd name="connsiteY43" fmla="*/ 382140 h 4429854"/>
              <a:gd name="connsiteX44" fmla="*/ 3129915 w 7229475"/>
              <a:gd name="connsiteY44" fmla="*/ 305940 h 4429854"/>
              <a:gd name="connsiteX45" fmla="*/ 2832735 w 7229475"/>
              <a:gd name="connsiteY45" fmla="*/ 267840 h 4429854"/>
              <a:gd name="connsiteX46" fmla="*/ 2825115 w 7229475"/>
              <a:gd name="connsiteY46" fmla="*/ 237360 h 4429854"/>
              <a:gd name="connsiteX47" fmla="*/ 2710815 w 7229475"/>
              <a:gd name="connsiteY47" fmla="*/ 191640 h 4429854"/>
              <a:gd name="connsiteX48" fmla="*/ 2566035 w 7229475"/>
              <a:gd name="connsiteY48" fmla="*/ 199260 h 4429854"/>
              <a:gd name="connsiteX49" fmla="*/ 2444115 w 7229475"/>
              <a:gd name="connsiteY49" fmla="*/ 100200 h 4429854"/>
              <a:gd name="connsiteX50" fmla="*/ 2352675 w 7229475"/>
              <a:gd name="connsiteY50" fmla="*/ 1140 h 4429854"/>
              <a:gd name="connsiteX51" fmla="*/ 2345055 w 7229475"/>
              <a:gd name="connsiteY51" fmla="*/ 168780 h 4429854"/>
              <a:gd name="connsiteX52" fmla="*/ 2306955 w 7229475"/>
              <a:gd name="connsiteY52" fmla="*/ 237360 h 4429854"/>
              <a:gd name="connsiteX53" fmla="*/ 2200275 w 7229475"/>
              <a:gd name="connsiteY53" fmla="*/ 321180 h 4429854"/>
              <a:gd name="connsiteX54" fmla="*/ 2070735 w 7229475"/>
              <a:gd name="connsiteY54" fmla="*/ 405000 h 4429854"/>
              <a:gd name="connsiteX55" fmla="*/ 2047875 w 7229475"/>
              <a:gd name="connsiteY55" fmla="*/ 504060 h 4429854"/>
              <a:gd name="connsiteX56" fmla="*/ 2063115 w 7229475"/>
              <a:gd name="connsiteY56" fmla="*/ 648840 h 4429854"/>
              <a:gd name="connsiteX57" fmla="*/ 2070735 w 7229475"/>
              <a:gd name="connsiteY57" fmla="*/ 709800 h 4429854"/>
              <a:gd name="connsiteX58" fmla="*/ 2017395 w 7229475"/>
              <a:gd name="connsiteY58" fmla="*/ 801240 h 4429854"/>
              <a:gd name="connsiteX59" fmla="*/ 1956435 w 7229475"/>
              <a:gd name="connsiteY59" fmla="*/ 824100 h 4429854"/>
              <a:gd name="connsiteX60" fmla="*/ 1743075 w 7229475"/>
              <a:gd name="connsiteY60" fmla="*/ 778380 h 4429854"/>
              <a:gd name="connsiteX61" fmla="*/ 1605915 w 7229475"/>
              <a:gd name="connsiteY61" fmla="*/ 755520 h 4429854"/>
              <a:gd name="connsiteX62" fmla="*/ 1430655 w 7229475"/>
              <a:gd name="connsiteY62" fmla="*/ 763140 h 4429854"/>
              <a:gd name="connsiteX63" fmla="*/ 1270635 w 7229475"/>
              <a:gd name="connsiteY63" fmla="*/ 839340 h 4429854"/>
              <a:gd name="connsiteX64" fmla="*/ 1125855 w 7229475"/>
              <a:gd name="connsiteY64" fmla="*/ 877440 h 4429854"/>
              <a:gd name="connsiteX65" fmla="*/ 1125855 w 7229475"/>
              <a:gd name="connsiteY65" fmla="*/ 1075560 h 4429854"/>
              <a:gd name="connsiteX66" fmla="*/ 1194435 w 7229475"/>
              <a:gd name="connsiteY66" fmla="*/ 1212720 h 4429854"/>
              <a:gd name="connsiteX67" fmla="*/ 1354455 w 7229475"/>
              <a:gd name="connsiteY67" fmla="*/ 1250820 h 4429854"/>
              <a:gd name="connsiteX68" fmla="*/ 1407795 w 7229475"/>
              <a:gd name="connsiteY68" fmla="*/ 1342260 h 4429854"/>
              <a:gd name="connsiteX69" fmla="*/ 1400175 w 7229475"/>
              <a:gd name="connsiteY69" fmla="*/ 1509900 h 4429854"/>
              <a:gd name="connsiteX70" fmla="*/ 1392555 w 7229475"/>
              <a:gd name="connsiteY70" fmla="*/ 1639440 h 4429854"/>
              <a:gd name="connsiteX71" fmla="*/ 1430655 w 7229475"/>
              <a:gd name="connsiteY71" fmla="*/ 1814700 h 4429854"/>
              <a:gd name="connsiteX72" fmla="*/ 1522095 w 7229475"/>
              <a:gd name="connsiteY72" fmla="*/ 2096640 h 4429854"/>
              <a:gd name="connsiteX73" fmla="*/ 1567815 w 7229475"/>
              <a:gd name="connsiteY73" fmla="*/ 2279520 h 4429854"/>
              <a:gd name="connsiteX74" fmla="*/ 1567815 w 7229475"/>
              <a:gd name="connsiteY74" fmla="*/ 2378580 h 4429854"/>
              <a:gd name="connsiteX75" fmla="*/ 1461135 w 7229475"/>
              <a:gd name="connsiteY75" fmla="*/ 2401440 h 4429854"/>
              <a:gd name="connsiteX76" fmla="*/ 1323975 w 7229475"/>
              <a:gd name="connsiteY76" fmla="*/ 2401440 h 4429854"/>
              <a:gd name="connsiteX77" fmla="*/ 1278255 w 7229475"/>
              <a:gd name="connsiteY77" fmla="*/ 2508120 h 4429854"/>
              <a:gd name="connsiteX78" fmla="*/ 1232535 w 7229475"/>
              <a:gd name="connsiteY78" fmla="*/ 2660520 h 4429854"/>
              <a:gd name="connsiteX79" fmla="*/ 1125855 w 7229475"/>
              <a:gd name="connsiteY79" fmla="*/ 2729100 h 4429854"/>
              <a:gd name="connsiteX80" fmla="*/ 1042035 w 7229475"/>
              <a:gd name="connsiteY80" fmla="*/ 2889120 h 4429854"/>
              <a:gd name="connsiteX81" fmla="*/ 1011555 w 7229475"/>
              <a:gd name="connsiteY81" fmla="*/ 2972940 h 4429854"/>
              <a:gd name="connsiteX82" fmla="*/ 866775 w 7229475"/>
              <a:gd name="connsiteY82" fmla="*/ 3049140 h 4429854"/>
              <a:gd name="connsiteX83" fmla="*/ 744855 w 7229475"/>
              <a:gd name="connsiteY83" fmla="*/ 3033900 h 4429854"/>
              <a:gd name="connsiteX84" fmla="*/ 676275 w 7229475"/>
              <a:gd name="connsiteY84" fmla="*/ 3033900 h 4429854"/>
              <a:gd name="connsiteX85" fmla="*/ 607695 w 7229475"/>
              <a:gd name="connsiteY85" fmla="*/ 3049140 h 4429854"/>
              <a:gd name="connsiteX86" fmla="*/ 447675 w 7229475"/>
              <a:gd name="connsiteY86" fmla="*/ 3132960 h 4429854"/>
              <a:gd name="connsiteX87" fmla="*/ 257175 w 7229475"/>
              <a:gd name="connsiteY87" fmla="*/ 3186300 h 4429854"/>
              <a:gd name="connsiteX88" fmla="*/ 135255 w 7229475"/>
              <a:gd name="connsiteY88" fmla="*/ 3247260 h 4429854"/>
              <a:gd name="connsiteX89" fmla="*/ 51435 w 7229475"/>
              <a:gd name="connsiteY89" fmla="*/ 3430140 h 4429854"/>
              <a:gd name="connsiteX90" fmla="*/ 5715 w 7229475"/>
              <a:gd name="connsiteY90" fmla="*/ 3742560 h 4429854"/>
              <a:gd name="connsiteX91" fmla="*/ 5715 w 7229475"/>
              <a:gd name="connsiteY91" fmla="*/ 3910200 h 4429854"/>
              <a:gd name="connsiteX92" fmla="*/ 51435 w 7229475"/>
              <a:gd name="connsiteY92" fmla="*/ 4001640 h 4429854"/>
              <a:gd name="connsiteX93" fmla="*/ 104775 w 7229475"/>
              <a:gd name="connsiteY93" fmla="*/ 4085460 h 4429854"/>
              <a:gd name="connsiteX94" fmla="*/ 142875 w 7229475"/>
              <a:gd name="connsiteY94" fmla="*/ 4192140 h 4429854"/>
              <a:gd name="connsiteX95" fmla="*/ 219075 w 7229475"/>
              <a:gd name="connsiteY95" fmla="*/ 4291200 h 4429854"/>
              <a:gd name="connsiteX96" fmla="*/ 249555 w 7229475"/>
              <a:gd name="connsiteY96" fmla="*/ 4321680 h 4429854"/>
              <a:gd name="connsiteX97" fmla="*/ 356235 w 7229475"/>
              <a:gd name="connsiteY97" fmla="*/ 4382640 h 4429854"/>
              <a:gd name="connsiteX98" fmla="*/ 417195 w 7229475"/>
              <a:gd name="connsiteY98" fmla="*/ 4420740 h 4429854"/>
              <a:gd name="connsiteX99" fmla="*/ 577215 w 7229475"/>
              <a:gd name="connsiteY99" fmla="*/ 4428360 h 4429854"/>
              <a:gd name="connsiteX100" fmla="*/ 813435 w 7229475"/>
              <a:gd name="connsiteY100" fmla="*/ 4397880 h 4429854"/>
              <a:gd name="connsiteX101" fmla="*/ 912495 w 7229475"/>
              <a:gd name="connsiteY101" fmla="*/ 4367400 h 4429854"/>
              <a:gd name="connsiteX102" fmla="*/ 996315 w 7229475"/>
              <a:gd name="connsiteY102" fmla="*/ 4291200 h 4429854"/>
              <a:gd name="connsiteX103" fmla="*/ 1133475 w 7229475"/>
              <a:gd name="connsiteY103" fmla="*/ 4184520 h 4429854"/>
              <a:gd name="connsiteX104" fmla="*/ 1224915 w 7229475"/>
              <a:gd name="connsiteY104" fmla="*/ 4070220 h 4429854"/>
              <a:gd name="connsiteX105" fmla="*/ 1301115 w 7229475"/>
              <a:gd name="connsiteY105" fmla="*/ 4024500 h 4429854"/>
              <a:gd name="connsiteX106" fmla="*/ 1514475 w 7229475"/>
              <a:gd name="connsiteY106" fmla="*/ 4016880 h 4429854"/>
              <a:gd name="connsiteX107" fmla="*/ 1628775 w 7229475"/>
              <a:gd name="connsiteY107" fmla="*/ 4016880 h 4429854"/>
              <a:gd name="connsiteX108" fmla="*/ 1857375 w 7229475"/>
              <a:gd name="connsiteY108" fmla="*/ 3994020 h 4429854"/>
              <a:gd name="connsiteX109" fmla="*/ 1964055 w 7229475"/>
              <a:gd name="connsiteY109" fmla="*/ 3955920 h 4429854"/>
              <a:gd name="connsiteX110" fmla="*/ 2116455 w 7229475"/>
              <a:gd name="connsiteY110" fmla="*/ 3849240 h 4429854"/>
              <a:gd name="connsiteX111" fmla="*/ 2253615 w 7229475"/>
              <a:gd name="connsiteY111" fmla="*/ 3856860 h 4429854"/>
              <a:gd name="connsiteX112" fmla="*/ 2444115 w 7229475"/>
              <a:gd name="connsiteY112" fmla="*/ 3925440 h 4429854"/>
              <a:gd name="connsiteX113" fmla="*/ 2550795 w 7229475"/>
              <a:gd name="connsiteY113" fmla="*/ 3917820 h 4429854"/>
              <a:gd name="connsiteX114" fmla="*/ 2588895 w 7229475"/>
              <a:gd name="connsiteY114" fmla="*/ 3826380 h 4429854"/>
              <a:gd name="connsiteX115" fmla="*/ 2634615 w 7229475"/>
              <a:gd name="connsiteY115" fmla="*/ 3643500 h 4429854"/>
              <a:gd name="connsiteX116" fmla="*/ 2787015 w 7229475"/>
              <a:gd name="connsiteY116" fmla="*/ 3506340 h 4429854"/>
              <a:gd name="connsiteX117" fmla="*/ 2832735 w 7229475"/>
              <a:gd name="connsiteY117" fmla="*/ 3483480 h 4429854"/>
              <a:gd name="connsiteX118" fmla="*/ 2855595 w 7229475"/>
              <a:gd name="connsiteY118" fmla="*/ 3346320 h 4429854"/>
              <a:gd name="connsiteX119" fmla="*/ 2939415 w 7229475"/>
              <a:gd name="connsiteY119" fmla="*/ 3247260 h 4429854"/>
              <a:gd name="connsiteX120" fmla="*/ 3099435 w 7229475"/>
              <a:gd name="connsiteY120" fmla="*/ 3224400 h 4429854"/>
              <a:gd name="connsiteX121" fmla="*/ 3236595 w 7229475"/>
              <a:gd name="connsiteY121" fmla="*/ 3224400 h 4429854"/>
              <a:gd name="connsiteX122" fmla="*/ 3427095 w 7229475"/>
              <a:gd name="connsiteY122" fmla="*/ 3308220 h 4429854"/>
              <a:gd name="connsiteX123" fmla="*/ 3518535 w 7229475"/>
              <a:gd name="connsiteY123" fmla="*/ 3353940 h 4429854"/>
              <a:gd name="connsiteX124" fmla="*/ 3609975 w 7229475"/>
              <a:gd name="connsiteY124" fmla="*/ 3414900 h 4429854"/>
              <a:gd name="connsiteX125" fmla="*/ 3731895 w 7229475"/>
              <a:gd name="connsiteY125" fmla="*/ 3300600 h 4429854"/>
              <a:gd name="connsiteX126" fmla="*/ 3884295 w 7229475"/>
              <a:gd name="connsiteY126" fmla="*/ 3254880 h 4429854"/>
              <a:gd name="connsiteX127" fmla="*/ 3983355 w 7229475"/>
              <a:gd name="connsiteY127" fmla="*/ 3315840 h 4429854"/>
              <a:gd name="connsiteX128" fmla="*/ 4059555 w 7229475"/>
              <a:gd name="connsiteY128" fmla="*/ 3346320 h 4429854"/>
              <a:gd name="connsiteX129" fmla="*/ 4211955 w 7229475"/>
              <a:gd name="connsiteY129" fmla="*/ 3308220 h 4429854"/>
              <a:gd name="connsiteX130" fmla="*/ 4288155 w 7229475"/>
              <a:gd name="connsiteY130" fmla="*/ 3353940 h 4429854"/>
              <a:gd name="connsiteX131" fmla="*/ 4364355 w 7229475"/>
              <a:gd name="connsiteY131" fmla="*/ 3430140 h 4429854"/>
              <a:gd name="connsiteX132" fmla="*/ 4471035 w 7229475"/>
              <a:gd name="connsiteY132" fmla="*/ 3498720 h 4429854"/>
              <a:gd name="connsiteX133" fmla="*/ 4623435 w 7229475"/>
              <a:gd name="connsiteY133" fmla="*/ 3552060 h 4429854"/>
              <a:gd name="connsiteX134" fmla="*/ 4768215 w 7229475"/>
              <a:gd name="connsiteY134" fmla="*/ 3597780 h 4429854"/>
              <a:gd name="connsiteX135" fmla="*/ 4852035 w 7229475"/>
              <a:gd name="connsiteY135" fmla="*/ 3643500 h 4429854"/>
              <a:gd name="connsiteX136" fmla="*/ 4928235 w 7229475"/>
              <a:gd name="connsiteY136" fmla="*/ 3696840 h 4429854"/>
              <a:gd name="connsiteX137" fmla="*/ 5034915 w 7229475"/>
              <a:gd name="connsiteY137" fmla="*/ 3757800 h 4429854"/>
              <a:gd name="connsiteX138" fmla="*/ 5149215 w 7229475"/>
              <a:gd name="connsiteY138" fmla="*/ 3696840 h 4429854"/>
              <a:gd name="connsiteX139" fmla="*/ 5263515 w 7229475"/>
              <a:gd name="connsiteY139" fmla="*/ 3651120 h 4429854"/>
              <a:gd name="connsiteX140" fmla="*/ 5514975 w 7229475"/>
              <a:gd name="connsiteY140" fmla="*/ 3529200 h 4429854"/>
              <a:gd name="connsiteX141" fmla="*/ 5537835 w 7229475"/>
              <a:gd name="connsiteY141" fmla="*/ 3445380 h 4429854"/>
              <a:gd name="connsiteX142" fmla="*/ 5583555 w 7229475"/>
              <a:gd name="connsiteY142" fmla="*/ 3392040 h 4429854"/>
              <a:gd name="connsiteX143" fmla="*/ 5766435 w 7229475"/>
              <a:gd name="connsiteY143" fmla="*/ 3361560 h 4429854"/>
              <a:gd name="connsiteX144" fmla="*/ 5926455 w 7229475"/>
              <a:gd name="connsiteY144" fmla="*/ 3353940 h 4429854"/>
              <a:gd name="connsiteX145" fmla="*/ 6033135 w 7229475"/>
              <a:gd name="connsiteY145" fmla="*/ 3300600 h 4429854"/>
              <a:gd name="connsiteX146" fmla="*/ 6116955 w 7229475"/>
              <a:gd name="connsiteY146" fmla="*/ 3209160 h 4429854"/>
              <a:gd name="connsiteX147" fmla="*/ 6231255 w 7229475"/>
              <a:gd name="connsiteY147" fmla="*/ 3033900 h 4429854"/>
              <a:gd name="connsiteX148" fmla="*/ 6284595 w 7229475"/>
              <a:gd name="connsiteY148" fmla="*/ 2889120 h 4429854"/>
              <a:gd name="connsiteX149" fmla="*/ 6307455 w 7229475"/>
              <a:gd name="connsiteY149" fmla="*/ 2774820 h 4429854"/>
              <a:gd name="connsiteX150" fmla="*/ 6269355 w 7229475"/>
              <a:gd name="connsiteY150" fmla="*/ 2713860 h 4429854"/>
              <a:gd name="connsiteX151" fmla="*/ 6170295 w 7229475"/>
              <a:gd name="connsiteY151" fmla="*/ 2675760 h 4429854"/>
              <a:gd name="connsiteX152" fmla="*/ 6132195 w 7229475"/>
              <a:gd name="connsiteY152" fmla="*/ 2630040 h 4429854"/>
              <a:gd name="connsiteX153" fmla="*/ 6261735 w 7229475"/>
              <a:gd name="connsiteY153" fmla="*/ 2546220 h 4429854"/>
              <a:gd name="connsiteX154" fmla="*/ 6383655 w 7229475"/>
              <a:gd name="connsiteY154" fmla="*/ 2546220 h 4429854"/>
              <a:gd name="connsiteX155" fmla="*/ 6368415 w 7229475"/>
              <a:gd name="connsiteY155" fmla="*/ 2332860 h 4429854"/>
              <a:gd name="connsiteX156" fmla="*/ 6528435 w 7229475"/>
              <a:gd name="connsiteY156" fmla="*/ 2378580 h 4429854"/>
              <a:gd name="connsiteX157" fmla="*/ 6619875 w 7229475"/>
              <a:gd name="connsiteY157" fmla="*/ 2378580 h 4429854"/>
              <a:gd name="connsiteX158" fmla="*/ 6711315 w 7229475"/>
              <a:gd name="connsiteY158" fmla="*/ 2294760 h 4429854"/>
              <a:gd name="connsiteX159" fmla="*/ 6772275 w 7229475"/>
              <a:gd name="connsiteY159" fmla="*/ 2195700 h 4429854"/>
              <a:gd name="connsiteX160" fmla="*/ 6810375 w 7229475"/>
              <a:gd name="connsiteY160" fmla="*/ 2127120 h 4429854"/>
              <a:gd name="connsiteX161" fmla="*/ 6993255 w 7229475"/>
              <a:gd name="connsiteY161" fmla="*/ 2157600 h 4429854"/>
              <a:gd name="connsiteX162" fmla="*/ 7099935 w 7229475"/>
              <a:gd name="connsiteY162" fmla="*/ 2127120 h 4429854"/>
              <a:gd name="connsiteX163" fmla="*/ 7198995 w 7229475"/>
              <a:gd name="connsiteY163" fmla="*/ 2050920 h 4429854"/>
              <a:gd name="connsiteX164" fmla="*/ 7229475 w 7229475"/>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926455 w 7207676"/>
              <a:gd name="connsiteY144" fmla="*/ 335394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33135 w 7207676"/>
              <a:gd name="connsiteY145" fmla="*/ 330060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88355 w 7207676"/>
              <a:gd name="connsiteY144" fmla="*/ 32929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6156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8355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3783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514975 w 7207676"/>
              <a:gd name="connsiteY140" fmla="*/ 352920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63515 w 7207676"/>
              <a:gd name="connsiteY139" fmla="*/ 36511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172075 w 7207676"/>
              <a:gd name="connsiteY139" fmla="*/ 361302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71035 w 7207676"/>
              <a:gd name="connsiteY132" fmla="*/ 34987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6435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8815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2035 w 7207676"/>
              <a:gd name="connsiteY135" fmla="*/ 364350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84295 w 7207676"/>
              <a:gd name="connsiteY126" fmla="*/ 325488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3189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83355 w 7207676"/>
              <a:gd name="connsiteY127" fmla="*/ 331584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0916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39415 w 7207676"/>
              <a:gd name="connsiteY119" fmla="*/ 324726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32735 w 7207676"/>
              <a:gd name="connsiteY117" fmla="*/ 34834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87015 w 7207676"/>
              <a:gd name="connsiteY116" fmla="*/ 350634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34615 w 7207676"/>
              <a:gd name="connsiteY115" fmla="*/ 364350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8889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44115 w 7207676"/>
              <a:gd name="connsiteY112" fmla="*/ 392544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53615 w 7207676"/>
              <a:gd name="connsiteY111" fmla="*/ 385686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8492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16455 w 7207676"/>
              <a:gd name="connsiteY110" fmla="*/ 375018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301115 w 7207676"/>
              <a:gd name="connsiteY105" fmla="*/ 402450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22491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133475 w 7207676"/>
              <a:gd name="connsiteY103" fmla="*/ 41845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63955 w 7207676"/>
              <a:gd name="connsiteY104" fmla="*/ 407022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29854"/>
              <a:gd name="connsiteX1" fmla="*/ 6886575 w 7207676"/>
              <a:gd name="connsiteY1" fmla="*/ 1144140 h 4429854"/>
              <a:gd name="connsiteX2" fmla="*/ 6772275 w 7207676"/>
              <a:gd name="connsiteY2" fmla="*/ 1220340 h 4429854"/>
              <a:gd name="connsiteX3" fmla="*/ 6703695 w 7207676"/>
              <a:gd name="connsiteY3" fmla="*/ 1327020 h 4429854"/>
              <a:gd name="connsiteX4" fmla="*/ 6612255 w 7207676"/>
              <a:gd name="connsiteY4" fmla="*/ 1387980 h 4429854"/>
              <a:gd name="connsiteX5" fmla="*/ 6490335 w 7207676"/>
              <a:gd name="connsiteY5" fmla="*/ 1410840 h 4429854"/>
              <a:gd name="connsiteX6" fmla="*/ 6315075 w 7207676"/>
              <a:gd name="connsiteY6" fmla="*/ 1540380 h 4429854"/>
              <a:gd name="connsiteX7" fmla="*/ 6208395 w 7207676"/>
              <a:gd name="connsiteY7" fmla="*/ 1570860 h 4429854"/>
              <a:gd name="connsiteX8" fmla="*/ 6063615 w 7207676"/>
              <a:gd name="connsiteY8" fmla="*/ 1342260 h 4429854"/>
              <a:gd name="connsiteX9" fmla="*/ 6033135 w 7207676"/>
              <a:gd name="connsiteY9" fmla="*/ 1456560 h 4429854"/>
              <a:gd name="connsiteX10" fmla="*/ 6010275 w 7207676"/>
              <a:gd name="connsiteY10" fmla="*/ 1502280 h 4429854"/>
              <a:gd name="connsiteX11" fmla="*/ 5865495 w 7207676"/>
              <a:gd name="connsiteY11" fmla="*/ 1448940 h 4429854"/>
              <a:gd name="connsiteX12" fmla="*/ 5758815 w 7207676"/>
              <a:gd name="connsiteY12" fmla="*/ 1395600 h 4429854"/>
              <a:gd name="connsiteX13" fmla="*/ 5667375 w 7207676"/>
              <a:gd name="connsiteY13" fmla="*/ 1342260 h 4429854"/>
              <a:gd name="connsiteX14" fmla="*/ 5575935 w 7207676"/>
              <a:gd name="connsiteY14" fmla="*/ 1342260 h 4429854"/>
              <a:gd name="connsiteX15" fmla="*/ 5438775 w 7207676"/>
              <a:gd name="connsiteY15" fmla="*/ 1212720 h 4429854"/>
              <a:gd name="connsiteX16" fmla="*/ 5400675 w 7207676"/>
              <a:gd name="connsiteY16" fmla="*/ 1128900 h 4429854"/>
              <a:gd name="connsiteX17" fmla="*/ 5370195 w 7207676"/>
              <a:gd name="connsiteY17" fmla="*/ 968880 h 4429854"/>
              <a:gd name="connsiteX18" fmla="*/ 5362575 w 7207676"/>
              <a:gd name="connsiteY18" fmla="*/ 885060 h 4429854"/>
              <a:gd name="connsiteX19" fmla="*/ 5255895 w 7207676"/>
              <a:gd name="connsiteY19" fmla="*/ 900300 h 4429854"/>
              <a:gd name="connsiteX20" fmla="*/ 5210175 w 7207676"/>
              <a:gd name="connsiteY20" fmla="*/ 930780 h 4429854"/>
              <a:gd name="connsiteX21" fmla="*/ 5179695 w 7207676"/>
              <a:gd name="connsiteY21" fmla="*/ 984120 h 4429854"/>
              <a:gd name="connsiteX22" fmla="*/ 5111115 w 7207676"/>
              <a:gd name="connsiteY22" fmla="*/ 961260 h 4429854"/>
              <a:gd name="connsiteX23" fmla="*/ 5057775 w 7207676"/>
              <a:gd name="connsiteY23" fmla="*/ 953640 h 4429854"/>
              <a:gd name="connsiteX24" fmla="*/ 4920615 w 7207676"/>
              <a:gd name="connsiteY24" fmla="*/ 961260 h 4429854"/>
              <a:gd name="connsiteX25" fmla="*/ 4844415 w 7207676"/>
              <a:gd name="connsiteY25" fmla="*/ 991740 h 4429854"/>
              <a:gd name="connsiteX26" fmla="*/ 4760595 w 7207676"/>
              <a:gd name="connsiteY26" fmla="*/ 999360 h 4429854"/>
              <a:gd name="connsiteX27" fmla="*/ 4684395 w 7207676"/>
              <a:gd name="connsiteY27" fmla="*/ 930780 h 4429854"/>
              <a:gd name="connsiteX28" fmla="*/ 4722495 w 7207676"/>
              <a:gd name="connsiteY28" fmla="*/ 793620 h 4429854"/>
              <a:gd name="connsiteX29" fmla="*/ 4783455 w 7207676"/>
              <a:gd name="connsiteY29" fmla="*/ 618360 h 4429854"/>
              <a:gd name="connsiteX30" fmla="*/ 4646295 w 7207676"/>
              <a:gd name="connsiteY30" fmla="*/ 618360 h 4429854"/>
              <a:gd name="connsiteX31" fmla="*/ 4608195 w 7207676"/>
              <a:gd name="connsiteY31" fmla="*/ 542160 h 4429854"/>
              <a:gd name="connsiteX32" fmla="*/ 4486275 w 7207676"/>
              <a:gd name="connsiteY32" fmla="*/ 481200 h 4429854"/>
              <a:gd name="connsiteX33" fmla="*/ 4440555 w 7207676"/>
              <a:gd name="connsiteY33" fmla="*/ 534540 h 4429854"/>
              <a:gd name="connsiteX34" fmla="*/ 4349115 w 7207676"/>
              <a:gd name="connsiteY34" fmla="*/ 580260 h 4429854"/>
              <a:gd name="connsiteX35" fmla="*/ 4219575 w 7207676"/>
              <a:gd name="connsiteY35" fmla="*/ 587880 h 4429854"/>
              <a:gd name="connsiteX36" fmla="*/ 4120515 w 7207676"/>
              <a:gd name="connsiteY36" fmla="*/ 648840 h 4429854"/>
              <a:gd name="connsiteX37" fmla="*/ 4067175 w 7207676"/>
              <a:gd name="connsiteY37" fmla="*/ 702180 h 4429854"/>
              <a:gd name="connsiteX38" fmla="*/ 3930015 w 7207676"/>
              <a:gd name="connsiteY38" fmla="*/ 740280 h 4429854"/>
              <a:gd name="connsiteX39" fmla="*/ 3785235 w 7207676"/>
              <a:gd name="connsiteY39" fmla="*/ 740280 h 4429854"/>
              <a:gd name="connsiteX40" fmla="*/ 3648075 w 7207676"/>
              <a:gd name="connsiteY40" fmla="*/ 702180 h 4429854"/>
              <a:gd name="connsiteX41" fmla="*/ 3495675 w 7207676"/>
              <a:gd name="connsiteY41" fmla="*/ 572640 h 4429854"/>
              <a:gd name="connsiteX42" fmla="*/ 3404235 w 7207676"/>
              <a:gd name="connsiteY42" fmla="*/ 481200 h 4429854"/>
              <a:gd name="connsiteX43" fmla="*/ 3267075 w 7207676"/>
              <a:gd name="connsiteY43" fmla="*/ 382140 h 4429854"/>
              <a:gd name="connsiteX44" fmla="*/ 3129915 w 7207676"/>
              <a:gd name="connsiteY44" fmla="*/ 305940 h 4429854"/>
              <a:gd name="connsiteX45" fmla="*/ 2832735 w 7207676"/>
              <a:gd name="connsiteY45" fmla="*/ 267840 h 4429854"/>
              <a:gd name="connsiteX46" fmla="*/ 2825115 w 7207676"/>
              <a:gd name="connsiteY46" fmla="*/ 237360 h 4429854"/>
              <a:gd name="connsiteX47" fmla="*/ 2710815 w 7207676"/>
              <a:gd name="connsiteY47" fmla="*/ 191640 h 4429854"/>
              <a:gd name="connsiteX48" fmla="*/ 2566035 w 7207676"/>
              <a:gd name="connsiteY48" fmla="*/ 199260 h 4429854"/>
              <a:gd name="connsiteX49" fmla="*/ 2444115 w 7207676"/>
              <a:gd name="connsiteY49" fmla="*/ 100200 h 4429854"/>
              <a:gd name="connsiteX50" fmla="*/ 2352675 w 7207676"/>
              <a:gd name="connsiteY50" fmla="*/ 1140 h 4429854"/>
              <a:gd name="connsiteX51" fmla="*/ 2345055 w 7207676"/>
              <a:gd name="connsiteY51" fmla="*/ 168780 h 4429854"/>
              <a:gd name="connsiteX52" fmla="*/ 2306955 w 7207676"/>
              <a:gd name="connsiteY52" fmla="*/ 237360 h 4429854"/>
              <a:gd name="connsiteX53" fmla="*/ 2200275 w 7207676"/>
              <a:gd name="connsiteY53" fmla="*/ 321180 h 4429854"/>
              <a:gd name="connsiteX54" fmla="*/ 2070735 w 7207676"/>
              <a:gd name="connsiteY54" fmla="*/ 405000 h 4429854"/>
              <a:gd name="connsiteX55" fmla="*/ 2047875 w 7207676"/>
              <a:gd name="connsiteY55" fmla="*/ 504060 h 4429854"/>
              <a:gd name="connsiteX56" fmla="*/ 2063115 w 7207676"/>
              <a:gd name="connsiteY56" fmla="*/ 648840 h 4429854"/>
              <a:gd name="connsiteX57" fmla="*/ 2070735 w 7207676"/>
              <a:gd name="connsiteY57" fmla="*/ 709800 h 4429854"/>
              <a:gd name="connsiteX58" fmla="*/ 2017395 w 7207676"/>
              <a:gd name="connsiteY58" fmla="*/ 801240 h 4429854"/>
              <a:gd name="connsiteX59" fmla="*/ 1956435 w 7207676"/>
              <a:gd name="connsiteY59" fmla="*/ 824100 h 4429854"/>
              <a:gd name="connsiteX60" fmla="*/ 1743075 w 7207676"/>
              <a:gd name="connsiteY60" fmla="*/ 778380 h 4429854"/>
              <a:gd name="connsiteX61" fmla="*/ 1605915 w 7207676"/>
              <a:gd name="connsiteY61" fmla="*/ 755520 h 4429854"/>
              <a:gd name="connsiteX62" fmla="*/ 1430655 w 7207676"/>
              <a:gd name="connsiteY62" fmla="*/ 763140 h 4429854"/>
              <a:gd name="connsiteX63" fmla="*/ 1270635 w 7207676"/>
              <a:gd name="connsiteY63" fmla="*/ 839340 h 4429854"/>
              <a:gd name="connsiteX64" fmla="*/ 1125855 w 7207676"/>
              <a:gd name="connsiteY64" fmla="*/ 877440 h 4429854"/>
              <a:gd name="connsiteX65" fmla="*/ 1125855 w 7207676"/>
              <a:gd name="connsiteY65" fmla="*/ 1075560 h 4429854"/>
              <a:gd name="connsiteX66" fmla="*/ 1194435 w 7207676"/>
              <a:gd name="connsiteY66" fmla="*/ 1212720 h 4429854"/>
              <a:gd name="connsiteX67" fmla="*/ 1354455 w 7207676"/>
              <a:gd name="connsiteY67" fmla="*/ 1250820 h 4429854"/>
              <a:gd name="connsiteX68" fmla="*/ 1407795 w 7207676"/>
              <a:gd name="connsiteY68" fmla="*/ 1342260 h 4429854"/>
              <a:gd name="connsiteX69" fmla="*/ 1400175 w 7207676"/>
              <a:gd name="connsiteY69" fmla="*/ 1509900 h 4429854"/>
              <a:gd name="connsiteX70" fmla="*/ 1392555 w 7207676"/>
              <a:gd name="connsiteY70" fmla="*/ 1639440 h 4429854"/>
              <a:gd name="connsiteX71" fmla="*/ 1430655 w 7207676"/>
              <a:gd name="connsiteY71" fmla="*/ 1814700 h 4429854"/>
              <a:gd name="connsiteX72" fmla="*/ 1522095 w 7207676"/>
              <a:gd name="connsiteY72" fmla="*/ 2096640 h 4429854"/>
              <a:gd name="connsiteX73" fmla="*/ 1567815 w 7207676"/>
              <a:gd name="connsiteY73" fmla="*/ 2279520 h 4429854"/>
              <a:gd name="connsiteX74" fmla="*/ 1567815 w 7207676"/>
              <a:gd name="connsiteY74" fmla="*/ 2378580 h 4429854"/>
              <a:gd name="connsiteX75" fmla="*/ 1461135 w 7207676"/>
              <a:gd name="connsiteY75" fmla="*/ 2401440 h 4429854"/>
              <a:gd name="connsiteX76" fmla="*/ 1323975 w 7207676"/>
              <a:gd name="connsiteY76" fmla="*/ 2401440 h 4429854"/>
              <a:gd name="connsiteX77" fmla="*/ 1278255 w 7207676"/>
              <a:gd name="connsiteY77" fmla="*/ 2508120 h 4429854"/>
              <a:gd name="connsiteX78" fmla="*/ 1232535 w 7207676"/>
              <a:gd name="connsiteY78" fmla="*/ 2660520 h 4429854"/>
              <a:gd name="connsiteX79" fmla="*/ 1125855 w 7207676"/>
              <a:gd name="connsiteY79" fmla="*/ 2729100 h 4429854"/>
              <a:gd name="connsiteX80" fmla="*/ 1042035 w 7207676"/>
              <a:gd name="connsiteY80" fmla="*/ 2889120 h 4429854"/>
              <a:gd name="connsiteX81" fmla="*/ 1011555 w 7207676"/>
              <a:gd name="connsiteY81" fmla="*/ 2972940 h 4429854"/>
              <a:gd name="connsiteX82" fmla="*/ 866775 w 7207676"/>
              <a:gd name="connsiteY82" fmla="*/ 3049140 h 4429854"/>
              <a:gd name="connsiteX83" fmla="*/ 744855 w 7207676"/>
              <a:gd name="connsiteY83" fmla="*/ 3033900 h 4429854"/>
              <a:gd name="connsiteX84" fmla="*/ 676275 w 7207676"/>
              <a:gd name="connsiteY84" fmla="*/ 3033900 h 4429854"/>
              <a:gd name="connsiteX85" fmla="*/ 607695 w 7207676"/>
              <a:gd name="connsiteY85" fmla="*/ 3049140 h 4429854"/>
              <a:gd name="connsiteX86" fmla="*/ 447675 w 7207676"/>
              <a:gd name="connsiteY86" fmla="*/ 3132960 h 4429854"/>
              <a:gd name="connsiteX87" fmla="*/ 257175 w 7207676"/>
              <a:gd name="connsiteY87" fmla="*/ 3186300 h 4429854"/>
              <a:gd name="connsiteX88" fmla="*/ 135255 w 7207676"/>
              <a:gd name="connsiteY88" fmla="*/ 3247260 h 4429854"/>
              <a:gd name="connsiteX89" fmla="*/ 51435 w 7207676"/>
              <a:gd name="connsiteY89" fmla="*/ 3430140 h 4429854"/>
              <a:gd name="connsiteX90" fmla="*/ 5715 w 7207676"/>
              <a:gd name="connsiteY90" fmla="*/ 3742560 h 4429854"/>
              <a:gd name="connsiteX91" fmla="*/ 5715 w 7207676"/>
              <a:gd name="connsiteY91" fmla="*/ 3910200 h 4429854"/>
              <a:gd name="connsiteX92" fmla="*/ 51435 w 7207676"/>
              <a:gd name="connsiteY92" fmla="*/ 4001640 h 4429854"/>
              <a:gd name="connsiteX93" fmla="*/ 104775 w 7207676"/>
              <a:gd name="connsiteY93" fmla="*/ 4085460 h 4429854"/>
              <a:gd name="connsiteX94" fmla="*/ 142875 w 7207676"/>
              <a:gd name="connsiteY94" fmla="*/ 4192140 h 4429854"/>
              <a:gd name="connsiteX95" fmla="*/ 219075 w 7207676"/>
              <a:gd name="connsiteY95" fmla="*/ 4291200 h 4429854"/>
              <a:gd name="connsiteX96" fmla="*/ 249555 w 7207676"/>
              <a:gd name="connsiteY96" fmla="*/ 4321680 h 4429854"/>
              <a:gd name="connsiteX97" fmla="*/ 356235 w 7207676"/>
              <a:gd name="connsiteY97" fmla="*/ 4382640 h 4429854"/>
              <a:gd name="connsiteX98" fmla="*/ 417195 w 7207676"/>
              <a:gd name="connsiteY98" fmla="*/ 4420740 h 4429854"/>
              <a:gd name="connsiteX99" fmla="*/ 577215 w 7207676"/>
              <a:gd name="connsiteY99" fmla="*/ 4428360 h 4429854"/>
              <a:gd name="connsiteX100" fmla="*/ 813435 w 7207676"/>
              <a:gd name="connsiteY100" fmla="*/ 4397880 h 4429854"/>
              <a:gd name="connsiteX101" fmla="*/ 912495 w 7207676"/>
              <a:gd name="connsiteY101" fmla="*/ 4367400 h 4429854"/>
              <a:gd name="connsiteX102" fmla="*/ 996315 w 7207676"/>
              <a:gd name="connsiteY102" fmla="*/ 4291200 h 4429854"/>
              <a:gd name="connsiteX103" fmla="*/ 1072515 w 7207676"/>
              <a:gd name="connsiteY103" fmla="*/ 4146420 h 4429854"/>
              <a:gd name="connsiteX104" fmla="*/ 1141095 w 7207676"/>
              <a:gd name="connsiteY104" fmla="*/ 4039740 h 4429854"/>
              <a:gd name="connsiteX105" fmla="*/ 1247775 w 7207676"/>
              <a:gd name="connsiteY105" fmla="*/ 3963540 h 4429854"/>
              <a:gd name="connsiteX106" fmla="*/ 1514475 w 7207676"/>
              <a:gd name="connsiteY106" fmla="*/ 4016880 h 4429854"/>
              <a:gd name="connsiteX107" fmla="*/ 1628775 w 7207676"/>
              <a:gd name="connsiteY107" fmla="*/ 4016880 h 4429854"/>
              <a:gd name="connsiteX108" fmla="*/ 1857375 w 7207676"/>
              <a:gd name="connsiteY108" fmla="*/ 3994020 h 4429854"/>
              <a:gd name="connsiteX109" fmla="*/ 1964055 w 7207676"/>
              <a:gd name="connsiteY109" fmla="*/ 3955920 h 4429854"/>
              <a:gd name="connsiteX110" fmla="*/ 2131695 w 7207676"/>
              <a:gd name="connsiteY110" fmla="*/ 3773040 h 4429854"/>
              <a:gd name="connsiteX111" fmla="*/ 2268855 w 7207676"/>
              <a:gd name="connsiteY111" fmla="*/ 3902580 h 4429854"/>
              <a:gd name="connsiteX112" fmla="*/ 2413635 w 7207676"/>
              <a:gd name="connsiteY112" fmla="*/ 3940680 h 4429854"/>
              <a:gd name="connsiteX113" fmla="*/ 2550795 w 7207676"/>
              <a:gd name="connsiteY113" fmla="*/ 3917820 h 4429854"/>
              <a:gd name="connsiteX114" fmla="*/ 2596515 w 7207676"/>
              <a:gd name="connsiteY114" fmla="*/ 3826380 h 4429854"/>
              <a:gd name="connsiteX115" fmla="*/ 2626995 w 7207676"/>
              <a:gd name="connsiteY115" fmla="*/ 3620640 h 4429854"/>
              <a:gd name="connsiteX116" fmla="*/ 2764155 w 7207676"/>
              <a:gd name="connsiteY116" fmla="*/ 3521580 h 4429854"/>
              <a:gd name="connsiteX117" fmla="*/ 2825115 w 7207676"/>
              <a:gd name="connsiteY117" fmla="*/ 3521580 h 4429854"/>
              <a:gd name="connsiteX118" fmla="*/ 2855595 w 7207676"/>
              <a:gd name="connsiteY118" fmla="*/ 3346320 h 4429854"/>
              <a:gd name="connsiteX119" fmla="*/ 2908935 w 7207676"/>
              <a:gd name="connsiteY119" fmla="*/ 3201540 h 4429854"/>
              <a:gd name="connsiteX120" fmla="*/ 3099435 w 7207676"/>
              <a:gd name="connsiteY120" fmla="*/ 3224400 h 4429854"/>
              <a:gd name="connsiteX121" fmla="*/ 3236595 w 7207676"/>
              <a:gd name="connsiteY121" fmla="*/ 3224400 h 4429854"/>
              <a:gd name="connsiteX122" fmla="*/ 3427095 w 7207676"/>
              <a:gd name="connsiteY122" fmla="*/ 3308220 h 4429854"/>
              <a:gd name="connsiteX123" fmla="*/ 3518535 w 7207676"/>
              <a:gd name="connsiteY123" fmla="*/ 3353940 h 4429854"/>
              <a:gd name="connsiteX124" fmla="*/ 3609975 w 7207676"/>
              <a:gd name="connsiteY124" fmla="*/ 3414900 h 4429854"/>
              <a:gd name="connsiteX125" fmla="*/ 3709035 w 7207676"/>
              <a:gd name="connsiteY125" fmla="*/ 3300600 h 4429854"/>
              <a:gd name="connsiteX126" fmla="*/ 3838575 w 7207676"/>
              <a:gd name="connsiteY126" fmla="*/ 3232020 h 4429854"/>
              <a:gd name="connsiteX127" fmla="*/ 3952875 w 7207676"/>
              <a:gd name="connsiteY127" fmla="*/ 3285360 h 4429854"/>
              <a:gd name="connsiteX128" fmla="*/ 4059555 w 7207676"/>
              <a:gd name="connsiteY128" fmla="*/ 3346320 h 4429854"/>
              <a:gd name="connsiteX129" fmla="*/ 4211955 w 7207676"/>
              <a:gd name="connsiteY129" fmla="*/ 3308220 h 4429854"/>
              <a:gd name="connsiteX130" fmla="*/ 4265295 w 7207676"/>
              <a:gd name="connsiteY130" fmla="*/ 3353940 h 4429854"/>
              <a:gd name="connsiteX131" fmla="*/ 4341495 w 7207676"/>
              <a:gd name="connsiteY131" fmla="*/ 3430140 h 4429854"/>
              <a:gd name="connsiteX132" fmla="*/ 4448175 w 7207676"/>
              <a:gd name="connsiteY132" fmla="*/ 3536820 h 4429854"/>
              <a:gd name="connsiteX133" fmla="*/ 4623435 w 7207676"/>
              <a:gd name="connsiteY133" fmla="*/ 3552060 h 4429854"/>
              <a:gd name="connsiteX134" fmla="*/ 4768215 w 7207676"/>
              <a:gd name="connsiteY134" fmla="*/ 3597780 h 4429854"/>
              <a:gd name="connsiteX135" fmla="*/ 4859655 w 7207676"/>
              <a:gd name="connsiteY135" fmla="*/ 3673980 h 4429854"/>
              <a:gd name="connsiteX136" fmla="*/ 4928235 w 7207676"/>
              <a:gd name="connsiteY136" fmla="*/ 3696840 h 4429854"/>
              <a:gd name="connsiteX137" fmla="*/ 5034915 w 7207676"/>
              <a:gd name="connsiteY137" fmla="*/ 3757800 h 4429854"/>
              <a:gd name="connsiteX138" fmla="*/ 5149215 w 7207676"/>
              <a:gd name="connsiteY138" fmla="*/ 3696840 h 4429854"/>
              <a:gd name="connsiteX139" fmla="*/ 5240655 w 7207676"/>
              <a:gd name="connsiteY139" fmla="*/ 3597780 h 4429854"/>
              <a:gd name="connsiteX140" fmla="*/ 5431155 w 7207676"/>
              <a:gd name="connsiteY140" fmla="*/ 3536820 h 4429854"/>
              <a:gd name="connsiteX141" fmla="*/ 5507355 w 7207676"/>
              <a:gd name="connsiteY141" fmla="*/ 3445380 h 4429854"/>
              <a:gd name="connsiteX142" fmla="*/ 5553075 w 7207676"/>
              <a:gd name="connsiteY142" fmla="*/ 3392040 h 4429854"/>
              <a:gd name="connsiteX143" fmla="*/ 5766435 w 7207676"/>
              <a:gd name="connsiteY143" fmla="*/ 3308220 h 4429854"/>
              <a:gd name="connsiteX144" fmla="*/ 5895975 w 7207676"/>
              <a:gd name="connsiteY144" fmla="*/ 3331080 h 4429854"/>
              <a:gd name="connsiteX145" fmla="*/ 6025515 w 7207676"/>
              <a:gd name="connsiteY145" fmla="*/ 3270120 h 4429854"/>
              <a:gd name="connsiteX146" fmla="*/ 6116955 w 7207676"/>
              <a:gd name="connsiteY146" fmla="*/ 3209160 h 4429854"/>
              <a:gd name="connsiteX147" fmla="*/ 6231255 w 7207676"/>
              <a:gd name="connsiteY147" fmla="*/ 3033900 h 4429854"/>
              <a:gd name="connsiteX148" fmla="*/ 6284595 w 7207676"/>
              <a:gd name="connsiteY148" fmla="*/ 2889120 h 4429854"/>
              <a:gd name="connsiteX149" fmla="*/ 6307455 w 7207676"/>
              <a:gd name="connsiteY149" fmla="*/ 2774820 h 4429854"/>
              <a:gd name="connsiteX150" fmla="*/ 6269355 w 7207676"/>
              <a:gd name="connsiteY150" fmla="*/ 2713860 h 4429854"/>
              <a:gd name="connsiteX151" fmla="*/ 6170295 w 7207676"/>
              <a:gd name="connsiteY151" fmla="*/ 2675760 h 4429854"/>
              <a:gd name="connsiteX152" fmla="*/ 6132195 w 7207676"/>
              <a:gd name="connsiteY152" fmla="*/ 2630040 h 4429854"/>
              <a:gd name="connsiteX153" fmla="*/ 6261735 w 7207676"/>
              <a:gd name="connsiteY153" fmla="*/ 2546220 h 4429854"/>
              <a:gd name="connsiteX154" fmla="*/ 6383655 w 7207676"/>
              <a:gd name="connsiteY154" fmla="*/ 2546220 h 4429854"/>
              <a:gd name="connsiteX155" fmla="*/ 6368415 w 7207676"/>
              <a:gd name="connsiteY155" fmla="*/ 2332860 h 4429854"/>
              <a:gd name="connsiteX156" fmla="*/ 6528435 w 7207676"/>
              <a:gd name="connsiteY156" fmla="*/ 2378580 h 4429854"/>
              <a:gd name="connsiteX157" fmla="*/ 6619875 w 7207676"/>
              <a:gd name="connsiteY157" fmla="*/ 2378580 h 4429854"/>
              <a:gd name="connsiteX158" fmla="*/ 6711315 w 7207676"/>
              <a:gd name="connsiteY158" fmla="*/ 2294760 h 4429854"/>
              <a:gd name="connsiteX159" fmla="*/ 6772275 w 7207676"/>
              <a:gd name="connsiteY159" fmla="*/ 2195700 h 4429854"/>
              <a:gd name="connsiteX160" fmla="*/ 6810375 w 7207676"/>
              <a:gd name="connsiteY160" fmla="*/ 2127120 h 4429854"/>
              <a:gd name="connsiteX161" fmla="*/ 6993255 w 7207676"/>
              <a:gd name="connsiteY161" fmla="*/ 2157600 h 4429854"/>
              <a:gd name="connsiteX162" fmla="*/ 7099935 w 7207676"/>
              <a:gd name="connsiteY162" fmla="*/ 2127120 h 4429854"/>
              <a:gd name="connsiteX163" fmla="*/ 7198995 w 7207676"/>
              <a:gd name="connsiteY163" fmla="*/ 2050920 h 4429854"/>
              <a:gd name="connsiteX164" fmla="*/ 7198995 w 7207676"/>
              <a:gd name="connsiteY164" fmla="*/ 2012820 h 4429854"/>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35255 w 7207676"/>
              <a:gd name="connsiteY88" fmla="*/ 32472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57175 w 7207676"/>
              <a:gd name="connsiteY87" fmla="*/ 318630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56781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67815 w 7207676"/>
              <a:gd name="connsiteY73" fmla="*/ 227952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9255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400175 w 7207676"/>
              <a:gd name="connsiteY69" fmla="*/ 150990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3065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76375 w 7207676"/>
              <a:gd name="connsiteY71" fmla="*/ 18147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1135 w 7207676"/>
              <a:gd name="connsiteY75" fmla="*/ 240144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23975 w 7207676"/>
              <a:gd name="connsiteY76" fmla="*/ 240144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278255 w 7207676"/>
              <a:gd name="connsiteY77" fmla="*/ 250812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 name="connsiteX0" fmla="*/ 7023735 w 7207676"/>
              <a:gd name="connsiteY0" fmla="*/ 1121280 h 4445676"/>
              <a:gd name="connsiteX1" fmla="*/ 6886575 w 7207676"/>
              <a:gd name="connsiteY1" fmla="*/ 1144140 h 4445676"/>
              <a:gd name="connsiteX2" fmla="*/ 6772275 w 7207676"/>
              <a:gd name="connsiteY2" fmla="*/ 1220340 h 4445676"/>
              <a:gd name="connsiteX3" fmla="*/ 6703695 w 7207676"/>
              <a:gd name="connsiteY3" fmla="*/ 1327020 h 4445676"/>
              <a:gd name="connsiteX4" fmla="*/ 6612255 w 7207676"/>
              <a:gd name="connsiteY4" fmla="*/ 1387980 h 4445676"/>
              <a:gd name="connsiteX5" fmla="*/ 6490335 w 7207676"/>
              <a:gd name="connsiteY5" fmla="*/ 1410840 h 4445676"/>
              <a:gd name="connsiteX6" fmla="*/ 6315075 w 7207676"/>
              <a:gd name="connsiteY6" fmla="*/ 1540380 h 4445676"/>
              <a:gd name="connsiteX7" fmla="*/ 6208395 w 7207676"/>
              <a:gd name="connsiteY7" fmla="*/ 1570860 h 4445676"/>
              <a:gd name="connsiteX8" fmla="*/ 6063615 w 7207676"/>
              <a:gd name="connsiteY8" fmla="*/ 1342260 h 4445676"/>
              <a:gd name="connsiteX9" fmla="*/ 6033135 w 7207676"/>
              <a:gd name="connsiteY9" fmla="*/ 1456560 h 4445676"/>
              <a:gd name="connsiteX10" fmla="*/ 6010275 w 7207676"/>
              <a:gd name="connsiteY10" fmla="*/ 1502280 h 4445676"/>
              <a:gd name="connsiteX11" fmla="*/ 5865495 w 7207676"/>
              <a:gd name="connsiteY11" fmla="*/ 1448940 h 4445676"/>
              <a:gd name="connsiteX12" fmla="*/ 5758815 w 7207676"/>
              <a:gd name="connsiteY12" fmla="*/ 1395600 h 4445676"/>
              <a:gd name="connsiteX13" fmla="*/ 5667375 w 7207676"/>
              <a:gd name="connsiteY13" fmla="*/ 1342260 h 4445676"/>
              <a:gd name="connsiteX14" fmla="*/ 5575935 w 7207676"/>
              <a:gd name="connsiteY14" fmla="*/ 1342260 h 4445676"/>
              <a:gd name="connsiteX15" fmla="*/ 5438775 w 7207676"/>
              <a:gd name="connsiteY15" fmla="*/ 1212720 h 4445676"/>
              <a:gd name="connsiteX16" fmla="*/ 5400675 w 7207676"/>
              <a:gd name="connsiteY16" fmla="*/ 1128900 h 4445676"/>
              <a:gd name="connsiteX17" fmla="*/ 5370195 w 7207676"/>
              <a:gd name="connsiteY17" fmla="*/ 968880 h 4445676"/>
              <a:gd name="connsiteX18" fmla="*/ 5362575 w 7207676"/>
              <a:gd name="connsiteY18" fmla="*/ 885060 h 4445676"/>
              <a:gd name="connsiteX19" fmla="*/ 5255895 w 7207676"/>
              <a:gd name="connsiteY19" fmla="*/ 900300 h 4445676"/>
              <a:gd name="connsiteX20" fmla="*/ 5210175 w 7207676"/>
              <a:gd name="connsiteY20" fmla="*/ 930780 h 4445676"/>
              <a:gd name="connsiteX21" fmla="*/ 5179695 w 7207676"/>
              <a:gd name="connsiteY21" fmla="*/ 984120 h 4445676"/>
              <a:gd name="connsiteX22" fmla="*/ 5111115 w 7207676"/>
              <a:gd name="connsiteY22" fmla="*/ 961260 h 4445676"/>
              <a:gd name="connsiteX23" fmla="*/ 5057775 w 7207676"/>
              <a:gd name="connsiteY23" fmla="*/ 953640 h 4445676"/>
              <a:gd name="connsiteX24" fmla="*/ 4920615 w 7207676"/>
              <a:gd name="connsiteY24" fmla="*/ 961260 h 4445676"/>
              <a:gd name="connsiteX25" fmla="*/ 4844415 w 7207676"/>
              <a:gd name="connsiteY25" fmla="*/ 991740 h 4445676"/>
              <a:gd name="connsiteX26" fmla="*/ 4760595 w 7207676"/>
              <a:gd name="connsiteY26" fmla="*/ 999360 h 4445676"/>
              <a:gd name="connsiteX27" fmla="*/ 4684395 w 7207676"/>
              <a:gd name="connsiteY27" fmla="*/ 930780 h 4445676"/>
              <a:gd name="connsiteX28" fmla="*/ 4722495 w 7207676"/>
              <a:gd name="connsiteY28" fmla="*/ 793620 h 4445676"/>
              <a:gd name="connsiteX29" fmla="*/ 4783455 w 7207676"/>
              <a:gd name="connsiteY29" fmla="*/ 618360 h 4445676"/>
              <a:gd name="connsiteX30" fmla="*/ 4646295 w 7207676"/>
              <a:gd name="connsiteY30" fmla="*/ 618360 h 4445676"/>
              <a:gd name="connsiteX31" fmla="*/ 4608195 w 7207676"/>
              <a:gd name="connsiteY31" fmla="*/ 542160 h 4445676"/>
              <a:gd name="connsiteX32" fmla="*/ 4486275 w 7207676"/>
              <a:gd name="connsiteY32" fmla="*/ 481200 h 4445676"/>
              <a:gd name="connsiteX33" fmla="*/ 4440555 w 7207676"/>
              <a:gd name="connsiteY33" fmla="*/ 534540 h 4445676"/>
              <a:gd name="connsiteX34" fmla="*/ 4349115 w 7207676"/>
              <a:gd name="connsiteY34" fmla="*/ 580260 h 4445676"/>
              <a:gd name="connsiteX35" fmla="*/ 4219575 w 7207676"/>
              <a:gd name="connsiteY35" fmla="*/ 587880 h 4445676"/>
              <a:gd name="connsiteX36" fmla="*/ 4120515 w 7207676"/>
              <a:gd name="connsiteY36" fmla="*/ 648840 h 4445676"/>
              <a:gd name="connsiteX37" fmla="*/ 4067175 w 7207676"/>
              <a:gd name="connsiteY37" fmla="*/ 702180 h 4445676"/>
              <a:gd name="connsiteX38" fmla="*/ 3930015 w 7207676"/>
              <a:gd name="connsiteY38" fmla="*/ 740280 h 4445676"/>
              <a:gd name="connsiteX39" fmla="*/ 3785235 w 7207676"/>
              <a:gd name="connsiteY39" fmla="*/ 740280 h 4445676"/>
              <a:gd name="connsiteX40" fmla="*/ 3648075 w 7207676"/>
              <a:gd name="connsiteY40" fmla="*/ 702180 h 4445676"/>
              <a:gd name="connsiteX41" fmla="*/ 3495675 w 7207676"/>
              <a:gd name="connsiteY41" fmla="*/ 572640 h 4445676"/>
              <a:gd name="connsiteX42" fmla="*/ 3404235 w 7207676"/>
              <a:gd name="connsiteY42" fmla="*/ 481200 h 4445676"/>
              <a:gd name="connsiteX43" fmla="*/ 3267075 w 7207676"/>
              <a:gd name="connsiteY43" fmla="*/ 382140 h 4445676"/>
              <a:gd name="connsiteX44" fmla="*/ 3129915 w 7207676"/>
              <a:gd name="connsiteY44" fmla="*/ 305940 h 4445676"/>
              <a:gd name="connsiteX45" fmla="*/ 2832735 w 7207676"/>
              <a:gd name="connsiteY45" fmla="*/ 267840 h 4445676"/>
              <a:gd name="connsiteX46" fmla="*/ 2825115 w 7207676"/>
              <a:gd name="connsiteY46" fmla="*/ 237360 h 4445676"/>
              <a:gd name="connsiteX47" fmla="*/ 2710815 w 7207676"/>
              <a:gd name="connsiteY47" fmla="*/ 191640 h 4445676"/>
              <a:gd name="connsiteX48" fmla="*/ 2566035 w 7207676"/>
              <a:gd name="connsiteY48" fmla="*/ 199260 h 4445676"/>
              <a:gd name="connsiteX49" fmla="*/ 2444115 w 7207676"/>
              <a:gd name="connsiteY49" fmla="*/ 100200 h 4445676"/>
              <a:gd name="connsiteX50" fmla="*/ 2352675 w 7207676"/>
              <a:gd name="connsiteY50" fmla="*/ 1140 h 4445676"/>
              <a:gd name="connsiteX51" fmla="*/ 2345055 w 7207676"/>
              <a:gd name="connsiteY51" fmla="*/ 168780 h 4445676"/>
              <a:gd name="connsiteX52" fmla="*/ 2306955 w 7207676"/>
              <a:gd name="connsiteY52" fmla="*/ 237360 h 4445676"/>
              <a:gd name="connsiteX53" fmla="*/ 2200275 w 7207676"/>
              <a:gd name="connsiteY53" fmla="*/ 321180 h 4445676"/>
              <a:gd name="connsiteX54" fmla="*/ 2070735 w 7207676"/>
              <a:gd name="connsiteY54" fmla="*/ 405000 h 4445676"/>
              <a:gd name="connsiteX55" fmla="*/ 2047875 w 7207676"/>
              <a:gd name="connsiteY55" fmla="*/ 504060 h 4445676"/>
              <a:gd name="connsiteX56" fmla="*/ 2063115 w 7207676"/>
              <a:gd name="connsiteY56" fmla="*/ 648840 h 4445676"/>
              <a:gd name="connsiteX57" fmla="*/ 2070735 w 7207676"/>
              <a:gd name="connsiteY57" fmla="*/ 709800 h 4445676"/>
              <a:gd name="connsiteX58" fmla="*/ 2017395 w 7207676"/>
              <a:gd name="connsiteY58" fmla="*/ 801240 h 4445676"/>
              <a:gd name="connsiteX59" fmla="*/ 1956435 w 7207676"/>
              <a:gd name="connsiteY59" fmla="*/ 824100 h 4445676"/>
              <a:gd name="connsiteX60" fmla="*/ 1743075 w 7207676"/>
              <a:gd name="connsiteY60" fmla="*/ 778380 h 4445676"/>
              <a:gd name="connsiteX61" fmla="*/ 1605915 w 7207676"/>
              <a:gd name="connsiteY61" fmla="*/ 755520 h 4445676"/>
              <a:gd name="connsiteX62" fmla="*/ 1430655 w 7207676"/>
              <a:gd name="connsiteY62" fmla="*/ 763140 h 4445676"/>
              <a:gd name="connsiteX63" fmla="*/ 1270635 w 7207676"/>
              <a:gd name="connsiteY63" fmla="*/ 839340 h 4445676"/>
              <a:gd name="connsiteX64" fmla="*/ 1125855 w 7207676"/>
              <a:gd name="connsiteY64" fmla="*/ 877440 h 4445676"/>
              <a:gd name="connsiteX65" fmla="*/ 1125855 w 7207676"/>
              <a:gd name="connsiteY65" fmla="*/ 1075560 h 4445676"/>
              <a:gd name="connsiteX66" fmla="*/ 1194435 w 7207676"/>
              <a:gd name="connsiteY66" fmla="*/ 1212720 h 4445676"/>
              <a:gd name="connsiteX67" fmla="*/ 1354455 w 7207676"/>
              <a:gd name="connsiteY67" fmla="*/ 1250820 h 4445676"/>
              <a:gd name="connsiteX68" fmla="*/ 1407795 w 7207676"/>
              <a:gd name="connsiteY68" fmla="*/ 1342260 h 4445676"/>
              <a:gd name="connsiteX69" fmla="*/ 1369695 w 7207676"/>
              <a:gd name="connsiteY69" fmla="*/ 1494660 h 4445676"/>
              <a:gd name="connsiteX70" fmla="*/ 1346835 w 7207676"/>
              <a:gd name="connsiteY70" fmla="*/ 1639440 h 4445676"/>
              <a:gd name="connsiteX71" fmla="*/ 1468755 w 7207676"/>
              <a:gd name="connsiteY71" fmla="*/ 1852800 h 4445676"/>
              <a:gd name="connsiteX72" fmla="*/ 1522095 w 7207676"/>
              <a:gd name="connsiteY72" fmla="*/ 2096640 h 4445676"/>
              <a:gd name="connsiteX73" fmla="*/ 1590675 w 7207676"/>
              <a:gd name="connsiteY73" fmla="*/ 2294760 h 4445676"/>
              <a:gd name="connsiteX74" fmla="*/ 1613535 w 7207676"/>
              <a:gd name="connsiteY74" fmla="*/ 2378580 h 4445676"/>
              <a:gd name="connsiteX75" fmla="*/ 1468755 w 7207676"/>
              <a:gd name="connsiteY75" fmla="*/ 2348100 h 4445676"/>
              <a:gd name="connsiteX76" fmla="*/ 1346835 w 7207676"/>
              <a:gd name="connsiteY76" fmla="*/ 2378580 h 4445676"/>
              <a:gd name="connsiteX77" fmla="*/ 1301115 w 7207676"/>
              <a:gd name="connsiteY77" fmla="*/ 2515740 h 4445676"/>
              <a:gd name="connsiteX78" fmla="*/ 1232535 w 7207676"/>
              <a:gd name="connsiteY78" fmla="*/ 2660520 h 4445676"/>
              <a:gd name="connsiteX79" fmla="*/ 1125855 w 7207676"/>
              <a:gd name="connsiteY79" fmla="*/ 2729100 h 4445676"/>
              <a:gd name="connsiteX80" fmla="*/ 1042035 w 7207676"/>
              <a:gd name="connsiteY80" fmla="*/ 2889120 h 4445676"/>
              <a:gd name="connsiteX81" fmla="*/ 1011555 w 7207676"/>
              <a:gd name="connsiteY81" fmla="*/ 2972940 h 4445676"/>
              <a:gd name="connsiteX82" fmla="*/ 866775 w 7207676"/>
              <a:gd name="connsiteY82" fmla="*/ 3049140 h 4445676"/>
              <a:gd name="connsiteX83" fmla="*/ 744855 w 7207676"/>
              <a:gd name="connsiteY83" fmla="*/ 3033900 h 4445676"/>
              <a:gd name="connsiteX84" fmla="*/ 676275 w 7207676"/>
              <a:gd name="connsiteY84" fmla="*/ 3033900 h 4445676"/>
              <a:gd name="connsiteX85" fmla="*/ 607695 w 7207676"/>
              <a:gd name="connsiteY85" fmla="*/ 3049140 h 4445676"/>
              <a:gd name="connsiteX86" fmla="*/ 447675 w 7207676"/>
              <a:gd name="connsiteY86" fmla="*/ 3132960 h 4445676"/>
              <a:gd name="connsiteX87" fmla="*/ 234315 w 7207676"/>
              <a:gd name="connsiteY87" fmla="*/ 3155820 h 4445676"/>
              <a:gd name="connsiteX88" fmla="*/ 112395 w 7207676"/>
              <a:gd name="connsiteY88" fmla="*/ 3209160 h 4445676"/>
              <a:gd name="connsiteX89" fmla="*/ 51435 w 7207676"/>
              <a:gd name="connsiteY89" fmla="*/ 3430140 h 4445676"/>
              <a:gd name="connsiteX90" fmla="*/ 5715 w 7207676"/>
              <a:gd name="connsiteY90" fmla="*/ 3742560 h 4445676"/>
              <a:gd name="connsiteX91" fmla="*/ 5715 w 7207676"/>
              <a:gd name="connsiteY91" fmla="*/ 3910200 h 4445676"/>
              <a:gd name="connsiteX92" fmla="*/ 51435 w 7207676"/>
              <a:gd name="connsiteY92" fmla="*/ 4001640 h 4445676"/>
              <a:gd name="connsiteX93" fmla="*/ 104775 w 7207676"/>
              <a:gd name="connsiteY93" fmla="*/ 4085460 h 4445676"/>
              <a:gd name="connsiteX94" fmla="*/ 142875 w 7207676"/>
              <a:gd name="connsiteY94" fmla="*/ 4192140 h 4445676"/>
              <a:gd name="connsiteX95" fmla="*/ 219075 w 7207676"/>
              <a:gd name="connsiteY95" fmla="*/ 4291200 h 4445676"/>
              <a:gd name="connsiteX96" fmla="*/ 249555 w 7207676"/>
              <a:gd name="connsiteY96" fmla="*/ 4321680 h 4445676"/>
              <a:gd name="connsiteX97" fmla="*/ 356235 w 7207676"/>
              <a:gd name="connsiteY97" fmla="*/ 4382640 h 4445676"/>
              <a:gd name="connsiteX98" fmla="*/ 432435 w 7207676"/>
              <a:gd name="connsiteY98" fmla="*/ 4443600 h 4445676"/>
              <a:gd name="connsiteX99" fmla="*/ 577215 w 7207676"/>
              <a:gd name="connsiteY99" fmla="*/ 4428360 h 4445676"/>
              <a:gd name="connsiteX100" fmla="*/ 813435 w 7207676"/>
              <a:gd name="connsiteY100" fmla="*/ 4397880 h 4445676"/>
              <a:gd name="connsiteX101" fmla="*/ 912495 w 7207676"/>
              <a:gd name="connsiteY101" fmla="*/ 4367400 h 4445676"/>
              <a:gd name="connsiteX102" fmla="*/ 996315 w 7207676"/>
              <a:gd name="connsiteY102" fmla="*/ 4291200 h 4445676"/>
              <a:gd name="connsiteX103" fmla="*/ 1072515 w 7207676"/>
              <a:gd name="connsiteY103" fmla="*/ 4146420 h 4445676"/>
              <a:gd name="connsiteX104" fmla="*/ 1141095 w 7207676"/>
              <a:gd name="connsiteY104" fmla="*/ 4039740 h 4445676"/>
              <a:gd name="connsiteX105" fmla="*/ 1247775 w 7207676"/>
              <a:gd name="connsiteY105" fmla="*/ 3963540 h 4445676"/>
              <a:gd name="connsiteX106" fmla="*/ 1514475 w 7207676"/>
              <a:gd name="connsiteY106" fmla="*/ 4016880 h 4445676"/>
              <a:gd name="connsiteX107" fmla="*/ 1628775 w 7207676"/>
              <a:gd name="connsiteY107" fmla="*/ 4016880 h 4445676"/>
              <a:gd name="connsiteX108" fmla="*/ 1857375 w 7207676"/>
              <a:gd name="connsiteY108" fmla="*/ 3994020 h 4445676"/>
              <a:gd name="connsiteX109" fmla="*/ 1964055 w 7207676"/>
              <a:gd name="connsiteY109" fmla="*/ 3955920 h 4445676"/>
              <a:gd name="connsiteX110" fmla="*/ 2131695 w 7207676"/>
              <a:gd name="connsiteY110" fmla="*/ 3773040 h 4445676"/>
              <a:gd name="connsiteX111" fmla="*/ 2268855 w 7207676"/>
              <a:gd name="connsiteY111" fmla="*/ 3902580 h 4445676"/>
              <a:gd name="connsiteX112" fmla="*/ 2413635 w 7207676"/>
              <a:gd name="connsiteY112" fmla="*/ 3940680 h 4445676"/>
              <a:gd name="connsiteX113" fmla="*/ 2550795 w 7207676"/>
              <a:gd name="connsiteY113" fmla="*/ 3917820 h 4445676"/>
              <a:gd name="connsiteX114" fmla="*/ 2596515 w 7207676"/>
              <a:gd name="connsiteY114" fmla="*/ 3826380 h 4445676"/>
              <a:gd name="connsiteX115" fmla="*/ 2626995 w 7207676"/>
              <a:gd name="connsiteY115" fmla="*/ 3620640 h 4445676"/>
              <a:gd name="connsiteX116" fmla="*/ 2764155 w 7207676"/>
              <a:gd name="connsiteY116" fmla="*/ 3521580 h 4445676"/>
              <a:gd name="connsiteX117" fmla="*/ 2825115 w 7207676"/>
              <a:gd name="connsiteY117" fmla="*/ 3521580 h 4445676"/>
              <a:gd name="connsiteX118" fmla="*/ 2855595 w 7207676"/>
              <a:gd name="connsiteY118" fmla="*/ 3346320 h 4445676"/>
              <a:gd name="connsiteX119" fmla="*/ 2908935 w 7207676"/>
              <a:gd name="connsiteY119" fmla="*/ 3201540 h 4445676"/>
              <a:gd name="connsiteX120" fmla="*/ 3099435 w 7207676"/>
              <a:gd name="connsiteY120" fmla="*/ 3224400 h 4445676"/>
              <a:gd name="connsiteX121" fmla="*/ 3236595 w 7207676"/>
              <a:gd name="connsiteY121" fmla="*/ 3224400 h 4445676"/>
              <a:gd name="connsiteX122" fmla="*/ 3427095 w 7207676"/>
              <a:gd name="connsiteY122" fmla="*/ 3308220 h 4445676"/>
              <a:gd name="connsiteX123" fmla="*/ 3518535 w 7207676"/>
              <a:gd name="connsiteY123" fmla="*/ 3353940 h 4445676"/>
              <a:gd name="connsiteX124" fmla="*/ 3609975 w 7207676"/>
              <a:gd name="connsiteY124" fmla="*/ 3414900 h 4445676"/>
              <a:gd name="connsiteX125" fmla="*/ 3709035 w 7207676"/>
              <a:gd name="connsiteY125" fmla="*/ 3300600 h 4445676"/>
              <a:gd name="connsiteX126" fmla="*/ 3838575 w 7207676"/>
              <a:gd name="connsiteY126" fmla="*/ 3232020 h 4445676"/>
              <a:gd name="connsiteX127" fmla="*/ 3952875 w 7207676"/>
              <a:gd name="connsiteY127" fmla="*/ 3285360 h 4445676"/>
              <a:gd name="connsiteX128" fmla="*/ 4059555 w 7207676"/>
              <a:gd name="connsiteY128" fmla="*/ 3346320 h 4445676"/>
              <a:gd name="connsiteX129" fmla="*/ 4211955 w 7207676"/>
              <a:gd name="connsiteY129" fmla="*/ 3308220 h 4445676"/>
              <a:gd name="connsiteX130" fmla="*/ 4265295 w 7207676"/>
              <a:gd name="connsiteY130" fmla="*/ 3353940 h 4445676"/>
              <a:gd name="connsiteX131" fmla="*/ 4341495 w 7207676"/>
              <a:gd name="connsiteY131" fmla="*/ 3430140 h 4445676"/>
              <a:gd name="connsiteX132" fmla="*/ 4448175 w 7207676"/>
              <a:gd name="connsiteY132" fmla="*/ 3536820 h 4445676"/>
              <a:gd name="connsiteX133" fmla="*/ 4623435 w 7207676"/>
              <a:gd name="connsiteY133" fmla="*/ 3552060 h 4445676"/>
              <a:gd name="connsiteX134" fmla="*/ 4768215 w 7207676"/>
              <a:gd name="connsiteY134" fmla="*/ 3597780 h 4445676"/>
              <a:gd name="connsiteX135" fmla="*/ 4859655 w 7207676"/>
              <a:gd name="connsiteY135" fmla="*/ 3673980 h 4445676"/>
              <a:gd name="connsiteX136" fmla="*/ 4928235 w 7207676"/>
              <a:gd name="connsiteY136" fmla="*/ 3696840 h 4445676"/>
              <a:gd name="connsiteX137" fmla="*/ 5034915 w 7207676"/>
              <a:gd name="connsiteY137" fmla="*/ 3757800 h 4445676"/>
              <a:gd name="connsiteX138" fmla="*/ 5149215 w 7207676"/>
              <a:gd name="connsiteY138" fmla="*/ 3696840 h 4445676"/>
              <a:gd name="connsiteX139" fmla="*/ 5240655 w 7207676"/>
              <a:gd name="connsiteY139" fmla="*/ 3597780 h 4445676"/>
              <a:gd name="connsiteX140" fmla="*/ 5431155 w 7207676"/>
              <a:gd name="connsiteY140" fmla="*/ 3536820 h 4445676"/>
              <a:gd name="connsiteX141" fmla="*/ 5507355 w 7207676"/>
              <a:gd name="connsiteY141" fmla="*/ 3445380 h 4445676"/>
              <a:gd name="connsiteX142" fmla="*/ 5553075 w 7207676"/>
              <a:gd name="connsiteY142" fmla="*/ 3392040 h 4445676"/>
              <a:gd name="connsiteX143" fmla="*/ 5766435 w 7207676"/>
              <a:gd name="connsiteY143" fmla="*/ 3308220 h 4445676"/>
              <a:gd name="connsiteX144" fmla="*/ 5895975 w 7207676"/>
              <a:gd name="connsiteY144" fmla="*/ 3331080 h 4445676"/>
              <a:gd name="connsiteX145" fmla="*/ 6025515 w 7207676"/>
              <a:gd name="connsiteY145" fmla="*/ 3270120 h 4445676"/>
              <a:gd name="connsiteX146" fmla="*/ 6116955 w 7207676"/>
              <a:gd name="connsiteY146" fmla="*/ 3209160 h 4445676"/>
              <a:gd name="connsiteX147" fmla="*/ 6231255 w 7207676"/>
              <a:gd name="connsiteY147" fmla="*/ 3033900 h 4445676"/>
              <a:gd name="connsiteX148" fmla="*/ 6284595 w 7207676"/>
              <a:gd name="connsiteY148" fmla="*/ 2889120 h 4445676"/>
              <a:gd name="connsiteX149" fmla="*/ 6307455 w 7207676"/>
              <a:gd name="connsiteY149" fmla="*/ 2774820 h 4445676"/>
              <a:gd name="connsiteX150" fmla="*/ 6269355 w 7207676"/>
              <a:gd name="connsiteY150" fmla="*/ 2713860 h 4445676"/>
              <a:gd name="connsiteX151" fmla="*/ 6170295 w 7207676"/>
              <a:gd name="connsiteY151" fmla="*/ 2675760 h 4445676"/>
              <a:gd name="connsiteX152" fmla="*/ 6132195 w 7207676"/>
              <a:gd name="connsiteY152" fmla="*/ 2630040 h 4445676"/>
              <a:gd name="connsiteX153" fmla="*/ 6261735 w 7207676"/>
              <a:gd name="connsiteY153" fmla="*/ 2546220 h 4445676"/>
              <a:gd name="connsiteX154" fmla="*/ 6383655 w 7207676"/>
              <a:gd name="connsiteY154" fmla="*/ 2546220 h 4445676"/>
              <a:gd name="connsiteX155" fmla="*/ 6368415 w 7207676"/>
              <a:gd name="connsiteY155" fmla="*/ 2332860 h 4445676"/>
              <a:gd name="connsiteX156" fmla="*/ 6528435 w 7207676"/>
              <a:gd name="connsiteY156" fmla="*/ 2378580 h 4445676"/>
              <a:gd name="connsiteX157" fmla="*/ 6619875 w 7207676"/>
              <a:gd name="connsiteY157" fmla="*/ 2378580 h 4445676"/>
              <a:gd name="connsiteX158" fmla="*/ 6711315 w 7207676"/>
              <a:gd name="connsiteY158" fmla="*/ 2294760 h 4445676"/>
              <a:gd name="connsiteX159" fmla="*/ 6772275 w 7207676"/>
              <a:gd name="connsiteY159" fmla="*/ 2195700 h 4445676"/>
              <a:gd name="connsiteX160" fmla="*/ 6810375 w 7207676"/>
              <a:gd name="connsiteY160" fmla="*/ 2127120 h 4445676"/>
              <a:gd name="connsiteX161" fmla="*/ 6993255 w 7207676"/>
              <a:gd name="connsiteY161" fmla="*/ 2157600 h 4445676"/>
              <a:gd name="connsiteX162" fmla="*/ 7099935 w 7207676"/>
              <a:gd name="connsiteY162" fmla="*/ 2127120 h 4445676"/>
              <a:gd name="connsiteX163" fmla="*/ 7198995 w 7207676"/>
              <a:gd name="connsiteY163" fmla="*/ 2050920 h 4445676"/>
              <a:gd name="connsiteX164" fmla="*/ 7198995 w 7207676"/>
              <a:gd name="connsiteY164" fmla="*/ 2012820 h 444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207676" h="4445676">
                <a:moveTo>
                  <a:pt x="7023735" y="1121280"/>
                </a:moveTo>
                <a:cubicBezTo>
                  <a:pt x="6993890" y="1126360"/>
                  <a:pt x="6928485" y="1127630"/>
                  <a:pt x="6886575" y="1144140"/>
                </a:cubicBezTo>
                <a:cubicBezTo>
                  <a:pt x="6844665" y="1160650"/>
                  <a:pt x="6802755" y="1189860"/>
                  <a:pt x="6772275" y="1220340"/>
                </a:cubicBezTo>
                <a:cubicBezTo>
                  <a:pt x="6741795" y="1250820"/>
                  <a:pt x="6730365" y="1299080"/>
                  <a:pt x="6703695" y="1327020"/>
                </a:cubicBezTo>
                <a:cubicBezTo>
                  <a:pt x="6677025" y="1354960"/>
                  <a:pt x="6647815" y="1374010"/>
                  <a:pt x="6612255" y="1387980"/>
                </a:cubicBezTo>
                <a:cubicBezTo>
                  <a:pt x="6576695" y="1401950"/>
                  <a:pt x="6539865" y="1385440"/>
                  <a:pt x="6490335" y="1410840"/>
                </a:cubicBezTo>
                <a:cubicBezTo>
                  <a:pt x="6440805" y="1436240"/>
                  <a:pt x="6362065" y="1513710"/>
                  <a:pt x="6315075" y="1540380"/>
                </a:cubicBezTo>
                <a:cubicBezTo>
                  <a:pt x="6268085" y="1567050"/>
                  <a:pt x="6250305" y="1603880"/>
                  <a:pt x="6208395" y="1570860"/>
                </a:cubicBezTo>
                <a:cubicBezTo>
                  <a:pt x="6166485" y="1537840"/>
                  <a:pt x="6092825" y="1361310"/>
                  <a:pt x="6063615" y="1342260"/>
                </a:cubicBezTo>
                <a:cubicBezTo>
                  <a:pt x="6034405" y="1323210"/>
                  <a:pt x="6042025" y="1429890"/>
                  <a:pt x="6033135" y="1456560"/>
                </a:cubicBezTo>
                <a:cubicBezTo>
                  <a:pt x="6024245" y="1483230"/>
                  <a:pt x="6038215" y="1503550"/>
                  <a:pt x="6010275" y="1502280"/>
                </a:cubicBezTo>
                <a:cubicBezTo>
                  <a:pt x="5982335" y="1501010"/>
                  <a:pt x="5907405" y="1466720"/>
                  <a:pt x="5865495" y="1448940"/>
                </a:cubicBezTo>
                <a:cubicBezTo>
                  <a:pt x="5823585" y="1431160"/>
                  <a:pt x="5791835" y="1413380"/>
                  <a:pt x="5758815" y="1395600"/>
                </a:cubicBezTo>
                <a:cubicBezTo>
                  <a:pt x="5725795" y="1377820"/>
                  <a:pt x="5697855" y="1351150"/>
                  <a:pt x="5667375" y="1342260"/>
                </a:cubicBezTo>
                <a:cubicBezTo>
                  <a:pt x="5636895" y="1333370"/>
                  <a:pt x="5614035" y="1363850"/>
                  <a:pt x="5575935" y="1342260"/>
                </a:cubicBezTo>
                <a:cubicBezTo>
                  <a:pt x="5537835" y="1320670"/>
                  <a:pt x="5467985" y="1248280"/>
                  <a:pt x="5438775" y="1212720"/>
                </a:cubicBezTo>
                <a:cubicBezTo>
                  <a:pt x="5409565" y="1177160"/>
                  <a:pt x="5412105" y="1169540"/>
                  <a:pt x="5400675" y="1128900"/>
                </a:cubicBezTo>
                <a:cubicBezTo>
                  <a:pt x="5389245" y="1088260"/>
                  <a:pt x="5376545" y="1009520"/>
                  <a:pt x="5370195" y="968880"/>
                </a:cubicBezTo>
                <a:cubicBezTo>
                  <a:pt x="5363845" y="928240"/>
                  <a:pt x="5381625" y="896490"/>
                  <a:pt x="5362575" y="885060"/>
                </a:cubicBezTo>
                <a:cubicBezTo>
                  <a:pt x="5343525" y="873630"/>
                  <a:pt x="5281295" y="892680"/>
                  <a:pt x="5255895" y="900300"/>
                </a:cubicBezTo>
                <a:cubicBezTo>
                  <a:pt x="5230495" y="907920"/>
                  <a:pt x="5222875" y="916810"/>
                  <a:pt x="5210175" y="930780"/>
                </a:cubicBezTo>
                <a:cubicBezTo>
                  <a:pt x="5197475" y="944750"/>
                  <a:pt x="5196205" y="979040"/>
                  <a:pt x="5179695" y="984120"/>
                </a:cubicBezTo>
                <a:cubicBezTo>
                  <a:pt x="5163185" y="989200"/>
                  <a:pt x="5131435" y="966340"/>
                  <a:pt x="5111115" y="961260"/>
                </a:cubicBezTo>
                <a:cubicBezTo>
                  <a:pt x="5090795" y="956180"/>
                  <a:pt x="5089525" y="953640"/>
                  <a:pt x="5057775" y="953640"/>
                </a:cubicBezTo>
                <a:cubicBezTo>
                  <a:pt x="5026025" y="953640"/>
                  <a:pt x="4956175" y="954910"/>
                  <a:pt x="4920615" y="961260"/>
                </a:cubicBezTo>
                <a:cubicBezTo>
                  <a:pt x="4885055" y="967610"/>
                  <a:pt x="4871085" y="985390"/>
                  <a:pt x="4844415" y="991740"/>
                </a:cubicBezTo>
                <a:cubicBezTo>
                  <a:pt x="4817745" y="998090"/>
                  <a:pt x="4787265" y="1009520"/>
                  <a:pt x="4760595" y="999360"/>
                </a:cubicBezTo>
                <a:cubicBezTo>
                  <a:pt x="4733925" y="989200"/>
                  <a:pt x="4690745" y="965070"/>
                  <a:pt x="4684395" y="930780"/>
                </a:cubicBezTo>
                <a:cubicBezTo>
                  <a:pt x="4678045" y="896490"/>
                  <a:pt x="4705985" y="845690"/>
                  <a:pt x="4722495" y="793620"/>
                </a:cubicBezTo>
                <a:cubicBezTo>
                  <a:pt x="4739005" y="741550"/>
                  <a:pt x="4796155" y="647570"/>
                  <a:pt x="4783455" y="618360"/>
                </a:cubicBezTo>
                <a:cubicBezTo>
                  <a:pt x="4770755" y="589150"/>
                  <a:pt x="4675505" y="631060"/>
                  <a:pt x="4646295" y="618360"/>
                </a:cubicBezTo>
                <a:cubicBezTo>
                  <a:pt x="4617085" y="605660"/>
                  <a:pt x="4634865" y="565020"/>
                  <a:pt x="4608195" y="542160"/>
                </a:cubicBezTo>
                <a:cubicBezTo>
                  <a:pt x="4581525" y="519300"/>
                  <a:pt x="4514215" y="482470"/>
                  <a:pt x="4486275" y="481200"/>
                </a:cubicBezTo>
                <a:cubicBezTo>
                  <a:pt x="4458335" y="479930"/>
                  <a:pt x="4463415" y="518030"/>
                  <a:pt x="4440555" y="534540"/>
                </a:cubicBezTo>
                <a:cubicBezTo>
                  <a:pt x="4417695" y="551050"/>
                  <a:pt x="4385945" y="571370"/>
                  <a:pt x="4349115" y="580260"/>
                </a:cubicBezTo>
                <a:cubicBezTo>
                  <a:pt x="4312285" y="589150"/>
                  <a:pt x="4257675" y="576450"/>
                  <a:pt x="4219575" y="587880"/>
                </a:cubicBezTo>
                <a:cubicBezTo>
                  <a:pt x="4181475" y="599310"/>
                  <a:pt x="4145915" y="629790"/>
                  <a:pt x="4120515" y="648840"/>
                </a:cubicBezTo>
                <a:cubicBezTo>
                  <a:pt x="4095115" y="667890"/>
                  <a:pt x="4098925" y="686940"/>
                  <a:pt x="4067175" y="702180"/>
                </a:cubicBezTo>
                <a:cubicBezTo>
                  <a:pt x="4035425" y="717420"/>
                  <a:pt x="3977005" y="733930"/>
                  <a:pt x="3930015" y="740280"/>
                </a:cubicBezTo>
                <a:cubicBezTo>
                  <a:pt x="3883025" y="746630"/>
                  <a:pt x="3832225" y="746630"/>
                  <a:pt x="3785235" y="740280"/>
                </a:cubicBezTo>
                <a:cubicBezTo>
                  <a:pt x="3738245" y="733930"/>
                  <a:pt x="3696335" y="730120"/>
                  <a:pt x="3648075" y="702180"/>
                </a:cubicBezTo>
                <a:cubicBezTo>
                  <a:pt x="3599815" y="674240"/>
                  <a:pt x="3536315" y="609470"/>
                  <a:pt x="3495675" y="572640"/>
                </a:cubicBezTo>
                <a:cubicBezTo>
                  <a:pt x="3455035" y="535810"/>
                  <a:pt x="3442335" y="512950"/>
                  <a:pt x="3404235" y="481200"/>
                </a:cubicBezTo>
                <a:cubicBezTo>
                  <a:pt x="3366135" y="449450"/>
                  <a:pt x="3312795" y="411350"/>
                  <a:pt x="3267075" y="382140"/>
                </a:cubicBezTo>
                <a:cubicBezTo>
                  <a:pt x="3221355" y="352930"/>
                  <a:pt x="3202305" y="324990"/>
                  <a:pt x="3129915" y="305940"/>
                </a:cubicBezTo>
                <a:cubicBezTo>
                  <a:pt x="3057525" y="286890"/>
                  <a:pt x="2883535" y="279270"/>
                  <a:pt x="2832735" y="267840"/>
                </a:cubicBezTo>
                <a:cubicBezTo>
                  <a:pt x="2781935" y="256410"/>
                  <a:pt x="2845435" y="250060"/>
                  <a:pt x="2825115" y="237360"/>
                </a:cubicBezTo>
                <a:cubicBezTo>
                  <a:pt x="2804795" y="224660"/>
                  <a:pt x="2753995" y="197990"/>
                  <a:pt x="2710815" y="191640"/>
                </a:cubicBezTo>
                <a:cubicBezTo>
                  <a:pt x="2667635" y="185290"/>
                  <a:pt x="2610485" y="214500"/>
                  <a:pt x="2566035" y="199260"/>
                </a:cubicBezTo>
                <a:cubicBezTo>
                  <a:pt x="2521585" y="184020"/>
                  <a:pt x="2479675" y="133220"/>
                  <a:pt x="2444115" y="100200"/>
                </a:cubicBezTo>
                <a:cubicBezTo>
                  <a:pt x="2408555" y="67180"/>
                  <a:pt x="2369185" y="-10290"/>
                  <a:pt x="2352675" y="1140"/>
                </a:cubicBezTo>
                <a:cubicBezTo>
                  <a:pt x="2336165" y="12570"/>
                  <a:pt x="2352675" y="129410"/>
                  <a:pt x="2345055" y="168780"/>
                </a:cubicBezTo>
                <a:cubicBezTo>
                  <a:pt x="2337435" y="208150"/>
                  <a:pt x="2331085" y="211960"/>
                  <a:pt x="2306955" y="237360"/>
                </a:cubicBezTo>
                <a:cubicBezTo>
                  <a:pt x="2282825" y="262760"/>
                  <a:pt x="2239645" y="293240"/>
                  <a:pt x="2200275" y="321180"/>
                </a:cubicBezTo>
                <a:cubicBezTo>
                  <a:pt x="2160905" y="349120"/>
                  <a:pt x="2096135" y="374520"/>
                  <a:pt x="2070735" y="405000"/>
                </a:cubicBezTo>
                <a:cubicBezTo>
                  <a:pt x="2045335" y="435480"/>
                  <a:pt x="2049145" y="463420"/>
                  <a:pt x="2047875" y="504060"/>
                </a:cubicBezTo>
                <a:cubicBezTo>
                  <a:pt x="2046605" y="544700"/>
                  <a:pt x="2059305" y="614550"/>
                  <a:pt x="2063115" y="648840"/>
                </a:cubicBezTo>
                <a:cubicBezTo>
                  <a:pt x="2066925" y="683130"/>
                  <a:pt x="2078355" y="684400"/>
                  <a:pt x="2070735" y="709800"/>
                </a:cubicBezTo>
                <a:cubicBezTo>
                  <a:pt x="2063115" y="735200"/>
                  <a:pt x="2036445" y="782190"/>
                  <a:pt x="2017395" y="801240"/>
                </a:cubicBezTo>
                <a:cubicBezTo>
                  <a:pt x="1998345" y="820290"/>
                  <a:pt x="2002155" y="827910"/>
                  <a:pt x="1956435" y="824100"/>
                </a:cubicBezTo>
                <a:cubicBezTo>
                  <a:pt x="1910715" y="820290"/>
                  <a:pt x="1743075" y="778380"/>
                  <a:pt x="1743075" y="778380"/>
                </a:cubicBezTo>
                <a:cubicBezTo>
                  <a:pt x="1684655" y="766950"/>
                  <a:pt x="1657985" y="758060"/>
                  <a:pt x="1605915" y="755520"/>
                </a:cubicBezTo>
                <a:lnTo>
                  <a:pt x="1430655" y="763140"/>
                </a:lnTo>
                <a:cubicBezTo>
                  <a:pt x="1374775" y="777110"/>
                  <a:pt x="1321435" y="820290"/>
                  <a:pt x="1270635" y="839340"/>
                </a:cubicBezTo>
                <a:cubicBezTo>
                  <a:pt x="1219835" y="858390"/>
                  <a:pt x="1149985" y="838070"/>
                  <a:pt x="1125855" y="877440"/>
                </a:cubicBezTo>
                <a:cubicBezTo>
                  <a:pt x="1101725" y="916810"/>
                  <a:pt x="1114425" y="1019680"/>
                  <a:pt x="1125855" y="1075560"/>
                </a:cubicBezTo>
                <a:cubicBezTo>
                  <a:pt x="1137285" y="1131440"/>
                  <a:pt x="1156335" y="1183510"/>
                  <a:pt x="1194435" y="1212720"/>
                </a:cubicBezTo>
                <a:cubicBezTo>
                  <a:pt x="1232535" y="1241930"/>
                  <a:pt x="1318895" y="1229230"/>
                  <a:pt x="1354455" y="1250820"/>
                </a:cubicBezTo>
                <a:cubicBezTo>
                  <a:pt x="1390015" y="1272410"/>
                  <a:pt x="1405255" y="1301620"/>
                  <a:pt x="1407795" y="1342260"/>
                </a:cubicBezTo>
                <a:cubicBezTo>
                  <a:pt x="1410335" y="1382900"/>
                  <a:pt x="1379855" y="1445130"/>
                  <a:pt x="1369695" y="1494660"/>
                </a:cubicBezTo>
                <a:cubicBezTo>
                  <a:pt x="1359535" y="1544190"/>
                  <a:pt x="1330325" y="1579750"/>
                  <a:pt x="1346835" y="1639440"/>
                </a:cubicBezTo>
                <a:cubicBezTo>
                  <a:pt x="1363345" y="1699130"/>
                  <a:pt x="1439545" y="1776600"/>
                  <a:pt x="1468755" y="1852800"/>
                </a:cubicBezTo>
                <a:cubicBezTo>
                  <a:pt x="1497965" y="1929000"/>
                  <a:pt x="1501775" y="2022980"/>
                  <a:pt x="1522095" y="2096640"/>
                </a:cubicBezTo>
                <a:cubicBezTo>
                  <a:pt x="1542415" y="2170300"/>
                  <a:pt x="1575435" y="2247770"/>
                  <a:pt x="1590675" y="2294760"/>
                </a:cubicBezTo>
                <a:cubicBezTo>
                  <a:pt x="1605915" y="2341750"/>
                  <a:pt x="1633855" y="2369690"/>
                  <a:pt x="1613535" y="2378580"/>
                </a:cubicBezTo>
                <a:cubicBezTo>
                  <a:pt x="1593215" y="2387470"/>
                  <a:pt x="1513205" y="2348100"/>
                  <a:pt x="1468755" y="2348100"/>
                </a:cubicBezTo>
                <a:cubicBezTo>
                  <a:pt x="1424305" y="2348100"/>
                  <a:pt x="1374775" y="2350640"/>
                  <a:pt x="1346835" y="2378580"/>
                </a:cubicBezTo>
                <a:cubicBezTo>
                  <a:pt x="1318895" y="2406520"/>
                  <a:pt x="1320165" y="2468750"/>
                  <a:pt x="1301115" y="2515740"/>
                </a:cubicBezTo>
                <a:cubicBezTo>
                  <a:pt x="1282065" y="2562730"/>
                  <a:pt x="1261745" y="2624960"/>
                  <a:pt x="1232535" y="2660520"/>
                </a:cubicBezTo>
                <a:cubicBezTo>
                  <a:pt x="1203325" y="2696080"/>
                  <a:pt x="1157605" y="2691000"/>
                  <a:pt x="1125855" y="2729100"/>
                </a:cubicBezTo>
                <a:cubicBezTo>
                  <a:pt x="1094105" y="2767200"/>
                  <a:pt x="1061085" y="2848480"/>
                  <a:pt x="1042035" y="2889120"/>
                </a:cubicBezTo>
                <a:cubicBezTo>
                  <a:pt x="1022985" y="2929760"/>
                  <a:pt x="1040765" y="2946270"/>
                  <a:pt x="1011555" y="2972940"/>
                </a:cubicBezTo>
                <a:cubicBezTo>
                  <a:pt x="982345" y="2999610"/>
                  <a:pt x="911225" y="3038980"/>
                  <a:pt x="866775" y="3049140"/>
                </a:cubicBezTo>
                <a:cubicBezTo>
                  <a:pt x="822325" y="3059300"/>
                  <a:pt x="776605" y="3036440"/>
                  <a:pt x="744855" y="3033900"/>
                </a:cubicBezTo>
                <a:cubicBezTo>
                  <a:pt x="713105" y="3031360"/>
                  <a:pt x="699135" y="3031360"/>
                  <a:pt x="676275" y="3033900"/>
                </a:cubicBezTo>
                <a:cubicBezTo>
                  <a:pt x="653415" y="3036440"/>
                  <a:pt x="645795" y="3032630"/>
                  <a:pt x="607695" y="3049140"/>
                </a:cubicBezTo>
                <a:cubicBezTo>
                  <a:pt x="569595" y="3065650"/>
                  <a:pt x="509905" y="3115180"/>
                  <a:pt x="447675" y="3132960"/>
                </a:cubicBezTo>
                <a:cubicBezTo>
                  <a:pt x="385445" y="3150740"/>
                  <a:pt x="290195" y="3143120"/>
                  <a:pt x="234315" y="3155820"/>
                </a:cubicBezTo>
                <a:cubicBezTo>
                  <a:pt x="178435" y="3168520"/>
                  <a:pt x="142875" y="3163440"/>
                  <a:pt x="112395" y="3209160"/>
                </a:cubicBezTo>
                <a:cubicBezTo>
                  <a:pt x="81915" y="3254880"/>
                  <a:pt x="69215" y="3341240"/>
                  <a:pt x="51435" y="3430140"/>
                </a:cubicBezTo>
                <a:cubicBezTo>
                  <a:pt x="33655" y="3519040"/>
                  <a:pt x="13335" y="3662550"/>
                  <a:pt x="5715" y="3742560"/>
                </a:cubicBezTo>
                <a:cubicBezTo>
                  <a:pt x="-1905" y="3822570"/>
                  <a:pt x="-1905" y="3867020"/>
                  <a:pt x="5715" y="3910200"/>
                </a:cubicBezTo>
                <a:cubicBezTo>
                  <a:pt x="13335" y="3953380"/>
                  <a:pt x="34925" y="3972430"/>
                  <a:pt x="51435" y="4001640"/>
                </a:cubicBezTo>
                <a:cubicBezTo>
                  <a:pt x="67945" y="4030850"/>
                  <a:pt x="89535" y="4053710"/>
                  <a:pt x="104775" y="4085460"/>
                </a:cubicBezTo>
                <a:cubicBezTo>
                  <a:pt x="120015" y="4117210"/>
                  <a:pt x="123825" y="4157850"/>
                  <a:pt x="142875" y="4192140"/>
                </a:cubicBezTo>
                <a:cubicBezTo>
                  <a:pt x="161925" y="4226430"/>
                  <a:pt x="201295" y="4269610"/>
                  <a:pt x="219075" y="4291200"/>
                </a:cubicBezTo>
                <a:cubicBezTo>
                  <a:pt x="236855" y="4312790"/>
                  <a:pt x="226695" y="4306440"/>
                  <a:pt x="249555" y="4321680"/>
                </a:cubicBezTo>
                <a:cubicBezTo>
                  <a:pt x="272415" y="4336920"/>
                  <a:pt x="325755" y="4362320"/>
                  <a:pt x="356235" y="4382640"/>
                </a:cubicBezTo>
                <a:cubicBezTo>
                  <a:pt x="386715" y="4402960"/>
                  <a:pt x="395605" y="4435980"/>
                  <a:pt x="432435" y="4443600"/>
                </a:cubicBezTo>
                <a:cubicBezTo>
                  <a:pt x="469265" y="4451220"/>
                  <a:pt x="513715" y="4435980"/>
                  <a:pt x="577215" y="4428360"/>
                </a:cubicBezTo>
                <a:cubicBezTo>
                  <a:pt x="640715" y="4420740"/>
                  <a:pt x="757555" y="4408040"/>
                  <a:pt x="813435" y="4397880"/>
                </a:cubicBezTo>
                <a:cubicBezTo>
                  <a:pt x="869315" y="4387720"/>
                  <a:pt x="882015" y="4385180"/>
                  <a:pt x="912495" y="4367400"/>
                </a:cubicBezTo>
                <a:cubicBezTo>
                  <a:pt x="942975" y="4349620"/>
                  <a:pt x="969645" y="4328030"/>
                  <a:pt x="996315" y="4291200"/>
                </a:cubicBezTo>
                <a:cubicBezTo>
                  <a:pt x="1022985" y="4254370"/>
                  <a:pt x="1048385" y="4188330"/>
                  <a:pt x="1072515" y="4146420"/>
                </a:cubicBezTo>
                <a:cubicBezTo>
                  <a:pt x="1096645" y="4104510"/>
                  <a:pt x="1111885" y="4070220"/>
                  <a:pt x="1141095" y="4039740"/>
                </a:cubicBezTo>
                <a:cubicBezTo>
                  <a:pt x="1170305" y="4009260"/>
                  <a:pt x="1185545" y="3967350"/>
                  <a:pt x="1247775" y="3963540"/>
                </a:cubicBezTo>
                <a:cubicBezTo>
                  <a:pt x="1310005" y="3959730"/>
                  <a:pt x="1450975" y="4007990"/>
                  <a:pt x="1514475" y="4016880"/>
                </a:cubicBezTo>
                <a:cubicBezTo>
                  <a:pt x="1577975" y="4025770"/>
                  <a:pt x="1571625" y="4020690"/>
                  <a:pt x="1628775" y="4016880"/>
                </a:cubicBezTo>
                <a:cubicBezTo>
                  <a:pt x="1685925" y="4013070"/>
                  <a:pt x="1801495" y="4004180"/>
                  <a:pt x="1857375" y="3994020"/>
                </a:cubicBezTo>
                <a:cubicBezTo>
                  <a:pt x="1913255" y="3983860"/>
                  <a:pt x="1918335" y="3992750"/>
                  <a:pt x="1964055" y="3955920"/>
                </a:cubicBezTo>
                <a:cubicBezTo>
                  <a:pt x="2009775" y="3919090"/>
                  <a:pt x="2080895" y="3781930"/>
                  <a:pt x="2131695" y="3773040"/>
                </a:cubicBezTo>
                <a:cubicBezTo>
                  <a:pt x="2182495" y="3764150"/>
                  <a:pt x="2221865" y="3874640"/>
                  <a:pt x="2268855" y="3902580"/>
                </a:cubicBezTo>
                <a:cubicBezTo>
                  <a:pt x="2315845" y="3930520"/>
                  <a:pt x="2366645" y="3938140"/>
                  <a:pt x="2413635" y="3940680"/>
                </a:cubicBezTo>
                <a:cubicBezTo>
                  <a:pt x="2460625" y="3943220"/>
                  <a:pt x="2520315" y="3936870"/>
                  <a:pt x="2550795" y="3917820"/>
                </a:cubicBezTo>
                <a:cubicBezTo>
                  <a:pt x="2581275" y="3898770"/>
                  <a:pt x="2583815" y="3875910"/>
                  <a:pt x="2596515" y="3826380"/>
                </a:cubicBezTo>
                <a:cubicBezTo>
                  <a:pt x="2609215" y="3776850"/>
                  <a:pt x="2599055" y="3671440"/>
                  <a:pt x="2626995" y="3620640"/>
                </a:cubicBezTo>
                <a:cubicBezTo>
                  <a:pt x="2654935" y="3569840"/>
                  <a:pt x="2731135" y="3538090"/>
                  <a:pt x="2764155" y="3521580"/>
                </a:cubicBezTo>
                <a:cubicBezTo>
                  <a:pt x="2797175" y="3505070"/>
                  <a:pt x="2809875" y="3550790"/>
                  <a:pt x="2825115" y="3521580"/>
                </a:cubicBezTo>
                <a:cubicBezTo>
                  <a:pt x="2840355" y="3492370"/>
                  <a:pt x="2841625" y="3399660"/>
                  <a:pt x="2855595" y="3346320"/>
                </a:cubicBezTo>
                <a:cubicBezTo>
                  <a:pt x="2869565" y="3292980"/>
                  <a:pt x="2868295" y="3221860"/>
                  <a:pt x="2908935" y="3201540"/>
                </a:cubicBezTo>
                <a:cubicBezTo>
                  <a:pt x="2949575" y="3181220"/>
                  <a:pt x="3044825" y="3220590"/>
                  <a:pt x="3099435" y="3224400"/>
                </a:cubicBezTo>
                <a:cubicBezTo>
                  <a:pt x="3154045" y="3228210"/>
                  <a:pt x="3181985" y="3210430"/>
                  <a:pt x="3236595" y="3224400"/>
                </a:cubicBezTo>
                <a:cubicBezTo>
                  <a:pt x="3291205" y="3238370"/>
                  <a:pt x="3380105" y="3286630"/>
                  <a:pt x="3427095" y="3308220"/>
                </a:cubicBezTo>
                <a:cubicBezTo>
                  <a:pt x="3474085" y="3329810"/>
                  <a:pt x="3488055" y="3336160"/>
                  <a:pt x="3518535" y="3353940"/>
                </a:cubicBezTo>
                <a:cubicBezTo>
                  <a:pt x="3549015" y="3371720"/>
                  <a:pt x="3578225" y="3423790"/>
                  <a:pt x="3609975" y="3414900"/>
                </a:cubicBezTo>
                <a:cubicBezTo>
                  <a:pt x="3641725" y="3406010"/>
                  <a:pt x="3670935" y="3331080"/>
                  <a:pt x="3709035" y="3300600"/>
                </a:cubicBezTo>
                <a:cubicBezTo>
                  <a:pt x="3747135" y="3270120"/>
                  <a:pt x="3797935" y="3234560"/>
                  <a:pt x="3838575" y="3232020"/>
                </a:cubicBezTo>
                <a:cubicBezTo>
                  <a:pt x="3879215" y="3229480"/>
                  <a:pt x="3916045" y="3266310"/>
                  <a:pt x="3952875" y="3285360"/>
                </a:cubicBezTo>
                <a:cubicBezTo>
                  <a:pt x="3989705" y="3304410"/>
                  <a:pt x="4016375" y="3342510"/>
                  <a:pt x="4059555" y="3346320"/>
                </a:cubicBezTo>
                <a:cubicBezTo>
                  <a:pt x="4102735" y="3350130"/>
                  <a:pt x="4177665" y="3306950"/>
                  <a:pt x="4211955" y="3308220"/>
                </a:cubicBezTo>
                <a:cubicBezTo>
                  <a:pt x="4246245" y="3309490"/>
                  <a:pt x="4243705" y="3333620"/>
                  <a:pt x="4265295" y="3353940"/>
                </a:cubicBezTo>
                <a:cubicBezTo>
                  <a:pt x="4286885" y="3374260"/>
                  <a:pt x="4311015" y="3399660"/>
                  <a:pt x="4341495" y="3430140"/>
                </a:cubicBezTo>
                <a:cubicBezTo>
                  <a:pt x="4371975" y="3460620"/>
                  <a:pt x="4401185" y="3516500"/>
                  <a:pt x="4448175" y="3536820"/>
                </a:cubicBezTo>
                <a:cubicBezTo>
                  <a:pt x="4495165" y="3557140"/>
                  <a:pt x="4570095" y="3541900"/>
                  <a:pt x="4623435" y="3552060"/>
                </a:cubicBezTo>
                <a:cubicBezTo>
                  <a:pt x="4676775" y="3562220"/>
                  <a:pt x="4728845" y="3577460"/>
                  <a:pt x="4768215" y="3597780"/>
                </a:cubicBezTo>
                <a:cubicBezTo>
                  <a:pt x="4807585" y="3618100"/>
                  <a:pt x="4832985" y="3657470"/>
                  <a:pt x="4859655" y="3673980"/>
                </a:cubicBezTo>
                <a:cubicBezTo>
                  <a:pt x="4886325" y="3690490"/>
                  <a:pt x="4899025" y="3682870"/>
                  <a:pt x="4928235" y="3696840"/>
                </a:cubicBezTo>
                <a:cubicBezTo>
                  <a:pt x="4957445" y="3710810"/>
                  <a:pt x="4998085" y="3757800"/>
                  <a:pt x="5034915" y="3757800"/>
                </a:cubicBezTo>
                <a:cubicBezTo>
                  <a:pt x="5071745" y="3757800"/>
                  <a:pt x="5114925" y="3723510"/>
                  <a:pt x="5149215" y="3696840"/>
                </a:cubicBezTo>
                <a:cubicBezTo>
                  <a:pt x="5183505" y="3670170"/>
                  <a:pt x="5193665" y="3624450"/>
                  <a:pt x="5240655" y="3597780"/>
                </a:cubicBezTo>
                <a:cubicBezTo>
                  <a:pt x="5287645" y="3571110"/>
                  <a:pt x="5386705" y="3562220"/>
                  <a:pt x="5431155" y="3536820"/>
                </a:cubicBezTo>
                <a:cubicBezTo>
                  <a:pt x="5475605" y="3511420"/>
                  <a:pt x="5487035" y="3469510"/>
                  <a:pt x="5507355" y="3445380"/>
                </a:cubicBezTo>
                <a:cubicBezTo>
                  <a:pt x="5527675" y="3421250"/>
                  <a:pt x="5509895" y="3414900"/>
                  <a:pt x="5553075" y="3392040"/>
                </a:cubicBezTo>
                <a:cubicBezTo>
                  <a:pt x="5596255" y="3369180"/>
                  <a:pt x="5709285" y="3318380"/>
                  <a:pt x="5766435" y="3308220"/>
                </a:cubicBezTo>
                <a:cubicBezTo>
                  <a:pt x="5823585" y="3298060"/>
                  <a:pt x="5852795" y="3337430"/>
                  <a:pt x="5895975" y="3331080"/>
                </a:cubicBezTo>
                <a:cubicBezTo>
                  <a:pt x="5939155" y="3324730"/>
                  <a:pt x="5988685" y="3290440"/>
                  <a:pt x="6025515" y="3270120"/>
                </a:cubicBezTo>
                <a:cubicBezTo>
                  <a:pt x="6062345" y="3249800"/>
                  <a:pt x="6082665" y="3248530"/>
                  <a:pt x="6116955" y="3209160"/>
                </a:cubicBezTo>
                <a:cubicBezTo>
                  <a:pt x="6151245" y="3169790"/>
                  <a:pt x="6203315" y="3087240"/>
                  <a:pt x="6231255" y="3033900"/>
                </a:cubicBezTo>
                <a:cubicBezTo>
                  <a:pt x="6259195" y="2980560"/>
                  <a:pt x="6271895" y="2932300"/>
                  <a:pt x="6284595" y="2889120"/>
                </a:cubicBezTo>
                <a:cubicBezTo>
                  <a:pt x="6297295" y="2845940"/>
                  <a:pt x="6309995" y="2804030"/>
                  <a:pt x="6307455" y="2774820"/>
                </a:cubicBezTo>
                <a:cubicBezTo>
                  <a:pt x="6304915" y="2745610"/>
                  <a:pt x="6292215" y="2730370"/>
                  <a:pt x="6269355" y="2713860"/>
                </a:cubicBezTo>
                <a:cubicBezTo>
                  <a:pt x="6246495" y="2697350"/>
                  <a:pt x="6193155" y="2689730"/>
                  <a:pt x="6170295" y="2675760"/>
                </a:cubicBezTo>
                <a:cubicBezTo>
                  <a:pt x="6147435" y="2661790"/>
                  <a:pt x="6116955" y="2651630"/>
                  <a:pt x="6132195" y="2630040"/>
                </a:cubicBezTo>
                <a:cubicBezTo>
                  <a:pt x="6147435" y="2608450"/>
                  <a:pt x="6219825" y="2560190"/>
                  <a:pt x="6261735" y="2546220"/>
                </a:cubicBezTo>
                <a:cubicBezTo>
                  <a:pt x="6303645" y="2532250"/>
                  <a:pt x="6365875" y="2581780"/>
                  <a:pt x="6383655" y="2546220"/>
                </a:cubicBezTo>
                <a:cubicBezTo>
                  <a:pt x="6401435" y="2510660"/>
                  <a:pt x="6344285" y="2360800"/>
                  <a:pt x="6368415" y="2332860"/>
                </a:cubicBezTo>
                <a:cubicBezTo>
                  <a:pt x="6392545" y="2304920"/>
                  <a:pt x="6486525" y="2370960"/>
                  <a:pt x="6528435" y="2378580"/>
                </a:cubicBezTo>
                <a:cubicBezTo>
                  <a:pt x="6570345" y="2386200"/>
                  <a:pt x="6589395" y="2392550"/>
                  <a:pt x="6619875" y="2378580"/>
                </a:cubicBezTo>
                <a:cubicBezTo>
                  <a:pt x="6650355" y="2364610"/>
                  <a:pt x="6685915" y="2325240"/>
                  <a:pt x="6711315" y="2294760"/>
                </a:cubicBezTo>
                <a:cubicBezTo>
                  <a:pt x="6736715" y="2264280"/>
                  <a:pt x="6755765" y="2223640"/>
                  <a:pt x="6772275" y="2195700"/>
                </a:cubicBezTo>
                <a:cubicBezTo>
                  <a:pt x="6788785" y="2167760"/>
                  <a:pt x="6773545" y="2133470"/>
                  <a:pt x="6810375" y="2127120"/>
                </a:cubicBezTo>
                <a:cubicBezTo>
                  <a:pt x="6847205" y="2120770"/>
                  <a:pt x="6944995" y="2157600"/>
                  <a:pt x="6993255" y="2157600"/>
                </a:cubicBezTo>
                <a:cubicBezTo>
                  <a:pt x="7041515" y="2157600"/>
                  <a:pt x="7065645" y="2144900"/>
                  <a:pt x="7099935" y="2127120"/>
                </a:cubicBezTo>
                <a:cubicBezTo>
                  <a:pt x="7134225" y="2109340"/>
                  <a:pt x="7177405" y="2069970"/>
                  <a:pt x="7198995" y="2050920"/>
                </a:cubicBezTo>
                <a:cubicBezTo>
                  <a:pt x="7220585" y="2031870"/>
                  <a:pt x="7194550" y="2022345"/>
                  <a:pt x="7198995" y="2012820"/>
                </a:cubicBezTo>
              </a:path>
            </a:pathLst>
          </a:custGeom>
          <a:noFill/>
          <a:ln w="889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p:cNvPicPr>
            <a:picLocks noChangeAspect="1"/>
          </p:cNvPicPr>
          <p:nvPr/>
        </p:nvPicPr>
        <p:blipFill>
          <a:blip r:embed="rId3"/>
          <a:stretch>
            <a:fillRect/>
          </a:stretch>
        </p:blipFill>
        <p:spPr>
          <a:xfrm>
            <a:off x="5710687" y="4892760"/>
            <a:ext cx="3344972" cy="1645247"/>
          </a:xfrm>
          <a:prstGeom prst="rect">
            <a:avLst/>
          </a:prstGeom>
        </p:spPr>
      </p:pic>
      <p:sp>
        <p:nvSpPr>
          <p:cNvPr id="12"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a:t>
            </a:r>
            <a:r>
              <a:rPr lang="en-US" altLang="ja-JP" dirty="0">
                <a:solidFill>
                  <a:srgbClr val="E66914"/>
                </a:solidFill>
                <a:latin typeface="+mn-ea"/>
              </a:rPr>
              <a:t> 3 】 </a:t>
            </a:r>
            <a:r>
              <a:rPr lang="ja-JP" altLang="en-US" dirty="0">
                <a:solidFill>
                  <a:srgbClr val="E66914"/>
                </a:solidFill>
                <a:latin typeface="+mn-ea"/>
              </a:rPr>
              <a:t>解説</a:t>
            </a:r>
          </a:p>
        </p:txBody>
      </p:sp>
      <p:sp>
        <p:nvSpPr>
          <p:cNvPr id="14" name="テキスト ボックス 13"/>
          <p:cNvSpPr txBox="1"/>
          <p:nvPr/>
        </p:nvSpPr>
        <p:spPr>
          <a:xfrm rot="21159982">
            <a:off x="7148971" y="1538393"/>
            <a:ext cx="782525" cy="290528"/>
          </a:xfrm>
          <a:prstGeom prst="rect">
            <a:avLst/>
          </a:prstGeom>
          <a:noFill/>
        </p:spPr>
        <p:txBody>
          <a:bodyPr wrap="none" lIns="0" tIns="0" rIns="0" bIns="0" rtlCol="0">
            <a:noAutofit/>
          </a:bodyPr>
          <a:lstStyle/>
          <a:p>
            <a:pPr marL="90486" lvl="0" algn="ctr">
              <a:lnSpc>
                <a:spcPct val="90000"/>
              </a:lnSpc>
              <a:defRPr/>
            </a:pP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引き続き</a:t>
            </a: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r>
            <a:b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b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C</a:t>
            </a:r>
            <a:r>
              <a:rPr lang="ja-JP" altLang="en-US" sz="2000" b="1" dirty="0" smtClean="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川の全体</a:t>
            </a: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が紫の「危険」</a:t>
            </a: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r>
            <a:b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b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警戒レベル４相当</a:t>
            </a: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t>
            </a:r>
            <a:endPar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291491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00DD7FD-6285-4028-A19C-04B31D3CC55C}"/>
              </a:ext>
            </a:extLst>
          </p:cNvPr>
          <p:cNvSpPr>
            <a:spLocks noGrp="1"/>
          </p:cNvSpPr>
          <p:nvPr>
            <p:ph type="title"/>
          </p:nvPr>
        </p:nvSpPr>
        <p:spPr>
          <a:xfrm>
            <a:off x="0" y="364650"/>
            <a:ext cx="9144000" cy="686499"/>
          </a:xfrm>
        </p:spPr>
        <p:txBody>
          <a:bodyPr>
            <a:normAutofit/>
          </a:bodyPr>
          <a:lstStyle/>
          <a:p>
            <a:r>
              <a:rPr kumimoji="1" lang="ja-JP" altLang="en-US" dirty="0"/>
              <a:t>　役割決め</a:t>
            </a:r>
          </a:p>
        </p:txBody>
      </p:sp>
      <p:sp>
        <p:nvSpPr>
          <p:cNvPr id="5" name="スライド番号プレースホルダー 4">
            <a:extLst>
              <a:ext uri="{FF2B5EF4-FFF2-40B4-BE49-F238E27FC236}">
                <a16:creationId xmlns:a16="http://schemas.microsoft.com/office/drawing/2014/main" id="{1F4C2A7D-D784-4CAA-8E54-971FD8ECE6CD}"/>
              </a:ext>
            </a:extLst>
          </p:cNvPr>
          <p:cNvSpPr>
            <a:spLocks noGrp="1"/>
          </p:cNvSpPr>
          <p:nvPr>
            <p:ph type="sldNum" sz="quarter" idx="12"/>
          </p:nvPr>
        </p:nvSpPr>
        <p:spPr/>
        <p:txBody>
          <a:bodyPr/>
          <a:lstStyle/>
          <a:p>
            <a:fld id="{090AECCA-A504-4483-9A84-66AB2E940DB8}" type="slidenum">
              <a:rPr lang="ja-JP" altLang="en-US" smtClean="0"/>
              <a:pPr/>
              <a:t>8</a:t>
            </a:fld>
            <a:endParaRPr lang="ja-JP" altLang="en-US" dirty="0"/>
          </a:p>
        </p:txBody>
      </p:sp>
      <p:sp>
        <p:nvSpPr>
          <p:cNvPr id="2" name="コンテンツ プレースホルダー 1">
            <a:extLst>
              <a:ext uri="{FF2B5EF4-FFF2-40B4-BE49-F238E27FC236}">
                <a16:creationId xmlns:a16="http://schemas.microsoft.com/office/drawing/2014/main" id="{26172E74-6AD9-446E-96DE-39E76DDA7AF2}"/>
              </a:ext>
            </a:extLst>
          </p:cNvPr>
          <p:cNvSpPr>
            <a:spLocks noGrp="1"/>
          </p:cNvSpPr>
          <p:nvPr>
            <p:ph idx="4294967295"/>
          </p:nvPr>
        </p:nvSpPr>
        <p:spPr>
          <a:xfrm>
            <a:off x="628650" y="2003954"/>
            <a:ext cx="7886700" cy="2591268"/>
          </a:xfrm>
        </p:spPr>
        <p:txBody>
          <a:bodyPr>
            <a:normAutofit/>
          </a:bodyPr>
          <a:lstStyle/>
          <a:p>
            <a:pPr marL="0" indent="0">
              <a:lnSpc>
                <a:spcPct val="100000"/>
              </a:lnSpc>
              <a:spcAft>
                <a:spcPts val="1200"/>
              </a:spcAft>
              <a:buNone/>
            </a:pPr>
            <a:r>
              <a:rPr lang="ja-JP" altLang="en-US" dirty="0">
                <a:latin typeface="+mn-ea"/>
                <a:ea typeface="+mn-ea"/>
              </a:rPr>
              <a:t>グループ</a:t>
            </a:r>
            <a:r>
              <a:rPr kumimoji="1" lang="ja-JP" altLang="en-US" dirty="0">
                <a:latin typeface="+mn-ea"/>
                <a:ea typeface="+mn-ea"/>
              </a:rPr>
              <a:t>内で話し合って役割を決めてください。</a:t>
            </a:r>
            <a:endParaRPr kumimoji="1" lang="en-US" altLang="ja-JP" dirty="0">
              <a:latin typeface="+mn-ea"/>
              <a:ea typeface="+mn-ea"/>
            </a:endParaRPr>
          </a:p>
          <a:p>
            <a:pPr lvl="1">
              <a:lnSpc>
                <a:spcPct val="100000"/>
              </a:lnSpc>
              <a:spcAft>
                <a:spcPts val="1200"/>
              </a:spcAft>
              <a:buFont typeface="游ゴシック" panose="020B0400000000000000" pitchFamily="50" charset="-128"/>
              <a:buChar char="○"/>
            </a:pPr>
            <a:r>
              <a:rPr lang="ja-JP" altLang="en-US" sz="2800" dirty="0">
                <a:latin typeface="+mn-ea"/>
                <a:ea typeface="+mn-ea"/>
              </a:rPr>
              <a:t> グループのリーダー </a:t>
            </a:r>
            <a:endParaRPr lang="en-US" altLang="ja-JP" sz="2800" dirty="0">
              <a:latin typeface="+mn-ea"/>
              <a:ea typeface="+mn-ea"/>
            </a:endParaRPr>
          </a:p>
          <a:p>
            <a:pPr lvl="1">
              <a:lnSpc>
                <a:spcPct val="100000"/>
              </a:lnSpc>
              <a:spcAft>
                <a:spcPts val="1200"/>
              </a:spcAft>
              <a:buFont typeface="游ゴシック" panose="020B0400000000000000" pitchFamily="50" charset="-128"/>
              <a:buChar char="○"/>
            </a:pPr>
            <a:r>
              <a:rPr lang="en-US" altLang="ja-JP" sz="2800" dirty="0">
                <a:latin typeface="+mn-ea"/>
                <a:ea typeface="+mn-ea"/>
              </a:rPr>
              <a:t> </a:t>
            </a:r>
            <a:r>
              <a:rPr lang="ja-JP" altLang="en-US" sz="2800" dirty="0">
                <a:latin typeface="+mn-ea"/>
                <a:ea typeface="+mn-ea"/>
              </a:rPr>
              <a:t>記録する人</a:t>
            </a:r>
            <a:endParaRPr lang="en-US" altLang="ja-JP" sz="2800" dirty="0">
              <a:latin typeface="+mn-ea"/>
              <a:ea typeface="+mn-ea"/>
            </a:endParaRPr>
          </a:p>
          <a:p>
            <a:pPr lvl="1">
              <a:lnSpc>
                <a:spcPct val="100000"/>
              </a:lnSpc>
              <a:spcAft>
                <a:spcPts val="1200"/>
              </a:spcAft>
              <a:buFont typeface="游ゴシック" panose="020B0400000000000000" pitchFamily="50" charset="-128"/>
              <a:buChar char="○"/>
            </a:pPr>
            <a:r>
              <a:rPr lang="ja-JP" altLang="en-US" sz="2800" dirty="0">
                <a:latin typeface="+mn-ea"/>
                <a:ea typeface="+mn-ea"/>
              </a:rPr>
              <a:t> 発表する人</a:t>
            </a:r>
            <a:r>
              <a:rPr lang="en-US" altLang="ja-JP" sz="2800" dirty="0">
                <a:latin typeface="+mn-ea"/>
                <a:ea typeface="+mn-ea"/>
              </a:rPr>
              <a:t> (</a:t>
            </a:r>
            <a:r>
              <a:rPr lang="ja-JP" altLang="en-US" sz="2800" dirty="0">
                <a:latin typeface="+mn-ea"/>
                <a:ea typeface="+mn-ea"/>
              </a:rPr>
              <a:t>発表は </a:t>
            </a:r>
            <a:r>
              <a:rPr lang="ja-JP" altLang="en-US" sz="2800" dirty="0" smtClean="0">
                <a:latin typeface="+mn-ea"/>
              </a:rPr>
              <a:t>２</a:t>
            </a:r>
            <a:r>
              <a:rPr lang="en-US" altLang="ja-JP" sz="2800" dirty="0" smtClean="0">
                <a:latin typeface="+mn-ea"/>
              </a:rPr>
              <a:t> </a:t>
            </a:r>
            <a:r>
              <a:rPr lang="ja-JP" altLang="en-US" sz="2800" dirty="0">
                <a:latin typeface="+mn-ea"/>
                <a:ea typeface="+mn-ea"/>
              </a:rPr>
              <a:t>回あります</a:t>
            </a:r>
            <a:r>
              <a:rPr lang="en-US" altLang="ja-JP" sz="2800" dirty="0">
                <a:latin typeface="+mn-ea"/>
                <a:ea typeface="+mn-ea"/>
              </a:rPr>
              <a:t>)</a:t>
            </a:r>
          </a:p>
        </p:txBody>
      </p:sp>
      <p:pic>
        <p:nvPicPr>
          <p:cNvPr id="1028" name="Picture 4" descr="先生のイラスト（男性）">
            <a:extLst>
              <a:ext uri="{FF2B5EF4-FFF2-40B4-BE49-F238E27FC236}">
                <a16:creationId xmlns:a16="http://schemas.microsoft.com/office/drawing/2014/main" id="{1AFB6E5D-5458-4701-8EB3-FF910ED673B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2991"/>
          <a:stretch/>
        </p:blipFill>
        <p:spPr bwMode="auto">
          <a:xfrm>
            <a:off x="5920794" y="5047008"/>
            <a:ext cx="1466074" cy="939800"/>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E2AE743C-D7AE-4103-9057-375C4FD4570E}"/>
              </a:ext>
            </a:extLst>
          </p:cNvPr>
          <p:cNvSpPr txBox="1"/>
          <p:nvPr/>
        </p:nvSpPr>
        <p:spPr>
          <a:xfrm>
            <a:off x="2615081" y="5525828"/>
            <a:ext cx="3305713" cy="461665"/>
          </a:xfrm>
          <a:prstGeom prst="rect">
            <a:avLst/>
          </a:prstGeom>
          <a:noFill/>
        </p:spPr>
        <p:txBody>
          <a:bodyPr wrap="none" rtlCol="0">
            <a:spAutoFit/>
          </a:bodyPr>
          <a:lstStyle/>
          <a:p>
            <a:pPr algn="ctr"/>
            <a:r>
              <a:rPr kumimoji="1" lang="ja-JP" altLang="en-US" sz="2400" b="1" dirty="0">
                <a:solidFill>
                  <a:srgbClr val="0066CC"/>
                </a:solidFill>
                <a:latin typeface="+mn-ea"/>
              </a:rPr>
              <a:t>１分程度で</a:t>
            </a:r>
            <a:r>
              <a:rPr lang="ja-JP" altLang="en-US" sz="2400" b="1" dirty="0">
                <a:solidFill>
                  <a:srgbClr val="0066CC"/>
                </a:solidFill>
                <a:latin typeface="+mn-ea"/>
              </a:rPr>
              <a:t>お願いします</a:t>
            </a:r>
            <a:endParaRPr kumimoji="1" lang="ja-JP" altLang="en-US" sz="2400" b="1" dirty="0">
              <a:solidFill>
                <a:srgbClr val="0066CC"/>
              </a:solidFill>
              <a:latin typeface="+mn-ea"/>
            </a:endParaRPr>
          </a:p>
        </p:txBody>
      </p:sp>
      <p:sp>
        <p:nvSpPr>
          <p:cNvPr id="15" name="四角形: 角を丸くする 9">
            <a:extLst>
              <a:ext uri="{FF2B5EF4-FFF2-40B4-BE49-F238E27FC236}">
                <a16:creationId xmlns:a16="http://schemas.microsoft.com/office/drawing/2014/main" id="{D7672A93-C7DE-43BD-A91B-4590802299C5}"/>
              </a:ext>
            </a:extLst>
          </p:cNvPr>
          <p:cNvSpPr/>
          <p:nvPr/>
        </p:nvSpPr>
        <p:spPr>
          <a:xfrm>
            <a:off x="524933" y="1707277"/>
            <a:ext cx="8119534" cy="3264171"/>
          </a:xfrm>
          <a:custGeom>
            <a:avLst/>
            <a:gdLst>
              <a:gd name="connsiteX0" fmla="*/ 0 w 8304313"/>
              <a:gd name="connsiteY0" fmla="*/ 374192 h 4073943"/>
              <a:gd name="connsiteX1" fmla="*/ 374192 w 8304313"/>
              <a:gd name="connsiteY1" fmla="*/ 0 h 4073943"/>
              <a:gd name="connsiteX2" fmla="*/ 7930121 w 8304313"/>
              <a:gd name="connsiteY2" fmla="*/ 0 h 4073943"/>
              <a:gd name="connsiteX3" fmla="*/ 8304313 w 8304313"/>
              <a:gd name="connsiteY3" fmla="*/ 374192 h 4073943"/>
              <a:gd name="connsiteX4" fmla="*/ 8304313 w 8304313"/>
              <a:gd name="connsiteY4" fmla="*/ 3699751 h 4073943"/>
              <a:gd name="connsiteX5" fmla="*/ 7930121 w 8304313"/>
              <a:gd name="connsiteY5" fmla="*/ 4073943 h 4073943"/>
              <a:gd name="connsiteX6" fmla="*/ 374192 w 8304313"/>
              <a:gd name="connsiteY6" fmla="*/ 4073943 h 4073943"/>
              <a:gd name="connsiteX7" fmla="*/ 0 w 8304313"/>
              <a:gd name="connsiteY7" fmla="*/ 3699751 h 4073943"/>
              <a:gd name="connsiteX8" fmla="*/ 0 w 8304313"/>
              <a:gd name="connsiteY8" fmla="*/ 374192 h 4073943"/>
              <a:gd name="connsiteX0" fmla="*/ 0 w 8304313"/>
              <a:gd name="connsiteY0" fmla="*/ 374192 h 4073943"/>
              <a:gd name="connsiteX1" fmla="*/ 374192 w 8304313"/>
              <a:gd name="connsiteY1" fmla="*/ 0 h 4073943"/>
              <a:gd name="connsiteX2" fmla="*/ 7930121 w 8304313"/>
              <a:gd name="connsiteY2" fmla="*/ 0 h 4073943"/>
              <a:gd name="connsiteX3" fmla="*/ 8304313 w 8304313"/>
              <a:gd name="connsiteY3" fmla="*/ 374192 h 4073943"/>
              <a:gd name="connsiteX4" fmla="*/ 8304313 w 8304313"/>
              <a:gd name="connsiteY4" fmla="*/ 3699751 h 4073943"/>
              <a:gd name="connsiteX5" fmla="*/ 7930121 w 8304313"/>
              <a:gd name="connsiteY5" fmla="*/ 4073943 h 4073943"/>
              <a:gd name="connsiteX6" fmla="*/ 5120606 w 8304313"/>
              <a:gd name="connsiteY6" fmla="*/ 4063786 h 4073943"/>
              <a:gd name="connsiteX7" fmla="*/ 374192 w 8304313"/>
              <a:gd name="connsiteY7" fmla="*/ 4073943 h 4073943"/>
              <a:gd name="connsiteX8" fmla="*/ 0 w 8304313"/>
              <a:gd name="connsiteY8" fmla="*/ 3699751 h 4073943"/>
              <a:gd name="connsiteX9" fmla="*/ 0 w 8304313"/>
              <a:gd name="connsiteY9" fmla="*/ 374192 h 4073943"/>
              <a:gd name="connsiteX0" fmla="*/ 0 w 8304313"/>
              <a:gd name="connsiteY0" fmla="*/ 374192 h 4073943"/>
              <a:gd name="connsiteX1" fmla="*/ 374192 w 8304313"/>
              <a:gd name="connsiteY1" fmla="*/ 0 h 4073943"/>
              <a:gd name="connsiteX2" fmla="*/ 7930121 w 8304313"/>
              <a:gd name="connsiteY2" fmla="*/ 0 h 4073943"/>
              <a:gd name="connsiteX3" fmla="*/ 8304313 w 8304313"/>
              <a:gd name="connsiteY3" fmla="*/ 374192 h 4073943"/>
              <a:gd name="connsiteX4" fmla="*/ 8304313 w 8304313"/>
              <a:gd name="connsiteY4" fmla="*/ 3699751 h 4073943"/>
              <a:gd name="connsiteX5" fmla="*/ 7930121 w 8304313"/>
              <a:gd name="connsiteY5" fmla="*/ 4073943 h 4073943"/>
              <a:gd name="connsiteX6" fmla="*/ 5764073 w 8304313"/>
              <a:gd name="connsiteY6" fmla="*/ 4055319 h 4073943"/>
              <a:gd name="connsiteX7" fmla="*/ 5120606 w 8304313"/>
              <a:gd name="connsiteY7" fmla="*/ 4063786 h 4073943"/>
              <a:gd name="connsiteX8" fmla="*/ 374192 w 8304313"/>
              <a:gd name="connsiteY8" fmla="*/ 4073943 h 4073943"/>
              <a:gd name="connsiteX9" fmla="*/ 0 w 8304313"/>
              <a:gd name="connsiteY9" fmla="*/ 3699751 h 4073943"/>
              <a:gd name="connsiteX10" fmla="*/ 0 w 8304313"/>
              <a:gd name="connsiteY10" fmla="*/ 374192 h 4073943"/>
              <a:gd name="connsiteX0" fmla="*/ 0 w 8304313"/>
              <a:gd name="connsiteY0" fmla="*/ 374192 h 4073943"/>
              <a:gd name="connsiteX1" fmla="*/ 374192 w 8304313"/>
              <a:gd name="connsiteY1" fmla="*/ 0 h 4073943"/>
              <a:gd name="connsiteX2" fmla="*/ 7930121 w 8304313"/>
              <a:gd name="connsiteY2" fmla="*/ 0 h 4073943"/>
              <a:gd name="connsiteX3" fmla="*/ 8304313 w 8304313"/>
              <a:gd name="connsiteY3" fmla="*/ 374192 h 4073943"/>
              <a:gd name="connsiteX4" fmla="*/ 8304313 w 8304313"/>
              <a:gd name="connsiteY4" fmla="*/ 3699751 h 4073943"/>
              <a:gd name="connsiteX5" fmla="*/ 7930121 w 8304313"/>
              <a:gd name="connsiteY5" fmla="*/ 4073943 h 4073943"/>
              <a:gd name="connsiteX6" fmla="*/ 5620140 w 8304313"/>
              <a:gd name="connsiteY6" fmla="*/ 4055319 h 4073943"/>
              <a:gd name="connsiteX7" fmla="*/ 5120606 w 8304313"/>
              <a:gd name="connsiteY7" fmla="*/ 4063786 h 4073943"/>
              <a:gd name="connsiteX8" fmla="*/ 374192 w 8304313"/>
              <a:gd name="connsiteY8" fmla="*/ 4073943 h 4073943"/>
              <a:gd name="connsiteX9" fmla="*/ 0 w 8304313"/>
              <a:gd name="connsiteY9" fmla="*/ 3699751 h 4073943"/>
              <a:gd name="connsiteX10" fmla="*/ 0 w 8304313"/>
              <a:gd name="connsiteY10" fmla="*/ 374192 h 4073943"/>
              <a:gd name="connsiteX0" fmla="*/ 0 w 8304313"/>
              <a:gd name="connsiteY0" fmla="*/ 374192 h 4073943"/>
              <a:gd name="connsiteX1" fmla="*/ 374192 w 8304313"/>
              <a:gd name="connsiteY1" fmla="*/ 0 h 4073943"/>
              <a:gd name="connsiteX2" fmla="*/ 7930121 w 8304313"/>
              <a:gd name="connsiteY2" fmla="*/ 0 h 4073943"/>
              <a:gd name="connsiteX3" fmla="*/ 8304313 w 8304313"/>
              <a:gd name="connsiteY3" fmla="*/ 374192 h 4073943"/>
              <a:gd name="connsiteX4" fmla="*/ 8304313 w 8304313"/>
              <a:gd name="connsiteY4" fmla="*/ 3699751 h 4073943"/>
              <a:gd name="connsiteX5" fmla="*/ 7930121 w 8304313"/>
              <a:gd name="connsiteY5" fmla="*/ 4073943 h 4073943"/>
              <a:gd name="connsiteX6" fmla="*/ 5620140 w 8304313"/>
              <a:gd name="connsiteY6" fmla="*/ 4055319 h 4073943"/>
              <a:gd name="connsiteX7" fmla="*/ 5349206 w 8304313"/>
              <a:gd name="connsiteY7" fmla="*/ 4046852 h 4073943"/>
              <a:gd name="connsiteX8" fmla="*/ 5120606 w 8304313"/>
              <a:gd name="connsiteY8" fmla="*/ 4063786 h 4073943"/>
              <a:gd name="connsiteX9" fmla="*/ 374192 w 8304313"/>
              <a:gd name="connsiteY9" fmla="*/ 4073943 h 4073943"/>
              <a:gd name="connsiteX10" fmla="*/ 0 w 8304313"/>
              <a:gd name="connsiteY10" fmla="*/ 3699751 h 4073943"/>
              <a:gd name="connsiteX11" fmla="*/ 0 w 8304313"/>
              <a:gd name="connsiteY11" fmla="*/ 374192 h 4073943"/>
              <a:gd name="connsiteX0" fmla="*/ 0 w 8304313"/>
              <a:gd name="connsiteY0" fmla="*/ 374192 h 4377052"/>
              <a:gd name="connsiteX1" fmla="*/ 374192 w 8304313"/>
              <a:gd name="connsiteY1" fmla="*/ 0 h 4377052"/>
              <a:gd name="connsiteX2" fmla="*/ 7930121 w 8304313"/>
              <a:gd name="connsiteY2" fmla="*/ 0 h 4377052"/>
              <a:gd name="connsiteX3" fmla="*/ 8304313 w 8304313"/>
              <a:gd name="connsiteY3" fmla="*/ 374192 h 4377052"/>
              <a:gd name="connsiteX4" fmla="*/ 8304313 w 8304313"/>
              <a:gd name="connsiteY4" fmla="*/ 3699751 h 4377052"/>
              <a:gd name="connsiteX5" fmla="*/ 7930121 w 8304313"/>
              <a:gd name="connsiteY5" fmla="*/ 4073943 h 4377052"/>
              <a:gd name="connsiteX6" fmla="*/ 5620140 w 8304313"/>
              <a:gd name="connsiteY6" fmla="*/ 4055319 h 4377052"/>
              <a:gd name="connsiteX7" fmla="*/ 5738673 w 8304313"/>
              <a:gd name="connsiteY7" fmla="*/ 4377052 h 4377052"/>
              <a:gd name="connsiteX8" fmla="*/ 5120606 w 8304313"/>
              <a:gd name="connsiteY8" fmla="*/ 4063786 h 4377052"/>
              <a:gd name="connsiteX9" fmla="*/ 374192 w 8304313"/>
              <a:gd name="connsiteY9" fmla="*/ 4073943 h 4377052"/>
              <a:gd name="connsiteX10" fmla="*/ 0 w 8304313"/>
              <a:gd name="connsiteY10" fmla="*/ 3699751 h 4377052"/>
              <a:gd name="connsiteX11" fmla="*/ 0 w 8304313"/>
              <a:gd name="connsiteY11" fmla="*/ 374192 h 437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4313" h="4377052">
                <a:moveTo>
                  <a:pt x="0" y="374192"/>
                </a:moveTo>
                <a:cubicBezTo>
                  <a:pt x="0" y="167531"/>
                  <a:pt x="167531" y="0"/>
                  <a:pt x="374192" y="0"/>
                </a:cubicBezTo>
                <a:lnTo>
                  <a:pt x="7930121" y="0"/>
                </a:lnTo>
                <a:cubicBezTo>
                  <a:pt x="8136782" y="0"/>
                  <a:pt x="8304313" y="167531"/>
                  <a:pt x="8304313" y="374192"/>
                </a:cubicBezTo>
                <a:lnTo>
                  <a:pt x="8304313" y="3699751"/>
                </a:lnTo>
                <a:cubicBezTo>
                  <a:pt x="8304313" y="3906412"/>
                  <a:pt x="8136782" y="4073943"/>
                  <a:pt x="7930121" y="4073943"/>
                </a:cubicBezTo>
                <a:lnTo>
                  <a:pt x="5620140" y="4055319"/>
                </a:lnTo>
                <a:lnTo>
                  <a:pt x="5738673" y="4377052"/>
                </a:lnTo>
                <a:lnTo>
                  <a:pt x="5120606" y="4063786"/>
                </a:lnTo>
                <a:lnTo>
                  <a:pt x="374192" y="4073943"/>
                </a:lnTo>
                <a:cubicBezTo>
                  <a:pt x="167531" y="4073943"/>
                  <a:pt x="0" y="3906412"/>
                  <a:pt x="0" y="3699751"/>
                </a:cubicBezTo>
                <a:lnTo>
                  <a:pt x="0" y="374192"/>
                </a:lnTo>
                <a:close/>
              </a:path>
            </a:pathLst>
          </a:custGeom>
          <a:no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5887210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図 27"/>
          <p:cNvPicPr>
            <a:picLocks noChangeAspect="1"/>
          </p:cNvPicPr>
          <p:nvPr/>
        </p:nvPicPr>
        <p:blipFill rotWithShape="1">
          <a:blip r:embed="rId3"/>
          <a:srcRect l="7908" t="962" r="7719" b="80303"/>
          <a:stretch/>
        </p:blipFill>
        <p:spPr>
          <a:xfrm>
            <a:off x="276225" y="2307431"/>
            <a:ext cx="8779669" cy="214313"/>
          </a:xfrm>
          <a:prstGeom prst="rect">
            <a:avLst/>
          </a:prstGeom>
          <a:ln>
            <a:solidFill>
              <a:schemeClr val="tx1"/>
            </a:solidFill>
          </a:ln>
        </p:spPr>
      </p:pic>
      <p:sp>
        <p:nvSpPr>
          <p:cNvPr id="3" name="タイトル 2">
            <a:extLst>
              <a:ext uri="{FF2B5EF4-FFF2-40B4-BE49-F238E27FC236}">
                <a16:creationId xmlns:a16="http://schemas.microsoft.com/office/drawing/2014/main" id="{CD122B4D-9609-473E-B146-A2134F45946E}"/>
              </a:ext>
            </a:extLst>
          </p:cNvPr>
          <p:cNvSpPr>
            <a:spLocks noGrp="1"/>
          </p:cNvSpPr>
          <p:nvPr>
            <p:ph type="title"/>
          </p:nvPr>
        </p:nvSpPr>
        <p:spPr/>
        <p:txBody>
          <a:bodyPr/>
          <a:lstStyle/>
          <a:p>
            <a:r>
              <a:rPr kumimoji="1" lang="ja-JP" altLang="en-US" dirty="0"/>
              <a:t>流域雨量指数の予測値</a:t>
            </a:r>
          </a:p>
        </p:txBody>
      </p:sp>
      <p:sp>
        <p:nvSpPr>
          <p:cNvPr id="5" name="スライド番号プレースホルダー 4">
            <a:extLst>
              <a:ext uri="{FF2B5EF4-FFF2-40B4-BE49-F238E27FC236}">
                <a16:creationId xmlns:a16="http://schemas.microsoft.com/office/drawing/2014/main" id="{11286A28-ADAB-439F-A32C-2422BEE7C5AB}"/>
              </a:ext>
            </a:extLst>
          </p:cNvPr>
          <p:cNvSpPr>
            <a:spLocks noGrp="1"/>
          </p:cNvSpPr>
          <p:nvPr>
            <p:ph type="sldNum" sz="quarter" idx="12"/>
          </p:nvPr>
        </p:nvSpPr>
        <p:spPr/>
        <p:txBody>
          <a:bodyPr/>
          <a:lstStyle/>
          <a:p>
            <a:fld id="{090AECCA-A504-4483-9A84-66AB2E940DB8}" type="slidenum">
              <a:rPr lang="ja-JP" altLang="en-US" smtClean="0">
                <a:latin typeface="+mn-ea"/>
              </a:rPr>
              <a:pPr/>
              <a:t>80</a:t>
            </a:fld>
            <a:endParaRPr lang="ja-JP" altLang="en-US" dirty="0">
              <a:latin typeface="+mn-ea"/>
            </a:endParaRPr>
          </a:p>
        </p:txBody>
      </p:sp>
      <p:graphicFrame>
        <p:nvGraphicFramePr>
          <p:cNvPr id="4" name="表 3">
            <a:extLst>
              <a:ext uri="{FF2B5EF4-FFF2-40B4-BE49-F238E27FC236}">
                <a16:creationId xmlns:a16="http://schemas.microsoft.com/office/drawing/2014/main" id="{9AACF2C5-83E8-0B5C-FDD4-76CA76019267}"/>
              </a:ext>
            </a:extLst>
          </p:cNvPr>
          <p:cNvGraphicFramePr>
            <a:graphicFrameLocks noGrp="1"/>
          </p:cNvGraphicFramePr>
          <p:nvPr>
            <p:extLst/>
          </p:nvPr>
        </p:nvGraphicFramePr>
        <p:xfrm>
          <a:off x="-213418" y="7015228"/>
          <a:ext cx="10364405" cy="1086176"/>
        </p:xfrm>
        <a:graphic>
          <a:graphicData uri="http://schemas.openxmlformats.org/drawingml/2006/table">
            <a:tbl>
              <a:tblPr/>
              <a:tblGrid>
                <a:gridCol w="677754">
                  <a:extLst>
                    <a:ext uri="{9D8B030D-6E8A-4147-A177-3AD203B41FA5}">
                      <a16:colId xmlns:a16="http://schemas.microsoft.com/office/drawing/2014/main" val="4153990747"/>
                    </a:ext>
                  </a:extLst>
                </a:gridCol>
                <a:gridCol w="550775">
                  <a:extLst>
                    <a:ext uri="{9D8B030D-6E8A-4147-A177-3AD203B41FA5}">
                      <a16:colId xmlns:a16="http://schemas.microsoft.com/office/drawing/2014/main" val="3226807501"/>
                    </a:ext>
                  </a:extLst>
                </a:gridCol>
                <a:gridCol w="325385">
                  <a:extLst>
                    <a:ext uri="{9D8B030D-6E8A-4147-A177-3AD203B41FA5}">
                      <a16:colId xmlns:a16="http://schemas.microsoft.com/office/drawing/2014/main" val="1691107226"/>
                    </a:ext>
                  </a:extLst>
                </a:gridCol>
                <a:gridCol w="325385">
                  <a:extLst>
                    <a:ext uri="{9D8B030D-6E8A-4147-A177-3AD203B41FA5}">
                      <a16:colId xmlns:a16="http://schemas.microsoft.com/office/drawing/2014/main" val="2815090701"/>
                    </a:ext>
                  </a:extLst>
                </a:gridCol>
                <a:gridCol w="325385">
                  <a:extLst>
                    <a:ext uri="{9D8B030D-6E8A-4147-A177-3AD203B41FA5}">
                      <a16:colId xmlns:a16="http://schemas.microsoft.com/office/drawing/2014/main" val="1125445082"/>
                    </a:ext>
                  </a:extLst>
                </a:gridCol>
                <a:gridCol w="325385">
                  <a:extLst>
                    <a:ext uri="{9D8B030D-6E8A-4147-A177-3AD203B41FA5}">
                      <a16:colId xmlns:a16="http://schemas.microsoft.com/office/drawing/2014/main" val="1474524477"/>
                    </a:ext>
                  </a:extLst>
                </a:gridCol>
                <a:gridCol w="325385">
                  <a:extLst>
                    <a:ext uri="{9D8B030D-6E8A-4147-A177-3AD203B41FA5}">
                      <a16:colId xmlns:a16="http://schemas.microsoft.com/office/drawing/2014/main" val="3774487072"/>
                    </a:ext>
                  </a:extLst>
                </a:gridCol>
                <a:gridCol w="325385">
                  <a:extLst>
                    <a:ext uri="{9D8B030D-6E8A-4147-A177-3AD203B41FA5}">
                      <a16:colId xmlns:a16="http://schemas.microsoft.com/office/drawing/2014/main" val="785307463"/>
                    </a:ext>
                  </a:extLst>
                </a:gridCol>
                <a:gridCol w="294326">
                  <a:extLst>
                    <a:ext uri="{9D8B030D-6E8A-4147-A177-3AD203B41FA5}">
                      <a16:colId xmlns:a16="http://schemas.microsoft.com/office/drawing/2014/main" val="2847406987"/>
                    </a:ext>
                  </a:extLst>
                </a:gridCol>
                <a:gridCol w="294326">
                  <a:extLst>
                    <a:ext uri="{9D8B030D-6E8A-4147-A177-3AD203B41FA5}">
                      <a16:colId xmlns:a16="http://schemas.microsoft.com/office/drawing/2014/main" val="476628981"/>
                    </a:ext>
                  </a:extLst>
                </a:gridCol>
                <a:gridCol w="294326">
                  <a:extLst>
                    <a:ext uri="{9D8B030D-6E8A-4147-A177-3AD203B41FA5}">
                      <a16:colId xmlns:a16="http://schemas.microsoft.com/office/drawing/2014/main" val="1971432768"/>
                    </a:ext>
                  </a:extLst>
                </a:gridCol>
                <a:gridCol w="323948">
                  <a:extLst>
                    <a:ext uri="{9D8B030D-6E8A-4147-A177-3AD203B41FA5}">
                      <a16:colId xmlns:a16="http://schemas.microsoft.com/office/drawing/2014/main" val="3108171022"/>
                    </a:ext>
                  </a:extLst>
                </a:gridCol>
                <a:gridCol w="323948">
                  <a:extLst>
                    <a:ext uri="{9D8B030D-6E8A-4147-A177-3AD203B41FA5}">
                      <a16:colId xmlns:a16="http://schemas.microsoft.com/office/drawing/2014/main" val="2372742005"/>
                    </a:ext>
                  </a:extLst>
                </a:gridCol>
                <a:gridCol w="323948">
                  <a:extLst>
                    <a:ext uri="{9D8B030D-6E8A-4147-A177-3AD203B41FA5}">
                      <a16:colId xmlns:a16="http://schemas.microsoft.com/office/drawing/2014/main" val="3031356980"/>
                    </a:ext>
                  </a:extLst>
                </a:gridCol>
                <a:gridCol w="323948">
                  <a:extLst>
                    <a:ext uri="{9D8B030D-6E8A-4147-A177-3AD203B41FA5}">
                      <a16:colId xmlns:a16="http://schemas.microsoft.com/office/drawing/2014/main" val="148209707"/>
                    </a:ext>
                  </a:extLst>
                </a:gridCol>
                <a:gridCol w="323948">
                  <a:extLst>
                    <a:ext uri="{9D8B030D-6E8A-4147-A177-3AD203B41FA5}">
                      <a16:colId xmlns:a16="http://schemas.microsoft.com/office/drawing/2014/main" val="742489383"/>
                    </a:ext>
                  </a:extLst>
                </a:gridCol>
                <a:gridCol w="323948">
                  <a:extLst>
                    <a:ext uri="{9D8B030D-6E8A-4147-A177-3AD203B41FA5}">
                      <a16:colId xmlns:a16="http://schemas.microsoft.com/office/drawing/2014/main" val="99920090"/>
                    </a:ext>
                  </a:extLst>
                </a:gridCol>
                <a:gridCol w="323948">
                  <a:extLst>
                    <a:ext uri="{9D8B030D-6E8A-4147-A177-3AD203B41FA5}">
                      <a16:colId xmlns:a16="http://schemas.microsoft.com/office/drawing/2014/main" val="3023166671"/>
                    </a:ext>
                  </a:extLst>
                </a:gridCol>
                <a:gridCol w="323948">
                  <a:extLst>
                    <a:ext uri="{9D8B030D-6E8A-4147-A177-3AD203B41FA5}">
                      <a16:colId xmlns:a16="http://schemas.microsoft.com/office/drawing/2014/main" val="3085970037"/>
                    </a:ext>
                  </a:extLst>
                </a:gridCol>
                <a:gridCol w="323948">
                  <a:extLst>
                    <a:ext uri="{9D8B030D-6E8A-4147-A177-3AD203B41FA5}">
                      <a16:colId xmlns:a16="http://schemas.microsoft.com/office/drawing/2014/main" val="231072581"/>
                    </a:ext>
                  </a:extLst>
                </a:gridCol>
                <a:gridCol w="323948">
                  <a:extLst>
                    <a:ext uri="{9D8B030D-6E8A-4147-A177-3AD203B41FA5}">
                      <a16:colId xmlns:a16="http://schemas.microsoft.com/office/drawing/2014/main" val="700693292"/>
                    </a:ext>
                  </a:extLst>
                </a:gridCol>
                <a:gridCol w="323948">
                  <a:extLst>
                    <a:ext uri="{9D8B030D-6E8A-4147-A177-3AD203B41FA5}">
                      <a16:colId xmlns:a16="http://schemas.microsoft.com/office/drawing/2014/main" val="1068946086"/>
                    </a:ext>
                  </a:extLst>
                </a:gridCol>
                <a:gridCol w="323948">
                  <a:extLst>
                    <a:ext uri="{9D8B030D-6E8A-4147-A177-3AD203B41FA5}">
                      <a16:colId xmlns:a16="http://schemas.microsoft.com/office/drawing/2014/main" val="2790138287"/>
                    </a:ext>
                  </a:extLst>
                </a:gridCol>
                <a:gridCol w="323948">
                  <a:extLst>
                    <a:ext uri="{9D8B030D-6E8A-4147-A177-3AD203B41FA5}">
                      <a16:colId xmlns:a16="http://schemas.microsoft.com/office/drawing/2014/main" val="1789162184"/>
                    </a:ext>
                  </a:extLst>
                </a:gridCol>
                <a:gridCol w="323948">
                  <a:extLst>
                    <a:ext uri="{9D8B030D-6E8A-4147-A177-3AD203B41FA5}">
                      <a16:colId xmlns:a16="http://schemas.microsoft.com/office/drawing/2014/main" val="3018934905"/>
                    </a:ext>
                  </a:extLst>
                </a:gridCol>
                <a:gridCol w="323948">
                  <a:extLst>
                    <a:ext uri="{9D8B030D-6E8A-4147-A177-3AD203B41FA5}">
                      <a16:colId xmlns:a16="http://schemas.microsoft.com/office/drawing/2014/main" val="1589779664"/>
                    </a:ext>
                  </a:extLst>
                </a:gridCol>
                <a:gridCol w="323948">
                  <a:extLst>
                    <a:ext uri="{9D8B030D-6E8A-4147-A177-3AD203B41FA5}">
                      <a16:colId xmlns:a16="http://schemas.microsoft.com/office/drawing/2014/main" val="4219826010"/>
                    </a:ext>
                  </a:extLst>
                </a:gridCol>
                <a:gridCol w="325385">
                  <a:extLst>
                    <a:ext uri="{9D8B030D-6E8A-4147-A177-3AD203B41FA5}">
                      <a16:colId xmlns:a16="http://schemas.microsoft.com/office/drawing/2014/main" val="2439115049"/>
                    </a:ext>
                  </a:extLst>
                </a:gridCol>
                <a:gridCol w="792035">
                  <a:extLst>
                    <a:ext uri="{9D8B030D-6E8A-4147-A177-3AD203B41FA5}">
                      <a16:colId xmlns:a16="http://schemas.microsoft.com/office/drawing/2014/main" val="823512356"/>
                    </a:ext>
                  </a:extLst>
                </a:gridCol>
              </a:tblGrid>
              <a:tr h="242576">
                <a:tc gridSpan="29">
                  <a:txBody>
                    <a:bodyPr/>
                    <a:lstStyle/>
                    <a:p>
                      <a:pPr algn="ctr"/>
                      <a:r>
                        <a:rPr lang="en-US" altLang="zh-TW" sz="1000" b="0" i="0" dirty="0">
                          <a:solidFill>
                            <a:srgbClr val="000000"/>
                          </a:solidFill>
                          <a:effectLst/>
                          <a:latin typeface="Meiryo" panose="020B0604030504040204" pitchFamily="50" charset="-128"/>
                          <a:ea typeface="Meiryo" panose="020B0604030504040204" pitchFamily="50" charset="-128"/>
                        </a:rPr>
                        <a:t>202X </a:t>
                      </a:r>
                      <a:r>
                        <a:rPr lang="zh-TW" altLang="en-US" sz="1000" b="0" i="0" dirty="0">
                          <a:solidFill>
                            <a:srgbClr val="000000"/>
                          </a:solidFill>
                          <a:effectLst/>
                          <a:latin typeface="Meiryo" panose="020B0604030504040204" pitchFamily="50" charset="-128"/>
                          <a:ea typeface="Meiryo" panose="020B0604030504040204" pitchFamily="50" charset="-128"/>
                        </a:rPr>
                        <a:t>年  </a:t>
                      </a:r>
                      <a:r>
                        <a:rPr lang="en-US" altLang="zh-TW" sz="1000" b="0" i="0" dirty="0">
                          <a:solidFill>
                            <a:srgbClr val="000000"/>
                          </a:solidFill>
                          <a:effectLst/>
                          <a:latin typeface="Meiryo" panose="020B0604030504040204" pitchFamily="50" charset="-128"/>
                          <a:ea typeface="Meiryo" panose="020B0604030504040204" pitchFamily="50" charset="-128"/>
                        </a:rPr>
                        <a:t>8 </a:t>
                      </a:r>
                      <a:r>
                        <a:rPr lang="zh-TW" altLang="en-US" sz="1000" b="0" i="0" dirty="0">
                          <a:solidFill>
                            <a:srgbClr val="000000"/>
                          </a:solidFill>
                          <a:effectLst/>
                          <a:latin typeface="Meiryo" panose="020B0604030504040204" pitchFamily="50" charset="-128"/>
                          <a:ea typeface="Meiryo" panose="020B0604030504040204" pitchFamily="50" charset="-128"/>
                        </a:rPr>
                        <a:t>月 </a:t>
                      </a:r>
                      <a:r>
                        <a:rPr lang="en-US" altLang="zh-TW" sz="1000" b="0" i="0" dirty="0">
                          <a:solidFill>
                            <a:srgbClr val="000000"/>
                          </a:solidFill>
                          <a:effectLst/>
                          <a:latin typeface="Meiryo" panose="020B0604030504040204" pitchFamily="50" charset="-128"/>
                          <a:ea typeface="Meiryo" panose="020B0604030504040204" pitchFamily="50" charset="-128"/>
                        </a:rPr>
                        <a:t>30 </a:t>
                      </a:r>
                      <a:r>
                        <a:rPr lang="zh-TW" altLang="en-US" sz="1000" b="0" i="0" dirty="0">
                          <a:solidFill>
                            <a:srgbClr val="000000"/>
                          </a:solidFill>
                          <a:effectLst/>
                          <a:latin typeface="Meiryo" panose="020B0604030504040204" pitchFamily="50" charset="-128"/>
                          <a:ea typeface="Meiryo" panose="020B0604030504040204" pitchFamily="50" charset="-128"/>
                        </a:rPr>
                        <a:t>日 </a:t>
                      </a:r>
                      <a:r>
                        <a:rPr lang="en-US" altLang="zh-TW" sz="1000" b="0" i="0" dirty="0">
                          <a:solidFill>
                            <a:srgbClr val="000000"/>
                          </a:solidFill>
                          <a:effectLst/>
                          <a:latin typeface="Meiryo" panose="020B0604030504040204" pitchFamily="50" charset="-128"/>
                          <a:ea typeface="Meiryo" panose="020B0604030504040204" pitchFamily="50" charset="-128"/>
                        </a:rPr>
                        <a:t>17 </a:t>
                      </a:r>
                      <a:r>
                        <a:rPr lang="zh-TW" altLang="en-US" sz="1000" b="0" i="0" dirty="0">
                          <a:solidFill>
                            <a:srgbClr val="000000"/>
                          </a:solidFill>
                          <a:effectLst/>
                          <a:latin typeface="Meiryo" panose="020B0604030504040204" pitchFamily="50" charset="-128"/>
                          <a:ea typeface="Meiryo" panose="020B0604030504040204" pitchFamily="50" charset="-128"/>
                        </a:rPr>
                        <a:t>時 </a:t>
                      </a:r>
                      <a:r>
                        <a:rPr lang="en-US" altLang="zh-TW" sz="1000" b="0" i="0" dirty="0">
                          <a:solidFill>
                            <a:srgbClr val="000000"/>
                          </a:solidFill>
                          <a:effectLst/>
                          <a:latin typeface="Meiryo" panose="020B0604030504040204" pitchFamily="50" charset="-128"/>
                          <a:ea typeface="Meiryo" panose="020B0604030504040204" pitchFamily="50" charset="-128"/>
                        </a:rPr>
                        <a:t>30 </a:t>
                      </a:r>
                      <a:r>
                        <a:rPr lang="zh-TW" altLang="en-US" sz="1000" b="0" i="0" dirty="0">
                          <a:solidFill>
                            <a:srgbClr val="000000"/>
                          </a:solidFill>
                          <a:effectLst/>
                          <a:latin typeface="Meiryo" panose="020B0604030504040204" pitchFamily="50" charset="-128"/>
                          <a:ea typeface="Meiryo" panose="020B0604030504040204" pitchFamily="50" charset="-128"/>
                        </a:rPr>
                        <a:t>分　現在</a:t>
                      </a:r>
                      <a:endParaRPr lang="zh-TW" altLang="en-US" sz="1000" b="0" dirty="0">
                        <a:latin typeface="+mj-lt"/>
                        <a:ea typeface="メイリオ" panose="020B0604030504040204" pitchFamily="50" charset="-128"/>
                      </a:endParaRPr>
                    </a:p>
                  </a:txBody>
                  <a:tcPr marL="0" marR="0" marT="0"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0ECF8"/>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rgbClr val="000000"/>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11082194"/>
                  </a:ext>
                </a:extLst>
              </a:tr>
              <a:tr h="233591">
                <a:tc rowSpan="3">
                  <a:txBody>
                    <a:bodyPr/>
                    <a:lstStyle/>
                    <a:p>
                      <a:pPr algn="ctr"/>
                      <a:r>
                        <a:rPr lang="ja-JP" altLang="en-US" sz="1000" b="0" dirty="0">
                          <a:latin typeface="+mj-lt"/>
                          <a:ea typeface="メイリオ" panose="020B0604030504040204" pitchFamily="50" charset="-128"/>
                        </a:rPr>
                        <a:t>市町村</a:t>
                      </a:r>
                    </a:p>
                  </a:txBody>
                  <a:tcPr marL="0" marR="0" marT="0" marB="0" anchor="ctr" anchorCtr="1">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ja-JP" altLang="en-US" sz="1000" b="0" dirty="0">
                          <a:latin typeface="+mj-lt"/>
                          <a:ea typeface="メイリオ" panose="020B0604030504040204" pitchFamily="50" charset="-128"/>
                        </a:rPr>
                        <a:t>基準河川</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solidFill>
                          <a:latin typeface="+mn-lt"/>
                          <a:ea typeface="メイリオ" panose="020B0604030504040204" pitchFamily="50" charset="-128"/>
                          <a:cs typeface="+mn-cs"/>
                        </a:rPr>
                        <a:t>基準</a:t>
                      </a:r>
                      <a:br>
                        <a:rPr kumimoji="1" lang="ja-JP" altLang="en-US" sz="1000" b="0" kern="1200" dirty="0">
                          <a:solidFill>
                            <a:schemeClr val="tx1"/>
                          </a:solidFill>
                          <a:latin typeface="+mn-lt"/>
                          <a:ea typeface="メイリオ" panose="020B0604030504040204" pitchFamily="50" charset="-128"/>
                          <a:cs typeface="+mn-cs"/>
                        </a:rPr>
                      </a:br>
                      <a:r>
                        <a:rPr kumimoji="1" lang="en-US" altLang="ja-JP" sz="1000" b="0" kern="1200" dirty="0">
                          <a:solidFill>
                            <a:schemeClr val="tx1"/>
                          </a:solidFill>
                          <a:latin typeface="+mn-lt"/>
                          <a:ea typeface="メイリオ" panose="020B0604030504040204" pitchFamily="50" charset="-128"/>
                          <a:cs typeface="+mn-cs"/>
                        </a:rPr>
                        <a:t>Ⅳ</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solidFill>
                      <a:srgbClr val="E0ECF8"/>
                    </a:solidFill>
                  </a:tcPr>
                </a:tc>
                <a:tc rowSpan="2">
                  <a:txBody>
                    <a:bodyPr/>
                    <a:lstStyle/>
                    <a:p>
                      <a:pPr algn="ctr"/>
                      <a:r>
                        <a:rPr lang="ja-JP" altLang="en-US" sz="1000" b="0" dirty="0">
                          <a:latin typeface="+mj-lt"/>
                          <a:ea typeface="メイリオ" panose="020B0604030504040204" pitchFamily="50" charset="-128"/>
                        </a:rPr>
                        <a:t>基準</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Ⅲ</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solidFill>
                      <a:srgbClr val="E0ECF8"/>
                    </a:solidFill>
                  </a:tcPr>
                </a:tc>
                <a:tc rowSpan="2" gridSpan="2">
                  <a:txBody>
                    <a:bodyPr/>
                    <a:lstStyle/>
                    <a:p>
                      <a:pPr algn="ctr"/>
                      <a:r>
                        <a:rPr lang="ja-JP" altLang="en-US" sz="1000" b="0" dirty="0">
                          <a:latin typeface="+mj-lt"/>
                          <a:ea typeface="メイリオ" panose="020B0604030504040204" pitchFamily="50" charset="-128"/>
                        </a:rPr>
                        <a:t>基準</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Ⅱ</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2" hMerge="1">
                  <a:txBody>
                    <a:bodyPr/>
                    <a:lstStyle/>
                    <a:p>
                      <a:endParaRPr kumimoji="1" lang="ja-JP" altLang="en-US"/>
                    </a:p>
                  </a:txBody>
                  <a:tcPr/>
                </a:tc>
                <a:tc rowSpan="2" gridSpan="2">
                  <a:txBody>
                    <a:bodyPr/>
                    <a:lstStyle/>
                    <a:p>
                      <a:pPr algn="ctr"/>
                      <a:r>
                        <a:rPr lang="ja-JP" altLang="en-US" sz="1000" b="0">
                          <a:latin typeface="+mj-lt"/>
                          <a:ea typeface="メイリオ" panose="020B0604030504040204" pitchFamily="50" charset="-128"/>
                        </a:rPr>
                        <a:t>基準</a:t>
                      </a:r>
                      <a:br>
                        <a:rPr lang="ja-JP" altLang="en-US" sz="1000" b="0">
                          <a:latin typeface="+mj-lt"/>
                          <a:ea typeface="メイリオ" panose="020B0604030504040204" pitchFamily="50" charset="-128"/>
                        </a:rPr>
                      </a:br>
                      <a:r>
                        <a:rPr lang="en-US" altLang="ja-JP" sz="1000" b="0">
                          <a:latin typeface="+mj-lt"/>
                          <a:ea typeface="メイリオ" panose="020B0604030504040204" pitchFamily="50" charset="-128"/>
                        </a:rPr>
                        <a:t>Ⅰ</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2" hMerge="1">
                  <a:txBody>
                    <a:bodyPr/>
                    <a:lstStyle/>
                    <a:p>
                      <a:endParaRPr kumimoji="1" lang="ja-JP" altLang="en-US"/>
                    </a:p>
                  </a:txBody>
                  <a:tcPr/>
                </a:tc>
                <a:tc rowSpan="3">
                  <a:txBody>
                    <a:bodyPr/>
                    <a:lstStyle/>
                    <a:p>
                      <a:pPr algn="ctr"/>
                      <a:r>
                        <a:rPr lang="en-US" altLang="ja-JP" sz="1000" b="0" dirty="0">
                          <a:latin typeface="+mj-lt"/>
                          <a:ea typeface="メイリオ" panose="020B0604030504040204" pitchFamily="50" charset="-128"/>
                        </a:rPr>
                        <a:t>05</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06</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07</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08</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09</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11</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12</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13</a:t>
                      </a:r>
                    </a:p>
                    <a:p>
                      <a:pPr algn="ct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14</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15</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effectLst/>
                          <a:latin typeface="+mj-lt"/>
                          <a:ea typeface="メイリオ" panose="020B0604030504040204" pitchFamily="50" charset="-128"/>
                        </a:rPr>
                        <a:t>16</a:t>
                      </a:r>
                      <a:br>
                        <a:rPr lang="en-US" altLang="ja-JP" sz="1000" b="0" dirty="0">
                          <a:effectLst/>
                          <a:latin typeface="+mj-lt"/>
                          <a:ea typeface="メイリオ" panose="020B0604030504040204" pitchFamily="50" charset="-128"/>
                        </a:rPr>
                      </a:br>
                      <a:r>
                        <a:rPr lang="ja-JP" altLang="en-US" sz="1000" b="0" dirty="0">
                          <a:effectLst/>
                          <a:latin typeface="+mj-lt"/>
                          <a:ea typeface="メイリオ" panose="020B0604030504040204" pitchFamily="50" charset="-128"/>
                        </a:rPr>
                        <a:t>時</a:t>
                      </a:r>
                      <a:br>
                        <a:rPr lang="ja-JP" altLang="en-US" sz="1000" b="0" dirty="0">
                          <a:effectLst/>
                          <a:latin typeface="+mj-lt"/>
                          <a:ea typeface="メイリオ" panose="020B0604030504040204" pitchFamily="50" charset="-128"/>
                        </a:rPr>
                      </a:br>
                      <a:r>
                        <a:rPr lang="en-US" altLang="ja-JP" sz="1000" b="0" dirty="0">
                          <a:effectLst/>
                          <a:latin typeface="+mj-lt"/>
                          <a:ea typeface="メイリオ" panose="020B0604030504040204" pitchFamily="50" charset="-128"/>
                        </a:rPr>
                        <a:t>00</a:t>
                      </a:r>
                      <a:br>
                        <a:rPr lang="en-US" altLang="ja-JP" sz="1000" b="0" dirty="0">
                          <a:effectLst/>
                          <a:latin typeface="+mj-lt"/>
                          <a:ea typeface="メイリオ" panose="020B0604030504040204" pitchFamily="50" charset="-128"/>
                        </a:rPr>
                      </a:br>
                      <a:r>
                        <a:rPr lang="ja-JP" altLang="en-US" sz="1000" b="0" dirty="0">
                          <a:effectLst/>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38100" cap="flat" cmpd="sng" algn="ctr">
                      <a:solidFill>
                        <a:srgbClr val="3452D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17</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38100" cap="flat" cmpd="sng" algn="ctr">
                      <a:solidFill>
                        <a:srgbClr val="3452D0"/>
                      </a:solidFill>
                      <a:prstDash val="solid"/>
                      <a:round/>
                      <a:headEnd type="none" w="med" len="med"/>
                      <a:tailEnd type="none" w="med" len="med"/>
                    </a:lnL>
                    <a:lnR w="38100" cap="flat" cmpd="sng" algn="ctr">
                      <a:solidFill>
                        <a:srgbClr val="3452D0"/>
                      </a:solidFill>
                      <a:prstDash val="solid"/>
                      <a:round/>
                      <a:headEnd type="none" w="med" len="med"/>
                      <a:tailEnd type="none" w="med" len="med"/>
                    </a:lnR>
                    <a:lnT w="38100" cap="flat" cmpd="sng" algn="ctr">
                      <a:solidFill>
                        <a:srgbClr val="3452D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18</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38100" cap="flat" cmpd="sng" algn="ctr">
                      <a:solidFill>
                        <a:srgbClr val="3452D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19</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20</a:t>
                      </a:r>
                    </a:p>
                    <a:p>
                      <a:pPr algn="ct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21</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E0ECF8"/>
                    </a:solidFill>
                  </a:tcPr>
                </a:tc>
                <a:tc rowSpan="3">
                  <a:txBody>
                    <a:bodyPr/>
                    <a:lstStyle/>
                    <a:p>
                      <a:pPr algn="ctr"/>
                      <a:r>
                        <a:rPr lang="en-US" altLang="ja-JP" sz="1000" b="0" dirty="0">
                          <a:latin typeface="+mj-lt"/>
                          <a:ea typeface="メイリオ" panose="020B0604030504040204" pitchFamily="50" charset="-128"/>
                        </a:rPr>
                        <a:t>22</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rowSpan="3">
                  <a:txBody>
                    <a:bodyPr/>
                    <a:lstStyle/>
                    <a:p>
                      <a:pPr algn="ctr"/>
                      <a:r>
                        <a:rPr lang="en-US" altLang="ja-JP" sz="1000" b="0" dirty="0">
                          <a:latin typeface="+mj-lt"/>
                          <a:ea typeface="メイリオ" panose="020B0604030504040204" pitchFamily="50" charset="-128"/>
                        </a:rPr>
                        <a:t>23</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時</a:t>
                      </a:r>
                      <a:br>
                        <a:rPr lang="ja-JP" altLang="en-US" sz="1000" b="0" dirty="0">
                          <a:latin typeface="+mj-lt"/>
                          <a:ea typeface="メイリオ" panose="020B0604030504040204" pitchFamily="50" charset="-128"/>
                        </a:rPr>
                      </a:br>
                      <a:r>
                        <a:rPr lang="en-US" altLang="ja-JP" sz="1000" b="0" dirty="0">
                          <a:latin typeface="+mj-lt"/>
                          <a:ea typeface="メイリオ" panose="020B0604030504040204" pitchFamily="50" charset="-128"/>
                        </a:rPr>
                        <a:t>00</a:t>
                      </a:r>
                      <a:br>
                        <a:rPr lang="en-US" altLang="ja-JP" sz="1000" b="0" dirty="0">
                          <a:latin typeface="+mj-lt"/>
                          <a:ea typeface="メイリオ" panose="020B0604030504040204" pitchFamily="50" charset="-128"/>
                        </a:rPr>
                      </a:br>
                      <a:r>
                        <a:rPr lang="ja-JP" altLang="en-US" sz="1000" b="0" dirty="0">
                          <a:latin typeface="+mj-lt"/>
                          <a:ea typeface="メイリオ" panose="020B0604030504040204" pitchFamily="50" charset="-128"/>
                        </a:rPr>
                        <a:t>分</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gridSpan="2">
                  <a:txBody>
                    <a:bodyPr/>
                    <a:lstStyle/>
                    <a:p>
                      <a:pPr algn="ctr"/>
                      <a:r>
                        <a:rPr lang="ja-JP" altLang="en-US" sz="1000" b="0">
                          <a:latin typeface="+mj-lt"/>
                          <a:ea typeface="メイリオ" panose="020B0604030504040204" pitchFamily="50" charset="-128"/>
                        </a:rPr>
                        <a:t>既往最大事例</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kumimoji="1" lang="ja-JP" altLang="en-US"/>
                    </a:p>
                  </a:txBody>
                  <a:tcPr/>
                </a:tc>
                <a:extLst>
                  <a:ext uri="{0D108BD9-81ED-4DB2-BD59-A6C34878D82A}">
                    <a16:rowId xmlns:a16="http://schemas.microsoft.com/office/drawing/2014/main" val="3149585639"/>
                  </a:ext>
                </a:extLst>
              </a:tr>
              <a:tr h="11503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pPr algn="ctr"/>
                      <a:endParaRPr lang="ja-JP" altLang="en-US" sz="1000" b="0">
                        <a:latin typeface="+mj-lt"/>
                        <a:ea typeface="メイリオ" panose="020B0604030504040204" pitchFamily="50" charset="-128"/>
                      </a:endParaRPr>
                    </a:p>
                  </a:txBody>
                  <a:tcPr marL="0" marR="0" marT="0" marB="0" anchor="ctr" anchorCtr="1">
                    <a:solidFill>
                      <a:schemeClr val="accent1">
                        <a:lumMod val="20000"/>
                        <a:lumOff val="80000"/>
                      </a:schemeClr>
                    </a:solidFill>
                  </a:tcPr>
                </a:tc>
                <a:tc gridSpan="2" vMerge="1">
                  <a:txBody>
                    <a:bodyPr/>
                    <a:lstStyle/>
                    <a:p>
                      <a:pPr algn="ctr"/>
                      <a:endParaRPr lang="ja-JP" altLang="en-US" sz="1000" b="0">
                        <a:latin typeface="+mj-lt"/>
                        <a:ea typeface="メイリオ" panose="020B0604030504040204" pitchFamily="50" charset="-128"/>
                      </a:endParaRPr>
                    </a:p>
                  </a:txBody>
                  <a:tcPr marL="0" marR="0" marT="0" marB="0" anchor="ctr" anchorCtr="1">
                    <a:solidFill>
                      <a:schemeClr val="accent1">
                        <a:lumMod val="20000"/>
                        <a:lumOff val="80000"/>
                      </a:schemeClr>
                    </a:solidFill>
                  </a:tcPr>
                </a:tc>
                <a:tc hMerge="1" vMerge="1">
                  <a:txBody>
                    <a:bodyPr/>
                    <a:lstStyle/>
                    <a:p>
                      <a:pPr algn="ctr"/>
                      <a:endParaRPr lang="ja-JP" altLang="en-US" sz="1000" b="0">
                        <a:latin typeface="+mj-lt"/>
                        <a:ea typeface="メイリオ" panose="020B0604030504040204" pitchFamily="50" charset="-128"/>
                      </a:endParaRPr>
                    </a:p>
                  </a:txBody>
                  <a:tcPr marL="0" marR="0" marT="0" marB="0" anchor="ctr" anchorCtr="1">
                    <a:solidFill>
                      <a:schemeClr val="accent1">
                        <a:lumMod val="20000"/>
                        <a:lumOff val="80000"/>
                      </a:schemeClr>
                    </a:solidFill>
                  </a:tcPr>
                </a:tc>
                <a:tc gridSpan="2" vMerge="1">
                  <a:txBody>
                    <a:bodyPr/>
                    <a:lstStyle/>
                    <a:p>
                      <a:pPr algn="ctr"/>
                      <a:endParaRPr lang="ja-JP" altLang="en-US" sz="1000" b="0">
                        <a:latin typeface="+mj-lt"/>
                        <a:ea typeface="メイリオ" panose="020B0604030504040204" pitchFamily="50" charset="-128"/>
                      </a:endParaRPr>
                    </a:p>
                  </a:txBody>
                  <a:tcPr marL="0" marR="0" marT="0" marB="0" anchor="ctr" anchorCtr="1">
                    <a:solidFill>
                      <a:schemeClr val="accent1">
                        <a:lumMod val="20000"/>
                        <a:lumOff val="80000"/>
                      </a:schemeClr>
                    </a:solidFill>
                  </a:tcPr>
                </a:tc>
                <a:tc hMerge="1" vMerge="1">
                  <a:txBody>
                    <a:bodyPr/>
                    <a:lstStyle/>
                    <a:p>
                      <a:pPr algn="ctr"/>
                      <a:endParaRPr lang="ja-JP" altLang="en-US" sz="1000" b="0">
                        <a:latin typeface="+mj-lt"/>
                        <a:ea typeface="メイリオ" panose="020B0604030504040204" pitchFamily="50" charset="-128"/>
                      </a:endParaRPr>
                    </a:p>
                  </a:txBody>
                  <a:tcPr marL="0" marR="0" marT="0" marB="0" anchor="ctr" anchorCtr="1">
                    <a:solidFill>
                      <a:schemeClr val="accent1">
                        <a:lumMod val="20000"/>
                        <a:lumOff val="80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38100" cap="flat" cmpd="sng" algn="ctr">
                      <a:solidFill>
                        <a:srgbClr val="0000FF"/>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38100" cap="flat" cmpd="sng" algn="ctr">
                      <a:solidFill>
                        <a:srgbClr val="0000FF"/>
                      </a:solidFill>
                      <a:prstDash val="solid"/>
                      <a:round/>
                      <a:headEnd type="none" w="med" len="med"/>
                      <a:tailEnd type="none" w="med" len="med"/>
                    </a:lnL>
                    <a:lnR w="38100" cap="flat" cmpd="sng" algn="ctr">
                      <a:solidFill>
                        <a:srgbClr val="0000FF"/>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38100" cap="flat" cmpd="sng" algn="ctr">
                      <a:solidFill>
                        <a:srgbClr val="0000FF"/>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0ECF8"/>
                    </a:solidFill>
                  </a:tcPr>
                </a:tc>
                <a:tc rowSpan="2">
                  <a:txBody>
                    <a:bodyPr/>
                    <a:lstStyle/>
                    <a:p>
                      <a:pPr algn="ctr"/>
                      <a:r>
                        <a:rPr lang="ja-JP" altLang="en-US" sz="1000" b="0">
                          <a:latin typeface="+mj-lt"/>
                          <a:ea typeface="メイリオ" panose="020B0604030504040204" pitchFamily="50" charset="-128"/>
                        </a:rPr>
                        <a:t>指数</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r>
                        <a:rPr lang="ja-JP" altLang="en-US" sz="1000" b="0">
                          <a:latin typeface="+mj-lt"/>
                          <a:ea typeface="メイリオ" panose="020B0604030504040204" pitchFamily="50" charset="-128"/>
                        </a:rPr>
                        <a:t>日付</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943942434"/>
                  </a:ext>
                </a:extLst>
              </a:tr>
              <a:tr h="189766">
                <a:tc vMerge="1">
                  <a:txBody>
                    <a:bodyPr/>
                    <a:lstStyle/>
                    <a:p>
                      <a:endParaRPr kumimoji="1" lang="ja-JP" altLang="en-US"/>
                    </a:p>
                  </a:txBody>
                  <a:tcPr/>
                </a:tc>
                <a:tc v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solidFill>
                          <a:latin typeface="+mn-lt"/>
                          <a:ea typeface="メイリオ" panose="020B0604030504040204" pitchFamily="50" charset="-128"/>
                          <a:cs typeface="+mn-cs"/>
                        </a:rPr>
                        <a:t>単独</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ja-JP" altLang="en-US" sz="1000" b="0" dirty="0">
                          <a:latin typeface="+mj-lt"/>
                          <a:ea typeface="メイリオ" panose="020B0604030504040204" pitchFamily="50" charset="-128"/>
                        </a:rPr>
                        <a:t>単独</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ja-JP" altLang="en-US" sz="1000" b="0">
                          <a:latin typeface="+mj-lt"/>
                          <a:ea typeface="メイリオ" panose="020B0604030504040204" pitchFamily="50" charset="-128"/>
                        </a:rPr>
                        <a:t>単独</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ja-JP" altLang="en-US" sz="1000" b="0">
                          <a:latin typeface="+mj-lt"/>
                          <a:ea typeface="メイリオ" panose="020B0604030504040204" pitchFamily="50" charset="-128"/>
                        </a:rPr>
                        <a:t>複合</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ja-JP" altLang="en-US" sz="1000" b="0">
                          <a:latin typeface="+mj-lt"/>
                          <a:ea typeface="メイリオ" panose="020B0604030504040204" pitchFamily="50" charset="-128"/>
                        </a:rPr>
                        <a:t>単独</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ja-JP" altLang="en-US" sz="1000" b="0">
                          <a:latin typeface="+mj-lt"/>
                          <a:ea typeface="メイリオ" panose="020B0604030504040204" pitchFamily="50" charset="-128"/>
                        </a:rPr>
                        <a:t>複合</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044590403"/>
                  </a:ext>
                </a:extLst>
              </a:tr>
              <a:tr h="234000">
                <a:tc>
                  <a:txBody>
                    <a:bodyPr/>
                    <a:lstStyle/>
                    <a:p>
                      <a:pPr algn="ctr"/>
                      <a:r>
                        <a:rPr lang="en-US" altLang="ja-JP" sz="1000" dirty="0">
                          <a:latin typeface="メイリオ" panose="020B0604030504040204" pitchFamily="50" charset="-128"/>
                          <a:ea typeface="メイリオ" panose="020B0604030504040204" pitchFamily="50" charset="-128"/>
                        </a:rPr>
                        <a:t>B </a:t>
                      </a:r>
                      <a:r>
                        <a:rPr lang="ja-JP" altLang="en-US" sz="1000" dirty="0">
                          <a:latin typeface="メイリオ" panose="020B0604030504040204" pitchFamily="50" charset="-128"/>
                          <a:ea typeface="メイリオ" panose="020B0604030504040204" pitchFamily="50" charset="-128"/>
                        </a:rPr>
                        <a:t>町</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1000" dirty="0">
                          <a:latin typeface="メイリオ" panose="020B0604030504040204" pitchFamily="50" charset="-128"/>
                          <a:ea typeface="メイリオ" panose="020B0604030504040204" pitchFamily="50" charset="-128"/>
                        </a:rPr>
                        <a:t>C </a:t>
                      </a:r>
                      <a:r>
                        <a:rPr lang="ja-JP" altLang="en-US" sz="1000" dirty="0">
                          <a:latin typeface="メイリオ" panose="020B0604030504040204" pitchFamily="50" charset="-128"/>
                          <a:ea typeface="メイリオ" panose="020B0604030504040204" pitchFamily="50" charset="-128"/>
                        </a:rPr>
                        <a:t>川</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1000" b="0" dirty="0">
                          <a:solidFill>
                            <a:schemeClr val="bg1"/>
                          </a:solidFill>
                          <a:latin typeface="+mj-lt"/>
                          <a:ea typeface="メイリオ" panose="020B0604030504040204" pitchFamily="50" charset="-128"/>
                        </a:rPr>
                        <a:t>60.8</a:t>
                      </a:r>
                      <a:endParaRPr lang="ja-JP" altLang="en-US" sz="1000" b="0" dirty="0">
                        <a:solidFill>
                          <a:schemeClr val="bg1"/>
                        </a:solidFill>
                        <a:latin typeface="+mj-lt"/>
                        <a:ea typeface="メイリオ" panose="020B0604030504040204" pitchFamily="50" charset="-128"/>
                      </a:endParaRP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r>
                        <a:rPr lang="en-US" altLang="ja-JP" sz="1000" b="0" dirty="0">
                          <a:solidFill>
                            <a:schemeClr val="bg1"/>
                          </a:solidFill>
                          <a:latin typeface="+mj-lt"/>
                          <a:ea typeface="メイリオ" panose="020B0604030504040204" pitchFamily="50" charset="-128"/>
                        </a:rPr>
                        <a:t>49.6</a:t>
                      </a:r>
                      <a:endParaRPr lang="ja-JP" altLang="en-US" sz="1000" b="0" dirty="0">
                        <a:solidFill>
                          <a:schemeClr val="bg1"/>
                        </a:solidFill>
                        <a:latin typeface="+mj-lt"/>
                        <a:ea typeface="メイリオ" panose="020B0604030504040204" pitchFamily="50" charset="-128"/>
                      </a:endParaRP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030A0"/>
                    </a:solidFill>
                  </a:tcPr>
                </a:tc>
                <a:tc>
                  <a:txBody>
                    <a:bodyPr/>
                    <a:lstStyle/>
                    <a:p>
                      <a:pPr algn="ctr"/>
                      <a:r>
                        <a:rPr lang="en-US" altLang="ja-JP" sz="1000" b="0" dirty="0">
                          <a:solidFill>
                            <a:schemeClr val="bg1"/>
                          </a:solidFill>
                          <a:latin typeface="+mj-lt"/>
                          <a:ea typeface="メイリオ" panose="020B0604030504040204" pitchFamily="50" charset="-128"/>
                        </a:rPr>
                        <a:t>45.1</a:t>
                      </a:r>
                      <a:endParaRPr lang="ja-JP" altLang="en-US" sz="1000" b="0" dirty="0">
                        <a:solidFill>
                          <a:schemeClr val="bg1"/>
                        </a:solidFill>
                        <a:latin typeface="+mj-lt"/>
                        <a:ea typeface="メイリオ" panose="020B0604030504040204" pitchFamily="50" charset="-128"/>
                      </a:endParaRP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0000"/>
                    </a:solidFill>
                  </a:tcPr>
                </a:tc>
                <a:tc>
                  <a:txBody>
                    <a:bodyPr/>
                    <a:lstStyle/>
                    <a:p>
                      <a:pPr algn="ctr"/>
                      <a:r>
                        <a:rPr lang="en-US" altLang="ja-JP" sz="1000" b="0" dirty="0">
                          <a:latin typeface="+mj-lt"/>
                          <a:ea typeface="メイリオ" panose="020B0604030504040204" pitchFamily="50" charset="-128"/>
                        </a:rPr>
                        <a:t>38.8</a:t>
                      </a:r>
                      <a:endParaRPr lang="ja-JP" altLang="en-US" sz="1000" b="0" dirty="0">
                        <a:latin typeface="+mj-lt"/>
                        <a:ea typeface="メイリオ" panose="020B0604030504040204" pitchFamily="50" charset="-128"/>
                      </a:endParaRP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C000"/>
                    </a:solidFill>
                  </a:tcPr>
                </a:tc>
                <a:tc>
                  <a:txBody>
                    <a:bodyPr/>
                    <a:lstStyle/>
                    <a:p>
                      <a:pPr algn="ctr"/>
                      <a:r>
                        <a:rPr lang="en-US" altLang="ja-JP" sz="1000" b="0" dirty="0">
                          <a:latin typeface="+mj-lt"/>
                          <a:ea typeface="メイリオ" panose="020B0604030504040204" pitchFamily="50" charset="-128"/>
                        </a:rPr>
                        <a:t>22.6</a:t>
                      </a:r>
                      <a:endParaRPr lang="ja-JP" altLang="en-US" sz="1000" b="0" dirty="0">
                        <a:latin typeface="+mj-lt"/>
                        <a:ea typeface="メイリオ" panose="020B0604030504040204" pitchFamily="50" charset="-128"/>
                      </a:endParaRP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00"/>
                    </a:solidFill>
                  </a:tcPr>
                </a:tc>
                <a:tc>
                  <a:txBody>
                    <a:bodyPr/>
                    <a:lstStyle/>
                    <a:p>
                      <a:pPr algn="ctr"/>
                      <a:r>
                        <a:rPr lang="en-US" altLang="ja-JP" sz="1000" b="0" dirty="0">
                          <a:latin typeface="+mj-lt"/>
                          <a:ea typeface="メイリオ" panose="020B0604030504040204" pitchFamily="50" charset="-128"/>
                        </a:rPr>
                        <a:t>6.4</a:t>
                      </a:r>
                    </a:p>
                  </a:txBody>
                  <a:tcPr marL="0" marR="0" marT="0" marB="0"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11.7</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12.0</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12.3</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12.6</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12.8</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13.0</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13.1</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13.3</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13.5</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13.9</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14.4</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t>17.4</a:t>
                      </a:r>
                    </a:p>
                  </a:txBody>
                  <a:tcPr marL="19050" marR="19050" marT="19050" marB="19050" anchor="ctr">
                    <a:lnL w="6350" cap="flat" cmpd="sng" algn="ctr">
                      <a:solidFill>
                        <a:schemeClr val="tx1"/>
                      </a:solidFill>
                      <a:prstDash val="solid"/>
                      <a:round/>
                      <a:headEnd type="none" w="med" len="med"/>
                      <a:tailEnd type="none" w="med" len="med"/>
                    </a:lnL>
                    <a:lnR w="38100" cap="flat" cmpd="sng" algn="ctr">
                      <a:solidFill>
                        <a:srgbClr val="3452D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solidFill>
                            <a:schemeClr val="tx1"/>
                          </a:solidFill>
                        </a:rPr>
                        <a:t>28.8</a:t>
                      </a:r>
                    </a:p>
                  </a:txBody>
                  <a:tcPr marL="19050" marR="19050" marT="19050" marB="19050" anchor="ctr">
                    <a:lnL w="38100" cap="flat" cmpd="sng" algn="ctr">
                      <a:solidFill>
                        <a:srgbClr val="3452D0"/>
                      </a:solidFill>
                      <a:prstDash val="solid"/>
                      <a:round/>
                      <a:headEnd type="none" w="med" len="med"/>
                      <a:tailEnd type="none" w="med" len="med"/>
                    </a:lnL>
                    <a:lnR w="38100" cap="flat" cmpd="sng" algn="ctr">
                      <a:solidFill>
                        <a:srgbClr val="3452D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BD"/>
                    </a:solidFill>
                  </a:tcPr>
                </a:tc>
                <a:tc>
                  <a:txBody>
                    <a:bodyPr/>
                    <a:lstStyle/>
                    <a:p>
                      <a:pPr algn="ctr"/>
                      <a:r>
                        <a:rPr lang="en-US" altLang="ja-JP" sz="1000" dirty="0">
                          <a:solidFill>
                            <a:schemeClr val="tx1"/>
                          </a:solidFill>
                        </a:rPr>
                        <a:t>43.7</a:t>
                      </a:r>
                    </a:p>
                  </a:txBody>
                  <a:tcPr marL="19050" marR="19050" marT="19050" marB="19050" anchor="ctr">
                    <a:lnL w="38100" cap="flat" cmpd="sng" algn="ctr">
                      <a:solidFill>
                        <a:srgbClr val="3452D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C000"/>
                    </a:solidFill>
                  </a:tcPr>
                </a:tc>
                <a:tc>
                  <a:txBody>
                    <a:bodyPr/>
                    <a:lstStyle/>
                    <a:p>
                      <a:pPr algn="ctr"/>
                      <a:r>
                        <a:rPr lang="en-US" altLang="ja-JP" sz="1000" dirty="0">
                          <a:solidFill>
                            <a:schemeClr val="bg1"/>
                          </a:solidFill>
                        </a:rPr>
                        <a:t>56.7</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030A0"/>
                    </a:solidFill>
                  </a:tcPr>
                </a:tc>
                <a:tc>
                  <a:txBody>
                    <a:bodyPr/>
                    <a:lstStyle/>
                    <a:p>
                      <a:pPr algn="ctr"/>
                      <a:r>
                        <a:rPr lang="en-US" altLang="ja-JP" sz="1000" dirty="0">
                          <a:solidFill>
                            <a:schemeClr val="bg1"/>
                          </a:solidFill>
                        </a:rPr>
                        <a:t>59.1</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030A0"/>
                    </a:solidFill>
                  </a:tcPr>
                </a:tc>
                <a:tc>
                  <a:txBody>
                    <a:bodyPr/>
                    <a:lstStyle/>
                    <a:p>
                      <a:pPr algn="ctr"/>
                      <a:r>
                        <a:rPr lang="en-US" altLang="ja-JP" sz="1000" dirty="0">
                          <a:solidFill>
                            <a:schemeClr val="bg1"/>
                          </a:solidFill>
                        </a:rPr>
                        <a:t>53.6</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030A0"/>
                    </a:solidFill>
                  </a:tcPr>
                </a:tc>
                <a:tc>
                  <a:txBody>
                    <a:bodyPr/>
                    <a:lstStyle/>
                    <a:p>
                      <a:pPr algn="ctr"/>
                      <a:r>
                        <a:rPr lang="en-US" altLang="ja-JP" sz="1000" dirty="0">
                          <a:solidFill>
                            <a:schemeClr val="bg1"/>
                          </a:solidFill>
                        </a:rPr>
                        <a:t>46.5</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0000"/>
                    </a:solidFill>
                  </a:tcPr>
                </a:tc>
                <a:tc>
                  <a:txBody>
                    <a:bodyPr/>
                    <a:lstStyle/>
                    <a:p>
                      <a:pPr algn="ctr"/>
                      <a:r>
                        <a:rPr lang="en-US" altLang="ja-JP" sz="1000" dirty="0">
                          <a:solidFill>
                            <a:schemeClr val="tx1"/>
                          </a:solidFill>
                        </a:rPr>
                        <a:t>40.3</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C000"/>
                    </a:solidFill>
                  </a:tcPr>
                </a:tc>
                <a:tc>
                  <a:txBody>
                    <a:bodyPr/>
                    <a:lstStyle/>
                    <a:p>
                      <a:pPr algn="ctr"/>
                      <a:r>
                        <a:rPr lang="en-US" altLang="ja-JP" sz="1000" dirty="0"/>
                        <a:t>42.2</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altLang="ja-JP" sz="1000" dirty="0"/>
                        <a:t>1998/09/16</a:t>
                      </a:r>
                    </a:p>
                  </a:txBody>
                  <a:tcPr marL="19050" marR="19050" marT="19050" marB="1905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55405340"/>
                  </a:ext>
                </a:extLst>
              </a:tr>
            </a:tbl>
          </a:graphicData>
        </a:graphic>
      </p:graphicFrame>
      <p:sp>
        <p:nvSpPr>
          <p:cNvPr id="8" name="テキスト ボックス 7">
            <a:extLst>
              <a:ext uri="{FF2B5EF4-FFF2-40B4-BE49-F238E27FC236}">
                <a16:creationId xmlns:a16="http://schemas.microsoft.com/office/drawing/2014/main" id="{58759C43-955B-E432-F5C6-F6AFDDB02BF3}"/>
              </a:ext>
            </a:extLst>
          </p:cNvPr>
          <p:cNvSpPr txBox="1"/>
          <p:nvPr/>
        </p:nvSpPr>
        <p:spPr>
          <a:xfrm>
            <a:off x="4268399" y="3484120"/>
            <a:ext cx="1515686" cy="338554"/>
          </a:xfrm>
          <a:prstGeom prst="rect">
            <a:avLst/>
          </a:prstGeom>
          <a:noFill/>
        </p:spPr>
        <p:txBody>
          <a:bodyPr wrap="square" rtlCol="0">
            <a:spAutoFit/>
          </a:bodyPr>
          <a:lstStyle/>
          <a:p>
            <a:pPr algn="ctr"/>
            <a:r>
              <a:rPr kumimoji="1" lang="ja-JP" altLang="en-US" sz="1600" b="1" dirty="0">
                <a:solidFill>
                  <a:srgbClr val="3452D0"/>
                </a:solidFill>
                <a:latin typeface="+mn-ea"/>
              </a:rPr>
              <a:t>現在時刻</a:t>
            </a:r>
          </a:p>
        </p:txBody>
      </p:sp>
      <p:sp>
        <p:nvSpPr>
          <p:cNvPr id="9" name="テキスト ボックス 8">
            <a:extLst>
              <a:ext uri="{FF2B5EF4-FFF2-40B4-BE49-F238E27FC236}">
                <a16:creationId xmlns:a16="http://schemas.microsoft.com/office/drawing/2014/main" id="{D3420F94-4BBE-4515-4BE6-9054F99E2CB3}"/>
              </a:ext>
            </a:extLst>
          </p:cNvPr>
          <p:cNvSpPr txBox="1"/>
          <p:nvPr/>
        </p:nvSpPr>
        <p:spPr>
          <a:xfrm>
            <a:off x="437569" y="1854415"/>
            <a:ext cx="3126177" cy="369332"/>
          </a:xfrm>
          <a:prstGeom prst="rect">
            <a:avLst/>
          </a:prstGeom>
          <a:noFill/>
        </p:spPr>
        <p:txBody>
          <a:bodyPr wrap="none" rtlCol="0">
            <a:spAutoFit/>
          </a:bodyPr>
          <a:lstStyle/>
          <a:p>
            <a:r>
              <a:rPr lang="ja-JP" altLang="en-US" b="1" dirty="0">
                <a:latin typeface="+mn-ea"/>
              </a:rPr>
              <a:t>（</a:t>
            </a:r>
            <a:r>
              <a:rPr lang="en-US" altLang="ja-JP" b="1" dirty="0">
                <a:latin typeface="+mn-ea"/>
              </a:rPr>
              <a:t>8 </a:t>
            </a:r>
            <a:r>
              <a:rPr lang="ja-JP" altLang="en-US" b="1" dirty="0">
                <a:latin typeface="+mn-ea"/>
              </a:rPr>
              <a:t>月 </a:t>
            </a:r>
            <a:r>
              <a:rPr lang="en-US" altLang="ja-JP" b="1" dirty="0">
                <a:latin typeface="+mn-ea"/>
              </a:rPr>
              <a:t>30 </a:t>
            </a:r>
            <a:r>
              <a:rPr lang="ja-JP" altLang="en-US" b="1" dirty="0">
                <a:latin typeface="+mn-ea"/>
              </a:rPr>
              <a:t>日 </a:t>
            </a:r>
            <a:r>
              <a:rPr lang="en-US" altLang="ja-JP" b="1" dirty="0">
                <a:latin typeface="+mn-ea"/>
              </a:rPr>
              <a:t>17 </a:t>
            </a:r>
            <a:r>
              <a:rPr lang="ja-JP" altLang="en-US" b="1" dirty="0">
                <a:latin typeface="+mn-ea"/>
              </a:rPr>
              <a:t>時 </a:t>
            </a:r>
            <a:r>
              <a:rPr lang="en-US" altLang="ja-JP" b="1" dirty="0">
                <a:latin typeface="+mn-ea"/>
              </a:rPr>
              <a:t>30 </a:t>
            </a:r>
            <a:r>
              <a:rPr lang="ja-JP" altLang="en-US" b="1" dirty="0">
                <a:latin typeface="+mn-ea"/>
              </a:rPr>
              <a:t>分現在）</a:t>
            </a:r>
            <a:endParaRPr kumimoji="1" lang="ja-JP" altLang="en-US" b="1" dirty="0">
              <a:latin typeface="+mn-ea"/>
            </a:endParaRPr>
          </a:p>
        </p:txBody>
      </p:sp>
      <p:sp>
        <p:nvSpPr>
          <p:cNvPr id="11" name="矢印: 下 10">
            <a:extLst>
              <a:ext uri="{FF2B5EF4-FFF2-40B4-BE49-F238E27FC236}">
                <a16:creationId xmlns:a16="http://schemas.microsoft.com/office/drawing/2014/main" id="{E8BB7A60-705C-DF42-0390-EE42FF513827}"/>
              </a:ext>
            </a:extLst>
          </p:cNvPr>
          <p:cNvSpPr/>
          <p:nvPr/>
        </p:nvSpPr>
        <p:spPr>
          <a:xfrm rot="10800000">
            <a:off x="5904436" y="3632580"/>
            <a:ext cx="238990" cy="176686"/>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0" name="矢印: 下 19">
            <a:extLst>
              <a:ext uri="{FF2B5EF4-FFF2-40B4-BE49-F238E27FC236}">
                <a16:creationId xmlns:a16="http://schemas.microsoft.com/office/drawing/2014/main" id="{68F830AF-430E-404F-7FA4-BD52EA256AC9}"/>
              </a:ext>
            </a:extLst>
          </p:cNvPr>
          <p:cNvSpPr/>
          <p:nvPr/>
        </p:nvSpPr>
        <p:spPr>
          <a:xfrm rot="10800000">
            <a:off x="5536071" y="3633048"/>
            <a:ext cx="238990" cy="176686"/>
          </a:xfrm>
          <a:prstGeom prst="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25" name="図 24"/>
          <p:cNvPicPr>
            <a:picLocks noChangeAspect="1"/>
          </p:cNvPicPr>
          <p:nvPr/>
        </p:nvPicPr>
        <p:blipFill rotWithShape="1">
          <a:blip r:embed="rId3"/>
          <a:srcRect l="64022" t="19838"/>
          <a:stretch/>
        </p:blipFill>
        <p:spPr>
          <a:xfrm>
            <a:off x="4692773" y="2500798"/>
            <a:ext cx="4383884" cy="1074339"/>
          </a:xfrm>
          <a:prstGeom prst="rect">
            <a:avLst/>
          </a:prstGeom>
        </p:spPr>
      </p:pic>
      <p:pic>
        <p:nvPicPr>
          <p:cNvPr id="24" name="図 23"/>
          <p:cNvPicPr>
            <a:picLocks noChangeAspect="1"/>
          </p:cNvPicPr>
          <p:nvPr/>
        </p:nvPicPr>
        <p:blipFill rotWithShape="1">
          <a:blip r:embed="rId3"/>
          <a:srcRect t="21287" r="63570"/>
          <a:stretch/>
        </p:blipFill>
        <p:spPr>
          <a:xfrm>
            <a:off x="264320" y="2524691"/>
            <a:ext cx="4418926" cy="1050189"/>
          </a:xfrm>
          <a:prstGeom prst="rect">
            <a:avLst/>
          </a:prstGeom>
        </p:spPr>
      </p:pic>
      <p:pic>
        <p:nvPicPr>
          <p:cNvPr id="19" name="Picture 4" descr="省略波線イラスト - No: 23201976／無料イラスト/フリー素材なら「イラストAC」">
            <a:extLst>
              <a:ext uri="{FF2B5EF4-FFF2-40B4-BE49-F238E27FC236}">
                <a16:creationId xmlns:a16="http://schemas.microsoft.com/office/drawing/2014/main" id="{F6DFE829-FBAF-8384-DD61-9BEA0E82AE9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flipV="1">
            <a:off x="4185924" y="2974131"/>
            <a:ext cx="994691" cy="96029"/>
          </a:xfrm>
          <a:prstGeom prst="rect">
            <a:avLst/>
          </a:prstGeom>
          <a:noFill/>
          <a:extLst>
            <a:ext uri="{909E8E84-426E-40DD-AFC4-6F175D3DCCD1}">
              <a14:hiddenFill xmlns:a14="http://schemas.microsoft.com/office/drawing/2010/main">
                <a:solidFill>
                  <a:srgbClr val="FFFFFF"/>
                </a:solidFill>
              </a14:hiddenFill>
            </a:ext>
          </a:extLst>
        </p:spPr>
      </p:pic>
      <p:sp>
        <p:nvSpPr>
          <p:cNvPr id="29"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解説</a:t>
            </a:r>
          </a:p>
        </p:txBody>
      </p:sp>
      <p:sp>
        <p:nvSpPr>
          <p:cNvPr id="23" name="テキスト ボックス 22">
            <a:extLst>
              <a:ext uri="{FF2B5EF4-FFF2-40B4-BE49-F238E27FC236}">
                <a16:creationId xmlns:a16="http://schemas.microsoft.com/office/drawing/2014/main" id="{C1958E33-4A9D-44E9-99C2-FDF725B8BEA6}"/>
              </a:ext>
            </a:extLst>
          </p:cNvPr>
          <p:cNvSpPr txBox="1"/>
          <p:nvPr/>
        </p:nvSpPr>
        <p:spPr>
          <a:xfrm>
            <a:off x="429949" y="1316280"/>
            <a:ext cx="8632228" cy="430887"/>
          </a:xfrm>
          <a:prstGeom prst="rect">
            <a:avLst/>
          </a:prstGeom>
          <a:noFill/>
        </p:spPr>
        <p:txBody>
          <a:bodyPr wrap="square" rtlCol="0">
            <a:spAutoFit/>
          </a:bodyPr>
          <a:lstStyle/>
          <a:p>
            <a:r>
              <a:rPr lang="ja-JP" altLang="en-US" sz="2200" b="1" dirty="0">
                <a:latin typeface="ＭＳ Ｐゴシック" panose="020B0600070205080204" pitchFamily="50" charset="-128"/>
                <a:ea typeface="ＭＳ Ｐゴシック" panose="020B0600070205080204" pitchFamily="50" charset="-128"/>
              </a:rPr>
              <a:t>気象庁ホームページで</a:t>
            </a:r>
            <a:r>
              <a:rPr kumimoji="1" lang="ja-JP" altLang="en-US" sz="2200" b="1" dirty="0">
                <a:latin typeface="ＭＳ Ｐゴシック" panose="020B0600070205080204" pitchFamily="50" charset="-128"/>
                <a:ea typeface="ＭＳ Ｐゴシック" panose="020B0600070205080204" pitchFamily="50" charset="-128"/>
              </a:rPr>
              <a:t>流域雨量指数の予測値を確認する。</a:t>
            </a:r>
          </a:p>
        </p:txBody>
      </p:sp>
      <p:sp>
        <p:nvSpPr>
          <p:cNvPr id="21" name="テキスト ボックス 20">
            <a:extLst>
              <a:ext uri="{FF2B5EF4-FFF2-40B4-BE49-F238E27FC236}">
                <a16:creationId xmlns:a16="http://schemas.microsoft.com/office/drawing/2014/main" id="{7A9C5379-30FF-45A3-808D-F8032D357B53}"/>
              </a:ext>
            </a:extLst>
          </p:cNvPr>
          <p:cNvSpPr txBox="1"/>
          <p:nvPr/>
        </p:nvSpPr>
        <p:spPr>
          <a:xfrm>
            <a:off x="255886" y="3917031"/>
            <a:ext cx="8632227" cy="1295327"/>
          </a:xfrm>
          <a:prstGeom prst="rect">
            <a:avLst/>
          </a:prstGeom>
          <a:solidFill>
            <a:schemeClr val="accent4">
              <a:lumMod val="40000"/>
              <a:lumOff val="60000"/>
            </a:schemeClr>
          </a:solidFill>
        </p:spPr>
        <p:txBody>
          <a:bodyPr wrap="square" tIns="108000" bIns="108000" rtlCol="0">
            <a:spAutoFit/>
          </a:bodyPr>
          <a:lstStyle/>
          <a:p>
            <a:pPr>
              <a:lnSpc>
                <a:spcPts val="2800"/>
              </a:lnSpc>
            </a:pPr>
            <a:r>
              <a:rPr kumimoji="1" lang="ja-JP" altLang="en-US" sz="2000" b="1" dirty="0" smtClean="0">
                <a:latin typeface="+mj-ea"/>
                <a:ea typeface="+mj-ea"/>
              </a:rPr>
              <a:t> </a:t>
            </a:r>
            <a:r>
              <a:rPr kumimoji="1" lang="en-US" altLang="ja-JP" sz="2000" b="1" dirty="0" smtClean="0">
                <a:latin typeface="+mj-ea"/>
                <a:ea typeface="+mj-ea"/>
              </a:rPr>
              <a:t>C</a:t>
            </a:r>
            <a:r>
              <a:rPr lang="ja-JP" altLang="en-US" sz="2000" b="1" dirty="0" smtClean="0">
                <a:latin typeface="+mj-ea"/>
                <a:ea typeface="+mj-ea"/>
              </a:rPr>
              <a:t> </a:t>
            </a:r>
            <a:r>
              <a:rPr kumimoji="1" lang="ja-JP" altLang="en-US" sz="2000" b="1" dirty="0">
                <a:latin typeface="+mj-ea"/>
                <a:ea typeface="+mj-ea"/>
              </a:rPr>
              <a:t>川の流域雨量指数を確認すると、</a:t>
            </a:r>
            <a:endParaRPr kumimoji="1" lang="en-US" altLang="ja-JP" sz="2000" b="1" dirty="0">
              <a:latin typeface="+mj-ea"/>
              <a:ea typeface="+mj-ea"/>
            </a:endParaRPr>
          </a:p>
          <a:p>
            <a:pPr>
              <a:lnSpc>
                <a:spcPts val="2800"/>
              </a:lnSpc>
            </a:pPr>
            <a:r>
              <a:rPr lang="ja-JP" altLang="en-US" sz="2000" b="1" dirty="0" smtClean="0">
                <a:latin typeface="+mj-ea"/>
                <a:ea typeface="+mj-ea"/>
              </a:rPr>
              <a:t>　</a:t>
            </a:r>
            <a:r>
              <a:rPr lang="en-US" altLang="ja-JP" sz="2000" b="1" dirty="0" smtClean="0">
                <a:latin typeface="+mj-ea"/>
                <a:ea typeface="+mj-ea"/>
              </a:rPr>
              <a:t>18:00 </a:t>
            </a:r>
            <a:r>
              <a:rPr lang="ja-JP" altLang="en-US" sz="2000" b="1" dirty="0">
                <a:latin typeface="+mj-ea"/>
                <a:ea typeface="+mj-ea"/>
              </a:rPr>
              <a:t>頃には基準</a:t>
            </a:r>
            <a:r>
              <a:rPr lang="en-US" altLang="ja-JP" sz="2000" b="1" dirty="0">
                <a:latin typeface="+mj-ea"/>
                <a:ea typeface="+mj-ea"/>
              </a:rPr>
              <a:t>Ⅱ</a:t>
            </a:r>
            <a:r>
              <a:rPr lang="ja-JP" altLang="en-US" sz="2000" b="1" dirty="0">
                <a:latin typeface="+mj-ea"/>
                <a:ea typeface="+mj-ea"/>
              </a:rPr>
              <a:t>複合を</a:t>
            </a:r>
            <a:r>
              <a:rPr lang="ja-JP" altLang="en-US" sz="2000" b="1" dirty="0" smtClean="0">
                <a:latin typeface="+mj-ea"/>
                <a:ea typeface="+mj-ea"/>
              </a:rPr>
              <a:t>超える </a:t>
            </a:r>
            <a:r>
              <a:rPr lang="en-US" altLang="ja-JP" sz="2000" b="1" dirty="0" smtClean="0">
                <a:latin typeface="+mj-ea"/>
                <a:ea typeface="+mj-ea"/>
              </a:rPr>
              <a:t>(</a:t>
            </a:r>
            <a:r>
              <a:rPr lang="ja-JP" altLang="en-US" sz="2000" b="1" u="sng" dirty="0">
                <a:solidFill>
                  <a:srgbClr val="FF0000"/>
                </a:solidFill>
                <a:latin typeface="+mj-ea"/>
                <a:ea typeface="+mj-ea"/>
              </a:rPr>
              <a:t>洪水警報基準に</a:t>
            </a:r>
            <a:r>
              <a:rPr lang="ja-JP" altLang="en-US" sz="2000" b="1" u="sng" dirty="0" smtClean="0">
                <a:solidFill>
                  <a:srgbClr val="FF0000"/>
                </a:solidFill>
                <a:latin typeface="+mj-ea"/>
                <a:ea typeface="+mj-ea"/>
              </a:rPr>
              <a:t>到達する</a:t>
            </a:r>
            <a:r>
              <a:rPr lang="en-US" altLang="ja-JP" sz="2000" b="1" dirty="0" smtClean="0">
                <a:latin typeface="+mj-ea"/>
                <a:ea typeface="+mj-ea"/>
              </a:rPr>
              <a:t>)</a:t>
            </a:r>
            <a:r>
              <a:rPr lang="ja-JP" altLang="en-US" sz="2000" b="1" dirty="0" smtClean="0">
                <a:latin typeface="+mj-ea"/>
                <a:ea typeface="+mj-ea"/>
              </a:rPr>
              <a:t> 予測。</a:t>
            </a:r>
            <a:r>
              <a:rPr lang="en-US" altLang="ja-JP" sz="2000" b="1" dirty="0">
                <a:latin typeface="+mj-ea"/>
                <a:ea typeface="+mj-ea"/>
              </a:rPr>
              <a:t/>
            </a:r>
            <a:br>
              <a:rPr lang="en-US" altLang="ja-JP" sz="2000" b="1" dirty="0">
                <a:latin typeface="+mj-ea"/>
                <a:ea typeface="+mj-ea"/>
              </a:rPr>
            </a:br>
            <a:r>
              <a:rPr lang="ja-JP" altLang="en-US" sz="2000" b="1" dirty="0" smtClean="0">
                <a:latin typeface="+mj-ea"/>
                <a:ea typeface="+mj-ea"/>
              </a:rPr>
              <a:t>　</a:t>
            </a:r>
            <a:r>
              <a:rPr lang="en-US" altLang="ja-JP" sz="2000" b="1" smtClean="0">
                <a:latin typeface="+mj-ea"/>
                <a:ea typeface="+mj-ea"/>
              </a:rPr>
              <a:t>19:00 </a:t>
            </a:r>
            <a:r>
              <a:rPr lang="ja-JP" altLang="en-US" sz="2000" b="1" dirty="0">
                <a:latin typeface="+mj-ea"/>
                <a:ea typeface="+mj-ea"/>
              </a:rPr>
              <a:t>頃には基準</a:t>
            </a:r>
            <a:r>
              <a:rPr lang="en-US" altLang="ja-JP" sz="2000" b="1" dirty="0">
                <a:latin typeface="+mj-ea"/>
                <a:ea typeface="+mj-ea"/>
              </a:rPr>
              <a:t>Ⅲ</a:t>
            </a:r>
            <a:r>
              <a:rPr lang="ja-JP" altLang="en-US" sz="2000" b="1" dirty="0">
                <a:latin typeface="+mj-ea"/>
                <a:ea typeface="+mj-ea"/>
              </a:rPr>
              <a:t>単独を</a:t>
            </a:r>
            <a:r>
              <a:rPr lang="ja-JP" altLang="en-US" sz="2000" b="1" dirty="0" smtClean="0">
                <a:latin typeface="+mj-ea"/>
                <a:ea typeface="+mj-ea"/>
              </a:rPr>
              <a:t>超える </a:t>
            </a:r>
            <a:r>
              <a:rPr lang="en-US" altLang="ja-JP" sz="2000" b="1" dirty="0" smtClean="0">
                <a:latin typeface="+mj-ea"/>
                <a:ea typeface="+mj-ea"/>
              </a:rPr>
              <a:t>(</a:t>
            </a:r>
            <a:r>
              <a:rPr lang="ja-JP" altLang="en-US" sz="2000" b="1" u="sng" dirty="0">
                <a:solidFill>
                  <a:srgbClr val="FF0000"/>
                </a:solidFill>
                <a:latin typeface="+mj-ea"/>
                <a:ea typeface="+mj-ea"/>
              </a:rPr>
              <a:t>洪水警報基準を大きく</a:t>
            </a:r>
            <a:r>
              <a:rPr lang="ja-JP" altLang="en-US" sz="2000" b="1" u="sng" dirty="0" smtClean="0">
                <a:solidFill>
                  <a:srgbClr val="FF0000"/>
                </a:solidFill>
                <a:latin typeface="+mj-ea"/>
                <a:ea typeface="+mj-ea"/>
              </a:rPr>
              <a:t>超過する</a:t>
            </a:r>
            <a:r>
              <a:rPr lang="en-US" altLang="ja-JP" sz="2000" b="1" dirty="0" smtClean="0">
                <a:latin typeface="+mj-ea"/>
                <a:ea typeface="+mj-ea"/>
              </a:rPr>
              <a:t>) </a:t>
            </a:r>
            <a:r>
              <a:rPr lang="ja-JP" altLang="en-US" sz="2000" b="1" dirty="0" smtClean="0">
                <a:latin typeface="+mj-ea"/>
                <a:ea typeface="+mj-ea"/>
              </a:rPr>
              <a:t>予測。</a:t>
            </a:r>
            <a:endParaRPr kumimoji="1" lang="ja-JP" altLang="en-US" sz="2000" b="1" dirty="0">
              <a:latin typeface="+mj-ea"/>
              <a:ea typeface="+mj-ea"/>
            </a:endParaRPr>
          </a:p>
        </p:txBody>
      </p:sp>
      <p:pic>
        <p:nvPicPr>
          <p:cNvPr id="22" name="図 21">
            <a:extLst>
              <a:ext uri="{FF2B5EF4-FFF2-40B4-BE49-F238E27FC236}">
                <a16:creationId xmlns:a16="http://schemas.microsoft.com/office/drawing/2014/main" id="{FA7DD706-E9B8-5F3D-CABF-0104FA812555}"/>
              </a:ext>
            </a:extLst>
          </p:cNvPr>
          <p:cNvPicPr>
            <a:picLocks noChangeAspect="1"/>
          </p:cNvPicPr>
          <p:nvPr/>
        </p:nvPicPr>
        <p:blipFill rotWithShape="1">
          <a:blip r:embed="rId5"/>
          <a:srcRect b="36582"/>
          <a:stretch/>
        </p:blipFill>
        <p:spPr>
          <a:xfrm>
            <a:off x="567318" y="5242417"/>
            <a:ext cx="6014837" cy="1250933"/>
          </a:xfrm>
          <a:prstGeom prst="rect">
            <a:avLst/>
          </a:prstGeom>
        </p:spPr>
      </p:pic>
    </p:spTree>
    <p:extLst>
      <p:ext uri="{BB962C8B-B14F-4D97-AF65-F5344CB8AC3E}">
        <p14:creationId xmlns:p14="http://schemas.microsoft.com/office/powerpoint/2010/main" val="25263458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7B355DA4-9BC4-440A-B61A-07CC07756D7A}"/>
              </a:ext>
            </a:extLst>
          </p:cNvPr>
          <p:cNvSpPr/>
          <p:nvPr/>
        </p:nvSpPr>
        <p:spPr>
          <a:xfrm>
            <a:off x="866094" y="3275821"/>
            <a:ext cx="4988606" cy="307150"/>
          </a:xfrm>
          <a:prstGeom prst="rect">
            <a:avLst/>
          </a:prstGeom>
          <a:solidFill>
            <a:srgbClr val="FFCC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251999" y="364650"/>
            <a:ext cx="8770017" cy="686499"/>
          </a:xfrm>
        </p:spPr>
        <p:txBody>
          <a:bodyPr>
            <a:normAutofit/>
          </a:bodyPr>
          <a:lstStyle/>
          <a:p>
            <a:r>
              <a:rPr kumimoji="1" lang="en-US" altLang="ja-JP" dirty="0">
                <a:latin typeface="+mj-ea"/>
                <a:ea typeface="+mj-ea"/>
              </a:rPr>
              <a:t>B</a:t>
            </a:r>
            <a:r>
              <a:rPr kumimoji="1" lang="ja-JP" altLang="en-US" dirty="0">
                <a:latin typeface="+mj-ea"/>
                <a:ea typeface="+mj-ea"/>
              </a:rPr>
              <a:t>町の地域防災計画における記述</a:t>
            </a:r>
            <a:endParaRPr lang="ja-JP" altLang="en-US" dirty="0">
              <a:latin typeface="+mj-ea"/>
              <a:ea typeface="+mj-ea"/>
            </a:endParaRPr>
          </a:p>
        </p:txBody>
      </p:sp>
      <p:sp>
        <p:nvSpPr>
          <p:cNvPr id="11"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j-ea"/>
                <a:ea typeface="+mj-ea"/>
              </a:rPr>
              <a:t>　</a:t>
            </a:r>
            <a:r>
              <a:rPr lang="en-US" altLang="ja-JP" dirty="0">
                <a:solidFill>
                  <a:srgbClr val="E66914"/>
                </a:solidFill>
                <a:latin typeface="+mj-ea"/>
                <a:ea typeface="+mj-ea"/>
              </a:rPr>
              <a:t>【</a:t>
            </a:r>
            <a:r>
              <a:rPr lang="ja-JP" altLang="en-US" dirty="0">
                <a:solidFill>
                  <a:srgbClr val="E66914"/>
                </a:solidFill>
                <a:latin typeface="+mj-ea"/>
                <a:ea typeface="+mj-ea"/>
              </a:rPr>
              <a:t>場面 </a:t>
            </a:r>
            <a:r>
              <a:rPr lang="en-US" altLang="ja-JP" dirty="0">
                <a:solidFill>
                  <a:srgbClr val="E66914"/>
                </a:solidFill>
                <a:latin typeface="+mj-ea"/>
                <a:ea typeface="+mj-ea"/>
              </a:rPr>
              <a:t>3 】 </a:t>
            </a:r>
            <a:r>
              <a:rPr lang="ja-JP" altLang="en-US" dirty="0">
                <a:solidFill>
                  <a:srgbClr val="E66914"/>
                </a:solidFill>
                <a:latin typeface="+mj-ea"/>
                <a:ea typeface="+mj-ea"/>
              </a:rPr>
              <a:t>解説</a:t>
            </a:r>
          </a:p>
        </p:txBody>
      </p:sp>
      <p:sp>
        <p:nvSpPr>
          <p:cNvPr id="10" name="スライド番号プレースホルダー 4">
            <a:extLst>
              <a:ext uri="{FF2B5EF4-FFF2-40B4-BE49-F238E27FC236}">
                <a16:creationId xmlns:a16="http://schemas.microsoft.com/office/drawing/2014/main" id="{11286A28-ADAB-439F-A32C-2422BEE7C5AB}"/>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latin typeface="+mn-ea"/>
              </a:rPr>
              <a:pPr/>
              <a:t>81</a:t>
            </a:fld>
            <a:endParaRPr lang="ja-JP" altLang="en-US" dirty="0">
              <a:latin typeface="+mn-ea"/>
            </a:endParaRPr>
          </a:p>
        </p:txBody>
      </p:sp>
      <p:sp>
        <p:nvSpPr>
          <p:cNvPr id="12" name="正方形/長方形 11"/>
          <p:cNvSpPr/>
          <p:nvPr/>
        </p:nvSpPr>
        <p:spPr>
          <a:xfrm>
            <a:off x="284676" y="1349902"/>
            <a:ext cx="3131384" cy="420911"/>
          </a:xfrm>
          <a:prstGeom prst="rect">
            <a:avLst/>
          </a:prstGeom>
          <a:solidFill>
            <a:srgbClr val="AA0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3" name="正方形/長方形 12">
            <a:extLst>
              <a:ext uri="{FF2B5EF4-FFF2-40B4-BE49-F238E27FC236}">
                <a16:creationId xmlns:a16="http://schemas.microsoft.com/office/drawing/2014/main" id="{5D1350F6-C3C2-F31A-462C-81CB81D74742}"/>
              </a:ext>
            </a:extLst>
          </p:cNvPr>
          <p:cNvSpPr/>
          <p:nvPr/>
        </p:nvSpPr>
        <p:spPr>
          <a:xfrm>
            <a:off x="234000" y="1133001"/>
            <a:ext cx="8640000" cy="5104513"/>
          </a:xfrm>
          <a:prstGeom prst="rect">
            <a:avLst/>
          </a:prstGeom>
          <a:noFill/>
          <a:ln w="25400" cap="flat" cmpd="sng" algn="ctr">
            <a:solidFill>
              <a:sysClr val="windowText" lastClr="000000"/>
            </a:solidFill>
            <a:prstDash val="solid"/>
            <a:miter lim="800000"/>
          </a:ln>
          <a:effectLst/>
        </p:spPr>
        <p:txBody>
          <a:bodyPr lIns="91440" tIns="180000" rIns="91440" bIns="180000" rtlCol="0" anchor="t">
            <a:noAutofit/>
          </a:bodyPr>
          <a:lstStyle/>
          <a:p>
            <a:pPr marL="0" marR="0" lvl="0" indent="0"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2400" b="0" i="0" u="none" strike="noStrike" kern="0" cap="none" spc="-100" normalizeH="0" baseline="0" noProof="0" dirty="0">
                <a:ln>
                  <a:noFill/>
                </a:ln>
                <a:solidFill>
                  <a:prstClr val="white"/>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４　避難指示</a:t>
            </a:r>
            <a:r>
              <a:rPr kumimoji="0" lang="zh-TW" altLang="en-US" sz="2400" b="0" i="0" u="none" strike="noStrike" kern="0" cap="none" spc="-100" normalizeH="0" baseline="0" noProof="0" dirty="0">
                <a:ln>
                  <a:noFill/>
                </a:ln>
                <a:solidFill>
                  <a:prstClr val="white"/>
                </a:solidFill>
                <a:effectLst/>
                <a:uLnTx/>
                <a:uFill>
                  <a:solidFill>
                    <a:srgbClr val="FF0000"/>
                  </a:solidFill>
                </a:uFill>
                <a:latin typeface="新細明體"/>
                <a:cs typeface="+mn-cs"/>
              </a:rPr>
              <a:t>  </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の発令基準　（</a:t>
            </a:r>
            <a:r>
              <a:rPr kumimoji="0" lang="ja-JP" altLang="en-US" sz="2400" b="0" i="0" u="none" strike="noStrike" kern="0" cap="none" spc="-100" normalizeH="0" baseline="0" noProof="0" dirty="0">
                <a:ln>
                  <a:noFill/>
                </a:ln>
                <a:solidFill>
                  <a:srgbClr val="0000FF"/>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その他河川等</a:t>
            </a:r>
            <a:r>
              <a:rPr kumimoji="0" lang="ja-JP" altLang="en-US"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endParaRPr kumimoji="0" lang="en-US" altLang="ja-JP" sz="2400" b="0" i="0" u="none" strike="noStrike" kern="0" cap="none" spc="-10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a:p>
            <a:pPr marL="165100" marR="0" lvl="0" indent="-238125" algn="just"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１～４のいずれかに該当する場合に、</a:t>
            </a:r>
            <a:r>
              <a:rPr kumimoji="0" lang="ja-JP" altLang="en-US" sz="1600" b="0" i="0" u="none"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４ </a:t>
            </a:r>
            <a:r>
              <a:rPr kumimoji="0" lang="ja-JP" altLang="en-US" sz="1600" b="0" i="0" u="none" strike="noStrike" kern="0" cap="none" spc="-150" normalizeH="0" baseline="0" noProof="0" dirty="0" smtClean="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避難指示</a:t>
            </a:r>
            <a:r>
              <a:rPr kumimoji="0" lang="ja-JP" altLang="en-US" sz="1600" b="0" i="0" u="none" strike="noStrike" kern="0" cap="none" spc="-150" normalizeH="0" baseline="0" noProof="0" dirty="0" smtClean="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を</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発令することとする。</a:t>
            </a:r>
          </a:p>
          <a:p>
            <a:pPr marL="249238" lvl="0" indent="-161925" defTabSz="685800">
              <a:lnSpc>
                <a:spcPct val="130000"/>
              </a:lnSpc>
              <a:spcBef>
                <a:spcPts val="600"/>
              </a:spcBef>
              <a:buClr>
                <a:srgbClr val="D15A3E"/>
              </a:buClr>
              <a:buSzPct val="100000"/>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１： </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川の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W </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水位観測所の水位が一定の水位（氾濫注意水位 </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２</a:t>
            </a:r>
            <a:r>
              <a:rPr kumimoji="0" lang="en-US" altLang="ja-JP"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a:t>
            </a:r>
            <a:r>
              <a:rPr kumimoji="0" lang="ja-JP" altLang="en-US" sz="1600" kern="0" spc="-150" dirty="0">
                <a:solidFill>
                  <a:prstClr val="black"/>
                </a:solidFill>
                <a:uFill>
                  <a:solidFill>
                    <a:srgbClr val="FF0000"/>
                  </a:solidFill>
                </a:uFill>
                <a:latin typeface="ＭＳ Ｐゴシック" panose="020B0600070205080204" pitchFamily="50" charset="-128"/>
              </a:rPr>
              <a:t> </a:t>
            </a:r>
            <a:r>
              <a:rPr kumimoji="0" lang="ja-JP" altLang="en-US" sz="1600" kern="0" spc="-150" dirty="0" smtClean="0">
                <a:solidFill>
                  <a:prstClr val="black"/>
                </a:solidFill>
                <a:uFill>
                  <a:solidFill>
                    <a:srgbClr val="FF0000"/>
                  </a:solidFill>
                </a:uFill>
                <a:latin typeface="ＭＳ Ｐゴシック" panose="020B0600070205080204" pitchFamily="50" charset="-128"/>
              </a:rPr>
              <a:t>５ </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m</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）に到達し、なおかつ、</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b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次の条件により</a:t>
            </a:r>
            <a:r>
              <a:rPr kumimoji="0" lang="ja-JP" altLang="en-US" sz="1600" kern="0" spc="-150" dirty="0" smtClean="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、水位</a:t>
            </a: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上昇のおそれがある場合</a:t>
            </a:r>
            <a:endPar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endParaRPr>
          </a:p>
          <a:p>
            <a:pPr marL="534988" lvl="1" indent="-174625" defTabSz="685800">
              <a:lnSpc>
                <a:spcPct val="130000"/>
              </a:lnSpc>
              <a:spcBef>
                <a:spcPts val="600"/>
              </a:spcBef>
              <a:buClr>
                <a:schemeClr val="tx1"/>
              </a:buClr>
              <a:buSzPct val="100000"/>
              <a:buFont typeface="Wingdings" panose="05000000000000000000" pitchFamily="2" charset="2"/>
              <a:buChar char="l"/>
              <a:defRPr/>
            </a:pP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C </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川の洪水警報の危険度分布で「警戒（紫）」</a:t>
            </a: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警戒レベル ４ 相当情報 </a:t>
            </a:r>
            <a:r>
              <a:rPr kumimoji="0" lang="en-US" altLang="ja-JP" sz="1600" b="0" i="0" u="heavy"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洪水</a:t>
            </a:r>
            <a:r>
              <a:rPr kumimoji="0" lang="en-US" altLang="ja-JP" sz="1600" b="0" i="0" u="heavy" strike="noStrike" kern="0" cap="none" spc="-150" normalizeH="0" baseline="0" noProof="0" dirty="0">
                <a:ln>
                  <a:noFill/>
                </a:ln>
                <a:solidFill>
                  <a:srgbClr val="AA00AA"/>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が出現した場合</a:t>
            </a:r>
            <a: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a:r>
            <a:br>
              <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b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（流域雨量指数の予測値が洪水警報基準を大きく超過する場合）</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２： 堤防に異常な漏水・侵食等が発見された場合</a:t>
            </a:r>
          </a:p>
          <a:p>
            <a:pPr marL="249238" marR="0" lvl="0" indent="-161925" defTabSz="685800" eaLnBrk="1" fontAlgn="auto" latinLnBrk="0" hangingPunct="1">
              <a:lnSpc>
                <a:spcPct val="130000"/>
              </a:lnSpc>
              <a:spcBef>
                <a:spcPts val="600"/>
              </a:spcBef>
              <a:spcAft>
                <a:spcPts val="0"/>
              </a:spcAft>
              <a:buClr>
                <a:srgbClr val="D15A3E"/>
              </a:buClr>
              <a:buSzPct val="100000"/>
              <a:buFontTx/>
              <a:buNone/>
              <a:tabLst/>
              <a:defRPr/>
            </a:pPr>
            <a:r>
              <a:rPr kumimoji="0" lang="ja-JP" altLang="en-US"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３</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 警戒レベル ４ 避難指示の発令が必要となるような強い降雨を伴う前線や台風等が、</a:t>
            </a:r>
            <a: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ea typeface="ＭＳ Ｐゴシック" panose="020B0600070205080204" pitchFamily="50" charset="-128"/>
              </a:rPr>
            </a:br>
            <a:r>
              <a:rPr kumimoji="0" lang="ja-JP" altLang="en-US" sz="1600" b="0" i="0" u="heavy"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夜間から明け方に</a:t>
            </a:r>
            <a:r>
              <a:rPr kumimoji="0" lang="ja-JP" altLang="en-US"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rPr>
              <a:t>接近・通過することが予想される場合（夕刻時点で発令）</a:t>
            </a:r>
            <a:endParaRPr kumimoji="0" lang="en-US" altLang="ja-JP" sz="1600" b="0" i="0" u="none" strike="noStrike" kern="0" cap="none" spc="-150" normalizeH="0" baseline="0" noProof="0" dirty="0">
              <a:ln>
                <a:noFill/>
              </a:ln>
              <a:solidFill>
                <a:prstClr val="black"/>
              </a:solidFill>
              <a:effectLst/>
              <a:uLnTx/>
              <a:uFill>
                <a:solidFill>
                  <a:srgbClr val="FF0000"/>
                </a:solidFill>
              </a:uFill>
              <a:latin typeface="ＭＳ Ｐゴシック" panose="020B0600070205080204" pitchFamily="50" charset="-128"/>
              <a:ea typeface="ＭＳ Ｐゴシック" panose="020B0600070205080204" pitchFamily="50" charset="-128"/>
              <a:cs typeface="+mn-cs"/>
            </a:endParaRPr>
          </a:p>
          <a:p>
            <a:pPr marL="249238" lvl="0" indent="-161925" defTabSz="685800">
              <a:lnSpc>
                <a:spcPct val="130000"/>
              </a:lnSpc>
              <a:spcBef>
                <a:spcPts val="600"/>
              </a:spcBef>
              <a:buClr>
                <a:srgbClr val="D15A3E"/>
              </a:buClr>
              <a:buSzPct val="100000"/>
              <a:defRPr/>
            </a:pPr>
            <a:r>
              <a:rPr kumimoji="0" lang="ja-JP" altLang="en-US" sz="1600" kern="0" spc="-150" dirty="0">
                <a:solidFill>
                  <a:prstClr val="black"/>
                </a:solidFill>
                <a:uFill>
                  <a:solidFill>
                    <a:srgbClr val="FF0000"/>
                  </a:solidFill>
                </a:uFill>
                <a:latin typeface="ＭＳ Ｐゴシック" panose="020B0600070205080204" pitchFamily="50" charset="-128"/>
              </a:rPr>
              <a:t>４：警戒レベル ４ 避難指示の発令が必要となるような強い降雨を伴う台風等が、</a:t>
            </a:r>
            <a:r>
              <a:rPr kumimoji="0" lang="en-US" altLang="ja-JP" sz="1600" kern="0" spc="-150" dirty="0">
                <a:solidFill>
                  <a:prstClr val="black"/>
                </a:solidFill>
                <a:uFill>
                  <a:solidFill>
                    <a:srgbClr val="FF0000"/>
                  </a:solidFill>
                </a:uFill>
                <a:latin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rPr>
            </a:br>
            <a:r>
              <a:rPr kumimoji="0" lang="ja-JP" altLang="en-US" sz="1600" kern="0" spc="-150" dirty="0">
                <a:solidFill>
                  <a:prstClr val="black"/>
                </a:solidFill>
                <a:uFill>
                  <a:solidFill>
                    <a:srgbClr val="FF0000"/>
                  </a:solidFill>
                </a:uFill>
                <a:latin typeface="ＭＳ Ｐゴシック" panose="020B0600070205080204" pitchFamily="50" charset="-128"/>
              </a:rPr>
              <a:t>立退き避難が困難となる暴風を伴い接近・通過することが予想される場合</a:t>
            </a:r>
            <a:r>
              <a:rPr kumimoji="0" lang="en-US" altLang="ja-JP" sz="1600" kern="0" spc="-150" dirty="0">
                <a:solidFill>
                  <a:prstClr val="black"/>
                </a:solidFill>
                <a:uFill>
                  <a:solidFill>
                    <a:srgbClr val="FF0000"/>
                  </a:solidFill>
                </a:uFill>
                <a:latin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rPr>
            </a:br>
            <a:r>
              <a:rPr kumimoji="0" lang="ja-JP" altLang="en-US" sz="1600" kern="0" spc="-150" dirty="0">
                <a:solidFill>
                  <a:prstClr val="black"/>
                </a:solidFill>
                <a:uFill>
                  <a:solidFill>
                    <a:srgbClr val="FF0000"/>
                  </a:solidFill>
                </a:uFill>
                <a:latin typeface="ＭＳ Ｐゴシック" panose="020B0600070205080204" pitchFamily="50" charset="-128"/>
              </a:rPr>
              <a:t>（立退き避難中に暴風が吹き始めることがないよう暴風警報の発表後速やかに発令）</a:t>
            </a:r>
            <a:endParaRPr kumimoji="0" lang="en-US" altLang="ja-JP" sz="1600" kern="0" spc="-150" dirty="0">
              <a:solidFill>
                <a:prstClr val="black"/>
              </a:solidFill>
              <a:uFill>
                <a:solidFill>
                  <a:srgbClr val="FF0000"/>
                </a:solidFill>
              </a:uFill>
              <a:latin typeface="ＭＳ Ｐゴシック" panose="020B0600070205080204" pitchFamily="50" charset="-128"/>
            </a:endParaRPr>
          </a:p>
          <a:p>
            <a:pPr marL="88900" lvl="0" indent="-1588" defTabSz="685800">
              <a:lnSpc>
                <a:spcPct val="130000"/>
              </a:lnSpc>
              <a:spcBef>
                <a:spcPts val="600"/>
              </a:spcBef>
              <a:buClr>
                <a:srgbClr val="D15A3E"/>
              </a:buClr>
              <a:buSzPct val="100000"/>
              <a:defRPr/>
            </a:pPr>
            <a:r>
              <a:rPr kumimoji="0" lang="en-US" altLang="ja-JP" sz="1600" kern="0" spc="-150" dirty="0">
                <a:solidFill>
                  <a:prstClr val="black"/>
                </a:solidFill>
                <a:uFill>
                  <a:solidFill>
                    <a:srgbClr val="FF0000"/>
                  </a:solidFill>
                </a:uFill>
                <a:latin typeface="ＭＳ Ｐゴシック" panose="020B0600070205080204" pitchFamily="50" charset="-128"/>
              </a:rPr>
              <a:t>※</a:t>
            </a:r>
            <a:r>
              <a:rPr kumimoji="0" lang="ja-JP" altLang="en-US" sz="1600" kern="0" spc="-150" dirty="0">
                <a:solidFill>
                  <a:prstClr val="black"/>
                </a:solidFill>
                <a:uFill>
                  <a:solidFill>
                    <a:srgbClr val="FF0000"/>
                  </a:solidFill>
                </a:uFill>
                <a:latin typeface="ＭＳ Ｐゴシック" panose="020B0600070205080204" pitchFamily="50" charset="-128"/>
              </a:rPr>
              <a:t>夜間・未明であっても、発令基準 </a:t>
            </a:r>
            <a:r>
              <a:rPr kumimoji="0" lang="ja-JP" altLang="en-US" sz="1600" kern="0" spc="-150" dirty="0" smtClean="0">
                <a:solidFill>
                  <a:prstClr val="black"/>
                </a:solidFill>
                <a:uFill>
                  <a:solidFill>
                    <a:srgbClr val="FF0000"/>
                  </a:solidFill>
                </a:uFill>
                <a:latin typeface="ＭＳ Ｐゴシック" panose="020B0600070205080204" pitchFamily="50" charset="-128"/>
              </a:rPr>
              <a:t>１</a:t>
            </a:r>
            <a:r>
              <a:rPr kumimoji="0" lang="en-US" altLang="ja-JP" sz="1600" kern="0" spc="-150" dirty="0" smtClean="0">
                <a:solidFill>
                  <a:prstClr val="black"/>
                </a:solidFill>
                <a:uFill>
                  <a:solidFill>
                    <a:srgbClr val="FF0000"/>
                  </a:solidFill>
                </a:uFill>
                <a:latin typeface="ＭＳ Ｐゴシック" panose="020B0600070205080204" pitchFamily="50" charset="-128"/>
              </a:rPr>
              <a:t> </a:t>
            </a:r>
            <a:r>
              <a:rPr kumimoji="0" lang="ja-JP" altLang="en-US" sz="1600" kern="0" spc="-150" dirty="0" smtClean="0">
                <a:solidFill>
                  <a:prstClr val="black"/>
                </a:solidFill>
                <a:uFill>
                  <a:solidFill>
                    <a:srgbClr val="FF0000"/>
                  </a:solidFill>
                </a:uFill>
                <a:latin typeface="ＭＳ Ｐゴシック" panose="020B0600070205080204" pitchFamily="50" charset="-128"/>
              </a:rPr>
              <a:t>～ ２</a:t>
            </a:r>
            <a:r>
              <a:rPr kumimoji="0" lang="en-US" altLang="ja-JP" sz="1600" kern="0" spc="-150" dirty="0" smtClean="0">
                <a:solidFill>
                  <a:prstClr val="black"/>
                </a:solidFill>
                <a:uFill>
                  <a:solidFill>
                    <a:srgbClr val="FF0000"/>
                  </a:solidFill>
                </a:uFill>
                <a:latin typeface="ＭＳ Ｐゴシック" panose="020B0600070205080204" pitchFamily="50" charset="-128"/>
              </a:rPr>
              <a:t> </a:t>
            </a:r>
            <a:r>
              <a:rPr kumimoji="0" lang="ja-JP" altLang="en-US" sz="1600" kern="0" spc="-150" dirty="0">
                <a:solidFill>
                  <a:prstClr val="black"/>
                </a:solidFill>
                <a:uFill>
                  <a:solidFill>
                    <a:srgbClr val="FF0000"/>
                  </a:solidFill>
                </a:uFill>
                <a:latin typeface="ＭＳ Ｐゴシック" panose="020B0600070205080204" pitchFamily="50" charset="-128"/>
              </a:rPr>
              <a:t>に該当する場合は、躊躇なく警戒レベル４避難指示を発令する。</a:t>
            </a:r>
            <a:r>
              <a:rPr kumimoji="0" lang="en-US" altLang="ja-JP" sz="1600" kern="0" spc="-150" dirty="0">
                <a:solidFill>
                  <a:prstClr val="black"/>
                </a:solidFill>
                <a:uFill>
                  <a:solidFill>
                    <a:srgbClr val="FF0000"/>
                  </a:solidFill>
                </a:uFill>
                <a:latin typeface="ＭＳ Ｐゴシック" panose="020B0600070205080204" pitchFamily="50" charset="-128"/>
              </a:rPr>
              <a:t/>
            </a:r>
            <a:br>
              <a:rPr kumimoji="0" lang="en-US" altLang="ja-JP" sz="1600" kern="0" spc="-150" dirty="0">
                <a:solidFill>
                  <a:prstClr val="black"/>
                </a:solidFill>
                <a:uFill>
                  <a:solidFill>
                    <a:srgbClr val="FF0000"/>
                  </a:solidFill>
                </a:uFill>
                <a:latin typeface="ＭＳ Ｐゴシック" panose="020B0600070205080204" pitchFamily="50" charset="-128"/>
              </a:rPr>
            </a:br>
            <a:endParaRPr kumimoji="0" lang="en-US" altLang="ja-JP" sz="1600" kern="0" spc="-150" dirty="0">
              <a:solidFill>
                <a:prstClr val="black"/>
              </a:solidFill>
              <a:uFill>
                <a:solidFill>
                  <a:srgbClr val="FF0000"/>
                </a:solidFill>
              </a:uFill>
              <a:latin typeface="ＭＳ Ｐゴシック" panose="020B0600070205080204" pitchFamily="50" charset="-128"/>
            </a:endParaRPr>
          </a:p>
        </p:txBody>
      </p:sp>
      <p:sp>
        <p:nvSpPr>
          <p:cNvPr id="21" name="矢印: 右 10">
            <a:extLst>
              <a:ext uri="{FF2B5EF4-FFF2-40B4-BE49-F238E27FC236}">
                <a16:creationId xmlns:a16="http://schemas.microsoft.com/office/drawing/2014/main" id="{AC31C2ED-2875-45ED-8965-A81D5A823BDF}"/>
              </a:ext>
            </a:extLst>
          </p:cNvPr>
          <p:cNvSpPr/>
          <p:nvPr/>
        </p:nvSpPr>
        <p:spPr>
          <a:xfrm rot="5400000">
            <a:off x="4559194" y="3725435"/>
            <a:ext cx="527691" cy="307777"/>
          </a:xfrm>
          <a:prstGeom prst="rightArrow">
            <a:avLst>
              <a:gd name="adj1" fmla="val 50000"/>
              <a:gd name="adj2" fmla="val 104842"/>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C77D02C4-BFF5-42A8-A844-4CB243B0745B}"/>
              </a:ext>
            </a:extLst>
          </p:cNvPr>
          <p:cNvSpPr/>
          <p:nvPr/>
        </p:nvSpPr>
        <p:spPr>
          <a:xfrm>
            <a:off x="639229" y="4212859"/>
            <a:ext cx="8057071" cy="726518"/>
          </a:xfrm>
          <a:prstGeom prst="rect">
            <a:avLst/>
          </a:prstGeom>
          <a:solidFill>
            <a:srgbClr val="FFFF99"/>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rgbClr val="663300"/>
                </a:solidFill>
                <a:latin typeface="+mn-ea"/>
              </a:rPr>
              <a:t>この条件から</a:t>
            </a:r>
            <a:r>
              <a:rPr kumimoji="1" lang="ja-JP" altLang="en-US" sz="2000" dirty="0" smtClean="0">
                <a:solidFill>
                  <a:srgbClr val="663300"/>
                </a:solidFill>
                <a:latin typeface="+mn-ea"/>
              </a:rPr>
              <a:t>、水位</a:t>
            </a:r>
            <a:r>
              <a:rPr kumimoji="1" lang="ja-JP" altLang="en-US" sz="2000" dirty="0">
                <a:solidFill>
                  <a:srgbClr val="663300"/>
                </a:solidFill>
                <a:latin typeface="+mn-ea"/>
              </a:rPr>
              <a:t>上昇のおそれがあると</a:t>
            </a:r>
            <a:r>
              <a:rPr lang="ja-JP" altLang="en-US" sz="2000" dirty="0">
                <a:solidFill>
                  <a:srgbClr val="663300"/>
                </a:solidFill>
                <a:latin typeface="+mn-ea"/>
              </a:rPr>
              <a:t>考えられる</a:t>
            </a:r>
            <a:endParaRPr lang="en-US" altLang="ja-JP" sz="2000" dirty="0">
              <a:solidFill>
                <a:srgbClr val="663300"/>
              </a:solidFill>
              <a:latin typeface="+mn-ea"/>
            </a:endParaRPr>
          </a:p>
          <a:p>
            <a:pPr algn="ctr"/>
            <a:r>
              <a:rPr lang="ja-JP" altLang="en-US" sz="2000" dirty="0">
                <a:solidFill>
                  <a:srgbClr val="663300"/>
                </a:solidFill>
                <a:latin typeface="+mn-ea"/>
              </a:rPr>
              <a:t>→</a:t>
            </a:r>
            <a:r>
              <a:rPr lang="en-US" altLang="ja-JP" sz="2000" dirty="0">
                <a:solidFill>
                  <a:srgbClr val="663300"/>
                </a:solidFill>
                <a:latin typeface="+mn-ea"/>
              </a:rPr>
              <a:t> </a:t>
            </a:r>
            <a:r>
              <a:rPr lang="ja-JP" altLang="en-US" sz="2000" dirty="0">
                <a:solidFill>
                  <a:srgbClr val="FF0000"/>
                </a:solidFill>
                <a:latin typeface="+mn-ea"/>
              </a:rPr>
              <a:t>警戒レベル４ 避難指示</a:t>
            </a:r>
            <a:r>
              <a:rPr lang="ja-JP" altLang="en-US" sz="2000" dirty="0">
                <a:solidFill>
                  <a:srgbClr val="663300"/>
                </a:solidFill>
                <a:latin typeface="+mn-ea"/>
              </a:rPr>
              <a:t> を発令する拠りどころになる。</a:t>
            </a:r>
            <a:endParaRPr kumimoji="1" lang="ja-JP" altLang="en-US" sz="2000" dirty="0">
              <a:solidFill>
                <a:srgbClr val="663300"/>
              </a:solidFill>
              <a:latin typeface="+mn-ea"/>
            </a:endParaRPr>
          </a:p>
        </p:txBody>
      </p:sp>
      <p:sp>
        <p:nvSpPr>
          <p:cNvPr id="23" name="テキスト ボックス 22"/>
          <p:cNvSpPr txBox="1"/>
          <p:nvPr/>
        </p:nvSpPr>
        <p:spPr>
          <a:xfrm rot="21159982">
            <a:off x="6102583" y="5424001"/>
            <a:ext cx="782525" cy="290528"/>
          </a:xfrm>
          <a:prstGeom prst="rect">
            <a:avLst/>
          </a:prstGeom>
          <a:noFill/>
        </p:spPr>
        <p:txBody>
          <a:bodyPr wrap="none" lIns="0" tIns="0" rIns="0" bIns="0" rtlCol="0">
            <a:noAutofit/>
          </a:bodyPr>
          <a:lstStyle/>
          <a:p>
            <a:pPr marL="90486" lvl="0" algn="ctr">
              <a:lnSpc>
                <a:spcPct val="90000"/>
              </a:lnSpc>
              <a:defRPr/>
            </a:pP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一方「警戒レベル５　緊急安全確保」の</a:t>
            </a: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
            </a:r>
            <a:b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br>
            <a:r>
              <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発令には至らない</a:t>
            </a:r>
            <a:r>
              <a:rPr lang="en-US" altLang="ja-JP"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a:t>
            </a:r>
          </a:p>
          <a:p>
            <a:pPr marL="90486" marR="0" lvl="0" indent="0" algn="ctr" defTabSz="914400" rtl="0" eaLnBrk="1" fontAlgn="auto" latinLnBrk="0" hangingPunct="1">
              <a:lnSpc>
                <a:spcPct val="90000"/>
              </a:lnSpc>
              <a:spcBef>
                <a:spcPts val="0"/>
              </a:spcBef>
              <a:spcAft>
                <a:spcPts val="0"/>
              </a:spcAft>
              <a:buClrTx/>
              <a:buSzTx/>
              <a:buFontTx/>
              <a:buNone/>
              <a:tabLst/>
              <a:defRPr/>
            </a:pPr>
            <a:endParaRPr lang="ja-JP" altLang="en-US" sz="2000" b="1" dirty="0">
              <a:ln w="76200">
                <a:noFill/>
                <a:prstDash val="solid"/>
              </a:ln>
              <a:solidFill>
                <a:prstClr val="black"/>
              </a:solidFill>
              <a:effectLst>
                <a:glow rad="114300">
                  <a:srgbClr val="FAF500"/>
                </a:glow>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endParaRPr>
          </a:p>
          <a:p>
            <a:pPr marL="90486" marR="0" lvl="0" indent="0" algn="ctr" defTabSz="914400" rtl="0" eaLnBrk="1" fontAlgn="auto" latinLnBrk="0" hangingPunct="1">
              <a:lnSpc>
                <a:spcPct val="90000"/>
              </a:lnSpc>
              <a:spcBef>
                <a:spcPts val="0"/>
              </a:spcBef>
              <a:spcAft>
                <a:spcPts val="0"/>
              </a:spcAft>
              <a:buClrTx/>
              <a:buSzTx/>
              <a:buFontTx/>
              <a:buNone/>
              <a:tabLst/>
              <a:defRPr/>
            </a:pPr>
            <a:endParaRPr kumimoji="1" lang="en-US" altLang="ja-JP" sz="2000" b="1" i="0" u="none" strike="noStrike" kern="1200" cap="none" spc="0" normalizeH="0" baseline="0" noProof="0" dirty="0">
              <a:ln w="76200">
                <a:noFill/>
                <a:prstDash val="solid"/>
              </a:ln>
              <a:solidFill>
                <a:prstClr val="black"/>
              </a:solidFill>
              <a:effectLst>
                <a:glow rad="114300">
                  <a:srgbClr val="FAF500"/>
                </a:glow>
                <a:outerShdw blurRad="38100" dist="38100" dir="2700000" algn="tl">
                  <a:srgbClr val="000000">
                    <a:alpha val="43137"/>
                  </a:srgbClr>
                </a:outerShd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506178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25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p:cNvPicPr>
            <a:picLocks noChangeAspect="1"/>
          </p:cNvPicPr>
          <p:nvPr/>
        </p:nvPicPr>
        <p:blipFill>
          <a:blip r:embed="rId2"/>
          <a:stretch>
            <a:fillRect/>
          </a:stretch>
        </p:blipFill>
        <p:spPr>
          <a:xfrm>
            <a:off x="4848689" y="3874636"/>
            <a:ext cx="4016340" cy="2519021"/>
          </a:xfrm>
          <a:prstGeom prst="rect">
            <a:avLst/>
          </a:prstGeom>
        </p:spPr>
      </p:pic>
      <p:sp>
        <p:nvSpPr>
          <p:cNvPr id="2" name="コンテンツ プレースホルダー 1">
            <a:extLst>
              <a:ext uri="{FF2B5EF4-FFF2-40B4-BE49-F238E27FC236}">
                <a16:creationId xmlns:a16="http://schemas.microsoft.com/office/drawing/2014/main" id="{B2451B08-7B1B-BA63-1542-C073DF57EB5A}"/>
              </a:ext>
            </a:extLst>
          </p:cNvPr>
          <p:cNvSpPr>
            <a:spLocks noGrp="1"/>
          </p:cNvSpPr>
          <p:nvPr>
            <p:ph idx="4294967295"/>
          </p:nvPr>
        </p:nvSpPr>
        <p:spPr>
          <a:xfrm>
            <a:off x="88900" y="1330303"/>
            <a:ext cx="8988425" cy="2047897"/>
          </a:xfrm>
        </p:spPr>
        <p:txBody>
          <a:bodyPr>
            <a:normAutofit/>
          </a:bodyPr>
          <a:lstStyle/>
          <a:p>
            <a:pPr marL="360363" indent="-360363">
              <a:lnSpc>
                <a:spcPct val="100000"/>
              </a:lnSpc>
              <a:buFont typeface="Wingdings" panose="05000000000000000000" pitchFamily="2" charset="2"/>
              <a:buChar char="l"/>
            </a:pPr>
            <a:r>
              <a:rPr kumimoji="1" lang="en-US" altLang="ja-JP" dirty="0">
                <a:latin typeface="+mn-ea"/>
              </a:rPr>
              <a:t>30</a:t>
            </a:r>
            <a:r>
              <a:rPr kumimoji="1" lang="ja-JP" altLang="en-US" dirty="0">
                <a:latin typeface="+mn-ea"/>
              </a:rPr>
              <a:t>日（木）</a:t>
            </a:r>
            <a:r>
              <a:rPr kumimoji="1" lang="en-US" altLang="ja-JP" dirty="0">
                <a:latin typeface="+mn-ea"/>
              </a:rPr>
              <a:t>17:20</a:t>
            </a:r>
            <a:r>
              <a:rPr kumimoji="1" lang="ja-JP" altLang="en-US" dirty="0">
                <a:latin typeface="+mn-ea"/>
              </a:rPr>
              <a:t>の時点で、</a:t>
            </a:r>
            <a:r>
              <a:rPr kumimoji="1" lang="en-US" altLang="ja-JP" dirty="0">
                <a:latin typeface="+mn-ea"/>
              </a:rPr>
              <a:t>C</a:t>
            </a:r>
            <a:r>
              <a:rPr kumimoji="1" lang="ja-JP" altLang="en-US" dirty="0" smtClean="0">
                <a:latin typeface="+mn-ea"/>
              </a:rPr>
              <a:t>川の浸水想定区域「全体」に</a:t>
            </a:r>
            <a:r>
              <a:rPr kumimoji="1" lang="ja-JP" altLang="en-US" dirty="0">
                <a:latin typeface="+mn-ea"/>
              </a:rPr>
              <a:t>、</a:t>
            </a:r>
            <a:r>
              <a:rPr kumimoji="1" lang="en-US" altLang="ja-JP" dirty="0">
                <a:latin typeface="+mn-ea"/>
              </a:rPr>
              <a:t/>
            </a:r>
            <a:br>
              <a:rPr kumimoji="1" lang="en-US" altLang="ja-JP" dirty="0">
                <a:latin typeface="+mn-ea"/>
              </a:rPr>
            </a:br>
            <a:r>
              <a:rPr kumimoji="1" lang="ja-JP" altLang="en-US" dirty="0">
                <a:solidFill>
                  <a:srgbClr val="7030A0"/>
                </a:solidFill>
                <a:latin typeface="+mn-ea"/>
              </a:rPr>
              <a:t>「警戒レベル</a:t>
            </a:r>
            <a:r>
              <a:rPr kumimoji="1" lang="en-US" altLang="ja-JP" dirty="0">
                <a:solidFill>
                  <a:srgbClr val="7030A0"/>
                </a:solidFill>
                <a:latin typeface="+mn-ea"/>
              </a:rPr>
              <a:t>4</a:t>
            </a:r>
            <a:r>
              <a:rPr lang="ja-JP" altLang="en-US" dirty="0">
                <a:solidFill>
                  <a:srgbClr val="7030A0"/>
                </a:solidFill>
                <a:latin typeface="+mn-ea"/>
              </a:rPr>
              <a:t> </a:t>
            </a:r>
            <a:r>
              <a:rPr kumimoji="1" lang="ja-JP" altLang="en-US" dirty="0">
                <a:solidFill>
                  <a:srgbClr val="7030A0"/>
                </a:solidFill>
                <a:latin typeface="+mn-ea"/>
              </a:rPr>
              <a:t>避難指示」</a:t>
            </a:r>
            <a:r>
              <a:rPr kumimoji="1" lang="ja-JP" altLang="en-US" dirty="0">
                <a:latin typeface="+mn-ea"/>
              </a:rPr>
              <a:t>を発令することが考えられる</a:t>
            </a:r>
            <a:endParaRPr kumimoji="1" lang="en-US" altLang="ja-JP" dirty="0">
              <a:latin typeface="+mn-ea"/>
            </a:endParaRPr>
          </a:p>
          <a:p>
            <a:pPr marL="360363" indent="-360363">
              <a:lnSpc>
                <a:spcPct val="100000"/>
              </a:lnSpc>
              <a:buFont typeface="Wingdings" panose="05000000000000000000" pitchFamily="2" charset="2"/>
              <a:buChar char="l"/>
            </a:pPr>
            <a:r>
              <a:rPr kumimoji="1" lang="ja-JP" altLang="en-US" dirty="0" smtClean="0">
                <a:latin typeface="+mn-ea"/>
              </a:rPr>
              <a:t>浸水</a:t>
            </a:r>
            <a:r>
              <a:rPr kumimoji="1" lang="ja-JP" altLang="en-US" dirty="0">
                <a:latin typeface="+mn-ea"/>
              </a:rPr>
              <a:t>想定</a:t>
            </a:r>
            <a:r>
              <a:rPr kumimoji="1" lang="ja-JP" altLang="en-US" dirty="0" smtClean="0">
                <a:latin typeface="+mn-ea"/>
              </a:rPr>
              <a:t>区域の「全体」が</a:t>
            </a:r>
            <a:r>
              <a:rPr kumimoji="1" lang="ja-JP" altLang="en-US" dirty="0">
                <a:latin typeface="+mn-ea"/>
              </a:rPr>
              <a:t>適切と思われるのは</a:t>
            </a:r>
            <a:r>
              <a:rPr kumimoji="1" lang="en-US" altLang="ja-JP" dirty="0">
                <a:latin typeface="+mn-ea"/>
              </a:rPr>
              <a:t/>
            </a:r>
            <a:br>
              <a:rPr kumimoji="1" lang="en-US" altLang="ja-JP" dirty="0">
                <a:latin typeface="+mn-ea"/>
              </a:rPr>
            </a:br>
            <a:r>
              <a:rPr kumimoji="1" lang="ja-JP" altLang="en-US" dirty="0">
                <a:solidFill>
                  <a:srgbClr val="FF0000"/>
                </a:solidFill>
                <a:latin typeface="+mn-ea"/>
              </a:rPr>
              <a:t>「</a:t>
            </a:r>
            <a:r>
              <a:rPr lang="ja-JP" altLang="en-US" dirty="0">
                <a:solidFill>
                  <a:srgbClr val="FF0000"/>
                </a:solidFill>
                <a:latin typeface="+mn-ea"/>
              </a:rPr>
              <a:t>警戒レベル</a:t>
            </a:r>
            <a:r>
              <a:rPr lang="en-US" altLang="ja-JP" dirty="0">
                <a:solidFill>
                  <a:srgbClr val="FF0000"/>
                </a:solidFill>
                <a:latin typeface="+mn-ea"/>
              </a:rPr>
              <a:t>3 </a:t>
            </a:r>
            <a:r>
              <a:rPr kumimoji="1" lang="ja-JP" altLang="en-US" dirty="0">
                <a:solidFill>
                  <a:srgbClr val="FF0000"/>
                </a:solidFill>
                <a:latin typeface="+mn-ea"/>
              </a:rPr>
              <a:t>高齢者等避難」</a:t>
            </a:r>
            <a:r>
              <a:rPr kumimoji="1" lang="ja-JP" altLang="en-US" dirty="0">
                <a:latin typeface="+mn-ea"/>
              </a:rPr>
              <a:t>と同様</a:t>
            </a:r>
          </a:p>
        </p:txBody>
      </p:sp>
      <p:sp>
        <p:nvSpPr>
          <p:cNvPr id="3" name="タイトル 2">
            <a:extLst>
              <a:ext uri="{FF2B5EF4-FFF2-40B4-BE49-F238E27FC236}">
                <a16:creationId xmlns:a16="http://schemas.microsoft.com/office/drawing/2014/main" id="{2391E4C9-751E-4614-D00A-3370D8E060F0}"/>
              </a:ext>
            </a:extLst>
          </p:cNvPr>
          <p:cNvSpPr>
            <a:spLocks noGrp="1"/>
          </p:cNvSpPr>
          <p:nvPr>
            <p:ph type="title"/>
          </p:nvPr>
        </p:nvSpPr>
        <p:spPr>
          <a:xfrm>
            <a:off x="0" y="364650"/>
            <a:ext cx="8138700" cy="686499"/>
          </a:xfrm>
        </p:spPr>
        <p:txBody>
          <a:bodyPr>
            <a:normAutofit/>
          </a:bodyPr>
          <a:lstStyle/>
          <a:p>
            <a:r>
              <a:rPr kumimoji="1" lang="ja-JP" altLang="en-US" sz="1800" dirty="0">
                <a:latin typeface="+mn-ea"/>
                <a:ea typeface="+mn-ea"/>
              </a:rPr>
              <a:t>　① 住民の避難に関して、どのような判断をすべき？</a:t>
            </a:r>
            <a:r>
              <a:rPr kumimoji="1" lang="en-US" altLang="ja-JP" sz="1800" dirty="0">
                <a:latin typeface="+mn-ea"/>
                <a:ea typeface="+mn-ea"/>
              </a:rPr>
              <a:t/>
            </a:r>
            <a:br>
              <a:rPr kumimoji="1" lang="en-US" altLang="ja-JP" sz="1800" dirty="0">
                <a:latin typeface="+mn-ea"/>
                <a:ea typeface="+mn-ea"/>
              </a:rPr>
            </a:br>
            <a:r>
              <a:rPr kumimoji="1" lang="ja-JP" altLang="en-US" sz="1800" dirty="0">
                <a:latin typeface="+mn-ea"/>
                <a:ea typeface="+mn-ea"/>
              </a:rPr>
              <a:t>　② </a:t>
            </a:r>
            <a:r>
              <a:rPr lang="ja-JP" altLang="en-US" sz="1800" dirty="0">
                <a:latin typeface="+mn-ea"/>
                <a:ea typeface="+mn-ea"/>
              </a:rPr>
              <a:t>避難情報は、どの区域を対象に発令すべきか？</a:t>
            </a:r>
            <a:endParaRPr kumimoji="1" lang="ja-JP" altLang="en-US" sz="1800" dirty="0">
              <a:latin typeface="+mn-ea"/>
              <a:ea typeface="+mn-ea"/>
            </a:endParaRPr>
          </a:p>
        </p:txBody>
      </p:sp>
      <p:sp>
        <p:nvSpPr>
          <p:cNvPr id="5" name="スライド番号プレースホルダー 4">
            <a:extLst>
              <a:ext uri="{FF2B5EF4-FFF2-40B4-BE49-F238E27FC236}">
                <a16:creationId xmlns:a16="http://schemas.microsoft.com/office/drawing/2014/main" id="{24F1E139-F3C1-1409-5A14-8AE193F01E80}"/>
              </a:ext>
            </a:extLst>
          </p:cNvPr>
          <p:cNvSpPr>
            <a:spLocks noGrp="1"/>
          </p:cNvSpPr>
          <p:nvPr>
            <p:ph type="sldNum" sz="quarter" idx="12"/>
          </p:nvPr>
        </p:nvSpPr>
        <p:spPr/>
        <p:txBody>
          <a:bodyPr/>
          <a:lstStyle/>
          <a:p>
            <a:fld id="{090AECCA-A504-4483-9A84-66AB2E940DB8}" type="slidenum">
              <a:rPr lang="ja-JP" altLang="en-US" smtClean="0">
                <a:latin typeface="+mn-ea"/>
              </a:rPr>
              <a:pPr/>
              <a:t>82</a:t>
            </a:fld>
            <a:endParaRPr lang="ja-JP" altLang="en-US" dirty="0">
              <a:latin typeface="+mn-ea"/>
            </a:endParaRPr>
          </a:p>
        </p:txBody>
      </p:sp>
      <p:pic>
        <p:nvPicPr>
          <p:cNvPr id="10" name="図 9">
            <a:extLst>
              <a:ext uri="{FF2B5EF4-FFF2-40B4-BE49-F238E27FC236}">
                <a16:creationId xmlns:a16="http://schemas.microsoft.com/office/drawing/2014/main" id="{CC04676C-1698-D092-F5C8-723BC927C913}"/>
              </a:ext>
            </a:extLst>
          </p:cNvPr>
          <p:cNvPicPr>
            <a:picLocks noChangeAspect="1"/>
          </p:cNvPicPr>
          <p:nvPr/>
        </p:nvPicPr>
        <p:blipFill>
          <a:blip r:embed="rId3"/>
          <a:stretch>
            <a:fillRect/>
          </a:stretch>
        </p:blipFill>
        <p:spPr>
          <a:xfrm>
            <a:off x="547150" y="3814549"/>
            <a:ext cx="3984100" cy="2579108"/>
          </a:xfrm>
          <a:prstGeom prst="rect">
            <a:avLst/>
          </a:prstGeom>
        </p:spPr>
      </p:pic>
      <p:sp>
        <p:nvSpPr>
          <p:cNvPr id="8"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解説</a:t>
            </a:r>
          </a:p>
        </p:txBody>
      </p:sp>
    </p:spTree>
    <p:extLst>
      <p:ext uri="{BB962C8B-B14F-4D97-AF65-F5344CB8AC3E}">
        <p14:creationId xmlns:p14="http://schemas.microsoft.com/office/powerpoint/2010/main" val="424001906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9F9953D2-E478-4F79-ADDD-AA3E0D3BC2A8}"/>
              </a:ext>
            </a:extLst>
          </p:cNvPr>
          <p:cNvSpPr>
            <a:spLocks noGrp="1"/>
          </p:cNvSpPr>
          <p:nvPr>
            <p:ph type="title"/>
          </p:nvPr>
        </p:nvSpPr>
        <p:spPr>
          <a:xfrm>
            <a:off x="0" y="364650"/>
            <a:ext cx="8138700" cy="686499"/>
          </a:xfrm>
        </p:spPr>
        <p:txBody>
          <a:bodyPr/>
          <a:lstStyle/>
          <a:p>
            <a:r>
              <a:rPr lang="ja-JP" altLang="en-US" dirty="0">
                <a:latin typeface="+mn-ea"/>
                <a:ea typeface="+mn-ea"/>
              </a:rPr>
              <a:t>　</a:t>
            </a:r>
            <a:r>
              <a:rPr kumimoji="1" lang="en-US" altLang="ja-JP" dirty="0">
                <a:latin typeface="+mn-ea"/>
                <a:ea typeface="+mn-ea"/>
              </a:rPr>
              <a:t>【</a:t>
            </a:r>
            <a:r>
              <a:rPr kumimoji="1" lang="ja-JP" altLang="en-US" dirty="0">
                <a:latin typeface="+mn-ea"/>
                <a:ea typeface="+mn-ea"/>
              </a:rPr>
              <a:t>参考</a:t>
            </a:r>
            <a:r>
              <a:rPr lang="en-US" altLang="ja-JP" dirty="0">
                <a:latin typeface="+mn-ea"/>
              </a:rPr>
              <a:t>】 </a:t>
            </a:r>
            <a:r>
              <a:rPr kumimoji="1" lang="ja-JP" altLang="en-US" dirty="0">
                <a:latin typeface="+mn-ea"/>
                <a:ea typeface="+mn-ea"/>
              </a:rPr>
              <a:t>今後の水位上昇</a:t>
            </a:r>
          </a:p>
        </p:txBody>
      </p:sp>
      <p:graphicFrame>
        <p:nvGraphicFramePr>
          <p:cNvPr id="42" name="グラフ 41">
            <a:extLst>
              <a:ext uri="{FF2B5EF4-FFF2-40B4-BE49-F238E27FC236}">
                <a16:creationId xmlns:a16="http://schemas.microsoft.com/office/drawing/2014/main" id="{4A42DA4D-0AE0-ED63-9C66-E7A4CD880158}"/>
              </a:ext>
            </a:extLst>
          </p:cNvPr>
          <p:cNvGraphicFramePr>
            <a:graphicFrameLocks/>
          </p:cNvGraphicFramePr>
          <p:nvPr/>
        </p:nvGraphicFramePr>
        <p:xfrm>
          <a:off x="611504" y="2818194"/>
          <a:ext cx="7920991" cy="3495577"/>
        </p:xfrm>
        <a:graphic>
          <a:graphicData uri="http://schemas.openxmlformats.org/drawingml/2006/chart">
            <c:chart xmlns:c="http://schemas.openxmlformats.org/drawingml/2006/chart" xmlns:r="http://schemas.openxmlformats.org/officeDocument/2006/relationships" r:id="rId3"/>
          </a:graphicData>
        </a:graphic>
      </p:graphicFrame>
      <p:sp>
        <p:nvSpPr>
          <p:cNvPr id="43" name="スライド番号プレースホルダー 4">
            <a:extLst>
              <a:ext uri="{FF2B5EF4-FFF2-40B4-BE49-F238E27FC236}">
                <a16:creationId xmlns:a16="http://schemas.microsoft.com/office/drawing/2014/main" id="{D57473F5-442F-47CB-B8C5-FF36D9D0514E}"/>
              </a:ext>
            </a:extLst>
          </p:cNvPr>
          <p:cNvSpPr>
            <a:spLocks noGrp="1"/>
          </p:cNvSpPr>
          <p:nvPr>
            <p:ph type="sldNum" sz="quarter" idx="12"/>
          </p:nvPr>
        </p:nvSpPr>
        <p:spPr>
          <a:xfrm>
            <a:off x="7133628" y="6538007"/>
            <a:ext cx="2057400" cy="365125"/>
          </a:xfrm>
        </p:spPr>
        <p:txBody>
          <a:bodyPr/>
          <a:lstStyle/>
          <a:p>
            <a:fld id="{090AECCA-A504-4483-9A84-66AB2E940DB8}" type="slidenum">
              <a:rPr lang="ja-JP" altLang="en-US" smtClean="0">
                <a:latin typeface="+mn-ea"/>
              </a:rPr>
              <a:pPr/>
              <a:t>83</a:t>
            </a:fld>
            <a:endParaRPr lang="ja-JP" altLang="en-US" dirty="0">
              <a:latin typeface="+mn-ea"/>
            </a:endParaRPr>
          </a:p>
        </p:txBody>
      </p:sp>
      <p:sp>
        <p:nvSpPr>
          <p:cNvPr id="44" name="テキスト ボックス 43">
            <a:extLst>
              <a:ext uri="{FF2B5EF4-FFF2-40B4-BE49-F238E27FC236}">
                <a16:creationId xmlns:a16="http://schemas.microsoft.com/office/drawing/2014/main" id="{9DA7E9D3-888C-44AC-A1C8-5DC05EEE854B}"/>
              </a:ext>
            </a:extLst>
          </p:cNvPr>
          <p:cNvSpPr txBox="1"/>
          <p:nvPr/>
        </p:nvSpPr>
        <p:spPr>
          <a:xfrm>
            <a:off x="411446" y="1102220"/>
            <a:ext cx="8445683" cy="707886"/>
          </a:xfrm>
          <a:prstGeom prst="rect">
            <a:avLst/>
          </a:prstGeom>
          <a:noFill/>
        </p:spPr>
        <p:txBody>
          <a:bodyPr wrap="square" rtlCol="0">
            <a:spAutoFit/>
          </a:bodyPr>
          <a:lstStyle/>
          <a:p>
            <a:r>
              <a:rPr kumimoji="1" lang="ja-JP" altLang="en-US" sz="2000" dirty="0">
                <a:latin typeface="+mn-ea"/>
              </a:rPr>
              <a:t>本ワークショップのモデルとして用いた河川では、</a:t>
            </a:r>
            <a:r>
              <a:rPr kumimoji="1" lang="en-US" altLang="ja-JP" sz="2000" dirty="0">
                <a:latin typeface="+mn-ea"/>
              </a:rPr>
              <a:t/>
            </a:r>
            <a:br>
              <a:rPr kumimoji="1" lang="en-US" altLang="ja-JP" sz="2000" dirty="0">
                <a:latin typeface="+mn-ea"/>
              </a:rPr>
            </a:br>
            <a:r>
              <a:rPr kumimoji="1" lang="ja-JP" altLang="en-US" sz="2000" dirty="0">
                <a:latin typeface="+mn-ea"/>
              </a:rPr>
              <a:t>実際に下図のように水位が上昇している。</a:t>
            </a:r>
          </a:p>
        </p:txBody>
      </p:sp>
      <p:sp>
        <p:nvSpPr>
          <p:cNvPr id="45" name="テキスト ボックス 44">
            <a:extLst>
              <a:ext uri="{FF2B5EF4-FFF2-40B4-BE49-F238E27FC236}">
                <a16:creationId xmlns:a16="http://schemas.microsoft.com/office/drawing/2014/main" id="{E0DBF1B2-F9D8-41B8-BE8A-20A9A29AD26C}"/>
              </a:ext>
            </a:extLst>
          </p:cNvPr>
          <p:cNvSpPr txBox="1"/>
          <p:nvPr/>
        </p:nvSpPr>
        <p:spPr>
          <a:xfrm>
            <a:off x="252000" y="1804719"/>
            <a:ext cx="8605129" cy="1015663"/>
          </a:xfrm>
          <a:prstGeom prst="rect">
            <a:avLst/>
          </a:prstGeom>
          <a:solidFill>
            <a:schemeClr val="accent3">
              <a:lumMod val="20000"/>
              <a:lumOff val="80000"/>
            </a:schemeClr>
          </a:solidFill>
          <a:ln w="28575">
            <a:solidFill>
              <a:schemeClr val="tx1"/>
            </a:solidFill>
          </a:ln>
        </p:spPr>
        <p:txBody>
          <a:bodyPr wrap="square" lIns="180000" rtlCol="0">
            <a:spAutoFit/>
          </a:bodyPr>
          <a:lstStyle/>
          <a:p>
            <a:pPr marL="285750" indent="-285750">
              <a:buFont typeface="Arial" panose="020B0604020202020204" pitchFamily="34" charset="0"/>
              <a:buChar char="•"/>
            </a:pPr>
            <a:r>
              <a:rPr kumimoji="1" lang="ja-JP" altLang="en-US" sz="2000" dirty="0">
                <a:latin typeface="+mn-ea"/>
              </a:rPr>
              <a:t>小規模河川では急激な水位上昇が起きやすい。</a:t>
            </a:r>
            <a:endParaRPr kumimoji="1" lang="en-US" altLang="ja-JP" sz="2000" dirty="0">
              <a:latin typeface="+mn-ea"/>
            </a:endParaRPr>
          </a:p>
          <a:p>
            <a:pPr marL="285750" indent="-285750">
              <a:buFont typeface="Arial" panose="020B0604020202020204" pitchFamily="34" charset="0"/>
              <a:buChar char="•"/>
            </a:pPr>
            <a:r>
              <a:rPr lang="ja-JP" altLang="en-US" sz="2000" dirty="0">
                <a:latin typeface="+mn-ea"/>
              </a:rPr>
              <a:t>氾濫注意水位を超過した</a:t>
            </a:r>
            <a:r>
              <a:rPr lang="en-US" altLang="ja-JP" sz="2000" dirty="0">
                <a:latin typeface="+mn-ea"/>
              </a:rPr>
              <a:t>50</a:t>
            </a:r>
            <a:r>
              <a:rPr lang="ja-JP" altLang="en-US" sz="2000" dirty="0">
                <a:latin typeface="+mn-ea"/>
              </a:rPr>
              <a:t>分後に氾濫が発生しており、</a:t>
            </a:r>
            <a:r>
              <a:rPr lang="en-US" altLang="ja-JP" sz="2000" dirty="0">
                <a:latin typeface="+mn-ea"/>
              </a:rPr>
              <a:t/>
            </a:r>
            <a:br>
              <a:rPr lang="en-US" altLang="ja-JP" sz="2000" dirty="0">
                <a:latin typeface="+mn-ea"/>
              </a:rPr>
            </a:br>
            <a:r>
              <a:rPr lang="ja-JP" altLang="en-US" sz="2000" dirty="0">
                <a:latin typeface="+mn-ea"/>
              </a:rPr>
              <a:t>避難に必要とされる（一般的には</a:t>
            </a:r>
            <a:r>
              <a:rPr lang="en-US" altLang="ja-JP" sz="2000" dirty="0">
                <a:latin typeface="+mn-ea"/>
              </a:rPr>
              <a:t>2</a:t>
            </a:r>
            <a:r>
              <a:rPr lang="ja-JP" altLang="en-US" sz="2000" dirty="0">
                <a:latin typeface="+mn-ea"/>
              </a:rPr>
              <a:t>時間など）を確保すること</a:t>
            </a:r>
            <a:r>
              <a:rPr lang="ja-JP" altLang="en-US" sz="2000" dirty="0" smtClean="0">
                <a:latin typeface="+mn-ea"/>
              </a:rPr>
              <a:t>が困難。</a:t>
            </a:r>
            <a:endParaRPr kumimoji="1" lang="ja-JP" altLang="en-US" sz="2000" dirty="0">
              <a:latin typeface="+mn-ea"/>
            </a:endParaRPr>
          </a:p>
        </p:txBody>
      </p:sp>
      <p:sp>
        <p:nvSpPr>
          <p:cNvPr id="46" name="テキスト ボックス 45">
            <a:extLst>
              <a:ext uri="{FF2B5EF4-FFF2-40B4-BE49-F238E27FC236}">
                <a16:creationId xmlns:a16="http://schemas.microsoft.com/office/drawing/2014/main" id="{2E391BA9-E338-6187-658D-4D405F66B1F1}"/>
              </a:ext>
            </a:extLst>
          </p:cNvPr>
          <p:cNvSpPr txBox="1"/>
          <p:nvPr/>
        </p:nvSpPr>
        <p:spPr>
          <a:xfrm rot="16200000">
            <a:off x="42275" y="4210605"/>
            <a:ext cx="1138453" cy="400110"/>
          </a:xfrm>
          <a:prstGeom prst="rect">
            <a:avLst/>
          </a:prstGeom>
          <a:noFill/>
        </p:spPr>
        <p:txBody>
          <a:bodyPr wrap="none" rtlCol="0">
            <a:spAutoFit/>
          </a:bodyPr>
          <a:lstStyle/>
          <a:p>
            <a:r>
              <a:rPr kumimoji="1" lang="ja-JP" altLang="en-US" sz="2000" dirty="0">
                <a:latin typeface="+mn-ea"/>
              </a:rPr>
              <a:t>水位 </a:t>
            </a:r>
            <a:r>
              <a:rPr kumimoji="1" lang="en-US" altLang="ja-JP" sz="2000" dirty="0">
                <a:latin typeface="+mn-ea"/>
              </a:rPr>
              <a:t>[m]</a:t>
            </a:r>
            <a:endParaRPr kumimoji="1" lang="ja-JP" altLang="en-US" sz="2000" dirty="0">
              <a:latin typeface="+mn-ea"/>
            </a:endParaRPr>
          </a:p>
        </p:txBody>
      </p:sp>
      <p:sp>
        <p:nvSpPr>
          <p:cNvPr id="47" name="テキスト ボックス 46">
            <a:extLst>
              <a:ext uri="{FF2B5EF4-FFF2-40B4-BE49-F238E27FC236}">
                <a16:creationId xmlns:a16="http://schemas.microsoft.com/office/drawing/2014/main" id="{5BCE5BE5-B016-5660-E97C-A69759B41F86}"/>
              </a:ext>
            </a:extLst>
          </p:cNvPr>
          <p:cNvSpPr txBox="1"/>
          <p:nvPr/>
        </p:nvSpPr>
        <p:spPr>
          <a:xfrm>
            <a:off x="4221581" y="6267453"/>
            <a:ext cx="700833" cy="400110"/>
          </a:xfrm>
          <a:prstGeom prst="rect">
            <a:avLst/>
          </a:prstGeom>
          <a:noFill/>
        </p:spPr>
        <p:txBody>
          <a:bodyPr wrap="none" rtlCol="0">
            <a:spAutoFit/>
          </a:bodyPr>
          <a:lstStyle/>
          <a:p>
            <a:r>
              <a:rPr kumimoji="1" lang="en-US" altLang="ja-JP" sz="2000" dirty="0">
                <a:latin typeface="+mn-ea"/>
              </a:rPr>
              <a:t>30</a:t>
            </a:r>
            <a:r>
              <a:rPr kumimoji="1" lang="ja-JP" altLang="en-US" sz="2000" dirty="0">
                <a:latin typeface="+mn-ea"/>
              </a:rPr>
              <a:t>日</a:t>
            </a:r>
          </a:p>
        </p:txBody>
      </p:sp>
      <p:sp>
        <p:nvSpPr>
          <p:cNvPr id="48" name="テキスト ボックス 47">
            <a:extLst>
              <a:ext uri="{FF2B5EF4-FFF2-40B4-BE49-F238E27FC236}">
                <a16:creationId xmlns:a16="http://schemas.microsoft.com/office/drawing/2014/main" id="{BB848BB8-47A7-2652-838C-2779B4C75783}"/>
              </a:ext>
            </a:extLst>
          </p:cNvPr>
          <p:cNvSpPr txBox="1"/>
          <p:nvPr/>
        </p:nvSpPr>
        <p:spPr>
          <a:xfrm>
            <a:off x="2408437" y="5721699"/>
            <a:ext cx="3023603" cy="338554"/>
          </a:xfrm>
          <a:prstGeom prst="rect">
            <a:avLst/>
          </a:prstGeom>
          <a:solidFill>
            <a:schemeClr val="bg1"/>
          </a:solidFill>
          <a:ln w="38100">
            <a:solidFill>
              <a:schemeClr val="tx1"/>
            </a:solidFill>
          </a:ln>
        </p:spPr>
        <p:txBody>
          <a:bodyPr wrap="square" rtlCol="0">
            <a:spAutoFit/>
          </a:bodyPr>
          <a:lstStyle/>
          <a:p>
            <a:r>
              <a:rPr kumimoji="1" lang="en-US" altLang="ja-JP" sz="1600" dirty="0">
                <a:latin typeface="+mn-ea"/>
              </a:rPr>
              <a:t>1</a:t>
            </a:r>
            <a:r>
              <a:rPr lang="en-US" altLang="ja-JP" sz="1600" dirty="0">
                <a:latin typeface="+mn-ea"/>
              </a:rPr>
              <a:t>4</a:t>
            </a:r>
            <a:r>
              <a:rPr kumimoji="1" lang="en-US" altLang="ja-JP" sz="1600" dirty="0">
                <a:latin typeface="+mn-ea"/>
              </a:rPr>
              <a:t>:10 </a:t>
            </a:r>
            <a:r>
              <a:rPr kumimoji="1" lang="ja-JP" altLang="en-US" sz="1600" dirty="0">
                <a:latin typeface="+mn-ea"/>
              </a:rPr>
              <a:t>水防団待機水位を超過</a:t>
            </a:r>
          </a:p>
        </p:txBody>
      </p:sp>
      <p:sp>
        <p:nvSpPr>
          <p:cNvPr id="51" name="テキスト ボックス 50">
            <a:extLst>
              <a:ext uri="{FF2B5EF4-FFF2-40B4-BE49-F238E27FC236}">
                <a16:creationId xmlns:a16="http://schemas.microsoft.com/office/drawing/2014/main" id="{36520F60-826A-4AD1-27B9-2C9B212FF9EC}"/>
              </a:ext>
            </a:extLst>
          </p:cNvPr>
          <p:cNvSpPr txBox="1"/>
          <p:nvPr/>
        </p:nvSpPr>
        <p:spPr>
          <a:xfrm>
            <a:off x="7692907" y="4605961"/>
            <a:ext cx="1082348" cy="307777"/>
          </a:xfrm>
          <a:prstGeom prst="rect">
            <a:avLst/>
          </a:prstGeom>
          <a:noFill/>
        </p:spPr>
        <p:txBody>
          <a:bodyPr wrap="none" rtlCol="0">
            <a:spAutoFit/>
          </a:bodyPr>
          <a:lstStyle/>
          <a:p>
            <a:r>
              <a:rPr kumimoji="1" lang="ja-JP" altLang="en-US" sz="1400" b="1" dirty="0">
                <a:effectLst>
                  <a:glow rad="127000">
                    <a:schemeClr val="bg1"/>
                  </a:glow>
                </a:effectLst>
                <a:latin typeface="+mn-ea"/>
              </a:rPr>
              <a:t>計画高水位</a:t>
            </a:r>
          </a:p>
        </p:txBody>
      </p:sp>
      <p:sp>
        <p:nvSpPr>
          <p:cNvPr id="52" name="テキスト ボックス 51">
            <a:extLst>
              <a:ext uri="{FF2B5EF4-FFF2-40B4-BE49-F238E27FC236}">
                <a16:creationId xmlns:a16="http://schemas.microsoft.com/office/drawing/2014/main" id="{ED366832-7878-E090-982A-98E5FFD9582E}"/>
              </a:ext>
            </a:extLst>
          </p:cNvPr>
          <p:cNvSpPr txBox="1"/>
          <p:nvPr/>
        </p:nvSpPr>
        <p:spPr>
          <a:xfrm>
            <a:off x="7692907" y="5469830"/>
            <a:ext cx="1441420" cy="307777"/>
          </a:xfrm>
          <a:prstGeom prst="rect">
            <a:avLst/>
          </a:prstGeom>
          <a:noFill/>
        </p:spPr>
        <p:txBody>
          <a:bodyPr wrap="none" rtlCol="0">
            <a:spAutoFit/>
          </a:bodyPr>
          <a:lstStyle/>
          <a:p>
            <a:r>
              <a:rPr kumimoji="1" lang="ja-JP" altLang="en-US" sz="1400" b="1" dirty="0">
                <a:solidFill>
                  <a:srgbClr val="3338FD"/>
                </a:solidFill>
                <a:effectLst>
                  <a:glow rad="127000">
                    <a:schemeClr val="bg1"/>
                  </a:glow>
                </a:effectLst>
                <a:latin typeface="+mn-ea"/>
              </a:rPr>
              <a:t>水防団待機水位</a:t>
            </a:r>
          </a:p>
        </p:txBody>
      </p:sp>
      <p:sp>
        <p:nvSpPr>
          <p:cNvPr id="53" name="テキスト ボックス 52">
            <a:extLst>
              <a:ext uri="{FF2B5EF4-FFF2-40B4-BE49-F238E27FC236}">
                <a16:creationId xmlns:a16="http://schemas.microsoft.com/office/drawing/2014/main" id="{9AAE2A6D-4BD9-B907-50E6-2A7162B846F8}"/>
              </a:ext>
            </a:extLst>
          </p:cNvPr>
          <p:cNvSpPr txBox="1"/>
          <p:nvPr/>
        </p:nvSpPr>
        <p:spPr>
          <a:xfrm>
            <a:off x="7692907" y="5042694"/>
            <a:ext cx="1261884" cy="307777"/>
          </a:xfrm>
          <a:prstGeom prst="rect">
            <a:avLst/>
          </a:prstGeom>
          <a:noFill/>
        </p:spPr>
        <p:txBody>
          <a:bodyPr wrap="none" rtlCol="0">
            <a:spAutoFit/>
          </a:bodyPr>
          <a:lstStyle/>
          <a:p>
            <a:r>
              <a:rPr kumimoji="1" lang="ja-JP" altLang="en-US" sz="1400" b="1" dirty="0">
                <a:solidFill>
                  <a:srgbClr val="FFC000"/>
                </a:solidFill>
                <a:effectLst>
                  <a:glow rad="127000">
                    <a:schemeClr val="bg1"/>
                  </a:glow>
                </a:effectLst>
                <a:latin typeface="+mn-ea"/>
              </a:rPr>
              <a:t>氾濫注意水位</a:t>
            </a:r>
          </a:p>
        </p:txBody>
      </p:sp>
      <p:sp>
        <p:nvSpPr>
          <p:cNvPr id="54" name="テキスト ボックス 53">
            <a:extLst>
              <a:ext uri="{FF2B5EF4-FFF2-40B4-BE49-F238E27FC236}">
                <a16:creationId xmlns:a16="http://schemas.microsoft.com/office/drawing/2014/main" id="{EAFA5512-53A0-34A1-CC5B-8D42DEAA9BF4}"/>
              </a:ext>
            </a:extLst>
          </p:cNvPr>
          <p:cNvSpPr txBox="1"/>
          <p:nvPr/>
        </p:nvSpPr>
        <p:spPr>
          <a:xfrm>
            <a:off x="1245991" y="3515029"/>
            <a:ext cx="2891764" cy="338554"/>
          </a:xfrm>
          <a:prstGeom prst="rect">
            <a:avLst/>
          </a:prstGeom>
          <a:solidFill>
            <a:schemeClr val="bg1"/>
          </a:solidFill>
          <a:ln w="38100">
            <a:solidFill>
              <a:schemeClr val="tx1"/>
            </a:solidFill>
          </a:ln>
        </p:spPr>
        <p:txBody>
          <a:bodyPr wrap="square" rtlCol="0">
            <a:spAutoFit/>
          </a:bodyPr>
          <a:lstStyle/>
          <a:p>
            <a:r>
              <a:rPr kumimoji="1" lang="en-US" altLang="ja-JP" sz="1600" dirty="0">
                <a:latin typeface="+mn-ea"/>
              </a:rPr>
              <a:t>17:20 </a:t>
            </a:r>
            <a:r>
              <a:rPr kumimoji="1" lang="ja-JP" altLang="en-US" sz="1600" dirty="0">
                <a:latin typeface="+mn-ea"/>
              </a:rPr>
              <a:t>氾濫注意水位を超過</a:t>
            </a:r>
          </a:p>
        </p:txBody>
      </p:sp>
      <p:sp>
        <p:nvSpPr>
          <p:cNvPr id="55" name="テキスト ボックス 54">
            <a:extLst>
              <a:ext uri="{FF2B5EF4-FFF2-40B4-BE49-F238E27FC236}">
                <a16:creationId xmlns:a16="http://schemas.microsoft.com/office/drawing/2014/main" id="{5C21F13A-072F-0EE3-A12E-A31CB1521275}"/>
              </a:ext>
            </a:extLst>
          </p:cNvPr>
          <p:cNvSpPr txBox="1"/>
          <p:nvPr/>
        </p:nvSpPr>
        <p:spPr>
          <a:xfrm>
            <a:off x="1245991" y="3011223"/>
            <a:ext cx="3945241" cy="338554"/>
          </a:xfrm>
          <a:prstGeom prst="rect">
            <a:avLst/>
          </a:prstGeom>
          <a:solidFill>
            <a:schemeClr val="bg1"/>
          </a:solidFill>
          <a:ln w="38100">
            <a:solidFill>
              <a:schemeClr val="tx1"/>
            </a:solidFill>
          </a:ln>
        </p:spPr>
        <p:txBody>
          <a:bodyPr wrap="square" rtlCol="0">
            <a:spAutoFit/>
          </a:bodyPr>
          <a:lstStyle/>
          <a:p>
            <a:r>
              <a:rPr kumimoji="1" lang="en-US" altLang="ja-JP" sz="1600" dirty="0">
                <a:latin typeface="+mn-ea"/>
              </a:rPr>
              <a:t>18:10 </a:t>
            </a:r>
            <a:r>
              <a:rPr kumimoji="1" lang="ja-JP" altLang="en-US" sz="1600" dirty="0">
                <a:solidFill>
                  <a:srgbClr val="C00000"/>
                </a:solidFill>
                <a:latin typeface="+mn-ea"/>
              </a:rPr>
              <a:t>計画高水位を超過／氾濫が発生</a:t>
            </a:r>
          </a:p>
        </p:txBody>
      </p:sp>
      <p:cxnSp>
        <p:nvCxnSpPr>
          <p:cNvPr id="56" name="直線矢印コネクタ 55">
            <a:extLst>
              <a:ext uri="{FF2B5EF4-FFF2-40B4-BE49-F238E27FC236}">
                <a16:creationId xmlns:a16="http://schemas.microsoft.com/office/drawing/2014/main" id="{9FA107DD-CD23-7B36-7206-EC0B3606DEB6}"/>
              </a:ext>
            </a:extLst>
          </p:cNvPr>
          <p:cNvCxnSpPr>
            <a:cxnSpLocks/>
          </p:cNvCxnSpPr>
          <p:nvPr/>
        </p:nvCxnSpPr>
        <p:spPr>
          <a:xfrm flipV="1">
            <a:off x="2408437" y="5535206"/>
            <a:ext cx="0" cy="365581"/>
          </a:xfrm>
          <a:prstGeom prst="straightConnector1">
            <a:avLst/>
          </a:prstGeom>
          <a:ln w="38100">
            <a:solidFill>
              <a:srgbClr val="3338F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7" name="直線矢印コネクタ 56">
            <a:extLst>
              <a:ext uri="{FF2B5EF4-FFF2-40B4-BE49-F238E27FC236}">
                <a16:creationId xmlns:a16="http://schemas.microsoft.com/office/drawing/2014/main" id="{9974AA9A-E360-06C6-4617-FF0EEA8396A1}"/>
              </a:ext>
            </a:extLst>
          </p:cNvPr>
          <p:cNvCxnSpPr>
            <a:cxnSpLocks/>
          </p:cNvCxnSpPr>
          <p:nvPr/>
        </p:nvCxnSpPr>
        <p:spPr>
          <a:xfrm>
            <a:off x="4102196" y="3831533"/>
            <a:ext cx="0" cy="1400753"/>
          </a:xfrm>
          <a:prstGeom prst="straightConnector1">
            <a:avLst/>
          </a:prstGeom>
          <a:ln w="38100">
            <a:solidFill>
              <a:srgbClr val="3338F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8" name="直線矢印コネクタ 57">
            <a:extLst>
              <a:ext uri="{FF2B5EF4-FFF2-40B4-BE49-F238E27FC236}">
                <a16:creationId xmlns:a16="http://schemas.microsoft.com/office/drawing/2014/main" id="{F7D1592D-6E17-CAEB-273D-22606F4926C2}"/>
              </a:ext>
            </a:extLst>
          </p:cNvPr>
          <p:cNvCxnSpPr>
            <a:cxnSpLocks/>
          </p:cNvCxnSpPr>
          <p:nvPr/>
        </p:nvCxnSpPr>
        <p:spPr>
          <a:xfrm>
            <a:off x="4604606" y="3349777"/>
            <a:ext cx="0" cy="1408689"/>
          </a:xfrm>
          <a:prstGeom prst="straightConnector1">
            <a:avLst/>
          </a:prstGeom>
          <a:ln w="38100">
            <a:solidFill>
              <a:srgbClr val="3338F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9" name="テキスト ボックス 58">
            <a:extLst>
              <a:ext uri="{FF2B5EF4-FFF2-40B4-BE49-F238E27FC236}">
                <a16:creationId xmlns:a16="http://schemas.microsoft.com/office/drawing/2014/main" id="{63ABF6BF-B228-C911-71AF-6BC6F4D4A8A7}"/>
              </a:ext>
            </a:extLst>
          </p:cNvPr>
          <p:cNvSpPr txBox="1"/>
          <p:nvPr/>
        </p:nvSpPr>
        <p:spPr>
          <a:xfrm>
            <a:off x="5192529" y="3917086"/>
            <a:ext cx="2662564" cy="646331"/>
          </a:xfrm>
          <a:prstGeom prst="rect">
            <a:avLst/>
          </a:prstGeom>
          <a:solidFill>
            <a:schemeClr val="accent4">
              <a:lumMod val="40000"/>
              <a:lumOff val="60000"/>
            </a:schemeClr>
          </a:solidFill>
          <a:ln w="28575">
            <a:solidFill>
              <a:schemeClr val="tx1"/>
            </a:solidFill>
          </a:ln>
        </p:spPr>
        <p:txBody>
          <a:bodyPr wrap="square" rtlCol="0">
            <a:spAutoFit/>
          </a:bodyPr>
          <a:lstStyle/>
          <a:p>
            <a:pPr algn="ctr"/>
            <a:r>
              <a:rPr lang="ja-JP" altLang="en-US" dirty="0">
                <a:latin typeface="+mn-ea"/>
              </a:rPr>
              <a:t>氾濫注意水位を超過した</a:t>
            </a:r>
            <a:endParaRPr lang="en-US" altLang="ja-JP" dirty="0">
              <a:latin typeface="+mn-ea"/>
            </a:endParaRPr>
          </a:p>
          <a:p>
            <a:pPr algn="ctr"/>
            <a:r>
              <a:rPr lang="en-US" altLang="ja-JP" dirty="0">
                <a:latin typeface="+mn-ea"/>
              </a:rPr>
              <a:t>50 </a:t>
            </a:r>
            <a:r>
              <a:rPr lang="ja-JP" altLang="en-US" dirty="0">
                <a:latin typeface="+mn-ea"/>
              </a:rPr>
              <a:t>分後に氾濫発生</a:t>
            </a:r>
            <a:endParaRPr kumimoji="1" lang="ja-JP" altLang="en-US" dirty="0">
              <a:latin typeface="+mn-ea"/>
            </a:endParaRPr>
          </a:p>
        </p:txBody>
      </p:sp>
      <p:sp>
        <p:nvSpPr>
          <p:cNvPr id="60" name="矢印: 左右 67">
            <a:extLst>
              <a:ext uri="{FF2B5EF4-FFF2-40B4-BE49-F238E27FC236}">
                <a16:creationId xmlns:a16="http://schemas.microsoft.com/office/drawing/2014/main" id="{E761BA19-D0B9-61A0-8F54-6CDCDBDF2D27}"/>
              </a:ext>
            </a:extLst>
          </p:cNvPr>
          <p:cNvSpPr/>
          <p:nvPr/>
        </p:nvSpPr>
        <p:spPr>
          <a:xfrm>
            <a:off x="4113771" y="3916617"/>
            <a:ext cx="475518" cy="190912"/>
          </a:xfrm>
          <a:prstGeom prst="leftRightArrow">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63" name="直線コネクタ 62">
            <a:extLst>
              <a:ext uri="{FF2B5EF4-FFF2-40B4-BE49-F238E27FC236}">
                <a16:creationId xmlns:a16="http://schemas.microsoft.com/office/drawing/2014/main" id="{106F0C6F-F257-A4EF-7F38-EB1E4EE995FC}"/>
              </a:ext>
            </a:extLst>
          </p:cNvPr>
          <p:cNvCxnSpPr>
            <a:cxnSpLocks/>
          </p:cNvCxnSpPr>
          <p:nvPr/>
        </p:nvCxnSpPr>
        <p:spPr>
          <a:xfrm flipH="1" flipV="1">
            <a:off x="4334650" y="4123122"/>
            <a:ext cx="870450" cy="312158"/>
          </a:xfrm>
          <a:prstGeom prst="line">
            <a:avLst/>
          </a:prstGeom>
          <a:ln w="28575">
            <a:solidFill>
              <a:srgbClr val="404040"/>
            </a:solidFill>
          </a:ln>
        </p:spPr>
        <p:style>
          <a:lnRef idx="1">
            <a:schemeClr val="accent1"/>
          </a:lnRef>
          <a:fillRef idx="0">
            <a:schemeClr val="accent1"/>
          </a:fillRef>
          <a:effectRef idx="0">
            <a:schemeClr val="accent1"/>
          </a:effectRef>
          <a:fontRef idx="minor">
            <a:schemeClr val="tx1"/>
          </a:fontRef>
        </p:style>
      </p:cxnSp>
      <p:sp>
        <p:nvSpPr>
          <p:cNvPr id="23"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解説</a:t>
            </a:r>
          </a:p>
        </p:txBody>
      </p:sp>
    </p:spTree>
    <p:extLst>
      <p:ext uri="{BB962C8B-B14F-4D97-AF65-F5344CB8AC3E}">
        <p14:creationId xmlns:p14="http://schemas.microsoft.com/office/powerpoint/2010/main" val="5426538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9" name="図 258"/>
          <p:cNvPicPr>
            <a:picLocks noChangeAspect="1"/>
          </p:cNvPicPr>
          <p:nvPr/>
        </p:nvPicPr>
        <p:blipFill>
          <a:blip r:embed="rId3"/>
          <a:stretch>
            <a:fillRect/>
          </a:stretch>
        </p:blipFill>
        <p:spPr>
          <a:xfrm>
            <a:off x="647025" y="4114625"/>
            <a:ext cx="7890550" cy="2253238"/>
          </a:xfrm>
          <a:prstGeom prst="rect">
            <a:avLst/>
          </a:prstGeom>
        </p:spPr>
      </p:pic>
      <p:sp>
        <p:nvSpPr>
          <p:cNvPr id="3" name="タイトル 2">
            <a:extLst>
              <a:ext uri="{FF2B5EF4-FFF2-40B4-BE49-F238E27FC236}">
                <a16:creationId xmlns:a16="http://schemas.microsoft.com/office/drawing/2014/main" id="{06F41528-D958-493E-9D01-230EDAFE3DFE}"/>
              </a:ext>
            </a:extLst>
          </p:cNvPr>
          <p:cNvSpPr>
            <a:spLocks noGrp="1"/>
          </p:cNvSpPr>
          <p:nvPr>
            <p:ph type="title"/>
          </p:nvPr>
        </p:nvSpPr>
        <p:spPr>
          <a:xfrm>
            <a:off x="0" y="364650"/>
            <a:ext cx="8138700" cy="686499"/>
          </a:xfrm>
        </p:spPr>
        <p:txBody>
          <a:bodyPr/>
          <a:lstStyle/>
          <a:p>
            <a:r>
              <a:rPr kumimoji="1" lang="ja-JP" altLang="en-US" dirty="0"/>
              <a:t>　</a:t>
            </a:r>
            <a:r>
              <a:rPr kumimoji="1" lang="en-US" altLang="ja-JP" dirty="0"/>
              <a:t>【</a:t>
            </a:r>
            <a:r>
              <a:rPr kumimoji="1" lang="ja-JP" altLang="en-US" dirty="0"/>
              <a:t>参考</a:t>
            </a:r>
            <a:r>
              <a:rPr kumimoji="1" lang="en-US" altLang="ja-JP" dirty="0"/>
              <a:t>】</a:t>
            </a:r>
            <a:r>
              <a:rPr kumimoji="1" lang="ja-JP" altLang="en-US" dirty="0"/>
              <a:t>　流域雨量指数を使った水位上昇の予測</a:t>
            </a:r>
          </a:p>
        </p:txBody>
      </p:sp>
      <p:sp>
        <p:nvSpPr>
          <p:cNvPr id="5" name="スライド番号プレースホルダー 4">
            <a:extLst>
              <a:ext uri="{FF2B5EF4-FFF2-40B4-BE49-F238E27FC236}">
                <a16:creationId xmlns:a16="http://schemas.microsoft.com/office/drawing/2014/main" id="{9B38A7C6-E005-4CCD-8C91-51B0EE688FB2}"/>
              </a:ext>
            </a:extLst>
          </p:cNvPr>
          <p:cNvSpPr>
            <a:spLocks noGrp="1"/>
          </p:cNvSpPr>
          <p:nvPr>
            <p:ph type="sldNum" sz="quarter" idx="12"/>
          </p:nvPr>
        </p:nvSpPr>
        <p:spPr/>
        <p:txBody>
          <a:bodyPr/>
          <a:lstStyle/>
          <a:p>
            <a:fld id="{090AECCA-A504-4483-9A84-66AB2E940DB8}" type="slidenum">
              <a:rPr lang="ja-JP" altLang="en-US" smtClean="0"/>
              <a:pPr/>
              <a:t>84</a:t>
            </a:fld>
            <a:endParaRPr lang="ja-JP" altLang="en-US" dirty="0"/>
          </a:p>
        </p:txBody>
      </p:sp>
      <p:sp>
        <p:nvSpPr>
          <p:cNvPr id="58" name="テキスト ボックス 57">
            <a:extLst>
              <a:ext uri="{FF2B5EF4-FFF2-40B4-BE49-F238E27FC236}">
                <a16:creationId xmlns:a16="http://schemas.microsoft.com/office/drawing/2014/main" id="{D0EABA67-8BE8-42BC-BBB6-CFBB57317A82}"/>
              </a:ext>
            </a:extLst>
          </p:cNvPr>
          <p:cNvSpPr txBox="1"/>
          <p:nvPr/>
        </p:nvSpPr>
        <p:spPr>
          <a:xfrm>
            <a:off x="252000" y="1114239"/>
            <a:ext cx="8704477" cy="1175706"/>
          </a:xfrm>
          <a:prstGeom prst="rect">
            <a:avLst/>
          </a:prstGeom>
          <a:noFill/>
        </p:spPr>
        <p:txBody>
          <a:bodyPr wrap="square" rtlCol="0">
            <a:spAutoFit/>
          </a:bodyPr>
          <a:lstStyle/>
          <a:p>
            <a:pPr marL="342900" indent="-342900" algn="just">
              <a:lnSpc>
                <a:spcPct val="110000"/>
              </a:lnSpc>
              <a:buFont typeface="Wingdings" panose="05000000000000000000" pitchFamily="2" charset="2"/>
              <a:buChar char="l"/>
            </a:pPr>
            <a:r>
              <a:rPr lang="ja-JP" altLang="en-US" sz="1600" spc="-60" dirty="0">
                <a:latin typeface="+mn-ea"/>
              </a:rPr>
              <a:t>避難情報の発令基準については水位の実況値を基本的な判断材料としつつも、急激</a:t>
            </a:r>
            <a:r>
              <a:rPr lang="ja-JP" altLang="en-US" sz="1600" spc="-60" dirty="0" smtClean="0">
                <a:latin typeface="+mn-ea"/>
              </a:rPr>
              <a:t>な水位上昇を</a:t>
            </a:r>
            <a:r>
              <a:rPr lang="ja-JP" altLang="en-US" sz="1600" spc="-80" dirty="0">
                <a:latin typeface="+mn-ea"/>
              </a:rPr>
              <a:t>とらえて前もった対応ができるようにしたり、氾濫発生の前に一定の猶予時間を</a:t>
            </a:r>
            <a:r>
              <a:rPr lang="ja-JP" altLang="en-US" sz="1600" spc="-80" dirty="0" smtClean="0">
                <a:latin typeface="+mn-ea"/>
              </a:rPr>
              <a:t>確保したりするため</a:t>
            </a:r>
            <a:r>
              <a:rPr lang="ja-JP" altLang="en-US" sz="1600" spc="-80" dirty="0">
                <a:latin typeface="+mn-ea"/>
              </a:rPr>
              <a:t>に、</a:t>
            </a:r>
            <a:r>
              <a:rPr lang="ja-JP" altLang="en-US" sz="1600" spc="-60" dirty="0">
                <a:latin typeface="+mn-ea"/>
              </a:rPr>
              <a:t>その後の</a:t>
            </a:r>
            <a:r>
              <a:rPr lang="ja-JP" altLang="en-US" sz="1600" u="heavy" spc="-60" dirty="0">
                <a:solidFill>
                  <a:srgbClr val="FF00FF"/>
                </a:solidFill>
                <a:latin typeface="+mn-ea"/>
              </a:rPr>
              <a:t>水位上昇の見込みに関する情報</a:t>
            </a:r>
            <a:r>
              <a:rPr lang="ja-JP" altLang="en-US" sz="1600" spc="-60" dirty="0">
                <a:latin typeface="+mn-ea"/>
              </a:rPr>
              <a:t>を組み合わせることが有効である。</a:t>
            </a:r>
            <a:endParaRPr lang="en-US" altLang="ja-JP" sz="1600" spc="-60" dirty="0">
              <a:latin typeface="+mn-ea"/>
            </a:endParaRPr>
          </a:p>
          <a:p>
            <a:pPr marL="342900" indent="-342900">
              <a:lnSpc>
                <a:spcPct val="110000"/>
              </a:lnSpc>
              <a:buFont typeface="Wingdings" panose="05000000000000000000" pitchFamily="2" charset="2"/>
              <a:buChar char="l"/>
            </a:pPr>
            <a:r>
              <a:rPr lang="ja-JP" altLang="en-US" sz="1600" spc="-60" dirty="0">
                <a:latin typeface="+mn-ea"/>
              </a:rPr>
              <a:t>流域雨量指数の予測値を活用して、その後の</a:t>
            </a:r>
            <a:r>
              <a:rPr lang="ja-JP" altLang="en-US" sz="1600" u="heavy" spc="-60" dirty="0">
                <a:solidFill>
                  <a:srgbClr val="FF00FF"/>
                </a:solidFill>
                <a:latin typeface="+mn-ea"/>
              </a:rPr>
              <a:t>水位上昇のおそれ</a:t>
            </a:r>
            <a:r>
              <a:rPr lang="ja-JP" altLang="en-US" sz="1600" spc="-60" dirty="0">
                <a:latin typeface="+mn-ea"/>
              </a:rPr>
              <a:t>を把握することもできる。</a:t>
            </a:r>
            <a:endParaRPr lang="en-US" altLang="ja-JP" sz="1600" spc="-60" dirty="0">
              <a:solidFill>
                <a:srgbClr val="C00000"/>
              </a:solidFill>
              <a:latin typeface="+mn-ea"/>
            </a:endParaRPr>
          </a:p>
        </p:txBody>
      </p:sp>
      <p:sp>
        <p:nvSpPr>
          <p:cNvPr id="29"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en-US" altLang="ja-JP" dirty="0">
                <a:solidFill>
                  <a:srgbClr val="E66914"/>
                </a:solidFill>
                <a:latin typeface="+mn-ea"/>
              </a:rPr>
              <a:t>【</a:t>
            </a:r>
            <a:r>
              <a:rPr lang="ja-JP" altLang="en-US" dirty="0">
                <a:solidFill>
                  <a:srgbClr val="E66914"/>
                </a:solidFill>
                <a:latin typeface="+mn-ea"/>
              </a:rPr>
              <a:t>場面 </a:t>
            </a:r>
            <a:r>
              <a:rPr lang="en-US" altLang="ja-JP" dirty="0">
                <a:solidFill>
                  <a:srgbClr val="E66914"/>
                </a:solidFill>
                <a:latin typeface="+mn-ea"/>
              </a:rPr>
              <a:t>3 】 </a:t>
            </a:r>
            <a:r>
              <a:rPr lang="ja-JP" altLang="en-US" dirty="0">
                <a:solidFill>
                  <a:srgbClr val="E66914"/>
                </a:solidFill>
                <a:latin typeface="+mn-ea"/>
              </a:rPr>
              <a:t>解説</a:t>
            </a:r>
          </a:p>
        </p:txBody>
      </p:sp>
      <p:sp>
        <p:nvSpPr>
          <p:cNvPr id="8" name="正方形/長方形 7"/>
          <p:cNvSpPr/>
          <p:nvPr/>
        </p:nvSpPr>
        <p:spPr>
          <a:xfrm>
            <a:off x="6139651" y="2180885"/>
            <a:ext cx="3004349" cy="338554"/>
          </a:xfrm>
          <a:prstGeom prst="rect">
            <a:avLst/>
          </a:prstGeom>
          <a:noFill/>
        </p:spPr>
        <p:txBody>
          <a:bodyPr wrap="none">
            <a:spAutoFit/>
          </a:bodyPr>
          <a:lstStyle/>
          <a:p>
            <a:r>
              <a:rPr lang="ja-JP" altLang="en-US" sz="1600" dirty="0">
                <a:latin typeface="+mn-ea"/>
              </a:rPr>
              <a:t>（避難情報に関するガイドライン</a:t>
            </a:r>
            <a:r>
              <a:rPr lang="ja-JP" altLang="en-US" sz="1600" dirty="0"/>
              <a:t>）</a:t>
            </a:r>
            <a:endParaRPr lang="en-US" altLang="ja-JP" sz="1600" dirty="0">
              <a:latin typeface="+mn-ea"/>
            </a:endParaRPr>
          </a:p>
        </p:txBody>
      </p:sp>
      <p:sp>
        <p:nvSpPr>
          <p:cNvPr id="184" name="テキスト ボックス 183">
            <a:extLst>
              <a:ext uri="{FF2B5EF4-FFF2-40B4-BE49-F238E27FC236}">
                <a16:creationId xmlns:a16="http://schemas.microsoft.com/office/drawing/2014/main" id="{2A4A5989-C94D-6C65-E191-FA0198984137}"/>
              </a:ext>
            </a:extLst>
          </p:cNvPr>
          <p:cNvSpPr txBox="1"/>
          <p:nvPr/>
        </p:nvSpPr>
        <p:spPr>
          <a:xfrm rot="16200000">
            <a:off x="-48414" y="5022599"/>
            <a:ext cx="1415772" cy="338554"/>
          </a:xfrm>
          <a:prstGeom prst="rect">
            <a:avLst/>
          </a:prstGeom>
          <a:noFill/>
        </p:spPr>
        <p:txBody>
          <a:bodyPr wrap="none" rtlCol="0">
            <a:spAutoFit/>
          </a:bodyPr>
          <a:lstStyle/>
          <a:p>
            <a:r>
              <a:rPr kumimoji="1" lang="ja-JP" altLang="en-US" sz="1600" dirty="0">
                <a:latin typeface="+mn-ea"/>
              </a:rPr>
              <a:t>流域雨量指数</a:t>
            </a:r>
          </a:p>
        </p:txBody>
      </p:sp>
      <p:sp>
        <p:nvSpPr>
          <p:cNvPr id="185" name="テキスト ボックス 184">
            <a:extLst>
              <a:ext uri="{FF2B5EF4-FFF2-40B4-BE49-F238E27FC236}">
                <a16:creationId xmlns:a16="http://schemas.microsoft.com/office/drawing/2014/main" id="{056CAFEB-88B1-5271-56D5-444933C15EAD}"/>
              </a:ext>
            </a:extLst>
          </p:cNvPr>
          <p:cNvSpPr txBox="1"/>
          <p:nvPr/>
        </p:nvSpPr>
        <p:spPr>
          <a:xfrm>
            <a:off x="4489000" y="6290050"/>
            <a:ext cx="595035" cy="338554"/>
          </a:xfrm>
          <a:prstGeom prst="rect">
            <a:avLst/>
          </a:prstGeom>
          <a:noFill/>
        </p:spPr>
        <p:txBody>
          <a:bodyPr wrap="none" rtlCol="0">
            <a:spAutoFit/>
          </a:bodyPr>
          <a:lstStyle/>
          <a:p>
            <a:r>
              <a:rPr kumimoji="1" lang="en-US" altLang="ja-JP" sz="1600" dirty="0">
                <a:latin typeface="+mn-ea"/>
              </a:rPr>
              <a:t>30</a:t>
            </a:r>
            <a:r>
              <a:rPr kumimoji="1" lang="ja-JP" altLang="en-US" sz="1600" dirty="0">
                <a:latin typeface="+mn-ea"/>
              </a:rPr>
              <a:t>日</a:t>
            </a:r>
          </a:p>
        </p:txBody>
      </p:sp>
      <p:sp>
        <p:nvSpPr>
          <p:cNvPr id="192" name="テキスト ボックス 191">
            <a:extLst>
              <a:ext uri="{FF2B5EF4-FFF2-40B4-BE49-F238E27FC236}">
                <a16:creationId xmlns:a16="http://schemas.microsoft.com/office/drawing/2014/main" id="{21702FB1-C1AF-95BE-B2EE-5C0F09C50523}"/>
              </a:ext>
            </a:extLst>
          </p:cNvPr>
          <p:cNvSpPr txBox="1"/>
          <p:nvPr/>
        </p:nvSpPr>
        <p:spPr>
          <a:xfrm rot="16200000">
            <a:off x="186388" y="3111928"/>
            <a:ext cx="946093" cy="338554"/>
          </a:xfrm>
          <a:prstGeom prst="rect">
            <a:avLst/>
          </a:prstGeom>
          <a:noFill/>
        </p:spPr>
        <p:txBody>
          <a:bodyPr wrap="none" rtlCol="0">
            <a:spAutoFit/>
          </a:bodyPr>
          <a:lstStyle/>
          <a:p>
            <a:r>
              <a:rPr kumimoji="1" lang="ja-JP" altLang="en-US" sz="1600" dirty="0">
                <a:latin typeface="+mn-ea"/>
              </a:rPr>
              <a:t>水位 </a:t>
            </a:r>
            <a:r>
              <a:rPr kumimoji="1" lang="en-US" altLang="ja-JP" sz="1600" dirty="0">
                <a:latin typeface="+mn-ea"/>
              </a:rPr>
              <a:t>[m]</a:t>
            </a:r>
            <a:endParaRPr kumimoji="1" lang="ja-JP" altLang="en-US" sz="1600" dirty="0">
              <a:latin typeface="+mn-ea"/>
            </a:endParaRPr>
          </a:p>
        </p:txBody>
      </p:sp>
      <p:graphicFrame>
        <p:nvGraphicFramePr>
          <p:cNvPr id="206" name="グラフ 205">
            <a:extLst>
              <a:ext uri="{FF2B5EF4-FFF2-40B4-BE49-F238E27FC236}">
                <a16:creationId xmlns:a16="http://schemas.microsoft.com/office/drawing/2014/main" id="{387FF27F-9B60-4C43-8056-AA3C5EFADA7E}"/>
              </a:ext>
            </a:extLst>
          </p:cNvPr>
          <p:cNvGraphicFramePr>
            <a:graphicFrameLocks/>
          </p:cNvGraphicFramePr>
          <p:nvPr>
            <p:extLst/>
          </p:nvPr>
        </p:nvGraphicFramePr>
        <p:xfrm>
          <a:off x="9766479" y="3047109"/>
          <a:ext cx="8882455" cy="247889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7" name="グラフ 206">
            <a:extLst>
              <a:ext uri="{FF2B5EF4-FFF2-40B4-BE49-F238E27FC236}">
                <a16:creationId xmlns:a16="http://schemas.microsoft.com/office/drawing/2014/main" id="{9FAD5410-9858-41AC-BE10-D228C679E992}"/>
              </a:ext>
            </a:extLst>
          </p:cNvPr>
          <p:cNvGraphicFramePr>
            <a:graphicFrameLocks/>
          </p:cNvGraphicFramePr>
          <p:nvPr>
            <p:extLst/>
          </p:nvPr>
        </p:nvGraphicFramePr>
        <p:xfrm>
          <a:off x="9693073" y="-1580942"/>
          <a:ext cx="8882455" cy="1961227"/>
        </p:xfrm>
        <a:graphic>
          <a:graphicData uri="http://schemas.openxmlformats.org/drawingml/2006/chart">
            <c:chart xmlns:c="http://schemas.openxmlformats.org/drawingml/2006/chart" xmlns:r="http://schemas.openxmlformats.org/officeDocument/2006/relationships" r:id="rId5"/>
          </a:graphicData>
        </a:graphic>
      </p:graphicFrame>
      <p:pic>
        <p:nvPicPr>
          <p:cNvPr id="208" name="図 207"/>
          <p:cNvPicPr>
            <a:picLocks noChangeAspect="1"/>
          </p:cNvPicPr>
          <p:nvPr/>
        </p:nvPicPr>
        <p:blipFill rotWithShape="1">
          <a:blip r:embed="rId6"/>
          <a:srcRect b="55378"/>
          <a:stretch/>
        </p:blipFill>
        <p:spPr>
          <a:xfrm>
            <a:off x="638234" y="2397787"/>
            <a:ext cx="7867533" cy="1760975"/>
          </a:xfrm>
          <a:prstGeom prst="rect">
            <a:avLst/>
          </a:prstGeom>
        </p:spPr>
      </p:pic>
      <p:sp>
        <p:nvSpPr>
          <p:cNvPr id="186" name="テキスト ボックス 185">
            <a:extLst>
              <a:ext uri="{FF2B5EF4-FFF2-40B4-BE49-F238E27FC236}">
                <a16:creationId xmlns:a16="http://schemas.microsoft.com/office/drawing/2014/main" id="{ED118835-A459-674D-4FD1-93EF41F1ABD3}"/>
              </a:ext>
            </a:extLst>
          </p:cNvPr>
          <p:cNvSpPr txBox="1"/>
          <p:nvPr/>
        </p:nvSpPr>
        <p:spPr>
          <a:xfrm>
            <a:off x="1147962" y="5220308"/>
            <a:ext cx="1877437" cy="261610"/>
          </a:xfrm>
          <a:prstGeom prst="rect">
            <a:avLst/>
          </a:prstGeom>
          <a:noFill/>
        </p:spPr>
        <p:txBody>
          <a:bodyPr wrap="none" rtlCol="0">
            <a:spAutoFit/>
          </a:bodyPr>
          <a:lstStyle/>
          <a:p>
            <a:r>
              <a:rPr lang="zh-TW" altLang="en-US" sz="1100" b="1" dirty="0">
                <a:effectLst>
                  <a:glow rad="63500">
                    <a:schemeClr val="bg1">
                      <a:alpha val="80000"/>
                    </a:schemeClr>
                  </a:glow>
                </a:effectLst>
              </a:rPr>
              <a:t>洪水注意報基準（外水氾濫）</a:t>
            </a:r>
            <a:endParaRPr kumimoji="1" lang="ja-JP" altLang="en-US" sz="1100" b="1" dirty="0">
              <a:effectLst>
                <a:glow rad="63500">
                  <a:schemeClr val="bg1">
                    <a:alpha val="80000"/>
                  </a:schemeClr>
                </a:glow>
              </a:effectLst>
            </a:endParaRPr>
          </a:p>
        </p:txBody>
      </p:sp>
      <p:sp>
        <p:nvSpPr>
          <p:cNvPr id="187" name="テキスト ボックス 186">
            <a:extLst>
              <a:ext uri="{FF2B5EF4-FFF2-40B4-BE49-F238E27FC236}">
                <a16:creationId xmlns:a16="http://schemas.microsoft.com/office/drawing/2014/main" id="{41A7D1F4-8675-CA4A-EA2A-505538338B89}"/>
              </a:ext>
            </a:extLst>
          </p:cNvPr>
          <p:cNvSpPr txBox="1"/>
          <p:nvPr/>
        </p:nvSpPr>
        <p:spPr>
          <a:xfrm>
            <a:off x="1147962" y="4888947"/>
            <a:ext cx="2300630" cy="261610"/>
          </a:xfrm>
          <a:prstGeom prst="rect">
            <a:avLst/>
          </a:prstGeom>
          <a:noFill/>
        </p:spPr>
        <p:txBody>
          <a:bodyPr wrap="none" rtlCol="0">
            <a:spAutoFit/>
          </a:bodyPr>
          <a:lstStyle/>
          <a:p>
            <a:r>
              <a:rPr lang="ja-JP" altLang="en-US" sz="1100" b="1" dirty="0">
                <a:effectLst>
                  <a:glow rad="63500">
                    <a:schemeClr val="bg1">
                      <a:alpha val="80000"/>
                    </a:schemeClr>
                  </a:glow>
                </a:effectLst>
              </a:rPr>
              <a:t>洪水警報基準（湛水型の内水氾濫）</a:t>
            </a:r>
            <a:endParaRPr kumimoji="1" lang="ja-JP" altLang="en-US" sz="1100" b="1" dirty="0">
              <a:effectLst>
                <a:glow rad="63500">
                  <a:schemeClr val="bg1">
                    <a:alpha val="80000"/>
                  </a:schemeClr>
                </a:glow>
              </a:effectLst>
            </a:endParaRPr>
          </a:p>
        </p:txBody>
      </p:sp>
      <p:sp>
        <p:nvSpPr>
          <p:cNvPr id="188" name="テキスト ボックス 187">
            <a:extLst>
              <a:ext uri="{FF2B5EF4-FFF2-40B4-BE49-F238E27FC236}">
                <a16:creationId xmlns:a16="http://schemas.microsoft.com/office/drawing/2014/main" id="{01E0A848-E15C-69C7-59EC-50528FEB168A}"/>
              </a:ext>
            </a:extLst>
          </p:cNvPr>
          <p:cNvSpPr txBox="1"/>
          <p:nvPr/>
        </p:nvSpPr>
        <p:spPr>
          <a:xfrm>
            <a:off x="1147962" y="4704582"/>
            <a:ext cx="1736373" cy="261610"/>
          </a:xfrm>
          <a:prstGeom prst="rect">
            <a:avLst/>
          </a:prstGeom>
          <a:noFill/>
        </p:spPr>
        <p:txBody>
          <a:bodyPr wrap="none" rtlCol="0">
            <a:spAutoFit/>
          </a:bodyPr>
          <a:lstStyle/>
          <a:p>
            <a:r>
              <a:rPr lang="zh-TW" altLang="en-US" sz="1100" b="1" dirty="0">
                <a:effectLst>
                  <a:glow rad="63500">
                    <a:schemeClr val="bg1">
                      <a:alpha val="80000"/>
                    </a:schemeClr>
                  </a:glow>
                </a:effectLst>
              </a:rPr>
              <a:t>洪水警報基準（外水氾濫）</a:t>
            </a:r>
            <a:endParaRPr kumimoji="1" lang="ja-JP" altLang="en-US" sz="1100" b="1" dirty="0">
              <a:effectLst>
                <a:glow rad="63500">
                  <a:schemeClr val="bg1">
                    <a:alpha val="80000"/>
                  </a:schemeClr>
                </a:glow>
              </a:effectLst>
            </a:endParaRPr>
          </a:p>
        </p:txBody>
      </p:sp>
      <p:sp>
        <p:nvSpPr>
          <p:cNvPr id="189" name="テキスト ボックス 188">
            <a:extLst>
              <a:ext uri="{FF2B5EF4-FFF2-40B4-BE49-F238E27FC236}">
                <a16:creationId xmlns:a16="http://schemas.microsoft.com/office/drawing/2014/main" id="{42203F89-15E4-5FDF-CCA6-5ADD574E4FC3}"/>
              </a:ext>
            </a:extLst>
          </p:cNvPr>
          <p:cNvSpPr txBox="1"/>
          <p:nvPr/>
        </p:nvSpPr>
        <p:spPr>
          <a:xfrm>
            <a:off x="1147962" y="4522094"/>
            <a:ext cx="3005951" cy="261610"/>
          </a:xfrm>
          <a:prstGeom prst="rect">
            <a:avLst/>
          </a:prstGeom>
          <a:noFill/>
        </p:spPr>
        <p:txBody>
          <a:bodyPr wrap="none" rtlCol="0">
            <a:spAutoFit/>
          </a:bodyPr>
          <a:lstStyle/>
          <a:p>
            <a:r>
              <a:rPr lang="ja-JP" altLang="en-US" sz="1100" b="1" dirty="0">
                <a:effectLst>
                  <a:glow rad="63500">
                    <a:schemeClr val="bg1">
                      <a:alpha val="80000"/>
                    </a:schemeClr>
                  </a:glow>
                </a:effectLst>
              </a:rPr>
              <a:t>洪水警報基準を大きく超過した基準（外水氾濫）</a:t>
            </a:r>
            <a:endParaRPr kumimoji="1" lang="ja-JP" altLang="en-US" sz="1100" b="1" dirty="0">
              <a:effectLst>
                <a:glow rad="63500">
                  <a:schemeClr val="bg1">
                    <a:alpha val="80000"/>
                  </a:schemeClr>
                </a:glow>
              </a:effectLst>
            </a:endParaRPr>
          </a:p>
        </p:txBody>
      </p:sp>
      <p:sp>
        <p:nvSpPr>
          <p:cNvPr id="190" name="テキスト ボックス 189">
            <a:extLst>
              <a:ext uri="{FF2B5EF4-FFF2-40B4-BE49-F238E27FC236}">
                <a16:creationId xmlns:a16="http://schemas.microsoft.com/office/drawing/2014/main" id="{95E386F3-8811-7807-C607-D57A6B96734E}"/>
              </a:ext>
            </a:extLst>
          </p:cNvPr>
          <p:cNvSpPr txBox="1"/>
          <p:nvPr/>
        </p:nvSpPr>
        <p:spPr>
          <a:xfrm>
            <a:off x="1147962" y="4318624"/>
            <a:ext cx="2831224" cy="261610"/>
          </a:xfrm>
          <a:prstGeom prst="rect">
            <a:avLst/>
          </a:prstGeom>
          <a:noFill/>
        </p:spPr>
        <p:txBody>
          <a:bodyPr wrap="none" rtlCol="0">
            <a:spAutoFit/>
          </a:bodyPr>
          <a:lstStyle/>
          <a:p>
            <a:r>
              <a:rPr lang="ja-JP" altLang="en-US" sz="1100" b="1" dirty="0">
                <a:effectLst>
                  <a:glow rad="63500">
                    <a:schemeClr val="bg1">
                      <a:alpha val="80000"/>
                    </a:schemeClr>
                  </a:glow>
                </a:effectLst>
              </a:rPr>
              <a:t>大雨特別警報（浸水害）の指標に用いる基準</a:t>
            </a:r>
            <a:endParaRPr kumimoji="1" lang="ja-JP" altLang="en-US" sz="1100" b="1" dirty="0">
              <a:effectLst>
                <a:glow rad="63500">
                  <a:schemeClr val="bg1">
                    <a:alpha val="80000"/>
                  </a:schemeClr>
                </a:glow>
              </a:effectLst>
            </a:endParaRPr>
          </a:p>
        </p:txBody>
      </p:sp>
      <p:sp>
        <p:nvSpPr>
          <p:cNvPr id="196" name="テキスト ボックス 195">
            <a:extLst>
              <a:ext uri="{FF2B5EF4-FFF2-40B4-BE49-F238E27FC236}">
                <a16:creationId xmlns:a16="http://schemas.microsoft.com/office/drawing/2014/main" id="{8127105E-5DA7-1FE7-09FF-FFD10684C9B5}"/>
              </a:ext>
            </a:extLst>
          </p:cNvPr>
          <p:cNvSpPr txBox="1"/>
          <p:nvPr/>
        </p:nvSpPr>
        <p:spPr>
          <a:xfrm>
            <a:off x="7009936" y="3301432"/>
            <a:ext cx="933754" cy="261610"/>
          </a:xfrm>
          <a:prstGeom prst="rect">
            <a:avLst/>
          </a:prstGeom>
          <a:noFill/>
        </p:spPr>
        <p:txBody>
          <a:bodyPr wrap="square" rtlCol="0">
            <a:spAutoFit/>
          </a:bodyPr>
          <a:lstStyle/>
          <a:p>
            <a:r>
              <a:rPr kumimoji="1" lang="ja-JP" altLang="en-US" sz="1100" b="1" dirty="0">
                <a:effectLst>
                  <a:glow rad="63500">
                    <a:schemeClr val="bg1">
                      <a:alpha val="80000"/>
                    </a:schemeClr>
                  </a:glow>
                </a:effectLst>
              </a:rPr>
              <a:t>堤防高水位</a:t>
            </a:r>
          </a:p>
        </p:txBody>
      </p:sp>
      <p:sp>
        <p:nvSpPr>
          <p:cNvPr id="197" name="テキスト ボックス 196">
            <a:extLst>
              <a:ext uri="{FF2B5EF4-FFF2-40B4-BE49-F238E27FC236}">
                <a16:creationId xmlns:a16="http://schemas.microsoft.com/office/drawing/2014/main" id="{590762CE-D8CF-BBD1-750D-803EB6F3E476}"/>
              </a:ext>
            </a:extLst>
          </p:cNvPr>
          <p:cNvSpPr txBox="1"/>
          <p:nvPr/>
        </p:nvSpPr>
        <p:spPr>
          <a:xfrm>
            <a:off x="6761916" y="3754252"/>
            <a:ext cx="1181774" cy="261610"/>
          </a:xfrm>
          <a:prstGeom prst="rect">
            <a:avLst/>
          </a:prstGeom>
          <a:noFill/>
        </p:spPr>
        <p:txBody>
          <a:bodyPr wrap="square" rtlCol="0">
            <a:spAutoFit/>
          </a:bodyPr>
          <a:lstStyle/>
          <a:p>
            <a:r>
              <a:rPr kumimoji="1" lang="ja-JP" altLang="en-US" sz="1100" b="1" dirty="0">
                <a:effectLst>
                  <a:glow rad="76200">
                    <a:schemeClr val="bg1">
                      <a:alpha val="80000"/>
                    </a:schemeClr>
                  </a:glow>
                </a:effectLst>
              </a:rPr>
              <a:t>水防団待機水位</a:t>
            </a:r>
          </a:p>
        </p:txBody>
      </p:sp>
      <p:sp>
        <p:nvSpPr>
          <p:cNvPr id="198" name="テキスト ボックス 197">
            <a:extLst>
              <a:ext uri="{FF2B5EF4-FFF2-40B4-BE49-F238E27FC236}">
                <a16:creationId xmlns:a16="http://schemas.microsoft.com/office/drawing/2014/main" id="{C5AB8790-7532-E4E8-8CB6-4CD09359CDE8}"/>
              </a:ext>
            </a:extLst>
          </p:cNvPr>
          <p:cNvSpPr txBox="1"/>
          <p:nvPr/>
        </p:nvSpPr>
        <p:spPr>
          <a:xfrm>
            <a:off x="6885741" y="3515605"/>
            <a:ext cx="1057949" cy="261610"/>
          </a:xfrm>
          <a:prstGeom prst="rect">
            <a:avLst/>
          </a:prstGeom>
          <a:noFill/>
        </p:spPr>
        <p:txBody>
          <a:bodyPr wrap="square" rtlCol="0">
            <a:spAutoFit/>
          </a:bodyPr>
          <a:lstStyle/>
          <a:p>
            <a:r>
              <a:rPr kumimoji="1" lang="ja-JP" altLang="en-US" sz="1100" b="1" dirty="0">
                <a:effectLst>
                  <a:glow rad="63500">
                    <a:schemeClr val="bg1">
                      <a:alpha val="80000"/>
                    </a:schemeClr>
                  </a:glow>
                </a:effectLst>
              </a:rPr>
              <a:t>氾濫注意水位</a:t>
            </a:r>
          </a:p>
        </p:txBody>
      </p:sp>
      <p:grpSp>
        <p:nvGrpSpPr>
          <p:cNvPr id="214" name="グループ化 213"/>
          <p:cNvGrpSpPr/>
          <p:nvPr/>
        </p:nvGrpSpPr>
        <p:grpSpPr>
          <a:xfrm>
            <a:off x="1892066" y="3325759"/>
            <a:ext cx="2975439" cy="373116"/>
            <a:chOff x="1892066" y="3325759"/>
            <a:chExt cx="2975439" cy="373116"/>
          </a:xfrm>
        </p:grpSpPr>
        <p:sp>
          <p:nvSpPr>
            <p:cNvPr id="209" name="テキスト ボックス 208">
              <a:extLst>
                <a:ext uri="{FF2B5EF4-FFF2-40B4-BE49-F238E27FC236}">
                  <a16:creationId xmlns:a16="http://schemas.microsoft.com/office/drawing/2014/main" id="{6A384A0C-4C7F-2E97-DE90-5509E41325A3}"/>
                </a:ext>
              </a:extLst>
            </p:cNvPr>
            <p:cNvSpPr txBox="1"/>
            <p:nvPr/>
          </p:nvSpPr>
          <p:spPr>
            <a:xfrm>
              <a:off x="1892066" y="3325759"/>
              <a:ext cx="2254143" cy="276999"/>
            </a:xfrm>
            <a:prstGeom prst="rect">
              <a:avLst/>
            </a:prstGeom>
            <a:solidFill>
              <a:srgbClr val="FF00FF"/>
            </a:solidFill>
          </p:spPr>
          <p:txBody>
            <a:bodyPr wrap="none" rtlCol="0">
              <a:spAutoFit/>
            </a:bodyPr>
            <a:lstStyle/>
            <a:p>
              <a:r>
                <a:rPr kumimoji="1" lang="en-US" altLang="ja-JP" sz="1200" b="1" dirty="0">
                  <a:solidFill>
                    <a:schemeClr val="bg1"/>
                  </a:solidFill>
                  <a:latin typeface="Meiryo UI" panose="020B0604030504040204" pitchFamily="50" charset="-128"/>
                  <a:ea typeface="Meiryo UI" panose="020B0604030504040204" pitchFamily="50" charset="-128"/>
                </a:rPr>
                <a:t>17:20 </a:t>
              </a:r>
              <a:r>
                <a:rPr kumimoji="1" lang="ja-JP" altLang="en-US" sz="1200" b="1" dirty="0">
                  <a:solidFill>
                    <a:schemeClr val="bg1"/>
                  </a:solidFill>
                  <a:latin typeface="Meiryo UI" panose="020B0604030504040204" pitchFamily="50" charset="-128"/>
                  <a:ea typeface="Meiryo UI" panose="020B0604030504040204" pitchFamily="50" charset="-128"/>
                </a:rPr>
                <a:t>氾濫注意水位を超過。</a:t>
              </a:r>
            </a:p>
          </p:txBody>
        </p:sp>
        <p:sp>
          <p:nvSpPr>
            <p:cNvPr id="210" name="楕円 209">
              <a:extLst>
                <a:ext uri="{FF2B5EF4-FFF2-40B4-BE49-F238E27FC236}">
                  <a16:creationId xmlns:a16="http://schemas.microsoft.com/office/drawing/2014/main" id="{66C22561-8972-EBE1-609C-D80BBD471E4F}"/>
                </a:ext>
              </a:extLst>
            </p:cNvPr>
            <p:cNvSpPr/>
            <p:nvPr/>
          </p:nvSpPr>
          <p:spPr>
            <a:xfrm>
              <a:off x="4759564" y="3590934"/>
              <a:ext cx="107941" cy="107941"/>
            </a:xfrm>
            <a:prstGeom prst="ellipse">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cxnSp>
          <p:nvCxnSpPr>
            <p:cNvPr id="211" name="直線コネクタ 210">
              <a:extLst>
                <a:ext uri="{FF2B5EF4-FFF2-40B4-BE49-F238E27FC236}">
                  <a16:creationId xmlns:a16="http://schemas.microsoft.com/office/drawing/2014/main" id="{429DC4EA-54E6-CBD0-247F-B8BDC22A253D}"/>
                </a:ext>
              </a:extLst>
            </p:cNvPr>
            <p:cNvCxnSpPr>
              <a:cxnSpLocks/>
              <a:stCxn id="209" idx="3"/>
            </p:cNvCxnSpPr>
            <p:nvPr/>
          </p:nvCxnSpPr>
          <p:spPr>
            <a:xfrm>
              <a:off x="4146209" y="3464259"/>
              <a:ext cx="663916" cy="176672"/>
            </a:xfrm>
            <a:prstGeom prst="line">
              <a:avLst/>
            </a:prstGeom>
            <a:ln w="12700">
              <a:solidFill>
                <a:srgbClr val="FF00FF"/>
              </a:solidFill>
            </a:ln>
          </p:spPr>
          <p:style>
            <a:lnRef idx="1">
              <a:schemeClr val="accent1"/>
            </a:lnRef>
            <a:fillRef idx="0">
              <a:schemeClr val="accent1"/>
            </a:fillRef>
            <a:effectRef idx="0">
              <a:schemeClr val="accent1"/>
            </a:effectRef>
            <a:fontRef idx="minor">
              <a:schemeClr val="tx1"/>
            </a:fontRef>
          </p:style>
        </p:cxnSp>
      </p:grpSp>
      <p:grpSp>
        <p:nvGrpSpPr>
          <p:cNvPr id="215" name="グループ化 214"/>
          <p:cNvGrpSpPr/>
          <p:nvPr/>
        </p:nvGrpSpPr>
        <p:grpSpPr>
          <a:xfrm>
            <a:off x="1335045" y="2807013"/>
            <a:ext cx="3721957" cy="670143"/>
            <a:chOff x="1120786" y="3045462"/>
            <a:chExt cx="3721957" cy="670143"/>
          </a:xfrm>
        </p:grpSpPr>
        <p:sp>
          <p:nvSpPr>
            <p:cNvPr id="216" name="テキスト ボックス 215">
              <a:extLst>
                <a:ext uri="{FF2B5EF4-FFF2-40B4-BE49-F238E27FC236}">
                  <a16:creationId xmlns:a16="http://schemas.microsoft.com/office/drawing/2014/main" id="{6A384A0C-4C7F-2E97-DE90-5509E41325A3}"/>
                </a:ext>
              </a:extLst>
            </p:cNvPr>
            <p:cNvSpPr txBox="1"/>
            <p:nvPr/>
          </p:nvSpPr>
          <p:spPr>
            <a:xfrm>
              <a:off x="1120786" y="3045462"/>
              <a:ext cx="3017173" cy="461665"/>
            </a:xfrm>
            <a:prstGeom prst="rect">
              <a:avLst/>
            </a:prstGeom>
            <a:solidFill>
              <a:srgbClr val="7030A0"/>
            </a:solidFill>
          </p:spPr>
          <p:txBody>
            <a:bodyPr wrap="none" rtlCol="0">
              <a:spAutoFit/>
            </a:bodyPr>
            <a:lstStyle/>
            <a:p>
              <a:pPr marL="85725" indent="-85725"/>
              <a:r>
                <a:rPr kumimoji="1" lang="en-US" altLang="ja-JP" sz="1200" b="1" dirty="0">
                  <a:solidFill>
                    <a:schemeClr val="bg1"/>
                  </a:solidFill>
                  <a:latin typeface="Meiryo UI" panose="020B0604030504040204" pitchFamily="50" charset="-128"/>
                  <a:ea typeface="Meiryo UI" panose="020B0604030504040204" pitchFamily="50" charset="-128"/>
                </a:rPr>
                <a:t>18:10 </a:t>
              </a:r>
              <a:r>
                <a:rPr kumimoji="1" lang="ja-JP" altLang="en-US" sz="1200" b="1" dirty="0">
                  <a:solidFill>
                    <a:schemeClr val="bg1"/>
                  </a:solidFill>
                  <a:latin typeface="Meiryo UI" panose="020B0604030504040204" pitchFamily="50" charset="-128"/>
                  <a:ea typeface="Meiryo UI" panose="020B0604030504040204" pitchFamily="50" charset="-128"/>
                </a:rPr>
                <a:t>堤防高を超過。</a:t>
              </a:r>
              <a:r>
                <a:rPr lang="zh-TW" altLang="en-US" sz="1200" b="1" dirty="0">
                  <a:solidFill>
                    <a:schemeClr val="bg1"/>
                  </a:solidFill>
                  <a:latin typeface="Meiryo UI" panose="020B0604030504040204" pitchFamily="50" charset="-128"/>
                  <a:ea typeface="Meiryo UI" panose="020B0604030504040204" pitchFamily="50" charset="-128"/>
                </a:rPr>
                <a:t>高齢者福祉施設</a:t>
              </a:r>
              <a:r>
                <a:rPr kumimoji="1" lang="ja-JP" altLang="en-US" sz="1200" b="1" dirty="0">
                  <a:solidFill>
                    <a:schemeClr val="bg1"/>
                  </a:solidFill>
                  <a:latin typeface="Meiryo UI" panose="020B0604030504040204" pitchFamily="50" charset="-128"/>
                  <a:ea typeface="Meiryo UI" panose="020B0604030504040204" pitchFamily="50" charset="-128"/>
                </a:rPr>
                <a:t>に</a:t>
              </a:r>
              <a:r>
                <a:rPr kumimoji="1" lang="en-US" altLang="ja-JP" sz="1200" b="1">
                  <a:solidFill>
                    <a:schemeClr val="bg1"/>
                  </a:solidFill>
                  <a:latin typeface="Meiryo UI" panose="020B0604030504040204" pitchFamily="50" charset="-128"/>
                  <a:ea typeface="Meiryo UI" panose="020B0604030504040204" pitchFamily="50" charset="-128"/>
                </a:rPr>
                <a:t/>
              </a:r>
              <a:br>
                <a:rPr kumimoji="1" lang="en-US" altLang="ja-JP" sz="1200" b="1">
                  <a:solidFill>
                    <a:schemeClr val="bg1"/>
                  </a:solidFill>
                  <a:latin typeface="Meiryo UI" panose="020B0604030504040204" pitchFamily="50" charset="-128"/>
                  <a:ea typeface="Meiryo UI" panose="020B0604030504040204" pitchFamily="50" charset="-128"/>
                </a:rPr>
              </a:br>
              <a:r>
                <a:rPr kumimoji="1" lang="en-US" altLang="ja-JP" sz="1200" b="1">
                  <a:solidFill>
                    <a:schemeClr val="bg1"/>
                  </a:solidFill>
                  <a:latin typeface="Meiryo UI" panose="020B0604030504040204" pitchFamily="50" charset="-128"/>
                  <a:ea typeface="Meiryo UI" panose="020B0604030504040204" pitchFamily="50" charset="-128"/>
                </a:rPr>
                <a:t>         </a:t>
              </a:r>
              <a:r>
                <a:rPr kumimoji="1" lang="ja-JP" altLang="en-US" sz="1200" b="1">
                  <a:solidFill>
                    <a:schemeClr val="bg1"/>
                  </a:solidFill>
                  <a:latin typeface="Meiryo UI" panose="020B0604030504040204" pitchFamily="50" charset="-128"/>
                  <a:ea typeface="Meiryo UI" panose="020B0604030504040204" pitchFamily="50" charset="-128"/>
                </a:rPr>
                <a:t>大量</a:t>
              </a:r>
              <a:r>
                <a:rPr kumimoji="1" lang="ja-JP" altLang="en-US" sz="1200" b="1" dirty="0">
                  <a:solidFill>
                    <a:schemeClr val="bg1"/>
                  </a:solidFill>
                  <a:latin typeface="Meiryo UI" panose="020B0604030504040204" pitchFamily="50" charset="-128"/>
                  <a:ea typeface="Meiryo UI" panose="020B0604030504040204" pitchFamily="50" charset="-128"/>
                </a:rPr>
                <a:t>の水が一気に流れ込む。</a:t>
              </a:r>
            </a:p>
          </p:txBody>
        </p:sp>
        <p:sp>
          <p:nvSpPr>
            <p:cNvPr id="217" name="楕円 216">
              <a:extLst>
                <a:ext uri="{FF2B5EF4-FFF2-40B4-BE49-F238E27FC236}">
                  <a16:creationId xmlns:a16="http://schemas.microsoft.com/office/drawing/2014/main" id="{66C22561-8972-EBE1-609C-D80BBD471E4F}"/>
                </a:ext>
              </a:extLst>
            </p:cNvPr>
            <p:cNvSpPr/>
            <p:nvPr/>
          </p:nvSpPr>
          <p:spPr>
            <a:xfrm>
              <a:off x="4734802" y="3607664"/>
              <a:ext cx="107941" cy="107941"/>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cxnSp>
          <p:nvCxnSpPr>
            <p:cNvPr id="218" name="直線コネクタ 217">
              <a:extLst>
                <a:ext uri="{FF2B5EF4-FFF2-40B4-BE49-F238E27FC236}">
                  <a16:creationId xmlns:a16="http://schemas.microsoft.com/office/drawing/2014/main" id="{429DC4EA-54E6-CBD0-247F-B8BDC22A253D}"/>
                </a:ext>
              </a:extLst>
            </p:cNvPr>
            <p:cNvCxnSpPr>
              <a:cxnSpLocks/>
              <a:stCxn id="216" idx="3"/>
              <a:endCxn id="217" idx="1"/>
            </p:cNvCxnSpPr>
            <p:nvPr/>
          </p:nvCxnSpPr>
          <p:spPr>
            <a:xfrm>
              <a:off x="4137959" y="3276295"/>
              <a:ext cx="612651" cy="347177"/>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222" name="グループ化 221"/>
          <p:cNvGrpSpPr/>
          <p:nvPr/>
        </p:nvGrpSpPr>
        <p:grpSpPr>
          <a:xfrm>
            <a:off x="3082724" y="2492579"/>
            <a:ext cx="2375031" cy="276999"/>
            <a:chOff x="2467712" y="3528093"/>
            <a:chExt cx="2375031" cy="276999"/>
          </a:xfrm>
        </p:grpSpPr>
        <p:sp>
          <p:nvSpPr>
            <p:cNvPr id="223" name="テキスト ボックス 222">
              <a:extLst>
                <a:ext uri="{FF2B5EF4-FFF2-40B4-BE49-F238E27FC236}">
                  <a16:creationId xmlns:a16="http://schemas.microsoft.com/office/drawing/2014/main" id="{6A384A0C-4C7F-2E97-DE90-5509E41325A3}"/>
                </a:ext>
              </a:extLst>
            </p:cNvPr>
            <p:cNvSpPr txBox="1"/>
            <p:nvPr/>
          </p:nvSpPr>
          <p:spPr>
            <a:xfrm>
              <a:off x="2467712" y="3528093"/>
              <a:ext cx="2100255" cy="276999"/>
            </a:xfrm>
            <a:prstGeom prst="rect">
              <a:avLst/>
            </a:prstGeom>
            <a:solidFill>
              <a:srgbClr val="7030A0"/>
            </a:solidFill>
          </p:spPr>
          <p:txBody>
            <a:bodyPr wrap="none" rtlCol="0">
              <a:spAutoFit/>
            </a:bodyPr>
            <a:lstStyle/>
            <a:p>
              <a:r>
                <a:rPr kumimoji="1" lang="en-US" altLang="ja-JP" sz="1200" b="1" dirty="0">
                  <a:solidFill>
                    <a:schemeClr val="bg1"/>
                  </a:solidFill>
                  <a:latin typeface="Meiryo UI" panose="020B0604030504040204" pitchFamily="50" charset="-128"/>
                  <a:ea typeface="Meiryo UI" panose="020B0604030504040204" pitchFamily="50" charset="-128"/>
                </a:rPr>
                <a:t>19:45 </a:t>
              </a:r>
              <a:r>
                <a:rPr kumimoji="1" lang="ja-JP" altLang="en-US" sz="1200" b="1" dirty="0">
                  <a:solidFill>
                    <a:schemeClr val="bg1"/>
                  </a:solidFill>
                  <a:latin typeface="Meiryo UI" panose="020B0604030504040204" pitchFamily="50" charset="-128"/>
                  <a:ea typeface="Meiryo UI" panose="020B0604030504040204" pitchFamily="50" charset="-128"/>
                </a:rPr>
                <a:t>施設の１階が水没。</a:t>
              </a:r>
            </a:p>
          </p:txBody>
        </p:sp>
        <p:sp>
          <p:nvSpPr>
            <p:cNvPr id="224" name="楕円 223">
              <a:extLst>
                <a:ext uri="{FF2B5EF4-FFF2-40B4-BE49-F238E27FC236}">
                  <a16:creationId xmlns:a16="http://schemas.microsoft.com/office/drawing/2014/main" id="{66C22561-8972-EBE1-609C-D80BBD471E4F}"/>
                </a:ext>
              </a:extLst>
            </p:cNvPr>
            <p:cNvSpPr/>
            <p:nvPr/>
          </p:nvSpPr>
          <p:spPr>
            <a:xfrm>
              <a:off x="4734802" y="3607664"/>
              <a:ext cx="107941" cy="107941"/>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cxnSp>
          <p:nvCxnSpPr>
            <p:cNvPr id="225" name="直線コネクタ 224">
              <a:extLst>
                <a:ext uri="{FF2B5EF4-FFF2-40B4-BE49-F238E27FC236}">
                  <a16:creationId xmlns:a16="http://schemas.microsoft.com/office/drawing/2014/main" id="{429DC4EA-54E6-CBD0-247F-B8BDC22A253D}"/>
                </a:ext>
              </a:extLst>
            </p:cNvPr>
            <p:cNvCxnSpPr>
              <a:cxnSpLocks/>
              <a:stCxn id="223" idx="3"/>
            </p:cNvCxnSpPr>
            <p:nvPr/>
          </p:nvCxnSpPr>
          <p:spPr>
            <a:xfrm flipV="1">
              <a:off x="4567967" y="3662033"/>
              <a:ext cx="196265" cy="4560"/>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227" name="グループ化 226"/>
          <p:cNvGrpSpPr/>
          <p:nvPr/>
        </p:nvGrpSpPr>
        <p:grpSpPr>
          <a:xfrm>
            <a:off x="4146209" y="5572386"/>
            <a:ext cx="3268631" cy="342878"/>
            <a:chOff x="5505595" y="3614829"/>
            <a:chExt cx="3268631" cy="342878"/>
          </a:xfrm>
        </p:grpSpPr>
        <p:sp>
          <p:nvSpPr>
            <p:cNvPr id="228" name="テキスト ボックス 227">
              <a:extLst>
                <a:ext uri="{FF2B5EF4-FFF2-40B4-BE49-F238E27FC236}">
                  <a16:creationId xmlns:a16="http://schemas.microsoft.com/office/drawing/2014/main" id="{6A384A0C-4C7F-2E97-DE90-5509E41325A3}"/>
                </a:ext>
              </a:extLst>
            </p:cNvPr>
            <p:cNvSpPr txBox="1"/>
            <p:nvPr/>
          </p:nvSpPr>
          <p:spPr>
            <a:xfrm>
              <a:off x="5607975" y="3680708"/>
              <a:ext cx="3166251" cy="276999"/>
            </a:xfrm>
            <a:prstGeom prst="rect">
              <a:avLst/>
            </a:prstGeom>
            <a:solidFill>
              <a:srgbClr val="FF00FF"/>
            </a:solidFill>
          </p:spPr>
          <p:txBody>
            <a:bodyPr wrap="none" rtlCol="0">
              <a:spAutoFit/>
            </a:bodyPr>
            <a:lstStyle/>
            <a:p>
              <a:pPr marL="92075" indent="-92075"/>
              <a:r>
                <a:rPr kumimoji="1" lang="en-US" altLang="ja-JP" sz="1200" b="1" u="heavy" dirty="0">
                  <a:solidFill>
                    <a:schemeClr val="bg1"/>
                  </a:solidFill>
                  <a:uFill>
                    <a:solidFill>
                      <a:schemeClr val="tx1"/>
                    </a:solidFill>
                  </a:uFill>
                  <a:latin typeface="Meiryo UI" panose="020B0604030504040204" pitchFamily="50" charset="-128"/>
                  <a:ea typeface="Meiryo UI" panose="020B0604030504040204" pitchFamily="50" charset="-128"/>
                </a:rPr>
                <a:t>14:00 5</a:t>
              </a:r>
              <a:r>
                <a:rPr kumimoji="1" lang="ja-JP" altLang="en-US" sz="1200" b="1" u="heavy" dirty="0">
                  <a:solidFill>
                    <a:schemeClr val="bg1"/>
                  </a:solidFill>
                  <a:uFill>
                    <a:solidFill>
                      <a:schemeClr val="tx1"/>
                    </a:solidFill>
                  </a:uFill>
                  <a:latin typeface="Meiryo UI" panose="020B0604030504040204" pitchFamily="50" charset="-128"/>
                  <a:ea typeface="Meiryo UI" panose="020B0604030504040204" pitchFamily="50" charset="-128"/>
                </a:rPr>
                <a:t>時間先の予測値が</a:t>
              </a:r>
              <a:r>
                <a:rPr lang="ja-JP" altLang="en-US" sz="1200" b="1" u="heavy" dirty="0">
                  <a:solidFill>
                    <a:schemeClr val="bg1"/>
                  </a:solidFill>
                  <a:uFill>
                    <a:solidFill>
                      <a:schemeClr val="tx1"/>
                    </a:solidFill>
                  </a:uFill>
                  <a:latin typeface="Meiryo UI" panose="020B0604030504040204" pitchFamily="50" charset="-128"/>
                  <a:ea typeface="Meiryo UI" panose="020B0604030504040204" pitchFamily="50" charset="-128"/>
                </a:rPr>
                <a:t>紫の基準を</a:t>
              </a:r>
              <a:r>
                <a:rPr kumimoji="1" lang="ja-JP" altLang="en-US" sz="1200" b="1" u="heavy" dirty="0">
                  <a:solidFill>
                    <a:schemeClr val="bg1"/>
                  </a:solidFill>
                  <a:uFill>
                    <a:solidFill>
                      <a:schemeClr val="tx1"/>
                    </a:solidFill>
                  </a:uFill>
                  <a:latin typeface="Meiryo UI" panose="020B0604030504040204" pitchFamily="50" charset="-128"/>
                  <a:ea typeface="Meiryo UI" panose="020B0604030504040204" pitchFamily="50" charset="-128"/>
                </a:rPr>
                <a:t>超過。</a:t>
              </a:r>
            </a:p>
          </p:txBody>
        </p:sp>
        <p:cxnSp>
          <p:nvCxnSpPr>
            <p:cNvPr id="230" name="直線コネクタ 229">
              <a:extLst>
                <a:ext uri="{FF2B5EF4-FFF2-40B4-BE49-F238E27FC236}">
                  <a16:creationId xmlns:a16="http://schemas.microsoft.com/office/drawing/2014/main" id="{429DC4EA-54E6-CBD0-247F-B8BDC22A253D}"/>
                </a:ext>
              </a:extLst>
            </p:cNvPr>
            <p:cNvCxnSpPr>
              <a:cxnSpLocks/>
              <a:endCxn id="228" idx="1"/>
            </p:cNvCxnSpPr>
            <p:nvPr/>
          </p:nvCxnSpPr>
          <p:spPr>
            <a:xfrm>
              <a:off x="5505595" y="3614829"/>
              <a:ext cx="102380" cy="204379"/>
            </a:xfrm>
            <a:prstGeom prst="line">
              <a:avLst/>
            </a:prstGeom>
            <a:ln w="12700">
              <a:solidFill>
                <a:srgbClr val="FF00FF"/>
              </a:solidFill>
            </a:ln>
          </p:spPr>
          <p:style>
            <a:lnRef idx="1">
              <a:schemeClr val="accent1"/>
            </a:lnRef>
            <a:fillRef idx="0">
              <a:schemeClr val="accent1"/>
            </a:fillRef>
            <a:effectRef idx="0">
              <a:schemeClr val="accent1"/>
            </a:effectRef>
            <a:fontRef idx="minor">
              <a:schemeClr val="tx1"/>
            </a:fontRef>
          </p:style>
        </p:cxnSp>
      </p:grpSp>
      <p:grpSp>
        <p:nvGrpSpPr>
          <p:cNvPr id="245" name="グループ化 244"/>
          <p:cNvGrpSpPr/>
          <p:nvPr/>
        </p:nvGrpSpPr>
        <p:grpSpPr>
          <a:xfrm>
            <a:off x="4810125" y="5211680"/>
            <a:ext cx="3604154" cy="345199"/>
            <a:chOff x="5170072" y="3612508"/>
            <a:chExt cx="3604154" cy="345199"/>
          </a:xfrm>
        </p:grpSpPr>
        <p:sp>
          <p:nvSpPr>
            <p:cNvPr id="246" name="テキスト ボックス 245">
              <a:extLst>
                <a:ext uri="{FF2B5EF4-FFF2-40B4-BE49-F238E27FC236}">
                  <a16:creationId xmlns:a16="http://schemas.microsoft.com/office/drawing/2014/main" id="{6A384A0C-4C7F-2E97-DE90-5509E41325A3}"/>
                </a:ext>
              </a:extLst>
            </p:cNvPr>
            <p:cNvSpPr txBox="1"/>
            <p:nvPr/>
          </p:nvSpPr>
          <p:spPr>
            <a:xfrm>
              <a:off x="5607975" y="3680708"/>
              <a:ext cx="3166251" cy="276999"/>
            </a:xfrm>
            <a:prstGeom prst="rect">
              <a:avLst/>
            </a:prstGeom>
            <a:solidFill>
              <a:srgbClr val="FF00FF"/>
            </a:solidFill>
          </p:spPr>
          <p:txBody>
            <a:bodyPr wrap="none" rtlCol="0">
              <a:spAutoFit/>
            </a:bodyPr>
            <a:lstStyle/>
            <a:p>
              <a:pPr marL="92075" indent="-92075"/>
              <a:r>
                <a:rPr kumimoji="1" lang="en-US" altLang="ja-JP" sz="1200" b="1" dirty="0">
                  <a:solidFill>
                    <a:schemeClr val="bg1"/>
                  </a:solidFill>
                  <a:latin typeface="Meiryo UI" panose="020B0604030504040204" pitchFamily="50" charset="-128"/>
                  <a:ea typeface="Meiryo UI" panose="020B0604030504040204" pitchFamily="50" charset="-128"/>
                </a:rPr>
                <a:t>17:00 2</a:t>
              </a:r>
              <a:r>
                <a:rPr kumimoji="1" lang="ja-JP" altLang="en-US" sz="1200" b="1" dirty="0">
                  <a:solidFill>
                    <a:schemeClr val="bg1"/>
                  </a:solidFill>
                  <a:latin typeface="Meiryo UI" panose="020B0604030504040204" pitchFamily="50" charset="-128"/>
                  <a:ea typeface="Meiryo UI" panose="020B0604030504040204" pitchFamily="50" charset="-128"/>
                </a:rPr>
                <a:t>時間先の予測値が</a:t>
              </a:r>
              <a:r>
                <a:rPr lang="ja-JP" altLang="en-US" sz="1200" b="1" dirty="0">
                  <a:solidFill>
                    <a:schemeClr val="bg1"/>
                  </a:solidFill>
                  <a:latin typeface="Meiryo UI" panose="020B0604030504040204" pitchFamily="50" charset="-128"/>
                  <a:ea typeface="Meiryo UI" panose="020B0604030504040204" pitchFamily="50" charset="-128"/>
                </a:rPr>
                <a:t>紫の基準を</a:t>
              </a:r>
              <a:r>
                <a:rPr kumimoji="1" lang="ja-JP" altLang="en-US" sz="1200" b="1" dirty="0">
                  <a:solidFill>
                    <a:schemeClr val="bg1"/>
                  </a:solidFill>
                  <a:latin typeface="Meiryo UI" panose="020B0604030504040204" pitchFamily="50" charset="-128"/>
                  <a:ea typeface="Meiryo UI" panose="020B0604030504040204" pitchFamily="50" charset="-128"/>
                </a:rPr>
                <a:t>超過。</a:t>
              </a:r>
            </a:p>
          </p:txBody>
        </p:sp>
        <p:cxnSp>
          <p:nvCxnSpPr>
            <p:cNvPr id="248" name="直線コネクタ 247">
              <a:extLst>
                <a:ext uri="{FF2B5EF4-FFF2-40B4-BE49-F238E27FC236}">
                  <a16:creationId xmlns:a16="http://schemas.microsoft.com/office/drawing/2014/main" id="{429DC4EA-54E6-CBD0-247F-B8BDC22A253D}"/>
                </a:ext>
              </a:extLst>
            </p:cNvPr>
            <p:cNvCxnSpPr>
              <a:cxnSpLocks/>
              <a:endCxn id="246" idx="1"/>
            </p:cNvCxnSpPr>
            <p:nvPr/>
          </p:nvCxnSpPr>
          <p:spPr>
            <a:xfrm>
              <a:off x="5170072" y="3612508"/>
              <a:ext cx="437903" cy="206700"/>
            </a:xfrm>
            <a:prstGeom prst="line">
              <a:avLst/>
            </a:prstGeom>
            <a:ln w="12700">
              <a:solidFill>
                <a:srgbClr val="FF00FF"/>
              </a:solidFill>
            </a:ln>
          </p:spPr>
          <p:style>
            <a:lnRef idx="1">
              <a:schemeClr val="accent1"/>
            </a:lnRef>
            <a:fillRef idx="0">
              <a:schemeClr val="accent1"/>
            </a:fillRef>
            <a:effectRef idx="0">
              <a:schemeClr val="accent1"/>
            </a:effectRef>
            <a:fontRef idx="minor">
              <a:schemeClr val="tx1"/>
            </a:fontRef>
          </p:style>
        </p:cxnSp>
      </p:grpSp>
      <p:graphicFrame>
        <p:nvGraphicFramePr>
          <p:cNvPr id="258" name="グラフ 257">
            <a:extLst>
              <a:ext uri="{FF2B5EF4-FFF2-40B4-BE49-F238E27FC236}">
                <a16:creationId xmlns:a16="http://schemas.microsoft.com/office/drawing/2014/main" id="{387FF27F-9B60-4C43-8056-AA3C5EFADA7E}"/>
              </a:ext>
            </a:extLst>
          </p:cNvPr>
          <p:cNvGraphicFramePr>
            <a:graphicFrameLocks/>
          </p:cNvGraphicFramePr>
          <p:nvPr>
            <p:extLst/>
          </p:nvPr>
        </p:nvGraphicFramePr>
        <p:xfrm>
          <a:off x="9689150" y="377790"/>
          <a:ext cx="8890299" cy="2525961"/>
        </p:xfrm>
        <a:graphic>
          <a:graphicData uri="http://schemas.openxmlformats.org/drawingml/2006/chart">
            <c:chart xmlns:c="http://schemas.openxmlformats.org/drawingml/2006/chart" xmlns:r="http://schemas.openxmlformats.org/officeDocument/2006/relationships" r:id="rId7"/>
          </a:graphicData>
        </a:graphic>
      </p:graphicFrame>
      <p:sp>
        <p:nvSpPr>
          <p:cNvPr id="41" name="テキスト ボックス 40">
            <a:extLst>
              <a:ext uri="{FF2B5EF4-FFF2-40B4-BE49-F238E27FC236}">
                <a16:creationId xmlns:a16="http://schemas.microsoft.com/office/drawing/2014/main" id="{96A42E3A-E123-485A-BE6F-E8A9D1AFB609}"/>
              </a:ext>
            </a:extLst>
          </p:cNvPr>
          <p:cNvSpPr txBox="1"/>
          <p:nvPr/>
        </p:nvSpPr>
        <p:spPr>
          <a:xfrm>
            <a:off x="5776824" y="6588006"/>
            <a:ext cx="2980304" cy="276999"/>
          </a:xfrm>
          <a:prstGeom prst="rect">
            <a:avLst/>
          </a:prstGeom>
          <a:noFill/>
        </p:spPr>
        <p:txBody>
          <a:bodyPr wrap="none" rtlCol="0">
            <a:spAutoFit/>
          </a:bodyPr>
          <a:lstStyle/>
          <a:p>
            <a:pPr algn="r"/>
            <a:r>
              <a:rPr lang="ja-JP" altLang="en-US" sz="1200" dirty="0">
                <a:solidFill>
                  <a:schemeClr val="bg1"/>
                </a:solidFill>
                <a:latin typeface="ＭＳ Ｐゴシック" panose="020B0600070205080204" pitchFamily="50" charset="-128"/>
              </a:rPr>
              <a:t>参考：気象庁ホームページ「流域雨量指数」</a:t>
            </a:r>
          </a:p>
        </p:txBody>
      </p:sp>
    </p:spTree>
    <p:extLst>
      <p:ext uri="{BB962C8B-B14F-4D97-AF65-F5344CB8AC3E}">
        <p14:creationId xmlns:p14="http://schemas.microsoft.com/office/powerpoint/2010/main" val="258946654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65E9715-1E78-46BC-9624-8E58917AEDE4}"/>
              </a:ext>
            </a:extLst>
          </p:cNvPr>
          <p:cNvSpPr>
            <a:spLocks noGrp="1"/>
          </p:cNvSpPr>
          <p:nvPr>
            <p:ph type="ctrTitle"/>
          </p:nvPr>
        </p:nvSpPr>
        <p:spPr/>
        <p:txBody>
          <a:bodyPr>
            <a:normAutofit/>
          </a:bodyPr>
          <a:lstStyle/>
          <a:p>
            <a:pPr>
              <a:lnSpc>
                <a:spcPct val="120000"/>
              </a:lnSpc>
            </a:pPr>
            <a:r>
              <a:rPr lang="ja-JP" altLang="en-US" dirty="0">
                <a:latin typeface="+mn-ea"/>
                <a:ea typeface="+mn-ea"/>
              </a:rPr>
              <a:t>ふりかえり</a:t>
            </a:r>
            <a:endParaRPr kumimoji="1" lang="ja-JP" altLang="en-US" dirty="0">
              <a:latin typeface="+mn-ea"/>
              <a:ea typeface="+mn-ea"/>
            </a:endParaRPr>
          </a:p>
        </p:txBody>
      </p:sp>
      <p:sp>
        <p:nvSpPr>
          <p:cNvPr id="3" name="テキスト ボックス 2">
            <a:extLst>
              <a:ext uri="{FF2B5EF4-FFF2-40B4-BE49-F238E27FC236}">
                <a16:creationId xmlns:a16="http://schemas.microsoft.com/office/drawing/2014/main" id="{739BFE78-DE79-46EC-B76E-284D55413A89}"/>
              </a:ext>
            </a:extLst>
          </p:cNvPr>
          <p:cNvSpPr txBox="1"/>
          <p:nvPr/>
        </p:nvSpPr>
        <p:spPr>
          <a:xfrm>
            <a:off x="838201" y="3852334"/>
            <a:ext cx="7459132" cy="461665"/>
          </a:xfrm>
          <a:prstGeom prst="rect">
            <a:avLst/>
          </a:prstGeom>
          <a:noFill/>
        </p:spPr>
        <p:txBody>
          <a:bodyPr wrap="square" rtlCol="0">
            <a:spAutoFit/>
          </a:bodyPr>
          <a:lstStyle/>
          <a:p>
            <a:pPr algn="ctr"/>
            <a:r>
              <a:rPr lang="ja-JP" altLang="en-US" sz="2400" dirty="0">
                <a:solidFill>
                  <a:srgbClr val="0066CC"/>
                </a:solidFill>
                <a:latin typeface="+mn-ea"/>
              </a:rPr>
              <a:t>わが市町村における対策の検討</a:t>
            </a:r>
            <a:endParaRPr kumimoji="1" lang="ja-JP" altLang="en-US" sz="2400" dirty="0">
              <a:solidFill>
                <a:srgbClr val="0066CC"/>
              </a:solidFill>
              <a:latin typeface="+mn-ea"/>
            </a:endParaRPr>
          </a:p>
        </p:txBody>
      </p:sp>
    </p:spTree>
    <p:extLst>
      <p:ext uri="{BB962C8B-B14F-4D97-AF65-F5344CB8AC3E}">
        <p14:creationId xmlns:p14="http://schemas.microsoft.com/office/powerpoint/2010/main" val="363709409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0" y="364650"/>
            <a:ext cx="8138700" cy="686499"/>
          </a:xfrm>
        </p:spPr>
        <p:txBody>
          <a:bodyPr/>
          <a:lstStyle/>
          <a:p>
            <a:r>
              <a:rPr kumimoji="1" lang="ja-JP" altLang="en-US" dirty="0"/>
              <a:t>　</a:t>
            </a:r>
            <a:r>
              <a:rPr kumimoji="1" lang="en-US" altLang="ja-JP" dirty="0"/>
              <a:t>【</a:t>
            </a:r>
            <a:r>
              <a:rPr kumimoji="1" lang="ja-JP" altLang="en-US" dirty="0"/>
              <a:t>個人作業</a:t>
            </a:r>
            <a:r>
              <a:rPr kumimoji="1" lang="en-US" altLang="ja-JP" dirty="0"/>
              <a:t>】</a:t>
            </a:r>
            <a:r>
              <a:rPr kumimoji="1" lang="ja-JP" altLang="en-US" dirty="0"/>
              <a:t>　思ったこと、気づいたこと</a:t>
            </a:r>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86</a:t>
            </a:fld>
            <a:endParaRPr lang="ja-JP" altLang="en-US"/>
          </a:p>
        </p:txBody>
      </p:sp>
      <p:sp>
        <p:nvSpPr>
          <p:cNvPr id="6" name="正方形/長方形 11">
            <a:extLst>
              <a:ext uri="{FF2B5EF4-FFF2-40B4-BE49-F238E27FC236}">
                <a16:creationId xmlns:a16="http://schemas.microsoft.com/office/drawing/2014/main" id="{A7044A3C-64F3-4A21-8268-FC1E0AF5541B}"/>
              </a:ext>
            </a:extLst>
          </p:cNvPr>
          <p:cNvSpPr/>
          <p:nvPr/>
        </p:nvSpPr>
        <p:spPr>
          <a:xfrm>
            <a:off x="192840" y="3167383"/>
            <a:ext cx="6500790" cy="2344097"/>
          </a:xfrm>
          <a:custGeom>
            <a:avLst/>
            <a:gdLst>
              <a:gd name="connsiteX0" fmla="*/ 0 w 8348133"/>
              <a:gd name="connsiteY0" fmla="*/ 0 h 4248709"/>
              <a:gd name="connsiteX1" fmla="*/ 8348133 w 8348133"/>
              <a:gd name="connsiteY1" fmla="*/ 0 h 4248709"/>
              <a:gd name="connsiteX2" fmla="*/ 8348133 w 8348133"/>
              <a:gd name="connsiteY2" fmla="*/ 4248709 h 4248709"/>
              <a:gd name="connsiteX3" fmla="*/ 0 w 8348133"/>
              <a:gd name="connsiteY3" fmla="*/ 4248709 h 4248709"/>
              <a:gd name="connsiteX4" fmla="*/ 0 w 8348133"/>
              <a:gd name="connsiteY4" fmla="*/ 0 h 4248709"/>
              <a:gd name="connsiteX0" fmla="*/ 0 w 8348133"/>
              <a:gd name="connsiteY0" fmla="*/ 0 h 4248922"/>
              <a:gd name="connsiteX1" fmla="*/ 8348133 w 8348133"/>
              <a:gd name="connsiteY1" fmla="*/ 0 h 4248922"/>
              <a:gd name="connsiteX2" fmla="*/ 8348133 w 8348133"/>
              <a:gd name="connsiteY2" fmla="*/ 4248709 h 4248922"/>
              <a:gd name="connsiteX3" fmla="*/ 4572001 w 8348133"/>
              <a:gd name="connsiteY3" fmla="*/ 4248922 h 4248922"/>
              <a:gd name="connsiteX4" fmla="*/ 0 w 8348133"/>
              <a:gd name="connsiteY4" fmla="*/ 4248709 h 4248922"/>
              <a:gd name="connsiteX5" fmla="*/ 0 w 8348133"/>
              <a:gd name="connsiteY5" fmla="*/ 0 h 4248922"/>
              <a:gd name="connsiteX0" fmla="*/ 0 w 8348133"/>
              <a:gd name="connsiteY0" fmla="*/ 0 h 4248922"/>
              <a:gd name="connsiteX1" fmla="*/ 8348133 w 8348133"/>
              <a:gd name="connsiteY1" fmla="*/ 0 h 4248922"/>
              <a:gd name="connsiteX2" fmla="*/ 8348133 w 8348133"/>
              <a:gd name="connsiteY2" fmla="*/ 4248709 h 4248922"/>
              <a:gd name="connsiteX3" fmla="*/ 5156201 w 8348133"/>
              <a:gd name="connsiteY3" fmla="*/ 4248921 h 4248922"/>
              <a:gd name="connsiteX4" fmla="*/ 4572001 w 8348133"/>
              <a:gd name="connsiteY4" fmla="*/ 4248922 h 4248922"/>
              <a:gd name="connsiteX5" fmla="*/ 0 w 8348133"/>
              <a:gd name="connsiteY5" fmla="*/ 4248709 h 4248922"/>
              <a:gd name="connsiteX6" fmla="*/ 0 w 8348133"/>
              <a:gd name="connsiteY6" fmla="*/ 0 h 4248922"/>
              <a:gd name="connsiteX0" fmla="*/ 0 w 8348133"/>
              <a:gd name="connsiteY0" fmla="*/ 0 h 4257388"/>
              <a:gd name="connsiteX1" fmla="*/ 8348133 w 8348133"/>
              <a:gd name="connsiteY1" fmla="*/ 0 h 4257388"/>
              <a:gd name="connsiteX2" fmla="*/ 8348133 w 8348133"/>
              <a:gd name="connsiteY2" fmla="*/ 4248709 h 4257388"/>
              <a:gd name="connsiteX3" fmla="*/ 5156201 w 8348133"/>
              <a:gd name="connsiteY3" fmla="*/ 4248921 h 4257388"/>
              <a:gd name="connsiteX4" fmla="*/ 4851401 w 8348133"/>
              <a:gd name="connsiteY4" fmla="*/ 4257388 h 4257388"/>
              <a:gd name="connsiteX5" fmla="*/ 4572001 w 8348133"/>
              <a:gd name="connsiteY5" fmla="*/ 4248922 h 4257388"/>
              <a:gd name="connsiteX6" fmla="*/ 0 w 8348133"/>
              <a:gd name="connsiteY6" fmla="*/ 4248709 h 4257388"/>
              <a:gd name="connsiteX7" fmla="*/ 0 w 8348133"/>
              <a:gd name="connsiteY7" fmla="*/ 0 h 4257388"/>
              <a:gd name="connsiteX0" fmla="*/ 0 w 8348133"/>
              <a:gd name="connsiteY0" fmla="*/ 0 h 4477521"/>
              <a:gd name="connsiteX1" fmla="*/ 8348133 w 8348133"/>
              <a:gd name="connsiteY1" fmla="*/ 0 h 4477521"/>
              <a:gd name="connsiteX2" fmla="*/ 8348133 w 8348133"/>
              <a:gd name="connsiteY2" fmla="*/ 4248709 h 4477521"/>
              <a:gd name="connsiteX3" fmla="*/ 5156201 w 8348133"/>
              <a:gd name="connsiteY3" fmla="*/ 4248921 h 4477521"/>
              <a:gd name="connsiteX4" fmla="*/ 5257801 w 8348133"/>
              <a:gd name="connsiteY4" fmla="*/ 4477521 h 4477521"/>
              <a:gd name="connsiteX5" fmla="*/ 4572001 w 8348133"/>
              <a:gd name="connsiteY5" fmla="*/ 4248922 h 4477521"/>
              <a:gd name="connsiteX6" fmla="*/ 0 w 8348133"/>
              <a:gd name="connsiteY6" fmla="*/ 4248709 h 4477521"/>
              <a:gd name="connsiteX7" fmla="*/ 0 w 8348133"/>
              <a:gd name="connsiteY7" fmla="*/ 0 h 4477521"/>
              <a:gd name="connsiteX0" fmla="*/ 0 w 8348133"/>
              <a:gd name="connsiteY0" fmla="*/ 0 h 4850873"/>
              <a:gd name="connsiteX1" fmla="*/ 8348133 w 8348133"/>
              <a:gd name="connsiteY1" fmla="*/ 0 h 4850873"/>
              <a:gd name="connsiteX2" fmla="*/ 8348133 w 8348133"/>
              <a:gd name="connsiteY2" fmla="*/ 4248709 h 4850873"/>
              <a:gd name="connsiteX3" fmla="*/ 5156201 w 8348133"/>
              <a:gd name="connsiteY3" fmla="*/ 4248921 h 4850873"/>
              <a:gd name="connsiteX4" fmla="*/ 5274735 w 8348133"/>
              <a:gd name="connsiteY4" fmla="*/ 4850873 h 4850873"/>
              <a:gd name="connsiteX5" fmla="*/ 4572001 w 8348133"/>
              <a:gd name="connsiteY5" fmla="*/ 4248922 h 4850873"/>
              <a:gd name="connsiteX6" fmla="*/ 0 w 8348133"/>
              <a:gd name="connsiteY6" fmla="*/ 4248709 h 4850873"/>
              <a:gd name="connsiteX7" fmla="*/ 0 w 8348133"/>
              <a:gd name="connsiteY7" fmla="*/ 0 h 4850873"/>
              <a:gd name="connsiteX0" fmla="*/ 0 w 8348133"/>
              <a:gd name="connsiteY0" fmla="*/ 0 h 4547968"/>
              <a:gd name="connsiteX1" fmla="*/ 8348133 w 8348133"/>
              <a:gd name="connsiteY1" fmla="*/ 0 h 4547968"/>
              <a:gd name="connsiteX2" fmla="*/ 8348133 w 8348133"/>
              <a:gd name="connsiteY2" fmla="*/ 4248709 h 4547968"/>
              <a:gd name="connsiteX3" fmla="*/ 5156201 w 8348133"/>
              <a:gd name="connsiteY3" fmla="*/ 4248921 h 4547968"/>
              <a:gd name="connsiteX4" fmla="*/ 5240868 w 8348133"/>
              <a:gd name="connsiteY4" fmla="*/ 4547968 h 4547968"/>
              <a:gd name="connsiteX5" fmla="*/ 4572001 w 8348133"/>
              <a:gd name="connsiteY5" fmla="*/ 4248922 h 4547968"/>
              <a:gd name="connsiteX6" fmla="*/ 0 w 8348133"/>
              <a:gd name="connsiteY6" fmla="*/ 4248709 h 4547968"/>
              <a:gd name="connsiteX7" fmla="*/ 0 w 8348133"/>
              <a:gd name="connsiteY7" fmla="*/ 0 h 4547968"/>
              <a:gd name="connsiteX0" fmla="*/ 0 w 8348133"/>
              <a:gd name="connsiteY0" fmla="*/ 0 h 4901831"/>
              <a:gd name="connsiteX1" fmla="*/ 8348133 w 8348133"/>
              <a:gd name="connsiteY1" fmla="*/ 0 h 4901831"/>
              <a:gd name="connsiteX2" fmla="*/ 8348133 w 8348133"/>
              <a:gd name="connsiteY2" fmla="*/ 4248709 h 4901831"/>
              <a:gd name="connsiteX3" fmla="*/ 5156201 w 8348133"/>
              <a:gd name="connsiteY3" fmla="*/ 4248921 h 4901831"/>
              <a:gd name="connsiteX4" fmla="*/ 5290325 w 8348133"/>
              <a:gd name="connsiteY4" fmla="*/ 4901831 h 4901831"/>
              <a:gd name="connsiteX5" fmla="*/ 4572001 w 8348133"/>
              <a:gd name="connsiteY5" fmla="*/ 4248922 h 4901831"/>
              <a:gd name="connsiteX6" fmla="*/ 0 w 8348133"/>
              <a:gd name="connsiteY6" fmla="*/ 4248709 h 4901831"/>
              <a:gd name="connsiteX7" fmla="*/ 0 w 8348133"/>
              <a:gd name="connsiteY7" fmla="*/ 0 h 490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8133" h="4901831">
                <a:moveTo>
                  <a:pt x="0" y="0"/>
                </a:moveTo>
                <a:lnTo>
                  <a:pt x="8348133" y="0"/>
                </a:lnTo>
                <a:lnTo>
                  <a:pt x="8348133" y="4248709"/>
                </a:lnTo>
                <a:lnTo>
                  <a:pt x="5156201" y="4248921"/>
                </a:lnTo>
                <a:lnTo>
                  <a:pt x="5290325" y="4901831"/>
                </a:lnTo>
                <a:lnTo>
                  <a:pt x="4572001" y="4248922"/>
                </a:lnTo>
                <a:lnTo>
                  <a:pt x="0" y="4248709"/>
                </a:lnTo>
                <a:lnTo>
                  <a:pt x="0" y="0"/>
                </a:lnTo>
                <a:close/>
              </a:path>
            </a:pathLst>
          </a:custGeom>
          <a:solidFill>
            <a:schemeClr val="accent4">
              <a:lumMod val="20000"/>
              <a:lumOff val="80000"/>
            </a:schemeClr>
          </a:solidFill>
          <a:ln>
            <a:solidFill>
              <a:srgbClr val="E66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kumimoji="1" lang="ja-JP" altLang="en-US"/>
          </a:p>
        </p:txBody>
      </p:sp>
      <p:sp>
        <p:nvSpPr>
          <p:cNvPr id="7" name="コンテンツ プレースホルダー 6">
            <a:extLst>
              <a:ext uri="{FF2B5EF4-FFF2-40B4-BE49-F238E27FC236}">
                <a16:creationId xmlns:a16="http://schemas.microsoft.com/office/drawing/2014/main" id="{34A63781-3C24-4210-A916-85A851B1FDC2}"/>
              </a:ext>
            </a:extLst>
          </p:cNvPr>
          <p:cNvSpPr txBox="1">
            <a:spLocks/>
          </p:cNvSpPr>
          <p:nvPr/>
        </p:nvSpPr>
        <p:spPr>
          <a:xfrm>
            <a:off x="192841" y="1179923"/>
            <a:ext cx="6500789" cy="180066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lumMod val="75000"/>
                    <a:lumOff val="25000"/>
                  </a:schemeClr>
                </a:solidFill>
                <a:latin typeface="HGP創英角ｺﾞｼｯｸUB" panose="020B0900000000000000" pitchFamily="50" charset="-128"/>
                <a:ea typeface="HGP創英角ｺﾞｼｯｸUB" panose="020B09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just">
              <a:lnSpc>
                <a:spcPct val="100000"/>
              </a:lnSpc>
              <a:spcBef>
                <a:spcPts val="0"/>
              </a:spcBef>
              <a:spcAft>
                <a:spcPts val="1200"/>
              </a:spcAft>
              <a:buNone/>
            </a:pPr>
            <a:r>
              <a:rPr lang="ja-JP" altLang="en-US" sz="2400" dirty="0">
                <a:latin typeface="ＭＳ Ｐゴシック" panose="020B0600070205080204" pitchFamily="50" charset="-128"/>
                <a:ea typeface="ＭＳ Ｐゴシック" panose="020B0600070205080204" pitchFamily="50" charset="-128"/>
              </a:rPr>
              <a:t>＜ふりかえりの意図＞</a:t>
            </a:r>
            <a:endParaRPr lang="en-US" altLang="ja-JP" sz="2400" dirty="0">
              <a:latin typeface="ＭＳ Ｐゴシック" panose="020B0600070205080204" pitchFamily="50" charset="-128"/>
              <a:ea typeface="ＭＳ Ｐゴシック" panose="020B0600070205080204" pitchFamily="50" charset="-128"/>
            </a:endParaRPr>
          </a:p>
          <a:p>
            <a:pPr algn="just">
              <a:lnSpc>
                <a:spcPct val="100000"/>
              </a:lnSpc>
              <a:spcBef>
                <a:spcPts val="0"/>
              </a:spcBef>
              <a:spcAft>
                <a:spcPts val="1200"/>
              </a:spcAft>
            </a:pPr>
            <a:r>
              <a:rPr lang="ja-JP" altLang="en-US" sz="2400" dirty="0">
                <a:latin typeface="ＭＳ Ｐゴシック" panose="020B0600070205080204" pitchFamily="50" charset="-128"/>
                <a:ea typeface="ＭＳ Ｐゴシック" panose="020B0600070205080204" pitchFamily="50" charset="-128"/>
              </a:rPr>
              <a:t>「災害対応グループワーク」を通じて皆さんが</a:t>
            </a:r>
            <a:r>
              <a:rPr lang="en-US" altLang="ja-JP" sz="2400" dirty="0">
                <a:latin typeface="ＭＳ Ｐゴシック" panose="020B0600070205080204" pitchFamily="50" charset="-128"/>
                <a:ea typeface="ＭＳ Ｐゴシック" panose="020B0600070205080204" pitchFamily="50" charset="-128"/>
              </a:rPr>
              <a:t/>
            </a:r>
            <a:br>
              <a:rPr lang="en-US" altLang="ja-JP" sz="2400" dirty="0">
                <a:latin typeface="ＭＳ Ｐゴシック" panose="020B0600070205080204" pitchFamily="50" charset="-128"/>
                <a:ea typeface="ＭＳ Ｐゴシック" panose="020B0600070205080204" pitchFamily="50" charset="-128"/>
              </a:rPr>
            </a:br>
            <a:r>
              <a:rPr lang="ja-JP" altLang="en-US" sz="2400" dirty="0">
                <a:latin typeface="ＭＳ Ｐゴシック" panose="020B0600070205080204" pitchFamily="50" charset="-128"/>
                <a:ea typeface="ＭＳ Ｐゴシック" panose="020B0600070205080204" pitchFamily="50" charset="-128"/>
              </a:rPr>
              <a:t>感じたことや気づいたことを</a:t>
            </a:r>
            <a:r>
              <a:rPr lang="ja-JP" altLang="en-US" sz="2400" dirty="0">
                <a:solidFill>
                  <a:srgbClr val="C00000"/>
                </a:solidFill>
                <a:latin typeface="ＭＳ Ｐゴシック" panose="020B0600070205080204" pitchFamily="50" charset="-128"/>
                <a:ea typeface="ＭＳ Ｐゴシック" panose="020B0600070205080204" pitchFamily="50" charset="-128"/>
              </a:rPr>
              <a:t>わが街の防災力</a:t>
            </a:r>
            <a:r>
              <a:rPr lang="en-US" altLang="ja-JP" sz="2400" dirty="0">
                <a:solidFill>
                  <a:srgbClr val="C00000"/>
                </a:solidFill>
                <a:latin typeface="ＭＳ Ｐゴシック" panose="020B0600070205080204" pitchFamily="50" charset="-128"/>
                <a:ea typeface="ＭＳ Ｐゴシック" panose="020B0600070205080204" pitchFamily="50" charset="-128"/>
              </a:rPr>
              <a:t/>
            </a:r>
            <a:br>
              <a:rPr lang="en-US" altLang="ja-JP" sz="2400" dirty="0">
                <a:solidFill>
                  <a:srgbClr val="C00000"/>
                </a:solidFill>
                <a:latin typeface="ＭＳ Ｐゴシック" panose="020B0600070205080204" pitchFamily="50" charset="-128"/>
                <a:ea typeface="ＭＳ Ｐゴシック" panose="020B0600070205080204" pitchFamily="50" charset="-128"/>
              </a:rPr>
            </a:br>
            <a:r>
              <a:rPr lang="ja-JP" altLang="en-US" sz="2400" dirty="0">
                <a:solidFill>
                  <a:srgbClr val="C00000"/>
                </a:solidFill>
                <a:latin typeface="ＭＳ Ｐゴシック" panose="020B0600070205080204" pitchFamily="50" charset="-128"/>
                <a:ea typeface="ＭＳ Ｐゴシック" panose="020B0600070205080204" pitchFamily="50" charset="-128"/>
              </a:rPr>
              <a:t>向上のための取組み</a:t>
            </a:r>
            <a:r>
              <a:rPr lang="ja-JP" altLang="en-US" sz="2400" dirty="0">
                <a:latin typeface="ＭＳ Ｐゴシック" panose="020B0600070205080204" pitchFamily="50" charset="-128"/>
                <a:ea typeface="ＭＳ Ｐゴシック" panose="020B0600070205080204" pitchFamily="50" charset="-128"/>
              </a:rPr>
              <a:t>に活かしたい！</a:t>
            </a:r>
            <a:endParaRPr lang="en-US" altLang="ja-JP" sz="2400" dirty="0">
              <a:latin typeface="ＭＳ Ｐゴシック" panose="020B0600070205080204" pitchFamily="50" charset="-128"/>
              <a:ea typeface="ＭＳ Ｐゴシック" panose="020B0600070205080204" pitchFamily="50" charset="-128"/>
            </a:endParaRPr>
          </a:p>
        </p:txBody>
      </p:sp>
      <p:sp>
        <p:nvSpPr>
          <p:cNvPr id="2" name="四角形: メモ 1">
            <a:extLst>
              <a:ext uri="{FF2B5EF4-FFF2-40B4-BE49-F238E27FC236}">
                <a16:creationId xmlns:a16="http://schemas.microsoft.com/office/drawing/2014/main" id="{25CB12EB-2EFB-43C1-85C8-74CD3E7716A9}"/>
              </a:ext>
            </a:extLst>
          </p:cNvPr>
          <p:cNvSpPr/>
          <p:nvPr/>
        </p:nvSpPr>
        <p:spPr>
          <a:xfrm>
            <a:off x="6925579" y="1428152"/>
            <a:ext cx="1706918" cy="1706918"/>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lIns="180000" tIns="288000" rtlCol="0" anchor="ctr"/>
          <a:lstStyle/>
          <a:p>
            <a:pPr algn="ctr">
              <a:spcAft>
                <a:spcPts val="600"/>
              </a:spcAft>
            </a:pPr>
            <a:r>
              <a:rPr kumimoji="1" lang="ja-JP" altLang="en-US" sz="2400" dirty="0">
                <a:latin typeface="ＭＳ Ｐゴシック" panose="020B0600070205080204" pitchFamily="50" charset="-128"/>
                <a:ea typeface="ＭＳ Ｐゴシック" panose="020B0600070205080204" pitchFamily="50" charset="-128"/>
              </a:rPr>
              <a:t>●●を</a:t>
            </a:r>
            <a:endParaRPr kumimoji="1" lang="en-US" altLang="ja-JP" sz="2400" dirty="0">
              <a:latin typeface="ＭＳ Ｐゴシック" panose="020B0600070205080204" pitchFamily="50" charset="-128"/>
              <a:ea typeface="ＭＳ Ｐゴシック" panose="020B0600070205080204" pitchFamily="50" charset="-128"/>
            </a:endParaRPr>
          </a:p>
          <a:p>
            <a:pPr algn="ctr">
              <a:spcAft>
                <a:spcPts val="600"/>
              </a:spcAft>
            </a:pPr>
            <a:r>
              <a:rPr lang="ja-JP" altLang="en-US" sz="2400" dirty="0">
                <a:latin typeface="ＭＳ Ｐゴシック" panose="020B0600070205080204" pitchFamily="50" charset="-128"/>
                <a:ea typeface="ＭＳ Ｐゴシック" panose="020B0600070205080204" pitchFamily="50" charset="-128"/>
              </a:rPr>
              <a:t>決断する</a:t>
            </a:r>
            <a:endParaRPr lang="en-US" altLang="ja-JP" sz="2400" dirty="0">
              <a:latin typeface="ＭＳ Ｐゴシック" panose="020B0600070205080204" pitchFamily="50" charset="-128"/>
              <a:ea typeface="ＭＳ Ｐゴシック" panose="020B0600070205080204" pitchFamily="50" charset="-128"/>
            </a:endParaRPr>
          </a:p>
          <a:p>
            <a:pPr algn="ctr">
              <a:spcAft>
                <a:spcPts val="600"/>
              </a:spcAft>
            </a:pPr>
            <a:r>
              <a:rPr lang="ja-JP" altLang="en-US" sz="2400" dirty="0">
                <a:latin typeface="ＭＳ Ｐゴシック" panose="020B0600070205080204" pitchFamily="50" charset="-128"/>
                <a:ea typeface="ＭＳ Ｐゴシック" panose="020B0600070205080204" pitchFamily="50" charset="-128"/>
              </a:rPr>
              <a:t>こと</a:t>
            </a:r>
            <a:endParaRPr kumimoji="1" lang="ja-JP" altLang="en-US" sz="2400" dirty="0">
              <a:latin typeface="ＭＳ Ｐゴシック" panose="020B0600070205080204" pitchFamily="50" charset="-128"/>
              <a:ea typeface="ＭＳ Ｐゴシック" panose="020B0600070205080204" pitchFamily="50" charset="-128"/>
            </a:endParaRPr>
          </a:p>
        </p:txBody>
      </p:sp>
      <p:sp>
        <p:nvSpPr>
          <p:cNvPr id="14" name="四角形: メモ 13">
            <a:extLst>
              <a:ext uri="{FF2B5EF4-FFF2-40B4-BE49-F238E27FC236}">
                <a16:creationId xmlns:a16="http://schemas.microsoft.com/office/drawing/2014/main" id="{75305EBF-AB69-4859-8335-2D7A4C56F3AB}"/>
              </a:ext>
            </a:extLst>
          </p:cNvPr>
          <p:cNvSpPr/>
          <p:nvPr/>
        </p:nvSpPr>
        <p:spPr>
          <a:xfrm>
            <a:off x="6925579" y="3461893"/>
            <a:ext cx="1706918" cy="1706918"/>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lIns="180000" tIns="288000" rtlCol="0" anchor="ctr"/>
          <a:lstStyle/>
          <a:p>
            <a:pPr algn="ctr">
              <a:spcAft>
                <a:spcPts val="600"/>
              </a:spcAft>
            </a:pPr>
            <a:r>
              <a:rPr lang="ja-JP" altLang="en-US" sz="2400" dirty="0">
                <a:latin typeface="ＭＳ Ｐゴシック" panose="020B0600070205080204" pitchFamily="50" charset="-128"/>
                <a:ea typeface="ＭＳ Ｐゴシック" panose="020B0600070205080204" pitchFamily="50" charset="-128"/>
              </a:rPr>
              <a:t>▲▲を</a:t>
            </a:r>
            <a:endParaRPr lang="en-US" altLang="ja-JP" sz="2400" dirty="0">
              <a:latin typeface="ＭＳ Ｐゴシック" panose="020B0600070205080204" pitchFamily="50" charset="-128"/>
              <a:ea typeface="ＭＳ Ｐゴシック" panose="020B0600070205080204" pitchFamily="50" charset="-128"/>
            </a:endParaRPr>
          </a:p>
          <a:p>
            <a:pPr algn="ctr">
              <a:spcAft>
                <a:spcPts val="600"/>
              </a:spcAft>
            </a:pPr>
            <a:r>
              <a:rPr lang="ja-JP" altLang="en-US" sz="2400" dirty="0">
                <a:latin typeface="ＭＳ Ｐゴシック" panose="020B0600070205080204" pitchFamily="50" charset="-128"/>
                <a:ea typeface="ＭＳ Ｐゴシック" panose="020B0600070205080204" pitchFamily="50" charset="-128"/>
              </a:rPr>
              <a:t>把握する</a:t>
            </a:r>
            <a:endParaRPr lang="en-US" altLang="ja-JP" sz="2400" dirty="0">
              <a:latin typeface="ＭＳ Ｐゴシック" panose="020B0600070205080204" pitchFamily="50" charset="-128"/>
              <a:ea typeface="ＭＳ Ｐゴシック" panose="020B0600070205080204" pitchFamily="50" charset="-128"/>
            </a:endParaRPr>
          </a:p>
          <a:p>
            <a:pPr algn="ctr">
              <a:spcAft>
                <a:spcPts val="600"/>
              </a:spcAft>
            </a:pPr>
            <a:r>
              <a:rPr lang="ja-JP" altLang="en-US" sz="2400" dirty="0">
                <a:latin typeface="ＭＳ Ｐゴシック" panose="020B0600070205080204" pitchFamily="50" charset="-128"/>
                <a:ea typeface="ＭＳ Ｐゴシック" panose="020B0600070205080204" pitchFamily="50" charset="-128"/>
              </a:rPr>
              <a:t>こと</a:t>
            </a:r>
            <a:endParaRPr lang="en-US" altLang="ja-JP" sz="2400" dirty="0">
              <a:latin typeface="ＭＳ Ｐゴシック" panose="020B0600070205080204" pitchFamily="50" charset="-128"/>
              <a:ea typeface="ＭＳ Ｐゴシック" panose="020B0600070205080204" pitchFamily="50" charset="-128"/>
            </a:endParaRPr>
          </a:p>
        </p:txBody>
      </p:sp>
      <p:sp>
        <p:nvSpPr>
          <p:cNvPr id="15" name="コンテンツ プレースホルダー 6">
            <a:extLst>
              <a:ext uri="{FF2B5EF4-FFF2-40B4-BE49-F238E27FC236}">
                <a16:creationId xmlns:a16="http://schemas.microsoft.com/office/drawing/2014/main" id="{9EFD1E55-876A-4F52-9C5B-8D2C49AAE74A}"/>
              </a:ext>
            </a:extLst>
          </p:cNvPr>
          <p:cNvSpPr txBox="1">
            <a:spLocks/>
          </p:cNvSpPr>
          <p:nvPr/>
        </p:nvSpPr>
        <p:spPr>
          <a:xfrm>
            <a:off x="192840" y="3407191"/>
            <a:ext cx="6500790" cy="168962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lumMod val="75000"/>
                    <a:lumOff val="25000"/>
                  </a:schemeClr>
                </a:solidFill>
                <a:latin typeface="HGP創英角ｺﾞｼｯｸUB" panose="020B0900000000000000" pitchFamily="50" charset="-128"/>
                <a:ea typeface="HGP創英角ｺﾞｼｯｸUB" panose="020B09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spcAft>
                <a:spcPts val="600"/>
              </a:spcAft>
            </a:pPr>
            <a:r>
              <a:rPr lang="ja-JP" altLang="en-US" sz="2400" dirty="0">
                <a:latin typeface="ＭＳ Ｐゴシック" panose="020B0600070205080204" pitchFamily="50" charset="-128"/>
                <a:ea typeface="ＭＳ Ｐゴシック" panose="020B0600070205080204" pitchFamily="50" charset="-128"/>
              </a:rPr>
              <a:t>グループワークの中で議論したことの中から、わが市として、職員として、</a:t>
            </a:r>
            <a:r>
              <a:rPr lang="ja-JP" altLang="en-US" sz="2400" b="0" dirty="0">
                <a:solidFill>
                  <a:srgbClr val="0066CC"/>
                </a:solidFill>
                <a:latin typeface="ＭＳ Ｐゴシック" panose="020B0600070205080204" pitchFamily="50" charset="-128"/>
                <a:ea typeface="ＭＳ Ｐゴシック" panose="020B0600070205080204" pitchFamily="50" charset="-128"/>
              </a:rPr>
              <a:t>難しいと思ったこと</a:t>
            </a:r>
            <a:endParaRPr lang="en-US" altLang="ja-JP" b="0" dirty="0">
              <a:solidFill>
                <a:srgbClr val="0066CC"/>
              </a:solidFill>
              <a:latin typeface="ＭＳ Ｐゴシック" panose="020B0600070205080204" pitchFamily="50" charset="-128"/>
              <a:ea typeface="ＭＳ Ｐゴシック" panose="020B0600070205080204" pitchFamily="50" charset="-128"/>
            </a:endParaRPr>
          </a:p>
        </p:txBody>
      </p:sp>
      <p:sp>
        <p:nvSpPr>
          <p:cNvPr id="12"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ja-JP" altLang="en-US" dirty="0">
                <a:latin typeface="+mn-ea"/>
              </a:rPr>
              <a:t>ふりかえり</a:t>
            </a:r>
          </a:p>
        </p:txBody>
      </p:sp>
      <p:pic>
        <p:nvPicPr>
          <p:cNvPr id="16" name="Picture 4" descr="先生のイラスト（男性）">
            <a:extLst>
              <a:ext uri="{FF2B5EF4-FFF2-40B4-BE49-F238E27FC236}">
                <a16:creationId xmlns:a16="http://schemas.microsoft.com/office/drawing/2014/main" id="{1AFB6E5D-5458-4701-8EB3-FF910ED673B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2991"/>
          <a:stretch/>
        </p:blipFill>
        <p:spPr bwMode="auto">
          <a:xfrm>
            <a:off x="5920794" y="5659476"/>
            <a:ext cx="1466074" cy="939800"/>
          </a:xfrm>
          <a:prstGeom prst="rect">
            <a:avLst/>
          </a:prstGeom>
          <a:noFill/>
          <a:extLst>
            <a:ext uri="{909E8E84-426E-40DD-AFC4-6F175D3DCCD1}">
              <a14:hiddenFill xmlns:a14="http://schemas.microsoft.com/office/drawing/2010/main">
                <a:solidFill>
                  <a:srgbClr val="FFFFFF"/>
                </a:solidFill>
              </a14:hiddenFill>
            </a:ext>
          </a:extLst>
        </p:spPr>
      </p:pic>
      <p:sp>
        <p:nvSpPr>
          <p:cNvPr id="17" name="テキスト ボックス 16">
            <a:extLst>
              <a:ext uri="{FF2B5EF4-FFF2-40B4-BE49-F238E27FC236}">
                <a16:creationId xmlns:a16="http://schemas.microsoft.com/office/drawing/2014/main" id="{E2AE743C-D7AE-4103-9057-375C4FD4570E}"/>
              </a:ext>
            </a:extLst>
          </p:cNvPr>
          <p:cNvSpPr txBox="1"/>
          <p:nvPr/>
        </p:nvSpPr>
        <p:spPr>
          <a:xfrm>
            <a:off x="2327344" y="6022184"/>
            <a:ext cx="3881191" cy="461665"/>
          </a:xfrm>
          <a:prstGeom prst="rect">
            <a:avLst/>
          </a:prstGeom>
          <a:noFill/>
        </p:spPr>
        <p:txBody>
          <a:bodyPr wrap="none" rtlCol="0">
            <a:spAutoFit/>
          </a:bodyPr>
          <a:lstStyle/>
          <a:p>
            <a:pPr algn="ctr"/>
            <a:r>
              <a:rPr lang="en-US" altLang="ja-JP" sz="2400" b="1" dirty="0">
                <a:solidFill>
                  <a:srgbClr val="0066CC"/>
                </a:solidFill>
                <a:latin typeface="+mn-ea"/>
              </a:rPr>
              <a:t>1 </a:t>
            </a:r>
            <a:r>
              <a:rPr lang="ja-JP" altLang="en-US" sz="2400" b="1" dirty="0">
                <a:solidFill>
                  <a:srgbClr val="0066CC"/>
                </a:solidFill>
                <a:latin typeface="+mn-ea"/>
              </a:rPr>
              <a:t>人 </a:t>
            </a:r>
            <a:r>
              <a:rPr lang="en-US" altLang="ja-JP" sz="2400" b="1" dirty="0">
                <a:solidFill>
                  <a:srgbClr val="0066CC"/>
                </a:solidFill>
                <a:latin typeface="+mn-ea"/>
              </a:rPr>
              <a:t>2 </a:t>
            </a:r>
            <a:r>
              <a:rPr lang="ja-JP" altLang="en-US" sz="2400" b="1" dirty="0">
                <a:solidFill>
                  <a:srgbClr val="0066CC"/>
                </a:solidFill>
                <a:latin typeface="+mn-ea"/>
              </a:rPr>
              <a:t>個以上考えてください</a:t>
            </a:r>
          </a:p>
        </p:txBody>
      </p:sp>
    </p:spTree>
    <p:extLst>
      <p:ext uri="{BB962C8B-B14F-4D97-AF65-F5344CB8AC3E}">
        <p14:creationId xmlns:p14="http://schemas.microsoft.com/office/powerpoint/2010/main" val="40718768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正方形/長方形 11">
            <a:extLst>
              <a:ext uri="{FF2B5EF4-FFF2-40B4-BE49-F238E27FC236}">
                <a16:creationId xmlns:a16="http://schemas.microsoft.com/office/drawing/2014/main" id="{90EF3885-0B91-4C21-8C27-602FEB6E2D28}"/>
              </a:ext>
            </a:extLst>
          </p:cNvPr>
          <p:cNvSpPr/>
          <p:nvPr/>
        </p:nvSpPr>
        <p:spPr>
          <a:xfrm>
            <a:off x="306553" y="1480721"/>
            <a:ext cx="4545036" cy="4064555"/>
          </a:xfrm>
          <a:custGeom>
            <a:avLst/>
            <a:gdLst>
              <a:gd name="connsiteX0" fmla="*/ 0 w 8348133"/>
              <a:gd name="connsiteY0" fmla="*/ 0 h 4248709"/>
              <a:gd name="connsiteX1" fmla="*/ 8348133 w 8348133"/>
              <a:gd name="connsiteY1" fmla="*/ 0 h 4248709"/>
              <a:gd name="connsiteX2" fmla="*/ 8348133 w 8348133"/>
              <a:gd name="connsiteY2" fmla="*/ 4248709 h 4248709"/>
              <a:gd name="connsiteX3" fmla="*/ 0 w 8348133"/>
              <a:gd name="connsiteY3" fmla="*/ 4248709 h 4248709"/>
              <a:gd name="connsiteX4" fmla="*/ 0 w 8348133"/>
              <a:gd name="connsiteY4" fmla="*/ 0 h 4248709"/>
              <a:gd name="connsiteX0" fmla="*/ 0 w 8348133"/>
              <a:gd name="connsiteY0" fmla="*/ 0 h 4248922"/>
              <a:gd name="connsiteX1" fmla="*/ 8348133 w 8348133"/>
              <a:gd name="connsiteY1" fmla="*/ 0 h 4248922"/>
              <a:gd name="connsiteX2" fmla="*/ 8348133 w 8348133"/>
              <a:gd name="connsiteY2" fmla="*/ 4248709 h 4248922"/>
              <a:gd name="connsiteX3" fmla="*/ 4572001 w 8348133"/>
              <a:gd name="connsiteY3" fmla="*/ 4248922 h 4248922"/>
              <a:gd name="connsiteX4" fmla="*/ 0 w 8348133"/>
              <a:gd name="connsiteY4" fmla="*/ 4248709 h 4248922"/>
              <a:gd name="connsiteX5" fmla="*/ 0 w 8348133"/>
              <a:gd name="connsiteY5" fmla="*/ 0 h 4248922"/>
              <a:gd name="connsiteX0" fmla="*/ 0 w 8348133"/>
              <a:gd name="connsiteY0" fmla="*/ 0 h 4248922"/>
              <a:gd name="connsiteX1" fmla="*/ 8348133 w 8348133"/>
              <a:gd name="connsiteY1" fmla="*/ 0 h 4248922"/>
              <a:gd name="connsiteX2" fmla="*/ 8348133 w 8348133"/>
              <a:gd name="connsiteY2" fmla="*/ 4248709 h 4248922"/>
              <a:gd name="connsiteX3" fmla="*/ 5156201 w 8348133"/>
              <a:gd name="connsiteY3" fmla="*/ 4248921 h 4248922"/>
              <a:gd name="connsiteX4" fmla="*/ 4572001 w 8348133"/>
              <a:gd name="connsiteY4" fmla="*/ 4248922 h 4248922"/>
              <a:gd name="connsiteX5" fmla="*/ 0 w 8348133"/>
              <a:gd name="connsiteY5" fmla="*/ 4248709 h 4248922"/>
              <a:gd name="connsiteX6" fmla="*/ 0 w 8348133"/>
              <a:gd name="connsiteY6" fmla="*/ 0 h 4248922"/>
              <a:gd name="connsiteX0" fmla="*/ 0 w 8348133"/>
              <a:gd name="connsiteY0" fmla="*/ 0 h 4257388"/>
              <a:gd name="connsiteX1" fmla="*/ 8348133 w 8348133"/>
              <a:gd name="connsiteY1" fmla="*/ 0 h 4257388"/>
              <a:gd name="connsiteX2" fmla="*/ 8348133 w 8348133"/>
              <a:gd name="connsiteY2" fmla="*/ 4248709 h 4257388"/>
              <a:gd name="connsiteX3" fmla="*/ 5156201 w 8348133"/>
              <a:gd name="connsiteY3" fmla="*/ 4248921 h 4257388"/>
              <a:gd name="connsiteX4" fmla="*/ 4851401 w 8348133"/>
              <a:gd name="connsiteY4" fmla="*/ 4257388 h 4257388"/>
              <a:gd name="connsiteX5" fmla="*/ 4572001 w 8348133"/>
              <a:gd name="connsiteY5" fmla="*/ 4248922 h 4257388"/>
              <a:gd name="connsiteX6" fmla="*/ 0 w 8348133"/>
              <a:gd name="connsiteY6" fmla="*/ 4248709 h 4257388"/>
              <a:gd name="connsiteX7" fmla="*/ 0 w 8348133"/>
              <a:gd name="connsiteY7" fmla="*/ 0 h 4257388"/>
              <a:gd name="connsiteX0" fmla="*/ 0 w 8348133"/>
              <a:gd name="connsiteY0" fmla="*/ 0 h 4477521"/>
              <a:gd name="connsiteX1" fmla="*/ 8348133 w 8348133"/>
              <a:gd name="connsiteY1" fmla="*/ 0 h 4477521"/>
              <a:gd name="connsiteX2" fmla="*/ 8348133 w 8348133"/>
              <a:gd name="connsiteY2" fmla="*/ 4248709 h 4477521"/>
              <a:gd name="connsiteX3" fmla="*/ 5156201 w 8348133"/>
              <a:gd name="connsiteY3" fmla="*/ 4248921 h 4477521"/>
              <a:gd name="connsiteX4" fmla="*/ 5257801 w 8348133"/>
              <a:gd name="connsiteY4" fmla="*/ 4477521 h 4477521"/>
              <a:gd name="connsiteX5" fmla="*/ 4572001 w 8348133"/>
              <a:gd name="connsiteY5" fmla="*/ 4248922 h 4477521"/>
              <a:gd name="connsiteX6" fmla="*/ 0 w 8348133"/>
              <a:gd name="connsiteY6" fmla="*/ 4248709 h 4477521"/>
              <a:gd name="connsiteX7" fmla="*/ 0 w 8348133"/>
              <a:gd name="connsiteY7" fmla="*/ 0 h 4477521"/>
              <a:gd name="connsiteX0" fmla="*/ 0 w 8348133"/>
              <a:gd name="connsiteY0" fmla="*/ 0 h 4850873"/>
              <a:gd name="connsiteX1" fmla="*/ 8348133 w 8348133"/>
              <a:gd name="connsiteY1" fmla="*/ 0 h 4850873"/>
              <a:gd name="connsiteX2" fmla="*/ 8348133 w 8348133"/>
              <a:gd name="connsiteY2" fmla="*/ 4248709 h 4850873"/>
              <a:gd name="connsiteX3" fmla="*/ 5156201 w 8348133"/>
              <a:gd name="connsiteY3" fmla="*/ 4248921 h 4850873"/>
              <a:gd name="connsiteX4" fmla="*/ 5274735 w 8348133"/>
              <a:gd name="connsiteY4" fmla="*/ 4850873 h 4850873"/>
              <a:gd name="connsiteX5" fmla="*/ 4572001 w 8348133"/>
              <a:gd name="connsiteY5" fmla="*/ 4248922 h 4850873"/>
              <a:gd name="connsiteX6" fmla="*/ 0 w 8348133"/>
              <a:gd name="connsiteY6" fmla="*/ 4248709 h 4850873"/>
              <a:gd name="connsiteX7" fmla="*/ 0 w 8348133"/>
              <a:gd name="connsiteY7" fmla="*/ 0 h 4850873"/>
              <a:gd name="connsiteX0" fmla="*/ 0 w 8348133"/>
              <a:gd name="connsiteY0" fmla="*/ 0 h 4547968"/>
              <a:gd name="connsiteX1" fmla="*/ 8348133 w 8348133"/>
              <a:gd name="connsiteY1" fmla="*/ 0 h 4547968"/>
              <a:gd name="connsiteX2" fmla="*/ 8348133 w 8348133"/>
              <a:gd name="connsiteY2" fmla="*/ 4248709 h 4547968"/>
              <a:gd name="connsiteX3" fmla="*/ 5156201 w 8348133"/>
              <a:gd name="connsiteY3" fmla="*/ 4248921 h 4547968"/>
              <a:gd name="connsiteX4" fmla="*/ 5240868 w 8348133"/>
              <a:gd name="connsiteY4" fmla="*/ 4547968 h 4547968"/>
              <a:gd name="connsiteX5" fmla="*/ 4572001 w 8348133"/>
              <a:gd name="connsiteY5" fmla="*/ 4248922 h 4547968"/>
              <a:gd name="connsiteX6" fmla="*/ 0 w 8348133"/>
              <a:gd name="connsiteY6" fmla="*/ 4248709 h 4547968"/>
              <a:gd name="connsiteX7" fmla="*/ 0 w 8348133"/>
              <a:gd name="connsiteY7" fmla="*/ 0 h 4547968"/>
              <a:gd name="connsiteX0" fmla="*/ 0 w 8348133"/>
              <a:gd name="connsiteY0" fmla="*/ 0 h 4901831"/>
              <a:gd name="connsiteX1" fmla="*/ 8348133 w 8348133"/>
              <a:gd name="connsiteY1" fmla="*/ 0 h 4901831"/>
              <a:gd name="connsiteX2" fmla="*/ 8348133 w 8348133"/>
              <a:gd name="connsiteY2" fmla="*/ 4248709 h 4901831"/>
              <a:gd name="connsiteX3" fmla="*/ 5156201 w 8348133"/>
              <a:gd name="connsiteY3" fmla="*/ 4248921 h 4901831"/>
              <a:gd name="connsiteX4" fmla="*/ 5290325 w 8348133"/>
              <a:gd name="connsiteY4" fmla="*/ 4901831 h 4901831"/>
              <a:gd name="connsiteX5" fmla="*/ 4572001 w 8348133"/>
              <a:gd name="connsiteY5" fmla="*/ 4248922 h 4901831"/>
              <a:gd name="connsiteX6" fmla="*/ 0 w 8348133"/>
              <a:gd name="connsiteY6" fmla="*/ 4248709 h 4901831"/>
              <a:gd name="connsiteX7" fmla="*/ 0 w 8348133"/>
              <a:gd name="connsiteY7" fmla="*/ 0 h 490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8133" h="4901831">
                <a:moveTo>
                  <a:pt x="0" y="0"/>
                </a:moveTo>
                <a:lnTo>
                  <a:pt x="8348133" y="0"/>
                </a:lnTo>
                <a:lnTo>
                  <a:pt x="8348133" y="4248709"/>
                </a:lnTo>
                <a:lnTo>
                  <a:pt x="5156201" y="4248921"/>
                </a:lnTo>
                <a:lnTo>
                  <a:pt x="5290325" y="4901831"/>
                </a:lnTo>
                <a:lnTo>
                  <a:pt x="4572001" y="4248922"/>
                </a:lnTo>
                <a:lnTo>
                  <a:pt x="0" y="4248709"/>
                </a:lnTo>
                <a:lnTo>
                  <a:pt x="0" y="0"/>
                </a:lnTo>
                <a:close/>
              </a:path>
            </a:pathLst>
          </a:custGeom>
          <a:solidFill>
            <a:schemeClr val="accent4">
              <a:lumMod val="20000"/>
              <a:lumOff val="80000"/>
            </a:schemeClr>
          </a:solidFill>
          <a:ln>
            <a:solidFill>
              <a:srgbClr val="E66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kumimoji="1" lang="ja-JP" altLang="en-US"/>
          </a:p>
        </p:txBody>
      </p:sp>
      <p:sp>
        <p:nvSpPr>
          <p:cNvPr id="17" name="四角形: メモ 16">
            <a:extLst>
              <a:ext uri="{FF2B5EF4-FFF2-40B4-BE49-F238E27FC236}">
                <a16:creationId xmlns:a16="http://schemas.microsoft.com/office/drawing/2014/main" id="{B68576B9-409A-4B35-9C5B-68C231C1EF88}"/>
              </a:ext>
            </a:extLst>
          </p:cNvPr>
          <p:cNvSpPr/>
          <p:nvPr/>
        </p:nvSpPr>
        <p:spPr>
          <a:xfrm>
            <a:off x="5524205" y="4248987"/>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1" y="364650"/>
            <a:ext cx="8644466" cy="686499"/>
          </a:xfrm>
        </p:spPr>
        <p:txBody>
          <a:bodyPr>
            <a:normAutofit/>
          </a:bodyPr>
          <a:lstStyle/>
          <a:p>
            <a:r>
              <a:rPr kumimoji="1" lang="ja-JP" altLang="en-US" dirty="0"/>
              <a:t>　</a:t>
            </a:r>
            <a:r>
              <a:rPr kumimoji="1" lang="en-US" altLang="ja-JP" dirty="0"/>
              <a:t>【</a:t>
            </a:r>
            <a:r>
              <a:rPr kumimoji="1" lang="ja-JP" altLang="en-US" dirty="0"/>
              <a:t>グループ作業</a:t>
            </a:r>
            <a:r>
              <a:rPr kumimoji="1" lang="en-US" altLang="ja-JP" dirty="0"/>
              <a:t>】</a:t>
            </a:r>
            <a:r>
              <a:rPr kumimoji="1" lang="ja-JP" altLang="en-US" dirty="0"/>
              <a:t>　</a:t>
            </a:r>
            <a:r>
              <a:rPr lang="ja-JP" altLang="en-US" dirty="0"/>
              <a:t>意見を共有</a:t>
            </a:r>
            <a:endParaRPr kumimoji="1" lang="ja-JP" altLang="en-US" dirty="0"/>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87</a:t>
            </a:fld>
            <a:endParaRPr lang="ja-JP" altLang="en-US"/>
          </a:p>
        </p:txBody>
      </p:sp>
      <p:sp>
        <p:nvSpPr>
          <p:cNvPr id="3" name="四角形: メモ 2">
            <a:extLst>
              <a:ext uri="{FF2B5EF4-FFF2-40B4-BE49-F238E27FC236}">
                <a16:creationId xmlns:a16="http://schemas.microsoft.com/office/drawing/2014/main" id="{206614B0-431F-4D14-8815-977273577E6E}"/>
              </a:ext>
            </a:extLst>
          </p:cNvPr>
          <p:cNvSpPr/>
          <p:nvPr/>
        </p:nvSpPr>
        <p:spPr>
          <a:xfrm>
            <a:off x="5214959" y="1497725"/>
            <a:ext cx="3613382" cy="4995624"/>
          </a:xfrm>
          <a:prstGeom prst="foldedCorner">
            <a:avLst>
              <a:gd name="adj" fmla="val 7939"/>
            </a:avLst>
          </a:prstGeom>
          <a:noFill/>
          <a:ln>
            <a:solidFill>
              <a:schemeClr val="tx1">
                <a:lumMod val="75000"/>
                <a:lumOff val="2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14" name="四角形: メモ 13">
            <a:extLst>
              <a:ext uri="{FF2B5EF4-FFF2-40B4-BE49-F238E27FC236}">
                <a16:creationId xmlns:a16="http://schemas.microsoft.com/office/drawing/2014/main" id="{3C220ECC-0603-4AEA-8BA9-3CD58DBCFB71}"/>
              </a:ext>
            </a:extLst>
          </p:cNvPr>
          <p:cNvSpPr/>
          <p:nvPr/>
        </p:nvSpPr>
        <p:spPr>
          <a:xfrm>
            <a:off x="6168955" y="2832012"/>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sp>
        <p:nvSpPr>
          <p:cNvPr id="15" name="四角形: メモ 14">
            <a:extLst>
              <a:ext uri="{FF2B5EF4-FFF2-40B4-BE49-F238E27FC236}">
                <a16:creationId xmlns:a16="http://schemas.microsoft.com/office/drawing/2014/main" id="{D37B56A1-5176-4221-8EBD-922BB7215AB0}"/>
              </a:ext>
            </a:extLst>
          </p:cNvPr>
          <p:cNvSpPr/>
          <p:nvPr/>
        </p:nvSpPr>
        <p:spPr>
          <a:xfrm>
            <a:off x="6184091" y="4227171"/>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sp>
        <p:nvSpPr>
          <p:cNvPr id="19" name="四角形: メモ 18">
            <a:extLst>
              <a:ext uri="{FF2B5EF4-FFF2-40B4-BE49-F238E27FC236}">
                <a16:creationId xmlns:a16="http://schemas.microsoft.com/office/drawing/2014/main" id="{C8085BAE-74F9-460E-9FC3-15A1A7A67F19}"/>
              </a:ext>
            </a:extLst>
          </p:cNvPr>
          <p:cNvSpPr/>
          <p:nvPr/>
        </p:nvSpPr>
        <p:spPr>
          <a:xfrm>
            <a:off x="5820721" y="3769838"/>
            <a:ext cx="618066" cy="618066"/>
          </a:xfrm>
          <a:prstGeom prst="foldedCorner">
            <a:avLst/>
          </a:prstGeom>
          <a:no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1000" b="1" dirty="0"/>
              <a:t>タイトル</a:t>
            </a:r>
          </a:p>
        </p:txBody>
      </p:sp>
      <p:sp>
        <p:nvSpPr>
          <p:cNvPr id="20" name="四角形: メモ 19">
            <a:extLst>
              <a:ext uri="{FF2B5EF4-FFF2-40B4-BE49-F238E27FC236}">
                <a16:creationId xmlns:a16="http://schemas.microsoft.com/office/drawing/2014/main" id="{33D499C4-95F0-4458-8723-F4A72F417707}"/>
              </a:ext>
            </a:extLst>
          </p:cNvPr>
          <p:cNvSpPr/>
          <p:nvPr/>
        </p:nvSpPr>
        <p:spPr>
          <a:xfrm>
            <a:off x="5878183" y="4500102"/>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cxnSp>
        <p:nvCxnSpPr>
          <p:cNvPr id="31" name="直線コネクタ 30">
            <a:extLst>
              <a:ext uri="{FF2B5EF4-FFF2-40B4-BE49-F238E27FC236}">
                <a16:creationId xmlns:a16="http://schemas.microsoft.com/office/drawing/2014/main" id="{2EB50AAC-39B3-424B-97B1-BF7C9FC0A7B7}"/>
              </a:ext>
            </a:extLst>
          </p:cNvPr>
          <p:cNvCxnSpPr>
            <a:cxnSpLocks/>
          </p:cNvCxnSpPr>
          <p:nvPr/>
        </p:nvCxnSpPr>
        <p:spPr>
          <a:xfrm>
            <a:off x="5214959" y="2275890"/>
            <a:ext cx="36133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四角形: メモ 36">
            <a:extLst>
              <a:ext uri="{FF2B5EF4-FFF2-40B4-BE49-F238E27FC236}">
                <a16:creationId xmlns:a16="http://schemas.microsoft.com/office/drawing/2014/main" id="{8FE94F9C-DA1B-4CB6-A674-B7A2D5292901}"/>
              </a:ext>
            </a:extLst>
          </p:cNvPr>
          <p:cNvSpPr/>
          <p:nvPr/>
        </p:nvSpPr>
        <p:spPr>
          <a:xfrm>
            <a:off x="5500828" y="2854231"/>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sp>
        <p:nvSpPr>
          <p:cNvPr id="18" name="四角形: メモ 17">
            <a:extLst>
              <a:ext uri="{FF2B5EF4-FFF2-40B4-BE49-F238E27FC236}">
                <a16:creationId xmlns:a16="http://schemas.microsoft.com/office/drawing/2014/main" id="{47BB41E2-A5F4-4942-AF5E-3EB41487AD9F}"/>
              </a:ext>
            </a:extLst>
          </p:cNvPr>
          <p:cNvSpPr/>
          <p:nvPr/>
        </p:nvSpPr>
        <p:spPr>
          <a:xfrm>
            <a:off x="5723806" y="2383115"/>
            <a:ext cx="792065" cy="618066"/>
          </a:xfrm>
          <a:prstGeom prst="foldedCorner">
            <a:avLst/>
          </a:prstGeom>
          <a:no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1200" b="1" dirty="0"/>
              <a:t>タイトル</a:t>
            </a:r>
          </a:p>
        </p:txBody>
      </p:sp>
      <p:sp>
        <p:nvSpPr>
          <p:cNvPr id="39" name="四角形: メモ 38">
            <a:extLst>
              <a:ext uri="{FF2B5EF4-FFF2-40B4-BE49-F238E27FC236}">
                <a16:creationId xmlns:a16="http://schemas.microsoft.com/office/drawing/2014/main" id="{9C408381-C09B-4755-A384-F56AC7DA5708}"/>
              </a:ext>
            </a:extLst>
          </p:cNvPr>
          <p:cNvSpPr/>
          <p:nvPr/>
        </p:nvSpPr>
        <p:spPr>
          <a:xfrm>
            <a:off x="6168955" y="5771647"/>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sp>
        <p:nvSpPr>
          <p:cNvPr id="40" name="四角形: メモ 39">
            <a:extLst>
              <a:ext uri="{FF2B5EF4-FFF2-40B4-BE49-F238E27FC236}">
                <a16:creationId xmlns:a16="http://schemas.microsoft.com/office/drawing/2014/main" id="{93C47F08-D375-487C-84B0-9F9552877661}"/>
              </a:ext>
            </a:extLst>
          </p:cNvPr>
          <p:cNvSpPr/>
          <p:nvPr/>
        </p:nvSpPr>
        <p:spPr>
          <a:xfrm>
            <a:off x="5500828" y="5793866"/>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sp>
        <p:nvSpPr>
          <p:cNvPr id="45" name="四角形: メモ 44">
            <a:extLst>
              <a:ext uri="{FF2B5EF4-FFF2-40B4-BE49-F238E27FC236}">
                <a16:creationId xmlns:a16="http://schemas.microsoft.com/office/drawing/2014/main" id="{117271DF-A2AB-411C-B2D0-5EF6344EDF38}"/>
              </a:ext>
            </a:extLst>
          </p:cNvPr>
          <p:cNvSpPr/>
          <p:nvPr/>
        </p:nvSpPr>
        <p:spPr>
          <a:xfrm>
            <a:off x="5831777" y="5287134"/>
            <a:ext cx="618066" cy="618066"/>
          </a:xfrm>
          <a:prstGeom prst="foldedCorner">
            <a:avLst/>
          </a:prstGeom>
          <a:no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1000" b="1" dirty="0"/>
              <a:t>タイトル</a:t>
            </a:r>
          </a:p>
        </p:txBody>
      </p:sp>
      <p:sp>
        <p:nvSpPr>
          <p:cNvPr id="51" name="コンテンツ プレースホルダー 6">
            <a:extLst>
              <a:ext uri="{FF2B5EF4-FFF2-40B4-BE49-F238E27FC236}">
                <a16:creationId xmlns:a16="http://schemas.microsoft.com/office/drawing/2014/main" id="{3D9148F9-E73A-4FCC-98AF-F0F7AE322C84}"/>
              </a:ext>
            </a:extLst>
          </p:cNvPr>
          <p:cNvSpPr txBox="1">
            <a:spLocks/>
          </p:cNvSpPr>
          <p:nvPr/>
        </p:nvSpPr>
        <p:spPr>
          <a:xfrm>
            <a:off x="365026" y="2128120"/>
            <a:ext cx="4479524" cy="1927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lumMod val="75000"/>
                    <a:lumOff val="25000"/>
                  </a:schemeClr>
                </a:solidFill>
                <a:latin typeface="HGP創英角ｺﾞｼｯｸUB" panose="020B0900000000000000" pitchFamily="50" charset="-128"/>
                <a:ea typeface="HGP創英角ｺﾞｼｯｸUB" panose="020B09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spcAft>
                <a:spcPts val="1800"/>
              </a:spcAft>
            </a:pPr>
            <a:r>
              <a:rPr lang="ja-JP" altLang="en-US" sz="2400" dirty="0">
                <a:solidFill>
                  <a:srgbClr val="3338FD"/>
                </a:solidFill>
                <a:latin typeface="ＭＳ Ｐゴシック" panose="020B0600070205080204" pitchFamily="50" charset="-128"/>
                <a:ea typeface="ＭＳ Ｐゴシック" panose="020B0600070205080204" pitchFamily="50" charset="-128"/>
              </a:rPr>
              <a:t>同じような意見をグループ化</a:t>
            </a:r>
            <a:r>
              <a:rPr lang="en-US" altLang="ja-JP" sz="2400" dirty="0">
                <a:solidFill>
                  <a:srgbClr val="3338FD"/>
                </a:solidFill>
                <a:latin typeface="ＭＳ Ｐゴシック" panose="020B0600070205080204" pitchFamily="50" charset="-128"/>
                <a:ea typeface="ＭＳ Ｐゴシック" panose="020B0600070205080204" pitchFamily="50" charset="-128"/>
              </a:rPr>
              <a:t/>
            </a:r>
            <a:br>
              <a:rPr lang="en-US" altLang="ja-JP" sz="2400" dirty="0">
                <a:solidFill>
                  <a:srgbClr val="3338FD"/>
                </a:solidFill>
                <a:latin typeface="ＭＳ Ｐゴシック" panose="020B0600070205080204" pitchFamily="50" charset="-128"/>
                <a:ea typeface="ＭＳ Ｐゴシック" panose="020B0600070205080204" pitchFamily="50" charset="-128"/>
              </a:rPr>
            </a:br>
            <a:r>
              <a:rPr lang="ja-JP" altLang="en-US" sz="2400" dirty="0">
                <a:solidFill>
                  <a:schemeClr val="tx1"/>
                </a:solidFill>
                <a:latin typeface="ＭＳ Ｐゴシック" panose="020B0600070205080204" pitchFamily="50" charset="-128"/>
                <a:ea typeface="ＭＳ Ｐゴシック" panose="020B0600070205080204" pitchFamily="50" charset="-128"/>
              </a:rPr>
              <a:t>して</a:t>
            </a:r>
            <a:r>
              <a:rPr lang="ja-JP" altLang="en-US" sz="2400" dirty="0">
                <a:latin typeface="ＭＳ Ｐゴシック" panose="020B0600070205080204" pitchFamily="50" charset="-128"/>
                <a:ea typeface="ＭＳ Ｐゴシック" panose="020B0600070205080204" pitchFamily="50" charset="-128"/>
              </a:rPr>
              <a:t>ください。</a:t>
            </a:r>
            <a:endParaRPr lang="en-US" altLang="ja-JP" sz="2400" dirty="0">
              <a:latin typeface="ＭＳ Ｐゴシック" panose="020B0600070205080204" pitchFamily="50" charset="-128"/>
              <a:ea typeface="ＭＳ Ｐゴシック" panose="020B0600070205080204" pitchFamily="50" charset="-128"/>
            </a:endParaRPr>
          </a:p>
          <a:p>
            <a:pPr>
              <a:lnSpc>
                <a:spcPct val="100000"/>
              </a:lnSpc>
              <a:spcBef>
                <a:spcPts val="0"/>
              </a:spcBef>
              <a:spcAft>
                <a:spcPts val="600"/>
              </a:spcAft>
            </a:pPr>
            <a:r>
              <a:rPr lang="ja-JP" altLang="en-US" sz="2400" dirty="0">
                <a:latin typeface="ＭＳ Ｐゴシック" panose="020B0600070205080204" pitchFamily="50" charset="-128"/>
                <a:ea typeface="ＭＳ Ｐゴシック" panose="020B0600070205080204" pitchFamily="50" charset="-128"/>
              </a:rPr>
              <a:t>これらが、わが市の防災力向上</a:t>
            </a:r>
            <a:r>
              <a:rPr lang="en-US" altLang="ja-JP" sz="2400" dirty="0">
                <a:latin typeface="ＭＳ Ｐゴシック" panose="020B0600070205080204" pitchFamily="50" charset="-128"/>
                <a:ea typeface="ＭＳ Ｐゴシック" panose="020B0600070205080204" pitchFamily="50" charset="-128"/>
              </a:rPr>
              <a:t/>
            </a:r>
            <a:br>
              <a:rPr lang="en-US" altLang="ja-JP" sz="2400" dirty="0">
                <a:latin typeface="ＭＳ Ｐゴシック" panose="020B0600070205080204" pitchFamily="50" charset="-128"/>
                <a:ea typeface="ＭＳ Ｐゴシック" panose="020B0600070205080204" pitchFamily="50" charset="-128"/>
              </a:rPr>
            </a:br>
            <a:r>
              <a:rPr lang="ja-JP" altLang="en-US" sz="2400" dirty="0">
                <a:latin typeface="ＭＳ Ｐゴシック" panose="020B0600070205080204" pitchFamily="50" charset="-128"/>
                <a:ea typeface="ＭＳ Ｐゴシック" panose="020B0600070205080204" pitchFamily="50" charset="-128"/>
              </a:rPr>
              <a:t>における</a:t>
            </a:r>
            <a:r>
              <a:rPr lang="ja-JP" altLang="en-US" sz="2400" dirty="0">
                <a:solidFill>
                  <a:srgbClr val="3338FD"/>
                </a:solidFill>
                <a:latin typeface="ＭＳ Ｐゴシック" panose="020B0600070205080204" pitchFamily="50" charset="-128"/>
                <a:ea typeface="ＭＳ Ｐゴシック" panose="020B0600070205080204" pitchFamily="50" charset="-128"/>
              </a:rPr>
              <a:t>「課題」</a:t>
            </a:r>
            <a:r>
              <a:rPr lang="ja-JP" altLang="en-US" sz="2400" dirty="0">
                <a:latin typeface="ＭＳ Ｐゴシック" panose="020B0600070205080204" pitchFamily="50" charset="-128"/>
                <a:ea typeface="ＭＳ Ｐゴシック" panose="020B0600070205080204" pitchFamily="50" charset="-128"/>
              </a:rPr>
              <a:t>だと考えます。</a:t>
            </a:r>
            <a:endParaRPr lang="en-US" altLang="ja-JP" sz="2400" dirty="0">
              <a:latin typeface="ＭＳ Ｐゴシック" panose="020B0600070205080204" pitchFamily="50" charset="-128"/>
              <a:ea typeface="ＭＳ Ｐゴシック" panose="020B0600070205080204" pitchFamily="50" charset="-128"/>
            </a:endParaRPr>
          </a:p>
        </p:txBody>
      </p:sp>
      <p:cxnSp>
        <p:nvCxnSpPr>
          <p:cNvPr id="52" name="直線コネクタ 51">
            <a:extLst>
              <a:ext uri="{FF2B5EF4-FFF2-40B4-BE49-F238E27FC236}">
                <a16:creationId xmlns:a16="http://schemas.microsoft.com/office/drawing/2014/main" id="{C90AF170-75B9-45B5-B488-81FB35693B59}"/>
              </a:ext>
            </a:extLst>
          </p:cNvPr>
          <p:cNvCxnSpPr>
            <a:cxnSpLocks/>
            <a:stCxn id="3" idx="2"/>
          </p:cNvCxnSpPr>
          <p:nvPr/>
        </p:nvCxnSpPr>
        <p:spPr>
          <a:xfrm flipV="1">
            <a:off x="7021650" y="1859613"/>
            <a:ext cx="0" cy="46337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419B04BB-28AF-4B69-878B-6336CDED57DF}"/>
              </a:ext>
            </a:extLst>
          </p:cNvPr>
          <p:cNvCxnSpPr>
            <a:cxnSpLocks/>
          </p:cNvCxnSpPr>
          <p:nvPr/>
        </p:nvCxnSpPr>
        <p:spPr>
          <a:xfrm>
            <a:off x="5214959" y="1845040"/>
            <a:ext cx="36133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7D4DAC6B-FC08-4314-A012-F15B80708C2A}"/>
              </a:ext>
            </a:extLst>
          </p:cNvPr>
          <p:cNvSpPr txBox="1"/>
          <p:nvPr/>
        </p:nvSpPr>
        <p:spPr>
          <a:xfrm>
            <a:off x="7385540" y="1466806"/>
            <a:ext cx="1358644" cy="369332"/>
          </a:xfrm>
          <a:prstGeom prst="rect">
            <a:avLst/>
          </a:prstGeom>
          <a:noFill/>
        </p:spPr>
        <p:txBody>
          <a:bodyPr wrap="square" rtlCol="0">
            <a:spAutoFit/>
          </a:bodyPr>
          <a:lstStyle/>
          <a:p>
            <a:pPr algn="ctr"/>
            <a:r>
              <a:rPr lang="en-US" altLang="ja-JP">
                <a:solidFill>
                  <a:schemeClr val="tx1">
                    <a:lumMod val="75000"/>
                    <a:lumOff val="25000"/>
                  </a:schemeClr>
                </a:solidFill>
                <a:latin typeface="ＭＳ Ｐゴシック" panose="020B0600070205080204" pitchFamily="50" charset="-128"/>
                <a:ea typeface="ＭＳ Ｐゴシック" panose="020B0600070205080204" pitchFamily="50" charset="-128"/>
              </a:rPr>
              <a:t>A </a:t>
            </a:r>
            <a:r>
              <a:rPr lang="ja-JP" altLang="en-US">
                <a:solidFill>
                  <a:schemeClr val="tx1">
                    <a:lumMod val="75000"/>
                    <a:lumOff val="25000"/>
                  </a:schemeClr>
                </a:solidFill>
                <a:latin typeface="ＭＳ Ｐゴシック" panose="020B0600070205080204" pitchFamily="50" charset="-128"/>
                <a:ea typeface="ＭＳ Ｐゴシック" panose="020B0600070205080204" pitchFamily="50" charset="-128"/>
              </a:rPr>
              <a:t>グループ</a:t>
            </a:r>
            <a:endParaRPr kumimoji="1" lang="ja-JP" altLang="en-US"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p:txBody>
      </p:sp>
      <p:sp>
        <p:nvSpPr>
          <p:cNvPr id="27" name="テキスト ボックス 26">
            <a:extLst>
              <a:ext uri="{FF2B5EF4-FFF2-40B4-BE49-F238E27FC236}">
                <a16:creationId xmlns:a16="http://schemas.microsoft.com/office/drawing/2014/main" id="{522676A5-50C6-4519-A1E0-CC775AB9054C}"/>
              </a:ext>
            </a:extLst>
          </p:cNvPr>
          <p:cNvSpPr txBox="1"/>
          <p:nvPr/>
        </p:nvSpPr>
        <p:spPr>
          <a:xfrm>
            <a:off x="7124102" y="1869136"/>
            <a:ext cx="1594127" cy="369332"/>
          </a:xfrm>
          <a:prstGeom prst="rect">
            <a:avLst/>
          </a:prstGeom>
          <a:noFill/>
        </p:spPr>
        <p:txBody>
          <a:bodyPr wrap="square" rtlCol="0">
            <a:spAutoFit/>
          </a:bodyPr>
          <a:lstStyle/>
          <a:p>
            <a:pPr algn="ctr"/>
            <a:r>
              <a:rPr lang="ja-JP" altLang="en-US" dirty="0">
                <a:solidFill>
                  <a:schemeClr val="tx1">
                    <a:lumMod val="75000"/>
                    <a:lumOff val="25000"/>
                  </a:schemeClr>
                </a:solidFill>
                <a:latin typeface="ＭＳ Ｐゴシック" panose="020B0600070205080204" pitchFamily="50" charset="-128"/>
                <a:ea typeface="ＭＳ Ｐゴシック" panose="020B0600070205080204" pitchFamily="50" charset="-128"/>
              </a:rPr>
              <a:t>対策案</a:t>
            </a:r>
            <a:endParaRPr kumimoji="1" lang="ja-JP" altLang="en-US"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p:txBody>
      </p:sp>
      <p:sp>
        <p:nvSpPr>
          <p:cNvPr id="7" name="フリーフォーム: 図形 6">
            <a:extLst>
              <a:ext uri="{FF2B5EF4-FFF2-40B4-BE49-F238E27FC236}">
                <a16:creationId xmlns:a16="http://schemas.microsoft.com/office/drawing/2014/main" id="{2C5882FE-8752-429D-8B5B-B06D00292EA4}"/>
              </a:ext>
            </a:extLst>
          </p:cNvPr>
          <p:cNvSpPr/>
          <p:nvPr/>
        </p:nvSpPr>
        <p:spPr>
          <a:xfrm>
            <a:off x="5323715" y="2664663"/>
            <a:ext cx="1562566" cy="1102313"/>
          </a:xfrm>
          <a:custGeom>
            <a:avLst/>
            <a:gdLst>
              <a:gd name="connsiteX0" fmla="*/ 1228550 w 1562566"/>
              <a:gd name="connsiteY0" fmla="*/ 0 h 1102313"/>
              <a:gd name="connsiteX1" fmla="*/ 1318307 w 1562566"/>
              <a:gd name="connsiteY1" fmla="*/ 11219 h 1102313"/>
              <a:gd name="connsiteX2" fmla="*/ 1396845 w 1562566"/>
              <a:gd name="connsiteY2" fmla="*/ 33658 h 1102313"/>
              <a:gd name="connsiteX3" fmla="*/ 1413674 w 1562566"/>
              <a:gd name="connsiteY3" fmla="*/ 39268 h 1102313"/>
              <a:gd name="connsiteX4" fmla="*/ 1452943 w 1562566"/>
              <a:gd name="connsiteY4" fmla="*/ 61708 h 1102313"/>
              <a:gd name="connsiteX5" fmla="*/ 1475382 w 1562566"/>
              <a:gd name="connsiteY5" fmla="*/ 78537 h 1102313"/>
              <a:gd name="connsiteX6" fmla="*/ 1497821 w 1562566"/>
              <a:gd name="connsiteY6" fmla="*/ 112196 h 1102313"/>
              <a:gd name="connsiteX7" fmla="*/ 1520260 w 1562566"/>
              <a:gd name="connsiteY7" fmla="*/ 145855 h 1102313"/>
              <a:gd name="connsiteX8" fmla="*/ 1531480 w 1562566"/>
              <a:gd name="connsiteY8" fmla="*/ 179514 h 1102313"/>
              <a:gd name="connsiteX9" fmla="*/ 1537090 w 1562566"/>
              <a:gd name="connsiteY9" fmla="*/ 196343 h 1102313"/>
              <a:gd name="connsiteX10" fmla="*/ 1542700 w 1562566"/>
              <a:gd name="connsiteY10" fmla="*/ 218782 h 1102313"/>
              <a:gd name="connsiteX11" fmla="*/ 1553919 w 1562566"/>
              <a:gd name="connsiteY11" fmla="*/ 252441 h 1102313"/>
              <a:gd name="connsiteX12" fmla="*/ 1553919 w 1562566"/>
              <a:gd name="connsiteY12" fmla="*/ 544152 h 1102313"/>
              <a:gd name="connsiteX13" fmla="*/ 1548310 w 1562566"/>
              <a:gd name="connsiteY13" fmla="*/ 594640 h 1102313"/>
              <a:gd name="connsiteX14" fmla="*/ 1531480 w 1562566"/>
              <a:gd name="connsiteY14" fmla="*/ 656348 h 1102313"/>
              <a:gd name="connsiteX15" fmla="*/ 1520260 w 1562566"/>
              <a:gd name="connsiteY15" fmla="*/ 712446 h 1102313"/>
              <a:gd name="connsiteX16" fmla="*/ 1514651 w 1562566"/>
              <a:gd name="connsiteY16" fmla="*/ 740495 h 1102313"/>
              <a:gd name="connsiteX17" fmla="*/ 1475382 w 1562566"/>
              <a:gd name="connsiteY17" fmla="*/ 790984 h 1102313"/>
              <a:gd name="connsiteX18" fmla="*/ 1464162 w 1562566"/>
              <a:gd name="connsiteY18" fmla="*/ 807813 h 1102313"/>
              <a:gd name="connsiteX19" fmla="*/ 1447333 w 1562566"/>
              <a:gd name="connsiteY19" fmla="*/ 824643 h 1102313"/>
              <a:gd name="connsiteX20" fmla="*/ 1436113 w 1562566"/>
              <a:gd name="connsiteY20" fmla="*/ 841472 h 1102313"/>
              <a:gd name="connsiteX21" fmla="*/ 1385625 w 1562566"/>
              <a:gd name="connsiteY21" fmla="*/ 880741 h 1102313"/>
              <a:gd name="connsiteX22" fmla="*/ 1368795 w 1562566"/>
              <a:gd name="connsiteY22" fmla="*/ 891960 h 1102313"/>
              <a:gd name="connsiteX23" fmla="*/ 1351966 w 1562566"/>
              <a:gd name="connsiteY23" fmla="*/ 903180 h 1102313"/>
              <a:gd name="connsiteX24" fmla="*/ 1335137 w 1562566"/>
              <a:gd name="connsiteY24" fmla="*/ 914400 h 1102313"/>
              <a:gd name="connsiteX25" fmla="*/ 1323917 w 1562566"/>
              <a:gd name="connsiteY25" fmla="*/ 931229 h 1102313"/>
              <a:gd name="connsiteX26" fmla="*/ 1307087 w 1562566"/>
              <a:gd name="connsiteY26" fmla="*/ 936839 h 1102313"/>
              <a:gd name="connsiteX27" fmla="*/ 1273429 w 1562566"/>
              <a:gd name="connsiteY27" fmla="*/ 959278 h 1102313"/>
              <a:gd name="connsiteX28" fmla="*/ 1256599 w 1562566"/>
              <a:gd name="connsiteY28" fmla="*/ 970498 h 1102313"/>
              <a:gd name="connsiteX29" fmla="*/ 1228550 w 1562566"/>
              <a:gd name="connsiteY29" fmla="*/ 998547 h 1102313"/>
              <a:gd name="connsiteX30" fmla="*/ 1217330 w 1562566"/>
              <a:gd name="connsiteY30" fmla="*/ 1015376 h 1102313"/>
              <a:gd name="connsiteX31" fmla="*/ 1166842 w 1562566"/>
              <a:gd name="connsiteY31" fmla="*/ 1043425 h 1102313"/>
              <a:gd name="connsiteX32" fmla="*/ 1121964 w 1562566"/>
              <a:gd name="connsiteY32" fmla="*/ 1054645 h 1102313"/>
              <a:gd name="connsiteX33" fmla="*/ 1088305 w 1562566"/>
              <a:gd name="connsiteY33" fmla="*/ 1065865 h 1102313"/>
              <a:gd name="connsiteX34" fmla="*/ 931230 w 1562566"/>
              <a:gd name="connsiteY34" fmla="*/ 1077084 h 1102313"/>
              <a:gd name="connsiteX35" fmla="*/ 908791 w 1562566"/>
              <a:gd name="connsiteY35" fmla="*/ 1082694 h 1102313"/>
              <a:gd name="connsiteX36" fmla="*/ 802204 w 1562566"/>
              <a:gd name="connsiteY36" fmla="*/ 1093914 h 1102313"/>
              <a:gd name="connsiteX37" fmla="*/ 650739 w 1562566"/>
              <a:gd name="connsiteY37" fmla="*/ 1093914 h 1102313"/>
              <a:gd name="connsiteX38" fmla="*/ 443176 w 1562566"/>
              <a:gd name="connsiteY38" fmla="*/ 1088304 h 1102313"/>
              <a:gd name="connsiteX39" fmla="*/ 420737 w 1562566"/>
              <a:gd name="connsiteY39" fmla="*/ 1082694 h 1102313"/>
              <a:gd name="connsiteX40" fmla="*/ 403907 w 1562566"/>
              <a:gd name="connsiteY40" fmla="*/ 1077084 h 1102313"/>
              <a:gd name="connsiteX41" fmla="*/ 336589 w 1562566"/>
              <a:gd name="connsiteY41" fmla="*/ 1071474 h 1102313"/>
              <a:gd name="connsiteX42" fmla="*/ 314150 w 1562566"/>
              <a:gd name="connsiteY42" fmla="*/ 1065865 h 1102313"/>
              <a:gd name="connsiteX43" fmla="*/ 274881 w 1562566"/>
              <a:gd name="connsiteY43" fmla="*/ 1049035 h 1102313"/>
              <a:gd name="connsiteX44" fmla="*/ 258052 w 1562566"/>
              <a:gd name="connsiteY44" fmla="*/ 1032206 h 1102313"/>
              <a:gd name="connsiteX45" fmla="*/ 218783 w 1562566"/>
              <a:gd name="connsiteY45" fmla="*/ 1009766 h 1102313"/>
              <a:gd name="connsiteX46" fmla="*/ 201954 w 1562566"/>
              <a:gd name="connsiteY46" fmla="*/ 992937 h 1102313"/>
              <a:gd name="connsiteX47" fmla="*/ 185124 w 1562566"/>
              <a:gd name="connsiteY47" fmla="*/ 981717 h 1102313"/>
              <a:gd name="connsiteX48" fmla="*/ 168295 w 1562566"/>
              <a:gd name="connsiteY48" fmla="*/ 964888 h 1102313"/>
              <a:gd name="connsiteX49" fmla="*/ 151465 w 1562566"/>
              <a:gd name="connsiteY49" fmla="*/ 959278 h 1102313"/>
              <a:gd name="connsiteX50" fmla="*/ 100977 w 1562566"/>
              <a:gd name="connsiteY50" fmla="*/ 914400 h 1102313"/>
              <a:gd name="connsiteX51" fmla="*/ 84148 w 1562566"/>
              <a:gd name="connsiteY51" fmla="*/ 897570 h 1102313"/>
              <a:gd name="connsiteX52" fmla="*/ 72928 w 1562566"/>
              <a:gd name="connsiteY52" fmla="*/ 875131 h 1102313"/>
              <a:gd name="connsiteX53" fmla="*/ 50489 w 1562566"/>
              <a:gd name="connsiteY53" fmla="*/ 841472 h 1102313"/>
              <a:gd name="connsiteX54" fmla="*/ 44879 w 1562566"/>
              <a:gd name="connsiteY54" fmla="*/ 824643 h 1102313"/>
              <a:gd name="connsiteX55" fmla="*/ 33659 w 1562566"/>
              <a:gd name="connsiteY55" fmla="*/ 768544 h 1102313"/>
              <a:gd name="connsiteX56" fmla="*/ 22440 w 1562566"/>
              <a:gd name="connsiteY56" fmla="*/ 751715 h 1102313"/>
              <a:gd name="connsiteX57" fmla="*/ 11220 w 1562566"/>
              <a:gd name="connsiteY57" fmla="*/ 678787 h 1102313"/>
              <a:gd name="connsiteX58" fmla="*/ 16830 w 1562566"/>
              <a:gd name="connsiteY58" fmla="*/ 589030 h 1102313"/>
              <a:gd name="connsiteX59" fmla="*/ 11220 w 1562566"/>
              <a:gd name="connsiteY59" fmla="*/ 566591 h 1102313"/>
              <a:gd name="connsiteX60" fmla="*/ 5610 w 1562566"/>
              <a:gd name="connsiteY60" fmla="*/ 549762 h 1102313"/>
              <a:gd name="connsiteX61" fmla="*/ 0 w 1562566"/>
              <a:gd name="connsiteY61" fmla="*/ 510493 h 1102313"/>
              <a:gd name="connsiteX62" fmla="*/ 5610 w 1562566"/>
              <a:gd name="connsiteY62" fmla="*/ 387077 h 1102313"/>
              <a:gd name="connsiteX63" fmla="*/ 22440 w 1562566"/>
              <a:gd name="connsiteY63" fmla="*/ 330979 h 1102313"/>
              <a:gd name="connsiteX64" fmla="*/ 39269 w 1562566"/>
              <a:gd name="connsiteY64" fmla="*/ 291710 h 1102313"/>
              <a:gd name="connsiteX65" fmla="*/ 56098 w 1562566"/>
              <a:gd name="connsiteY65" fmla="*/ 280490 h 1102313"/>
              <a:gd name="connsiteX66" fmla="*/ 84148 w 1562566"/>
              <a:gd name="connsiteY66" fmla="*/ 241222 h 1102313"/>
              <a:gd name="connsiteX67" fmla="*/ 129026 w 1562566"/>
              <a:gd name="connsiteY67" fmla="*/ 190733 h 1102313"/>
              <a:gd name="connsiteX68" fmla="*/ 162685 w 1562566"/>
              <a:gd name="connsiteY68" fmla="*/ 173904 h 1102313"/>
              <a:gd name="connsiteX69" fmla="*/ 179514 w 1562566"/>
              <a:gd name="connsiteY69" fmla="*/ 162684 h 1102313"/>
              <a:gd name="connsiteX70" fmla="*/ 207564 w 1562566"/>
              <a:gd name="connsiteY70" fmla="*/ 151465 h 1102313"/>
              <a:gd name="connsiteX71" fmla="*/ 224393 w 1562566"/>
              <a:gd name="connsiteY71" fmla="*/ 140245 h 1102313"/>
              <a:gd name="connsiteX72" fmla="*/ 252442 w 1562566"/>
              <a:gd name="connsiteY72" fmla="*/ 134635 h 1102313"/>
              <a:gd name="connsiteX73" fmla="*/ 286101 w 1562566"/>
              <a:gd name="connsiteY73" fmla="*/ 123416 h 1102313"/>
              <a:gd name="connsiteX74" fmla="*/ 302930 w 1562566"/>
              <a:gd name="connsiteY74" fmla="*/ 106586 h 1102313"/>
              <a:gd name="connsiteX75" fmla="*/ 359029 w 1562566"/>
              <a:gd name="connsiteY75" fmla="*/ 72927 h 1102313"/>
              <a:gd name="connsiteX76" fmla="*/ 392687 w 1562566"/>
              <a:gd name="connsiteY76" fmla="*/ 61708 h 1102313"/>
              <a:gd name="connsiteX77" fmla="*/ 409517 w 1562566"/>
              <a:gd name="connsiteY77" fmla="*/ 56098 h 1102313"/>
              <a:gd name="connsiteX78" fmla="*/ 431956 w 1562566"/>
              <a:gd name="connsiteY78" fmla="*/ 50488 h 1102313"/>
              <a:gd name="connsiteX79" fmla="*/ 465615 w 1562566"/>
              <a:gd name="connsiteY79" fmla="*/ 39268 h 1102313"/>
              <a:gd name="connsiteX80" fmla="*/ 482445 w 1562566"/>
              <a:gd name="connsiteY80" fmla="*/ 33658 h 1102313"/>
              <a:gd name="connsiteX81" fmla="*/ 499274 w 1562566"/>
              <a:gd name="connsiteY81" fmla="*/ 33658 h 1102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562566" h="1102313">
                <a:moveTo>
                  <a:pt x="1228550" y="0"/>
                </a:moveTo>
                <a:cubicBezTo>
                  <a:pt x="1258469" y="3740"/>
                  <a:pt x="1289055" y="3906"/>
                  <a:pt x="1318307" y="11219"/>
                </a:cubicBezTo>
                <a:cubicBezTo>
                  <a:pt x="1374649" y="25305"/>
                  <a:pt x="1348565" y="17565"/>
                  <a:pt x="1396845" y="33658"/>
                </a:cubicBezTo>
                <a:cubicBezTo>
                  <a:pt x="1402455" y="35528"/>
                  <a:pt x="1408385" y="36623"/>
                  <a:pt x="1413674" y="39268"/>
                </a:cubicBezTo>
                <a:cubicBezTo>
                  <a:pt x="1435587" y="50225"/>
                  <a:pt x="1434441" y="48492"/>
                  <a:pt x="1452943" y="61708"/>
                </a:cubicBezTo>
                <a:cubicBezTo>
                  <a:pt x="1460551" y="67142"/>
                  <a:pt x="1469171" y="71549"/>
                  <a:pt x="1475382" y="78537"/>
                </a:cubicBezTo>
                <a:cubicBezTo>
                  <a:pt x="1484340" y="88615"/>
                  <a:pt x="1490341" y="100976"/>
                  <a:pt x="1497821" y="112196"/>
                </a:cubicBezTo>
                <a:lnTo>
                  <a:pt x="1520260" y="145855"/>
                </a:lnTo>
                <a:lnTo>
                  <a:pt x="1531480" y="179514"/>
                </a:lnTo>
                <a:cubicBezTo>
                  <a:pt x="1533350" y="185124"/>
                  <a:pt x="1535656" y="190606"/>
                  <a:pt x="1537090" y="196343"/>
                </a:cubicBezTo>
                <a:cubicBezTo>
                  <a:pt x="1538960" y="203823"/>
                  <a:pt x="1540485" y="211397"/>
                  <a:pt x="1542700" y="218782"/>
                </a:cubicBezTo>
                <a:cubicBezTo>
                  <a:pt x="1546098" y="230110"/>
                  <a:pt x="1553919" y="252441"/>
                  <a:pt x="1553919" y="252441"/>
                </a:cubicBezTo>
                <a:cubicBezTo>
                  <a:pt x="1567797" y="377343"/>
                  <a:pt x="1562838" y="312240"/>
                  <a:pt x="1553919" y="544152"/>
                </a:cubicBezTo>
                <a:cubicBezTo>
                  <a:pt x="1553268" y="561072"/>
                  <a:pt x="1550288" y="577823"/>
                  <a:pt x="1548310" y="594640"/>
                </a:cubicBezTo>
                <a:cubicBezTo>
                  <a:pt x="1542325" y="645518"/>
                  <a:pt x="1550857" y="627284"/>
                  <a:pt x="1531480" y="656348"/>
                </a:cubicBezTo>
                <a:cubicBezTo>
                  <a:pt x="1521559" y="696029"/>
                  <a:pt x="1529427" y="662024"/>
                  <a:pt x="1520260" y="712446"/>
                </a:cubicBezTo>
                <a:cubicBezTo>
                  <a:pt x="1518554" y="721827"/>
                  <a:pt x="1518597" y="731815"/>
                  <a:pt x="1514651" y="740495"/>
                </a:cubicBezTo>
                <a:cubicBezTo>
                  <a:pt x="1497640" y="777918"/>
                  <a:pt x="1495962" y="766288"/>
                  <a:pt x="1475382" y="790984"/>
                </a:cubicBezTo>
                <a:cubicBezTo>
                  <a:pt x="1471066" y="796163"/>
                  <a:pt x="1468478" y="802634"/>
                  <a:pt x="1464162" y="807813"/>
                </a:cubicBezTo>
                <a:cubicBezTo>
                  <a:pt x="1459083" y="813908"/>
                  <a:pt x="1452412" y="818548"/>
                  <a:pt x="1447333" y="824643"/>
                </a:cubicBezTo>
                <a:cubicBezTo>
                  <a:pt x="1443017" y="829822"/>
                  <a:pt x="1440429" y="836293"/>
                  <a:pt x="1436113" y="841472"/>
                </a:cubicBezTo>
                <a:cubicBezTo>
                  <a:pt x="1419636" y="861244"/>
                  <a:pt x="1409080" y="865104"/>
                  <a:pt x="1385625" y="880741"/>
                </a:cubicBezTo>
                <a:lnTo>
                  <a:pt x="1368795" y="891960"/>
                </a:lnTo>
                <a:lnTo>
                  <a:pt x="1351966" y="903180"/>
                </a:lnTo>
                <a:lnTo>
                  <a:pt x="1335137" y="914400"/>
                </a:lnTo>
                <a:cubicBezTo>
                  <a:pt x="1331397" y="920010"/>
                  <a:pt x="1329182" y="927017"/>
                  <a:pt x="1323917" y="931229"/>
                </a:cubicBezTo>
                <a:cubicBezTo>
                  <a:pt x="1319299" y="934923"/>
                  <a:pt x="1312256" y="933967"/>
                  <a:pt x="1307087" y="936839"/>
                </a:cubicBezTo>
                <a:cubicBezTo>
                  <a:pt x="1295300" y="943387"/>
                  <a:pt x="1284648" y="951798"/>
                  <a:pt x="1273429" y="959278"/>
                </a:cubicBezTo>
                <a:lnTo>
                  <a:pt x="1256599" y="970498"/>
                </a:lnTo>
                <a:cubicBezTo>
                  <a:pt x="1226679" y="1015375"/>
                  <a:pt x="1265949" y="961148"/>
                  <a:pt x="1228550" y="998547"/>
                </a:cubicBezTo>
                <a:cubicBezTo>
                  <a:pt x="1223783" y="1003314"/>
                  <a:pt x="1222449" y="1010988"/>
                  <a:pt x="1217330" y="1015376"/>
                </a:cubicBezTo>
                <a:cubicBezTo>
                  <a:pt x="1212752" y="1019300"/>
                  <a:pt x="1175533" y="1040528"/>
                  <a:pt x="1166842" y="1043425"/>
                </a:cubicBezTo>
                <a:cubicBezTo>
                  <a:pt x="1152214" y="1048301"/>
                  <a:pt x="1136592" y="1049769"/>
                  <a:pt x="1121964" y="1054645"/>
                </a:cubicBezTo>
                <a:cubicBezTo>
                  <a:pt x="1110744" y="1058385"/>
                  <a:pt x="1100083" y="1064794"/>
                  <a:pt x="1088305" y="1065865"/>
                </a:cubicBezTo>
                <a:cubicBezTo>
                  <a:pt x="994884" y="1074357"/>
                  <a:pt x="1047215" y="1070261"/>
                  <a:pt x="931230" y="1077084"/>
                </a:cubicBezTo>
                <a:cubicBezTo>
                  <a:pt x="923750" y="1078954"/>
                  <a:pt x="916396" y="1081426"/>
                  <a:pt x="908791" y="1082694"/>
                </a:cubicBezTo>
                <a:cubicBezTo>
                  <a:pt x="879374" y="1087597"/>
                  <a:pt x="829666" y="1091417"/>
                  <a:pt x="802204" y="1093914"/>
                </a:cubicBezTo>
                <a:cubicBezTo>
                  <a:pt x="737124" y="1110185"/>
                  <a:pt x="792363" y="1098635"/>
                  <a:pt x="650739" y="1093914"/>
                </a:cubicBezTo>
                <a:lnTo>
                  <a:pt x="443176" y="1088304"/>
                </a:lnTo>
                <a:cubicBezTo>
                  <a:pt x="435696" y="1086434"/>
                  <a:pt x="428150" y="1084812"/>
                  <a:pt x="420737" y="1082694"/>
                </a:cubicBezTo>
                <a:cubicBezTo>
                  <a:pt x="415051" y="1081069"/>
                  <a:pt x="409769" y="1077866"/>
                  <a:pt x="403907" y="1077084"/>
                </a:cubicBezTo>
                <a:cubicBezTo>
                  <a:pt x="381587" y="1074108"/>
                  <a:pt x="359028" y="1073344"/>
                  <a:pt x="336589" y="1071474"/>
                </a:cubicBezTo>
                <a:cubicBezTo>
                  <a:pt x="329109" y="1069604"/>
                  <a:pt x="321236" y="1068902"/>
                  <a:pt x="314150" y="1065865"/>
                </a:cubicBezTo>
                <a:cubicBezTo>
                  <a:pt x="259907" y="1042618"/>
                  <a:pt x="339311" y="1065143"/>
                  <a:pt x="274881" y="1049035"/>
                </a:cubicBezTo>
                <a:cubicBezTo>
                  <a:pt x="269271" y="1043425"/>
                  <a:pt x="264508" y="1036817"/>
                  <a:pt x="258052" y="1032206"/>
                </a:cubicBezTo>
                <a:cubicBezTo>
                  <a:pt x="219644" y="1004771"/>
                  <a:pt x="250584" y="1036267"/>
                  <a:pt x="218783" y="1009766"/>
                </a:cubicBezTo>
                <a:cubicBezTo>
                  <a:pt x="212688" y="1004687"/>
                  <a:pt x="208049" y="998016"/>
                  <a:pt x="201954" y="992937"/>
                </a:cubicBezTo>
                <a:cubicBezTo>
                  <a:pt x="196774" y="988621"/>
                  <a:pt x="190304" y="986033"/>
                  <a:pt x="185124" y="981717"/>
                </a:cubicBezTo>
                <a:cubicBezTo>
                  <a:pt x="179029" y="976638"/>
                  <a:pt x="174896" y="969289"/>
                  <a:pt x="168295" y="964888"/>
                </a:cubicBezTo>
                <a:cubicBezTo>
                  <a:pt x="163375" y="961608"/>
                  <a:pt x="157075" y="961148"/>
                  <a:pt x="151465" y="959278"/>
                </a:cubicBezTo>
                <a:cubicBezTo>
                  <a:pt x="98049" y="923668"/>
                  <a:pt x="134201" y="953163"/>
                  <a:pt x="100977" y="914400"/>
                </a:cubicBezTo>
                <a:cubicBezTo>
                  <a:pt x="95814" y="908376"/>
                  <a:pt x="88759" y="904026"/>
                  <a:pt x="84148" y="897570"/>
                </a:cubicBezTo>
                <a:cubicBezTo>
                  <a:pt x="79287" y="890765"/>
                  <a:pt x="77231" y="882302"/>
                  <a:pt x="72928" y="875131"/>
                </a:cubicBezTo>
                <a:cubicBezTo>
                  <a:pt x="65990" y="863568"/>
                  <a:pt x="54753" y="854264"/>
                  <a:pt x="50489" y="841472"/>
                </a:cubicBezTo>
                <a:cubicBezTo>
                  <a:pt x="48619" y="835862"/>
                  <a:pt x="46209" y="830405"/>
                  <a:pt x="44879" y="824643"/>
                </a:cubicBezTo>
                <a:cubicBezTo>
                  <a:pt x="40591" y="806061"/>
                  <a:pt x="44237" y="784411"/>
                  <a:pt x="33659" y="768544"/>
                </a:cubicBezTo>
                <a:lnTo>
                  <a:pt x="22440" y="751715"/>
                </a:lnTo>
                <a:cubicBezTo>
                  <a:pt x="18169" y="730362"/>
                  <a:pt x="11220" y="699165"/>
                  <a:pt x="11220" y="678787"/>
                </a:cubicBezTo>
                <a:cubicBezTo>
                  <a:pt x="11220" y="648810"/>
                  <a:pt x="14960" y="618949"/>
                  <a:pt x="16830" y="589030"/>
                </a:cubicBezTo>
                <a:cubicBezTo>
                  <a:pt x="14960" y="581550"/>
                  <a:pt x="13338" y="574004"/>
                  <a:pt x="11220" y="566591"/>
                </a:cubicBezTo>
                <a:cubicBezTo>
                  <a:pt x="9595" y="560905"/>
                  <a:pt x="6770" y="555560"/>
                  <a:pt x="5610" y="549762"/>
                </a:cubicBezTo>
                <a:cubicBezTo>
                  <a:pt x="3017" y="536796"/>
                  <a:pt x="1870" y="523583"/>
                  <a:pt x="0" y="510493"/>
                </a:cubicBezTo>
                <a:cubicBezTo>
                  <a:pt x="1870" y="469354"/>
                  <a:pt x="2451" y="428137"/>
                  <a:pt x="5610" y="387077"/>
                </a:cubicBezTo>
                <a:cubicBezTo>
                  <a:pt x="6458" y="376056"/>
                  <a:pt x="20487" y="336838"/>
                  <a:pt x="22440" y="330979"/>
                </a:cubicBezTo>
                <a:cubicBezTo>
                  <a:pt x="26338" y="319283"/>
                  <a:pt x="31563" y="300958"/>
                  <a:pt x="39269" y="291710"/>
                </a:cubicBezTo>
                <a:cubicBezTo>
                  <a:pt x="43585" y="286531"/>
                  <a:pt x="50488" y="284230"/>
                  <a:pt x="56098" y="280490"/>
                </a:cubicBezTo>
                <a:cubicBezTo>
                  <a:pt x="82562" y="240797"/>
                  <a:pt x="49326" y="289973"/>
                  <a:pt x="84148" y="241222"/>
                </a:cubicBezTo>
                <a:cubicBezTo>
                  <a:pt x="99478" y="219759"/>
                  <a:pt x="101636" y="208992"/>
                  <a:pt x="129026" y="190733"/>
                </a:cubicBezTo>
                <a:cubicBezTo>
                  <a:pt x="177273" y="158571"/>
                  <a:pt x="116221" y="197137"/>
                  <a:pt x="162685" y="173904"/>
                </a:cubicBezTo>
                <a:cubicBezTo>
                  <a:pt x="168715" y="170889"/>
                  <a:pt x="173484" y="165699"/>
                  <a:pt x="179514" y="162684"/>
                </a:cubicBezTo>
                <a:cubicBezTo>
                  <a:pt x="188521" y="158181"/>
                  <a:pt x="198557" y="155968"/>
                  <a:pt x="207564" y="151465"/>
                </a:cubicBezTo>
                <a:cubicBezTo>
                  <a:pt x="213594" y="148450"/>
                  <a:pt x="218080" y="142612"/>
                  <a:pt x="224393" y="140245"/>
                </a:cubicBezTo>
                <a:cubicBezTo>
                  <a:pt x="233321" y="136897"/>
                  <a:pt x="243243" y="137144"/>
                  <a:pt x="252442" y="134635"/>
                </a:cubicBezTo>
                <a:cubicBezTo>
                  <a:pt x="263852" y="131523"/>
                  <a:pt x="286101" y="123416"/>
                  <a:pt x="286101" y="123416"/>
                </a:cubicBezTo>
                <a:cubicBezTo>
                  <a:pt x="291711" y="117806"/>
                  <a:pt x="296668" y="111457"/>
                  <a:pt x="302930" y="106586"/>
                </a:cubicBezTo>
                <a:cubicBezTo>
                  <a:pt x="316874" y="95740"/>
                  <a:pt x="341071" y="80110"/>
                  <a:pt x="359029" y="72927"/>
                </a:cubicBezTo>
                <a:cubicBezTo>
                  <a:pt x="370009" y="68535"/>
                  <a:pt x="381468" y="65448"/>
                  <a:pt x="392687" y="61708"/>
                </a:cubicBezTo>
                <a:cubicBezTo>
                  <a:pt x="398297" y="59838"/>
                  <a:pt x="403780" y="57532"/>
                  <a:pt x="409517" y="56098"/>
                </a:cubicBezTo>
                <a:cubicBezTo>
                  <a:pt x="416997" y="54228"/>
                  <a:pt x="424571" y="52703"/>
                  <a:pt x="431956" y="50488"/>
                </a:cubicBezTo>
                <a:cubicBezTo>
                  <a:pt x="443284" y="47090"/>
                  <a:pt x="454395" y="43008"/>
                  <a:pt x="465615" y="39268"/>
                </a:cubicBezTo>
                <a:cubicBezTo>
                  <a:pt x="471225" y="37398"/>
                  <a:pt x="476532" y="33658"/>
                  <a:pt x="482445" y="33658"/>
                </a:cubicBezTo>
                <a:lnTo>
                  <a:pt x="499274" y="33658"/>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図形 7">
            <a:extLst>
              <a:ext uri="{FF2B5EF4-FFF2-40B4-BE49-F238E27FC236}">
                <a16:creationId xmlns:a16="http://schemas.microsoft.com/office/drawing/2014/main" id="{D9FCA8F0-A124-4E27-AAD0-81518478D6AD}"/>
              </a:ext>
            </a:extLst>
          </p:cNvPr>
          <p:cNvSpPr/>
          <p:nvPr/>
        </p:nvSpPr>
        <p:spPr>
          <a:xfrm>
            <a:off x="5332524" y="4055897"/>
            <a:ext cx="1640477" cy="1228602"/>
          </a:xfrm>
          <a:custGeom>
            <a:avLst/>
            <a:gdLst>
              <a:gd name="connsiteX0" fmla="*/ 456806 w 1640477"/>
              <a:gd name="connsiteY0" fmla="*/ 0 h 1228602"/>
              <a:gd name="connsiteX1" fmla="*/ 383878 w 1640477"/>
              <a:gd name="connsiteY1" fmla="*/ 16829 h 1228602"/>
              <a:gd name="connsiteX2" fmla="*/ 350220 w 1640477"/>
              <a:gd name="connsiteY2" fmla="*/ 28049 h 1228602"/>
              <a:gd name="connsiteX3" fmla="*/ 299731 w 1640477"/>
              <a:gd name="connsiteY3" fmla="*/ 39269 h 1228602"/>
              <a:gd name="connsiteX4" fmla="*/ 266072 w 1640477"/>
              <a:gd name="connsiteY4" fmla="*/ 61708 h 1228602"/>
              <a:gd name="connsiteX5" fmla="*/ 249243 w 1640477"/>
              <a:gd name="connsiteY5" fmla="*/ 67318 h 1228602"/>
              <a:gd name="connsiteX6" fmla="*/ 198755 w 1640477"/>
              <a:gd name="connsiteY6" fmla="*/ 95367 h 1228602"/>
              <a:gd name="connsiteX7" fmla="*/ 170705 w 1640477"/>
              <a:gd name="connsiteY7" fmla="*/ 123416 h 1228602"/>
              <a:gd name="connsiteX8" fmla="*/ 142656 w 1640477"/>
              <a:gd name="connsiteY8" fmla="*/ 157075 h 1228602"/>
              <a:gd name="connsiteX9" fmla="*/ 120217 w 1640477"/>
              <a:gd name="connsiteY9" fmla="*/ 196343 h 1228602"/>
              <a:gd name="connsiteX10" fmla="*/ 114607 w 1640477"/>
              <a:gd name="connsiteY10" fmla="*/ 213173 h 1228602"/>
              <a:gd name="connsiteX11" fmla="*/ 80948 w 1640477"/>
              <a:gd name="connsiteY11" fmla="*/ 252442 h 1228602"/>
              <a:gd name="connsiteX12" fmla="*/ 58509 w 1640477"/>
              <a:gd name="connsiteY12" fmla="*/ 286101 h 1228602"/>
              <a:gd name="connsiteX13" fmla="*/ 47289 w 1640477"/>
              <a:gd name="connsiteY13" fmla="*/ 319759 h 1228602"/>
              <a:gd name="connsiteX14" fmla="*/ 41680 w 1640477"/>
              <a:gd name="connsiteY14" fmla="*/ 336589 h 1228602"/>
              <a:gd name="connsiteX15" fmla="*/ 36070 w 1640477"/>
              <a:gd name="connsiteY15" fmla="*/ 353418 h 1228602"/>
              <a:gd name="connsiteX16" fmla="*/ 24850 w 1640477"/>
              <a:gd name="connsiteY16" fmla="*/ 420736 h 1228602"/>
              <a:gd name="connsiteX17" fmla="*/ 13631 w 1640477"/>
              <a:gd name="connsiteY17" fmla="*/ 437566 h 1228602"/>
              <a:gd name="connsiteX18" fmla="*/ 13631 w 1640477"/>
              <a:gd name="connsiteY18" fmla="*/ 734886 h 1228602"/>
              <a:gd name="connsiteX19" fmla="*/ 24850 w 1640477"/>
              <a:gd name="connsiteY19" fmla="*/ 768545 h 1228602"/>
              <a:gd name="connsiteX20" fmla="*/ 41680 w 1640477"/>
              <a:gd name="connsiteY20" fmla="*/ 830253 h 1228602"/>
              <a:gd name="connsiteX21" fmla="*/ 52899 w 1640477"/>
              <a:gd name="connsiteY21" fmla="*/ 863912 h 1228602"/>
              <a:gd name="connsiteX22" fmla="*/ 64119 w 1640477"/>
              <a:gd name="connsiteY22" fmla="*/ 880741 h 1228602"/>
              <a:gd name="connsiteX23" fmla="*/ 69729 w 1640477"/>
              <a:gd name="connsiteY23" fmla="*/ 897570 h 1228602"/>
              <a:gd name="connsiteX24" fmla="*/ 86558 w 1640477"/>
              <a:gd name="connsiteY24" fmla="*/ 903180 h 1228602"/>
              <a:gd name="connsiteX25" fmla="*/ 114607 w 1640477"/>
              <a:gd name="connsiteY25" fmla="*/ 936839 h 1228602"/>
              <a:gd name="connsiteX26" fmla="*/ 125827 w 1640477"/>
              <a:gd name="connsiteY26" fmla="*/ 953669 h 1228602"/>
              <a:gd name="connsiteX27" fmla="*/ 142656 w 1640477"/>
              <a:gd name="connsiteY27" fmla="*/ 964888 h 1228602"/>
              <a:gd name="connsiteX28" fmla="*/ 176315 w 1640477"/>
              <a:gd name="connsiteY28" fmla="*/ 992937 h 1228602"/>
              <a:gd name="connsiteX29" fmla="*/ 181925 w 1640477"/>
              <a:gd name="connsiteY29" fmla="*/ 1009767 h 1228602"/>
              <a:gd name="connsiteX30" fmla="*/ 232413 w 1640477"/>
              <a:gd name="connsiteY30" fmla="*/ 1049036 h 1228602"/>
              <a:gd name="connsiteX31" fmla="*/ 288512 w 1640477"/>
              <a:gd name="connsiteY31" fmla="*/ 1093914 h 1228602"/>
              <a:gd name="connsiteX32" fmla="*/ 305341 w 1640477"/>
              <a:gd name="connsiteY32" fmla="*/ 1105134 h 1228602"/>
              <a:gd name="connsiteX33" fmla="*/ 339000 w 1640477"/>
              <a:gd name="connsiteY33" fmla="*/ 1116353 h 1228602"/>
              <a:gd name="connsiteX34" fmla="*/ 355829 w 1640477"/>
              <a:gd name="connsiteY34" fmla="*/ 1121963 h 1228602"/>
              <a:gd name="connsiteX35" fmla="*/ 372659 w 1640477"/>
              <a:gd name="connsiteY35" fmla="*/ 1127573 h 1228602"/>
              <a:gd name="connsiteX36" fmla="*/ 406318 w 1640477"/>
              <a:gd name="connsiteY36" fmla="*/ 1150012 h 1228602"/>
              <a:gd name="connsiteX37" fmla="*/ 439977 w 1640477"/>
              <a:gd name="connsiteY37" fmla="*/ 1161232 h 1228602"/>
              <a:gd name="connsiteX38" fmla="*/ 479245 w 1640477"/>
              <a:gd name="connsiteY38" fmla="*/ 1183671 h 1228602"/>
              <a:gd name="connsiteX39" fmla="*/ 496075 w 1640477"/>
              <a:gd name="connsiteY39" fmla="*/ 1189281 h 1228602"/>
              <a:gd name="connsiteX40" fmla="*/ 580222 w 1640477"/>
              <a:gd name="connsiteY40" fmla="*/ 1217330 h 1228602"/>
              <a:gd name="connsiteX41" fmla="*/ 619491 w 1640477"/>
              <a:gd name="connsiteY41" fmla="*/ 1228550 h 1228602"/>
              <a:gd name="connsiteX42" fmla="*/ 692418 w 1640477"/>
              <a:gd name="connsiteY42" fmla="*/ 1222940 h 1228602"/>
              <a:gd name="connsiteX43" fmla="*/ 956080 w 1640477"/>
              <a:gd name="connsiteY43" fmla="*/ 1222940 h 1228602"/>
              <a:gd name="connsiteX44" fmla="*/ 989739 w 1640477"/>
              <a:gd name="connsiteY44" fmla="*/ 1217330 h 1228602"/>
              <a:gd name="connsiteX45" fmla="*/ 1152423 w 1640477"/>
              <a:gd name="connsiteY45" fmla="*/ 1194891 h 1228602"/>
              <a:gd name="connsiteX46" fmla="*/ 1197302 w 1640477"/>
              <a:gd name="connsiteY46" fmla="*/ 1183671 h 1228602"/>
              <a:gd name="connsiteX47" fmla="*/ 1225351 w 1640477"/>
              <a:gd name="connsiteY47" fmla="*/ 1166842 h 1228602"/>
              <a:gd name="connsiteX48" fmla="*/ 1247790 w 1640477"/>
              <a:gd name="connsiteY48" fmla="*/ 1161232 h 1228602"/>
              <a:gd name="connsiteX49" fmla="*/ 1264620 w 1640477"/>
              <a:gd name="connsiteY49" fmla="*/ 1155622 h 1228602"/>
              <a:gd name="connsiteX50" fmla="*/ 1287059 w 1640477"/>
              <a:gd name="connsiteY50" fmla="*/ 1144402 h 1228602"/>
              <a:gd name="connsiteX51" fmla="*/ 1348767 w 1640477"/>
              <a:gd name="connsiteY51" fmla="*/ 1116353 h 1228602"/>
              <a:gd name="connsiteX52" fmla="*/ 1382426 w 1640477"/>
              <a:gd name="connsiteY52" fmla="*/ 1093914 h 1228602"/>
              <a:gd name="connsiteX53" fmla="*/ 1410475 w 1640477"/>
              <a:gd name="connsiteY53" fmla="*/ 1077085 h 1228602"/>
              <a:gd name="connsiteX54" fmla="*/ 1444134 w 1640477"/>
              <a:gd name="connsiteY54" fmla="*/ 1043426 h 1228602"/>
              <a:gd name="connsiteX55" fmla="*/ 1466573 w 1640477"/>
              <a:gd name="connsiteY55" fmla="*/ 1026596 h 1228602"/>
              <a:gd name="connsiteX56" fmla="*/ 1517061 w 1640477"/>
              <a:gd name="connsiteY56" fmla="*/ 976108 h 1228602"/>
              <a:gd name="connsiteX57" fmla="*/ 1533891 w 1640477"/>
              <a:gd name="connsiteY57" fmla="*/ 959278 h 1228602"/>
              <a:gd name="connsiteX58" fmla="*/ 1567550 w 1640477"/>
              <a:gd name="connsiteY58" fmla="*/ 903180 h 1228602"/>
              <a:gd name="connsiteX59" fmla="*/ 1578769 w 1640477"/>
              <a:gd name="connsiteY59" fmla="*/ 886351 h 1228602"/>
              <a:gd name="connsiteX60" fmla="*/ 1589989 w 1640477"/>
              <a:gd name="connsiteY60" fmla="*/ 869521 h 1228602"/>
              <a:gd name="connsiteX61" fmla="*/ 1606818 w 1640477"/>
              <a:gd name="connsiteY61" fmla="*/ 824643 h 1228602"/>
              <a:gd name="connsiteX62" fmla="*/ 1618038 w 1640477"/>
              <a:gd name="connsiteY62" fmla="*/ 790984 h 1228602"/>
              <a:gd name="connsiteX63" fmla="*/ 1629258 w 1640477"/>
              <a:gd name="connsiteY63" fmla="*/ 751715 h 1228602"/>
              <a:gd name="connsiteX64" fmla="*/ 1634867 w 1640477"/>
              <a:gd name="connsiteY64" fmla="*/ 706837 h 1228602"/>
              <a:gd name="connsiteX65" fmla="*/ 1640477 w 1640477"/>
              <a:gd name="connsiteY65" fmla="*/ 684397 h 1228602"/>
              <a:gd name="connsiteX66" fmla="*/ 1634867 w 1640477"/>
              <a:gd name="connsiteY66" fmla="*/ 437566 h 1228602"/>
              <a:gd name="connsiteX67" fmla="*/ 1629258 w 1640477"/>
              <a:gd name="connsiteY67" fmla="*/ 415126 h 1228602"/>
              <a:gd name="connsiteX68" fmla="*/ 1612428 w 1640477"/>
              <a:gd name="connsiteY68" fmla="*/ 370248 h 1228602"/>
              <a:gd name="connsiteX69" fmla="*/ 1606818 w 1640477"/>
              <a:gd name="connsiteY69" fmla="*/ 353418 h 1228602"/>
              <a:gd name="connsiteX70" fmla="*/ 1589989 w 1640477"/>
              <a:gd name="connsiteY70" fmla="*/ 342199 h 1228602"/>
              <a:gd name="connsiteX71" fmla="*/ 1578769 w 1640477"/>
              <a:gd name="connsiteY71" fmla="*/ 325369 h 1228602"/>
              <a:gd name="connsiteX72" fmla="*/ 1573159 w 1640477"/>
              <a:gd name="connsiteY72" fmla="*/ 302930 h 1228602"/>
              <a:gd name="connsiteX73" fmla="*/ 1561940 w 1640477"/>
              <a:gd name="connsiteY73" fmla="*/ 286101 h 1228602"/>
              <a:gd name="connsiteX74" fmla="*/ 1550720 w 1640477"/>
              <a:gd name="connsiteY74" fmla="*/ 263661 h 1228602"/>
              <a:gd name="connsiteX75" fmla="*/ 1545110 w 1640477"/>
              <a:gd name="connsiteY75" fmla="*/ 246832 h 1228602"/>
              <a:gd name="connsiteX76" fmla="*/ 1528281 w 1640477"/>
              <a:gd name="connsiteY76" fmla="*/ 241222 h 1228602"/>
              <a:gd name="connsiteX77" fmla="*/ 1494622 w 1640477"/>
              <a:gd name="connsiteY77" fmla="*/ 213173 h 1228602"/>
              <a:gd name="connsiteX78" fmla="*/ 1460963 w 1640477"/>
              <a:gd name="connsiteY78" fmla="*/ 185124 h 1228602"/>
              <a:gd name="connsiteX79" fmla="*/ 1438524 w 1640477"/>
              <a:gd name="connsiteY79" fmla="*/ 151465 h 1228602"/>
              <a:gd name="connsiteX80" fmla="*/ 1421694 w 1640477"/>
              <a:gd name="connsiteY80" fmla="*/ 145855 h 1228602"/>
              <a:gd name="connsiteX81" fmla="*/ 1371206 w 1640477"/>
              <a:gd name="connsiteY81" fmla="*/ 117806 h 1228602"/>
              <a:gd name="connsiteX82" fmla="*/ 1354377 w 1640477"/>
              <a:gd name="connsiteY82" fmla="*/ 106586 h 1228602"/>
              <a:gd name="connsiteX83" fmla="*/ 1326328 w 1640477"/>
              <a:gd name="connsiteY83" fmla="*/ 100977 h 1228602"/>
              <a:gd name="connsiteX84" fmla="*/ 1292669 w 1640477"/>
              <a:gd name="connsiteY84" fmla="*/ 89757 h 1228602"/>
              <a:gd name="connsiteX85" fmla="*/ 1275839 w 1640477"/>
              <a:gd name="connsiteY85" fmla="*/ 84147 h 1228602"/>
              <a:gd name="connsiteX86" fmla="*/ 1259010 w 1640477"/>
              <a:gd name="connsiteY86" fmla="*/ 72928 h 1228602"/>
              <a:gd name="connsiteX87" fmla="*/ 1225351 w 1640477"/>
              <a:gd name="connsiteY87" fmla="*/ 61708 h 1228602"/>
              <a:gd name="connsiteX88" fmla="*/ 1208521 w 1640477"/>
              <a:gd name="connsiteY88" fmla="*/ 50488 h 1228602"/>
              <a:gd name="connsiteX89" fmla="*/ 1174863 w 1640477"/>
              <a:gd name="connsiteY89" fmla="*/ 39269 h 1228602"/>
              <a:gd name="connsiteX90" fmla="*/ 1158033 w 1640477"/>
              <a:gd name="connsiteY90" fmla="*/ 28049 h 1228602"/>
              <a:gd name="connsiteX91" fmla="*/ 1090715 w 1640477"/>
              <a:gd name="connsiteY91" fmla="*/ 16829 h 122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640477" h="1228602">
                <a:moveTo>
                  <a:pt x="456806" y="0"/>
                </a:moveTo>
                <a:cubicBezTo>
                  <a:pt x="434563" y="4449"/>
                  <a:pt x="404165" y="10066"/>
                  <a:pt x="383878" y="16829"/>
                </a:cubicBezTo>
                <a:cubicBezTo>
                  <a:pt x="372659" y="20569"/>
                  <a:pt x="361693" y="25181"/>
                  <a:pt x="350220" y="28049"/>
                </a:cubicBezTo>
                <a:cubicBezTo>
                  <a:pt x="318530" y="35972"/>
                  <a:pt x="335340" y="32147"/>
                  <a:pt x="299731" y="39269"/>
                </a:cubicBezTo>
                <a:cubicBezTo>
                  <a:pt x="288511" y="46749"/>
                  <a:pt x="278864" y="57444"/>
                  <a:pt x="266072" y="61708"/>
                </a:cubicBezTo>
                <a:cubicBezTo>
                  <a:pt x="260462" y="63578"/>
                  <a:pt x="254412" y="64446"/>
                  <a:pt x="249243" y="67318"/>
                </a:cubicBezTo>
                <a:cubicBezTo>
                  <a:pt x="191375" y="99467"/>
                  <a:pt x="236835" y="82673"/>
                  <a:pt x="198755" y="95367"/>
                </a:cubicBezTo>
                <a:cubicBezTo>
                  <a:pt x="178185" y="126221"/>
                  <a:pt x="198755" y="100041"/>
                  <a:pt x="170705" y="123416"/>
                </a:cubicBezTo>
                <a:cubicBezTo>
                  <a:pt x="154508" y="136914"/>
                  <a:pt x="153688" y="140527"/>
                  <a:pt x="142656" y="157075"/>
                </a:cubicBezTo>
                <a:cubicBezTo>
                  <a:pt x="129796" y="195659"/>
                  <a:pt x="147386" y="148799"/>
                  <a:pt x="120217" y="196343"/>
                </a:cubicBezTo>
                <a:cubicBezTo>
                  <a:pt x="117283" y="201477"/>
                  <a:pt x="117541" y="208039"/>
                  <a:pt x="114607" y="213173"/>
                </a:cubicBezTo>
                <a:cubicBezTo>
                  <a:pt x="105012" y="229965"/>
                  <a:pt x="94211" y="239179"/>
                  <a:pt x="80948" y="252442"/>
                </a:cubicBezTo>
                <a:cubicBezTo>
                  <a:pt x="62395" y="308107"/>
                  <a:pt x="93521" y="223081"/>
                  <a:pt x="58509" y="286101"/>
                </a:cubicBezTo>
                <a:cubicBezTo>
                  <a:pt x="52765" y="296439"/>
                  <a:pt x="51029" y="308540"/>
                  <a:pt x="47289" y="319759"/>
                </a:cubicBezTo>
                <a:lnTo>
                  <a:pt x="41680" y="336589"/>
                </a:lnTo>
                <a:lnTo>
                  <a:pt x="36070" y="353418"/>
                </a:lnTo>
                <a:cubicBezTo>
                  <a:pt x="34292" y="369421"/>
                  <a:pt x="34249" y="401938"/>
                  <a:pt x="24850" y="420736"/>
                </a:cubicBezTo>
                <a:cubicBezTo>
                  <a:pt x="21835" y="426766"/>
                  <a:pt x="17371" y="431956"/>
                  <a:pt x="13631" y="437566"/>
                </a:cubicBezTo>
                <a:cubicBezTo>
                  <a:pt x="-8782" y="549625"/>
                  <a:pt x="247" y="493960"/>
                  <a:pt x="13631" y="734886"/>
                </a:cubicBezTo>
                <a:cubicBezTo>
                  <a:pt x="14287" y="746694"/>
                  <a:pt x="22531" y="756948"/>
                  <a:pt x="24850" y="768545"/>
                </a:cubicBezTo>
                <a:cubicBezTo>
                  <a:pt x="32780" y="808195"/>
                  <a:pt x="27444" y="787543"/>
                  <a:pt x="41680" y="830253"/>
                </a:cubicBezTo>
                <a:cubicBezTo>
                  <a:pt x="41681" y="830257"/>
                  <a:pt x="52897" y="863909"/>
                  <a:pt x="52899" y="863912"/>
                </a:cubicBezTo>
                <a:cubicBezTo>
                  <a:pt x="56639" y="869522"/>
                  <a:pt x="61104" y="874711"/>
                  <a:pt x="64119" y="880741"/>
                </a:cubicBezTo>
                <a:cubicBezTo>
                  <a:pt x="66764" y="886030"/>
                  <a:pt x="65548" y="893389"/>
                  <a:pt x="69729" y="897570"/>
                </a:cubicBezTo>
                <a:cubicBezTo>
                  <a:pt x="73910" y="901751"/>
                  <a:pt x="80948" y="901310"/>
                  <a:pt x="86558" y="903180"/>
                </a:cubicBezTo>
                <a:cubicBezTo>
                  <a:pt x="114416" y="944967"/>
                  <a:pt x="78612" y="893645"/>
                  <a:pt x="114607" y="936839"/>
                </a:cubicBezTo>
                <a:cubicBezTo>
                  <a:pt x="118923" y="942019"/>
                  <a:pt x="121059" y="948901"/>
                  <a:pt x="125827" y="953669"/>
                </a:cubicBezTo>
                <a:cubicBezTo>
                  <a:pt x="130594" y="958436"/>
                  <a:pt x="137477" y="960572"/>
                  <a:pt x="142656" y="964888"/>
                </a:cubicBezTo>
                <a:cubicBezTo>
                  <a:pt x="185849" y="1000882"/>
                  <a:pt x="134533" y="965083"/>
                  <a:pt x="176315" y="992937"/>
                </a:cubicBezTo>
                <a:cubicBezTo>
                  <a:pt x="178185" y="998547"/>
                  <a:pt x="178645" y="1004847"/>
                  <a:pt x="181925" y="1009767"/>
                </a:cubicBezTo>
                <a:cubicBezTo>
                  <a:pt x="197712" y="1033446"/>
                  <a:pt x="210134" y="1026757"/>
                  <a:pt x="232413" y="1049036"/>
                </a:cubicBezTo>
                <a:cubicBezTo>
                  <a:pt x="283573" y="1100194"/>
                  <a:pt x="245773" y="1069491"/>
                  <a:pt x="288512" y="1093914"/>
                </a:cubicBezTo>
                <a:cubicBezTo>
                  <a:pt x="294366" y="1097259"/>
                  <a:pt x="299180" y="1102396"/>
                  <a:pt x="305341" y="1105134"/>
                </a:cubicBezTo>
                <a:cubicBezTo>
                  <a:pt x="316148" y="1109937"/>
                  <a:pt x="327780" y="1112613"/>
                  <a:pt x="339000" y="1116353"/>
                </a:cubicBezTo>
                <a:lnTo>
                  <a:pt x="355829" y="1121963"/>
                </a:lnTo>
                <a:lnTo>
                  <a:pt x="372659" y="1127573"/>
                </a:lnTo>
                <a:cubicBezTo>
                  <a:pt x="383879" y="1135053"/>
                  <a:pt x="393526" y="1145748"/>
                  <a:pt x="406318" y="1150012"/>
                </a:cubicBezTo>
                <a:cubicBezTo>
                  <a:pt x="417538" y="1153752"/>
                  <a:pt x="430137" y="1154672"/>
                  <a:pt x="439977" y="1161232"/>
                </a:cubicBezTo>
                <a:cubicBezTo>
                  <a:pt x="456877" y="1172498"/>
                  <a:pt x="459319" y="1175131"/>
                  <a:pt x="479245" y="1183671"/>
                </a:cubicBezTo>
                <a:cubicBezTo>
                  <a:pt x="484680" y="1186000"/>
                  <a:pt x="490465" y="1187411"/>
                  <a:pt x="496075" y="1189281"/>
                </a:cubicBezTo>
                <a:cubicBezTo>
                  <a:pt x="543823" y="1221113"/>
                  <a:pt x="516332" y="1210231"/>
                  <a:pt x="580222" y="1217330"/>
                </a:cubicBezTo>
                <a:cubicBezTo>
                  <a:pt x="588159" y="1219976"/>
                  <a:pt x="612446" y="1228550"/>
                  <a:pt x="619491" y="1228550"/>
                </a:cubicBezTo>
                <a:cubicBezTo>
                  <a:pt x="643872" y="1228550"/>
                  <a:pt x="668109" y="1224810"/>
                  <a:pt x="692418" y="1222940"/>
                </a:cubicBezTo>
                <a:cubicBezTo>
                  <a:pt x="828264" y="1228600"/>
                  <a:pt x="822242" y="1232171"/>
                  <a:pt x="956080" y="1222940"/>
                </a:cubicBezTo>
                <a:cubicBezTo>
                  <a:pt x="967427" y="1222157"/>
                  <a:pt x="978519" y="1219200"/>
                  <a:pt x="989739" y="1217330"/>
                </a:cubicBezTo>
                <a:cubicBezTo>
                  <a:pt x="1041670" y="1165399"/>
                  <a:pt x="994357" y="1205089"/>
                  <a:pt x="1152423" y="1194891"/>
                </a:cubicBezTo>
                <a:cubicBezTo>
                  <a:pt x="1159773" y="1194417"/>
                  <a:pt x="1187860" y="1188392"/>
                  <a:pt x="1197302" y="1183671"/>
                </a:cubicBezTo>
                <a:cubicBezTo>
                  <a:pt x="1207054" y="1178795"/>
                  <a:pt x="1215387" y="1171270"/>
                  <a:pt x="1225351" y="1166842"/>
                </a:cubicBezTo>
                <a:cubicBezTo>
                  <a:pt x="1232396" y="1163711"/>
                  <a:pt x="1240377" y="1163350"/>
                  <a:pt x="1247790" y="1161232"/>
                </a:cubicBezTo>
                <a:cubicBezTo>
                  <a:pt x="1253476" y="1159607"/>
                  <a:pt x="1259185" y="1157951"/>
                  <a:pt x="1264620" y="1155622"/>
                </a:cubicBezTo>
                <a:cubicBezTo>
                  <a:pt x="1272306" y="1152328"/>
                  <a:pt x="1279373" y="1147696"/>
                  <a:pt x="1287059" y="1144402"/>
                </a:cubicBezTo>
                <a:cubicBezTo>
                  <a:pt x="1320425" y="1130102"/>
                  <a:pt x="1296705" y="1151061"/>
                  <a:pt x="1348767" y="1116353"/>
                </a:cubicBezTo>
                <a:cubicBezTo>
                  <a:pt x="1359987" y="1108873"/>
                  <a:pt x="1370863" y="1100851"/>
                  <a:pt x="1382426" y="1093914"/>
                </a:cubicBezTo>
                <a:cubicBezTo>
                  <a:pt x="1391776" y="1088304"/>
                  <a:pt x="1402036" y="1083989"/>
                  <a:pt x="1410475" y="1077085"/>
                </a:cubicBezTo>
                <a:cubicBezTo>
                  <a:pt x="1422755" y="1067037"/>
                  <a:pt x="1432340" y="1054041"/>
                  <a:pt x="1444134" y="1043426"/>
                </a:cubicBezTo>
                <a:cubicBezTo>
                  <a:pt x="1451084" y="1037171"/>
                  <a:pt x="1459703" y="1032938"/>
                  <a:pt x="1466573" y="1026596"/>
                </a:cubicBezTo>
                <a:cubicBezTo>
                  <a:pt x="1484061" y="1010453"/>
                  <a:pt x="1500232" y="992937"/>
                  <a:pt x="1517061" y="976108"/>
                </a:cubicBezTo>
                <a:lnTo>
                  <a:pt x="1533891" y="959278"/>
                </a:lnTo>
                <a:cubicBezTo>
                  <a:pt x="1551141" y="924776"/>
                  <a:pt x="1540470" y="943800"/>
                  <a:pt x="1567550" y="903180"/>
                </a:cubicBezTo>
                <a:lnTo>
                  <a:pt x="1578769" y="886351"/>
                </a:lnTo>
                <a:cubicBezTo>
                  <a:pt x="1582509" y="880741"/>
                  <a:pt x="1587857" y="875917"/>
                  <a:pt x="1589989" y="869521"/>
                </a:cubicBezTo>
                <a:cubicBezTo>
                  <a:pt x="1606665" y="819497"/>
                  <a:pt x="1579982" y="898443"/>
                  <a:pt x="1606818" y="824643"/>
                </a:cubicBezTo>
                <a:cubicBezTo>
                  <a:pt x="1610860" y="813528"/>
                  <a:pt x="1614640" y="802312"/>
                  <a:pt x="1618038" y="790984"/>
                </a:cubicBezTo>
                <a:cubicBezTo>
                  <a:pt x="1639175" y="720531"/>
                  <a:pt x="1610401" y="808286"/>
                  <a:pt x="1629258" y="751715"/>
                </a:cubicBezTo>
                <a:cubicBezTo>
                  <a:pt x="1631128" y="736756"/>
                  <a:pt x="1632389" y="721708"/>
                  <a:pt x="1634867" y="706837"/>
                </a:cubicBezTo>
                <a:cubicBezTo>
                  <a:pt x="1636134" y="699232"/>
                  <a:pt x="1640477" y="692107"/>
                  <a:pt x="1640477" y="684397"/>
                </a:cubicBezTo>
                <a:cubicBezTo>
                  <a:pt x="1640477" y="602099"/>
                  <a:pt x="1638293" y="519793"/>
                  <a:pt x="1634867" y="437566"/>
                </a:cubicBezTo>
                <a:cubicBezTo>
                  <a:pt x="1634546" y="429863"/>
                  <a:pt x="1630930" y="422653"/>
                  <a:pt x="1629258" y="415126"/>
                </a:cubicBezTo>
                <a:cubicBezTo>
                  <a:pt x="1621172" y="378735"/>
                  <a:pt x="1629753" y="396234"/>
                  <a:pt x="1612428" y="370248"/>
                </a:cubicBezTo>
                <a:cubicBezTo>
                  <a:pt x="1610558" y="364638"/>
                  <a:pt x="1610512" y="358036"/>
                  <a:pt x="1606818" y="353418"/>
                </a:cubicBezTo>
                <a:cubicBezTo>
                  <a:pt x="1602606" y="348153"/>
                  <a:pt x="1594756" y="346966"/>
                  <a:pt x="1589989" y="342199"/>
                </a:cubicBezTo>
                <a:cubicBezTo>
                  <a:pt x="1585221" y="337431"/>
                  <a:pt x="1582509" y="330979"/>
                  <a:pt x="1578769" y="325369"/>
                </a:cubicBezTo>
                <a:cubicBezTo>
                  <a:pt x="1576899" y="317889"/>
                  <a:pt x="1576196" y="310017"/>
                  <a:pt x="1573159" y="302930"/>
                </a:cubicBezTo>
                <a:cubicBezTo>
                  <a:pt x="1570503" y="296733"/>
                  <a:pt x="1565285" y="291955"/>
                  <a:pt x="1561940" y="286101"/>
                </a:cubicBezTo>
                <a:cubicBezTo>
                  <a:pt x="1557791" y="278840"/>
                  <a:pt x="1554014" y="271348"/>
                  <a:pt x="1550720" y="263661"/>
                </a:cubicBezTo>
                <a:cubicBezTo>
                  <a:pt x="1548391" y="258226"/>
                  <a:pt x="1549291" y="251013"/>
                  <a:pt x="1545110" y="246832"/>
                </a:cubicBezTo>
                <a:cubicBezTo>
                  <a:pt x="1540929" y="242651"/>
                  <a:pt x="1533891" y="243092"/>
                  <a:pt x="1528281" y="241222"/>
                </a:cubicBezTo>
                <a:cubicBezTo>
                  <a:pt x="1479094" y="192037"/>
                  <a:pt x="1541499" y="252239"/>
                  <a:pt x="1494622" y="213173"/>
                </a:cubicBezTo>
                <a:cubicBezTo>
                  <a:pt x="1451442" y="177188"/>
                  <a:pt x="1502737" y="212971"/>
                  <a:pt x="1460963" y="185124"/>
                </a:cubicBezTo>
                <a:cubicBezTo>
                  <a:pt x="1453483" y="173904"/>
                  <a:pt x="1451316" y="155729"/>
                  <a:pt x="1438524" y="151465"/>
                </a:cubicBezTo>
                <a:cubicBezTo>
                  <a:pt x="1432914" y="149595"/>
                  <a:pt x="1426863" y="148727"/>
                  <a:pt x="1421694" y="145855"/>
                </a:cubicBezTo>
                <a:cubicBezTo>
                  <a:pt x="1363825" y="113706"/>
                  <a:pt x="1409288" y="130500"/>
                  <a:pt x="1371206" y="117806"/>
                </a:cubicBezTo>
                <a:cubicBezTo>
                  <a:pt x="1365596" y="114066"/>
                  <a:pt x="1360690" y="108953"/>
                  <a:pt x="1354377" y="106586"/>
                </a:cubicBezTo>
                <a:cubicBezTo>
                  <a:pt x="1345449" y="103238"/>
                  <a:pt x="1335527" y="103486"/>
                  <a:pt x="1326328" y="100977"/>
                </a:cubicBezTo>
                <a:cubicBezTo>
                  <a:pt x="1314918" y="97865"/>
                  <a:pt x="1303889" y="93497"/>
                  <a:pt x="1292669" y="89757"/>
                </a:cubicBezTo>
                <a:cubicBezTo>
                  <a:pt x="1287059" y="87887"/>
                  <a:pt x="1280759" y="87427"/>
                  <a:pt x="1275839" y="84147"/>
                </a:cubicBezTo>
                <a:cubicBezTo>
                  <a:pt x="1270229" y="80407"/>
                  <a:pt x="1265171" y="75666"/>
                  <a:pt x="1259010" y="72928"/>
                </a:cubicBezTo>
                <a:cubicBezTo>
                  <a:pt x="1248203" y="68125"/>
                  <a:pt x="1235191" y="68268"/>
                  <a:pt x="1225351" y="61708"/>
                </a:cubicBezTo>
                <a:cubicBezTo>
                  <a:pt x="1219741" y="57968"/>
                  <a:pt x="1214682" y="53226"/>
                  <a:pt x="1208521" y="50488"/>
                </a:cubicBezTo>
                <a:cubicBezTo>
                  <a:pt x="1197714" y="45685"/>
                  <a:pt x="1174863" y="39269"/>
                  <a:pt x="1174863" y="39269"/>
                </a:cubicBezTo>
                <a:cubicBezTo>
                  <a:pt x="1169253" y="35529"/>
                  <a:pt x="1164194" y="30787"/>
                  <a:pt x="1158033" y="28049"/>
                </a:cubicBezTo>
                <a:cubicBezTo>
                  <a:pt x="1124806" y="13281"/>
                  <a:pt x="1125694" y="16829"/>
                  <a:pt x="1090715" y="16829"/>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フリーフォーム: 図形 8">
            <a:extLst>
              <a:ext uri="{FF2B5EF4-FFF2-40B4-BE49-F238E27FC236}">
                <a16:creationId xmlns:a16="http://schemas.microsoft.com/office/drawing/2014/main" id="{D9C2F999-BFB2-4EE2-837F-93CA37360822}"/>
              </a:ext>
            </a:extLst>
          </p:cNvPr>
          <p:cNvSpPr/>
          <p:nvPr/>
        </p:nvSpPr>
        <p:spPr>
          <a:xfrm>
            <a:off x="5262007" y="5559328"/>
            <a:ext cx="1739249" cy="982804"/>
          </a:xfrm>
          <a:custGeom>
            <a:avLst/>
            <a:gdLst>
              <a:gd name="connsiteX0" fmla="*/ 1239770 w 1739249"/>
              <a:gd name="connsiteY0" fmla="*/ 0 h 982804"/>
              <a:gd name="connsiteX1" fmla="*/ 1301478 w 1739249"/>
              <a:gd name="connsiteY1" fmla="*/ 5609 h 982804"/>
              <a:gd name="connsiteX2" fmla="*/ 1351966 w 1739249"/>
              <a:gd name="connsiteY2" fmla="*/ 16829 h 982804"/>
              <a:gd name="connsiteX3" fmla="*/ 1402454 w 1739249"/>
              <a:gd name="connsiteY3" fmla="*/ 39268 h 982804"/>
              <a:gd name="connsiteX4" fmla="*/ 1419284 w 1739249"/>
              <a:gd name="connsiteY4" fmla="*/ 44878 h 982804"/>
              <a:gd name="connsiteX5" fmla="*/ 1436113 w 1739249"/>
              <a:gd name="connsiteY5" fmla="*/ 56098 h 982804"/>
              <a:gd name="connsiteX6" fmla="*/ 1452943 w 1739249"/>
              <a:gd name="connsiteY6" fmla="*/ 61708 h 982804"/>
              <a:gd name="connsiteX7" fmla="*/ 1486602 w 1739249"/>
              <a:gd name="connsiteY7" fmla="*/ 84147 h 982804"/>
              <a:gd name="connsiteX8" fmla="*/ 1525870 w 1739249"/>
              <a:gd name="connsiteY8" fmla="*/ 100976 h 982804"/>
              <a:gd name="connsiteX9" fmla="*/ 1542700 w 1739249"/>
              <a:gd name="connsiteY9" fmla="*/ 117806 h 982804"/>
              <a:gd name="connsiteX10" fmla="*/ 1559529 w 1739249"/>
              <a:gd name="connsiteY10" fmla="*/ 129025 h 982804"/>
              <a:gd name="connsiteX11" fmla="*/ 1581968 w 1739249"/>
              <a:gd name="connsiteY11" fmla="*/ 162684 h 982804"/>
              <a:gd name="connsiteX12" fmla="*/ 1593188 w 1739249"/>
              <a:gd name="connsiteY12" fmla="*/ 179514 h 982804"/>
              <a:gd name="connsiteX13" fmla="*/ 1598798 w 1739249"/>
              <a:gd name="connsiteY13" fmla="*/ 196343 h 982804"/>
              <a:gd name="connsiteX14" fmla="*/ 1626847 w 1739249"/>
              <a:gd name="connsiteY14" fmla="*/ 230002 h 982804"/>
              <a:gd name="connsiteX15" fmla="*/ 1643676 w 1739249"/>
              <a:gd name="connsiteY15" fmla="*/ 235612 h 982804"/>
              <a:gd name="connsiteX16" fmla="*/ 1666116 w 1739249"/>
              <a:gd name="connsiteY16" fmla="*/ 269271 h 982804"/>
              <a:gd name="connsiteX17" fmla="*/ 1677335 w 1739249"/>
              <a:gd name="connsiteY17" fmla="*/ 302930 h 982804"/>
              <a:gd name="connsiteX18" fmla="*/ 1699775 w 1739249"/>
              <a:gd name="connsiteY18" fmla="*/ 336589 h 982804"/>
              <a:gd name="connsiteX19" fmla="*/ 1727824 w 1739249"/>
              <a:gd name="connsiteY19" fmla="*/ 375857 h 982804"/>
              <a:gd name="connsiteX20" fmla="*/ 1733433 w 1739249"/>
              <a:gd name="connsiteY20" fmla="*/ 460005 h 982804"/>
              <a:gd name="connsiteX21" fmla="*/ 1727824 w 1739249"/>
              <a:gd name="connsiteY21" fmla="*/ 555371 h 982804"/>
              <a:gd name="connsiteX22" fmla="*/ 1716604 w 1739249"/>
              <a:gd name="connsiteY22" fmla="*/ 589030 h 982804"/>
              <a:gd name="connsiteX23" fmla="*/ 1705384 w 1739249"/>
              <a:gd name="connsiteY23" fmla="*/ 639519 h 982804"/>
              <a:gd name="connsiteX24" fmla="*/ 1694165 w 1739249"/>
              <a:gd name="connsiteY24" fmla="*/ 656348 h 982804"/>
              <a:gd name="connsiteX25" fmla="*/ 1688555 w 1739249"/>
              <a:gd name="connsiteY25" fmla="*/ 673178 h 982804"/>
              <a:gd name="connsiteX26" fmla="*/ 1677335 w 1739249"/>
              <a:gd name="connsiteY26" fmla="*/ 695617 h 982804"/>
              <a:gd name="connsiteX27" fmla="*/ 1671726 w 1739249"/>
              <a:gd name="connsiteY27" fmla="*/ 712446 h 982804"/>
              <a:gd name="connsiteX28" fmla="*/ 1660506 w 1739249"/>
              <a:gd name="connsiteY28" fmla="*/ 729276 h 982804"/>
              <a:gd name="connsiteX29" fmla="*/ 1632457 w 1739249"/>
              <a:gd name="connsiteY29" fmla="*/ 774154 h 982804"/>
              <a:gd name="connsiteX30" fmla="*/ 1604408 w 1739249"/>
              <a:gd name="connsiteY30" fmla="*/ 796593 h 982804"/>
              <a:gd name="connsiteX31" fmla="*/ 1587578 w 1739249"/>
              <a:gd name="connsiteY31" fmla="*/ 813423 h 982804"/>
              <a:gd name="connsiteX32" fmla="*/ 1553919 w 1739249"/>
              <a:gd name="connsiteY32" fmla="*/ 824643 h 982804"/>
              <a:gd name="connsiteX33" fmla="*/ 1520260 w 1739249"/>
              <a:gd name="connsiteY33" fmla="*/ 841472 h 982804"/>
              <a:gd name="connsiteX34" fmla="*/ 1503431 w 1739249"/>
              <a:gd name="connsiteY34" fmla="*/ 852692 h 982804"/>
              <a:gd name="connsiteX35" fmla="*/ 1486602 w 1739249"/>
              <a:gd name="connsiteY35" fmla="*/ 858301 h 982804"/>
              <a:gd name="connsiteX36" fmla="*/ 1475382 w 1739249"/>
              <a:gd name="connsiteY36" fmla="*/ 875131 h 982804"/>
              <a:gd name="connsiteX37" fmla="*/ 1413674 w 1739249"/>
              <a:gd name="connsiteY37" fmla="*/ 880741 h 982804"/>
              <a:gd name="connsiteX38" fmla="*/ 1374405 w 1739249"/>
              <a:gd name="connsiteY38" fmla="*/ 897570 h 982804"/>
              <a:gd name="connsiteX39" fmla="*/ 1335137 w 1739249"/>
              <a:gd name="connsiteY39" fmla="*/ 908790 h 982804"/>
              <a:gd name="connsiteX40" fmla="*/ 1318307 w 1739249"/>
              <a:gd name="connsiteY40" fmla="*/ 914400 h 982804"/>
              <a:gd name="connsiteX41" fmla="*/ 1166842 w 1739249"/>
              <a:gd name="connsiteY41" fmla="*/ 920009 h 982804"/>
              <a:gd name="connsiteX42" fmla="*/ 1121964 w 1739249"/>
              <a:gd name="connsiteY42" fmla="*/ 925619 h 982804"/>
              <a:gd name="connsiteX43" fmla="*/ 1099524 w 1739249"/>
              <a:gd name="connsiteY43" fmla="*/ 931229 h 982804"/>
              <a:gd name="connsiteX44" fmla="*/ 1071475 w 1739249"/>
              <a:gd name="connsiteY44" fmla="*/ 936839 h 982804"/>
              <a:gd name="connsiteX45" fmla="*/ 1032206 w 1739249"/>
              <a:gd name="connsiteY45" fmla="*/ 948059 h 982804"/>
              <a:gd name="connsiteX46" fmla="*/ 723667 w 1739249"/>
              <a:gd name="connsiteY46" fmla="*/ 964888 h 982804"/>
              <a:gd name="connsiteX47" fmla="*/ 701227 w 1739249"/>
              <a:gd name="connsiteY47" fmla="*/ 976108 h 982804"/>
              <a:gd name="connsiteX48" fmla="*/ 493664 w 1739249"/>
              <a:gd name="connsiteY48" fmla="*/ 976108 h 982804"/>
              <a:gd name="connsiteX49" fmla="*/ 437566 w 1739249"/>
              <a:gd name="connsiteY49" fmla="*/ 964888 h 982804"/>
              <a:gd name="connsiteX50" fmla="*/ 353419 w 1739249"/>
              <a:gd name="connsiteY50" fmla="*/ 942449 h 982804"/>
              <a:gd name="connsiteX51" fmla="*/ 319760 w 1739249"/>
              <a:gd name="connsiteY51" fmla="*/ 931229 h 982804"/>
              <a:gd name="connsiteX52" fmla="*/ 302930 w 1739249"/>
              <a:gd name="connsiteY52" fmla="*/ 925619 h 982804"/>
              <a:gd name="connsiteX53" fmla="*/ 269272 w 1739249"/>
              <a:gd name="connsiteY53" fmla="*/ 903180 h 982804"/>
              <a:gd name="connsiteX54" fmla="*/ 207564 w 1739249"/>
              <a:gd name="connsiteY54" fmla="*/ 891960 h 982804"/>
              <a:gd name="connsiteX55" fmla="*/ 162685 w 1739249"/>
              <a:gd name="connsiteY55" fmla="*/ 869521 h 982804"/>
              <a:gd name="connsiteX56" fmla="*/ 145856 w 1739249"/>
              <a:gd name="connsiteY56" fmla="*/ 852692 h 982804"/>
              <a:gd name="connsiteX57" fmla="*/ 134636 w 1739249"/>
              <a:gd name="connsiteY57" fmla="*/ 835862 h 982804"/>
              <a:gd name="connsiteX58" fmla="*/ 100977 w 1739249"/>
              <a:gd name="connsiteY58" fmla="*/ 807813 h 982804"/>
              <a:gd name="connsiteX59" fmla="*/ 78538 w 1739249"/>
              <a:gd name="connsiteY59" fmla="*/ 774154 h 982804"/>
              <a:gd name="connsiteX60" fmla="*/ 67318 w 1739249"/>
              <a:gd name="connsiteY60" fmla="*/ 740495 h 982804"/>
              <a:gd name="connsiteX61" fmla="*/ 56099 w 1739249"/>
              <a:gd name="connsiteY61" fmla="*/ 723666 h 982804"/>
              <a:gd name="connsiteX62" fmla="*/ 33659 w 1739249"/>
              <a:gd name="connsiteY62" fmla="*/ 673178 h 982804"/>
              <a:gd name="connsiteX63" fmla="*/ 28049 w 1739249"/>
              <a:gd name="connsiteY63" fmla="*/ 656348 h 982804"/>
              <a:gd name="connsiteX64" fmla="*/ 16830 w 1739249"/>
              <a:gd name="connsiteY64" fmla="*/ 639519 h 982804"/>
              <a:gd name="connsiteX65" fmla="*/ 5610 w 1739249"/>
              <a:gd name="connsiteY65" fmla="*/ 605860 h 982804"/>
              <a:gd name="connsiteX66" fmla="*/ 0 w 1739249"/>
              <a:gd name="connsiteY66" fmla="*/ 589030 h 982804"/>
              <a:gd name="connsiteX67" fmla="*/ 11220 w 1739249"/>
              <a:gd name="connsiteY67" fmla="*/ 488054 h 982804"/>
              <a:gd name="connsiteX68" fmla="*/ 22440 w 1739249"/>
              <a:gd name="connsiteY68" fmla="*/ 465614 h 982804"/>
              <a:gd name="connsiteX69" fmla="*/ 50489 w 1739249"/>
              <a:gd name="connsiteY69" fmla="*/ 420736 h 982804"/>
              <a:gd name="connsiteX70" fmla="*/ 72928 w 1739249"/>
              <a:gd name="connsiteY70" fmla="*/ 370247 h 982804"/>
              <a:gd name="connsiteX71" fmla="*/ 78538 w 1739249"/>
              <a:gd name="connsiteY71" fmla="*/ 353418 h 982804"/>
              <a:gd name="connsiteX72" fmla="*/ 84148 w 1739249"/>
              <a:gd name="connsiteY72" fmla="*/ 336589 h 982804"/>
              <a:gd name="connsiteX73" fmla="*/ 95367 w 1739249"/>
              <a:gd name="connsiteY73" fmla="*/ 319759 h 982804"/>
              <a:gd name="connsiteX74" fmla="*/ 129026 w 1739249"/>
              <a:gd name="connsiteY74" fmla="*/ 286100 h 982804"/>
              <a:gd name="connsiteX75" fmla="*/ 140246 w 1739249"/>
              <a:gd name="connsiteY75" fmla="*/ 269271 h 982804"/>
              <a:gd name="connsiteX76" fmla="*/ 157075 w 1739249"/>
              <a:gd name="connsiteY76" fmla="*/ 258051 h 982804"/>
              <a:gd name="connsiteX77" fmla="*/ 196344 w 1739249"/>
              <a:gd name="connsiteY77" fmla="*/ 230002 h 982804"/>
              <a:gd name="connsiteX78" fmla="*/ 207564 w 1739249"/>
              <a:gd name="connsiteY78" fmla="*/ 213173 h 982804"/>
              <a:gd name="connsiteX79" fmla="*/ 241222 w 1739249"/>
              <a:gd name="connsiteY79" fmla="*/ 179514 h 982804"/>
              <a:gd name="connsiteX80" fmla="*/ 252442 w 1739249"/>
              <a:gd name="connsiteY80" fmla="*/ 162684 h 982804"/>
              <a:gd name="connsiteX81" fmla="*/ 286101 w 1739249"/>
              <a:gd name="connsiteY81" fmla="*/ 151465 h 982804"/>
              <a:gd name="connsiteX82" fmla="*/ 319760 w 1739249"/>
              <a:gd name="connsiteY82" fmla="*/ 129025 h 982804"/>
              <a:gd name="connsiteX83" fmla="*/ 353419 w 1739249"/>
              <a:gd name="connsiteY83" fmla="*/ 117806 h 982804"/>
              <a:gd name="connsiteX84" fmla="*/ 392687 w 1739249"/>
              <a:gd name="connsiteY84" fmla="*/ 95366 h 982804"/>
              <a:gd name="connsiteX85" fmla="*/ 426346 w 1739249"/>
              <a:gd name="connsiteY85" fmla="*/ 84147 h 982804"/>
              <a:gd name="connsiteX86" fmla="*/ 443176 w 1739249"/>
              <a:gd name="connsiteY86" fmla="*/ 78537 h 982804"/>
              <a:gd name="connsiteX87" fmla="*/ 510494 w 1739249"/>
              <a:gd name="connsiteY87" fmla="*/ 56098 h 982804"/>
              <a:gd name="connsiteX88" fmla="*/ 549762 w 1739249"/>
              <a:gd name="connsiteY88" fmla="*/ 44878 h 982804"/>
              <a:gd name="connsiteX89" fmla="*/ 583421 w 1739249"/>
              <a:gd name="connsiteY89" fmla="*/ 33659 h 982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39249" h="982804">
                <a:moveTo>
                  <a:pt x="1239770" y="0"/>
                </a:moveTo>
                <a:cubicBezTo>
                  <a:pt x="1260339" y="1870"/>
                  <a:pt x="1280965" y="3196"/>
                  <a:pt x="1301478" y="5609"/>
                </a:cubicBezTo>
                <a:cubicBezTo>
                  <a:pt x="1312748" y="6935"/>
                  <a:pt x="1339018" y="10354"/>
                  <a:pt x="1351966" y="16829"/>
                </a:cubicBezTo>
                <a:cubicBezTo>
                  <a:pt x="1405300" y="43497"/>
                  <a:pt x="1315626" y="10326"/>
                  <a:pt x="1402454" y="39268"/>
                </a:cubicBezTo>
                <a:lnTo>
                  <a:pt x="1419284" y="44878"/>
                </a:lnTo>
                <a:cubicBezTo>
                  <a:pt x="1424894" y="48618"/>
                  <a:pt x="1430083" y="53083"/>
                  <a:pt x="1436113" y="56098"/>
                </a:cubicBezTo>
                <a:cubicBezTo>
                  <a:pt x="1441402" y="58743"/>
                  <a:pt x="1447774" y="58836"/>
                  <a:pt x="1452943" y="61708"/>
                </a:cubicBezTo>
                <a:cubicBezTo>
                  <a:pt x="1464730" y="68256"/>
                  <a:pt x="1473810" y="79883"/>
                  <a:pt x="1486602" y="84147"/>
                </a:cubicBezTo>
                <a:cubicBezTo>
                  <a:pt x="1511364" y="92402"/>
                  <a:pt x="1498142" y="87113"/>
                  <a:pt x="1525870" y="100976"/>
                </a:cubicBezTo>
                <a:cubicBezTo>
                  <a:pt x="1531480" y="106586"/>
                  <a:pt x="1536605" y="112727"/>
                  <a:pt x="1542700" y="117806"/>
                </a:cubicBezTo>
                <a:cubicBezTo>
                  <a:pt x="1547879" y="122122"/>
                  <a:pt x="1555089" y="123951"/>
                  <a:pt x="1559529" y="129025"/>
                </a:cubicBezTo>
                <a:cubicBezTo>
                  <a:pt x="1568408" y="139173"/>
                  <a:pt x="1574488" y="151464"/>
                  <a:pt x="1581968" y="162684"/>
                </a:cubicBezTo>
                <a:cubicBezTo>
                  <a:pt x="1585708" y="168294"/>
                  <a:pt x="1591056" y="173118"/>
                  <a:pt x="1593188" y="179514"/>
                </a:cubicBezTo>
                <a:cubicBezTo>
                  <a:pt x="1595058" y="185124"/>
                  <a:pt x="1596153" y="191054"/>
                  <a:pt x="1598798" y="196343"/>
                </a:cubicBezTo>
                <a:cubicBezTo>
                  <a:pt x="1603972" y="206692"/>
                  <a:pt x="1617542" y="223798"/>
                  <a:pt x="1626847" y="230002"/>
                </a:cubicBezTo>
                <a:cubicBezTo>
                  <a:pt x="1631767" y="233282"/>
                  <a:pt x="1638066" y="233742"/>
                  <a:pt x="1643676" y="235612"/>
                </a:cubicBezTo>
                <a:cubicBezTo>
                  <a:pt x="1662237" y="291292"/>
                  <a:pt x="1631094" y="206231"/>
                  <a:pt x="1666116" y="269271"/>
                </a:cubicBezTo>
                <a:cubicBezTo>
                  <a:pt x="1671859" y="279609"/>
                  <a:pt x="1670775" y="293090"/>
                  <a:pt x="1677335" y="302930"/>
                </a:cubicBezTo>
                <a:cubicBezTo>
                  <a:pt x="1684815" y="314150"/>
                  <a:pt x="1691684" y="325801"/>
                  <a:pt x="1699775" y="336589"/>
                </a:cubicBezTo>
                <a:cubicBezTo>
                  <a:pt x="1720649" y="364422"/>
                  <a:pt x="1711418" y="351249"/>
                  <a:pt x="1727824" y="375857"/>
                </a:cubicBezTo>
                <a:cubicBezTo>
                  <a:pt x="1745605" y="429204"/>
                  <a:pt x="1738620" y="392574"/>
                  <a:pt x="1733433" y="460005"/>
                </a:cubicBezTo>
                <a:cubicBezTo>
                  <a:pt x="1730991" y="491755"/>
                  <a:pt x="1731943" y="523795"/>
                  <a:pt x="1727824" y="555371"/>
                </a:cubicBezTo>
                <a:cubicBezTo>
                  <a:pt x="1726294" y="567098"/>
                  <a:pt x="1719716" y="577620"/>
                  <a:pt x="1716604" y="589030"/>
                </a:cubicBezTo>
                <a:cubicBezTo>
                  <a:pt x="1714607" y="596352"/>
                  <a:pt x="1709162" y="630703"/>
                  <a:pt x="1705384" y="639519"/>
                </a:cubicBezTo>
                <a:cubicBezTo>
                  <a:pt x="1702728" y="645716"/>
                  <a:pt x="1697180" y="650318"/>
                  <a:pt x="1694165" y="656348"/>
                </a:cubicBezTo>
                <a:cubicBezTo>
                  <a:pt x="1691520" y="661637"/>
                  <a:pt x="1690884" y="667743"/>
                  <a:pt x="1688555" y="673178"/>
                </a:cubicBezTo>
                <a:cubicBezTo>
                  <a:pt x="1685261" y="680864"/>
                  <a:pt x="1680629" y="687931"/>
                  <a:pt x="1677335" y="695617"/>
                </a:cubicBezTo>
                <a:cubicBezTo>
                  <a:pt x="1675006" y="701052"/>
                  <a:pt x="1674370" y="707157"/>
                  <a:pt x="1671726" y="712446"/>
                </a:cubicBezTo>
                <a:cubicBezTo>
                  <a:pt x="1668711" y="718477"/>
                  <a:pt x="1663244" y="723115"/>
                  <a:pt x="1660506" y="729276"/>
                </a:cubicBezTo>
                <a:cubicBezTo>
                  <a:pt x="1640830" y="773547"/>
                  <a:pt x="1662732" y="753971"/>
                  <a:pt x="1632457" y="774154"/>
                </a:cubicBezTo>
                <a:cubicBezTo>
                  <a:pt x="1607363" y="811795"/>
                  <a:pt x="1636924" y="774916"/>
                  <a:pt x="1604408" y="796593"/>
                </a:cubicBezTo>
                <a:cubicBezTo>
                  <a:pt x="1597807" y="800994"/>
                  <a:pt x="1594513" y="809570"/>
                  <a:pt x="1587578" y="813423"/>
                </a:cubicBezTo>
                <a:cubicBezTo>
                  <a:pt x="1577240" y="819167"/>
                  <a:pt x="1563759" y="818083"/>
                  <a:pt x="1553919" y="824643"/>
                </a:cubicBezTo>
                <a:cubicBezTo>
                  <a:pt x="1532170" y="839142"/>
                  <a:pt x="1543486" y="833730"/>
                  <a:pt x="1520260" y="841472"/>
                </a:cubicBezTo>
                <a:cubicBezTo>
                  <a:pt x="1514650" y="845212"/>
                  <a:pt x="1509461" y="849677"/>
                  <a:pt x="1503431" y="852692"/>
                </a:cubicBezTo>
                <a:cubicBezTo>
                  <a:pt x="1498142" y="855336"/>
                  <a:pt x="1491219" y="854607"/>
                  <a:pt x="1486602" y="858301"/>
                </a:cubicBezTo>
                <a:cubicBezTo>
                  <a:pt x="1481337" y="862513"/>
                  <a:pt x="1481826" y="873148"/>
                  <a:pt x="1475382" y="875131"/>
                </a:cubicBezTo>
                <a:cubicBezTo>
                  <a:pt x="1455641" y="881205"/>
                  <a:pt x="1434243" y="878871"/>
                  <a:pt x="1413674" y="880741"/>
                </a:cubicBezTo>
                <a:cubicBezTo>
                  <a:pt x="1366976" y="892416"/>
                  <a:pt x="1413144" y="878201"/>
                  <a:pt x="1374405" y="897570"/>
                </a:cubicBezTo>
                <a:cubicBezTo>
                  <a:pt x="1365436" y="902054"/>
                  <a:pt x="1343527" y="906393"/>
                  <a:pt x="1335137" y="908790"/>
                </a:cubicBezTo>
                <a:cubicBezTo>
                  <a:pt x="1329451" y="910415"/>
                  <a:pt x="1324207" y="914007"/>
                  <a:pt x="1318307" y="914400"/>
                </a:cubicBezTo>
                <a:cubicBezTo>
                  <a:pt x="1267896" y="917761"/>
                  <a:pt x="1217330" y="918139"/>
                  <a:pt x="1166842" y="920009"/>
                </a:cubicBezTo>
                <a:cubicBezTo>
                  <a:pt x="1151883" y="921879"/>
                  <a:pt x="1136835" y="923140"/>
                  <a:pt x="1121964" y="925619"/>
                </a:cubicBezTo>
                <a:cubicBezTo>
                  <a:pt x="1114359" y="926887"/>
                  <a:pt x="1107051" y="929556"/>
                  <a:pt x="1099524" y="931229"/>
                </a:cubicBezTo>
                <a:cubicBezTo>
                  <a:pt x="1090216" y="933297"/>
                  <a:pt x="1080725" y="934526"/>
                  <a:pt x="1071475" y="936839"/>
                </a:cubicBezTo>
                <a:cubicBezTo>
                  <a:pt x="1052843" y="941497"/>
                  <a:pt x="1053196" y="945435"/>
                  <a:pt x="1032206" y="948059"/>
                </a:cubicBezTo>
                <a:cubicBezTo>
                  <a:pt x="900844" y="964479"/>
                  <a:pt x="877475" y="960493"/>
                  <a:pt x="723667" y="964888"/>
                </a:cubicBezTo>
                <a:cubicBezTo>
                  <a:pt x="716187" y="968628"/>
                  <a:pt x="709295" y="973908"/>
                  <a:pt x="701227" y="976108"/>
                </a:cubicBezTo>
                <a:cubicBezTo>
                  <a:pt x="646639" y="990995"/>
                  <a:pt x="504328" y="976463"/>
                  <a:pt x="493664" y="976108"/>
                </a:cubicBezTo>
                <a:cubicBezTo>
                  <a:pt x="474965" y="972368"/>
                  <a:pt x="456182" y="969025"/>
                  <a:pt x="437566" y="964888"/>
                </a:cubicBezTo>
                <a:cubicBezTo>
                  <a:pt x="414124" y="959679"/>
                  <a:pt x="376930" y="949683"/>
                  <a:pt x="353419" y="942449"/>
                </a:cubicBezTo>
                <a:cubicBezTo>
                  <a:pt x="342115" y="938971"/>
                  <a:pt x="330980" y="934969"/>
                  <a:pt x="319760" y="931229"/>
                </a:cubicBezTo>
                <a:cubicBezTo>
                  <a:pt x="314150" y="929359"/>
                  <a:pt x="307850" y="928899"/>
                  <a:pt x="302930" y="925619"/>
                </a:cubicBezTo>
                <a:cubicBezTo>
                  <a:pt x="291711" y="918139"/>
                  <a:pt x="282620" y="905087"/>
                  <a:pt x="269272" y="903180"/>
                </a:cubicBezTo>
                <a:cubicBezTo>
                  <a:pt x="259184" y="901739"/>
                  <a:pt x="221365" y="897711"/>
                  <a:pt x="207564" y="891960"/>
                </a:cubicBezTo>
                <a:cubicBezTo>
                  <a:pt x="192125" y="885527"/>
                  <a:pt x="174512" y="881348"/>
                  <a:pt x="162685" y="869521"/>
                </a:cubicBezTo>
                <a:cubicBezTo>
                  <a:pt x="157075" y="863911"/>
                  <a:pt x="150935" y="858787"/>
                  <a:pt x="145856" y="852692"/>
                </a:cubicBezTo>
                <a:cubicBezTo>
                  <a:pt x="141540" y="847512"/>
                  <a:pt x="139404" y="840629"/>
                  <a:pt x="134636" y="835862"/>
                </a:cubicBezTo>
                <a:cubicBezTo>
                  <a:pt x="102221" y="803448"/>
                  <a:pt x="133145" y="849173"/>
                  <a:pt x="100977" y="807813"/>
                </a:cubicBezTo>
                <a:cubicBezTo>
                  <a:pt x="92699" y="797169"/>
                  <a:pt x="82802" y="786946"/>
                  <a:pt x="78538" y="774154"/>
                </a:cubicBezTo>
                <a:cubicBezTo>
                  <a:pt x="74798" y="762934"/>
                  <a:pt x="73878" y="750335"/>
                  <a:pt x="67318" y="740495"/>
                </a:cubicBezTo>
                <a:cubicBezTo>
                  <a:pt x="63578" y="734885"/>
                  <a:pt x="58837" y="729827"/>
                  <a:pt x="56099" y="723666"/>
                </a:cubicBezTo>
                <a:cubicBezTo>
                  <a:pt x="29398" y="663589"/>
                  <a:pt x="59049" y="711261"/>
                  <a:pt x="33659" y="673178"/>
                </a:cubicBezTo>
                <a:cubicBezTo>
                  <a:pt x="31789" y="667568"/>
                  <a:pt x="30694" y="661637"/>
                  <a:pt x="28049" y="656348"/>
                </a:cubicBezTo>
                <a:cubicBezTo>
                  <a:pt x="25034" y="650318"/>
                  <a:pt x="19568" y="645680"/>
                  <a:pt x="16830" y="639519"/>
                </a:cubicBezTo>
                <a:cubicBezTo>
                  <a:pt x="12027" y="628712"/>
                  <a:pt x="9350" y="617080"/>
                  <a:pt x="5610" y="605860"/>
                </a:cubicBezTo>
                <a:lnTo>
                  <a:pt x="0" y="589030"/>
                </a:lnTo>
                <a:cubicBezTo>
                  <a:pt x="2376" y="553395"/>
                  <a:pt x="-2517" y="520106"/>
                  <a:pt x="11220" y="488054"/>
                </a:cubicBezTo>
                <a:cubicBezTo>
                  <a:pt x="14514" y="480367"/>
                  <a:pt x="19334" y="473379"/>
                  <a:pt x="22440" y="465614"/>
                </a:cubicBezTo>
                <a:cubicBezTo>
                  <a:pt x="39433" y="423131"/>
                  <a:pt x="21742" y="439899"/>
                  <a:pt x="50489" y="420736"/>
                </a:cubicBezTo>
                <a:cubicBezTo>
                  <a:pt x="68268" y="394065"/>
                  <a:pt x="59576" y="410303"/>
                  <a:pt x="72928" y="370247"/>
                </a:cubicBezTo>
                <a:lnTo>
                  <a:pt x="78538" y="353418"/>
                </a:lnTo>
                <a:cubicBezTo>
                  <a:pt x="80408" y="347808"/>
                  <a:pt x="80868" y="341509"/>
                  <a:pt x="84148" y="336589"/>
                </a:cubicBezTo>
                <a:cubicBezTo>
                  <a:pt x="87888" y="330979"/>
                  <a:pt x="90888" y="324798"/>
                  <a:pt x="95367" y="319759"/>
                </a:cubicBezTo>
                <a:cubicBezTo>
                  <a:pt x="105908" y="307900"/>
                  <a:pt x="120224" y="299302"/>
                  <a:pt x="129026" y="286100"/>
                </a:cubicBezTo>
                <a:cubicBezTo>
                  <a:pt x="132766" y="280490"/>
                  <a:pt x="135479" y="274038"/>
                  <a:pt x="140246" y="269271"/>
                </a:cubicBezTo>
                <a:cubicBezTo>
                  <a:pt x="145013" y="264504"/>
                  <a:pt x="151589" y="261970"/>
                  <a:pt x="157075" y="258051"/>
                </a:cubicBezTo>
                <a:cubicBezTo>
                  <a:pt x="205765" y="223272"/>
                  <a:pt x="156694" y="256435"/>
                  <a:pt x="196344" y="230002"/>
                </a:cubicBezTo>
                <a:cubicBezTo>
                  <a:pt x="200084" y="224392"/>
                  <a:pt x="203085" y="218212"/>
                  <a:pt x="207564" y="213173"/>
                </a:cubicBezTo>
                <a:cubicBezTo>
                  <a:pt x="218105" y="201314"/>
                  <a:pt x="232421" y="192716"/>
                  <a:pt x="241222" y="179514"/>
                </a:cubicBezTo>
                <a:cubicBezTo>
                  <a:pt x="244962" y="173904"/>
                  <a:pt x="246724" y="166257"/>
                  <a:pt x="252442" y="162684"/>
                </a:cubicBezTo>
                <a:cubicBezTo>
                  <a:pt x="262471" y="156416"/>
                  <a:pt x="286101" y="151465"/>
                  <a:pt x="286101" y="151465"/>
                </a:cubicBezTo>
                <a:cubicBezTo>
                  <a:pt x="297321" y="143985"/>
                  <a:pt x="306967" y="133289"/>
                  <a:pt x="319760" y="129025"/>
                </a:cubicBezTo>
                <a:lnTo>
                  <a:pt x="353419" y="117806"/>
                </a:lnTo>
                <a:cubicBezTo>
                  <a:pt x="368598" y="107686"/>
                  <a:pt x="374895" y="102483"/>
                  <a:pt x="392687" y="95366"/>
                </a:cubicBezTo>
                <a:cubicBezTo>
                  <a:pt x="403668" y="90974"/>
                  <a:pt x="415126" y="87887"/>
                  <a:pt x="426346" y="84147"/>
                </a:cubicBezTo>
                <a:lnTo>
                  <a:pt x="443176" y="78537"/>
                </a:lnTo>
                <a:lnTo>
                  <a:pt x="510494" y="56098"/>
                </a:lnTo>
                <a:cubicBezTo>
                  <a:pt x="567030" y="37252"/>
                  <a:pt x="479351" y="66001"/>
                  <a:pt x="549762" y="44878"/>
                </a:cubicBezTo>
                <a:cubicBezTo>
                  <a:pt x="561090" y="41480"/>
                  <a:pt x="583421" y="33659"/>
                  <a:pt x="583421" y="33659"/>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ボックス 32">
            <a:extLst>
              <a:ext uri="{FF2B5EF4-FFF2-40B4-BE49-F238E27FC236}">
                <a16:creationId xmlns:a16="http://schemas.microsoft.com/office/drawing/2014/main" id="{7F61DD65-ADB5-4E5E-A393-C02FFBA0021D}"/>
              </a:ext>
            </a:extLst>
          </p:cNvPr>
          <p:cNvSpPr txBox="1"/>
          <p:nvPr/>
        </p:nvSpPr>
        <p:spPr>
          <a:xfrm>
            <a:off x="5205434" y="1884525"/>
            <a:ext cx="1792150" cy="338554"/>
          </a:xfrm>
          <a:prstGeom prst="rect">
            <a:avLst/>
          </a:prstGeom>
          <a:noFill/>
        </p:spPr>
        <p:txBody>
          <a:bodyPr wrap="square" rtlCol="0">
            <a:spAutoFit/>
          </a:bodyPr>
          <a:lstStyle/>
          <a:p>
            <a:pPr algn="ctr"/>
            <a:r>
              <a:rPr lang="ja-JP" altLang="en-US" sz="1600" dirty="0">
                <a:solidFill>
                  <a:schemeClr val="tx1">
                    <a:lumMod val="75000"/>
                    <a:lumOff val="25000"/>
                  </a:schemeClr>
                </a:solidFill>
                <a:latin typeface="ＭＳ Ｐゴシック" panose="020B0600070205080204" pitchFamily="50" charset="-128"/>
                <a:ea typeface="ＭＳ Ｐゴシック" panose="020B0600070205080204" pitchFamily="50" charset="-128"/>
              </a:rPr>
              <a:t>難しいと思ったこと</a:t>
            </a:r>
            <a:endParaRPr kumimoji="1" lang="ja-JP" altLang="en-US" sz="160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p:txBody>
      </p:sp>
      <p:sp>
        <p:nvSpPr>
          <p:cNvPr id="28"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ja-JP" altLang="en-US" dirty="0">
                <a:latin typeface="+mn-ea"/>
              </a:rPr>
              <a:t>ふりかえり</a:t>
            </a:r>
          </a:p>
        </p:txBody>
      </p:sp>
      <p:pic>
        <p:nvPicPr>
          <p:cNvPr id="30" name="Picture 4" descr="先生のイラスト（男性）">
            <a:extLst>
              <a:ext uri="{FF2B5EF4-FFF2-40B4-BE49-F238E27FC236}">
                <a16:creationId xmlns:a16="http://schemas.microsoft.com/office/drawing/2014/main" id="{1AFB6E5D-5458-4701-8EB3-FF910ED673B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2991"/>
          <a:stretch/>
        </p:blipFill>
        <p:spPr bwMode="auto">
          <a:xfrm>
            <a:off x="3749094" y="5659476"/>
            <a:ext cx="1466074" cy="93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540694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四角形: メモ 16">
            <a:extLst>
              <a:ext uri="{FF2B5EF4-FFF2-40B4-BE49-F238E27FC236}">
                <a16:creationId xmlns:a16="http://schemas.microsoft.com/office/drawing/2014/main" id="{B68576B9-409A-4B35-9C5B-68C231C1EF88}"/>
              </a:ext>
            </a:extLst>
          </p:cNvPr>
          <p:cNvSpPr/>
          <p:nvPr/>
        </p:nvSpPr>
        <p:spPr>
          <a:xfrm>
            <a:off x="5524205" y="4248987"/>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1" y="364650"/>
            <a:ext cx="8644466" cy="686499"/>
          </a:xfrm>
        </p:spPr>
        <p:txBody>
          <a:bodyPr>
            <a:normAutofit/>
          </a:bodyPr>
          <a:lstStyle/>
          <a:p>
            <a:r>
              <a:rPr kumimoji="1" lang="ja-JP" altLang="en-US" dirty="0"/>
              <a:t>　</a:t>
            </a:r>
            <a:r>
              <a:rPr kumimoji="1" lang="en-US" altLang="ja-JP" dirty="0"/>
              <a:t>【</a:t>
            </a:r>
            <a:r>
              <a:rPr kumimoji="1" lang="ja-JP" altLang="en-US" dirty="0"/>
              <a:t>グループ作業</a:t>
            </a:r>
            <a:r>
              <a:rPr kumimoji="1" lang="en-US" altLang="ja-JP" dirty="0"/>
              <a:t>】</a:t>
            </a:r>
            <a:r>
              <a:rPr kumimoji="1" lang="ja-JP" altLang="en-US" dirty="0"/>
              <a:t>　対策</a:t>
            </a:r>
            <a:r>
              <a:rPr lang="ja-JP" altLang="en-US" dirty="0"/>
              <a:t>を検討</a:t>
            </a:r>
            <a:endParaRPr kumimoji="1" lang="ja-JP" altLang="en-US" dirty="0"/>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88</a:t>
            </a:fld>
            <a:endParaRPr lang="ja-JP" altLang="en-US"/>
          </a:p>
        </p:txBody>
      </p:sp>
      <p:sp>
        <p:nvSpPr>
          <p:cNvPr id="3" name="四角形: メモ 2">
            <a:extLst>
              <a:ext uri="{FF2B5EF4-FFF2-40B4-BE49-F238E27FC236}">
                <a16:creationId xmlns:a16="http://schemas.microsoft.com/office/drawing/2014/main" id="{206614B0-431F-4D14-8815-977273577E6E}"/>
              </a:ext>
            </a:extLst>
          </p:cNvPr>
          <p:cNvSpPr/>
          <p:nvPr/>
        </p:nvSpPr>
        <p:spPr>
          <a:xfrm>
            <a:off x="5214959" y="1497725"/>
            <a:ext cx="3613382" cy="4995624"/>
          </a:xfrm>
          <a:prstGeom prst="foldedCorner">
            <a:avLst>
              <a:gd name="adj" fmla="val 7939"/>
            </a:avLst>
          </a:prstGeom>
          <a:noFill/>
          <a:ln>
            <a:solidFill>
              <a:schemeClr val="tx1">
                <a:lumMod val="75000"/>
                <a:lumOff val="2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14" name="四角形: メモ 13">
            <a:extLst>
              <a:ext uri="{FF2B5EF4-FFF2-40B4-BE49-F238E27FC236}">
                <a16:creationId xmlns:a16="http://schemas.microsoft.com/office/drawing/2014/main" id="{3C220ECC-0603-4AEA-8BA9-3CD58DBCFB71}"/>
              </a:ext>
            </a:extLst>
          </p:cNvPr>
          <p:cNvSpPr/>
          <p:nvPr/>
        </p:nvSpPr>
        <p:spPr>
          <a:xfrm>
            <a:off x="6168955" y="2832012"/>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sp>
        <p:nvSpPr>
          <p:cNvPr id="15" name="四角形: メモ 14">
            <a:extLst>
              <a:ext uri="{FF2B5EF4-FFF2-40B4-BE49-F238E27FC236}">
                <a16:creationId xmlns:a16="http://schemas.microsoft.com/office/drawing/2014/main" id="{D37B56A1-5176-4221-8EBD-922BB7215AB0}"/>
              </a:ext>
            </a:extLst>
          </p:cNvPr>
          <p:cNvSpPr/>
          <p:nvPr/>
        </p:nvSpPr>
        <p:spPr>
          <a:xfrm>
            <a:off x="6184091" y="4227171"/>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sp>
        <p:nvSpPr>
          <p:cNvPr id="20" name="四角形: メモ 19">
            <a:extLst>
              <a:ext uri="{FF2B5EF4-FFF2-40B4-BE49-F238E27FC236}">
                <a16:creationId xmlns:a16="http://schemas.microsoft.com/office/drawing/2014/main" id="{33D499C4-95F0-4458-8723-F4A72F417707}"/>
              </a:ext>
            </a:extLst>
          </p:cNvPr>
          <p:cNvSpPr/>
          <p:nvPr/>
        </p:nvSpPr>
        <p:spPr>
          <a:xfrm>
            <a:off x="5878183" y="4500102"/>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sp>
        <p:nvSpPr>
          <p:cNvPr id="22" name="テキスト ボックス 21">
            <a:extLst>
              <a:ext uri="{FF2B5EF4-FFF2-40B4-BE49-F238E27FC236}">
                <a16:creationId xmlns:a16="http://schemas.microsoft.com/office/drawing/2014/main" id="{283569BD-D509-4981-9D71-CEF86524A7D9}"/>
              </a:ext>
            </a:extLst>
          </p:cNvPr>
          <p:cNvSpPr txBox="1"/>
          <p:nvPr/>
        </p:nvSpPr>
        <p:spPr>
          <a:xfrm>
            <a:off x="5214959" y="1859611"/>
            <a:ext cx="1792150" cy="338554"/>
          </a:xfrm>
          <a:prstGeom prst="rect">
            <a:avLst/>
          </a:prstGeom>
          <a:noFill/>
        </p:spPr>
        <p:txBody>
          <a:bodyPr wrap="square" rtlCol="0">
            <a:spAutoFit/>
          </a:bodyPr>
          <a:lstStyle/>
          <a:p>
            <a:pPr algn="ctr"/>
            <a:r>
              <a:rPr lang="ja-JP" altLang="en-US" sz="1600" dirty="0">
                <a:solidFill>
                  <a:schemeClr val="tx1">
                    <a:lumMod val="75000"/>
                    <a:lumOff val="25000"/>
                  </a:schemeClr>
                </a:solidFill>
                <a:latin typeface="ＭＳ Ｐゴシック" panose="020B0600070205080204" pitchFamily="50" charset="-128"/>
                <a:ea typeface="ＭＳ Ｐゴシック" panose="020B0600070205080204" pitchFamily="50" charset="-128"/>
              </a:rPr>
              <a:t>難しい</a:t>
            </a:r>
            <a:r>
              <a:rPr lang="ja-JP" altLang="en-US" sz="1600">
                <a:solidFill>
                  <a:schemeClr val="tx1">
                    <a:lumMod val="75000"/>
                    <a:lumOff val="25000"/>
                  </a:schemeClr>
                </a:solidFill>
                <a:latin typeface="ＭＳ Ｐゴシック" panose="020B0600070205080204" pitchFamily="50" charset="-128"/>
                <a:ea typeface="ＭＳ Ｐゴシック" panose="020B0600070205080204" pitchFamily="50" charset="-128"/>
              </a:rPr>
              <a:t>と思ったこと</a:t>
            </a:r>
            <a:endParaRPr kumimoji="1" lang="ja-JP" altLang="en-US" sz="160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p:txBody>
      </p:sp>
      <p:cxnSp>
        <p:nvCxnSpPr>
          <p:cNvPr id="31" name="直線コネクタ 30">
            <a:extLst>
              <a:ext uri="{FF2B5EF4-FFF2-40B4-BE49-F238E27FC236}">
                <a16:creationId xmlns:a16="http://schemas.microsoft.com/office/drawing/2014/main" id="{2EB50AAC-39B3-424B-97B1-BF7C9FC0A7B7}"/>
              </a:ext>
            </a:extLst>
          </p:cNvPr>
          <p:cNvCxnSpPr>
            <a:cxnSpLocks/>
          </p:cNvCxnSpPr>
          <p:nvPr/>
        </p:nvCxnSpPr>
        <p:spPr>
          <a:xfrm>
            <a:off x="5214959" y="2275890"/>
            <a:ext cx="36133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四角形: メモ 36">
            <a:extLst>
              <a:ext uri="{FF2B5EF4-FFF2-40B4-BE49-F238E27FC236}">
                <a16:creationId xmlns:a16="http://schemas.microsoft.com/office/drawing/2014/main" id="{8FE94F9C-DA1B-4CB6-A674-B7A2D5292901}"/>
              </a:ext>
            </a:extLst>
          </p:cNvPr>
          <p:cNvSpPr/>
          <p:nvPr/>
        </p:nvSpPr>
        <p:spPr>
          <a:xfrm>
            <a:off x="5500828" y="2854231"/>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sp>
        <p:nvSpPr>
          <p:cNvPr id="39" name="四角形: メモ 38">
            <a:extLst>
              <a:ext uri="{FF2B5EF4-FFF2-40B4-BE49-F238E27FC236}">
                <a16:creationId xmlns:a16="http://schemas.microsoft.com/office/drawing/2014/main" id="{9C408381-C09B-4755-A384-F56AC7DA5708}"/>
              </a:ext>
            </a:extLst>
          </p:cNvPr>
          <p:cNvSpPr/>
          <p:nvPr/>
        </p:nvSpPr>
        <p:spPr>
          <a:xfrm>
            <a:off x="6168955" y="5771647"/>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sp>
        <p:nvSpPr>
          <p:cNvPr id="40" name="四角形: メモ 39">
            <a:extLst>
              <a:ext uri="{FF2B5EF4-FFF2-40B4-BE49-F238E27FC236}">
                <a16:creationId xmlns:a16="http://schemas.microsoft.com/office/drawing/2014/main" id="{93C47F08-D375-487C-84B0-9F9552877661}"/>
              </a:ext>
            </a:extLst>
          </p:cNvPr>
          <p:cNvSpPr/>
          <p:nvPr/>
        </p:nvSpPr>
        <p:spPr>
          <a:xfrm>
            <a:off x="5500828" y="5793866"/>
            <a:ext cx="618066" cy="618066"/>
          </a:xfrm>
          <a:prstGeom prst="foldedCorner">
            <a:avLst/>
          </a:prstGeom>
          <a:solidFill>
            <a:srgbClr val="FFFF99"/>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000" dirty="0"/>
              <a:t>〇〇</a:t>
            </a:r>
            <a:r>
              <a:rPr kumimoji="1" lang="en-US" altLang="ja-JP" sz="1000" dirty="0"/>
              <a:t/>
            </a:r>
            <a:br>
              <a:rPr kumimoji="1" lang="en-US" altLang="ja-JP" sz="1000" dirty="0"/>
            </a:br>
            <a:r>
              <a:rPr kumimoji="1" lang="ja-JP" altLang="en-US" sz="1000" dirty="0"/>
              <a:t>すること</a:t>
            </a:r>
          </a:p>
        </p:txBody>
      </p:sp>
      <p:cxnSp>
        <p:nvCxnSpPr>
          <p:cNvPr id="46" name="直線コネクタ 45">
            <a:extLst>
              <a:ext uri="{FF2B5EF4-FFF2-40B4-BE49-F238E27FC236}">
                <a16:creationId xmlns:a16="http://schemas.microsoft.com/office/drawing/2014/main" id="{41CBDF82-98FF-4CC0-84E4-B32651E512AE}"/>
              </a:ext>
            </a:extLst>
          </p:cNvPr>
          <p:cNvCxnSpPr>
            <a:cxnSpLocks/>
          </p:cNvCxnSpPr>
          <p:nvPr/>
        </p:nvCxnSpPr>
        <p:spPr>
          <a:xfrm>
            <a:off x="5214959" y="3614573"/>
            <a:ext cx="36133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84E235D8-6AC5-4DDA-92A9-DCF6195CCE11}"/>
              </a:ext>
            </a:extLst>
          </p:cNvPr>
          <p:cNvCxnSpPr>
            <a:cxnSpLocks/>
          </p:cNvCxnSpPr>
          <p:nvPr/>
        </p:nvCxnSpPr>
        <p:spPr>
          <a:xfrm>
            <a:off x="5214959" y="5187420"/>
            <a:ext cx="36133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正方形/長方形 11">
            <a:extLst>
              <a:ext uri="{FF2B5EF4-FFF2-40B4-BE49-F238E27FC236}">
                <a16:creationId xmlns:a16="http://schemas.microsoft.com/office/drawing/2014/main" id="{74BB3E49-E72F-4F06-A429-DEC2C45E4F96}"/>
              </a:ext>
            </a:extLst>
          </p:cNvPr>
          <p:cNvSpPr/>
          <p:nvPr/>
        </p:nvSpPr>
        <p:spPr>
          <a:xfrm>
            <a:off x="306553" y="1480721"/>
            <a:ext cx="4545036" cy="4064555"/>
          </a:xfrm>
          <a:custGeom>
            <a:avLst/>
            <a:gdLst>
              <a:gd name="connsiteX0" fmla="*/ 0 w 8348133"/>
              <a:gd name="connsiteY0" fmla="*/ 0 h 4248709"/>
              <a:gd name="connsiteX1" fmla="*/ 8348133 w 8348133"/>
              <a:gd name="connsiteY1" fmla="*/ 0 h 4248709"/>
              <a:gd name="connsiteX2" fmla="*/ 8348133 w 8348133"/>
              <a:gd name="connsiteY2" fmla="*/ 4248709 h 4248709"/>
              <a:gd name="connsiteX3" fmla="*/ 0 w 8348133"/>
              <a:gd name="connsiteY3" fmla="*/ 4248709 h 4248709"/>
              <a:gd name="connsiteX4" fmla="*/ 0 w 8348133"/>
              <a:gd name="connsiteY4" fmla="*/ 0 h 4248709"/>
              <a:gd name="connsiteX0" fmla="*/ 0 w 8348133"/>
              <a:gd name="connsiteY0" fmla="*/ 0 h 4248922"/>
              <a:gd name="connsiteX1" fmla="*/ 8348133 w 8348133"/>
              <a:gd name="connsiteY1" fmla="*/ 0 h 4248922"/>
              <a:gd name="connsiteX2" fmla="*/ 8348133 w 8348133"/>
              <a:gd name="connsiteY2" fmla="*/ 4248709 h 4248922"/>
              <a:gd name="connsiteX3" fmla="*/ 4572001 w 8348133"/>
              <a:gd name="connsiteY3" fmla="*/ 4248922 h 4248922"/>
              <a:gd name="connsiteX4" fmla="*/ 0 w 8348133"/>
              <a:gd name="connsiteY4" fmla="*/ 4248709 h 4248922"/>
              <a:gd name="connsiteX5" fmla="*/ 0 w 8348133"/>
              <a:gd name="connsiteY5" fmla="*/ 0 h 4248922"/>
              <a:gd name="connsiteX0" fmla="*/ 0 w 8348133"/>
              <a:gd name="connsiteY0" fmla="*/ 0 h 4248922"/>
              <a:gd name="connsiteX1" fmla="*/ 8348133 w 8348133"/>
              <a:gd name="connsiteY1" fmla="*/ 0 h 4248922"/>
              <a:gd name="connsiteX2" fmla="*/ 8348133 w 8348133"/>
              <a:gd name="connsiteY2" fmla="*/ 4248709 h 4248922"/>
              <a:gd name="connsiteX3" fmla="*/ 5156201 w 8348133"/>
              <a:gd name="connsiteY3" fmla="*/ 4248921 h 4248922"/>
              <a:gd name="connsiteX4" fmla="*/ 4572001 w 8348133"/>
              <a:gd name="connsiteY4" fmla="*/ 4248922 h 4248922"/>
              <a:gd name="connsiteX5" fmla="*/ 0 w 8348133"/>
              <a:gd name="connsiteY5" fmla="*/ 4248709 h 4248922"/>
              <a:gd name="connsiteX6" fmla="*/ 0 w 8348133"/>
              <a:gd name="connsiteY6" fmla="*/ 0 h 4248922"/>
              <a:gd name="connsiteX0" fmla="*/ 0 w 8348133"/>
              <a:gd name="connsiteY0" fmla="*/ 0 h 4257388"/>
              <a:gd name="connsiteX1" fmla="*/ 8348133 w 8348133"/>
              <a:gd name="connsiteY1" fmla="*/ 0 h 4257388"/>
              <a:gd name="connsiteX2" fmla="*/ 8348133 w 8348133"/>
              <a:gd name="connsiteY2" fmla="*/ 4248709 h 4257388"/>
              <a:gd name="connsiteX3" fmla="*/ 5156201 w 8348133"/>
              <a:gd name="connsiteY3" fmla="*/ 4248921 h 4257388"/>
              <a:gd name="connsiteX4" fmla="*/ 4851401 w 8348133"/>
              <a:gd name="connsiteY4" fmla="*/ 4257388 h 4257388"/>
              <a:gd name="connsiteX5" fmla="*/ 4572001 w 8348133"/>
              <a:gd name="connsiteY5" fmla="*/ 4248922 h 4257388"/>
              <a:gd name="connsiteX6" fmla="*/ 0 w 8348133"/>
              <a:gd name="connsiteY6" fmla="*/ 4248709 h 4257388"/>
              <a:gd name="connsiteX7" fmla="*/ 0 w 8348133"/>
              <a:gd name="connsiteY7" fmla="*/ 0 h 4257388"/>
              <a:gd name="connsiteX0" fmla="*/ 0 w 8348133"/>
              <a:gd name="connsiteY0" fmla="*/ 0 h 4477521"/>
              <a:gd name="connsiteX1" fmla="*/ 8348133 w 8348133"/>
              <a:gd name="connsiteY1" fmla="*/ 0 h 4477521"/>
              <a:gd name="connsiteX2" fmla="*/ 8348133 w 8348133"/>
              <a:gd name="connsiteY2" fmla="*/ 4248709 h 4477521"/>
              <a:gd name="connsiteX3" fmla="*/ 5156201 w 8348133"/>
              <a:gd name="connsiteY3" fmla="*/ 4248921 h 4477521"/>
              <a:gd name="connsiteX4" fmla="*/ 5257801 w 8348133"/>
              <a:gd name="connsiteY4" fmla="*/ 4477521 h 4477521"/>
              <a:gd name="connsiteX5" fmla="*/ 4572001 w 8348133"/>
              <a:gd name="connsiteY5" fmla="*/ 4248922 h 4477521"/>
              <a:gd name="connsiteX6" fmla="*/ 0 w 8348133"/>
              <a:gd name="connsiteY6" fmla="*/ 4248709 h 4477521"/>
              <a:gd name="connsiteX7" fmla="*/ 0 w 8348133"/>
              <a:gd name="connsiteY7" fmla="*/ 0 h 4477521"/>
              <a:gd name="connsiteX0" fmla="*/ 0 w 8348133"/>
              <a:gd name="connsiteY0" fmla="*/ 0 h 4850873"/>
              <a:gd name="connsiteX1" fmla="*/ 8348133 w 8348133"/>
              <a:gd name="connsiteY1" fmla="*/ 0 h 4850873"/>
              <a:gd name="connsiteX2" fmla="*/ 8348133 w 8348133"/>
              <a:gd name="connsiteY2" fmla="*/ 4248709 h 4850873"/>
              <a:gd name="connsiteX3" fmla="*/ 5156201 w 8348133"/>
              <a:gd name="connsiteY3" fmla="*/ 4248921 h 4850873"/>
              <a:gd name="connsiteX4" fmla="*/ 5274735 w 8348133"/>
              <a:gd name="connsiteY4" fmla="*/ 4850873 h 4850873"/>
              <a:gd name="connsiteX5" fmla="*/ 4572001 w 8348133"/>
              <a:gd name="connsiteY5" fmla="*/ 4248922 h 4850873"/>
              <a:gd name="connsiteX6" fmla="*/ 0 w 8348133"/>
              <a:gd name="connsiteY6" fmla="*/ 4248709 h 4850873"/>
              <a:gd name="connsiteX7" fmla="*/ 0 w 8348133"/>
              <a:gd name="connsiteY7" fmla="*/ 0 h 4850873"/>
              <a:gd name="connsiteX0" fmla="*/ 0 w 8348133"/>
              <a:gd name="connsiteY0" fmla="*/ 0 h 4547968"/>
              <a:gd name="connsiteX1" fmla="*/ 8348133 w 8348133"/>
              <a:gd name="connsiteY1" fmla="*/ 0 h 4547968"/>
              <a:gd name="connsiteX2" fmla="*/ 8348133 w 8348133"/>
              <a:gd name="connsiteY2" fmla="*/ 4248709 h 4547968"/>
              <a:gd name="connsiteX3" fmla="*/ 5156201 w 8348133"/>
              <a:gd name="connsiteY3" fmla="*/ 4248921 h 4547968"/>
              <a:gd name="connsiteX4" fmla="*/ 5240868 w 8348133"/>
              <a:gd name="connsiteY4" fmla="*/ 4547968 h 4547968"/>
              <a:gd name="connsiteX5" fmla="*/ 4572001 w 8348133"/>
              <a:gd name="connsiteY5" fmla="*/ 4248922 h 4547968"/>
              <a:gd name="connsiteX6" fmla="*/ 0 w 8348133"/>
              <a:gd name="connsiteY6" fmla="*/ 4248709 h 4547968"/>
              <a:gd name="connsiteX7" fmla="*/ 0 w 8348133"/>
              <a:gd name="connsiteY7" fmla="*/ 0 h 4547968"/>
              <a:gd name="connsiteX0" fmla="*/ 0 w 8348133"/>
              <a:gd name="connsiteY0" fmla="*/ 0 h 4901831"/>
              <a:gd name="connsiteX1" fmla="*/ 8348133 w 8348133"/>
              <a:gd name="connsiteY1" fmla="*/ 0 h 4901831"/>
              <a:gd name="connsiteX2" fmla="*/ 8348133 w 8348133"/>
              <a:gd name="connsiteY2" fmla="*/ 4248709 h 4901831"/>
              <a:gd name="connsiteX3" fmla="*/ 5156201 w 8348133"/>
              <a:gd name="connsiteY3" fmla="*/ 4248921 h 4901831"/>
              <a:gd name="connsiteX4" fmla="*/ 5290325 w 8348133"/>
              <a:gd name="connsiteY4" fmla="*/ 4901831 h 4901831"/>
              <a:gd name="connsiteX5" fmla="*/ 4572001 w 8348133"/>
              <a:gd name="connsiteY5" fmla="*/ 4248922 h 4901831"/>
              <a:gd name="connsiteX6" fmla="*/ 0 w 8348133"/>
              <a:gd name="connsiteY6" fmla="*/ 4248709 h 4901831"/>
              <a:gd name="connsiteX7" fmla="*/ 0 w 8348133"/>
              <a:gd name="connsiteY7" fmla="*/ 0 h 490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8133" h="4901831">
                <a:moveTo>
                  <a:pt x="0" y="0"/>
                </a:moveTo>
                <a:lnTo>
                  <a:pt x="8348133" y="0"/>
                </a:lnTo>
                <a:lnTo>
                  <a:pt x="8348133" y="4248709"/>
                </a:lnTo>
                <a:lnTo>
                  <a:pt x="5156201" y="4248921"/>
                </a:lnTo>
                <a:lnTo>
                  <a:pt x="5290325" y="4901831"/>
                </a:lnTo>
                <a:lnTo>
                  <a:pt x="4572001" y="4248922"/>
                </a:lnTo>
                <a:lnTo>
                  <a:pt x="0" y="4248709"/>
                </a:lnTo>
                <a:lnTo>
                  <a:pt x="0" y="0"/>
                </a:lnTo>
                <a:close/>
              </a:path>
            </a:pathLst>
          </a:custGeom>
          <a:solidFill>
            <a:schemeClr val="accent4">
              <a:lumMod val="20000"/>
              <a:lumOff val="80000"/>
            </a:schemeClr>
          </a:solidFill>
          <a:ln>
            <a:solidFill>
              <a:srgbClr val="E66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kumimoji="1" lang="ja-JP" altLang="en-US"/>
          </a:p>
        </p:txBody>
      </p:sp>
      <p:sp>
        <p:nvSpPr>
          <p:cNvPr id="51" name="コンテンツ プレースホルダー 6">
            <a:extLst>
              <a:ext uri="{FF2B5EF4-FFF2-40B4-BE49-F238E27FC236}">
                <a16:creationId xmlns:a16="http://schemas.microsoft.com/office/drawing/2014/main" id="{3D9148F9-E73A-4FCC-98AF-F0F7AE322C84}"/>
              </a:ext>
            </a:extLst>
          </p:cNvPr>
          <p:cNvSpPr txBox="1">
            <a:spLocks/>
          </p:cNvSpPr>
          <p:nvPr/>
        </p:nvSpPr>
        <p:spPr>
          <a:xfrm>
            <a:off x="305865" y="1846606"/>
            <a:ext cx="4545724" cy="295491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lumMod val="75000"/>
                    <a:lumOff val="25000"/>
                  </a:schemeClr>
                </a:solidFill>
                <a:latin typeface="HGP創英角ｺﾞｼｯｸUB" panose="020B0900000000000000" pitchFamily="50" charset="-128"/>
                <a:ea typeface="HGP創英角ｺﾞｼｯｸUB" panose="020B09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b="1" kern="1200">
                <a:solidFill>
                  <a:schemeClr val="tx1">
                    <a:lumMod val="75000"/>
                    <a:lumOff val="25000"/>
                  </a:schemeClr>
                </a:solidFill>
                <a:latin typeface="游ゴシック" panose="020B0400000000000000" pitchFamily="50" charset="-128"/>
                <a:ea typeface="游ゴシック" panose="020B04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just">
              <a:lnSpc>
                <a:spcPct val="100000"/>
              </a:lnSpc>
              <a:spcBef>
                <a:spcPts val="0"/>
              </a:spcBef>
              <a:spcAft>
                <a:spcPts val="600"/>
              </a:spcAft>
            </a:pPr>
            <a:r>
              <a:rPr lang="ja-JP" altLang="en-US" sz="2400" dirty="0">
                <a:latin typeface="ＭＳ Ｐゴシック" panose="020B0600070205080204" pitchFamily="50" charset="-128"/>
                <a:ea typeface="ＭＳ Ｐゴシック" panose="020B0600070205080204" pitchFamily="50" charset="-128"/>
              </a:rPr>
              <a:t>「課題」から特に重要な </a:t>
            </a:r>
            <a:r>
              <a:rPr lang="en-US" altLang="ja-JP" sz="2400" dirty="0">
                <a:latin typeface="ＭＳ Ｐゴシック" panose="020B0600070205080204" pitchFamily="50" charset="-128"/>
                <a:ea typeface="ＭＳ Ｐゴシック" panose="020B0600070205080204" pitchFamily="50" charset="-128"/>
              </a:rPr>
              <a:t>3 </a:t>
            </a:r>
            <a:r>
              <a:rPr lang="ja-JP" altLang="en-US" sz="2400" smtClean="0">
                <a:latin typeface="ＭＳ Ｐゴシック" panose="020B0600070205080204" pitchFamily="50" charset="-128"/>
                <a:ea typeface="ＭＳ Ｐゴシック" panose="020B0600070205080204" pitchFamily="50" charset="-128"/>
              </a:rPr>
              <a:t>つを</a:t>
            </a:r>
            <a:r>
              <a:rPr lang="en-US" altLang="ja-JP" sz="2400" dirty="0">
                <a:latin typeface="ＭＳ Ｐゴシック" panose="020B0600070205080204" pitchFamily="50" charset="-128"/>
                <a:ea typeface="ＭＳ Ｐゴシック" panose="020B0600070205080204" pitchFamily="50" charset="-128"/>
              </a:rPr>
              <a:t/>
            </a:r>
            <a:br>
              <a:rPr lang="en-US" altLang="ja-JP" sz="2400" dirty="0">
                <a:latin typeface="ＭＳ Ｐゴシック" panose="020B0600070205080204" pitchFamily="50" charset="-128"/>
                <a:ea typeface="ＭＳ Ｐゴシック" panose="020B0600070205080204" pitchFamily="50" charset="-128"/>
              </a:rPr>
            </a:br>
            <a:r>
              <a:rPr lang="ja-JP" altLang="en-US" sz="2400" dirty="0">
                <a:latin typeface="ＭＳ Ｐゴシック" panose="020B0600070205080204" pitchFamily="50" charset="-128"/>
                <a:ea typeface="ＭＳ Ｐゴシック" panose="020B0600070205080204" pitchFamily="50" charset="-128"/>
              </a:rPr>
              <a:t>選択してください</a:t>
            </a:r>
            <a:endParaRPr lang="en-US" altLang="ja-JP" sz="2400" dirty="0">
              <a:latin typeface="ＭＳ Ｐゴシック" panose="020B0600070205080204" pitchFamily="50" charset="-128"/>
              <a:ea typeface="ＭＳ Ｐゴシック" panose="020B0600070205080204" pitchFamily="50" charset="-128"/>
            </a:endParaRPr>
          </a:p>
          <a:p>
            <a:pPr algn="just">
              <a:lnSpc>
                <a:spcPct val="100000"/>
              </a:lnSpc>
              <a:spcBef>
                <a:spcPts val="0"/>
              </a:spcBef>
              <a:spcAft>
                <a:spcPts val="600"/>
              </a:spcAft>
            </a:pPr>
            <a:r>
              <a:rPr lang="en-US" altLang="ja-JP" sz="2400" dirty="0">
                <a:latin typeface="ＭＳ Ｐゴシック" panose="020B0600070205080204" pitchFamily="50" charset="-128"/>
                <a:ea typeface="ＭＳ Ｐゴシック" panose="020B0600070205080204" pitchFamily="50" charset="-128"/>
              </a:rPr>
              <a:t>3</a:t>
            </a:r>
            <a:r>
              <a:rPr lang="ja-JP" altLang="en-US" sz="2400" dirty="0">
                <a:latin typeface="ＭＳ Ｐゴシック" panose="020B0600070205080204" pitchFamily="50" charset="-128"/>
                <a:ea typeface="ＭＳ Ｐゴシック" panose="020B0600070205080204" pitchFamily="50" charset="-128"/>
              </a:rPr>
              <a:t> つの課題を解決するために、今後、わが町・わが職場で</a:t>
            </a:r>
            <a:r>
              <a:rPr lang="en-US" altLang="ja-JP" sz="2400" dirty="0">
                <a:latin typeface="ＭＳ Ｐゴシック" panose="020B0600070205080204" pitchFamily="50" charset="-128"/>
                <a:ea typeface="ＭＳ Ｐゴシック" panose="020B0600070205080204" pitchFamily="50" charset="-128"/>
              </a:rPr>
              <a:t/>
            </a:r>
            <a:br>
              <a:rPr lang="en-US" altLang="ja-JP" sz="2400" dirty="0">
                <a:latin typeface="ＭＳ Ｐゴシック" panose="020B0600070205080204" pitchFamily="50" charset="-128"/>
                <a:ea typeface="ＭＳ Ｐゴシック" panose="020B0600070205080204" pitchFamily="50" charset="-128"/>
              </a:rPr>
            </a:br>
            <a:r>
              <a:rPr lang="ja-JP" altLang="en-US" sz="2400" dirty="0">
                <a:latin typeface="ＭＳ Ｐゴシック" panose="020B0600070205080204" pitchFamily="50" charset="-128"/>
                <a:ea typeface="ＭＳ Ｐゴシック" panose="020B0600070205080204" pitchFamily="50" charset="-128"/>
              </a:rPr>
              <a:t>取組むとよい</a:t>
            </a:r>
            <a:r>
              <a:rPr lang="ja-JP" altLang="en-US" sz="2400" dirty="0">
                <a:solidFill>
                  <a:srgbClr val="C00000"/>
                </a:solidFill>
                <a:latin typeface="ＭＳ Ｐゴシック" panose="020B0600070205080204" pitchFamily="50" charset="-128"/>
                <a:ea typeface="ＭＳ Ｐゴシック" panose="020B0600070205080204" pitchFamily="50" charset="-128"/>
              </a:rPr>
              <a:t>「対策案」</a:t>
            </a:r>
            <a:r>
              <a:rPr lang="ja-JP" altLang="en-US" sz="2400" dirty="0">
                <a:latin typeface="ＭＳ Ｐゴシック" panose="020B0600070205080204" pitchFamily="50" charset="-128"/>
                <a:ea typeface="ＭＳ Ｐゴシック" panose="020B0600070205080204" pitchFamily="50" charset="-128"/>
              </a:rPr>
              <a:t>を</a:t>
            </a:r>
            <a:r>
              <a:rPr lang="en-US" altLang="ja-JP" sz="2400" dirty="0">
                <a:latin typeface="ＭＳ Ｐゴシック" panose="020B0600070205080204" pitchFamily="50" charset="-128"/>
                <a:ea typeface="ＭＳ Ｐゴシック" panose="020B0600070205080204" pitchFamily="50" charset="-128"/>
              </a:rPr>
              <a:t/>
            </a:r>
            <a:br>
              <a:rPr lang="en-US" altLang="ja-JP" sz="2400" dirty="0">
                <a:latin typeface="ＭＳ Ｐゴシック" panose="020B0600070205080204" pitchFamily="50" charset="-128"/>
                <a:ea typeface="ＭＳ Ｐゴシック" panose="020B0600070205080204" pitchFamily="50" charset="-128"/>
              </a:rPr>
            </a:br>
            <a:r>
              <a:rPr lang="ja-JP" altLang="en-US" sz="2400" dirty="0">
                <a:latin typeface="ＭＳ Ｐゴシック" panose="020B0600070205080204" pitchFamily="50" charset="-128"/>
                <a:ea typeface="ＭＳ Ｐゴシック" panose="020B0600070205080204" pitchFamily="50" charset="-128"/>
              </a:rPr>
              <a:t>検討してください</a:t>
            </a:r>
            <a:endParaRPr lang="en-US" altLang="ja-JP" sz="2400" dirty="0">
              <a:latin typeface="ＭＳ Ｐゴシック" panose="020B0600070205080204" pitchFamily="50" charset="-128"/>
              <a:ea typeface="ＭＳ Ｐゴシック" panose="020B0600070205080204" pitchFamily="50" charset="-128"/>
            </a:endParaRPr>
          </a:p>
        </p:txBody>
      </p:sp>
      <p:cxnSp>
        <p:nvCxnSpPr>
          <p:cNvPr id="52" name="直線コネクタ 51">
            <a:extLst>
              <a:ext uri="{FF2B5EF4-FFF2-40B4-BE49-F238E27FC236}">
                <a16:creationId xmlns:a16="http://schemas.microsoft.com/office/drawing/2014/main" id="{C90AF170-75B9-45B5-B488-81FB35693B59}"/>
              </a:ext>
            </a:extLst>
          </p:cNvPr>
          <p:cNvCxnSpPr>
            <a:cxnSpLocks/>
          </p:cNvCxnSpPr>
          <p:nvPr/>
        </p:nvCxnSpPr>
        <p:spPr>
          <a:xfrm flipV="1">
            <a:off x="6973689" y="1859613"/>
            <a:ext cx="0" cy="46337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419B04BB-28AF-4B69-878B-6336CDED57DF}"/>
              </a:ext>
            </a:extLst>
          </p:cNvPr>
          <p:cNvCxnSpPr>
            <a:cxnSpLocks/>
          </p:cNvCxnSpPr>
          <p:nvPr/>
        </p:nvCxnSpPr>
        <p:spPr>
          <a:xfrm>
            <a:off x="5214959" y="1845040"/>
            <a:ext cx="36133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テキスト ボックス 53">
            <a:extLst>
              <a:ext uri="{FF2B5EF4-FFF2-40B4-BE49-F238E27FC236}">
                <a16:creationId xmlns:a16="http://schemas.microsoft.com/office/drawing/2014/main" id="{644C5134-5C6B-44E1-A2F7-86BE65C1BE66}"/>
              </a:ext>
            </a:extLst>
          </p:cNvPr>
          <p:cNvSpPr txBox="1"/>
          <p:nvPr/>
        </p:nvSpPr>
        <p:spPr>
          <a:xfrm>
            <a:off x="7370480" y="1466806"/>
            <a:ext cx="1373704" cy="369332"/>
          </a:xfrm>
          <a:prstGeom prst="rect">
            <a:avLst/>
          </a:prstGeom>
          <a:noFill/>
        </p:spPr>
        <p:txBody>
          <a:bodyPr wrap="square" rtlCol="0">
            <a:spAutoFit/>
          </a:bodyPr>
          <a:lstStyle/>
          <a:p>
            <a:pPr algn="ctr"/>
            <a:r>
              <a:rPr lang="en-US" altLang="ja-JP">
                <a:solidFill>
                  <a:schemeClr val="tx1">
                    <a:lumMod val="75000"/>
                    <a:lumOff val="25000"/>
                  </a:schemeClr>
                </a:solidFill>
                <a:latin typeface="ＭＳ Ｐゴシック" panose="020B0600070205080204" pitchFamily="50" charset="-128"/>
                <a:ea typeface="ＭＳ Ｐゴシック" panose="020B0600070205080204" pitchFamily="50" charset="-128"/>
              </a:rPr>
              <a:t>A </a:t>
            </a:r>
            <a:r>
              <a:rPr lang="ja-JP" altLang="en-US">
                <a:solidFill>
                  <a:schemeClr val="tx1">
                    <a:lumMod val="75000"/>
                    <a:lumOff val="25000"/>
                  </a:schemeClr>
                </a:solidFill>
                <a:latin typeface="ＭＳ Ｐゴシック" panose="020B0600070205080204" pitchFamily="50" charset="-128"/>
                <a:ea typeface="ＭＳ Ｐゴシック" panose="020B0600070205080204" pitchFamily="50" charset="-128"/>
              </a:rPr>
              <a:t>グループ</a:t>
            </a:r>
            <a:endParaRPr kumimoji="1" lang="ja-JP" altLang="en-US"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p:txBody>
      </p:sp>
      <p:sp>
        <p:nvSpPr>
          <p:cNvPr id="55" name="テキスト ボックス 54">
            <a:extLst>
              <a:ext uri="{FF2B5EF4-FFF2-40B4-BE49-F238E27FC236}">
                <a16:creationId xmlns:a16="http://schemas.microsoft.com/office/drawing/2014/main" id="{152C3FEB-0E9F-4C22-9CFE-E8D481FCD80D}"/>
              </a:ext>
            </a:extLst>
          </p:cNvPr>
          <p:cNvSpPr txBox="1"/>
          <p:nvPr/>
        </p:nvSpPr>
        <p:spPr>
          <a:xfrm>
            <a:off x="7133627" y="1875377"/>
            <a:ext cx="1594127" cy="369332"/>
          </a:xfrm>
          <a:prstGeom prst="rect">
            <a:avLst/>
          </a:prstGeom>
          <a:noFill/>
        </p:spPr>
        <p:txBody>
          <a:bodyPr wrap="square" rtlCol="0">
            <a:spAutoFit/>
          </a:bodyPr>
          <a:lstStyle/>
          <a:p>
            <a:pPr algn="ctr"/>
            <a:r>
              <a:rPr lang="ja-JP" altLang="en-US">
                <a:solidFill>
                  <a:schemeClr val="tx1">
                    <a:lumMod val="75000"/>
                    <a:lumOff val="25000"/>
                  </a:schemeClr>
                </a:solidFill>
                <a:latin typeface="ＭＳ Ｐゴシック" panose="020B0600070205080204" pitchFamily="50" charset="-128"/>
                <a:ea typeface="ＭＳ Ｐゴシック" panose="020B0600070205080204" pitchFamily="50" charset="-128"/>
              </a:rPr>
              <a:t>対策案</a:t>
            </a:r>
            <a:endParaRPr kumimoji="1" lang="ja-JP" altLang="en-US"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p:txBody>
      </p:sp>
      <p:sp>
        <p:nvSpPr>
          <p:cNvPr id="2" name="テキスト ボックス 1">
            <a:extLst>
              <a:ext uri="{FF2B5EF4-FFF2-40B4-BE49-F238E27FC236}">
                <a16:creationId xmlns:a16="http://schemas.microsoft.com/office/drawing/2014/main" id="{91FB3663-62F1-42D6-BD9A-6194BF99914C}"/>
              </a:ext>
            </a:extLst>
          </p:cNvPr>
          <p:cNvSpPr txBox="1"/>
          <p:nvPr/>
        </p:nvSpPr>
        <p:spPr>
          <a:xfrm>
            <a:off x="7005095" y="2301945"/>
            <a:ext cx="1791840" cy="600164"/>
          </a:xfrm>
          <a:prstGeom prst="rect">
            <a:avLst/>
          </a:prstGeom>
          <a:noFill/>
        </p:spPr>
        <p:txBody>
          <a:bodyPr wrap="square" rtlCol="0">
            <a:spAutoFit/>
          </a:bodyPr>
          <a:lstStyle/>
          <a:p>
            <a:pPr>
              <a:spcAft>
                <a:spcPts val="600"/>
              </a:spcAft>
            </a:pPr>
            <a:r>
              <a:rPr kumimoji="1" lang="ja-JP" altLang="en-US" sz="1400" dirty="0">
                <a:solidFill>
                  <a:schemeClr val="tx1">
                    <a:lumMod val="75000"/>
                    <a:lumOff val="25000"/>
                  </a:schemeClr>
                </a:solidFill>
                <a:latin typeface="ＭＳ Ｐゴシック" panose="020B0600070205080204" pitchFamily="50" charset="-128"/>
                <a:ea typeface="ＭＳ Ｐゴシック" panose="020B0600070205080204" pitchFamily="50" charset="-128"/>
              </a:rPr>
              <a:t>毎年●●に取り組む</a:t>
            </a:r>
            <a:endParaRPr lang="en-US" altLang="ja-JP" sz="140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a:p>
            <a:r>
              <a:rPr lang="ja-JP" altLang="en-US" sz="1400" dirty="0">
                <a:solidFill>
                  <a:schemeClr val="tx1">
                    <a:lumMod val="75000"/>
                    <a:lumOff val="25000"/>
                  </a:schemeClr>
                </a:solidFill>
                <a:latin typeface="ＭＳ Ｐゴシック" panose="020B0600070205080204" pitchFamily="50" charset="-128"/>
                <a:ea typeface="ＭＳ Ｐゴシック" panose="020B0600070205080204" pitchFamily="50" charset="-128"/>
              </a:rPr>
              <a:t>定期的に●●する</a:t>
            </a:r>
            <a:endParaRPr kumimoji="1" lang="ja-JP" altLang="en-US" sz="140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p:txBody>
      </p:sp>
      <p:sp>
        <p:nvSpPr>
          <p:cNvPr id="34" name="テキスト ボックス 33">
            <a:extLst>
              <a:ext uri="{FF2B5EF4-FFF2-40B4-BE49-F238E27FC236}">
                <a16:creationId xmlns:a16="http://schemas.microsoft.com/office/drawing/2014/main" id="{46EF7A30-01E0-4F8A-870D-032A2A0F7F49}"/>
              </a:ext>
            </a:extLst>
          </p:cNvPr>
          <p:cNvSpPr txBox="1"/>
          <p:nvPr/>
        </p:nvSpPr>
        <p:spPr>
          <a:xfrm>
            <a:off x="7036501" y="3863877"/>
            <a:ext cx="1791840" cy="661720"/>
          </a:xfrm>
          <a:prstGeom prst="rect">
            <a:avLst/>
          </a:prstGeom>
          <a:noFill/>
        </p:spPr>
        <p:txBody>
          <a:bodyPr wrap="square" rtlCol="0">
            <a:spAutoFit/>
          </a:bodyPr>
          <a:lstStyle/>
          <a:p>
            <a:r>
              <a:rPr lang="ja-JP" altLang="en-US" sz="1400">
                <a:solidFill>
                  <a:schemeClr val="tx1">
                    <a:lumMod val="75000"/>
                    <a:lumOff val="25000"/>
                  </a:schemeClr>
                </a:solidFill>
                <a:latin typeface="ＭＳ Ｐゴシック" panose="020B0600070205080204" pitchFamily="50" charset="-128"/>
                <a:ea typeface="ＭＳ Ｐゴシック" panose="020B0600070205080204" pitchFamily="50" charset="-128"/>
              </a:rPr>
              <a:t>新人職員に</a:t>
            </a:r>
            <a:r>
              <a:rPr lang="ja-JP" altLang="en-US" sz="1400" dirty="0">
                <a:solidFill>
                  <a:schemeClr val="tx1">
                    <a:lumMod val="75000"/>
                    <a:lumOff val="25000"/>
                  </a:schemeClr>
                </a:solidFill>
                <a:latin typeface="ＭＳ Ｐゴシック" panose="020B0600070205080204" pitchFamily="50" charset="-128"/>
                <a:ea typeface="ＭＳ Ｐゴシック" panose="020B0600070205080204" pitchFamily="50" charset="-128"/>
              </a:rPr>
              <a:t>●●する</a:t>
            </a:r>
          </a:p>
          <a:p>
            <a:endParaRPr kumimoji="1" lang="en-US" altLang="ja-JP" sz="90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a:p>
            <a:r>
              <a:rPr kumimoji="1" lang="ja-JP" altLang="en-US" sz="1400" dirty="0">
                <a:solidFill>
                  <a:schemeClr val="tx1">
                    <a:lumMod val="75000"/>
                    <a:lumOff val="25000"/>
                  </a:schemeClr>
                </a:solidFill>
                <a:latin typeface="ＭＳ Ｐゴシック" panose="020B0600070205080204" pitchFamily="50" charset="-128"/>
                <a:ea typeface="ＭＳ Ｐゴシック" panose="020B0600070205080204" pitchFamily="50" charset="-128"/>
              </a:rPr>
              <a:t>住民に●●する</a:t>
            </a:r>
            <a:endParaRPr kumimoji="1" lang="en-US" altLang="ja-JP" sz="140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p:txBody>
      </p:sp>
      <p:sp>
        <p:nvSpPr>
          <p:cNvPr id="35" name="テキスト ボックス 34">
            <a:extLst>
              <a:ext uri="{FF2B5EF4-FFF2-40B4-BE49-F238E27FC236}">
                <a16:creationId xmlns:a16="http://schemas.microsoft.com/office/drawing/2014/main" id="{AEAFC8F6-F179-47CC-8617-98447E0E9B96}"/>
              </a:ext>
            </a:extLst>
          </p:cNvPr>
          <p:cNvSpPr txBox="1"/>
          <p:nvPr/>
        </p:nvSpPr>
        <p:spPr>
          <a:xfrm>
            <a:off x="7021650" y="5545277"/>
            <a:ext cx="1791840" cy="307777"/>
          </a:xfrm>
          <a:prstGeom prst="rect">
            <a:avLst/>
          </a:prstGeom>
          <a:noFill/>
        </p:spPr>
        <p:txBody>
          <a:bodyPr wrap="square" rtlCol="0">
            <a:spAutoFit/>
          </a:bodyPr>
          <a:lstStyle/>
          <a:p>
            <a:r>
              <a:rPr kumimoji="1" lang="ja-JP" altLang="en-US" sz="1400" dirty="0">
                <a:solidFill>
                  <a:schemeClr val="tx1">
                    <a:lumMod val="75000"/>
                    <a:lumOff val="25000"/>
                  </a:schemeClr>
                </a:solidFill>
                <a:latin typeface="ＭＳ Ｐゴシック" panose="020B0600070205080204" pitchFamily="50" charset="-128"/>
                <a:ea typeface="ＭＳ Ｐゴシック" panose="020B0600070205080204" pitchFamily="50" charset="-128"/>
              </a:rPr>
              <a:t>●●課が▲▲する</a:t>
            </a:r>
            <a:endParaRPr kumimoji="1" lang="en-US" altLang="ja-JP" sz="140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p:txBody>
      </p:sp>
      <p:sp>
        <p:nvSpPr>
          <p:cNvPr id="33" name="四角形: メモ 32">
            <a:extLst>
              <a:ext uri="{FF2B5EF4-FFF2-40B4-BE49-F238E27FC236}">
                <a16:creationId xmlns:a16="http://schemas.microsoft.com/office/drawing/2014/main" id="{26FD3B8D-A398-4021-8385-F86396F05719}"/>
              </a:ext>
            </a:extLst>
          </p:cNvPr>
          <p:cNvSpPr/>
          <p:nvPr/>
        </p:nvSpPr>
        <p:spPr>
          <a:xfrm>
            <a:off x="5820721" y="3769838"/>
            <a:ext cx="618066" cy="618066"/>
          </a:xfrm>
          <a:prstGeom prst="foldedCorner">
            <a:avLst/>
          </a:prstGeom>
          <a:no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1000" b="1" dirty="0"/>
              <a:t>タイトル</a:t>
            </a:r>
          </a:p>
        </p:txBody>
      </p:sp>
      <p:sp>
        <p:nvSpPr>
          <p:cNvPr id="36" name="四角形: メモ 35">
            <a:extLst>
              <a:ext uri="{FF2B5EF4-FFF2-40B4-BE49-F238E27FC236}">
                <a16:creationId xmlns:a16="http://schemas.microsoft.com/office/drawing/2014/main" id="{19DAE930-EBFA-4E14-A6B0-3DF5192AF613}"/>
              </a:ext>
            </a:extLst>
          </p:cNvPr>
          <p:cNvSpPr/>
          <p:nvPr/>
        </p:nvSpPr>
        <p:spPr>
          <a:xfrm>
            <a:off x="5723806" y="2383115"/>
            <a:ext cx="792065" cy="618066"/>
          </a:xfrm>
          <a:prstGeom prst="foldedCorner">
            <a:avLst/>
          </a:prstGeom>
          <a:no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1200" b="1" dirty="0"/>
              <a:t>タイトル</a:t>
            </a:r>
          </a:p>
        </p:txBody>
      </p:sp>
      <p:sp>
        <p:nvSpPr>
          <p:cNvPr id="41" name="四角形: メモ 40">
            <a:extLst>
              <a:ext uri="{FF2B5EF4-FFF2-40B4-BE49-F238E27FC236}">
                <a16:creationId xmlns:a16="http://schemas.microsoft.com/office/drawing/2014/main" id="{3986744A-77A4-47EE-9D4F-241E0D186AE1}"/>
              </a:ext>
            </a:extLst>
          </p:cNvPr>
          <p:cNvSpPr/>
          <p:nvPr/>
        </p:nvSpPr>
        <p:spPr>
          <a:xfrm>
            <a:off x="5831777" y="5287134"/>
            <a:ext cx="618066" cy="618066"/>
          </a:xfrm>
          <a:prstGeom prst="foldedCorner">
            <a:avLst/>
          </a:prstGeom>
          <a:no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ja-JP" altLang="en-US" sz="1000" b="1" dirty="0"/>
              <a:t>タイトル</a:t>
            </a:r>
          </a:p>
        </p:txBody>
      </p:sp>
      <p:sp>
        <p:nvSpPr>
          <p:cNvPr id="43" name="フリーフォーム: 図形 42">
            <a:extLst>
              <a:ext uri="{FF2B5EF4-FFF2-40B4-BE49-F238E27FC236}">
                <a16:creationId xmlns:a16="http://schemas.microsoft.com/office/drawing/2014/main" id="{A29D73B9-480F-4678-8C25-EA96C387AB5F}"/>
              </a:ext>
            </a:extLst>
          </p:cNvPr>
          <p:cNvSpPr/>
          <p:nvPr/>
        </p:nvSpPr>
        <p:spPr>
          <a:xfrm>
            <a:off x="5323715" y="2664663"/>
            <a:ext cx="1562566" cy="1102313"/>
          </a:xfrm>
          <a:custGeom>
            <a:avLst/>
            <a:gdLst>
              <a:gd name="connsiteX0" fmla="*/ 1228550 w 1562566"/>
              <a:gd name="connsiteY0" fmla="*/ 0 h 1102313"/>
              <a:gd name="connsiteX1" fmla="*/ 1318307 w 1562566"/>
              <a:gd name="connsiteY1" fmla="*/ 11219 h 1102313"/>
              <a:gd name="connsiteX2" fmla="*/ 1396845 w 1562566"/>
              <a:gd name="connsiteY2" fmla="*/ 33658 h 1102313"/>
              <a:gd name="connsiteX3" fmla="*/ 1413674 w 1562566"/>
              <a:gd name="connsiteY3" fmla="*/ 39268 h 1102313"/>
              <a:gd name="connsiteX4" fmla="*/ 1452943 w 1562566"/>
              <a:gd name="connsiteY4" fmla="*/ 61708 h 1102313"/>
              <a:gd name="connsiteX5" fmla="*/ 1475382 w 1562566"/>
              <a:gd name="connsiteY5" fmla="*/ 78537 h 1102313"/>
              <a:gd name="connsiteX6" fmla="*/ 1497821 w 1562566"/>
              <a:gd name="connsiteY6" fmla="*/ 112196 h 1102313"/>
              <a:gd name="connsiteX7" fmla="*/ 1520260 w 1562566"/>
              <a:gd name="connsiteY7" fmla="*/ 145855 h 1102313"/>
              <a:gd name="connsiteX8" fmla="*/ 1531480 w 1562566"/>
              <a:gd name="connsiteY8" fmla="*/ 179514 h 1102313"/>
              <a:gd name="connsiteX9" fmla="*/ 1537090 w 1562566"/>
              <a:gd name="connsiteY9" fmla="*/ 196343 h 1102313"/>
              <a:gd name="connsiteX10" fmla="*/ 1542700 w 1562566"/>
              <a:gd name="connsiteY10" fmla="*/ 218782 h 1102313"/>
              <a:gd name="connsiteX11" fmla="*/ 1553919 w 1562566"/>
              <a:gd name="connsiteY11" fmla="*/ 252441 h 1102313"/>
              <a:gd name="connsiteX12" fmla="*/ 1553919 w 1562566"/>
              <a:gd name="connsiteY12" fmla="*/ 544152 h 1102313"/>
              <a:gd name="connsiteX13" fmla="*/ 1548310 w 1562566"/>
              <a:gd name="connsiteY13" fmla="*/ 594640 h 1102313"/>
              <a:gd name="connsiteX14" fmla="*/ 1531480 w 1562566"/>
              <a:gd name="connsiteY14" fmla="*/ 656348 h 1102313"/>
              <a:gd name="connsiteX15" fmla="*/ 1520260 w 1562566"/>
              <a:gd name="connsiteY15" fmla="*/ 712446 h 1102313"/>
              <a:gd name="connsiteX16" fmla="*/ 1514651 w 1562566"/>
              <a:gd name="connsiteY16" fmla="*/ 740495 h 1102313"/>
              <a:gd name="connsiteX17" fmla="*/ 1475382 w 1562566"/>
              <a:gd name="connsiteY17" fmla="*/ 790984 h 1102313"/>
              <a:gd name="connsiteX18" fmla="*/ 1464162 w 1562566"/>
              <a:gd name="connsiteY18" fmla="*/ 807813 h 1102313"/>
              <a:gd name="connsiteX19" fmla="*/ 1447333 w 1562566"/>
              <a:gd name="connsiteY19" fmla="*/ 824643 h 1102313"/>
              <a:gd name="connsiteX20" fmla="*/ 1436113 w 1562566"/>
              <a:gd name="connsiteY20" fmla="*/ 841472 h 1102313"/>
              <a:gd name="connsiteX21" fmla="*/ 1385625 w 1562566"/>
              <a:gd name="connsiteY21" fmla="*/ 880741 h 1102313"/>
              <a:gd name="connsiteX22" fmla="*/ 1368795 w 1562566"/>
              <a:gd name="connsiteY22" fmla="*/ 891960 h 1102313"/>
              <a:gd name="connsiteX23" fmla="*/ 1351966 w 1562566"/>
              <a:gd name="connsiteY23" fmla="*/ 903180 h 1102313"/>
              <a:gd name="connsiteX24" fmla="*/ 1335137 w 1562566"/>
              <a:gd name="connsiteY24" fmla="*/ 914400 h 1102313"/>
              <a:gd name="connsiteX25" fmla="*/ 1323917 w 1562566"/>
              <a:gd name="connsiteY25" fmla="*/ 931229 h 1102313"/>
              <a:gd name="connsiteX26" fmla="*/ 1307087 w 1562566"/>
              <a:gd name="connsiteY26" fmla="*/ 936839 h 1102313"/>
              <a:gd name="connsiteX27" fmla="*/ 1273429 w 1562566"/>
              <a:gd name="connsiteY27" fmla="*/ 959278 h 1102313"/>
              <a:gd name="connsiteX28" fmla="*/ 1256599 w 1562566"/>
              <a:gd name="connsiteY28" fmla="*/ 970498 h 1102313"/>
              <a:gd name="connsiteX29" fmla="*/ 1228550 w 1562566"/>
              <a:gd name="connsiteY29" fmla="*/ 998547 h 1102313"/>
              <a:gd name="connsiteX30" fmla="*/ 1217330 w 1562566"/>
              <a:gd name="connsiteY30" fmla="*/ 1015376 h 1102313"/>
              <a:gd name="connsiteX31" fmla="*/ 1166842 w 1562566"/>
              <a:gd name="connsiteY31" fmla="*/ 1043425 h 1102313"/>
              <a:gd name="connsiteX32" fmla="*/ 1121964 w 1562566"/>
              <a:gd name="connsiteY32" fmla="*/ 1054645 h 1102313"/>
              <a:gd name="connsiteX33" fmla="*/ 1088305 w 1562566"/>
              <a:gd name="connsiteY33" fmla="*/ 1065865 h 1102313"/>
              <a:gd name="connsiteX34" fmla="*/ 931230 w 1562566"/>
              <a:gd name="connsiteY34" fmla="*/ 1077084 h 1102313"/>
              <a:gd name="connsiteX35" fmla="*/ 908791 w 1562566"/>
              <a:gd name="connsiteY35" fmla="*/ 1082694 h 1102313"/>
              <a:gd name="connsiteX36" fmla="*/ 802204 w 1562566"/>
              <a:gd name="connsiteY36" fmla="*/ 1093914 h 1102313"/>
              <a:gd name="connsiteX37" fmla="*/ 650739 w 1562566"/>
              <a:gd name="connsiteY37" fmla="*/ 1093914 h 1102313"/>
              <a:gd name="connsiteX38" fmla="*/ 443176 w 1562566"/>
              <a:gd name="connsiteY38" fmla="*/ 1088304 h 1102313"/>
              <a:gd name="connsiteX39" fmla="*/ 420737 w 1562566"/>
              <a:gd name="connsiteY39" fmla="*/ 1082694 h 1102313"/>
              <a:gd name="connsiteX40" fmla="*/ 403907 w 1562566"/>
              <a:gd name="connsiteY40" fmla="*/ 1077084 h 1102313"/>
              <a:gd name="connsiteX41" fmla="*/ 336589 w 1562566"/>
              <a:gd name="connsiteY41" fmla="*/ 1071474 h 1102313"/>
              <a:gd name="connsiteX42" fmla="*/ 314150 w 1562566"/>
              <a:gd name="connsiteY42" fmla="*/ 1065865 h 1102313"/>
              <a:gd name="connsiteX43" fmla="*/ 274881 w 1562566"/>
              <a:gd name="connsiteY43" fmla="*/ 1049035 h 1102313"/>
              <a:gd name="connsiteX44" fmla="*/ 258052 w 1562566"/>
              <a:gd name="connsiteY44" fmla="*/ 1032206 h 1102313"/>
              <a:gd name="connsiteX45" fmla="*/ 218783 w 1562566"/>
              <a:gd name="connsiteY45" fmla="*/ 1009766 h 1102313"/>
              <a:gd name="connsiteX46" fmla="*/ 201954 w 1562566"/>
              <a:gd name="connsiteY46" fmla="*/ 992937 h 1102313"/>
              <a:gd name="connsiteX47" fmla="*/ 185124 w 1562566"/>
              <a:gd name="connsiteY47" fmla="*/ 981717 h 1102313"/>
              <a:gd name="connsiteX48" fmla="*/ 168295 w 1562566"/>
              <a:gd name="connsiteY48" fmla="*/ 964888 h 1102313"/>
              <a:gd name="connsiteX49" fmla="*/ 151465 w 1562566"/>
              <a:gd name="connsiteY49" fmla="*/ 959278 h 1102313"/>
              <a:gd name="connsiteX50" fmla="*/ 100977 w 1562566"/>
              <a:gd name="connsiteY50" fmla="*/ 914400 h 1102313"/>
              <a:gd name="connsiteX51" fmla="*/ 84148 w 1562566"/>
              <a:gd name="connsiteY51" fmla="*/ 897570 h 1102313"/>
              <a:gd name="connsiteX52" fmla="*/ 72928 w 1562566"/>
              <a:gd name="connsiteY52" fmla="*/ 875131 h 1102313"/>
              <a:gd name="connsiteX53" fmla="*/ 50489 w 1562566"/>
              <a:gd name="connsiteY53" fmla="*/ 841472 h 1102313"/>
              <a:gd name="connsiteX54" fmla="*/ 44879 w 1562566"/>
              <a:gd name="connsiteY54" fmla="*/ 824643 h 1102313"/>
              <a:gd name="connsiteX55" fmla="*/ 33659 w 1562566"/>
              <a:gd name="connsiteY55" fmla="*/ 768544 h 1102313"/>
              <a:gd name="connsiteX56" fmla="*/ 22440 w 1562566"/>
              <a:gd name="connsiteY56" fmla="*/ 751715 h 1102313"/>
              <a:gd name="connsiteX57" fmla="*/ 11220 w 1562566"/>
              <a:gd name="connsiteY57" fmla="*/ 678787 h 1102313"/>
              <a:gd name="connsiteX58" fmla="*/ 16830 w 1562566"/>
              <a:gd name="connsiteY58" fmla="*/ 589030 h 1102313"/>
              <a:gd name="connsiteX59" fmla="*/ 11220 w 1562566"/>
              <a:gd name="connsiteY59" fmla="*/ 566591 h 1102313"/>
              <a:gd name="connsiteX60" fmla="*/ 5610 w 1562566"/>
              <a:gd name="connsiteY60" fmla="*/ 549762 h 1102313"/>
              <a:gd name="connsiteX61" fmla="*/ 0 w 1562566"/>
              <a:gd name="connsiteY61" fmla="*/ 510493 h 1102313"/>
              <a:gd name="connsiteX62" fmla="*/ 5610 w 1562566"/>
              <a:gd name="connsiteY62" fmla="*/ 387077 h 1102313"/>
              <a:gd name="connsiteX63" fmla="*/ 22440 w 1562566"/>
              <a:gd name="connsiteY63" fmla="*/ 330979 h 1102313"/>
              <a:gd name="connsiteX64" fmla="*/ 39269 w 1562566"/>
              <a:gd name="connsiteY64" fmla="*/ 291710 h 1102313"/>
              <a:gd name="connsiteX65" fmla="*/ 56098 w 1562566"/>
              <a:gd name="connsiteY65" fmla="*/ 280490 h 1102313"/>
              <a:gd name="connsiteX66" fmla="*/ 84148 w 1562566"/>
              <a:gd name="connsiteY66" fmla="*/ 241222 h 1102313"/>
              <a:gd name="connsiteX67" fmla="*/ 129026 w 1562566"/>
              <a:gd name="connsiteY67" fmla="*/ 190733 h 1102313"/>
              <a:gd name="connsiteX68" fmla="*/ 162685 w 1562566"/>
              <a:gd name="connsiteY68" fmla="*/ 173904 h 1102313"/>
              <a:gd name="connsiteX69" fmla="*/ 179514 w 1562566"/>
              <a:gd name="connsiteY69" fmla="*/ 162684 h 1102313"/>
              <a:gd name="connsiteX70" fmla="*/ 207564 w 1562566"/>
              <a:gd name="connsiteY70" fmla="*/ 151465 h 1102313"/>
              <a:gd name="connsiteX71" fmla="*/ 224393 w 1562566"/>
              <a:gd name="connsiteY71" fmla="*/ 140245 h 1102313"/>
              <a:gd name="connsiteX72" fmla="*/ 252442 w 1562566"/>
              <a:gd name="connsiteY72" fmla="*/ 134635 h 1102313"/>
              <a:gd name="connsiteX73" fmla="*/ 286101 w 1562566"/>
              <a:gd name="connsiteY73" fmla="*/ 123416 h 1102313"/>
              <a:gd name="connsiteX74" fmla="*/ 302930 w 1562566"/>
              <a:gd name="connsiteY74" fmla="*/ 106586 h 1102313"/>
              <a:gd name="connsiteX75" fmla="*/ 359029 w 1562566"/>
              <a:gd name="connsiteY75" fmla="*/ 72927 h 1102313"/>
              <a:gd name="connsiteX76" fmla="*/ 392687 w 1562566"/>
              <a:gd name="connsiteY76" fmla="*/ 61708 h 1102313"/>
              <a:gd name="connsiteX77" fmla="*/ 409517 w 1562566"/>
              <a:gd name="connsiteY77" fmla="*/ 56098 h 1102313"/>
              <a:gd name="connsiteX78" fmla="*/ 431956 w 1562566"/>
              <a:gd name="connsiteY78" fmla="*/ 50488 h 1102313"/>
              <a:gd name="connsiteX79" fmla="*/ 465615 w 1562566"/>
              <a:gd name="connsiteY79" fmla="*/ 39268 h 1102313"/>
              <a:gd name="connsiteX80" fmla="*/ 482445 w 1562566"/>
              <a:gd name="connsiteY80" fmla="*/ 33658 h 1102313"/>
              <a:gd name="connsiteX81" fmla="*/ 499274 w 1562566"/>
              <a:gd name="connsiteY81" fmla="*/ 33658 h 1102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562566" h="1102313">
                <a:moveTo>
                  <a:pt x="1228550" y="0"/>
                </a:moveTo>
                <a:cubicBezTo>
                  <a:pt x="1258469" y="3740"/>
                  <a:pt x="1289055" y="3906"/>
                  <a:pt x="1318307" y="11219"/>
                </a:cubicBezTo>
                <a:cubicBezTo>
                  <a:pt x="1374649" y="25305"/>
                  <a:pt x="1348565" y="17565"/>
                  <a:pt x="1396845" y="33658"/>
                </a:cubicBezTo>
                <a:cubicBezTo>
                  <a:pt x="1402455" y="35528"/>
                  <a:pt x="1408385" y="36623"/>
                  <a:pt x="1413674" y="39268"/>
                </a:cubicBezTo>
                <a:cubicBezTo>
                  <a:pt x="1435587" y="50225"/>
                  <a:pt x="1434441" y="48492"/>
                  <a:pt x="1452943" y="61708"/>
                </a:cubicBezTo>
                <a:cubicBezTo>
                  <a:pt x="1460551" y="67142"/>
                  <a:pt x="1469171" y="71549"/>
                  <a:pt x="1475382" y="78537"/>
                </a:cubicBezTo>
                <a:cubicBezTo>
                  <a:pt x="1484340" y="88615"/>
                  <a:pt x="1490341" y="100976"/>
                  <a:pt x="1497821" y="112196"/>
                </a:cubicBezTo>
                <a:lnTo>
                  <a:pt x="1520260" y="145855"/>
                </a:lnTo>
                <a:lnTo>
                  <a:pt x="1531480" y="179514"/>
                </a:lnTo>
                <a:cubicBezTo>
                  <a:pt x="1533350" y="185124"/>
                  <a:pt x="1535656" y="190606"/>
                  <a:pt x="1537090" y="196343"/>
                </a:cubicBezTo>
                <a:cubicBezTo>
                  <a:pt x="1538960" y="203823"/>
                  <a:pt x="1540485" y="211397"/>
                  <a:pt x="1542700" y="218782"/>
                </a:cubicBezTo>
                <a:cubicBezTo>
                  <a:pt x="1546098" y="230110"/>
                  <a:pt x="1553919" y="252441"/>
                  <a:pt x="1553919" y="252441"/>
                </a:cubicBezTo>
                <a:cubicBezTo>
                  <a:pt x="1567797" y="377343"/>
                  <a:pt x="1562838" y="312240"/>
                  <a:pt x="1553919" y="544152"/>
                </a:cubicBezTo>
                <a:cubicBezTo>
                  <a:pt x="1553268" y="561072"/>
                  <a:pt x="1550288" y="577823"/>
                  <a:pt x="1548310" y="594640"/>
                </a:cubicBezTo>
                <a:cubicBezTo>
                  <a:pt x="1542325" y="645518"/>
                  <a:pt x="1550857" y="627284"/>
                  <a:pt x="1531480" y="656348"/>
                </a:cubicBezTo>
                <a:cubicBezTo>
                  <a:pt x="1521559" y="696029"/>
                  <a:pt x="1529427" y="662024"/>
                  <a:pt x="1520260" y="712446"/>
                </a:cubicBezTo>
                <a:cubicBezTo>
                  <a:pt x="1518554" y="721827"/>
                  <a:pt x="1518597" y="731815"/>
                  <a:pt x="1514651" y="740495"/>
                </a:cubicBezTo>
                <a:cubicBezTo>
                  <a:pt x="1497640" y="777918"/>
                  <a:pt x="1495962" y="766288"/>
                  <a:pt x="1475382" y="790984"/>
                </a:cubicBezTo>
                <a:cubicBezTo>
                  <a:pt x="1471066" y="796163"/>
                  <a:pt x="1468478" y="802634"/>
                  <a:pt x="1464162" y="807813"/>
                </a:cubicBezTo>
                <a:cubicBezTo>
                  <a:pt x="1459083" y="813908"/>
                  <a:pt x="1452412" y="818548"/>
                  <a:pt x="1447333" y="824643"/>
                </a:cubicBezTo>
                <a:cubicBezTo>
                  <a:pt x="1443017" y="829822"/>
                  <a:pt x="1440429" y="836293"/>
                  <a:pt x="1436113" y="841472"/>
                </a:cubicBezTo>
                <a:cubicBezTo>
                  <a:pt x="1419636" y="861244"/>
                  <a:pt x="1409080" y="865104"/>
                  <a:pt x="1385625" y="880741"/>
                </a:cubicBezTo>
                <a:lnTo>
                  <a:pt x="1368795" y="891960"/>
                </a:lnTo>
                <a:lnTo>
                  <a:pt x="1351966" y="903180"/>
                </a:lnTo>
                <a:lnTo>
                  <a:pt x="1335137" y="914400"/>
                </a:lnTo>
                <a:cubicBezTo>
                  <a:pt x="1331397" y="920010"/>
                  <a:pt x="1329182" y="927017"/>
                  <a:pt x="1323917" y="931229"/>
                </a:cubicBezTo>
                <a:cubicBezTo>
                  <a:pt x="1319299" y="934923"/>
                  <a:pt x="1312256" y="933967"/>
                  <a:pt x="1307087" y="936839"/>
                </a:cubicBezTo>
                <a:cubicBezTo>
                  <a:pt x="1295300" y="943387"/>
                  <a:pt x="1284648" y="951798"/>
                  <a:pt x="1273429" y="959278"/>
                </a:cubicBezTo>
                <a:lnTo>
                  <a:pt x="1256599" y="970498"/>
                </a:lnTo>
                <a:cubicBezTo>
                  <a:pt x="1226679" y="1015375"/>
                  <a:pt x="1265949" y="961148"/>
                  <a:pt x="1228550" y="998547"/>
                </a:cubicBezTo>
                <a:cubicBezTo>
                  <a:pt x="1223783" y="1003314"/>
                  <a:pt x="1222449" y="1010988"/>
                  <a:pt x="1217330" y="1015376"/>
                </a:cubicBezTo>
                <a:cubicBezTo>
                  <a:pt x="1212752" y="1019300"/>
                  <a:pt x="1175533" y="1040528"/>
                  <a:pt x="1166842" y="1043425"/>
                </a:cubicBezTo>
                <a:cubicBezTo>
                  <a:pt x="1152214" y="1048301"/>
                  <a:pt x="1136592" y="1049769"/>
                  <a:pt x="1121964" y="1054645"/>
                </a:cubicBezTo>
                <a:cubicBezTo>
                  <a:pt x="1110744" y="1058385"/>
                  <a:pt x="1100083" y="1064794"/>
                  <a:pt x="1088305" y="1065865"/>
                </a:cubicBezTo>
                <a:cubicBezTo>
                  <a:pt x="994884" y="1074357"/>
                  <a:pt x="1047215" y="1070261"/>
                  <a:pt x="931230" y="1077084"/>
                </a:cubicBezTo>
                <a:cubicBezTo>
                  <a:pt x="923750" y="1078954"/>
                  <a:pt x="916396" y="1081426"/>
                  <a:pt x="908791" y="1082694"/>
                </a:cubicBezTo>
                <a:cubicBezTo>
                  <a:pt x="879374" y="1087597"/>
                  <a:pt x="829666" y="1091417"/>
                  <a:pt x="802204" y="1093914"/>
                </a:cubicBezTo>
                <a:cubicBezTo>
                  <a:pt x="737124" y="1110185"/>
                  <a:pt x="792363" y="1098635"/>
                  <a:pt x="650739" y="1093914"/>
                </a:cubicBezTo>
                <a:lnTo>
                  <a:pt x="443176" y="1088304"/>
                </a:lnTo>
                <a:cubicBezTo>
                  <a:pt x="435696" y="1086434"/>
                  <a:pt x="428150" y="1084812"/>
                  <a:pt x="420737" y="1082694"/>
                </a:cubicBezTo>
                <a:cubicBezTo>
                  <a:pt x="415051" y="1081069"/>
                  <a:pt x="409769" y="1077866"/>
                  <a:pt x="403907" y="1077084"/>
                </a:cubicBezTo>
                <a:cubicBezTo>
                  <a:pt x="381587" y="1074108"/>
                  <a:pt x="359028" y="1073344"/>
                  <a:pt x="336589" y="1071474"/>
                </a:cubicBezTo>
                <a:cubicBezTo>
                  <a:pt x="329109" y="1069604"/>
                  <a:pt x="321236" y="1068902"/>
                  <a:pt x="314150" y="1065865"/>
                </a:cubicBezTo>
                <a:cubicBezTo>
                  <a:pt x="259907" y="1042618"/>
                  <a:pt x="339311" y="1065143"/>
                  <a:pt x="274881" y="1049035"/>
                </a:cubicBezTo>
                <a:cubicBezTo>
                  <a:pt x="269271" y="1043425"/>
                  <a:pt x="264508" y="1036817"/>
                  <a:pt x="258052" y="1032206"/>
                </a:cubicBezTo>
                <a:cubicBezTo>
                  <a:pt x="219644" y="1004771"/>
                  <a:pt x="250584" y="1036267"/>
                  <a:pt x="218783" y="1009766"/>
                </a:cubicBezTo>
                <a:cubicBezTo>
                  <a:pt x="212688" y="1004687"/>
                  <a:pt x="208049" y="998016"/>
                  <a:pt x="201954" y="992937"/>
                </a:cubicBezTo>
                <a:cubicBezTo>
                  <a:pt x="196774" y="988621"/>
                  <a:pt x="190304" y="986033"/>
                  <a:pt x="185124" y="981717"/>
                </a:cubicBezTo>
                <a:cubicBezTo>
                  <a:pt x="179029" y="976638"/>
                  <a:pt x="174896" y="969289"/>
                  <a:pt x="168295" y="964888"/>
                </a:cubicBezTo>
                <a:cubicBezTo>
                  <a:pt x="163375" y="961608"/>
                  <a:pt x="157075" y="961148"/>
                  <a:pt x="151465" y="959278"/>
                </a:cubicBezTo>
                <a:cubicBezTo>
                  <a:pt x="98049" y="923668"/>
                  <a:pt x="134201" y="953163"/>
                  <a:pt x="100977" y="914400"/>
                </a:cubicBezTo>
                <a:cubicBezTo>
                  <a:pt x="95814" y="908376"/>
                  <a:pt x="88759" y="904026"/>
                  <a:pt x="84148" y="897570"/>
                </a:cubicBezTo>
                <a:cubicBezTo>
                  <a:pt x="79287" y="890765"/>
                  <a:pt x="77231" y="882302"/>
                  <a:pt x="72928" y="875131"/>
                </a:cubicBezTo>
                <a:cubicBezTo>
                  <a:pt x="65990" y="863568"/>
                  <a:pt x="54753" y="854264"/>
                  <a:pt x="50489" y="841472"/>
                </a:cubicBezTo>
                <a:cubicBezTo>
                  <a:pt x="48619" y="835862"/>
                  <a:pt x="46209" y="830405"/>
                  <a:pt x="44879" y="824643"/>
                </a:cubicBezTo>
                <a:cubicBezTo>
                  <a:pt x="40591" y="806061"/>
                  <a:pt x="44237" y="784411"/>
                  <a:pt x="33659" y="768544"/>
                </a:cubicBezTo>
                <a:lnTo>
                  <a:pt x="22440" y="751715"/>
                </a:lnTo>
                <a:cubicBezTo>
                  <a:pt x="18169" y="730362"/>
                  <a:pt x="11220" y="699165"/>
                  <a:pt x="11220" y="678787"/>
                </a:cubicBezTo>
                <a:cubicBezTo>
                  <a:pt x="11220" y="648810"/>
                  <a:pt x="14960" y="618949"/>
                  <a:pt x="16830" y="589030"/>
                </a:cubicBezTo>
                <a:cubicBezTo>
                  <a:pt x="14960" y="581550"/>
                  <a:pt x="13338" y="574004"/>
                  <a:pt x="11220" y="566591"/>
                </a:cubicBezTo>
                <a:cubicBezTo>
                  <a:pt x="9595" y="560905"/>
                  <a:pt x="6770" y="555560"/>
                  <a:pt x="5610" y="549762"/>
                </a:cubicBezTo>
                <a:cubicBezTo>
                  <a:pt x="3017" y="536796"/>
                  <a:pt x="1870" y="523583"/>
                  <a:pt x="0" y="510493"/>
                </a:cubicBezTo>
                <a:cubicBezTo>
                  <a:pt x="1870" y="469354"/>
                  <a:pt x="2451" y="428137"/>
                  <a:pt x="5610" y="387077"/>
                </a:cubicBezTo>
                <a:cubicBezTo>
                  <a:pt x="6458" y="376056"/>
                  <a:pt x="20487" y="336838"/>
                  <a:pt x="22440" y="330979"/>
                </a:cubicBezTo>
                <a:cubicBezTo>
                  <a:pt x="26338" y="319283"/>
                  <a:pt x="31563" y="300958"/>
                  <a:pt x="39269" y="291710"/>
                </a:cubicBezTo>
                <a:cubicBezTo>
                  <a:pt x="43585" y="286531"/>
                  <a:pt x="50488" y="284230"/>
                  <a:pt x="56098" y="280490"/>
                </a:cubicBezTo>
                <a:cubicBezTo>
                  <a:pt x="82562" y="240797"/>
                  <a:pt x="49326" y="289973"/>
                  <a:pt x="84148" y="241222"/>
                </a:cubicBezTo>
                <a:cubicBezTo>
                  <a:pt x="99478" y="219759"/>
                  <a:pt x="101636" y="208992"/>
                  <a:pt x="129026" y="190733"/>
                </a:cubicBezTo>
                <a:cubicBezTo>
                  <a:pt x="177273" y="158571"/>
                  <a:pt x="116221" y="197137"/>
                  <a:pt x="162685" y="173904"/>
                </a:cubicBezTo>
                <a:cubicBezTo>
                  <a:pt x="168715" y="170889"/>
                  <a:pt x="173484" y="165699"/>
                  <a:pt x="179514" y="162684"/>
                </a:cubicBezTo>
                <a:cubicBezTo>
                  <a:pt x="188521" y="158181"/>
                  <a:pt x="198557" y="155968"/>
                  <a:pt x="207564" y="151465"/>
                </a:cubicBezTo>
                <a:cubicBezTo>
                  <a:pt x="213594" y="148450"/>
                  <a:pt x="218080" y="142612"/>
                  <a:pt x="224393" y="140245"/>
                </a:cubicBezTo>
                <a:cubicBezTo>
                  <a:pt x="233321" y="136897"/>
                  <a:pt x="243243" y="137144"/>
                  <a:pt x="252442" y="134635"/>
                </a:cubicBezTo>
                <a:cubicBezTo>
                  <a:pt x="263852" y="131523"/>
                  <a:pt x="286101" y="123416"/>
                  <a:pt x="286101" y="123416"/>
                </a:cubicBezTo>
                <a:cubicBezTo>
                  <a:pt x="291711" y="117806"/>
                  <a:pt x="296668" y="111457"/>
                  <a:pt x="302930" y="106586"/>
                </a:cubicBezTo>
                <a:cubicBezTo>
                  <a:pt x="316874" y="95740"/>
                  <a:pt x="341071" y="80110"/>
                  <a:pt x="359029" y="72927"/>
                </a:cubicBezTo>
                <a:cubicBezTo>
                  <a:pt x="370009" y="68535"/>
                  <a:pt x="381468" y="65448"/>
                  <a:pt x="392687" y="61708"/>
                </a:cubicBezTo>
                <a:cubicBezTo>
                  <a:pt x="398297" y="59838"/>
                  <a:pt x="403780" y="57532"/>
                  <a:pt x="409517" y="56098"/>
                </a:cubicBezTo>
                <a:cubicBezTo>
                  <a:pt x="416997" y="54228"/>
                  <a:pt x="424571" y="52703"/>
                  <a:pt x="431956" y="50488"/>
                </a:cubicBezTo>
                <a:cubicBezTo>
                  <a:pt x="443284" y="47090"/>
                  <a:pt x="454395" y="43008"/>
                  <a:pt x="465615" y="39268"/>
                </a:cubicBezTo>
                <a:cubicBezTo>
                  <a:pt x="471225" y="37398"/>
                  <a:pt x="476532" y="33658"/>
                  <a:pt x="482445" y="33658"/>
                </a:cubicBezTo>
                <a:lnTo>
                  <a:pt x="499274" y="33658"/>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フリーフォーム: 図形 43">
            <a:extLst>
              <a:ext uri="{FF2B5EF4-FFF2-40B4-BE49-F238E27FC236}">
                <a16:creationId xmlns:a16="http://schemas.microsoft.com/office/drawing/2014/main" id="{17A97396-B49F-4367-9E9D-D231A6BB8D93}"/>
              </a:ext>
            </a:extLst>
          </p:cNvPr>
          <p:cNvSpPr/>
          <p:nvPr/>
        </p:nvSpPr>
        <p:spPr>
          <a:xfrm>
            <a:off x="5332524" y="4055897"/>
            <a:ext cx="1640477" cy="1228602"/>
          </a:xfrm>
          <a:custGeom>
            <a:avLst/>
            <a:gdLst>
              <a:gd name="connsiteX0" fmla="*/ 456806 w 1640477"/>
              <a:gd name="connsiteY0" fmla="*/ 0 h 1228602"/>
              <a:gd name="connsiteX1" fmla="*/ 383878 w 1640477"/>
              <a:gd name="connsiteY1" fmla="*/ 16829 h 1228602"/>
              <a:gd name="connsiteX2" fmla="*/ 350220 w 1640477"/>
              <a:gd name="connsiteY2" fmla="*/ 28049 h 1228602"/>
              <a:gd name="connsiteX3" fmla="*/ 299731 w 1640477"/>
              <a:gd name="connsiteY3" fmla="*/ 39269 h 1228602"/>
              <a:gd name="connsiteX4" fmla="*/ 266072 w 1640477"/>
              <a:gd name="connsiteY4" fmla="*/ 61708 h 1228602"/>
              <a:gd name="connsiteX5" fmla="*/ 249243 w 1640477"/>
              <a:gd name="connsiteY5" fmla="*/ 67318 h 1228602"/>
              <a:gd name="connsiteX6" fmla="*/ 198755 w 1640477"/>
              <a:gd name="connsiteY6" fmla="*/ 95367 h 1228602"/>
              <a:gd name="connsiteX7" fmla="*/ 170705 w 1640477"/>
              <a:gd name="connsiteY7" fmla="*/ 123416 h 1228602"/>
              <a:gd name="connsiteX8" fmla="*/ 142656 w 1640477"/>
              <a:gd name="connsiteY8" fmla="*/ 157075 h 1228602"/>
              <a:gd name="connsiteX9" fmla="*/ 120217 w 1640477"/>
              <a:gd name="connsiteY9" fmla="*/ 196343 h 1228602"/>
              <a:gd name="connsiteX10" fmla="*/ 114607 w 1640477"/>
              <a:gd name="connsiteY10" fmla="*/ 213173 h 1228602"/>
              <a:gd name="connsiteX11" fmla="*/ 80948 w 1640477"/>
              <a:gd name="connsiteY11" fmla="*/ 252442 h 1228602"/>
              <a:gd name="connsiteX12" fmla="*/ 58509 w 1640477"/>
              <a:gd name="connsiteY12" fmla="*/ 286101 h 1228602"/>
              <a:gd name="connsiteX13" fmla="*/ 47289 w 1640477"/>
              <a:gd name="connsiteY13" fmla="*/ 319759 h 1228602"/>
              <a:gd name="connsiteX14" fmla="*/ 41680 w 1640477"/>
              <a:gd name="connsiteY14" fmla="*/ 336589 h 1228602"/>
              <a:gd name="connsiteX15" fmla="*/ 36070 w 1640477"/>
              <a:gd name="connsiteY15" fmla="*/ 353418 h 1228602"/>
              <a:gd name="connsiteX16" fmla="*/ 24850 w 1640477"/>
              <a:gd name="connsiteY16" fmla="*/ 420736 h 1228602"/>
              <a:gd name="connsiteX17" fmla="*/ 13631 w 1640477"/>
              <a:gd name="connsiteY17" fmla="*/ 437566 h 1228602"/>
              <a:gd name="connsiteX18" fmla="*/ 13631 w 1640477"/>
              <a:gd name="connsiteY18" fmla="*/ 734886 h 1228602"/>
              <a:gd name="connsiteX19" fmla="*/ 24850 w 1640477"/>
              <a:gd name="connsiteY19" fmla="*/ 768545 h 1228602"/>
              <a:gd name="connsiteX20" fmla="*/ 41680 w 1640477"/>
              <a:gd name="connsiteY20" fmla="*/ 830253 h 1228602"/>
              <a:gd name="connsiteX21" fmla="*/ 52899 w 1640477"/>
              <a:gd name="connsiteY21" fmla="*/ 863912 h 1228602"/>
              <a:gd name="connsiteX22" fmla="*/ 64119 w 1640477"/>
              <a:gd name="connsiteY22" fmla="*/ 880741 h 1228602"/>
              <a:gd name="connsiteX23" fmla="*/ 69729 w 1640477"/>
              <a:gd name="connsiteY23" fmla="*/ 897570 h 1228602"/>
              <a:gd name="connsiteX24" fmla="*/ 86558 w 1640477"/>
              <a:gd name="connsiteY24" fmla="*/ 903180 h 1228602"/>
              <a:gd name="connsiteX25" fmla="*/ 114607 w 1640477"/>
              <a:gd name="connsiteY25" fmla="*/ 936839 h 1228602"/>
              <a:gd name="connsiteX26" fmla="*/ 125827 w 1640477"/>
              <a:gd name="connsiteY26" fmla="*/ 953669 h 1228602"/>
              <a:gd name="connsiteX27" fmla="*/ 142656 w 1640477"/>
              <a:gd name="connsiteY27" fmla="*/ 964888 h 1228602"/>
              <a:gd name="connsiteX28" fmla="*/ 176315 w 1640477"/>
              <a:gd name="connsiteY28" fmla="*/ 992937 h 1228602"/>
              <a:gd name="connsiteX29" fmla="*/ 181925 w 1640477"/>
              <a:gd name="connsiteY29" fmla="*/ 1009767 h 1228602"/>
              <a:gd name="connsiteX30" fmla="*/ 232413 w 1640477"/>
              <a:gd name="connsiteY30" fmla="*/ 1049036 h 1228602"/>
              <a:gd name="connsiteX31" fmla="*/ 288512 w 1640477"/>
              <a:gd name="connsiteY31" fmla="*/ 1093914 h 1228602"/>
              <a:gd name="connsiteX32" fmla="*/ 305341 w 1640477"/>
              <a:gd name="connsiteY32" fmla="*/ 1105134 h 1228602"/>
              <a:gd name="connsiteX33" fmla="*/ 339000 w 1640477"/>
              <a:gd name="connsiteY33" fmla="*/ 1116353 h 1228602"/>
              <a:gd name="connsiteX34" fmla="*/ 355829 w 1640477"/>
              <a:gd name="connsiteY34" fmla="*/ 1121963 h 1228602"/>
              <a:gd name="connsiteX35" fmla="*/ 372659 w 1640477"/>
              <a:gd name="connsiteY35" fmla="*/ 1127573 h 1228602"/>
              <a:gd name="connsiteX36" fmla="*/ 406318 w 1640477"/>
              <a:gd name="connsiteY36" fmla="*/ 1150012 h 1228602"/>
              <a:gd name="connsiteX37" fmla="*/ 439977 w 1640477"/>
              <a:gd name="connsiteY37" fmla="*/ 1161232 h 1228602"/>
              <a:gd name="connsiteX38" fmla="*/ 479245 w 1640477"/>
              <a:gd name="connsiteY38" fmla="*/ 1183671 h 1228602"/>
              <a:gd name="connsiteX39" fmla="*/ 496075 w 1640477"/>
              <a:gd name="connsiteY39" fmla="*/ 1189281 h 1228602"/>
              <a:gd name="connsiteX40" fmla="*/ 580222 w 1640477"/>
              <a:gd name="connsiteY40" fmla="*/ 1217330 h 1228602"/>
              <a:gd name="connsiteX41" fmla="*/ 619491 w 1640477"/>
              <a:gd name="connsiteY41" fmla="*/ 1228550 h 1228602"/>
              <a:gd name="connsiteX42" fmla="*/ 692418 w 1640477"/>
              <a:gd name="connsiteY42" fmla="*/ 1222940 h 1228602"/>
              <a:gd name="connsiteX43" fmla="*/ 956080 w 1640477"/>
              <a:gd name="connsiteY43" fmla="*/ 1222940 h 1228602"/>
              <a:gd name="connsiteX44" fmla="*/ 989739 w 1640477"/>
              <a:gd name="connsiteY44" fmla="*/ 1217330 h 1228602"/>
              <a:gd name="connsiteX45" fmla="*/ 1152423 w 1640477"/>
              <a:gd name="connsiteY45" fmla="*/ 1194891 h 1228602"/>
              <a:gd name="connsiteX46" fmla="*/ 1197302 w 1640477"/>
              <a:gd name="connsiteY46" fmla="*/ 1183671 h 1228602"/>
              <a:gd name="connsiteX47" fmla="*/ 1225351 w 1640477"/>
              <a:gd name="connsiteY47" fmla="*/ 1166842 h 1228602"/>
              <a:gd name="connsiteX48" fmla="*/ 1247790 w 1640477"/>
              <a:gd name="connsiteY48" fmla="*/ 1161232 h 1228602"/>
              <a:gd name="connsiteX49" fmla="*/ 1264620 w 1640477"/>
              <a:gd name="connsiteY49" fmla="*/ 1155622 h 1228602"/>
              <a:gd name="connsiteX50" fmla="*/ 1287059 w 1640477"/>
              <a:gd name="connsiteY50" fmla="*/ 1144402 h 1228602"/>
              <a:gd name="connsiteX51" fmla="*/ 1348767 w 1640477"/>
              <a:gd name="connsiteY51" fmla="*/ 1116353 h 1228602"/>
              <a:gd name="connsiteX52" fmla="*/ 1382426 w 1640477"/>
              <a:gd name="connsiteY52" fmla="*/ 1093914 h 1228602"/>
              <a:gd name="connsiteX53" fmla="*/ 1410475 w 1640477"/>
              <a:gd name="connsiteY53" fmla="*/ 1077085 h 1228602"/>
              <a:gd name="connsiteX54" fmla="*/ 1444134 w 1640477"/>
              <a:gd name="connsiteY54" fmla="*/ 1043426 h 1228602"/>
              <a:gd name="connsiteX55" fmla="*/ 1466573 w 1640477"/>
              <a:gd name="connsiteY55" fmla="*/ 1026596 h 1228602"/>
              <a:gd name="connsiteX56" fmla="*/ 1517061 w 1640477"/>
              <a:gd name="connsiteY56" fmla="*/ 976108 h 1228602"/>
              <a:gd name="connsiteX57" fmla="*/ 1533891 w 1640477"/>
              <a:gd name="connsiteY57" fmla="*/ 959278 h 1228602"/>
              <a:gd name="connsiteX58" fmla="*/ 1567550 w 1640477"/>
              <a:gd name="connsiteY58" fmla="*/ 903180 h 1228602"/>
              <a:gd name="connsiteX59" fmla="*/ 1578769 w 1640477"/>
              <a:gd name="connsiteY59" fmla="*/ 886351 h 1228602"/>
              <a:gd name="connsiteX60" fmla="*/ 1589989 w 1640477"/>
              <a:gd name="connsiteY60" fmla="*/ 869521 h 1228602"/>
              <a:gd name="connsiteX61" fmla="*/ 1606818 w 1640477"/>
              <a:gd name="connsiteY61" fmla="*/ 824643 h 1228602"/>
              <a:gd name="connsiteX62" fmla="*/ 1618038 w 1640477"/>
              <a:gd name="connsiteY62" fmla="*/ 790984 h 1228602"/>
              <a:gd name="connsiteX63" fmla="*/ 1629258 w 1640477"/>
              <a:gd name="connsiteY63" fmla="*/ 751715 h 1228602"/>
              <a:gd name="connsiteX64" fmla="*/ 1634867 w 1640477"/>
              <a:gd name="connsiteY64" fmla="*/ 706837 h 1228602"/>
              <a:gd name="connsiteX65" fmla="*/ 1640477 w 1640477"/>
              <a:gd name="connsiteY65" fmla="*/ 684397 h 1228602"/>
              <a:gd name="connsiteX66" fmla="*/ 1634867 w 1640477"/>
              <a:gd name="connsiteY66" fmla="*/ 437566 h 1228602"/>
              <a:gd name="connsiteX67" fmla="*/ 1629258 w 1640477"/>
              <a:gd name="connsiteY67" fmla="*/ 415126 h 1228602"/>
              <a:gd name="connsiteX68" fmla="*/ 1612428 w 1640477"/>
              <a:gd name="connsiteY68" fmla="*/ 370248 h 1228602"/>
              <a:gd name="connsiteX69" fmla="*/ 1606818 w 1640477"/>
              <a:gd name="connsiteY69" fmla="*/ 353418 h 1228602"/>
              <a:gd name="connsiteX70" fmla="*/ 1589989 w 1640477"/>
              <a:gd name="connsiteY70" fmla="*/ 342199 h 1228602"/>
              <a:gd name="connsiteX71" fmla="*/ 1578769 w 1640477"/>
              <a:gd name="connsiteY71" fmla="*/ 325369 h 1228602"/>
              <a:gd name="connsiteX72" fmla="*/ 1573159 w 1640477"/>
              <a:gd name="connsiteY72" fmla="*/ 302930 h 1228602"/>
              <a:gd name="connsiteX73" fmla="*/ 1561940 w 1640477"/>
              <a:gd name="connsiteY73" fmla="*/ 286101 h 1228602"/>
              <a:gd name="connsiteX74" fmla="*/ 1550720 w 1640477"/>
              <a:gd name="connsiteY74" fmla="*/ 263661 h 1228602"/>
              <a:gd name="connsiteX75" fmla="*/ 1545110 w 1640477"/>
              <a:gd name="connsiteY75" fmla="*/ 246832 h 1228602"/>
              <a:gd name="connsiteX76" fmla="*/ 1528281 w 1640477"/>
              <a:gd name="connsiteY76" fmla="*/ 241222 h 1228602"/>
              <a:gd name="connsiteX77" fmla="*/ 1494622 w 1640477"/>
              <a:gd name="connsiteY77" fmla="*/ 213173 h 1228602"/>
              <a:gd name="connsiteX78" fmla="*/ 1460963 w 1640477"/>
              <a:gd name="connsiteY78" fmla="*/ 185124 h 1228602"/>
              <a:gd name="connsiteX79" fmla="*/ 1438524 w 1640477"/>
              <a:gd name="connsiteY79" fmla="*/ 151465 h 1228602"/>
              <a:gd name="connsiteX80" fmla="*/ 1421694 w 1640477"/>
              <a:gd name="connsiteY80" fmla="*/ 145855 h 1228602"/>
              <a:gd name="connsiteX81" fmla="*/ 1371206 w 1640477"/>
              <a:gd name="connsiteY81" fmla="*/ 117806 h 1228602"/>
              <a:gd name="connsiteX82" fmla="*/ 1354377 w 1640477"/>
              <a:gd name="connsiteY82" fmla="*/ 106586 h 1228602"/>
              <a:gd name="connsiteX83" fmla="*/ 1326328 w 1640477"/>
              <a:gd name="connsiteY83" fmla="*/ 100977 h 1228602"/>
              <a:gd name="connsiteX84" fmla="*/ 1292669 w 1640477"/>
              <a:gd name="connsiteY84" fmla="*/ 89757 h 1228602"/>
              <a:gd name="connsiteX85" fmla="*/ 1275839 w 1640477"/>
              <a:gd name="connsiteY85" fmla="*/ 84147 h 1228602"/>
              <a:gd name="connsiteX86" fmla="*/ 1259010 w 1640477"/>
              <a:gd name="connsiteY86" fmla="*/ 72928 h 1228602"/>
              <a:gd name="connsiteX87" fmla="*/ 1225351 w 1640477"/>
              <a:gd name="connsiteY87" fmla="*/ 61708 h 1228602"/>
              <a:gd name="connsiteX88" fmla="*/ 1208521 w 1640477"/>
              <a:gd name="connsiteY88" fmla="*/ 50488 h 1228602"/>
              <a:gd name="connsiteX89" fmla="*/ 1174863 w 1640477"/>
              <a:gd name="connsiteY89" fmla="*/ 39269 h 1228602"/>
              <a:gd name="connsiteX90" fmla="*/ 1158033 w 1640477"/>
              <a:gd name="connsiteY90" fmla="*/ 28049 h 1228602"/>
              <a:gd name="connsiteX91" fmla="*/ 1090715 w 1640477"/>
              <a:gd name="connsiteY91" fmla="*/ 16829 h 122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640477" h="1228602">
                <a:moveTo>
                  <a:pt x="456806" y="0"/>
                </a:moveTo>
                <a:cubicBezTo>
                  <a:pt x="434563" y="4449"/>
                  <a:pt x="404165" y="10066"/>
                  <a:pt x="383878" y="16829"/>
                </a:cubicBezTo>
                <a:cubicBezTo>
                  <a:pt x="372659" y="20569"/>
                  <a:pt x="361693" y="25181"/>
                  <a:pt x="350220" y="28049"/>
                </a:cubicBezTo>
                <a:cubicBezTo>
                  <a:pt x="318530" y="35972"/>
                  <a:pt x="335340" y="32147"/>
                  <a:pt x="299731" y="39269"/>
                </a:cubicBezTo>
                <a:cubicBezTo>
                  <a:pt x="288511" y="46749"/>
                  <a:pt x="278864" y="57444"/>
                  <a:pt x="266072" y="61708"/>
                </a:cubicBezTo>
                <a:cubicBezTo>
                  <a:pt x="260462" y="63578"/>
                  <a:pt x="254412" y="64446"/>
                  <a:pt x="249243" y="67318"/>
                </a:cubicBezTo>
                <a:cubicBezTo>
                  <a:pt x="191375" y="99467"/>
                  <a:pt x="236835" y="82673"/>
                  <a:pt x="198755" y="95367"/>
                </a:cubicBezTo>
                <a:cubicBezTo>
                  <a:pt x="178185" y="126221"/>
                  <a:pt x="198755" y="100041"/>
                  <a:pt x="170705" y="123416"/>
                </a:cubicBezTo>
                <a:cubicBezTo>
                  <a:pt x="154508" y="136914"/>
                  <a:pt x="153688" y="140527"/>
                  <a:pt x="142656" y="157075"/>
                </a:cubicBezTo>
                <a:cubicBezTo>
                  <a:pt x="129796" y="195659"/>
                  <a:pt x="147386" y="148799"/>
                  <a:pt x="120217" y="196343"/>
                </a:cubicBezTo>
                <a:cubicBezTo>
                  <a:pt x="117283" y="201477"/>
                  <a:pt x="117541" y="208039"/>
                  <a:pt x="114607" y="213173"/>
                </a:cubicBezTo>
                <a:cubicBezTo>
                  <a:pt x="105012" y="229965"/>
                  <a:pt x="94211" y="239179"/>
                  <a:pt x="80948" y="252442"/>
                </a:cubicBezTo>
                <a:cubicBezTo>
                  <a:pt x="62395" y="308107"/>
                  <a:pt x="93521" y="223081"/>
                  <a:pt x="58509" y="286101"/>
                </a:cubicBezTo>
                <a:cubicBezTo>
                  <a:pt x="52765" y="296439"/>
                  <a:pt x="51029" y="308540"/>
                  <a:pt x="47289" y="319759"/>
                </a:cubicBezTo>
                <a:lnTo>
                  <a:pt x="41680" y="336589"/>
                </a:lnTo>
                <a:lnTo>
                  <a:pt x="36070" y="353418"/>
                </a:lnTo>
                <a:cubicBezTo>
                  <a:pt x="34292" y="369421"/>
                  <a:pt x="34249" y="401938"/>
                  <a:pt x="24850" y="420736"/>
                </a:cubicBezTo>
                <a:cubicBezTo>
                  <a:pt x="21835" y="426766"/>
                  <a:pt x="17371" y="431956"/>
                  <a:pt x="13631" y="437566"/>
                </a:cubicBezTo>
                <a:cubicBezTo>
                  <a:pt x="-8782" y="549625"/>
                  <a:pt x="247" y="493960"/>
                  <a:pt x="13631" y="734886"/>
                </a:cubicBezTo>
                <a:cubicBezTo>
                  <a:pt x="14287" y="746694"/>
                  <a:pt x="22531" y="756948"/>
                  <a:pt x="24850" y="768545"/>
                </a:cubicBezTo>
                <a:cubicBezTo>
                  <a:pt x="32780" y="808195"/>
                  <a:pt x="27444" y="787543"/>
                  <a:pt x="41680" y="830253"/>
                </a:cubicBezTo>
                <a:cubicBezTo>
                  <a:pt x="41681" y="830257"/>
                  <a:pt x="52897" y="863909"/>
                  <a:pt x="52899" y="863912"/>
                </a:cubicBezTo>
                <a:cubicBezTo>
                  <a:pt x="56639" y="869522"/>
                  <a:pt x="61104" y="874711"/>
                  <a:pt x="64119" y="880741"/>
                </a:cubicBezTo>
                <a:cubicBezTo>
                  <a:pt x="66764" y="886030"/>
                  <a:pt x="65548" y="893389"/>
                  <a:pt x="69729" y="897570"/>
                </a:cubicBezTo>
                <a:cubicBezTo>
                  <a:pt x="73910" y="901751"/>
                  <a:pt x="80948" y="901310"/>
                  <a:pt x="86558" y="903180"/>
                </a:cubicBezTo>
                <a:cubicBezTo>
                  <a:pt x="114416" y="944967"/>
                  <a:pt x="78612" y="893645"/>
                  <a:pt x="114607" y="936839"/>
                </a:cubicBezTo>
                <a:cubicBezTo>
                  <a:pt x="118923" y="942019"/>
                  <a:pt x="121059" y="948901"/>
                  <a:pt x="125827" y="953669"/>
                </a:cubicBezTo>
                <a:cubicBezTo>
                  <a:pt x="130594" y="958436"/>
                  <a:pt x="137477" y="960572"/>
                  <a:pt x="142656" y="964888"/>
                </a:cubicBezTo>
                <a:cubicBezTo>
                  <a:pt x="185849" y="1000882"/>
                  <a:pt x="134533" y="965083"/>
                  <a:pt x="176315" y="992937"/>
                </a:cubicBezTo>
                <a:cubicBezTo>
                  <a:pt x="178185" y="998547"/>
                  <a:pt x="178645" y="1004847"/>
                  <a:pt x="181925" y="1009767"/>
                </a:cubicBezTo>
                <a:cubicBezTo>
                  <a:pt x="197712" y="1033446"/>
                  <a:pt x="210134" y="1026757"/>
                  <a:pt x="232413" y="1049036"/>
                </a:cubicBezTo>
                <a:cubicBezTo>
                  <a:pt x="283573" y="1100194"/>
                  <a:pt x="245773" y="1069491"/>
                  <a:pt x="288512" y="1093914"/>
                </a:cubicBezTo>
                <a:cubicBezTo>
                  <a:pt x="294366" y="1097259"/>
                  <a:pt x="299180" y="1102396"/>
                  <a:pt x="305341" y="1105134"/>
                </a:cubicBezTo>
                <a:cubicBezTo>
                  <a:pt x="316148" y="1109937"/>
                  <a:pt x="327780" y="1112613"/>
                  <a:pt x="339000" y="1116353"/>
                </a:cubicBezTo>
                <a:lnTo>
                  <a:pt x="355829" y="1121963"/>
                </a:lnTo>
                <a:lnTo>
                  <a:pt x="372659" y="1127573"/>
                </a:lnTo>
                <a:cubicBezTo>
                  <a:pt x="383879" y="1135053"/>
                  <a:pt x="393526" y="1145748"/>
                  <a:pt x="406318" y="1150012"/>
                </a:cubicBezTo>
                <a:cubicBezTo>
                  <a:pt x="417538" y="1153752"/>
                  <a:pt x="430137" y="1154672"/>
                  <a:pt x="439977" y="1161232"/>
                </a:cubicBezTo>
                <a:cubicBezTo>
                  <a:pt x="456877" y="1172498"/>
                  <a:pt x="459319" y="1175131"/>
                  <a:pt x="479245" y="1183671"/>
                </a:cubicBezTo>
                <a:cubicBezTo>
                  <a:pt x="484680" y="1186000"/>
                  <a:pt x="490465" y="1187411"/>
                  <a:pt x="496075" y="1189281"/>
                </a:cubicBezTo>
                <a:cubicBezTo>
                  <a:pt x="543823" y="1221113"/>
                  <a:pt x="516332" y="1210231"/>
                  <a:pt x="580222" y="1217330"/>
                </a:cubicBezTo>
                <a:cubicBezTo>
                  <a:pt x="588159" y="1219976"/>
                  <a:pt x="612446" y="1228550"/>
                  <a:pt x="619491" y="1228550"/>
                </a:cubicBezTo>
                <a:cubicBezTo>
                  <a:pt x="643872" y="1228550"/>
                  <a:pt x="668109" y="1224810"/>
                  <a:pt x="692418" y="1222940"/>
                </a:cubicBezTo>
                <a:cubicBezTo>
                  <a:pt x="828264" y="1228600"/>
                  <a:pt x="822242" y="1232171"/>
                  <a:pt x="956080" y="1222940"/>
                </a:cubicBezTo>
                <a:cubicBezTo>
                  <a:pt x="967427" y="1222157"/>
                  <a:pt x="978519" y="1219200"/>
                  <a:pt x="989739" y="1217330"/>
                </a:cubicBezTo>
                <a:cubicBezTo>
                  <a:pt x="1041670" y="1165399"/>
                  <a:pt x="994357" y="1205089"/>
                  <a:pt x="1152423" y="1194891"/>
                </a:cubicBezTo>
                <a:cubicBezTo>
                  <a:pt x="1159773" y="1194417"/>
                  <a:pt x="1187860" y="1188392"/>
                  <a:pt x="1197302" y="1183671"/>
                </a:cubicBezTo>
                <a:cubicBezTo>
                  <a:pt x="1207054" y="1178795"/>
                  <a:pt x="1215387" y="1171270"/>
                  <a:pt x="1225351" y="1166842"/>
                </a:cubicBezTo>
                <a:cubicBezTo>
                  <a:pt x="1232396" y="1163711"/>
                  <a:pt x="1240377" y="1163350"/>
                  <a:pt x="1247790" y="1161232"/>
                </a:cubicBezTo>
                <a:cubicBezTo>
                  <a:pt x="1253476" y="1159607"/>
                  <a:pt x="1259185" y="1157951"/>
                  <a:pt x="1264620" y="1155622"/>
                </a:cubicBezTo>
                <a:cubicBezTo>
                  <a:pt x="1272306" y="1152328"/>
                  <a:pt x="1279373" y="1147696"/>
                  <a:pt x="1287059" y="1144402"/>
                </a:cubicBezTo>
                <a:cubicBezTo>
                  <a:pt x="1320425" y="1130102"/>
                  <a:pt x="1296705" y="1151061"/>
                  <a:pt x="1348767" y="1116353"/>
                </a:cubicBezTo>
                <a:cubicBezTo>
                  <a:pt x="1359987" y="1108873"/>
                  <a:pt x="1370863" y="1100851"/>
                  <a:pt x="1382426" y="1093914"/>
                </a:cubicBezTo>
                <a:cubicBezTo>
                  <a:pt x="1391776" y="1088304"/>
                  <a:pt x="1402036" y="1083989"/>
                  <a:pt x="1410475" y="1077085"/>
                </a:cubicBezTo>
                <a:cubicBezTo>
                  <a:pt x="1422755" y="1067037"/>
                  <a:pt x="1432340" y="1054041"/>
                  <a:pt x="1444134" y="1043426"/>
                </a:cubicBezTo>
                <a:cubicBezTo>
                  <a:pt x="1451084" y="1037171"/>
                  <a:pt x="1459703" y="1032938"/>
                  <a:pt x="1466573" y="1026596"/>
                </a:cubicBezTo>
                <a:cubicBezTo>
                  <a:pt x="1484061" y="1010453"/>
                  <a:pt x="1500232" y="992937"/>
                  <a:pt x="1517061" y="976108"/>
                </a:cubicBezTo>
                <a:lnTo>
                  <a:pt x="1533891" y="959278"/>
                </a:lnTo>
                <a:cubicBezTo>
                  <a:pt x="1551141" y="924776"/>
                  <a:pt x="1540470" y="943800"/>
                  <a:pt x="1567550" y="903180"/>
                </a:cubicBezTo>
                <a:lnTo>
                  <a:pt x="1578769" y="886351"/>
                </a:lnTo>
                <a:cubicBezTo>
                  <a:pt x="1582509" y="880741"/>
                  <a:pt x="1587857" y="875917"/>
                  <a:pt x="1589989" y="869521"/>
                </a:cubicBezTo>
                <a:cubicBezTo>
                  <a:pt x="1606665" y="819497"/>
                  <a:pt x="1579982" y="898443"/>
                  <a:pt x="1606818" y="824643"/>
                </a:cubicBezTo>
                <a:cubicBezTo>
                  <a:pt x="1610860" y="813528"/>
                  <a:pt x="1614640" y="802312"/>
                  <a:pt x="1618038" y="790984"/>
                </a:cubicBezTo>
                <a:cubicBezTo>
                  <a:pt x="1639175" y="720531"/>
                  <a:pt x="1610401" y="808286"/>
                  <a:pt x="1629258" y="751715"/>
                </a:cubicBezTo>
                <a:cubicBezTo>
                  <a:pt x="1631128" y="736756"/>
                  <a:pt x="1632389" y="721708"/>
                  <a:pt x="1634867" y="706837"/>
                </a:cubicBezTo>
                <a:cubicBezTo>
                  <a:pt x="1636134" y="699232"/>
                  <a:pt x="1640477" y="692107"/>
                  <a:pt x="1640477" y="684397"/>
                </a:cubicBezTo>
                <a:cubicBezTo>
                  <a:pt x="1640477" y="602099"/>
                  <a:pt x="1638293" y="519793"/>
                  <a:pt x="1634867" y="437566"/>
                </a:cubicBezTo>
                <a:cubicBezTo>
                  <a:pt x="1634546" y="429863"/>
                  <a:pt x="1630930" y="422653"/>
                  <a:pt x="1629258" y="415126"/>
                </a:cubicBezTo>
                <a:cubicBezTo>
                  <a:pt x="1621172" y="378735"/>
                  <a:pt x="1629753" y="396234"/>
                  <a:pt x="1612428" y="370248"/>
                </a:cubicBezTo>
                <a:cubicBezTo>
                  <a:pt x="1610558" y="364638"/>
                  <a:pt x="1610512" y="358036"/>
                  <a:pt x="1606818" y="353418"/>
                </a:cubicBezTo>
                <a:cubicBezTo>
                  <a:pt x="1602606" y="348153"/>
                  <a:pt x="1594756" y="346966"/>
                  <a:pt x="1589989" y="342199"/>
                </a:cubicBezTo>
                <a:cubicBezTo>
                  <a:pt x="1585221" y="337431"/>
                  <a:pt x="1582509" y="330979"/>
                  <a:pt x="1578769" y="325369"/>
                </a:cubicBezTo>
                <a:cubicBezTo>
                  <a:pt x="1576899" y="317889"/>
                  <a:pt x="1576196" y="310017"/>
                  <a:pt x="1573159" y="302930"/>
                </a:cubicBezTo>
                <a:cubicBezTo>
                  <a:pt x="1570503" y="296733"/>
                  <a:pt x="1565285" y="291955"/>
                  <a:pt x="1561940" y="286101"/>
                </a:cubicBezTo>
                <a:cubicBezTo>
                  <a:pt x="1557791" y="278840"/>
                  <a:pt x="1554014" y="271348"/>
                  <a:pt x="1550720" y="263661"/>
                </a:cubicBezTo>
                <a:cubicBezTo>
                  <a:pt x="1548391" y="258226"/>
                  <a:pt x="1549291" y="251013"/>
                  <a:pt x="1545110" y="246832"/>
                </a:cubicBezTo>
                <a:cubicBezTo>
                  <a:pt x="1540929" y="242651"/>
                  <a:pt x="1533891" y="243092"/>
                  <a:pt x="1528281" y="241222"/>
                </a:cubicBezTo>
                <a:cubicBezTo>
                  <a:pt x="1479094" y="192037"/>
                  <a:pt x="1541499" y="252239"/>
                  <a:pt x="1494622" y="213173"/>
                </a:cubicBezTo>
                <a:cubicBezTo>
                  <a:pt x="1451442" y="177188"/>
                  <a:pt x="1502737" y="212971"/>
                  <a:pt x="1460963" y="185124"/>
                </a:cubicBezTo>
                <a:cubicBezTo>
                  <a:pt x="1453483" y="173904"/>
                  <a:pt x="1451316" y="155729"/>
                  <a:pt x="1438524" y="151465"/>
                </a:cubicBezTo>
                <a:cubicBezTo>
                  <a:pt x="1432914" y="149595"/>
                  <a:pt x="1426863" y="148727"/>
                  <a:pt x="1421694" y="145855"/>
                </a:cubicBezTo>
                <a:cubicBezTo>
                  <a:pt x="1363825" y="113706"/>
                  <a:pt x="1409288" y="130500"/>
                  <a:pt x="1371206" y="117806"/>
                </a:cubicBezTo>
                <a:cubicBezTo>
                  <a:pt x="1365596" y="114066"/>
                  <a:pt x="1360690" y="108953"/>
                  <a:pt x="1354377" y="106586"/>
                </a:cubicBezTo>
                <a:cubicBezTo>
                  <a:pt x="1345449" y="103238"/>
                  <a:pt x="1335527" y="103486"/>
                  <a:pt x="1326328" y="100977"/>
                </a:cubicBezTo>
                <a:cubicBezTo>
                  <a:pt x="1314918" y="97865"/>
                  <a:pt x="1303889" y="93497"/>
                  <a:pt x="1292669" y="89757"/>
                </a:cubicBezTo>
                <a:cubicBezTo>
                  <a:pt x="1287059" y="87887"/>
                  <a:pt x="1280759" y="87427"/>
                  <a:pt x="1275839" y="84147"/>
                </a:cubicBezTo>
                <a:cubicBezTo>
                  <a:pt x="1270229" y="80407"/>
                  <a:pt x="1265171" y="75666"/>
                  <a:pt x="1259010" y="72928"/>
                </a:cubicBezTo>
                <a:cubicBezTo>
                  <a:pt x="1248203" y="68125"/>
                  <a:pt x="1235191" y="68268"/>
                  <a:pt x="1225351" y="61708"/>
                </a:cubicBezTo>
                <a:cubicBezTo>
                  <a:pt x="1219741" y="57968"/>
                  <a:pt x="1214682" y="53226"/>
                  <a:pt x="1208521" y="50488"/>
                </a:cubicBezTo>
                <a:cubicBezTo>
                  <a:pt x="1197714" y="45685"/>
                  <a:pt x="1174863" y="39269"/>
                  <a:pt x="1174863" y="39269"/>
                </a:cubicBezTo>
                <a:cubicBezTo>
                  <a:pt x="1169253" y="35529"/>
                  <a:pt x="1164194" y="30787"/>
                  <a:pt x="1158033" y="28049"/>
                </a:cubicBezTo>
                <a:cubicBezTo>
                  <a:pt x="1124806" y="13281"/>
                  <a:pt x="1125694" y="16829"/>
                  <a:pt x="1090715" y="16829"/>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フリーフォーム: 図形 48">
            <a:extLst>
              <a:ext uri="{FF2B5EF4-FFF2-40B4-BE49-F238E27FC236}">
                <a16:creationId xmlns:a16="http://schemas.microsoft.com/office/drawing/2014/main" id="{161AECAD-624B-43F7-BEEB-77AC95BAF3CB}"/>
              </a:ext>
            </a:extLst>
          </p:cNvPr>
          <p:cNvSpPr/>
          <p:nvPr/>
        </p:nvSpPr>
        <p:spPr>
          <a:xfrm>
            <a:off x="5262007" y="5559328"/>
            <a:ext cx="1739249" cy="982804"/>
          </a:xfrm>
          <a:custGeom>
            <a:avLst/>
            <a:gdLst>
              <a:gd name="connsiteX0" fmla="*/ 1239770 w 1739249"/>
              <a:gd name="connsiteY0" fmla="*/ 0 h 982804"/>
              <a:gd name="connsiteX1" fmla="*/ 1301478 w 1739249"/>
              <a:gd name="connsiteY1" fmla="*/ 5609 h 982804"/>
              <a:gd name="connsiteX2" fmla="*/ 1351966 w 1739249"/>
              <a:gd name="connsiteY2" fmla="*/ 16829 h 982804"/>
              <a:gd name="connsiteX3" fmla="*/ 1402454 w 1739249"/>
              <a:gd name="connsiteY3" fmla="*/ 39268 h 982804"/>
              <a:gd name="connsiteX4" fmla="*/ 1419284 w 1739249"/>
              <a:gd name="connsiteY4" fmla="*/ 44878 h 982804"/>
              <a:gd name="connsiteX5" fmla="*/ 1436113 w 1739249"/>
              <a:gd name="connsiteY5" fmla="*/ 56098 h 982804"/>
              <a:gd name="connsiteX6" fmla="*/ 1452943 w 1739249"/>
              <a:gd name="connsiteY6" fmla="*/ 61708 h 982804"/>
              <a:gd name="connsiteX7" fmla="*/ 1486602 w 1739249"/>
              <a:gd name="connsiteY7" fmla="*/ 84147 h 982804"/>
              <a:gd name="connsiteX8" fmla="*/ 1525870 w 1739249"/>
              <a:gd name="connsiteY8" fmla="*/ 100976 h 982804"/>
              <a:gd name="connsiteX9" fmla="*/ 1542700 w 1739249"/>
              <a:gd name="connsiteY9" fmla="*/ 117806 h 982804"/>
              <a:gd name="connsiteX10" fmla="*/ 1559529 w 1739249"/>
              <a:gd name="connsiteY10" fmla="*/ 129025 h 982804"/>
              <a:gd name="connsiteX11" fmla="*/ 1581968 w 1739249"/>
              <a:gd name="connsiteY11" fmla="*/ 162684 h 982804"/>
              <a:gd name="connsiteX12" fmla="*/ 1593188 w 1739249"/>
              <a:gd name="connsiteY12" fmla="*/ 179514 h 982804"/>
              <a:gd name="connsiteX13" fmla="*/ 1598798 w 1739249"/>
              <a:gd name="connsiteY13" fmla="*/ 196343 h 982804"/>
              <a:gd name="connsiteX14" fmla="*/ 1626847 w 1739249"/>
              <a:gd name="connsiteY14" fmla="*/ 230002 h 982804"/>
              <a:gd name="connsiteX15" fmla="*/ 1643676 w 1739249"/>
              <a:gd name="connsiteY15" fmla="*/ 235612 h 982804"/>
              <a:gd name="connsiteX16" fmla="*/ 1666116 w 1739249"/>
              <a:gd name="connsiteY16" fmla="*/ 269271 h 982804"/>
              <a:gd name="connsiteX17" fmla="*/ 1677335 w 1739249"/>
              <a:gd name="connsiteY17" fmla="*/ 302930 h 982804"/>
              <a:gd name="connsiteX18" fmla="*/ 1699775 w 1739249"/>
              <a:gd name="connsiteY18" fmla="*/ 336589 h 982804"/>
              <a:gd name="connsiteX19" fmla="*/ 1727824 w 1739249"/>
              <a:gd name="connsiteY19" fmla="*/ 375857 h 982804"/>
              <a:gd name="connsiteX20" fmla="*/ 1733433 w 1739249"/>
              <a:gd name="connsiteY20" fmla="*/ 460005 h 982804"/>
              <a:gd name="connsiteX21" fmla="*/ 1727824 w 1739249"/>
              <a:gd name="connsiteY21" fmla="*/ 555371 h 982804"/>
              <a:gd name="connsiteX22" fmla="*/ 1716604 w 1739249"/>
              <a:gd name="connsiteY22" fmla="*/ 589030 h 982804"/>
              <a:gd name="connsiteX23" fmla="*/ 1705384 w 1739249"/>
              <a:gd name="connsiteY23" fmla="*/ 639519 h 982804"/>
              <a:gd name="connsiteX24" fmla="*/ 1694165 w 1739249"/>
              <a:gd name="connsiteY24" fmla="*/ 656348 h 982804"/>
              <a:gd name="connsiteX25" fmla="*/ 1688555 w 1739249"/>
              <a:gd name="connsiteY25" fmla="*/ 673178 h 982804"/>
              <a:gd name="connsiteX26" fmla="*/ 1677335 w 1739249"/>
              <a:gd name="connsiteY26" fmla="*/ 695617 h 982804"/>
              <a:gd name="connsiteX27" fmla="*/ 1671726 w 1739249"/>
              <a:gd name="connsiteY27" fmla="*/ 712446 h 982804"/>
              <a:gd name="connsiteX28" fmla="*/ 1660506 w 1739249"/>
              <a:gd name="connsiteY28" fmla="*/ 729276 h 982804"/>
              <a:gd name="connsiteX29" fmla="*/ 1632457 w 1739249"/>
              <a:gd name="connsiteY29" fmla="*/ 774154 h 982804"/>
              <a:gd name="connsiteX30" fmla="*/ 1604408 w 1739249"/>
              <a:gd name="connsiteY30" fmla="*/ 796593 h 982804"/>
              <a:gd name="connsiteX31" fmla="*/ 1587578 w 1739249"/>
              <a:gd name="connsiteY31" fmla="*/ 813423 h 982804"/>
              <a:gd name="connsiteX32" fmla="*/ 1553919 w 1739249"/>
              <a:gd name="connsiteY32" fmla="*/ 824643 h 982804"/>
              <a:gd name="connsiteX33" fmla="*/ 1520260 w 1739249"/>
              <a:gd name="connsiteY33" fmla="*/ 841472 h 982804"/>
              <a:gd name="connsiteX34" fmla="*/ 1503431 w 1739249"/>
              <a:gd name="connsiteY34" fmla="*/ 852692 h 982804"/>
              <a:gd name="connsiteX35" fmla="*/ 1486602 w 1739249"/>
              <a:gd name="connsiteY35" fmla="*/ 858301 h 982804"/>
              <a:gd name="connsiteX36" fmla="*/ 1475382 w 1739249"/>
              <a:gd name="connsiteY36" fmla="*/ 875131 h 982804"/>
              <a:gd name="connsiteX37" fmla="*/ 1413674 w 1739249"/>
              <a:gd name="connsiteY37" fmla="*/ 880741 h 982804"/>
              <a:gd name="connsiteX38" fmla="*/ 1374405 w 1739249"/>
              <a:gd name="connsiteY38" fmla="*/ 897570 h 982804"/>
              <a:gd name="connsiteX39" fmla="*/ 1335137 w 1739249"/>
              <a:gd name="connsiteY39" fmla="*/ 908790 h 982804"/>
              <a:gd name="connsiteX40" fmla="*/ 1318307 w 1739249"/>
              <a:gd name="connsiteY40" fmla="*/ 914400 h 982804"/>
              <a:gd name="connsiteX41" fmla="*/ 1166842 w 1739249"/>
              <a:gd name="connsiteY41" fmla="*/ 920009 h 982804"/>
              <a:gd name="connsiteX42" fmla="*/ 1121964 w 1739249"/>
              <a:gd name="connsiteY42" fmla="*/ 925619 h 982804"/>
              <a:gd name="connsiteX43" fmla="*/ 1099524 w 1739249"/>
              <a:gd name="connsiteY43" fmla="*/ 931229 h 982804"/>
              <a:gd name="connsiteX44" fmla="*/ 1071475 w 1739249"/>
              <a:gd name="connsiteY44" fmla="*/ 936839 h 982804"/>
              <a:gd name="connsiteX45" fmla="*/ 1032206 w 1739249"/>
              <a:gd name="connsiteY45" fmla="*/ 948059 h 982804"/>
              <a:gd name="connsiteX46" fmla="*/ 723667 w 1739249"/>
              <a:gd name="connsiteY46" fmla="*/ 964888 h 982804"/>
              <a:gd name="connsiteX47" fmla="*/ 701227 w 1739249"/>
              <a:gd name="connsiteY47" fmla="*/ 976108 h 982804"/>
              <a:gd name="connsiteX48" fmla="*/ 493664 w 1739249"/>
              <a:gd name="connsiteY48" fmla="*/ 976108 h 982804"/>
              <a:gd name="connsiteX49" fmla="*/ 437566 w 1739249"/>
              <a:gd name="connsiteY49" fmla="*/ 964888 h 982804"/>
              <a:gd name="connsiteX50" fmla="*/ 353419 w 1739249"/>
              <a:gd name="connsiteY50" fmla="*/ 942449 h 982804"/>
              <a:gd name="connsiteX51" fmla="*/ 319760 w 1739249"/>
              <a:gd name="connsiteY51" fmla="*/ 931229 h 982804"/>
              <a:gd name="connsiteX52" fmla="*/ 302930 w 1739249"/>
              <a:gd name="connsiteY52" fmla="*/ 925619 h 982804"/>
              <a:gd name="connsiteX53" fmla="*/ 269272 w 1739249"/>
              <a:gd name="connsiteY53" fmla="*/ 903180 h 982804"/>
              <a:gd name="connsiteX54" fmla="*/ 207564 w 1739249"/>
              <a:gd name="connsiteY54" fmla="*/ 891960 h 982804"/>
              <a:gd name="connsiteX55" fmla="*/ 162685 w 1739249"/>
              <a:gd name="connsiteY55" fmla="*/ 869521 h 982804"/>
              <a:gd name="connsiteX56" fmla="*/ 145856 w 1739249"/>
              <a:gd name="connsiteY56" fmla="*/ 852692 h 982804"/>
              <a:gd name="connsiteX57" fmla="*/ 134636 w 1739249"/>
              <a:gd name="connsiteY57" fmla="*/ 835862 h 982804"/>
              <a:gd name="connsiteX58" fmla="*/ 100977 w 1739249"/>
              <a:gd name="connsiteY58" fmla="*/ 807813 h 982804"/>
              <a:gd name="connsiteX59" fmla="*/ 78538 w 1739249"/>
              <a:gd name="connsiteY59" fmla="*/ 774154 h 982804"/>
              <a:gd name="connsiteX60" fmla="*/ 67318 w 1739249"/>
              <a:gd name="connsiteY60" fmla="*/ 740495 h 982804"/>
              <a:gd name="connsiteX61" fmla="*/ 56099 w 1739249"/>
              <a:gd name="connsiteY61" fmla="*/ 723666 h 982804"/>
              <a:gd name="connsiteX62" fmla="*/ 33659 w 1739249"/>
              <a:gd name="connsiteY62" fmla="*/ 673178 h 982804"/>
              <a:gd name="connsiteX63" fmla="*/ 28049 w 1739249"/>
              <a:gd name="connsiteY63" fmla="*/ 656348 h 982804"/>
              <a:gd name="connsiteX64" fmla="*/ 16830 w 1739249"/>
              <a:gd name="connsiteY64" fmla="*/ 639519 h 982804"/>
              <a:gd name="connsiteX65" fmla="*/ 5610 w 1739249"/>
              <a:gd name="connsiteY65" fmla="*/ 605860 h 982804"/>
              <a:gd name="connsiteX66" fmla="*/ 0 w 1739249"/>
              <a:gd name="connsiteY66" fmla="*/ 589030 h 982804"/>
              <a:gd name="connsiteX67" fmla="*/ 11220 w 1739249"/>
              <a:gd name="connsiteY67" fmla="*/ 488054 h 982804"/>
              <a:gd name="connsiteX68" fmla="*/ 22440 w 1739249"/>
              <a:gd name="connsiteY68" fmla="*/ 465614 h 982804"/>
              <a:gd name="connsiteX69" fmla="*/ 50489 w 1739249"/>
              <a:gd name="connsiteY69" fmla="*/ 420736 h 982804"/>
              <a:gd name="connsiteX70" fmla="*/ 72928 w 1739249"/>
              <a:gd name="connsiteY70" fmla="*/ 370247 h 982804"/>
              <a:gd name="connsiteX71" fmla="*/ 78538 w 1739249"/>
              <a:gd name="connsiteY71" fmla="*/ 353418 h 982804"/>
              <a:gd name="connsiteX72" fmla="*/ 84148 w 1739249"/>
              <a:gd name="connsiteY72" fmla="*/ 336589 h 982804"/>
              <a:gd name="connsiteX73" fmla="*/ 95367 w 1739249"/>
              <a:gd name="connsiteY73" fmla="*/ 319759 h 982804"/>
              <a:gd name="connsiteX74" fmla="*/ 129026 w 1739249"/>
              <a:gd name="connsiteY74" fmla="*/ 286100 h 982804"/>
              <a:gd name="connsiteX75" fmla="*/ 140246 w 1739249"/>
              <a:gd name="connsiteY75" fmla="*/ 269271 h 982804"/>
              <a:gd name="connsiteX76" fmla="*/ 157075 w 1739249"/>
              <a:gd name="connsiteY76" fmla="*/ 258051 h 982804"/>
              <a:gd name="connsiteX77" fmla="*/ 196344 w 1739249"/>
              <a:gd name="connsiteY77" fmla="*/ 230002 h 982804"/>
              <a:gd name="connsiteX78" fmla="*/ 207564 w 1739249"/>
              <a:gd name="connsiteY78" fmla="*/ 213173 h 982804"/>
              <a:gd name="connsiteX79" fmla="*/ 241222 w 1739249"/>
              <a:gd name="connsiteY79" fmla="*/ 179514 h 982804"/>
              <a:gd name="connsiteX80" fmla="*/ 252442 w 1739249"/>
              <a:gd name="connsiteY80" fmla="*/ 162684 h 982804"/>
              <a:gd name="connsiteX81" fmla="*/ 286101 w 1739249"/>
              <a:gd name="connsiteY81" fmla="*/ 151465 h 982804"/>
              <a:gd name="connsiteX82" fmla="*/ 319760 w 1739249"/>
              <a:gd name="connsiteY82" fmla="*/ 129025 h 982804"/>
              <a:gd name="connsiteX83" fmla="*/ 353419 w 1739249"/>
              <a:gd name="connsiteY83" fmla="*/ 117806 h 982804"/>
              <a:gd name="connsiteX84" fmla="*/ 392687 w 1739249"/>
              <a:gd name="connsiteY84" fmla="*/ 95366 h 982804"/>
              <a:gd name="connsiteX85" fmla="*/ 426346 w 1739249"/>
              <a:gd name="connsiteY85" fmla="*/ 84147 h 982804"/>
              <a:gd name="connsiteX86" fmla="*/ 443176 w 1739249"/>
              <a:gd name="connsiteY86" fmla="*/ 78537 h 982804"/>
              <a:gd name="connsiteX87" fmla="*/ 510494 w 1739249"/>
              <a:gd name="connsiteY87" fmla="*/ 56098 h 982804"/>
              <a:gd name="connsiteX88" fmla="*/ 549762 w 1739249"/>
              <a:gd name="connsiteY88" fmla="*/ 44878 h 982804"/>
              <a:gd name="connsiteX89" fmla="*/ 583421 w 1739249"/>
              <a:gd name="connsiteY89" fmla="*/ 33659 h 982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39249" h="982804">
                <a:moveTo>
                  <a:pt x="1239770" y="0"/>
                </a:moveTo>
                <a:cubicBezTo>
                  <a:pt x="1260339" y="1870"/>
                  <a:pt x="1280965" y="3196"/>
                  <a:pt x="1301478" y="5609"/>
                </a:cubicBezTo>
                <a:cubicBezTo>
                  <a:pt x="1312748" y="6935"/>
                  <a:pt x="1339018" y="10354"/>
                  <a:pt x="1351966" y="16829"/>
                </a:cubicBezTo>
                <a:cubicBezTo>
                  <a:pt x="1405300" y="43497"/>
                  <a:pt x="1315626" y="10326"/>
                  <a:pt x="1402454" y="39268"/>
                </a:cubicBezTo>
                <a:lnTo>
                  <a:pt x="1419284" y="44878"/>
                </a:lnTo>
                <a:cubicBezTo>
                  <a:pt x="1424894" y="48618"/>
                  <a:pt x="1430083" y="53083"/>
                  <a:pt x="1436113" y="56098"/>
                </a:cubicBezTo>
                <a:cubicBezTo>
                  <a:pt x="1441402" y="58743"/>
                  <a:pt x="1447774" y="58836"/>
                  <a:pt x="1452943" y="61708"/>
                </a:cubicBezTo>
                <a:cubicBezTo>
                  <a:pt x="1464730" y="68256"/>
                  <a:pt x="1473810" y="79883"/>
                  <a:pt x="1486602" y="84147"/>
                </a:cubicBezTo>
                <a:cubicBezTo>
                  <a:pt x="1511364" y="92402"/>
                  <a:pt x="1498142" y="87113"/>
                  <a:pt x="1525870" y="100976"/>
                </a:cubicBezTo>
                <a:cubicBezTo>
                  <a:pt x="1531480" y="106586"/>
                  <a:pt x="1536605" y="112727"/>
                  <a:pt x="1542700" y="117806"/>
                </a:cubicBezTo>
                <a:cubicBezTo>
                  <a:pt x="1547879" y="122122"/>
                  <a:pt x="1555089" y="123951"/>
                  <a:pt x="1559529" y="129025"/>
                </a:cubicBezTo>
                <a:cubicBezTo>
                  <a:pt x="1568408" y="139173"/>
                  <a:pt x="1574488" y="151464"/>
                  <a:pt x="1581968" y="162684"/>
                </a:cubicBezTo>
                <a:cubicBezTo>
                  <a:pt x="1585708" y="168294"/>
                  <a:pt x="1591056" y="173118"/>
                  <a:pt x="1593188" y="179514"/>
                </a:cubicBezTo>
                <a:cubicBezTo>
                  <a:pt x="1595058" y="185124"/>
                  <a:pt x="1596153" y="191054"/>
                  <a:pt x="1598798" y="196343"/>
                </a:cubicBezTo>
                <a:cubicBezTo>
                  <a:pt x="1603972" y="206692"/>
                  <a:pt x="1617542" y="223798"/>
                  <a:pt x="1626847" y="230002"/>
                </a:cubicBezTo>
                <a:cubicBezTo>
                  <a:pt x="1631767" y="233282"/>
                  <a:pt x="1638066" y="233742"/>
                  <a:pt x="1643676" y="235612"/>
                </a:cubicBezTo>
                <a:cubicBezTo>
                  <a:pt x="1662237" y="291292"/>
                  <a:pt x="1631094" y="206231"/>
                  <a:pt x="1666116" y="269271"/>
                </a:cubicBezTo>
                <a:cubicBezTo>
                  <a:pt x="1671859" y="279609"/>
                  <a:pt x="1670775" y="293090"/>
                  <a:pt x="1677335" y="302930"/>
                </a:cubicBezTo>
                <a:cubicBezTo>
                  <a:pt x="1684815" y="314150"/>
                  <a:pt x="1691684" y="325801"/>
                  <a:pt x="1699775" y="336589"/>
                </a:cubicBezTo>
                <a:cubicBezTo>
                  <a:pt x="1720649" y="364422"/>
                  <a:pt x="1711418" y="351249"/>
                  <a:pt x="1727824" y="375857"/>
                </a:cubicBezTo>
                <a:cubicBezTo>
                  <a:pt x="1745605" y="429204"/>
                  <a:pt x="1738620" y="392574"/>
                  <a:pt x="1733433" y="460005"/>
                </a:cubicBezTo>
                <a:cubicBezTo>
                  <a:pt x="1730991" y="491755"/>
                  <a:pt x="1731943" y="523795"/>
                  <a:pt x="1727824" y="555371"/>
                </a:cubicBezTo>
                <a:cubicBezTo>
                  <a:pt x="1726294" y="567098"/>
                  <a:pt x="1719716" y="577620"/>
                  <a:pt x="1716604" y="589030"/>
                </a:cubicBezTo>
                <a:cubicBezTo>
                  <a:pt x="1714607" y="596352"/>
                  <a:pt x="1709162" y="630703"/>
                  <a:pt x="1705384" y="639519"/>
                </a:cubicBezTo>
                <a:cubicBezTo>
                  <a:pt x="1702728" y="645716"/>
                  <a:pt x="1697180" y="650318"/>
                  <a:pt x="1694165" y="656348"/>
                </a:cubicBezTo>
                <a:cubicBezTo>
                  <a:pt x="1691520" y="661637"/>
                  <a:pt x="1690884" y="667743"/>
                  <a:pt x="1688555" y="673178"/>
                </a:cubicBezTo>
                <a:cubicBezTo>
                  <a:pt x="1685261" y="680864"/>
                  <a:pt x="1680629" y="687931"/>
                  <a:pt x="1677335" y="695617"/>
                </a:cubicBezTo>
                <a:cubicBezTo>
                  <a:pt x="1675006" y="701052"/>
                  <a:pt x="1674370" y="707157"/>
                  <a:pt x="1671726" y="712446"/>
                </a:cubicBezTo>
                <a:cubicBezTo>
                  <a:pt x="1668711" y="718477"/>
                  <a:pt x="1663244" y="723115"/>
                  <a:pt x="1660506" y="729276"/>
                </a:cubicBezTo>
                <a:cubicBezTo>
                  <a:pt x="1640830" y="773547"/>
                  <a:pt x="1662732" y="753971"/>
                  <a:pt x="1632457" y="774154"/>
                </a:cubicBezTo>
                <a:cubicBezTo>
                  <a:pt x="1607363" y="811795"/>
                  <a:pt x="1636924" y="774916"/>
                  <a:pt x="1604408" y="796593"/>
                </a:cubicBezTo>
                <a:cubicBezTo>
                  <a:pt x="1597807" y="800994"/>
                  <a:pt x="1594513" y="809570"/>
                  <a:pt x="1587578" y="813423"/>
                </a:cubicBezTo>
                <a:cubicBezTo>
                  <a:pt x="1577240" y="819167"/>
                  <a:pt x="1563759" y="818083"/>
                  <a:pt x="1553919" y="824643"/>
                </a:cubicBezTo>
                <a:cubicBezTo>
                  <a:pt x="1532170" y="839142"/>
                  <a:pt x="1543486" y="833730"/>
                  <a:pt x="1520260" y="841472"/>
                </a:cubicBezTo>
                <a:cubicBezTo>
                  <a:pt x="1514650" y="845212"/>
                  <a:pt x="1509461" y="849677"/>
                  <a:pt x="1503431" y="852692"/>
                </a:cubicBezTo>
                <a:cubicBezTo>
                  <a:pt x="1498142" y="855336"/>
                  <a:pt x="1491219" y="854607"/>
                  <a:pt x="1486602" y="858301"/>
                </a:cubicBezTo>
                <a:cubicBezTo>
                  <a:pt x="1481337" y="862513"/>
                  <a:pt x="1481826" y="873148"/>
                  <a:pt x="1475382" y="875131"/>
                </a:cubicBezTo>
                <a:cubicBezTo>
                  <a:pt x="1455641" y="881205"/>
                  <a:pt x="1434243" y="878871"/>
                  <a:pt x="1413674" y="880741"/>
                </a:cubicBezTo>
                <a:cubicBezTo>
                  <a:pt x="1366976" y="892416"/>
                  <a:pt x="1413144" y="878201"/>
                  <a:pt x="1374405" y="897570"/>
                </a:cubicBezTo>
                <a:cubicBezTo>
                  <a:pt x="1365436" y="902054"/>
                  <a:pt x="1343527" y="906393"/>
                  <a:pt x="1335137" y="908790"/>
                </a:cubicBezTo>
                <a:cubicBezTo>
                  <a:pt x="1329451" y="910415"/>
                  <a:pt x="1324207" y="914007"/>
                  <a:pt x="1318307" y="914400"/>
                </a:cubicBezTo>
                <a:cubicBezTo>
                  <a:pt x="1267896" y="917761"/>
                  <a:pt x="1217330" y="918139"/>
                  <a:pt x="1166842" y="920009"/>
                </a:cubicBezTo>
                <a:cubicBezTo>
                  <a:pt x="1151883" y="921879"/>
                  <a:pt x="1136835" y="923140"/>
                  <a:pt x="1121964" y="925619"/>
                </a:cubicBezTo>
                <a:cubicBezTo>
                  <a:pt x="1114359" y="926887"/>
                  <a:pt x="1107051" y="929556"/>
                  <a:pt x="1099524" y="931229"/>
                </a:cubicBezTo>
                <a:cubicBezTo>
                  <a:pt x="1090216" y="933297"/>
                  <a:pt x="1080725" y="934526"/>
                  <a:pt x="1071475" y="936839"/>
                </a:cubicBezTo>
                <a:cubicBezTo>
                  <a:pt x="1052843" y="941497"/>
                  <a:pt x="1053196" y="945435"/>
                  <a:pt x="1032206" y="948059"/>
                </a:cubicBezTo>
                <a:cubicBezTo>
                  <a:pt x="900844" y="964479"/>
                  <a:pt x="877475" y="960493"/>
                  <a:pt x="723667" y="964888"/>
                </a:cubicBezTo>
                <a:cubicBezTo>
                  <a:pt x="716187" y="968628"/>
                  <a:pt x="709295" y="973908"/>
                  <a:pt x="701227" y="976108"/>
                </a:cubicBezTo>
                <a:cubicBezTo>
                  <a:pt x="646639" y="990995"/>
                  <a:pt x="504328" y="976463"/>
                  <a:pt x="493664" y="976108"/>
                </a:cubicBezTo>
                <a:cubicBezTo>
                  <a:pt x="474965" y="972368"/>
                  <a:pt x="456182" y="969025"/>
                  <a:pt x="437566" y="964888"/>
                </a:cubicBezTo>
                <a:cubicBezTo>
                  <a:pt x="414124" y="959679"/>
                  <a:pt x="376930" y="949683"/>
                  <a:pt x="353419" y="942449"/>
                </a:cubicBezTo>
                <a:cubicBezTo>
                  <a:pt x="342115" y="938971"/>
                  <a:pt x="330980" y="934969"/>
                  <a:pt x="319760" y="931229"/>
                </a:cubicBezTo>
                <a:cubicBezTo>
                  <a:pt x="314150" y="929359"/>
                  <a:pt x="307850" y="928899"/>
                  <a:pt x="302930" y="925619"/>
                </a:cubicBezTo>
                <a:cubicBezTo>
                  <a:pt x="291711" y="918139"/>
                  <a:pt x="282620" y="905087"/>
                  <a:pt x="269272" y="903180"/>
                </a:cubicBezTo>
                <a:cubicBezTo>
                  <a:pt x="259184" y="901739"/>
                  <a:pt x="221365" y="897711"/>
                  <a:pt x="207564" y="891960"/>
                </a:cubicBezTo>
                <a:cubicBezTo>
                  <a:pt x="192125" y="885527"/>
                  <a:pt x="174512" y="881348"/>
                  <a:pt x="162685" y="869521"/>
                </a:cubicBezTo>
                <a:cubicBezTo>
                  <a:pt x="157075" y="863911"/>
                  <a:pt x="150935" y="858787"/>
                  <a:pt x="145856" y="852692"/>
                </a:cubicBezTo>
                <a:cubicBezTo>
                  <a:pt x="141540" y="847512"/>
                  <a:pt x="139404" y="840629"/>
                  <a:pt x="134636" y="835862"/>
                </a:cubicBezTo>
                <a:cubicBezTo>
                  <a:pt x="102221" y="803448"/>
                  <a:pt x="133145" y="849173"/>
                  <a:pt x="100977" y="807813"/>
                </a:cubicBezTo>
                <a:cubicBezTo>
                  <a:pt x="92699" y="797169"/>
                  <a:pt x="82802" y="786946"/>
                  <a:pt x="78538" y="774154"/>
                </a:cubicBezTo>
                <a:cubicBezTo>
                  <a:pt x="74798" y="762934"/>
                  <a:pt x="73878" y="750335"/>
                  <a:pt x="67318" y="740495"/>
                </a:cubicBezTo>
                <a:cubicBezTo>
                  <a:pt x="63578" y="734885"/>
                  <a:pt x="58837" y="729827"/>
                  <a:pt x="56099" y="723666"/>
                </a:cubicBezTo>
                <a:cubicBezTo>
                  <a:pt x="29398" y="663589"/>
                  <a:pt x="59049" y="711261"/>
                  <a:pt x="33659" y="673178"/>
                </a:cubicBezTo>
                <a:cubicBezTo>
                  <a:pt x="31789" y="667568"/>
                  <a:pt x="30694" y="661637"/>
                  <a:pt x="28049" y="656348"/>
                </a:cubicBezTo>
                <a:cubicBezTo>
                  <a:pt x="25034" y="650318"/>
                  <a:pt x="19568" y="645680"/>
                  <a:pt x="16830" y="639519"/>
                </a:cubicBezTo>
                <a:cubicBezTo>
                  <a:pt x="12027" y="628712"/>
                  <a:pt x="9350" y="617080"/>
                  <a:pt x="5610" y="605860"/>
                </a:cubicBezTo>
                <a:lnTo>
                  <a:pt x="0" y="589030"/>
                </a:lnTo>
                <a:cubicBezTo>
                  <a:pt x="2376" y="553395"/>
                  <a:pt x="-2517" y="520106"/>
                  <a:pt x="11220" y="488054"/>
                </a:cubicBezTo>
                <a:cubicBezTo>
                  <a:pt x="14514" y="480367"/>
                  <a:pt x="19334" y="473379"/>
                  <a:pt x="22440" y="465614"/>
                </a:cubicBezTo>
                <a:cubicBezTo>
                  <a:pt x="39433" y="423131"/>
                  <a:pt x="21742" y="439899"/>
                  <a:pt x="50489" y="420736"/>
                </a:cubicBezTo>
                <a:cubicBezTo>
                  <a:pt x="68268" y="394065"/>
                  <a:pt x="59576" y="410303"/>
                  <a:pt x="72928" y="370247"/>
                </a:cubicBezTo>
                <a:lnTo>
                  <a:pt x="78538" y="353418"/>
                </a:lnTo>
                <a:cubicBezTo>
                  <a:pt x="80408" y="347808"/>
                  <a:pt x="80868" y="341509"/>
                  <a:pt x="84148" y="336589"/>
                </a:cubicBezTo>
                <a:cubicBezTo>
                  <a:pt x="87888" y="330979"/>
                  <a:pt x="90888" y="324798"/>
                  <a:pt x="95367" y="319759"/>
                </a:cubicBezTo>
                <a:cubicBezTo>
                  <a:pt x="105908" y="307900"/>
                  <a:pt x="120224" y="299302"/>
                  <a:pt x="129026" y="286100"/>
                </a:cubicBezTo>
                <a:cubicBezTo>
                  <a:pt x="132766" y="280490"/>
                  <a:pt x="135479" y="274038"/>
                  <a:pt x="140246" y="269271"/>
                </a:cubicBezTo>
                <a:cubicBezTo>
                  <a:pt x="145013" y="264504"/>
                  <a:pt x="151589" y="261970"/>
                  <a:pt x="157075" y="258051"/>
                </a:cubicBezTo>
                <a:cubicBezTo>
                  <a:pt x="205765" y="223272"/>
                  <a:pt x="156694" y="256435"/>
                  <a:pt x="196344" y="230002"/>
                </a:cubicBezTo>
                <a:cubicBezTo>
                  <a:pt x="200084" y="224392"/>
                  <a:pt x="203085" y="218212"/>
                  <a:pt x="207564" y="213173"/>
                </a:cubicBezTo>
                <a:cubicBezTo>
                  <a:pt x="218105" y="201314"/>
                  <a:pt x="232421" y="192716"/>
                  <a:pt x="241222" y="179514"/>
                </a:cubicBezTo>
                <a:cubicBezTo>
                  <a:pt x="244962" y="173904"/>
                  <a:pt x="246724" y="166257"/>
                  <a:pt x="252442" y="162684"/>
                </a:cubicBezTo>
                <a:cubicBezTo>
                  <a:pt x="262471" y="156416"/>
                  <a:pt x="286101" y="151465"/>
                  <a:pt x="286101" y="151465"/>
                </a:cubicBezTo>
                <a:cubicBezTo>
                  <a:pt x="297321" y="143985"/>
                  <a:pt x="306967" y="133289"/>
                  <a:pt x="319760" y="129025"/>
                </a:cubicBezTo>
                <a:lnTo>
                  <a:pt x="353419" y="117806"/>
                </a:lnTo>
                <a:cubicBezTo>
                  <a:pt x="368598" y="107686"/>
                  <a:pt x="374895" y="102483"/>
                  <a:pt x="392687" y="95366"/>
                </a:cubicBezTo>
                <a:cubicBezTo>
                  <a:pt x="403668" y="90974"/>
                  <a:pt x="415126" y="87887"/>
                  <a:pt x="426346" y="84147"/>
                </a:cubicBezTo>
                <a:lnTo>
                  <a:pt x="443176" y="78537"/>
                </a:lnTo>
                <a:lnTo>
                  <a:pt x="510494" y="56098"/>
                </a:lnTo>
                <a:cubicBezTo>
                  <a:pt x="567030" y="37252"/>
                  <a:pt x="479351" y="66001"/>
                  <a:pt x="549762" y="44878"/>
                </a:cubicBezTo>
                <a:cubicBezTo>
                  <a:pt x="561090" y="41480"/>
                  <a:pt x="583421" y="33659"/>
                  <a:pt x="583421" y="33659"/>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ja-JP" altLang="en-US" dirty="0">
                <a:latin typeface="+mn-ea"/>
              </a:rPr>
              <a:t>ふりかえり</a:t>
            </a:r>
          </a:p>
        </p:txBody>
      </p:sp>
      <p:pic>
        <p:nvPicPr>
          <p:cNvPr id="45" name="Picture 4" descr="先生のイラスト（男性）">
            <a:extLst>
              <a:ext uri="{FF2B5EF4-FFF2-40B4-BE49-F238E27FC236}">
                <a16:creationId xmlns:a16="http://schemas.microsoft.com/office/drawing/2014/main" id="{1AFB6E5D-5458-4701-8EB3-FF910ED673B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2991"/>
          <a:stretch/>
        </p:blipFill>
        <p:spPr bwMode="auto">
          <a:xfrm>
            <a:off x="3749094" y="5659476"/>
            <a:ext cx="1466074" cy="939800"/>
          </a:xfrm>
          <a:prstGeom prst="rect">
            <a:avLst/>
          </a:prstGeom>
          <a:noFill/>
          <a:extLst>
            <a:ext uri="{909E8E84-426E-40DD-AFC4-6F175D3DCCD1}">
              <a14:hiddenFill xmlns:a14="http://schemas.microsoft.com/office/drawing/2010/main">
                <a:solidFill>
                  <a:srgbClr val="FFFFFF"/>
                </a:solidFill>
              </a14:hiddenFill>
            </a:ext>
          </a:extLst>
        </p:spPr>
      </p:pic>
      <p:sp>
        <p:nvSpPr>
          <p:cNvPr id="56" name="テキスト ボックス 55">
            <a:extLst>
              <a:ext uri="{FF2B5EF4-FFF2-40B4-BE49-F238E27FC236}">
                <a16:creationId xmlns:a16="http://schemas.microsoft.com/office/drawing/2014/main" id="{E2AE743C-D7AE-4103-9057-375C4FD4570E}"/>
              </a:ext>
            </a:extLst>
          </p:cNvPr>
          <p:cNvSpPr txBox="1"/>
          <p:nvPr/>
        </p:nvSpPr>
        <p:spPr>
          <a:xfrm>
            <a:off x="353615" y="6022184"/>
            <a:ext cx="3485249" cy="461665"/>
          </a:xfrm>
          <a:prstGeom prst="rect">
            <a:avLst/>
          </a:prstGeom>
          <a:noFill/>
        </p:spPr>
        <p:txBody>
          <a:bodyPr wrap="none" rtlCol="0">
            <a:spAutoFit/>
          </a:bodyPr>
          <a:lstStyle/>
          <a:p>
            <a:pPr algn="ctr"/>
            <a:r>
              <a:rPr lang="en-US" altLang="ja-JP" sz="2400" dirty="0">
                <a:solidFill>
                  <a:srgbClr val="0066CC"/>
                </a:solidFill>
                <a:latin typeface="ＭＳ Ｐゴシック" panose="020B0600070205080204" pitchFamily="50" charset="-128"/>
              </a:rPr>
              <a:t>15 </a:t>
            </a:r>
            <a:r>
              <a:rPr lang="ja-JP" altLang="en-US" sz="2400" dirty="0">
                <a:solidFill>
                  <a:srgbClr val="0066CC"/>
                </a:solidFill>
                <a:latin typeface="ＭＳ Ｐゴシック" panose="020B0600070205080204" pitchFamily="50" charset="-128"/>
              </a:rPr>
              <a:t>分程度でお願いします</a:t>
            </a:r>
          </a:p>
        </p:txBody>
      </p:sp>
    </p:spTree>
    <p:extLst>
      <p:ext uri="{BB962C8B-B14F-4D97-AF65-F5344CB8AC3E}">
        <p14:creationId xmlns:p14="http://schemas.microsoft.com/office/powerpoint/2010/main" val="262770369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1">
            <a:extLst>
              <a:ext uri="{FF2B5EF4-FFF2-40B4-BE49-F238E27FC236}">
                <a16:creationId xmlns:a16="http://schemas.microsoft.com/office/drawing/2014/main" id="{74BB3E49-E72F-4F06-A429-DEC2C45E4F96}"/>
              </a:ext>
            </a:extLst>
          </p:cNvPr>
          <p:cNvSpPr/>
          <p:nvPr/>
        </p:nvSpPr>
        <p:spPr>
          <a:xfrm>
            <a:off x="843426" y="2536666"/>
            <a:ext cx="7334797" cy="2356563"/>
          </a:xfrm>
          <a:custGeom>
            <a:avLst/>
            <a:gdLst>
              <a:gd name="connsiteX0" fmla="*/ 0 w 8348133"/>
              <a:gd name="connsiteY0" fmla="*/ 0 h 4248709"/>
              <a:gd name="connsiteX1" fmla="*/ 8348133 w 8348133"/>
              <a:gd name="connsiteY1" fmla="*/ 0 h 4248709"/>
              <a:gd name="connsiteX2" fmla="*/ 8348133 w 8348133"/>
              <a:gd name="connsiteY2" fmla="*/ 4248709 h 4248709"/>
              <a:gd name="connsiteX3" fmla="*/ 0 w 8348133"/>
              <a:gd name="connsiteY3" fmla="*/ 4248709 h 4248709"/>
              <a:gd name="connsiteX4" fmla="*/ 0 w 8348133"/>
              <a:gd name="connsiteY4" fmla="*/ 0 h 4248709"/>
              <a:gd name="connsiteX0" fmla="*/ 0 w 8348133"/>
              <a:gd name="connsiteY0" fmla="*/ 0 h 4248922"/>
              <a:gd name="connsiteX1" fmla="*/ 8348133 w 8348133"/>
              <a:gd name="connsiteY1" fmla="*/ 0 h 4248922"/>
              <a:gd name="connsiteX2" fmla="*/ 8348133 w 8348133"/>
              <a:gd name="connsiteY2" fmla="*/ 4248709 h 4248922"/>
              <a:gd name="connsiteX3" fmla="*/ 4572001 w 8348133"/>
              <a:gd name="connsiteY3" fmla="*/ 4248922 h 4248922"/>
              <a:gd name="connsiteX4" fmla="*/ 0 w 8348133"/>
              <a:gd name="connsiteY4" fmla="*/ 4248709 h 4248922"/>
              <a:gd name="connsiteX5" fmla="*/ 0 w 8348133"/>
              <a:gd name="connsiteY5" fmla="*/ 0 h 4248922"/>
              <a:gd name="connsiteX0" fmla="*/ 0 w 8348133"/>
              <a:gd name="connsiteY0" fmla="*/ 0 h 4248922"/>
              <a:gd name="connsiteX1" fmla="*/ 8348133 w 8348133"/>
              <a:gd name="connsiteY1" fmla="*/ 0 h 4248922"/>
              <a:gd name="connsiteX2" fmla="*/ 8348133 w 8348133"/>
              <a:gd name="connsiteY2" fmla="*/ 4248709 h 4248922"/>
              <a:gd name="connsiteX3" fmla="*/ 5156201 w 8348133"/>
              <a:gd name="connsiteY3" fmla="*/ 4248921 h 4248922"/>
              <a:gd name="connsiteX4" fmla="*/ 4572001 w 8348133"/>
              <a:gd name="connsiteY4" fmla="*/ 4248922 h 4248922"/>
              <a:gd name="connsiteX5" fmla="*/ 0 w 8348133"/>
              <a:gd name="connsiteY5" fmla="*/ 4248709 h 4248922"/>
              <a:gd name="connsiteX6" fmla="*/ 0 w 8348133"/>
              <a:gd name="connsiteY6" fmla="*/ 0 h 4248922"/>
              <a:gd name="connsiteX0" fmla="*/ 0 w 8348133"/>
              <a:gd name="connsiteY0" fmla="*/ 0 h 4257388"/>
              <a:gd name="connsiteX1" fmla="*/ 8348133 w 8348133"/>
              <a:gd name="connsiteY1" fmla="*/ 0 h 4257388"/>
              <a:gd name="connsiteX2" fmla="*/ 8348133 w 8348133"/>
              <a:gd name="connsiteY2" fmla="*/ 4248709 h 4257388"/>
              <a:gd name="connsiteX3" fmla="*/ 5156201 w 8348133"/>
              <a:gd name="connsiteY3" fmla="*/ 4248921 h 4257388"/>
              <a:gd name="connsiteX4" fmla="*/ 4851401 w 8348133"/>
              <a:gd name="connsiteY4" fmla="*/ 4257388 h 4257388"/>
              <a:gd name="connsiteX5" fmla="*/ 4572001 w 8348133"/>
              <a:gd name="connsiteY5" fmla="*/ 4248922 h 4257388"/>
              <a:gd name="connsiteX6" fmla="*/ 0 w 8348133"/>
              <a:gd name="connsiteY6" fmla="*/ 4248709 h 4257388"/>
              <a:gd name="connsiteX7" fmla="*/ 0 w 8348133"/>
              <a:gd name="connsiteY7" fmla="*/ 0 h 4257388"/>
              <a:gd name="connsiteX0" fmla="*/ 0 w 8348133"/>
              <a:gd name="connsiteY0" fmla="*/ 0 h 4477521"/>
              <a:gd name="connsiteX1" fmla="*/ 8348133 w 8348133"/>
              <a:gd name="connsiteY1" fmla="*/ 0 h 4477521"/>
              <a:gd name="connsiteX2" fmla="*/ 8348133 w 8348133"/>
              <a:gd name="connsiteY2" fmla="*/ 4248709 h 4477521"/>
              <a:gd name="connsiteX3" fmla="*/ 5156201 w 8348133"/>
              <a:gd name="connsiteY3" fmla="*/ 4248921 h 4477521"/>
              <a:gd name="connsiteX4" fmla="*/ 5257801 w 8348133"/>
              <a:gd name="connsiteY4" fmla="*/ 4477521 h 4477521"/>
              <a:gd name="connsiteX5" fmla="*/ 4572001 w 8348133"/>
              <a:gd name="connsiteY5" fmla="*/ 4248922 h 4477521"/>
              <a:gd name="connsiteX6" fmla="*/ 0 w 8348133"/>
              <a:gd name="connsiteY6" fmla="*/ 4248709 h 4477521"/>
              <a:gd name="connsiteX7" fmla="*/ 0 w 8348133"/>
              <a:gd name="connsiteY7" fmla="*/ 0 h 4477521"/>
              <a:gd name="connsiteX0" fmla="*/ 0 w 8348133"/>
              <a:gd name="connsiteY0" fmla="*/ 0 h 4850873"/>
              <a:gd name="connsiteX1" fmla="*/ 8348133 w 8348133"/>
              <a:gd name="connsiteY1" fmla="*/ 0 h 4850873"/>
              <a:gd name="connsiteX2" fmla="*/ 8348133 w 8348133"/>
              <a:gd name="connsiteY2" fmla="*/ 4248709 h 4850873"/>
              <a:gd name="connsiteX3" fmla="*/ 5156201 w 8348133"/>
              <a:gd name="connsiteY3" fmla="*/ 4248921 h 4850873"/>
              <a:gd name="connsiteX4" fmla="*/ 5274735 w 8348133"/>
              <a:gd name="connsiteY4" fmla="*/ 4850873 h 4850873"/>
              <a:gd name="connsiteX5" fmla="*/ 4572001 w 8348133"/>
              <a:gd name="connsiteY5" fmla="*/ 4248922 h 4850873"/>
              <a:gd name="connsiteX6" fmla="*/ 0 w 8348133"/>
              <a:gd name="connsiteY6" fmla="*/ 4248709 h 4850873"/>
              <a:gd name="connsiteX7" fmla="*/ 0 w 8348133"/>
              <a:gd name="connsiteY7" fmla="*/ 0 h 4850873"/>
              <a:gd name="connsiteX0" fmla="*/ 0 w 8348133"/>
              <a:gd name="connsiteY0" fmla="*/ 0 h 4547968"/>
              <a:gd name="connsiteX1" fmla="*/ 8348133 w 8348133"/>
              <a:gd name="connsiteY1" fmla="*/ 0 h 4547968"/>
              <a:gd name="connsiteX2" fmla="*/ 8348133 w 8348133"/>
              <a:gd name="connsiteY2" fmla="*/ 4248709 h 4547968"/>
              <a:gd name="connsiteX3" fmla="*/ 5156201 w 8348133"/>
              <a:gd name="connsiteY3" fmla="*/ 4248921 h 4547968"/>
              <a:gd name="connsiteX4" fmla="*/ 5240868 w 8348133"/>
              <a:gd name="connsiteY4" fmla="*/ 4547968 h 4547968"/>
              <a:gd name="connsiteX5" fmla="*/ 4572001 w 8348133"/>
              <a:gd name="connsiteY5" fmla="*/ 4248922 h 4547968"/>
              <a:gd name="connsiteX6" fmla="*/ 0 w 8348133"/>
              <a:gd name="connsiteY6" fmla="*/ 4248709 h 4547968"/>
              <a:gd name="connsiteX7" fmla="*/ 0 w 8348133"/>
              <a:gd name="connsiteY7" fmla="*/ 0 h 4547968"/>
              <a:gd name="connsiteX0" fmla="*/ 0 w 8348133"/>
              <a:gd name="connsiteY0" fmla="*/ 0 h 4901831"/>
              <a:gd name="connsiteX1" fmla="*/ 8348133 w 8348133"/>
              <a:gd name="connsiteY1" fmla="*/ 0 h 4901831"/>
              <a:gd name="connsiteX2" fmla="*/ 8348133 w 8348133"/>
              <a:gd name="connsiteY2" fmla="*/ 4248709 h 4901831"/>
              <a:gd name="connsiteX3" fmla="*/ 5156201 w 8348133"/>
              <a:gd name="connsiteY3" fmla="*/ 4248921 h 4901831"/>
              <a:gd name="connsiteX4" fmla="*/ 5290325 w 8348133"/>
              <a:gd name="connsiteY4" fmla="*/ 4901831 h 4901831"/>
              <a:gd name="connsiteX5" fmla="*/ 4572001 w 8348133"/>
              <a:gd name="connsiteY5" fmla="*/ 4248922 h 4901831"/>
              <a:gd name="connsiteX6" fmla="*/ 0 w 8348133"/>
              <a:gd name="connsiteY6" fmla="*/ 4248709 h 4901831"/>
              <a:gd name="connsiteX7" fmla="*/ 0 w 8348133"/>
              <a:gd name="connsiteY7" fmla="*/ 0 h 490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8133" h="4901831">
                <a:moveTo>
                  <a:pt x="0" y="0"/>
                </a:moveTo>
                <a:lnTo>
                  <a:pt x="8348133" y="0"/>
                </a:lnTo>
                <a:lnTo>
                  <a:pt x="8348133" y="4248709"/>
                </a:lnTo>
                <a:lnTo>
                  <a:pt x="5156201" y="4248921"/>
                </a:lnTo>
                <a:lnTo>
                  <a:pt x="5290325" y="4901831"/>
                </a:lnTo>
                <a:lnTo>
                  <a:pt x="4572001" y="4248922"/>
                </a:lnTo>
                <a:lnTo>
                  <a:pt x="0" y="4248709"/>
                </a:lnTo>
                <a:lnTo>
                  <a:pt x="0" y="0"/>
                </a:lnTo>
                <a:close/>
              </a:path>
            </a:pathLst>
          </a:custGeom>
          <a:solidFill>
            <a:srgbClr val="DAE3F3"/>
          </a:solid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kumimoji="1" lang="ja-JP" altLang="en-US"/>
          </a:p>
        </p:txBody>
      </p:sp>
      <p:sp>
        <p:nvSpPr>
          <p:cNvPr id="7" name="コンテンツ プレースホルダー 6">
            <a:extLst>
              <a:ext uri="{FF2B5EF4-FFF2-40B4-BE49-F238E27FC236}">
                <a16:creationId xmlns:a16="http://schemas.microsoft.com/office/drawing/2014/main" id="{24F6A3FE-9FBE-457F-9355-8C32F49C4AF1}"/>
              </a:ext>
            </a:extLst>
          </p:cNvPr>
          <p:cNvSpPr>
            <a:spLocks noGrp="1"/>
          </p:cNvSpPr>
          <p:nvPr>
            <p:ph idx="4294967295"/>
          </p:nvPr>
        </p:nvSpPr>
        <p:spPr>
          <a:xfrm>
            <a:off x="1107380" y="2906993"/>
            <a:ext cx="7830182" cy="2059606"/>
          </a:xfrm>
        </p:spPr>
        <p:txBody>
          <a:bodyPr>
            <a:normAutofit/>
          </a:bodyPr>
          <a:lstStyle/>
          <a:p>
            <a:pPr marL="0" indent="0" fontAlgn="auto">
              <a:lnSpc>
                <a:spcPct val="100000"/>
              </a:lnSpc>
              <a:spcBef>
                <a:spcPts val="0"/>
              </a:spcBef>
              <a:spcAft>
                <a:spcPts val="1200"/>
              </a:spcAft>
              <a:buNone/>
              <a:defRPr/>
            </a:pPr>
            <a:r>
              <a:rPr lang="ja-JP" altLang="en-US" dirty="0"/>
              <a:t>グループで検討した内容を発表してください。</a:t>
            </a:r>
            <a:endParaRPr lang="en-US" altLang="ja-JP" dirty="0"/>
          </a:p>
          <a:p>
            <a:pPr marL="536575" indent="-265113" algn="just">
              <a:lnSpc>
                <a:spcPct val="150000"/>
              </a:lnSpc>
              <a:spcBef>
                <a:spcPts val="0"/>
              </a:spcBef>
              <a:spcAft>
                <a:spcPts val="600"/>
              </a:spcAft>
              <a:buClr>
                <a:schemeClr val="tx1"/>
              </a:buClr>
              <a:tabLst>
                <a:tab pos="536575" algn="l"/>
                <a:tab pos="627063" algn="l"/>
              </a:tabLst>
            </a:pPr>
            <a:r>
              <a:rPr lang="ja-JP" altLang="en-US" dirty="0">
                <a:solidFill>
                  <a:srgbClr val="0066CC"/>
                </a:solidFill>
              </a:rPr>
              <a:t>「課題」と「対策案」</a:t>
            </a:r>
            <a:endParaRPr lang="ja-JP" altLang="en-US" sz="2400" dirty="0"/>
          </a:p>
        </p:txBody>
      </p:sp>
      <p:sp>
        <p:nvSpPr>
          <p:cNvPr id="5" name="タイトル 4">
            <a:extLst>
              <a:ext uri="{FF2B5EF4-FFF2-40B4-BE49-F238E27FC236}">
                <a16:creationId xmlns:a16="http://schemas.microsoft.com/office/drawing/2014/main" id="{29E99313-91FA-4C1F-862A-3D09BCCF406A}"/>
              </a:ext>
            </a:extLst>
          </p:cNvPr>
          <p:cNvSpPr>
            <a:spLocks noGrp="1"/>
          </p:cNvSpPr>
          <p:nvPr>
            <p:ph type="title"/>
          </p:nvPr>
        </p:nvSpPr>
        <p:spPr>
          <a:xfrm>
            <a:off x="0" y="364650"/>
            <a:ext cx="8138700" cy="686499"/>
          </a:xfrm>
        </p:spPr>
        <p:txBody>
          <a:bodyPr/>
          <a:lstStyle/>
          <a:p>
            <a:r>
              <a:rPr kumimoji="1" lang="ja-JP" altLang="en-US" dirty="0"/>
              <a:t>　</a:t>
            </a:r>
            <a:r>
              <a:rPr kumimoji="1" lang="en-US" altLang="ja-JP" dirty="0"/>
              <a:t>【</a:t>
            </a:r>
            <a:r>
              <a:rPr kumimoji="1" lang="ja-JP" altLang="en-US" dirty="0"/>
              <a:t>グループ発表</a:t>
            </a:r>
            <a:r>
              <a:rPr kumimoji="1" lang="en-US" altLang="ja-JP" dirty="0"/>
              <a:t>】 </a:t>
            </a:r>
            <a:r>
              <a:rPr lang="ja-JP" altLang="en-US" dirty="0"/>
              <a:t>対策を検討</a:t>
            </a:r>
            <a:r>
              <a:rPr kumimoji="1" lang="ja-JP" altLang="en-US" dirty="0"/>
              <a:t>　</a:t>
            </a:r>
          </a:p>
        </p:txBody>
      </p:sp>
      <p:sp>
        <p:nvSpPr>
          <p:cNvPr id="4" name="スライド番号プレースホルダー 3">
            <a:extLst>
              <a:ext uri="{FF2B5EF4-FFF2-40B4-BE49-F238E27FC236}">
                <a16:creationId xmlns:a16="http://schemas.microsoft.com/office/drawing/2014/main" id="{9E6030D7-3F69-4444-B2E8-221B4427E7E5}"/>
              </a:ext>
            </a:extLst>
          </p:cNvPr>
          <p:cNvSpPr>
            <a:spLocks noGrp="1"/>
          </p:cNvSpPr>
          <p:nvPr>
            <p:ph type="sldNum" sz="quarter" idx="12"/>
          </p:nvPr>
        </p:nvSpPr>
        <p:spPr/>
        <p:txBody>
          <a:bodyPr/>
          <a:lstStyle/>
          <a:p>
            <a:fld id="{1969070B-B2D2-4411-89F2-A3E3A72DA7A7}" type="slidenum">
              <a:rPr lang="ja-JP" altLang="en-US" smtClean="0"/>
              <a:pPr/>
              <a:t>89</a:t>
            </a:fld>
            <a:endParaRPr lang="ja-JP" altLang="en-US"/>
          </a:p>
        </p:txBody>
      </p:sp>
      <p:sp>
        <p:nvSpPr>
          <p:cNvPr id="9"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ja-JP" altLang="en-US" dirty="0">
                <a:latin typeface="+mn-ea"/>
              </a:rPr>
              <a:t>ふりかえり</a:t>
            </a:r>
          </a:p>
        </p:txBody>
      </p:sp>
      <p:pic>
        <p:nvPicPr>
          <p:cNvPr id="14" name="Picture 4" descr="先生のイラスト（男性）">
            <a:extLst>
              <a:ext uri="{FF2B5EF4-FFF2-40B4-BE49-F238E27FC236}">
                <a16:creationId xmlns:a16="http://schemas.microsoft.com/office/drawing/2014/main" id="{1AFB6E5D-5458-4701-8EB3-FF910ED673B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2991"/>
          <a:stretch/>
        </p:blipFill>
        <p:spPr bwMode="auto">
          <a:xfrm>
            <a:off x="5920794" y="5659476"/>
            <a:ext cx="1466074" cy="939800"/>
          </a:xfrm>
          <a:prstGeom prst="rect">
            <a:avLst/>
          </a:prstGeom>
          <a:noFill/>
          <a:extLst>
            <a:ext uri="{909E8E84-426E-40DD-AFC4-6F175D3DCCD1}">
              <a14:hiddenFill xmlns:a14="http://schemas.microsoft.com/office/drawing/2010/main">
                <a:solidFill>
                  <a:srgbClr val="FFFFFF"/>
                </a:solidFill>
              </a14:hiddenFill>
            </a:ext>
          </a:extLst>
        </p:spPr>
      </p:pic>
      <p:sp>
        <p:nvSpPr>
          <p:cNvPr id="15" name="テキスト ボックス 14">
            <a:extLst>
              <a:ext uri="{FF2B5EF4-FFF2-40B4-BE49-F238E27FC236}">
                <a16:creationId xmlns:a16="http://schemas.microsoft.com/office/drawing/2014/main" id="{E2AE743C-D7AE-4103-9057-375C4FD4570E}"/>
              </a:ext>
            </a:extLst>
          </p:cNvPr>
          <p:cNvSpPr txBox="1"/>
          <p:nvPr/>
        </p:nvSpPr>
        <p:spPr>
          <a:xfrm>
            <a:off x="2201508" y="6022184"/>
            <a:ext cx="4132863" cy="461665"/>
          </a:xfrm>
          <a:prstGeom prst="rect">
            <a:avLst/>
          </a:prstGeom>
          <a:noFill/>
        </p:spPr>
        <p:txBody>
          <a:bodyPr wrap="none" rtlCol="0">
            <a:spAutoFit/>
          </a:bodyPr>
          <a:lstStyle/>
          <a:p>
            <a:pPr algn="ctr"/>
            <a:r>
              <a:rPr lang="en-US" altLang="ja-JP" sz="2400" b="1" dirty="0">
                <a:solidFill>
                  <a:srgbClr val="0066CC"/>
                </a:solidFill>
                <a:latin typeface="+mn-ea"/>
              </a:rPr>
              <a:t>3</a:t>
            </a:r>
            <a:r>
              <a:rPr lang="ja-JP" altLang="en-US" sz="2400" b="1" dirty="0">
                <a:solidFill>
                  <a:srgbClr val="0066CC"/>
                </a:solidFill>
                <a:latin typeface="+mn-ea"/>
              </a:rPr>
              <a:t>分以内で発表をお願いします</a:t>
            </a:r>
          </a:p>
        </p:txBody>
      </p:sp>
    </p:spTree>
    <p:extLst>
      <p:ext uri="{BB962C8B-B14F-4D97-AF65-F5344CB8AC3E}">
        <p14:creationId xmlns:p14="http://schemas.microsoft.com/office/powerpoint/2010/main" val="34326071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65E9715-1E78-46BC-9624-8E58917AEDE4}"/>
              </a:ext>
            </a:extLst>
          </p:cNvPr>
          <p:cNvSpPr>
            <a:spLocks noGrp="1"/>
          </p:cNvSpPr>
          <p:nvPr>
            <p:ph type="ctrTitle"/>
          </p:nvPr>
        </p:nvSpPr>
        <p:spPr>
          <a:xfrm>
            <a:off x="638504" y="2743384"/>
            <a:ext cx="7830939" cy="1334406"/>
          </a:xfrm>
        </p:spPr>
        <p:txBody>
          <a:bodyPr>
            <a:normAutofit/>
          </a:bodyPr>
          <a:lstStyle/>
          <a:p>
            <a:pPr>
              <a:lnSpc>
                <a:spcPct val="120000"/>
              </a:lnSpc>
            </a:pPr>
            <a:r>
              <a:rPr lang="ja-JP" altLang="en-US" sz="4400" dirty="0">
                <a:latin typeface="ＭＳ Ｐゴシック" panose="020B0600070205080204" pitchFamily="50" charset="-128"/>
                <a:ea typeface="ＭＳ Ｐゴシック" panose="020B0600070205080204" pitchFamily="50" charset="-128"/>
              </a:rPr>
              <a:t>災害対応グループワーク</a:t>
            </a:r>
            <a:endParaRPr kumimoji="1" lang="ja-JP" altLang="en-US" sz="4400" dirty="0">
              <a:latin typeface="ＭＳ Ｐゴシック" panose="020B0600070205080204" pitchFamily="50" charset="-128"/>
              <a:ea typeface="ＭＳ Ｐゴシック" panose="020B0600070205080204" pitchFamily="50" charset="-128"/>
            </a:endParaRPr>
          </a:p>
        </p:txBody>
      </p:sp>
      <p:sp>
        <p:nvSpPr>
          <p:cNvPr id="2" name="テキスト ボックス 1">
            <a:extLst>
              <a:ext uri="{FF2B5EF4-FFF2-40B4-BE49-F238E27FC236}">
                <a16:creationId xmlns:a16="http://schemas.microsoft.com/office/drawing/2014/main" id="{DCD342EC-5C5E-4A78-BCE8-C87B5E8AA498}"/>
              </a:ext>
            </a:extLst>
          </p:cNvPr>
          <p:cNvSpPr txBox="1"/>
          <p:nvPr/>
        </p:nvSpPr>
        <p:spPr>
          <a:xfrm>
            <a:off x="838201" y="3852334"/>
            <a:ext cx="7459132" cy="400110"/>
          </a:xfrm>
          <a:prstGeom prst="rect">
            <a:avLst/>
          </a:prstGeom>
          <a:noFill/>
        </p:spPr>
        <p:txBody>
          <a:bodyPr wrap="square" rtlCol="0">
            <a:spAutoFit/>
          </a:bodyPr>
          <a:lstStyle/>
          <a:p>
            <a:pPr algn="ctr"/>
            <a:r>
              <a:rPr lang="ja-JP" altLang="en-US" sz="2000" dirty="0">
                <a:solidFill>
                  <a:srgbClr val="0066CC"/>
                </a:solidFill>
                <a:latin typeface="ＭＳ Ｐゴシック" panose="020B0600070205080204" pitchFamily="50" charset="-128"/>
                <a:ea typeface="ＭＳ Ｐゴシック" panose="020B0600070205080204" pitchFamily="50" charset="-128"/>
              </a:rPr>
              <a:t>防災気象情報等を活用した市町村の災害対応</a:t>
            </a:r>
            <a:endParaRPr kumimoji="1" lang="ja-JP" altLang="en-US" sz="2000" dirty="0">
              <a:solidFill>
                <a:srgbClr val="0066CC"/>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18042169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00DD7FD-6285-4028-A19C-04B31D3CC55C}"/>
              </a:ext>
            </a:extLst>
          </p:cNvPr>
          <p:cNvSpPr>
            <a:spLocks noGrp="1"/>
          </p:cNvSpPr>
          <p:nvPr>
            <p:ph type="ctrTitle"/>
          </p:nvPr>
        </p:nvSpPr>
        <p:spPr>
          <a:xfrm>
            <a:off x="1571626" y="2761796"/>
            <a:ext cx="6010274" cy="1334406"/>
          </a:xfrm>
        </p:spPr>
        <p:txBody>
          <a:bodyPr>
            <a:normAutofit/>
          </a:bodyPr>
          <a:lstStyle/>
          <a:p>
            <a:pPr>
              <a:lnSpc>
                <a:spcPct val="140000"/>
              </a:lnSpc>
              <a:spcAft>
                <a:spcPts val="3600"/>
              </a:spcAft>
            </a:pPr>
            <a:r>
              <a:rPr lang="ja-JP" altLang="en-US" dirty="0">
                <a:solidFill>
                  <a:srgbClr val="E66914"/>
                </a:solidFill>
                <a:latin typeface="ＭＳ Ｐゴシック" panose="020B0600070205080204" pitchFamily="50" charset="-128"/>
                <a:ea typeface="ＭＳ Ｐゴシック" panose="020B0600070205080204" pitchFamily="50" charset="-128"/>
              </a:rPr>
              <a:t>講</a:t>
            </a:r>
            <a:r>
              <a:rPr kumimoji="1" lang="ja-JP" altLang="en-US" dirty="0">
                <a:solidFill>
                  <a:srgbClr val="E66914"/>
                </a:solidFill>
                <a:latin typeface="ＭＳ Ｐゴシック" panose="020B0600070205080204" pitchFamily="50" charset="-128"/>
                <a:ea typeface="ＭＳ Ｐゴシック" panose="020B0600070205080204" pitchFamily="50" charset="-128"/>
              </a:rPr>
              <a:t>　　評</a:t>
            </a:r>
            <a:endParaRPr kumimoji="1" lang="ja-JP" altLang="en-US" sz="2800" dirty="0">
              <a:latin typeface="ＭＳ Ｐゴシック" panose="020B0600070205080204" pitchFamily="50" charset="-128"/>
              <a:ea typeface="ＭＳ Ｐゴシック" panose="020B0600070205080204" pitchFamily="50" charset="-128"/>
            </a:endParaRPr>
          </a:p>
        </p:txBody>
      </p:sp>
      <p:sp>
        <p:nvSpPr>
          <p:cNvPr id="5" name="スライド番号プレースホルダー 4">
            <a:extLst>
              <a:ext uri="{FF2B5EF4-FFF2-40B4-BE49-F238E27FC236}">
                <a16:creationId xmlns:a16="http://schemas.microsoft.com/office/drawing/2014/main" id="{1F4C2A7D-D784-4CAA-8E54-971FD8ECE6CD}"/>
              </a:ext>
            </a:extLst>
          </p:cNvPr>
          <p:cNvSpPr>
            <a:spLocks noGrp="1"/>
          </p:cNvSpPr>
          <p:nvPr>
            <p:ph type="sldNum" sz="quarter" idx="12"/>
          </p:nvPr>
        </p:nvSpPr>
        <p:spPr/>
        <p:txBody>
          <a:bodyPr/>
          <a:lstStyle/>
          <a:p>
            <a:fld id="{090AECCA-A504-4483-9A84-66AB2E940DB8}" type="slidenum">
              <a:rPr lang="ja-JP" altLang="en-US" smtClean="0"/>
              <a:pPr/>
              <a:t>90</a:t>
            </a:fld>
            <a:endParaRPr lang="ja-JP" altLang="en-US" dirty="0"/>
          </a:p>
        </p:txBody>
      </p:sp>
    </p:spTree>
    <p:extLst>
      <p:ext uri="{BB962C8B-B14F-4D97-AF65-F5344CB8AC3E}">
        <p14:creationId xmlns:p14="http://schemas.microsoft.com/office/powerpoint/2010/main" val="161064893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65E9715-1E78-46BC-9624-8E58917AEDE4}"/>
              </a:ext>
            </a:extLst>
          </p:cNvPr>
          <p:cNvSpPr>
            <a:spLocks noGrp="1"/>
          </p:cNvSpPr>
          <p:nvPr>
            <p:ph type="ctrTitle"/>
          </p:nvPr>
        </p:nvSpPr>
        <p:spPr>
          <a:xfrm>
            <a:off x="1143000" y="2777562"/>
            <a:ext cx="6962775" cy="1334406"/>
          </a:xfrm>
        </p:spPr>
        <p:txBody>
          <a:bodyPr>
            <a:normAutofit/>
          </a:bodyPr>
          <a:lstStyle/>
          <a:p>
            <a:pPr>
              <a:lnSpc>
                <a:spcPct val="120000"/>
              </a:lnSpc>
            </a:pPr>
            <a:r>
              <a:rPr lang="ja-JP" altLang="en-US" sz="3600" dirty="0">
                <a:latin typeface="ＭＳ Ｐゴシック" panose="020B0600070205080204" pitchFamily="50" charset="-128"/>
                <a:ea typeface="ＭＳ Ｐゴシック" panose="020B0600070205080204" pitchFamily="50" charset="-128"/>
              </a:rPr>
              <a:t>ま　と　め</a:t>
            </a:r>
            <a:endParaRPr kumimoji="1" lang="ja-JP" altLang="en-US" sz="3600" dirty="0">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403753465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flipH="1">
            <a:off x="-18000" y="6606000"/>
            <a:ext cx="9180000" cy="252000"/>
          </a:xfrm>
          <a:prstGeom prst="rect">
            <a:avLst/>
          </a:prstGeom>
          <a:gradFill flip="none" rotWithShape="1">
            <a:gsLst>
              <a:gs pos="0">
                <a:schemeClr val="tx1">
                  <a:lumMod val="95000"/>
                  <a:lumOff val="5000"/>
                </a:schemeClr>
              </a:gs>
              <a:gs pos="100000">
                <a:schemeClr val="tx1">
                  <a:lumMod val="50000"/>
                  <a:lumOff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mn-ea"/>
            </a:endParaRPr>
          </a:p>
        </p:txBody>
      </p:sp>
      <p:sp>
        <p:nvSpPr>
          <p:cNvPr id="4" name="コンテンツ プレースホルダー 3">
            <a:extLst>
              <a:ext uri="{FF2B5EF4-FFF2-40B4-BE49-F238E27FC236}">
                <a16:creationId xmlns:a16="http://schemas.microsoft.com/office/drawing/2014/main" id="{9A5856C3-C09F-43AC-AF4C-B28994FD3B19}"/>
              </a:ext>
            </a:extLst>
          </p:cNvPr>
          <p:cNvSpPr>
            <a:spLocks noGrp="1"/>
          </p:cNvSpPr>
          <p:nvPr>
            <p:ph idx="4294967295"/>
          </p:nvPr>
        </p:nvSpPr>
        <p:spPr>
          <a:xfrm>
            <a:off x="187912" y="1270963"/>
            <a:ext cx="8768175" cy="1353302"/>
          </a:xfrm>
        </p:spPr>
        <p:txBody>
          <a:bodyPr>
            <a:normAutofit/>
          </a:bodyPr>
          <a:lstStyle/>
          <a:p>
            <a:pPr marL="0" lvl="1" indent="0" algn="just">
              <a:lnSpc>
                <a:spcPct val="110000"/>
              </a:lnSpc>
              <a:spcBef>
                <a:spcPts val="0"/>
              </a:spcBef>
              <a:spcAft>
                <a:spcPts val="300"/>
              </a:spcAft>
              <a:buNone/>
            </a:pPr>
            <a:r>
              <a:rPr lang="ja-JP" altLang="en-US" spc="-220" dirty="0">
                <a:latin typeface="+mn-ea"/>
              </a:rPr>
              <a:t>市町村職員として</a:t>
            </a:r>
            <a:r>
              <a:rPr lang="ja-JP" altLang="en-US" spc="-220" dirty="0" smtClean="0">
                <a:latin typeface="+mn-ea"/>
              </a:rPr>
              <a:t>、水位、キキクル、流域</a:t>
            </a:r>
            <a:r>
              <a:rPr lang="ja-JP" altLang="en-US" spc="-220" dirty="0">
                <a:latin typeface="+mn-ea"/>
              </a:rPr>
              <a:t>雨量指数等の情報</a:t>
            </a:r>
            <a:r>
              <a:rPr lang="ja-JP" altLang="en-US" spc="-220" dirty="0" smtClean="0">
                <a:latin typeface="+mn-ea"/>
              </a:rPr>
              <a:t>を適切に</a:t>
            </a:r>
            <a:r>
              <a:rPr lang="en-US" altLang="ja-JP" spc="-220" dirty="0" smtClean="0">
                <a:latin typeface="+mn-ea"/>
              </a:rPr>
              <a:t/>
            </a:r>
            <a:br>
              <a:rPr lang="en-US" altLang="ja-JP" spc="-220" dirty="0" smtClean="0">
                <a:latin typeface="+mn-ea"/>
              </a:rPr>
            </a:br>
            <a:r>
              <a:rPr lang="ja-JP" altLang="en-US" spc="-220" dirty="0" smtClean="0">
                <a:latin typeface="+mn-ea"/>
              </a:rPr>
              <a:t>使い</a:t>
            </a:r>
            <a:r>
              <a:rPr lang="ja-JP" altLang="en-US" spc="-220" dirty="0">
                <a:latin typeface="+mn-ea"/>
              </a:rPr>
              <a:t>、的確なタイミングで市の体制強化や避難情報</a:t>
            </a:r>
            <a:r>
              <a:rPr lang="ja-JP" altLang="en-US" spc="-220" dirty="0" smtClean="0">
                <a:latin typeface="+mn-ea"/>
              </a:rPr>
              <a:t>の判断</a:t>
            </a:r>
            <a:r>
              <a:rPr lang="ja-JP" altLang="en-US" spc="-220" dirty="0">
                <a:latin typeface="+mn-ea"/>
              </a:rPr>
              <a:t>・伝達を</a:t>
            </a:r>
            <a:r>
              <a:rPr lang="ja-JP" altLang="en-US" spc="-220" dirty="0" smtClean="0">
                <a:latin typeface="+mn-ea"/>
              </a:rPr>
              <a:t>実施</a:t>
            </a:r>
            <a:r>
              <a:rPr lang="en-US" altLang="ja-JP" spc="-220" smtClean="0">
                <a:latin typeface="+mn-ea"/>
              </a:rPr>
              <a:t/>
            </a:r>
            <a:br>
              <a:rPr lang="en-US" altLang="ja-JP" spc="-220" smtClean="0">
                <a:latin typeface="+mn-ea"/>
              </a:rPr>
            </a:br>
            <a:r>
              <a:rPr lang="ja-JP" altLang="en-US" spc="-220" smtClean="0">
                <a:latin typeface="+mn-ea"/>
              </a:rPr>
              <a:t>する</a:t>
            </a:r>
            <a:r>
              <a:rPr lang="ja-JP" altLang="en-US" spc="-220" dirty="0">
                <a:latin typeface="+mn-ea"/>
              </a:rPr>
              <a:t>ことで、</a:t>
            </a:r>
            <a:r>
              <a:rPr lang="ja-JP" altLang="en-US" spc="-220" dirty="0">
                <a:solidFill>
                  <a:srgbClr val="C00000"/>
                </a:solidFill>
                <a:latin typeface="+mn-ea"/>
              </a:rPr>
              <a:t>住民の命を災害から守る</a:t>
            </a:r>
            <a:endParaRPr lang="en-US" altLang="ja-JP" sz="2800" spc="-220" dirty="0">
              <a:solidFill>
                <a:srgbClr val="C00000"/>
              </a:solidFill>
              <a:latin typeface="+mn-ea"/>
            </a:endParaRPr>
          </a:p>
        </p:txBody>
      </p:sp>
      <p:sp>
        <p:nvSpPr>
          <p:cNvPr id="8" name="スライド番号プレースホルダー 7">
            <a:extLst>
              <a:ext uri="{FF2B5EF4-FFF2-40B4-BE49-F238E27FC236}">
                <a16:creationId xmlns:a16="http://schemas.microsoft.com/office/drawing/2014/main" id="{F6B62107-37E6-457A-AB22-C94FC34B8E26}"/>
              </a:ext>
            </a:extLst>
          </p:cNvPr>
          <p:cNvSpPr>
            <a:spLocks noGrp="1"/>
          </p:cNvSpPr>
          <p:nvPr>
            <p:ph type="sldNum" sz="quarter" idx="12"/>
          </p:nvPr>
        </p:nvSpPr>
        <p:spPr/>
        <p:txBody>
          <a:bodyPr/>
          <a:lstStyle/>
          <a:p>
            <a:fld id="{090AECCA-A504-4483-9A84-66AB2E940DB8}" type="slidenum">
              <a:rPr lang="ja-JP" altLang="en-US" smtClean="0">
                <a:latin typeface="+mn-ea"/>
              </a:rPr>
              <a:pPr/>
              <a:t>92</a:t>
            </a:fld>
            <a:endParaRPr lang="ja-JP" altLang="en-US">
              <a:latin typeface="+mn-ea"/>
            </a:endParaRPr>
          </a:p>
        </p:txBody>
      </p:sp>
      <p:grpSp>
        <p:nvGrpSpPr>
          <p:cNvPr id="16" name="グループ化 15">
            <a:extLst>
              <a:ext uri="{FF2B5EF4-FFF2-40B4-BE49-F238E27FC236}">
                <a16:creationId xmlns:a16="http://schemas.microsoft.com/office/drawing/2014/main" id="{E0D0EC86-1058-4B9E-8238-DB26F254F8AC}"/>
              </a:ext>
            </a:extLst>
          </p:cNvPr>
          <p:cNvGrpSpPr/>
          <p:nvPr/>
        </p:nvGrpSpPr>
        <p:grpSpPr>
          <a:xfrm>
            <a:off x="872412" y="2831540"/>
            <a:ext cx="7478015" cy="2349760"/>
            <a:chOff x="872412" y="3205454"/>
            <a:chExt cx="7478015" cy="2349760"/>
          </a:xfrm>
        </p:grpSpPr>
        <p:sp>
          <p:nvSpPr>
            <p:cNvPr id="7" name="四角形: 角を丸くする 6">
              <a:extLst>
                <a:ext uri="{FF2B5EF4-FFF2-40B4-BE49-F238E27FC236}">
                  <a16:creationId xmlns:a16="http://schemas.microsoft.com/office/drawing/2014/main" id="{1CCC07E2-EEF5-4430-A18F-3ED03E96CBAB}"/>
                </a:ext>
              </a:extLst>
            </p:cNvPr>
            <p:cNvSpPr/>
            <p:nvPr/>
          </p:nvSpPr>
          <p:spPr>
            <a:xfrm>
              <a:off x="872412" y="3605418"/>
              <a:ext cx="1986739" cy="1024857"/>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kumimoji="1" lang="ja-JP" altLang="en-US" sz="2400" dirty="0">
                  <a:solidFill>
                    <a:schemeClr val="bg1"/>
                  </a:solidFill>
                  <a:effectLst>
                    <a:outerShdw blurRad="38100" dist="38100" dir="2700000" algn="tl">
                      <a:srgbClr val="000000">
                        <a:alpha val="43137"/>
                      </a:srgbClr>
                    </a:outerShdw>
                  </a:effectLst>
                  <a:latin typeface="+mn-ea"/>
                </a:rPr>
                <a:t>警報等</a:t>
              </a:r>
            </a:p>
          </p:txBody>
        </p:sp>
        <p:sp>
          <p:nvSpPr>
            <p:cNvPr id="10" name="矢印: 右 9">
              <a:extLst>
                <a:ext uri="{FF2B5EF4-FFF2-40B4-BE49-F238E27FC236}">
                  <a16:creationId xmlns:a16="http://schemas.microsoft.com/office/drawing/2014/main" id="{354B59B4-126C-4D0C-801E-1F3AC10BAB45}"/>
                </a:ext>
              </a:extLst>
            </p:cNvPr>
            <p:cNvSpPr/>
            <p:nvPr/>
          </p:nvSpPr>
          <p:spPr>
            <a:xfrm>
              <a:off x="3093563" y="3870738"/>
              <a:ext cx="437004" cy="511629"/>
            </a:xfrm>
            <a:prstGeom prst="right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a:latin typeface="+mn-ea"/>
              </a:endParaRPr>
            </a:p>
          </p:txBody>
        </p:sp>
        <p:sp>
          <p:nvSpPr>
            <p:cNvPr id="12" name="四角形: 角を丸くする 11">
              <a:extLst>
                <a:ext uri="{FF2B5EF4-FFF2-40B4-BE49-F238E27FC236}">
                  <a16:creationId xmlns:a16="http://schemas.microsoft.com/office/drawing/2014/main" id="{E0DC875A-9403-4885-9FAB-09ECC847454A}"/>
                </a:ext>
              </a:extLst>
            </p:cNvPr>
            <p:cNvSpPr/>
            <p:nvPr/>
          </p:nvSpPr>
          <p:spPr>
            <a:xfrm>
              <a:off x="3764980" y="3605418"/>
              <a:ext cx="2003955" cy="1024857"/>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sz="2400">
                  <a:solidFill>
                    <a:schemeClr val="bg1"/>
                  </a:solidFill>
                  <a:effectLst>
                    <a:outerShdw blurRad="38100" dist="38100" dir="2700000" algn="tl">
                      <a:srgbClr val="000000">
                        <a:alpha val="43137"/>
                      </a:srgbClr>
                    </a:outerShdw>
                  </a:effectLst>
                  <a:latin typeface="+mn-ea"/>
                </a:rPr>
                <a:t>避難情報等</a:t>
              </a:r>
              <a:endParaRPr lang="en-US" altLang="ja-JP" sz="2400" dirty="0">
                <a:solidFill>
                  <a:schemeClr val="bg1"/>
                </a:solidFill>
                <a:effectLst>
                  <a:outerShdw blurRad="38100" dist="38100" dir="2700000" algn="tl">
                    <a:srgbClr val="000000">
                      <a:alpha val="43137"/>
                    </a:srgbClr>
                  </a:outerShdw>
                </a:effectLst>
                <a:latin typeface="+mn-ea"/>
              </a:endParaRPr>
            </a:p>
          </p:txBody>
        </p:sp>
        <p:sp>
          <p:nvSpPr>
            <p:cNvPr id="13" name="矢印: 右 12">
              <a:extLst>
                <a:ext uri="{FF2B5EF4-FFF2-40B4-BE49-F238E27FC236}">
                  <a16:creationId xmlns:a16="http://schemas.microsoft.com/office/drawing/2014/main" id="{4CE8111A-BEFD-4ABA-91C2-1A96897080B8}"/>
                </a:ext>
              </a:extLst>
            </p:cNvPr>
            <p:cNvSpPr/>
            <p:nvPr/>
          </p:nvSpPr>
          <p:spPr>
            <a:xfrm>
              <a:off x="6003347" y="3870134"/>
              <a:ext cx="437004" cy="511629"/>
            </a:xfrm>
            <a:prstGeom prst="right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a:latin typeface="+mn-ea"/>
              </a:endParaRPr>
            </a:p>
          </p:txBody>
        </p:sp>
        <p:sp>
          <p:nvSpPr>
            <p:cNvPr id="14" name="四角形: 角を丸くする 13">
              <a:extLst>
                <a:ext uri="{FF2B5EF4-FFF2-40B4-BE49-F238E27FC236}">
                  <a16:creationId xmlns:a16="http://schemas.microsoft.com/office/drawing/2014/main" id="{16EB9671-17A1-4357-88C3-2276A8439E4E}"/>
                </a:ext>
              </a:extLst>
            </p:cNvPr>
            <p:cNvSpPr/>
            <p:nvPr/>
          </p:nvSpPr>
          <p:spPr>
            <a:xfrm>
              <a:off x="6674763" y="3606022"/>
              <a:ext cx="1675664" cy="1024857"/>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sz="2400" dirty="0">
                  <a:solidFill>
                    <a:schemeClr val="bg1"/>
                  </a:solidFill>
                  <a:effectLst>
                    <a:outerShdw blurRad="38100" dist="38100" dir="2700000" algn="tl">
                      <a:srgbClr val="000000">
                        <a:alpha val="43137"/>
                      </a:srgbClr>
                    </a:outerShdw>
                  </a:effectLst>
                  <a:latin typeface="+mn-ea"/>
                </a:rPr>
                <a:t>避　難</a:t>
              </a:r>
              <a:endParaRPr kumimoji="1" lang="ja-JP" altLang="en-US" sz="2400" dirty="0">
                <a:solidFill>
                  <a:schemeClr val="bg1"/>
                </a:solidFill>
                <a:effectLst>
                  <a:outerShdw blurRad="38100" dist="38100" dir="2700000" algn="tl">
                    <a:srgbClr val="000000">
                      <a:alpha val="43137"/>
                    </a:srgbClr>
                  </a:outerShdw>
                </a:effectLst>
                <a:latin typeface="+mn-ea"/>
              </a:endParaRPr>
            </a:p>
          </p:txBody>
        </p:sp>
        <p:sp>
          <p:nvSpPr>
            <p:cNvPr id="11" name="テキスト ボックス 10">
              <a:extLst>
                <a:ext uri="{FF2B5EF4-FFF2-40B4-BE49-F238E27FC236}">
                  <a16:creationId xmlns:a16="http://schemas.microsoft.com/office/drawing/2014/main" id="{F1EA70BB-585E-43F9-AD50-4012728D219B}"/>
                </a:ext>
              </a:extLst>
            </p:cNvPr>
            <p:cNvSpPr txBox="1"/>
            <p:nvPr/>
          </p:nvSpPr>
          <p:spPr>
            <a:xfrm>
              <a:off x="3619050" y="4631884"/>
              <a:ext cx="2146742" cy="923330"/>
            </a:xfrm>
            <a:prstGeom prst="rect">
              <a:avLst/>
            </a:prstGeom>
            <a:noFill/>
          </p:spPr>
          <p:txBody>
            <a:bodyPr wrap="none" rtlCol="0">
              <a:spAutoFit/>
            </a:bodyPr>
            <a:lstStyle/>
            <a:p>
              <a:pPr marL="342900" indent="-144000">
                <a:buFont typeface="Arial" panose="020B0604020202020204" pitchFamily="34" charset="0"/>
                <a:buChar char="•"/>
              </a:pPr>
              <a:r>
                <a:rPr kumimoji="1" lang="ja-JP" altLang="en-US" dirty="0">
                  <a:solidFill>
                    <a:srgbClr val="0066CC"/>
                  </a:solidFill>
                  <a:latin typeface="+mn-ea"/>
                </a:rPr>
                <a:t>情報収集・伝達</a:t>
              </a:r>
              <a:endParaRPr kumimoji="1" lang="en-US" altLang="ja-JP" dirty="0">
                <a:solidFill>
                  <a:srgbClr val="0066CC"/>
                </a:solidFill>
                <a:latin typeface="+mn-ea"/>
              </a:endParaRPr>
            </a:p>
            <a:p>
              <a:pPr marL="342900" indent="-144000">
                <a:buFont typeface="Arial" panose="020B0604020202020204" pitchFamily="34" charset="0"/>
                <a:buChar char="•"/>
              </a:pPr>
              <a:r>
                <a:rPr kumimoji="1" lang="ja-JP" altLang="en-US" dirty="0">
                  <a:solidFill>
                    <a:srgbClr val="0066CC"/>
                  </a:solidFill>
                  <a:latin typeface="+mn-ea"/>
                </a:rPr>
                <a:t>防災体制の整備</a:t>
              </a:r>
              <a:endParaRPr kumimoji="1" lang="en-US" altLang="ja-JP" dirty="0">
                <a:solidFill>
                  <a:srgbClr val="0066CC"/>
                </a:solidFill>
                <a:latin typeface="+mn-ea"/>
              </a:endParaRPr>
            </a:p>
            <a:p>
              <a:pPr marL="342900" indent="-144000">
                <a:buFont typeface="Arial" panose="020B0604020202020204" pitchFamily="34" charset="0"/>
                <a:buChar char="•"/>
              </a:pPr>
              <a:r>
                <a:rPr lang="ja-JP" altLang="en-US" dirty="0" smtClean="0">
                  <a:solidFill>
                    <a:srgbClr val="0066CC"/>
                  </a:solidFill>
                  <a:latin typeface="+mn-ea"/>
                </a:rPr>
                <a:t>避難情報の</a:t>
              </a:r>
              <a:r>
                <a:rPr kumimoji="1" lang="ja-JP" altLang="en-US" dirty="0">
                  <a:solidFill>
                    <a:srgbClr val="0066CC"/>
                  </a:solidFill>
                  <a:latin typeface="+mn-ea"/>
                </a:rPr>
                <a:t>判断</a:t>
              </a:r>
            </a:p>
          </p:txBody>
        </p:sp>
        <p:sp>
          <p:nvSpPr>
            <p:cNvPr id="17" name="テキスト ボックス 16">
              <a:extLst>
                <a:ext uri="{FF2B5EF4-FFF2-40B4-BE49-F238E27FC236}">
                  <a16:creationId xmlns:a16="http://schemas.microsoft.com/office/drawing/2014/main" id="{3116D70B-6577-4E13-9803-B37522D78741}"/>
                </a:ext>
              </a:extLst>
            </p:cNvPr>
            <p:cNvSpPr txBox="1"/>
            <p:nvPr/>
          </p:nvSpPr>
          <p:spPr>
            <a:xfrm>
              <a:off x="6684456" y="4631884"/>
              <a:ext cx="1454244" cy="646331"/>
            </a:xfrm>
            <a:prstGeom prst="rect">
              <a:avLst/>
            </a:prstGeom>
            <a:noFill/>
          </p:spPr>
          <p:txBody>
            <a:bodyPr wrap="none" rtlCol="0">
              <a:spAutoFit/>
            </a:bodyPr>
            <a:lstStyle/>
            <a:p>
              <a:pPr marL="342900" indent="-144000">
                <a:buFont typeface="Arial" panose="020B0604020202020204" pitchFamily="34" charset="0"/>
                <a:buChar char="•"/>
              </a:pPr>
              <a:r>
                <a:rPr kumimoji="1" lang="ja-JP" altLang="en-US" dirty="0">
                  <a:solidFill>
                    <a:schemeClr val="tx1">
                      <a:lumMod val="75000"/>
                      <a:lumOff val="25000"/>
                    </a:schemeClr>
                  </a:solidFill>
                  <a:latin typeface="+mn-ea"/>
                </a:rPr>
                <a:t>情報収集</a:t>
              </a:r>
              <a:endParaRPr kumimoji="1" lang="en-US" altLang="ja-JP" dirty="0">
                <a:solidFill>
                  <a:schemeClr val="tx1">
                    <a:lumMod val="75000"/>
                    <a:lumOff val="25000"/>
                  </a:schemeClr>
                </a:solidFill>
                <a:latin typeface="+mn-ea"/>
              </a:endParaRPr>
            </a:p>
            <a:p>
              <a:pPr marL="342900" indent="-144000">
                <a:buFont typeface="Arial" panose="020B0604020202020204" pitchFamily="34" charset="0"/>
                <a:buChar char="•"/>
              </a:pPr>
              <a:r>
                <a:rPr kumimoji="1" lang="ja-JP" altLang="en-US" dirty="0">
                  <a:solidFill>
                    <a:schemeClr val="tx1">
                      <a:lumMod val="75000"/>
                      <a:lumOff val="25000"/>
                    </a:schemeClr>
                  </a:solidFill>
                  <a:latin typeface="+mn-ea"/>
                </a:rPr>
                <a:t>避難行動</a:t>
              </a:r>
            </a:p>
          </p:txBody>
        </p:sp>
        <p:sp>
          <p:nvSpPr>
            <p:cNvPr id="18" name="テキスト ボックス 17">
              <a:extLst>
                <a:ext uri="{FF2B5EF4-FFF2-40B4-BE49-F238E27FC236}">
                  <a16:creationId xmlns:a16="http://schemas.microsoft.com/office/drawing/2014/main" id="{899D704C-7AAC-48A4-BD5B-3AB50397B585}"/>
                </a:ext>
              </a:extLst>
            </p:cNvPr>
            <p:cNvSpPr txBox="1"/>
            <p:nvPr/>
          </p:nvSpPr>
          <p:spPr>
            <a:xfrm>
              <a:off x="1069261" y="4631884"/>
              <a:ext cx="1454244" cy="369332"/>
            </a:xfrm>
            <a:prstGeom prst="rect">
              <a:avLst/>
            </a:prstGeom>
            <a:noFill/>
          </p:spPr>
          <p:txBody>
            <a:bodyPr vert="horz" wrap="none" rtlCol="0">
              <a:spAutoFit/>
            </a:bodyPr>
            <a:lstStyle/>
            <a:p>
              <a:pPr marL="342900" indent="-144000">
                <a:buFont typeface="Arial" panose="020B0604020202020204" pitchFamily="34" charset="0"/>
                <a:buChar char="•"/>
              </a:pPr>
              <a:r>
                <a:rPr kumimoji="1" lang="ja-JP" altLang="en-US" dirty="0">
                  <a:solidFill>
                    <a:schemeClr val="tx1">
                      <a:lumMod val="75000"/>
                      <a:lumOff val="25000"/>
                    </a:schemeClr>
                  </a:solidFill>
                  <a:latin typeface="+mn-ea"/>
                </a:rPr>
                <a:t>情報伝達</a:t>
              </a:r>
            </a:p>
          </p:txBody>
        </p:sp>
        <p:sp>
          <p:nvSpPr>
            <p:cNvPr id="15" name="テキスト ボックス 14">
              <a:extLst>
                <a:ext uri="{FF2B5EF4-FFF2-40B4-BE49-F238E27FC236}">
                  <a16:creationId xmlns:a16="http://schemas.microsoft.com/office/drawing/2014/main" id="{50D03729-E541-45D3-B6C6-A0A85A16FEDE}"/>
                </a:ext>
              </a:extLst>
            </p:cNvPr>
            <p:cNvSpPr txBox="1"/>
            <p:nvPr/>
          </p:nvSpPr>
          <p:spPr>
            <a:xfrm>
              <a:off x="1260487" y="3205454"/>
              <a:ext cx="1210588" cy="400110"/>
            </a:xfrm>
            <a:prstGeom prst="rect">
              <a:avLst/>
            </a:prstGeom>
            <a:noFill/>
          </p:spPr>
          <p:txBody>
            <a:bodyPr wrap="none" rtlCol="0">
              <a:spAutoFit/>
            </a:bodyPr>
            <a:lstStyle/>
            <a:p>
              <a:r>
                <a:rPr kumimoji="1" lang="ja-JP" altLang="en-US" sz="2000" dirty="0">
                  <a:solidFill>
                    <a:schemeClr val="tx1">
                      <a:lumMod val="75000"/>
                      <a:lumOff val="25000"/>
                    </a:schemeClr>
                  </a:solidFill>
                  <a:effectLst>
                    <a:outerShdw blurRad="38100" dist="38100" dir="2700000" algn="tl">
                      <a:srgbClr val="000000">
                        <a:alpha val="43137"/>
                      </a:srgbClr>
                    </a:outerShdw>
                  </a:effectLst>
                  <a:latin typeface="+mn-ea"/>
                </a:rPr>
                <a:t>気象庁等</a:t>
              </a:r>
            </a:p>
          </p:txBody>
        </p:sp>
        <p:sp>
          <p:nvSpPr>
            <p:cNvPr id="20" name="テキスト ボックス 19">
              <a:extLst>
                <a:ext uri="{FF2B5EF4-FFF2-40B4-BE49-F238E27FC236}">
                  <a16:creationId xmlns:a16="http://schemas.microsoft.com/office/drawing/2014/main" id="{AA2E95D9-8077-47E5-9D7D-CB1FE2468A43}"/>
                </a:ext>
              </a:extLst>
            </p:cNvPr>
            <p:cNvSpPr txBox="1"/>
            <p:nvPr/>
          </p:nvSpPr>
          <p:spPr>
            <a:xfrm>
              <a:off x="4289904" y="3205454"/>
              <a:ext cx="954107" cy="400110"/>
            </a:xfrm>
            <a:prstGeom prst="rect">
              <a:avLst/>
            </a:prstGeom>
            <a:noFill/>
          </p:spPr>
          <p:txBody>
            <a:bodyPr wrap="none" rtlCol="0">
              <a:spAutoFit/>
            </a:bodyPr>
            <a:lstStyle/>
            <a:p>
              <a:r>
                <a:rPr kumimoji="1" lang="ja-JP" altLang="en-US" sz="2000" dirty="0">
                  <a:solidFill>
                    <a:schemeClr val="tx1">
                      <a:lumMod val="75000"/>
                      <a:lumOff val="25000"/>
                    </a:schemeClr>
                  </a:solidFill>
                  <a:effectLst>
                    <a:outerShdw blurRad="38100" dist="38100" dir="2700000" algn="tl">
                      <a:srgbClr val="000000">
                        <a:alpha val="43137"/>
                      </a:srgbClr>
                    </a:outerShdw>
                  </a:effectLst>
                  <a:latin typeface="+mn-ea"/>
                </a:rPr>
                <a:t>市町村</a:t>
              </a:r>
            </a:p>
          </p:txBody>
        </p:sp>
        <p:sp>
          <p:nvSpPr>
            <p:cNvPr id="21" name="テキスト ボックス 20">
              <a:extLst>
                <a:ext uri="{FF2B5EF4-FFF2-40B4-BE49-F238E27FC236}">
                  <a16:creationId xmlns:a16="http://schemas.microsoft.com/office/drawing/2014/main" id="{56BBB07D-A371-4C96-B514-9B6C2D74CE6C}"/>
                </a:ext>
              </a:extLst>
            </p:cNvPr>
            <p:cNvSpPr txBox="1"/>
            <p:nvPr/>
          </p:nvSpPr>
          <p:spPr>
            <a:xfrm>
              <a:off x="7035541" y="3205454"/>
              <a:ext cx="954107" cy="400110"/>
            </a:xfrm>
            <a:prstGeom prst="rect">
              <a:avLst/>
            </a:prstGeom>
            <a:noFill/>
          </p:spPr>
          <p:txBody>
            <a:bodyPr wrap="none" rtlCol="0">
              <a:spAutoFit/>
            </a:bodyPr>
            <a:lstStyle/>
            <a:p>
              <a:r>
                <a:rPr kumimoji="1" lang="ja-JP" altLang="en-US" sz="2000" dirty="0">
                  <a:solidFill>
                    <a:schemeClr val="tx1">
                      <a:lumMod val="75000"/>
                      <a:lumOff val="25000"/>
                    </a:schemeClr>
                  </a:solidFill>
                  <a:effectLst>
                    <a:outerShdw blurRad="38100" dist="38100" dir="2700000" algn="tl">
                      <a:srgbClr val="000000">
                        <a:alpha val="43137"/>
                      </a:srgbClr>
                    </a:outerShdw>
                  </a:effectLst>
                  <a:latin typeface="+mn-ea"/>
                </a:rPr>
                <a:t>住民等</a:t>
              </a:r>
            </a:p>
          </p:txBody>
        </p:sp>
      </p:grpSp>
      <p:sp>
        <p:nvSpPr>
          <p:cNvPr id="9" name="テキスト ボックス 8">
            <a:extLst>
              <a:ext uri="{FF2B5EF4-FFF2-40B4-BE49-F238E27FC236}">
                <a16:creationId xmlns:a16="http://schemas.microsoft.com/office/drawing/2014/main" id="{1CB8F16A-E450-4C18-A49D-2F72AD40DEF3}"/>
              </a:ext>
            </a:extLst>
          </p:cNvPr>
          <p:cNvSpPr txBox="1"/>
          <p:nvPr/>
        </p:nvSpPr>
        <p:spPr>
          <a:xfrm>
            <a:off x="2169671" y="5521481"/>
            <a:ext cx="4951997" cy="830997"/>
          </a:xfrm>
          <a:prstGeom prst="rect">
            <a:avLst/>
          </a:prstGeom>
          <a:noFill/>
        </p:spPr>
        <p:txBody>
          <a:bodyPr wrap="none" rtlCol="0">
            <a:spAutoFit/>
          </a:bodyPr>
          <a:lstStyle/>
          <a:p>
            <a:pPr algn="ctr"/>
            <a:r>
              <a:rPr lang="ja-JP" altLang="en-US" sz="2400" b="1" dirty="0">
                <a:solidFill>
                  <a:srgbClr val="C00000"/>
                </a:solidFill>
                <a:latin typeface="+mn-ea"/>
              </a:rPr>
              <a:t>本ワークショップでの経験や気づきを</a:t>
            </a:r>
            <a:endParaRPr lang="en-US" altLang="ja-JP" sz="2400" b="1" dirty="0">
              <a:solidFill>
                <a:srgbClr val="C00000"/>
              </a:solidFill>
              <a:latin typeface="+mn-ea"/>
            </a:endParaRPr>
          </a:p>
          <a:p>
            <a:pPr algn="ctr"/>
            <a:r>
              <a:rPr lang="ja-JP" altLang="en-US" sz="2400" b="1" dirty="0">
                <a:solidFill>
                  <a:srgbClr val="C00000"/>
                </a:solidFill>
                <a:latin typeface="+mn-ea"/>
              </a:rPr>
              <a:t>今後の業務に活かしましょう！</a:t>
            </a:r>
            <a:endParaRPr lang="en-US" altLang="ja-JP" sz="2400" b="1" dirty="0">
              <a:solidFill>
                <a:srgbClr val="C00000"/>
              </a:solidFill>
              <a:latin typeface="+mn-ea"/>
            </a:endParaRPr>
          </a:p>
        </p:txBody>
      </p:sp>
      <p:sp>
        <p:nvSpPr>
          <p:cNvPr id="5" name="四角形: 角を丸くする 4">
            <a:extLst>
              <a:ext uri="{FF2B5EF4-FFF2-40B4-BE49-F238E27FC236}">
                <a16:creationId xmlns:a16="http://schemas.microsoft.com/office/drawing/2014/main" id="{C6E93B5A-E694-4D7B-9EBC-4838318B9D2F}"/>
              </a:ext>
            </a:extLst>
          </p:cNvPr>
          <p:cNvSpPr/>
          <p:nvPr/>
        </p:nvSpPr>
        <p:spPr>
          <a:xfrm>
            <a:off x="1865781" y="5456630"/>
            <a:ext cx="5559778" cy="923330"/>
          </a:xfrm>
          <a:prstGeom prst="roundRect">
            <a:avLst/>
          </a:prstGeom>
          <a:noFill/>
          <a:ln w="28575"/>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latin typeface="+mn-ea"/>
            </a:endParaRPr>
          </a:p>
        </p:txBody>
      </p:sp>
      <p:sp>
        <p:nvSpPr>
          <p:cNvPr id="22" name="コンテンツ プレースホルダー 3">
            <a:extLst>
              <a:ext uri="{FF2B5EF4-FFF2-40B4-BE49-F238E27FC236}">
                <a16:creationId xmlns:a16="http://schemas.microsoft.com/office/drawing/2014/main" id="{EFED17AD-7545-4EEA-95A3-CA51545924C0}"/>
              </a:ext>
            </a:extLst>
          </p:cNvPr>
          <p:cNvSpPr txBox="1">
            <a:spLocks/>
          </p:cNvSpPr>
          <p:nvPr/>
        </p:nvSpPr>
        <p:spPr>
          <a:xfrm>
            <a:off x="0" y="86609"/>
            <a:ext cx="8138700" cy="27756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E66914"/>
                </a:solidFill>
                <a:latin typeface="+mn-ea"/>
              </a:rPr>
              <a:t>　</a:t>
            </a:r>
            <a:r>
              <a:rPr lang="ja-JP" altLang="en-US" dirty="0">
                <a:latin typeface="+mn-ea"/>
              </a:rPr>
              <a:t>まとめ</a:t>
            </a:r>
          </a:p>
        </p:txBody>
      </p:sp>
      <p:sp>
        <p:nvSpPr>
          <p:cNvPr id="23" name="タイトル 4">
            <a:extLst>
              <a:ext uri="{FF2B5EF4-FFF2-40B4-BE49-F238E27FC236}">
                <a16:creationId xmlns:a16="http://schemas.microsoft.com/office/drawing/2014/main" id="{29E99313-91FA-4C1F-862A-3D09BCCF406A}"/>
              </a:ext>
            </a:extLst>
          </p:cNvPr>
          <p:cNvSpPr>
            <a:spLocks noGrp="1"/>
          </p:cNvSpPr>
          <p:nvPr>
            <p:ph type="title"/>
          </p:nvPr>
        </p:nvSpPr>
        <p:spPr>
          <a:xfrm>
            <a:off x="0" y="364650"/>
            <a:ext cx="8138700" cy="686499"/>
          </a:xfrm>
        </p:spPr>
        <p:txBody>
          <a:bodyPr/>
          <a:lstStyle/>
          <a:p>
            <a:r>
              <a:rPr kumimoji="1" lang="ja-JP" altLang="en-US" dirty="0"/>
              <a:t>　さいごに　</a:t>
            </a:r>
          </a:p>
        </p:txBody>
      </p:sp>
    </p:spTree>
    <p:extLst>
      <p:ext uri="{BB962C8B-B14F-4D97-AF65-F5344CB8AC3E}">
        <p14:creationId xmlns:p14="http://schemas.microsoft.com/office/powerpoint/2010/main" val="352656350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218367" y="4863610"/>
            <a:ext cx="6707285" cy="523220"/>
          </a:xfrm>
          <a:prstGeom prst="rect">
            <a:avLst/>
          </a:prstGeom>
        </p:spPr>
        <p:txBody>
          <a:bodyPr wrap="none">
            <a:spAutoFit/>
          </a:bodyPr>
          <a:lstStyle/>
          <a:p>
            <a:pPr algn="ctr"/>
            <a:r>
              <a:rPr lang="ja-JP" altLang="en-US" sz="2800" dirty="0">
                <a:latin typeface="+mn-ea"/>
              </a:rPr>
              <a:t>「事後アンケート」 にご協力をお願いします</a:t>
            </a:r>
            <a:endParaRPr lang="en-US" altLang="ja-JP" sz="2800" dirty="0">
              <a:latin typeface="+mn-ea"/>
            </a:endParaRPr>
          </a:p>
        </p:txBody>
      </p:sp>
      <p:sp>
        <p:nvSpPr>
          <p:cNvPr id="51" name="テキスト ボックス 50"/>
          <p:cNvSpPr txBox="1"/>
          <p:nvPr/>
        </p:nvSpPr>
        <p:spPr>
          <a:xfrm>
            <a:off x="1872000" y="1942035"/>
            <a:ext cx="5400000" cy="1800000"/>
          </a:xfrm>
          <a:prstGeom prst="roundRect">
            <a:avLst>
              <a:gd name="adj" fmla="val 26482"/>
            </a:avLst>
          </a:prstGeom>
          <a:solidFill>
            <a:schemeClr val="accent5">
              <a:lumMod val="60000"/>
              <a:lumOff val="40000"/>
            </a:schemeClr>
          </a:solidFill>
          <a:effectLst>
            <a:outerShdw blurRad="38100" dist="25400" dir="2700000" algn="tl" rotWithShape="0">
              <a:prstClr val="black">
                <a:alpha val="40000"/>
              </a:prstClr>
            </a:outerShdw>
          </a:effectLst>
        </p:spPr>
        <p:txBody>
          <a:bodyPr wrap="square" rtlCol="0" anchor="ctr">
            <a:noAutofit/>
          </a:bodyPr>
          <a:lstStyle/>
          <a:p>
            <a:pPr algn="ctr">
              <a:spcAft>
                <a:spcPts val="1200"/>
              </a:spcAft>
            </a:pPr>
            <a:r>
              <a:rPr lang="ja-JP" altLang="en-US" sz="4000" b="1" dirty="0">
                <a:latin typeface="+mn-ea"/>
              </a:rPr>
              <a:t>終　了</a:t>
            </a:r>
            <a:endParaRPr lang="en-US" altLang="ja-JP" sz="4000" b="1" dirty="0">
              <a:latin typeface="+mn-ea"/>
            </a:endParaRPr>
          </a:p>
          <a:p>
            <a:pPr algn="ctr"/>
            <a:r>
              <a:rPr kumimoji="1" lang="ja-JP" altLang="en-US" sz="2400" dirty="0">
                <a:latin typeface="+mn-ea"/>
              </a:rPr>
              <a:t>たいへんお疲れさま</a:t>
            </a:r>
            <a:r>
              <a:rPr kumimoji="1" lang="ja-JP" altLang="en-US" sz="2400" dirty="0" err="1">
                <a:latin typeface="+mn-ea"/>
              </a:rPr>
              <a:t>で</a:t>
            </a:r>
            <a:r>
              <a:rPr kumimoji="1" lang="ja-JP" altLang="en-US" sz="2400" dirty="0">
                <a:latin typeface="+mn-ea"/>
              </a:rPr>
              <a:t>した</a:t>
            </a:r>
          </a:p>
        </p:txBody>
      </p:sp>
      <p:sp>
        <p:nvSpPr>
          <p:cNvPr id="4" name="正方形/長方形 3"/>
          <p:cNvSpPr/>
          <p:nvPr/>
        </p:nvSpPr>
        <p:spPr>
          <a:xfrm>
            <a:off x="126000" y="135000"/>
            <a:ext cx="8892000" cy="658800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343998529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B551D9640628D489F7C68F2D6DE33CA" ma:contentTypeVersion="18" ma:contentTypeDescription="新しいドキュメントを作成します。" ma:contentTypeScope="" ma:versionID="95bfdc0d90f7f28ffdc6e6042b194254">
  <xsd:schema xmlns:xsd="http://www.w3.org/2001/XMLSchema" xmlns:xs="http://www.w3.org/2001/XMLSchema" xmlns:p="http://schemas.microsoft.com/office/2006/metadata/properties" xmlns:ns2="de59f34c-5f2c-47ec-bd80-e582c923ef5b" xmlns:ns3="cb87d17b-ec29-40c6-a3f6-4455ef5eaa48" targetNamespace="http://schemas.microsoft.com/office/2006/metadata/properties" ma:root="true" ma:fieldsID="4a95181d572dd603ef469d25c7e8b12b" ns2:_="" ns3:_="">
    <xsd:import namespace="de59f34c-5f2c-47ec-bd80-e582c923ef5b"/>
    <xsd:import namespace="cb87d17b-ec29-40c6-a3f6-4455ef5eaa4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59f34c-5f2c-47ec-bd80-e582c923ef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画像タグ" ma:readOnly="false" ma:fieldId="{5cf76f15-5ced-4ddc-b409-7134ff3c332f}" ma:taxonomyMulti="true" ma:sspId="63c53a08-2524-4b2f-a5a2-c632f6aa4b6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b87d17b-ec29-40c6-a3f6-4455ef5eaa48"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bce2733-85af-4a96-948c-c363788352e4}" ma:internalName="TaxCatchAll" ma:showField="CatchAllData" ma:web="cb87d17b-ec29-40c6-a3f6-4455ef5eaa48">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e59f34c-5f2c-47ec-bd80-e582c923ef5b">
      <Terms xmlns="http://schemas.microsoft.com/office/infopath/2007/PartnerControls"/>
    </lcf76f155ced4ddcb4097134ff3c332f>
    <TaxCatchAll xmlns="cb87d17b-ec29-40c6-a3f6-4455ef5eaa4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12B8AC-CB21-49F0-914E-98810D9160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59f34c-5f2c-47ec-bd80-e582c923ef5b"/>
    <ds:schemaRef ds:uri="cb87d17b-ec29-40c6-a3f6-4455ef5eaa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1BB8E4D-893B-44E4-A8AC-1B212982F91B}">
  <ds:schemaRefs>
    <ds:schemaRef ds:uri="http://schemas.microsoft.com/office/2006/documentManagement/types"/>
    <ds:schemaRef ds:uri="http://purl.org/dc/terms/"/>
    <ds:schemaRef ds:uri="http://purl.org/dc/dcmitype/"/>
    <ds:schemaRef ds:uri="cb87d17b-ec29-40c6-a3f6-4455ef5eaa48"/>
    <ds:schemaRef ds:uri="de59f34c-5f2c-47ec-bd80-e582c923ef5b"/>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FDC1A6E-A995-44A1-9238-EF72A161B71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11264</Words>
  <Application>Microsoft Office PowerPoint</Application>
  <PresentationFormat>画面に合わせる (4:3)</PresentationFormat>
  <Paragraphs>1248</Paragraphs>
  <Slides>93</Slides>
  <Notes>83</Notes>
  <HiddenSlides>0</HiddenSlides>
  <MMClips>0</MMClips>
  <ScaleCrop>false</ScaleCrop>
  <HeadingPairs>
    <vt:vector size="6" baseType="variant">
      <vt:variant>
        <vt:lpstr>使用されているフォント</vt:lpstr>
      </vt:variant>
      <vt:variant>
        <vt:i4>18</vt:i4>
      </vt:variant>
      <vt:variant>
        <vt:lpstr>テーマ</vt:lpstr>
      </vt:variant>
      <vt:variant>
        <vt:i4>1</vt:i4>
      </vt:variant>
      <vt:variant>
        <vt:lpstr>スライド タイトル</vt:lpstr>
      </vt:variant>
      <vt:variant>
        <vt:i4>93</vt:i4>
      </vt:variant>
    </vt:vector>
  </HeadingPairs>
  <TitlesOfParts>
    <vt:vector size="112" baseType="lpstr">
      <vt:lpstr>Biome Light</vt:lpstr>
      <vt:lpstr>BIZ UDPゴシック</vt:lpstr>
      <vt:lpstr>BIZ UDゴシック</vt:lpstr>
      <vt:lpstr>HGPｺﾞｼｯｸE</vt:lpstr>
      <vt:lpstr>HGP創英角ｺﾞｼｯｸUB</vt:lpstr>
      <vt:lpstr>Meiryo UI</vt:lpstr>
      <vt:lpstr>MS PGothic</vt:lpstr>
      <vt:lpstr>MS PGothic</vt:lpstr>
      <vt:lpstr>新細明體</vt:lpstr>
      <vt:lpstr>ヒラギノ角ゴ ProN W3</vt:lpstr>
      <vt:lpstr>Meiryo</vt:lpstr>
      <vt:lpstr>Meiryo</vt:lpstr>
      <vt:lpstr>游ゴシック</vt:lpstr>
      <vt:lpstr>Arial</vt:lpstr>
      <vt:lpstr>Calibri</vt:lpstr>
      <vt:lpstr>Calibri Light</vt:lpstr>
      <vt:lpstr>Times New Roman</vt:lpstr>
      <vt:lpstr>Wingdings</vt:lpstr>
      <vt:lpstr>Office テーマ</vt:lpstr>
      <vt:lpstr>中小河川洪水災害編</vt:lpstr>
      <vt:lpstr>　事前アンケート</vt:lpstr>
      <vt:lpstr>　本ワークショップの趣旨</vt:lpstr>
      <vt:lpstr>　「中小河川洪水災害編」に関する注意事項</vt:lpstr>
      <vt:lpstr>　本日の内容</vt:lpstr>
      <vt:lpstr>　司会進行および解説</vt:lpstr>
      <vt:lpstr>　自己紹介</vt:lpstr>
      <vt:lpstr>　役割決め</vt:lpstr>
      <vt:lpstr>災害対応グループワーク</vt:lpstr>
      <vt:lpstr>　グループワークの進め方</vt:lpstr>
      <vt:lpstr>　皆さんの設定</vt:lpstr>
      <vt:lpstr>　A 県 B 町の概況</vt:lpstr>
      <vt:lpstr>地図</vt:lpstr>
      <vt:lpstr> C 川について</vt:lpstr>
      <vt:lpstr>　B 町の防災体制</vt:lpstr>
      <vt:lpstr>　B 町の災害対策本部と関係機関</vt:lpstr>
      <vt:lpstr>　B 町の地域防災計画</vt:lpstr>
      <vt:lpstr>　B 町の地域防災計画</vt:lpstr>
      <vt:lpstr>　B 町の地域防災計画</vt:lpstr>
      <vt:lpstr>　B 町の地域防災計画</vt:lpstr>
      <vt:lpstr>　避難情報に関するガイドライン</vt:lpstr>
      <vt:lpstr>【これまでの経緯】 8月29日（水） 17:39 台風第10号接近</vt:lpstr>
      <vt:lpstr>　台風経路図の見方</vt:lpstr>
      <vt:lpstr>　台風第 10 号と、これまでの気象状況</vt:lpstr>
      <vt:lpstr>【場面 1 】　 8月30日（木） 05：19</vt:lpstr>
      <vt:lpstr>　30日（木） 05:19</vt:lpstr>
      <vt:lpstr>　【検討事項】 30日（木） 05:19</vt:lpstr>
      <vt:lpstr>　現状と今後の見通しのおさらい</vt:lpstr>
      <vt:lpstr>　警報が発表された場合の市町村の対応</vt:lpstr>
      <vt:lpstr>　洪水注意報が警報に切り替わる可能性</vt:lpstr>
      <vt:lpstr>　① 町として、洪水災害に対して今後どのように備えるべきか？</vt:lpstr>
      <vt:lpstr>　② 今後どのような情報に特に注意すべきか？</vt:lpstr>
      <vt:lpstr>PowerPoint プレゼンテーション</vt:lpstr>
      <vt:lpstr>　【参考】　流域雨量指数と水位の変化傾向が概ね一致する例</vt:lpstr>
      <vt:lpstr>　【参考】　流域雨量指数の特性</vt:lpstr>
      <vt:lpstr>　【参考】　流域雨量指数の予測値</vt:lpstr>
      <vt:lpstr>　【参考】　洪水等の分類　（外水氾濫と２つの内水氾濫）</vt:lpstr>
      <vt:lpstr>【場面 2 】 　8月30日(木)　14:30</vt:lpstr>
      <vt:lpstr>　30日（木） 12:00　洪水キキクル（洪水警報の危険度分布）</vt:lpstr>
      <vt:lpstr>　30日（木） 12:00　Ｃ川の水位</vt:lpstr>
      <vt:lpstr>　30日（木） 13:00　洪水キキクル（洪水警報の危険度分布）</vt:lpstr>
      <vt:lpstr>　30日（木） 13:00　Ｃ川の水位</vt:lpstr>
      <vt:lpstr>　30日（木） 14:00　洪水キキクル（洪水警報の危険度分布）</vt:lpstr>
      <vt:lpstr>　30日（木） 14:00　Ｃ川の水位</vt:lpstr>
      <vt:lpstr>　30日（木） 14:30　洪水キキクル（洪水警報の危険度分布）</vt:lpstr>
      <vt:lpstr>　30日（木） 14:30　Ｃ川の水位</vt:lpstr>
      <vt:lpstr>　30日（木） 14:30</vt:lpstr>
      <vt:lpstr>　【グループ検討】 30日（木） 14:30</vt:lpstr>
      <vt:lpstr>　【グループ発表】 30日（木）  14:30</vt:lpstr>
      <vt:lpstr>【場面 2】 解　　説</vt:lpstr>
      <vt:lpstr>　C川の水位</vt:lpstr>
      <vt:lpstr>PowerPoint プレゼンテーション</vt:lpstr>
      <vt:lpstr>　30日（木） 14:30 洪水キキクル（洪水警報の危険度分布）</vt:lpstr>
      <vt:lpstr>　流域雨量指数の予測値</vt:lpstr>
      <vt:lpstr>PowerPoint プレゼンテーション</vt:lpstr>
      <vt:lpstr>　① 避難情報を発令する場合の対象区域について</vt:lpstr>
      <vt:lpstr>　② 住民等に伝達すべきことは何か？</vt:lpstr>
      <vt:lpstr>伝達手段</vt:lpstr>
      <vt:lpstr>【場面 3 】 　8月30日(木)　17:20</vt:lpstr>
      <vt:lpstr>　30日（木） 14:30　洪水キキクル（洪水警報の危険度分布）</vt:lpstr>
      <vt:lpstr>　30日（木） 14:30　Ｃ川の水位</vt:lpstr>
      <vt:lpstr>　30日（木） 15:00 洪水キキクル（洪水警報の危険度分布）</vt:lpstr>
      <vt:lpstr>　30日（木） 15:00　Ｃ川の水位</vt:lpstr>
      <vt:lpstr>　30日（木） 16:00 洪水キキクル（洪水警報の危険度分布）</vt:lpstr>
      <vt:lpstr>　30日（木） 16:00　Ｃ川の水位</vt:lpstr>
      <vt:lpstr>　30日（木） 17:00 洪水キキクル（洪水警報の危険度分布）</vt:lpstr>
      <vt:lpstr>　30日（木） 17:00　Ｃ川の水位</vt:lpstr>
      <vt:lpstr>　30日（木） 17:20 洪水キキクル（洪水警報の危険度分布）</vt:lpstr>
      <vt:lpstr>　30日（木） 17:20　Ｃ川の水位</vt:lpstr>
      <vt:lpstr>　30日（木） 15:00 ⇒ 17:20</vt:lpstr>
      <vt:lpstr>　30日（木） 17:20</vt:lpstr>
      <vt:lpstr>　【グループ検討】 30日（木）  17:20</vt:lpstr>
      <vt:lpstr>　【グループ発表】 30日（木）  17:20</vt:lpstr>
      <vt:lpstr>【場面 3】 解　　説</vt:lpstr>
      <vt:lpstr>　30日（木） 15:00 洪水キキクル（洪水警報の危険度分布）</vt:lpstr>
      <vt:lpstr>「警戒レベル４　避難指示」 の発令基準は？</vt:lpstr>
      <vt:lpstr>　30日（木） 15:00　Ｃ川の水位</vt:lpstr>
      <vt:lpstr>　C 川の水位</vt:lpstr>
      <vt:lpstr>　30日（木） 17:20 洪水キキクル（洪水警報の危険度分布）</vt:lpstr>
      <vt:lpstr>流域雨量指数の予測値</vt:lpstr>
      <vt:lpstr>B町の地域防災計画における記述</vt:lpstr>
      <vt:lpstr>　① 住民の避難に関して、どのような判断をすべき？ 　② 避難情報は、どの区域を対象に発令すべきか？</vt:lpstr>
      <vt:lpstr>　【参考】 今後の水位上昇</vt:lpstr>
      <vt:lpstr>　【参考】　流域雨量指数を使った水位上昇の予測</vt:lpstr>
      <vt:lpstr>ふりかえり</vt:lpstr>
      <vt:lpstr>　【個人作業】　思ったこと、気づいたこと</vt:lpstr>
      <vt:lpstr>　【グループ作業】　意見を共有</vt:lpstr>
      <vt:lpstr>　【グループ作業】　対策を検討</vt:lpstr>
      <vt:lpstr>　【グループ発表】 対策を検討　</vt:lpstr>
      <vt:lpstr>講　　評</vt:lpstr>
      <vt:lpstr>ま　と　め</vt:lpstr>
      <vt:lpstr>　さいごに　</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中小河川洪水災害編</dc:title>
  <dc:creator/>
  <cp:lastModifiedBy/>
  <cp:revision>110</cp:revision>
  <dcterms:created xsi:type="dcterms:W3CDTF">2021-04-30T22:07:31Z</dcterms:created>
  <dcterms:modified xsi:type="dcterms:W3CDTF">2024-06-24T05:47:05Z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0x010100EB551D9640628D489F7C68F2D6DE33CA</vt:lpwstr>
  </property>
  <property fmtid="{D5CDD505-2E9C-101B-9397-08002B2CF9AE}" pid="3" name="MediaServiceImageTags">
    <vt:lpwstr/>
  </property>
</Properties>
</file>