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801600" cy="96012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66" y="-10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8634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18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569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017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674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5538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2607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704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814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37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607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4737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0CDC0BE-F78C-4D1C-AC31-B72F0D553FF6}"/>
              </a:ext>
            </a:extLst>
          </p:cNvPr>
          <p:cNvSpPr txBox="1"/>
          <p:nvPr/>
        </p:nvSpPr>
        <p:spPr>
          <a:xfrm>
            <a:off x="445826" y="585362"/>
            <a:ext cx="5081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 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川浸水実績図（ ③ 地区）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AD26844D-7080-418E-A61A-88FE3CAE3C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71" y="1472288"/>
            <a:ext cx="23755838" cy="6656623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5CAC74BD-C07A-44B3-B8D6-E3459007F4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496250">
            <a:off x="816399" y="2268363"/>
            <a:ext cx="1581757" cy="12033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3A8C7A40-EDE6-44FF-9B4B-B460D67615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589" y="8059786"/>
            <a:ext cx="2450282" cy="1173438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EAB85E4-2ADE-4D24-911C-10E913E63842}"/>
              </a:ext>
            </a:extLst>
          </p:cNvPr>
          <p:cNvSpPr txBox="1"/>
          <p:nvPr/>
        </p:nvSpPr>
        <p:spPr>
          <a:xfrm>
            <a:off x="12488690" y="432000"/>
            <a:ext cx="40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chemeClr val="bg1">
                    <a:lumMod val="65000"/>
                  </a:schemeClr>
                </a:solidFill>
              </a:rPr>
              <a:t>☆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95EE1D5-726C-4924-9927-7E5BAD18F00C}"/>
              </a:ext>
            </a:extLst>
          </p:cNvPr>
          <p:cNvSpPr txBox="1"/>
          <p:nvPr/>
        </p:nvSpPr>
        <p:spPr>
          <a:xfrm>
            <a:off x="12488400" y="9216000"/>
            <a:ext cx="40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chemeClr val="bg1">
                    <a:lumMod val="65000"/>
                  </a:schemeClr>
                </a:solidFill>
              </a:rPr>
              <a:t>☆</a:t>
            </a: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9795644-BDC0-4795-BC83-7D834F030533}"/>
              </a:ext>
            </a:extLst>
          </p:cNvPr>
          <p:cNvCxnSpPr>
            <a:cxnSpLocks/>
          </p:cNvCxnSpPr>
          <p:nvPr/>
        </p:nvCxnSpPr>
        <p:spPr>
          <a:xfrm>
            <a:off x="601602" y="7567880"/>
            <a:ext cx="0" cy="40907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2D508B41-B81B-4566-9B50-76E353191640}"/>
              </a:ext>
            </a:extLst>
          </p:cNvPr>
          <p:cNvCxnSpPr>
            <a:cxnSpLocks/>
          </p:cNvCxnSpPr>
          <p:nvPr/>
        </p:nvCxnSpPr>
        <p:spPr>
          <a:xfrm>
            <a:off x="601602" y="7772414"/>
            <a:ext cx="3866664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C210D6F0-784A-468B-B9EA-6277D7FF4F32}"/>
              </a:ext>
            </a:extLst>
          </p:cNvPr>
          <p:cNvCxnSpPr>
            <a:cxnSpLocks/>
          </p:cNvCxnSpPr>
          <p:nvPr/>
        </p:nvCxnSpPr>
        <p:spPr>
          <a:xfrm>
            <a:off x="4468266" y="7567880"/>
            <a:ext cx="0" cy="40907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439AFB9-9F8A-47F6-AE67-9B69825A164D}"/>
              </a:ext>
            </a:extLst>
          </p:cNvPr>
          <p:cNvSpPr txBox="1"/>
          <p:nvPr/>
        </p:nvSpPr>
        <p:spPr>
          <a:xfrm>
            <a:off x="1984526" y="7403082"/>
            <a:ext cx="878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 km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1478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5F8C1BE-9F74-4E7F-A9D5-BCC13E902A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28565" y="1472288"/>
            <a:ext cx="23755838" cy="6656623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25F9DFD-DFAF-4B3A-952A-6F249C0AB586}"/>
              </a:ext>
            </a:extLst>
          </p:cNvPr>
          <p:cNvSpPr txBox="1"/>
          <p:nvPr/>
        </p:nvSpPr>
        <p:spPr>
          <a:xfrm>
            <a:off x="1633425" y="9254215"/>
            <a:ext cx="29281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&lt;-- </a:t>
            </a:r>
            <a:r>
              <a:rPr kumimoji="1" lang="ja-JP" altLang="en-US" sz="11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星印が合うように貼り合わせてください。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D85522B-2A81-4B04-997B-3E7EE4B46625}"/>
              </a:ext>
            </a:extLst>
          </p:cNvPr>
          <p:cNvSpPr txBox="1"/>
          <p:nvPr/>
        </p:nvSpPr>
        <p:spPr>
          <a:xfrm>
            <a:off x="1321200" y="9216000"/>
            <a:ext cx="40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chemeClr val="bg1">
                    <a:lumMod val="50000"/>
                  </a:schemeClr>
                </a:solidFill>
              </a:rPr>
              <a:t>☆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8FFE1C-3CB6-4C4E-8624-0F908374DAC6}"/>
              </a:ext>
            </a:extLst>
          </p:cNvPr>
          <p:cNvSpPr txBox="1"/>
          <p:nvPr/>
        </p:nvSpPr>
        <p:spPr>
          <a:xfrm>
            <a:off x="1570447" y="464268"/>
            <a:ext cx="29281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&lt;-- </a:t>
            </a:r>
            <a:r>
              <a:rPr kumimoji="1" lang="ja-JP" altLang="en-US" sz="11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星印が合うように貼り合わせてください。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2AE234E-EA69-44F4-8A93-5E0B2780C2B7}"/>
              </a:ext>
            </a:extLst>
          </p:cNvPr>
          <p:cNvSpPr txBox="1"/>
          <p:nvPr/>
        </p:nvSpPr>
        <p:spPr>
          <a:xfrm>
            <a:off x="1319746" y="432000"/>
            <a:ext cx="40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chemeClr val="bg1">
                    <a:lumMod val="50000"/>
                  </a:schemeClr>
                </a:solidFill>
              </a:rPr>
              <a:t>☆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31CBE6-61A0-4953-98B9-6E12564F54A4}"/>
              </a:ext>
            </a:extLst>
          </p:cNvPr>
          <p:cNvSpPr txBox="1"/>
          <p:nvPr/>
        </p:nvSpPr>
        <p:spPr>
          <a:xfrm>
            <a:off x="445826" y="141225"/>
            <a:ext cx="2623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 </a:t>
            </a:r>
            <a:r>
              <a:rPr kumimoji="1" lang="ja-JP" altLang="en-US" sz="12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川浸水実績図（ ③ 地区） （右側）</a:t>
            </a:r>
          </a:p>
        </p:txBody>
      </p:sp>
    </p:spTree>
    <p:extLst>
      <p:ext uri="{BB962C8B-B14F-4D97-AF65-F5344CB8AC3E}">
        <p14:creationId xmlns:p14="http://schemas.microsoft.com/office/powerpoint/2010/main" val="2654098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B551D9640628D489F7C68F2D6DE33CA" ma:contentTypeVersion="18" ma:contentTypeDescription="新しいドキュメントを作成します。" ma:contentTypeScope="" ma:versionID="95bfdc0d90f7f28ffdc6e6042b194254">
  <xsd:schema xmlns:xsd="http://www.w3.org/2001/XMLSchema" xmlns:xs="http://www.w3.org/2001/XMLSchema" xmlns:p="http://schemas.microsoft.com/office/2006/metadata/properties" xmlns:ns2="de59f34c-5f2c-47ec-bd80-e582c923ef5b" xmlns:ns3="cb87d17b-ec29-40c6-a3f6-4455ef5eaa48" targetNamespace="http://schemas.microsoft.com/office/2006/metadata/properties" ma:root="true" ma:fieldsID="4a95181d572dd603ef469d25c7e8b12b" ns2:_="" ns3:_="">
    <xsd:import namespace="de59f34c-5f2c-47ec-bd80-e582c923ef5b"/>
    <xsd:import namespace="cb87d17b-ec29-40c6-a3f6-4455ef5eaa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59f34c-5f2c-47ec-bd80-e582c923ef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画像タグ" ma:readOnly="false" ma:fieldId="{5cf76f15-5ced-4ddc-b409-7134ff3c332f}" ma:taxonomyMulti="true" ma:sspId="63c53a08-2524-4b2f-a5a2-c632f6aa4b6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87d17b-ec29-40c6-a3f6-4455ef5eaa48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bce2733-85af-4a96-948c-c363788352e4}" ma:internalName="TaxCatchAll" ma:showField="CatchAllData" ma:web="cb87d17b-ec29-40c6-a3f6-4455ef5eaa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e59f34c-5f2c-47ec-bd80-e582c923ef5b">
      <Terms xmlns="http://schemas.microsoft.com/office/infopath/2007/PartnerControls"/>
    </lcf76f155ced4ddcb4097134ff3c332f>
    <TaxCatchAll xmlns="cb87d17b-ec29-40c6-a3f6-4455ef5eaa48" xsi:nil="true"/>
  </documentManagement>
</p:properties>
</file>

<file path=customXml/itemProps1.xml><?xml version="1.0" encoding="utf-8"?>
<ds:datastoreItem xmlns:ds="http://schemas.openxmlformats.org/officeDocument/2006/customXml" ds:itemID="{D5BA215A-EAD9-41E7-A7E2-6E4901D91703}"/>
</file>

<file path=customXml/itemProps2.xml><?xml version="1.0" encoding="utf-8"?>
<ds:datastoreItem xmlns:ds="http://schemas.openxmlformats.org/officeDocument/2006/customXml" ds:itemID="{B90DF759-4F26-447F-8BC7-C4A847520D44}"/>
</file>

<file path=customXml/itemProps3.xml><?xml version="1.0" encoding="utf-8"?>
<ds:datastoreItem xmlns:ds="http://schemas.openxmlformats.org/officeDocument/2006/customXml" ds:itemID="{F608451E-110C-436A-9F82-54606B2510D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43</Words>
  <Application>Microsoft Office PowerPoint</Application>
  <PresentationFormat>A3 297x420 mm</PresentationFormat>
  <Paragraphs>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Kuniyuki Tashiro</cp:lastModifiedBy>
  <cp:revision>14</cp:revision>
  <cp:lastPrinted>2018-03-06T01:12:18Z</cp:lastPrinted>
  <dcterms:created xsi:type="dcterms:W3CDTF">2018-01-28T07:00:25Z</dcterms:created>
  <dcterms:modified xsi:type="dcterms:W3CDTF">2018-03-23T13:44:14Z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0x010100EB551D9640628D489F7C68F2D6DE33CA</vt:lpwstr>
  </property>
</Properties>
</file>