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6858000" cy="91440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980" y="-84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58C1D-B950-4739-A7E5-86EF4EFC523F}" type="datetimeFigureOut">
              <a:rPr kumimoji="1" lang="ja-JP" altLang="en-US" smtClean="0"/>
              <a:pPr/>
              <a:t>2021/4/2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63716-96EE-4FCB-8591-3413E652D91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0120"/>
            <a:ext cx="12802932" cy="792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160" y="8545016"/>
            <a:ext cx="88074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214799" y="587289"/>
          <a:ext cx="12241360" cy="7839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  <a:gridCol w="612068"/>
              </a:tblGrid>
              <a:tr h="603067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55</a:t>
                      </a:r>
                      <a:endParaRPr kumimoji="1" lang="ja-JP" altLang="en-US" sz="2400" b="0" smtClean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52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53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54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smtClean="0">
                          <a:latin typeface="+mj-ea"/>
                          <a:ea typeface="+mj-ea"/>
                        </a:rPr>
                        <a:t>51</a:t>
                      </a:r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smtClean="0">
                          <a:latin typeface="+mj-ea"/>
                          <a:ea typeface="+mj-ea"/>
                        </a:rPr>
                        <a:t>52</a:t>
                      </a:r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53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54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52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smtClean="0">
                          <a:latin typeface="+mj-ea"/>
                          <a:ea typeface="+mj-ea"/>
                        </a:rPr>
                        <a:t>53</a:t>
                      </a:r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smtClean="0">
                          <a:latin typeface="+mj-ea"/>
                          <a:ea typeface="+mj-ea"/>
                        </a:rPr>
                        <a:t>54</a:t>
                      </a:r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smtClean="0">
                          <a:latin typeface="+mj-ea"/>
                          <a:ea typeface="+mj-ea"/>
                        </a:rPr>
                        <a:t>55</a:t>
                      </a:r>
                      <a:endParaRPr kumimoji="1" lang="ja-JP" altLang="en-US" sz="2400"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51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52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53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54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55</a:t>
                      </a:r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b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0" marR="0" marT="0" marB="0">
                    <a:lnL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1530282" y="1646200"/>
            <a:ext cx="512961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A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625319" y="1665347"/>
            <a:ext cx="506549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B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711632" y="1643576"/>
            <a:ext cx="476092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C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0709129" y="1665347"/>
            <a:ext cx="546625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D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560739" y="4670536"/>
            <a:ext cx="452047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E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665393" y="4689683"/>
            <a:ext cx="426400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F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681175" y="4667912"/>
            <a:ext cx="537006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G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0703519" y="4689683"/>
            <a:ext cx="557845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H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579975" y="7248872"/>
            <a:ext cx="352661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I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672608" y="7268019"/>
            <a:ext cx="351057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J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563905" y="7332208"/>
            <a:ext cx="514563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K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644758" y="7353979"/>
            <a:ext cx="418384" cy="830997"/>
          </a:xfrm>
          <a:prstGeom prst="rect">
            <a:avLst/>
          </a:prstGeom>
          <a:noFill/>
        </p:spPr>
        <p:txBody>
          <a:bodyPr wrap="none" lIns="0" tIns="0" rIns="0" bIns="0" anchor="ctr" anchorCtr="1">
            <a:spAutoFit/>
          </a:bodyPr>
          <a:lstStyle/>
          <a:p>
            <a:pPr algn="ctr"/>
            <a:r>
              <a:rPr lang="en-US" altLang="ja-JP" sz="5400" b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eiryo UI" pitchFamily="50" charset="-128"/>
                <a:ea typeface="Meiryo UI" pitchFamily="50" charset="-128"/>
              </a:rPr>
              <a:t>L</a:t>
            </a:r>
            <a:endParaRPr lang="ja-JP" altLang="en-US" sz="5400" b="1" cap="none" spc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 rot="2160000">
            <a:off x="5184000" y="2844000"/>
            <a:ext cx="90000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 rot="2400000">
            <a:off x="5894475" y="3518475"/>
            <a:ext cx="1368000" cy="39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 rot="20460000">
            <a:off x="6984000" y="3744000"/>
            <a:ext cx="1368000" cy="39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8157567" y="3432448"/>
            <a:ext cx="4212000" cy="61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B551D9640628D489F7C68F2D6DE33CA" ma:contentTypeVersion="18" ma:contentTypeDescription="新しいドキュメントを作成します。" ma:contentTypeScope="" ma:versionID="95bfdc0d90f7f28ffdc6e6042b194254">
  <xsd:schema xmlns:xsd="http://www.w3.org/2001/XMLSchema" xmlns:xs="http://www.w3.org/2001/XMLSchema" xmlns:p="http://schemas.microsoft.com/office/2006/metadata/properties" xmlns:ns2="de59f34c-5f2c-47ec-bd80-e582c923ef5b" xmlns:ns3="cb87d17b-ec29-40c6-a3f6-4455ef5eaa48" targetNamespace="http://schemas.microsoft.com/office/2006/metadata/properties" ma:root="true" ma:fieldsID="4a95181d572dd603ef469d25c7e8b12b" ns2:_="" ns3:_="">
    <xsd:import namespace="de59f34c-5f2c-47ec-bd80-e582c923ef5b"/>
    <xsd:import namespace="cb87d17b-ec29-40c6-a3f6-4455ef5eaa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59f34c-5f2c-47ec-bd80-e582c923ef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画像タグ" ma:readOnly="false" ma:fieldId="{5cf76f15-5ced-4ddc-b409-7134ff3c332f}" ma:taxonomyMulti="true" ma:sspId="63c53a08-2524-4b2f-a5a2-c632f6aa4b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87d17b-ec29-40c6-a3f6-4455ef5eaa4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bce2733-85af-4a96-948c-c363788352e4}" ma:internalName="TaxCatchAll" ma:showField="CatchAllData" ma:web="cb87d17b-ec29-40c6-a3f6-4455ef5eaa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59f34c-5f2c-47ec-bd80-e582c923ef5b">
      <Terms xmlns="http://schemas.microsoft.com/office/infopath/2007/PartnerControls"/>
    </lcf76f155ced4ddcb4097134ff3c332f>
    <TaxCatchAll xmlns="cb87d17b-ec29-40c6-a3f6-4455ef5eaa48" xsi:nil="true"/>
  </documentManagement>
</p:properties>
</file>

<file path=customXml/itemProps1.xml><?xml version="1.0" encoding="utf-8"?>
<ds:datastoreItem xmlns:ds="http://schemas.openxmlformats.org/officeDocument/2006/customXml" ds:itemID="{CA3C9034-3CD9-4F5E-971A-3009DEA70312}"/>
</file>

<file path=customXml/itemProps2.xml><?xml version="1.0" encoding="utf-8"?>
<ds:datastoreItem xmlns:ds="http://schemas.openxmlformats.org/officeDocument/2006/customXml" ds:itemID="{7BFF2ACD-EFDA-42C0-924A-190D2DC1C57F}"/>
</file>

<file path=customXml/itemProps3.xml><?xml version="1.0" encoding="utf-8"?>
<ds:datastoreItem xmlns:ds="http://schemas.openxmlformats.org/officeDocument/2006/customXml" ds:itemID="{27518468-1A91-403A-9544-E9FCE13957AB}"/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64</Words>
  <Application>Microsoft Office PowerPoint</Application>
  <PresentationFormat>A3 297x420 mm</PresentationFormat>
  <Paragraphs>64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JMA00</dc:creator>
  <cp:lastModifiedBy>JMA00</cp:lastModifiedBy>
  <cp:revision>14</cp:revision>
  <dcterms:created xsi:type="dcterms:W3CDTF">2021-03-30T20:13:46Z</dcterms:created>
  <dcterms:modified xsi:type="dcterms:W3CDTF">2021-04-02T00:59:54Z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0x010100EB551D9640628D489F7C68F2D6DE33CA</vt:lpwstr>
  </property>
</Properties>
</file>