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801600" cy="96012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634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188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0569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017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674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5538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2607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704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81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37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607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48239-79F6-4FEE-9430-C5F53E7BAC4B}" type="datetimeFigureOut">
              <a:rPr kumimoji="1" lang="ja-JP" altLang="en-US" smtClean="0"/>
              <a:t>2018/3/23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B0AB7-20AD-4D64-BE4E-C8483801D1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4737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6F26C13-2BF7-41D9-B3D5-9B548050A0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4856"/>
            <a:ext cx="25446525" cy="642287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0CDC0BE-F78C-4D1C-AC31-B72F0D553FF6}"/>
              </a:ext>
            </a:extLst>
          </p:cNvPr>
          <p:cNvSpPr txBox="1"/>
          <p:nvPr/>
        </p:nvSpPr>
        <p:spPr>
          <a:xfrm>
            <a:off x="445826" y="585362"/>
            <a:ext cx="5081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 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川浸水実績図（ ① 地区）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5CAC74BD-C07A-44B3-B8D6-E3459007F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826" y="1815295"/>
            <a:ext cx="1581757" cy="12033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658B777-6921-462D-B5E5-044EA57A30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589" y="8059786"/>
            <a:ext cx="2450282" cy="1173438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36E34A7-23AF-4EE9-A5D1-D905C8C45056}"/>
              </a:ext>
            </a:extLst>
          </p:cNvPr>
          <p:cNvSpPr txBox="1"/>
          <p:nvPr/>
        </p:nvSpPr>
        <p:spPr>
          <a:xfrm>
            <a:off x="12599434" y="468000"/>
            <a:ext cx="40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chemeClr val="bg1">
                    <a:lumMod val="65000"/>
                  </a:schemeClr>
                </a:solidFill>
              </a:rPr>
              <a:t>☆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0B7CF94-F1A1-48C4-BB90-E3AAE827FB4A}"/>
              </a:ext>
            </a:extLst>
          </p:cNvPr>
          <p:cNvSpPr txBox="1"/>
          <p:nvPr/>
        </p:nvSpPr>
        <p:spPr>
          <a:xfrm>
            <a:off x="12599435" y="9144000"/>
            <a:ext cx="40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chemeClr val="bg1">
                    <a:lumMod val="65000"/>
                  </a:schemeClr>
                </a:solidFill>
              </a:rPr>
              <a:t>☆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63286E0-1DA7-4FA6-9759-65F871441B30}"/>
              </a:ext>
            </a:extLst>
          </p:cNvPr>
          <p:cNvCxnSpPr>
            <a:cxnSpLocks/>
          </p:cNvCxnSpPr>
          <p:nvPr/>
        </p:nvCxnSpPr>
        <p:spPr>
          <a:xfrm>
            <a:off x="306671" y="7494728"/>
            <a:ext cx="0" cy="40907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7DE406AD-8E95-4022-AB04-190F91078BEF}"/>
              </a:ext>
            </a:extLst>
          </p:cNvPr>
          <p:cNvCxnSpPr>
            <a:cxnSpLocks/>
          </p:cNvCxnSpPr>
          <p:nvPr/>
        </p:nvCxnSpPr>
        <p:spPr>
          <a:xfrm>
            <a:off x="306671" y="7699262"/>
            <a:ext cx="5220672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85305D26-B9AB-4740-8375-656DA1939B02}"/>
              </a:ext>
            </a:extLst>
          </p:cNvPr>
          <p:cNvCxnSpPr>
            <a:cxnSpLocks/>
          </p:cNvCxnSpPr>
          <p:nvPr/>
        </p:nvCxnSpPr>
        <p:spPr>
          <a:xfrm>
            <a:off x="5527343" y="7494728"/>
            <a:ext cx="0" cy="40907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7216C00-5EF5-4681-BE04-42B9480155BC}"/>
              </a:ext>
            </a:extLst>
          </p:cNvPr>
          <p:cNvSpPr txBox="1"/>
          <p:nvPr/>
        </p:nvSpPr>
        <p:spPr>
          <a:xfrm>
            <a:off x="2392514" y="7329930"/>
            <a:ext cx="878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 km</a:t>
            </a:r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1478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C9BAA2E1-9DBF-46BE-A52A-ACA36A4FEE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23263" y="1854856"/>
            <a:ext cx="25446525" cy="642287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82C7BCD-93AC-4D72-9A9F-4FEA3D1D4911}"/>
              </a:ext>
            </a:extLst>
          </p:cNvPr>
          <p:cNvSpPr txBox="1"/>
          <p:nvPr/>
        </p:nvSpPr>
        <p:spPr>
          <a:xfrm>
            <a:off x="279830" y="524951"/>
            <a:ext cx="2928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&lt;-- </a:t>
            </a:r>
            <a:r>
              <a:rPr kumimoji="1" lang="ja-JP" altLang="en-US" sz="11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星印が合うように貼り合わせてください。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8461ED3-4D49-4B87-953F-8D3B9264C15E}"/>
              </a:ext>
            </a:extLst>
          </p:cNvPr>
          <p:cNvSpPr txBox="1"/>
          <p:nvPr/>
        </p:nvSpPr>
        <p:spPr>
          <a:xfrm>
            <a:off x="-124496" y="468000"/>
            <a:ext cx="40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chemeClr val="bg1">
                    <a:lumMod val="50000"/>
                  </a:schemeClr>
                </a:solidFill>
              </a:rPr>
              <a:t>☆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1558349-FBED-433C-94BB-D189B4C4DA66}"/>
              </a:ext>
            </a:extLst>
          </p:cNvPr>
          <p:cNvSpPr txBox="1"/>
          <p:nvPr/>
        </p:nvSpPr>
        <p:spPr>
          <a:xfrm>
            <a:off x="280503" y="9208964"/>
            <a:ext cx="2928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&lt;-- </a:t>
            </a:r>
            <a:r>
              <a:rPr kumimoji="1" lang="ja-JP" altLang="en-US" sz="11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星印が合うように貼り合わせてください。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D86A0C0-1BF4-4227-B968-318CFC24AF5F}"/>
              </a:ext>
            </a:extLst>
          </p:cNvPr>
          <p:cNvSpPr txBox="1"/>
          <p:nvPr/>
        </p:nvSpPr>
        <p:spPr>
          <a:xfrm>
            <a:off x="-136183" y="9144000"/>
            <a:ext cx="40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chemeClr val="bg1">
                    <a:lumMod val="50000"/>
                  </a:schemeClr>
                </a:solidFill>
              </a:rPr>
              <a:t>☆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792F351-0954-462E-9EEE-3AAE8666BD96}"/>
              </a:ext>
            </a:extLst>
          </p:cNvPr>
          <p:cNvSpPr txBox="1"/>
          <p:nvPr/>
        </p:nvSpPr>
        <p:spPr>
          <a:xfrm>
            <a:off x="445826" y="141225"/>
            <a:ext cx="2623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 </a:t>
            </a:r>
            <a:r>
              <a:rPr kumimoji="1" lang="ja-JP" altLang="en-US" sz="120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川浸水実績図（ ① 地区） （右側）</a:t>
            </a:r>
          </a:p>
        </p:txBody>
      </p:sp>
    </p:spTree>
    <p:extLst>
      <p:ext uri="{BB962C8B-B14F-4D97-AF65-F5344CB8AC3E}">
        <p14:creationId xmlns:p14="http://schemas.microsoft.com/office/powerpoint/2010/main" val="2654098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B551D9640628D489F7C68F2D6DE33CA" ma:contentTypeVersion="18" ma:contentTypeDescription="新しいドキュメントを作成します。" ma:contentTypeScope="" ma:versionID="95bfdc0d90f7f28ffdc6e6042b194254">
  <xsd:schema xmlns:xsd="http://www.w3.org/2001/XMLSchema" xmlns:xs="http://www.w3.org/2001/XMLSchema" xmlns:p="http://schemas.microsoft.com/office/2006/metadata/properties" xmlns:ns2="de59f34c-5f2c-47ec-bd80-e582c923ef5b" xmlns:ns3="cb87d17b-ec29-40c6-a3f6-4455ef5eaa48" targetNamespace="http://schemas.microsoft.com/office/2006/metadata/properties" ma:root="true" ma:fieldsID="4a95181d572dd603ef469d25c7e8b12b" ns2:_="" ns3:_="">
    <xsd:import namespace="de59f34c-5f2c-47ec-bd80-e582c923ef5b"/>
    <xsd:import namespace="cb87d17b-ec29-40c6-a3f6-4455ef5eaa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59f34c-5f2c-47ec-bd80-e582c923ef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画像タグ" ma:readOnly="false" ma:fieldId="{5cf76f15-5ced-4ddc-b409-7134ff3c332f}" ma:taxonomyMulti="true" ma:sspId="63c53a08-2524-4b2f-a5a2-c632f6aa4b6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87d17b-ec29-40c6-a3f6-4455ef5eaa48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bce2733-85af-4a96-948c-c363788352e4}" ma:internalName="TaxCatchAll" ma:showField="CatchAllData" ma:web="cb87d17b-ec29-40c6-a3f6-4455ef5eaa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e59f34c-5f2c-47ec-bd80-e582c923ef5b">
      <Terms xmlns="http://schemas.microsoft.com/office/infopath/2007/PartnerControls"/>
    </lcf76f155ced4ddcb4097134ff3c332f>
    <TaxCatchAll xmlns="cb87d17b-ec29-40c6-a3f6-4455ef5eaa48" xsi:nil="true"/>
  </documentManagement>
</p:properties>
</file>

<file path=customXml/itemProps1.xml><?xml version="1.0" encoding="utf-8"?>
<ds:datastoreItem xmlns:ds="http://schemas.openxmlformats.org/officeDocument/2006/customXml" ds:itemID="{AA65CFA2-2500-43CF-B3B0-E0D0E593261E}"/>
</file>

<file path=customXml/itemProps2.xml><?xml version="1.0" encoding="utf-8"?>
<ds:datastoreItem xmlns:ds="http://schemas.openxmlformats.org/officeDocument/2006/customXml" ds:itemID="{D9D08D2B-A570-46CB-B340-0699F5866A87}"/>
</file>

<file path=customXml/itemProps3.xml><?xml version="1.0" encoding="utf-8"?>
<ds:datastoreItem xmlns:ds="http://schemas.openxmlformats.org/officeDocument/2006/customXml" ds:itemID="{F2A5376A-A38E-4C18-BC82-70F1224A64E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43</Words>
  <Application>Microsoft Office PowerPoint</Application>
  <PresentationFormat>A3 297x420 mm</PresentationFormat>
  <Paragraphs>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Kuniyuki Tashiro</cp:lastModifiedBy>
  <cp:revision>14</cp:revision>
  <cp:lastPrinted>2018-03-06T00:40:39Z</cp:lastPrinted>
  <dcterms:created xsi:type="dcterms:W3CDTF">2018-01-28T07:00:25Z</dcterms:created>
  <dcterms:modified xsi:type="dcterms:W3CDTF">2018-03-23T13:46:43Z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0x010100EB551D9640628D489F7C68F2D6DE33CA</vt:lpwstr>
  </property>
</Properties>
</file>