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12801600" cy="9601200" type="A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5969" autoAdjust="0"/>
  </p:normalViewPr>
  <p:slideViewPr>
    <p:cSldViewPr snapToGrid="0">
      <p:cViewPr>
        <p:scale>
          <a:sx n="80" d="100"/>
          <a:sy n="80" d="100"/>
        </p:scale>
        <p:origin x="60" y="-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120" y="1571308"/>
            <a:ext cx="10881360" cy="3342640"/>
          </a:xfrm>
        </p:spPr>
        <p:txBody>
          <a:bodyPr anchor="b"/>
          <a:lstStyle>
            <a:lvl1pPr algn="ctr">
              <a:defRPr sz="8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5042853"/>
            <a:ext cx="9601200" cy="2318067"/>
          </a:xfrm>
        </p:spPr>
        <p:txBody>
          <a:bodyPr/>
          <a:lstStyle>
            <a:lvl1pPr marL="0" indent="0" algn="ctr">
              <a:buNone/>
              <a:defRPr sz="3360"/>
            </a:lvl1pPr>
            <a:lvl2pPr marL="640080" indent="0" algn="ctr">
              <a:buNone/>
              <a:defRPr sz="2800"/>
            </a:lvl2pPr>
            <a:lvl3pPr marL="1280160" indent="0" algn="ctr">
              <a:buNone/>
              <a:defRPr sz="2520"/>
            </a:lvl3pPr>
            <a:lvl4pPr marL="1920240" indent="0" algn="ctr">
              <a:buNone/>
              <a:defRPr sz="2240"/>
            </a:lvl4pPr>
            <a:lvl5pPr marL="2560320" indent="0" algn="ctr">
              <a:buNone/>
              <a:defRPr sz="2240"/>
            </a:lvl5pPr>
            <a:lvl6pPr marL="3200400" indent="0" algn="ctr">
              <a:buNone/>
              <a:defRPr sz="2240"/>
            </a:lvl6pPr>
            <a:lvl7pPr marL="3840480" indent="0" algn="ctr">
              <a:buNone/>
              <a:defRPr sz="2240"/>
            </a:lvl7pPr>
            <a:lvl8pPr marL="4480560" indent="0" algn="ctr">
              <a:buNone/>
              <a:defRPr sz="2240"/>
            </a:lvl8pPr>
            <a:lvl9pPr marL="5120640" indent="0" algn="ctr">
              <a:buNone/>
              <a:defRPr sz="224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48239-79F6-4FEE-9430-C5F53E7BAC4B}" type="datetimeFigureOut">
              <a:rPr kumimoji="1" lang="ja-JP" altLang="en-US" smtClean="0"/>
              <a:t>2018/3/23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B0AB7-20AD-4D64-BE4E-C8483801D1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86340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48239-79F6-4FEE-9430-C5F53E7BAC4B}" type="datetimeFigureOut">
              <a:rPr kumimoji="1" lang="ja-JP" altLang="en-US" smtClean="0"/>
              <a:t>2018/3/23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B0AB7-20AD-4D64-BE4E-C8483801D1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2188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1146" y="511175"/>
            <a:ext cx="2760345" cy="813657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0111" y="511175"/>
            <a:ext cx="8121015" cy="813657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48239-79F6-4FEE-9430-C5F53E7BAC4B}" type="datetimeFigureOut">
              <a:rPr kumimoji="1" lang="ja-JP" altLang="en-US" smtClean="0"/>
              <a:t>2018/3/23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B0AB7-20AD-4D64-BE4E-C8483801D1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05695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48239-79F6-4FEE-9430-C5F53E7BAC4B}" type="datetimeFigureOut">
              <a:rPr kumimoji="1" lang="ja-JP" altLang="en-US" smtClean="0"/>
              <a:t>2018/3/23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B0AB7-20AD-4D64-BE4E-C8483801D1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5017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3443" y="2393635"/>
            <a:ext cx="11041380" cy="3993832"/>
          </a:xfrm>
        </p:spPr>
        <p:txBody>
          <a:bodyPr anchor="b"/>
          <a:lstStyle>
            <a:lvl1pPr>
              <a:defRPr sz="8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3443" y="6425250"/>
            <a:ext cx="11041380" cy="2100262"/>
          </a:xfrm>
        </p:spPr>
        <p:txBody>
          <a:bodyPr/>
          <a:lstStyle>
            <a:lvl1pPr marL="0" indent="0">
              <a:buNone/>
              <a:defRPr sz="3360">
                <a:solidFill>
                  <a:schemeClr val="tx1"/>
                </a:solidFill>
              </a:defRPr>
            </a:lvl1pPr>
            <a:lvl2pPr marL="64008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48239-79F6-4FEE-9430-C5F53E7BAC4B}" type="datetimeFigureOut">
              <a:rPr kumimoji="1" lang="ja-JP" altLang="en-US" smtClean="0"/>
              <a:t>2018/3/23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B0AB7-20AD-4D64-BE4E-C8483801D1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76742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0110" y="2555875"/>
            <a:ext cx="5440680" cy="60918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80810" y="2555875"/>
            <a:ext cx="5440680" cy="60918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48239-79F6-4FEE-9430-C5F53E7BAC4B}" type="datetimeFigureOut">
              <a:rPr kumimoji="1" lang="ja-JP" altLang="en-US" smtClean="0"/>
              <a:t>2018/3/23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B0AB7-20AD-4D64-BE4E-C8483801D1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55388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7" y="511177"/>
            <a:ext cx="11041380" cy="1855788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779" y="2353628"/>
            <a:ext cx="5415676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1779" y="3507105"/>
            <a:ext cx="5415676" cy="515842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80811" y="2353628"/>
            <a:ext cx="5442347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80811" y="3507105"/>
            <a:ext cx="5442347" cy="515842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48239-79F6-4FEE-9430-C5F53E7BAC4B}" type="datetimeFigureOut">
              <a:rPr kumimoji="1" lang="ja-JP" altLang="en-US" smtClean="0"/>
              <a:t>2018/3/23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B0AB7-20AD-4D64-BE4E-C8483801D1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26079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48239-79F6-4FEE-9430-C5F53E7BAC4B}" type="datetimeFigureOut">
              <a:rPr kumimoji="1" lang="ja-JP" altLang="en-US" smtClean="0"/>
              <a:t>2018/3/23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B0AB7-20AD-4D64-BE4E-C8483801D1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87046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48239-79F6-4FEE-9430-C5F53E7BAC4B}" type="datetimeFigureOut">
              <a:rPr kumimoji="1" lang="ja-JP" altLang="en-US" smtClean="0"/>
              <a:t>2018/3/23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B0AB7-20AD-4D64-BE4E-C8483801D1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9814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2347" y="1382397"/>
            <a:ext cx="6480810" cy="6823075"/>
          </a:xfrm>
        </p:spPr>
        <p:txBody>
          <a:bodyPr/>
          <a:lstStyle>
            <a:lvl1pPr>
              <a:defRPr sz="4480"/>
            </a:lvl1pPr>
            <a:lvl2pPr>
              <a:defRPr sz="3920"/>
            </a:lvl2pPr>
            <a:lvl3pPr>
              <a:defRPr sz="336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48239-79F6-4FEE-9430-C5F53E7BAC4B}" type="datetimeFigureOut">
              <a:rPr kumimoji="1" lang="ja-JP" altLang="en-US" smtClean="0"/>
              <a:t>2018/3/23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B0AB7-20AD-4D64-BE4E-C8483801D1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9371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42347" y="1382397"/>
            <a:ext cx="6480810" cy="6823075"/>
          </a:xfrm>
        </p:spPr>
        <p:txBody>
          <a:bodyPr anchor="t"/>
          <a:lstStyle>
            <a:lvl1pPr marL="0" indent="0">
              <a:buNone/>
              <a:defRPr sz="4480"/>
            </a:lvl1pPr>
            <a:lvl2pPr marL="640080" indent="0">
              <a:buNone/>
              <a:defRPr sz="3920"/>
            </a:lvl2pPr>
            <a:lvl3pPr marL="1280160" indent="0">
              <a:buNone/>
              <a:defRPr sz="336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48239-79F6-4FEE-9430-C5F53E7BAC4B}" type="datetimeFigureOut">
              <a:rPr kumimoji="1" lang="ja-JP" altLang="en-US" smtClean="0"/>
              <a:t>2018/3/23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B0AB7-20AD-4D64-BE4E-C8483801D1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3607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0110" y="511177"/>
            <a:ext cx="11041380" cy="18557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110" y="2555875"/>
            <a:ext cx="11041380" cy="6091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011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448239-79F6-4FEE-9430-C5F53E7BAC4B}" type="datetimeFigureOut">
              <a:rPr kumimoji="1" lang="ja-JP" altLang="en-US" smtClean="0"/>
              <a:t>2018/3/23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40530" y="8898892"/>
            <a:ext cx="432054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4113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4B0AB7-20AD-4D64-BE4E-C8483801D1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47379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280160" rtl="0" eaLnBrk="1" latinLnBrk="0" hangingPunct="1">
        <a:lnSpc>
          <a:spcPct val="90000"/>
        </a:lnSpc>
        <a:spcBef>
          <a:spcPct val="0"/>
        </a:spcBef>
        <a:buNone/>
        <a:defRPr kumimoji="1" sz="61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1280160" rtl="0" eaLnBrk="1" latinLnBrk="0" hangingPunct="1">
        <a:lnSpc>
          <a:spcPct val="90000"/>
        </a:lnSpc>
        <a:spcBef>
          <a:spcPts val="1400"/>
        </a:spcBef>
        <a:buFont typeface="Arial" panose="020B0604020202020204" pitchFamily="34" charset="0"/>
        <a:buChar char="•"/>
        <a:defRPr kumimoji="1" sz="3920" kern="1200">
          <a:solidFill>
            <a:schemeClr val="tx1"/>
          </a:solidFill>
          <a:latin typeface="+mn-lt"/>
          <a:ea typeface="+mn-ea"/>
          <a:cs typeface="+mn-cs"/>
        </a:defRPr>
      </a:lvl1pPr>
      <a:lvl2pPr marL="9601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336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90CDC0BE-F78C-4D1C-AC31-B72F0D553FF6}"/>
              </a:ext>
            </a:extLst>
          </p:cNvPr>
          <p:cNvSpPr txBox="1"/>
          <p:nvPr/>
        </p:nvSpPr>
        <p:spPr>
          <a:xfrm>
            <a:off x="445826" y="585362"/>
            <a:ext cx="50815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C </a:t>
            </a:r>
            <a:r>
              <a:rPr kumimoji="1"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川浸水実績図（ ④ 地区）</a:t>
            </a:r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A6824434-5268-4749-BEB1-6378E28AFF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256" y="1920784"/>
            <a:ext cx="24198943" cy="5759632"/>
          </a:xfrm>
          <a:prstGeom prst="rect">
            <a:avLst/>
          </a:prstGeo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5CAC74BD-C07A-44B3-B8D6-E3459007F4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469208">
            <a:off x="3067484" y="1749824"/>
            <a:ext cx="1581757" cy="1203300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E062E59A-0BFF-4292-B056-22AAA8AEB5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1589" y="8059786"/>
            <a:ext cx="2450282" cy="1173438"/>
          </a:xfrm>
          <a:prstGeom prst="rect">
            <a:avLst/>
          </a:prstGeom>
        </p:spPr>
      </p:pic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5D088873-8E8F-499F-B66A-7282C5B4E121}"/>
              </a:ext>
            </a:extLst>
          </p:cNvPr>
          <p:cNvSpPr txBox="1"/>
          <p:nvPr/>
        </p:nvSpPr>
        <p:spPr>
          <a:xfrm>
            <a:off x="12420000" y="9252000"/>
            <a:ext cx="4043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>
                <a:solidFill>
                  <a:schemeClr val="bg1">
                    <a:lumMod val="65000"/>
                  </a:schemeClr>
                </a:solidFill>
              </a:rPr>
              <a:t>☆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B277D52-EA2A-4FFF-A731-22FBEDF20507}"/>
              </a:ext>
            </a:extLst>
          </p:cNvPr>
          <p:cNvSpPr txBox="1"/>
          <p:nvPr/>
        </p:nvSpPr>
        <p:spPr>
          <a:xfrm>
            <a:off x="12348000" y="396000"/>
            <a:ext cx="4043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>
                <a:solidFill>
                  <a:schemeClr val="bg1">
                    <a:lumMod val="65000"/>
                  </a:schemeClr>
                </a:solidFill>
              </a:rPr>
              <a:t>☆</a:t>
            </a:r>
          </a:p>
        </p:txBody>
      </p: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62CC37F4-AEC2-40DE-A31F-BD05A8B53BF2}"/>
              </a:ext>
            </a:extLst>
          </p:cNvPr>
          <p:cNvCxnSpPr>
            <a:cxnSpLocks/>
          </p:cNvCxnSpPr>
          <p:nvPr/>
        </p:nvCxnSpPr>
        <p:spPr>
          <a:xfrm>
            <a:off x="697832" y="7567880"/>
            <a:ext cx="0" cy="409071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矢印コネクタ 5">
            <a:extLst>
              <a:ext uri="{FF2B5EF4-FFF2-40B4-BE49-F238E27FC236}">
                <a16:creationId xmlns:a16="http://schemas.microsoft.com/office/drawing/2014/main" id="{F818BB84-D457-45DA-88E6-01D112CD3761}"/>
              </a:ext>
            </a:extLst>
          </p:cNvPr>
          <p:cNvCxnSpPr>
            <a:cxnSpLocks/>
          </p:cNvCxnSpPr>
          <p:nvPr/>
        </p:nvCxnSpPr>
        <p:spPr>
          <a:xfrm>
            <a:off x="697832" y="7772414"/>
            <a:ext cx="1368000" cy="0"/>
          </a:xfrm>
          <a:prstGeom prst="straightConnector1">
            <a:avLst/>
          </a:prstGeom>
          <a:ln w="28575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D11EB1A1-878C-4D74-B3AE-D720B518D9BA}"/>
              </a:ext>
            </a:extLst>
          </p:cNvPr>
          <p:cNvCxnSpPr>
            <a:cxnSpLocks/>
          </p:cNvCxnSpPr>
          <p:nvPr/>
        </p:nvCxnSpPr>
        <p:spPr>
          <a:xfrm>
            <a:off x="2065832" y="7567880"/>
            <a:ext cx="0" cy="409071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F16B25CD-2B5E-4CD5-95A9-1318B075788E}"/>
              </a:ext>
            </a:extLst>
          </p:cNvPr>
          <p:cNvSpPr txBox="1"/>
          <p:nvPr/>
        </p:nvSpPr>
        <p:spPr>
          <a:xfrm>
            <a:off x="942683" y="7403082"/>
            <a:ext cx="878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 km</a:t>
            </a:r>
            <a:endParaRPr kumimoji="1" lang="ja-JP" altLang="en-US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514784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6279E3E7-7771-4875-BC97-6952916114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593273" y="1920784"/>
            <a:ext cx="24198943" cy="5759632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817F2C4-EB53-43F0-B72F-CB9AC87EAEBD}"/>
              </a:ext>
            </a:extLst>
          </p:cNvPr>
          <p:cNvSpPr txBox="1"/>
          <p:nvPr/>
        </p:nvSpPr>
        <p:spPr>
          <a:xfrm>
            <a:off x="926648" y="9295927"/>
            <a:ext cx="292813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>
                <a:solidFill>
                  <a:schemeClr val="bg1">
                    <a:lumMod val="50000"/>
                  </a:schemeClr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&lt;-- </a:t>
            </a:r>
            <a:r>
              <a:rPr kumimoji="1" lang="ja-JP" altLang="en-US" sz="1100">
                <a:solidFill>
                  <a:schemeClr val="bg1">
                    <a:lumMod val="50000"/>
                  </a:schemeClr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星印が合うように貼り合わせてください。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7DDDDA7F-9D34-49DF-9457-9A9634B4881F}"/>
              </a:ext>
            </a:extLst>
          </p:cNvPr>
          <p:cNvSpPr txBox="1"/>
          <p:nvPr/>
        </p:nvSpPr>
        <p:spPr>
          <a:xfrm>
            <a:off x="558000" y="9252000"/>
            <a:ext cx="4043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>
                <a:solidFill>
                  <a:schemeClr val="bg1">
                    <a:lumMod val="50000"/>
                  </a:schemeClr>
                </a:solidFill>
              </a:rPr>
              <a:t>☆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13A35F5-96EA-42EA-80F6-541176CC0007}"/>
              </a:ext>
            </a:extLst>
          </p:cNvPr>
          <p:cNvSpPr txBox="1"/>
          <p:nvPr/>
        </p:nvSpPr>
        <p:spPr>
          <a:xfrm>
            <a:off x="840224" y="422988"/>
            <a:ext cx="292813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>
                <a:solidFill>
                  <a:schemeClr val="bg1">
                    <a:lumMod val="50000"/>
                  </a:schemeClr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&lt;-- </a:t>
            </a:r>
            <a:r>
              <a:rPr kumimoji="1" lang="ja-JP" altLang="en-US" sz="1100">
                <a:solidFill>
                  <a:schemeClr val="bg1">
                    <a:lumMod val="50000"/>
                  </a:schemeClr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星印が合うように貼り合わせてください。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1CFC9B20-8A2A-412E-875B-70C29EECE529}"/>
              </a:ext>
            </a:extLst>
          </p:cNvPr>
          <p:cNvSpPr txBox="1"/>
          <p:nvPr/>
        </p:nvSpPr>
        <p:spPr>
          <a:xfrm>
            <a:off x="504000" y="396000"/>
            <a:ext cx="4043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>
                <a:solidFill>
                  <a:schemeClr val="bg1">
                    <a:lumMod val="50000"/>
                  </a:schemeClr>
                </a:solidFill>
              </a:rPr>
              <a:t>☆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BFFA627D-60B5-4520-B3EF-F1B831A70E1E}"/>
              </a:ext>
            </a:extLst>
          </p:cNvPr>
          <p:cNvSpPr txBox="1"/>
          <p:nvPr/>
        </p:nvSpPr>
        <p:spPr>
          <a:xfrm>
            <a:off x="445826" y="141225"/>
            <a:ext cx="26239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>
                <a:solidFill>
                  <a:schemeClr val="bg1">
                    <a:lumMod val="50000"/>
                  </a:schemeClr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C </a:t>
            </a:r>
            <a:r>
              <a:rPr kumimoji="1" lang="ja-JP" altLang="en-US" sz="1200">
                <a:solidFill>
                  <a:schemeClr val="bg1">
                    <a:lumMod val="50000"/>
                  </a:schemeClr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川浸水実績図（ ④ 地区） （右側）</a:t>
            </a:r>
          </a:p>
        </p:txBody>
      </p:sp>
    </p:spTree>
    <p:extLst>
      <p:ext uri="{BB962C8B-B14F-4D97-AF65-F5344CB8AC3E}">
        <p14:creationId xmlns:p14="http://schemas.microsoft.com/office/powerpoint/2010/main" val="26540980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EB551D9640628D489F7C68F2D6DE33CA" ma:contentTypeVersion="18" ma:contentTypeDescription="新しいドキュメントを作成します。" ma:contentTypeScope="" ma:versionID="95bfdc0d90f7f28ffdc6e6042b194254">
  <xsd:schema xmlns:xsd="http://www.w3.org/2001/XMLSchema" xmlns:xs="http://www.w3.org/2001/XMLSchema" xmlns:p="http://schemas.microsoft.com/office/2006/metadata/properties" xmlns:ns2="de59f34c-5f2c-47ec-bd80-e582c923ef5b" xmlns:ns3="cb87d17b-ec29-40c6-a3f6-4455ef5eaa48" targetNamespace="http://schemas.microsoft.com/office/2006/metadata/properties" ma:root="true" ma:fieldsID="4a95181d572dd603ef469d25c7e8b12b" ns2:_="" ns3:_="">
    <xsd:import namespace="de59f34c-5f2c-47ec-bd80-e582c923ef5b"/>
    <xsd:import namespace="cb87d17b-ec29-40c6-a3f6-4455ef5eaa4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e59f34c-5f2c-47ec-bd80-e582c923ef5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Location" ma:index="12" nillable="true" ma:displayName="Location" ma:internalName="MediaServiceLocatio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画像タグ" ma:readOnly="false" ma:fieldId="{5cf76f15-5ced-4ddc-b409-7134ff3c332f}" ma:taxonomyMulti="true" ma:sspId="63c53a08-2524-4b2f-a5a2-c632f6aa4b6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b87d17b-ec29-40c6-a3f6-4455ef5eaa48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bbce2733-85af-4a96-948c-c363788352e4}" ma:internalName="TaxCatchAll" ma:showField="CatchAllData" ma:web="cb87d17b-ec29-40c6-a3f6-4455ef5eaa4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e59f34c-5f2c-47ec-bd80-e582c923ef5b">
      <Terms xmlns="http://schemas.microsoft.com/office/infopath/2007/PartnerControls"/>
    </lcf76f155ced4ddcb4097134ff3c332f>
    <TaxCatchAll xmlns="cb87d17b-ec29-40c6-a3f6-4455ef5eaa48" xsi:nil="true"/>
  </documentManagement>
</p:properties>
</file>

<file path=customXml/itemProps1.xml><?xml version="1.0" encoding="utf-8"?>
<ds:datastoreItem xmlns:ds="http://schemas.openxmlformats.org/officeDocument/2006/customXml" ds:itemID="{EC809D2A-11BB-4DC2-A65A-98E5E2F9F3F6}"/>
</file>

<file path=customXml/itemProps2.xml><?xml version="1.0" encoding="utf-8"?>
<ds:datastoreItem xmlns:ds="http://schemas.openxmlformats.org/officeDocument/2006/customXml" ds:itemID="{328E1442-5170-4969-A02D-7753388A6305}"/>
</file>

<file path=customXml/itemProps3.xml><?xml version="1.0" encoding="utf-8"?>
<ds:datastoreItem xmlns:ds="http://schemas.openxmlformats.org/officeDocument/2006/customXml" ds:itemID="{6F3CCA7E-CAC8-44B7-92D7-FBF2D5B308DD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51</TotalTime>
  <Words>43</Words>
  <Application>Microsoft Office PowerPoint</Application>
  <PresentationFormat>A3 297x420 mm</PresentationFormat>
  <Paragraphs>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ＭＳ Ｐゴシック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Kuniyuki Tashiro</cp:lastModifiedBy>
  <cp:revision>13</cp:revision>
  <cp:lastPrinted>2018-03-06T01:19:38Z</cp:lastPrinted>
  <dcterms:created xsi:type="dcterms:W3CDTF">2018-01-28T07:00:25Z</dcterms:created>
  <dcterms:modified xsi:type="dcterms:W3CDTF">2018-03-23T13:38:35Z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0x010100EB551D9640628D489F7C68F2D6DE33CA</vt:lpwstr>
  </property>
</Properties>
</file>