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10234613" cy="146637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63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8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6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1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67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3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60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81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60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73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DC0BE-F78C-4D1C-AC31-B72F0D553FF6}"/>
              </a:ext>
            </a:extLst>
          </p:cNvPr>
          <p:cNvSpPr txBox="1"/>
          <p:nvPr/>
        </p:nvSpPr>
        <p:spPr>
          <a:xfrm>
            <a:off x="445826" y="585362"/>
            <a:ext cx="5081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② 地区）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1C07390-E00D-4673-8F0F-D1B4017CF6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78" y="1395896"/>
            <a:ext cx="24301092" cy="68094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5935317-50A2-413A-9616-E5A01265B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04" y="1701340"/>
            <a:ext cx="1813153" cy="137933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6D6C9B3-FBC1-4682-A529-3D08E0F03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841" y="8059787"/>
            <a:ext cx="2450282" cy="117343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339CD23-E7FF-4BEE-9480-5454134BF16F}"/>
              </a:ext>
            </a:extLst>
          </p:cNvPr>
          <p:cNvSpPr txBox="1"/>
          <p:nvPr/>
        </p:nvSpPr>
        <p:spPr>
          <a:xfrm>
            <a:off x="12511742" y="360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4F6A71-F1CF-4210-B5A0-DEDD933AFF63}"/>
              </a:ext>
            </a:extLst>
          </p:cNvPr>
          <p:cNvSpPr txBox="1"/>
          <p:nvPr/>
        </p:nvSpPr>
        <p:spPr>
          <a:xfrm>
            <a:off x="12558497" y="9288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A23ACF6-05DD-4E3E-ACE1-47684C5BD633}"/>
              </a:ext>
            </a:extLst>
          </p:cNvPr>
          <p:cNvCxnSpPr>
            <a:cxnSpLocks/>
          </p:cNvCxnSpPr>
          <p:nvPr/>
        </p:nvCxnSpPr>
        <p:spPr>
          <a:xfrm>
            <a:off x="680003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D00DC20E-1D26-4C46-BDD9-D56CF410C17D}"/>
              </a:ext>
            </a:extLst>
          </p:cNvPr>
          <p:cNvCxnSpPr>
            <a:cxnSpLocks/>
          </p:cNvCxnSpPr>
          <p:nvPr/>
        </p:nvCxnSpPr>
        <p:spPr>
          <a:xfrm>
            <a:off x="680003" y="7772414"/>
            <a:ext cx="405024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523592C-930A-42F2-B49A-BAEC2CA3D317}"/>
              </a:ext>
            </a:extLst>
          </p:cNvPr>
          <p:cNvCxnSpPr>
            <a:cxnSpLocks/>
          </p:cNvCxnSpPr>
          <p:nvPr/>
        </p:nvCxnSpPr>
        <p:spPr>
          <a:xfrm>
            <a:off x="4730243" y="7567880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F417C45-38F7-49EA-B582-A01937A2B6E5}"/>
              </a:ext>
            </a:extLst>
          </p:cNvPr>
          <p:cNvSpPr txBox="1"/>
          <p:nvPr/>
        </p:nvSpPr>
        <p:spPr>
          <a:xfrm>
            <a:off x="2265974" y="7403082"/>
            <a:ext cx="87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 km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47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5CBEF03-3E72-4BA5-86FA-CF1BB3832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43870" y="1395896"/>
            <a:ext cx="24301092" cy="680940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8DFA666-6F87-4E7D-AFC7-7B73BB17E333}"/>
              </a:ext>
            </a:extLst>
          </p:cNvPr>
          <p:cNvSpPr txBox="1"/>
          <p:nvPr/>
        </p:nvSpPr>
        <p:spPr>
          <a:xfrm>
            <a:off x="971095" y="412018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A76B2A-1FED-4B58-B7DD-188EC4B14B6D}"/>
              </a:ext>
            </a:extLst>
          </p:cNvPr>
          <p:cNvSpPr txBox="1"/>
          <p:nvPr/>
        </p:nvSpPr>
        <p:spPr>
          <a:xfrm>
            <a:off x="720394" y="360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D034B43-6C05-4836-BDB1-268660EFC4A5}"/>
              </a:ext>
            </a:extLst>
          </p:cNvPr>
          <p:cNvSpPr txBox="1"/>
          <p:nvPr/>
        </p:nvSpPr>
        <p:spPr>
          <a:xfrm>
            <a:off x="1041754" y="9330911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CD22645-F1A0-44F2-99E6-AD96B90F0357}"/>
              </a:ext>
            </a:extLst>
          </p:cNvPr>
          <p:cNvSpPr txBox="1"/>
          <p:nvPr/>
        </p:nvSpPr>
        <p:spPr>
          <a:xfrm>
            <a:off x="779321" y="9288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B171C15-8A55-490E-BB56-9C351DEB9381}"/>
              </a:ext>
            </a:extLst>
          </p:cNvPr>
          <p:cNvSpPr txBox="1"/>
          <p:nvPr/>
        </p:nvSpPr>
        <p:spPr>
          <a:xfrm>
            <a:off x="445826" y="141225"/>
            <a:ext cx="2623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② 地区） （右側）</a:t>
            </a:r>
          </a:p>
        </p:txBody>
      </p:sp>
    </p:spTree>
    <p:extLst>
      <p:ext uri="{BB962C8B-B14F-4D97-AF65-F5344CB8AC3E}">
        <p14:creationId xmlns:p14="http://schemas.microsoft.com/office/powerpoint/2010/main" val="265409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B551D9640628D489F7C68F2D6DE33CA" ma:contentTypeVersion="18" ma:contentTypeDescription="新しいドキュメントを作成します。" ma:contentTypeScope="" ma:versionID="95bfdc0d90f7f28ffdc6e6042b194254">
  <xsd:schema xmlns:xsd="http://www.w3.org/2001/XMLSchema" xmlns:xs="http://www.w3.org/2001/XMLSchema" xmlns:p="http://schemas.microsoft.com/office/2006/metadata/properties" xmlns:ns2="de59f34c-5f2c-47ec-bd80-e582c923ef5b" xmlns:ns3="cb87d17b-ec29-40c6-a3f6-4455ef5eaa48" targetNamespace="http://schemas.microsoft.com/office/2006/metadata/properties" ma:root="true" ma:fieldsID="4a95181d572dd603ef469d25c7e8b12b" ns2:_="" ns3:_="">
    <xsd:import namespace="de59f34c-5f2c-47ec-bd80-e582c923ef5b"/>
    <xsd:import namespace="cb87d17b-ec29-40c6-a3f6-4455ef5ea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59f34c-5f2c-47ec-bd80-e582c923e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63c53a08-2524-4b2f-a5a2-c632f6aa4b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7d17b-ec29-40c6-a3f6-4455ef5eaa4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bce2733-85af-4a96-948c-c363788352e4}" ma:internalName="TaxCatchAll" ma:showField="CatchAllData" ma:web="cb87d17b-ec29-40c6-a3f6-4455ef5eaa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59f34c-5f2c-47ec-bd80-e582c923ef5b">
      <Terms xmlns="http://schemas.microsoft.com/office/infopath/2007/PartnerControls"/>
    </lcf76f155ced4ddcb4097134ff3c332f>
    <TaxCatchAll xmlns="cb87d17b-ec29-40c6-a3f6-4455ef5eaa48" xsi:nil="true"/>
  </documentManagement>
</p:properties>
</file>

<file path=customXml/itemProps1.xml><?xml version="1.0" encoding="utf-8"?>
<ds:datastoreItem xmlns:ds="http://schemas.openxmlformats.org/officeDocument/2006/customXml" ds:itemID="{405463F5-BC39-4051-944D-68A7E6C36425}"/>
</file>

<file path=customXml/itemProps2.xml><?xml version="1.0" encoding="utf-8"?>
<ds:datastoreItem xmlns:ds="http://schemas.openxmlformats.org/officeDocument/2006/customXml" ds:itemID="{085BD567-F437-4D5D-9969-9E2B03A8DC49}"/>
</file>

<file path=customXml/itemProps3.xml><?xml version="1.0" encoding="utf-8"?>
<ds:datastoreItem xmlns:ds="http://schemas.openxmlformats.org/officeDocument/2006/customXml" ds:itemID="{D52BDDEC-7B3F-4741-9456-103455FC4D4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43</Words>
  <Application>Microsoft Office PowerPoint</Application>
  <PresentationFormat>A3 297x420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Kuniyuki Tashiro</cp:lastModifiedBy>
  <cp:revision>11</cp:revision>
  <cp:lastPrinted>2018-03-23T13:48:16Z</cp:lastPrinted>
  <dcterms:created xsi:type="dcterms:W3CDTF">2018-01-28T07:00:25Z</dcterms:created>
  <dcterms:modified xsi:type="dcterms:W3CDTF">2018-03-23T13:50:00Z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0x010100EB551D9640628D489F7C68F2D6DE33CA</vt:lpwstr>
  </property>
</Properties>
</file>