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3914" r:id="rId2"/>
    <p:sldMasterId id="2147483922" r:id="rId3"/>
    <p:sldMasterId id="2147483944" r:id="rId4"/>
    <p:sldMasterId id="2147483946" r:id="rId5"/>
  </p:sldMasterIdLst>
  <p:notesMasterIdLst>
    <p:notesMasterId r:id="rId11"/>
  </p:notesMasterIdLst>
  <p:sldIdLst>
    <p:sldId id="2147480825" r:id="rId6"/>
    <p:sldId id="2147480843" r:id="rId7"/>
    <p:sldId id="2147480859" r:id="rId8"/>
    <p:sldId id="2147480838" r:id="rId9"/>
    <p:sldId id="2147480842" r:id="rId1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83"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00FF"/>
    <a:srgbClr val="4087C8"/>
    <a:srgbClr val="FF2800"/>
    <a:srgbClr val="CAFEDB"/>
    <a:srgbClr val="F7DCDF"/>
    <a:srgbClr val="EEEBFF"/>
    <a:srgbClr val="D9EDEF"/>
    <a:srgbClr val="0066FF"/>
    <a:srgbClr val="5694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849D78-9756-4A01-A1D2-A64C42F3EEF8}" v="5" dt="2025-12-25T05:36:49.3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73697" autoAdjust="0"/>
  </p:normalViewPr>
  <p:slideViewPr>
    <p:cSldViewPr snapToGrid="0">
      <p:cViewPr varScale="1">
        <p:scale>
          <a:sx n="77" d="100"/>
          <a:sy n="77" d="100"/>
        </p:scale>
        <p:origin x="1086" y="78"/>
      </p:cViewPr>
      <p:guideLst>
        <p:guide orient="horz" pos="2183"/>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customXml" Target="../customXml/item2.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1" rIns="91381" bIns="456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381" tIns="45691" rIns="91381" bIns="45691" rtlCol="0"/>
          <a:lstStyle>
            <a:lvl1pPr algn="r">
              <a:defRPr sz="1200"/>
            </a:lvl1pPr>
          </a:lstStyle>
          <a:p>
            <a:fld id="{198A8D44-12CF-4FAD-A6F4-0D3108F1A574}"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381" tIns="45691" rIns="91381" bIns="45691" rtlCol="0" anchor="ctr"/>
          <a:lstStyle/>
          <a:p>
            <a:endParaRPr lang="ja-JP" altLang="en-US"/>
          </a:p>
        </p:txBody>
      </p:sp>
      <p:sp>
        <p:nvSpPr>
          <p:cNvPr id="5" name="ノート プレースホルダー 4"/>
          <p:cNvSpPr>
            <a:spLocks noGrp="1"/>
          </p:cNvSpPr>
          <p:nvPr>
            <p:ph type="body" sz="quarter" idx="3"/>
          </p:nvPr>
        </p:nvSpPr>
        <p:spPr>
          <a:xfrm>
            <a:off x="673104" y="4748213"/>
            <a:ext cx="5389563" cy="3884612"/>
          </a:xfrm>
          <a:prstGeom prst="rect">
            <a:avLst/>
          </a:prstGeom>
        </p:spPr>
        <p:txBody>
          <a:bodyPr vert="horz" lIns="91381" tIns="45691" rIns="91381" bIns="456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014"/>
            <a:ext cx="2919413" cy="495300"/>
          </a:xfrm>
          <a:prstGeom prst="rect">
            <a:avLst/>
          </a:prstGeom>
        </p:spPr>
        <p:txBody>
          <a:bodyPr vert="horz" lIns="91381" tIns="45691" rIns="91381" bIns="456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381" tIns="45691" rIns="91381" bIns="45691" rtlCol="0" anchor="b"/>
          <a:lstStyle>
            <a:lvl1pPr algn="r">
              <a:defRPr sz="12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75971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411D9-6085-84F0-A670-B91B3866C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FB89FB-D533-6EB8-ADCF-410D6A9CA6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4E130-570D-3F94-5282-FF04AB630F13}"/>
              </a:ext>
            </a:extLst>
          </p:cNvPr>
          <p:cNvSpPr>
            <a:spLocks noGrp="1"/>
          </p:cNvSpPr>
          <p:nvPr>
            <p:ph type="body" idx="1"/>
          </p:nvPr>
        </p:nvSpPr>
        <p:spPr/>
        <p:txBody>
          <a:bodyPr/>
          <a:lstStyle/>
          <a:p>
            <a:endParaRPr lang="ja-JP" altLang="en-US" dirty="0">
              <a:ea typeface="ＭＳ Ｐゴシック"/>
              <a:cs typeface="Calibri"/>
            </a:endParaRPr>
          </a:p>
        </p:txBody>
      </p:sp>
      <p:sp>
        <p:nvSpPr>
          <p:cNvPr id="4" name="Slide Number Placeholder 3">
            <a:extLst>
              <a:ext uri="{FF2B5EF4-FFF2-40B4-BE49-F238E27FC236}">
                <a16:creationId xmlns:a16="http://schemas.microsoft.com/office/drawing/2014/main" id="{7DE33D84-FF28-2C38-7F16-5E12141C73EA}"/>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025876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a:ea typeface="ＭＳ Ｐゴシック"/>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507988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ea typeface="ＭＳ Ｐゴシック"/>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9611553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10400" y="6524625"/>
            <a:ext cx="2133600" cy="476250"/>
          </a:xfrm>
        </p:spPr>
        <p:txBody>
          <a:bodyPr/>
          <a:lstStyle>
            <a:lvl1pPr>
              <a:defRPr/>
            </a:lvl1pPr>
          </a:lstStyle>
          <a:p>
            <a:pPr>
              <a:defRPr/>
            </a:pPr>
            <a:fld id="{35C1E978-A3B9-4673-8199-379729392307}" type="slidenum">
              <a:rPr lang="en-US" altLang="ja-JP"/>
              <a:pPr>
                <a:defRPr/>
              </a:pPr>
              <a:t>‹#›</a:t>
            </a:fld>
            <a:endParaRPr lang="en-US" altLang="ja-JP" dirty="0"/>
          </a:p>
        </p:txBody>
      </p:sp>
    </p:spTree>
    <p:extLst>
      <p:ext uri="{BB962C8B-B14F-4D97-AF65-F5344CB8AC3E}">
        <p14:creationId xmlns:p14="http://schemas.microsoft.com/office/powerpoint/2010/main" val="18742059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1023"/>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2904300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4732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22871694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1023"/>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1895988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大阪湾（兵庫県）">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2649731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Slide Number Placeholder 5"/>
          <p:cNvSpPr>
            <a:spLocks noGrp="1"/>
          </p:cNvSpPr>
          <p:nvPr>
            <p:ph type="sldNum" sz="quarter" idx="4"/>
          </p:nvPr>
        </p:nvSpPr>
        <p:spPr>
          <a:xfrm>
            <a:off x="7086598" y="6389162"/>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12770507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Slide Number Placeholder 5"/>
          <p:cNvSpPr>
            <a:spLocks noGrp="1"/>
          </p:cNvSpPr>
          <p:nvPr>
            <p:ph type="sldNum" sz="quarter" idx="4"/>
          </p:nvPr>
        </p:nvSpPr>
        <p:spPr>
          <a:xfrm>
            <a:off x="7086598" y="6389164"/>
            <a:ext cx="2057400" cy="365125"/>
          </a:xfrm>
          <a:prstGeom prst="rect">
            <a:avLst/>
          </a:prstGeom>
        </p:spPr>
        <p:txBody>
          <a:bodyPr vert="horz" lIns="91440" tIns="45720" rIns="91440" bIns="45720" rtlCol="0" anchor="ctr"/>
          <a:lstStyle>
            <a:lvl1pPr algn="r">
              <a:defRPr sz="1023">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149880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50676"/>
            <a:ext cx="7466120" cy="476250"/>
          </a:xfrm>
        </p:spPr>
        <p:txBody>
          <a:bodyPr/>
          <a:lstStyle/>
          <a:p>
            <a:r>
              <a:rPr lang="ja-JP" altLang="en-US" dirty="0"/>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7010400" y="6525344"/>
            <a:ext cx="2133600" cy="476250"/>
          </a:xfrm>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theme" Target="../theme/theme4.xml"/><Relationship Id="rId1" Type="http://schemas.openxmlformats.org/officeDocument/2006/relationships/slideLayout" Target="../slideLayouts/slideLayout31.x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theme" Target="../theme/theme5.xml"/><Relationship Id="rId1" Type="http://schemas.openxmlformats.org/officeDocument/2006/relationships/slideLayout" Target="../slideLayouts/slideLayout32.x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メイリオ" panose="020B0604030504040204" pitchFamily="50" charset="-128"/>
                <a:ea typeface="メイリオ" panose="020B0604030504040204" pitchFamily="50" charset="-128"/>
              </a:defRPr>
            </a:lvl1pPr>
          </a:lstStyle>
          <a:p>
            <a:pPr>
              <a:defRPr/>
            </a:pPr>
            <a:fld id="{FFDCE21E-3BF4-4A13-BE4A-B95BE9787BE2}" type="slidenum">
              <a:rPr lang="en-US" altLang="ja-JP" smtClean="0"/>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9">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20">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20">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88776"/>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1032" name="Picture 14"/>
          <p:cNvPicPr>
            <a:picLocks noChangeAspect="1" noChangeArrowheads="1"/>
          </p:cNvPicPr>
          <p:nvPr userDrawn="1"/>
        </p:nvPicPr>
        <p:blipFill>
          <a:blip r:embed="rId21"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943" r:id="rId12"/>
    <p:sldLayoutId id="2147483909" r:id="rId13"/>
    <p:sldLayoutId id="2147483910" r:id="rId14"/>
    <p:sldLayoutId id="2147483912" r:id="rId15"/>
    <p:sldLayoutId id="2147483913" r:id="rId16"/>
  </p:sldLayoutIdLst>
  <p:hf hdr="0" ftr="0" dt="0"/>
  <p:txStyles>
    <p:titleStyle>
      <a:lvl1pPr algn="l" rtl="0" eaLnBrk="1" fontAlgn="base" hangingPunct="1">
        <a:spcBef>
          <a:spcPct val="0"/>
        </a:spcBef>
        <a:spcAft>
          <a:spcPct val="0"/>
        </a:spcAft>
        <a:defRPr kumimoji="1" sz="2400" b="1">
          <a:solidFill>
            <a:srgbClr val="4087C8"/>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83" y="1600207"/>
            <a:ext cx="822945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37603" name="Rectangle 3"/>
          <p:cNvSpPr>
            <a:spLocks noGrp="1" noChangeArrowheads="1"/>
          </p:cNvSpPr>
          <p:nvPr>
            <p:ph type="dt" sz="half" idx="2"/>
          </p:nvPr>
        </p:nvSpPr>
        <p:spPr bwMode="auto">
          <a:xfrm>
            <a:off x="457280" y="6245225"/>
            <a:ext cx="213394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670">
                <a:latin typeface="Arial" charset="0"/>
                <a:ea typeface="ＭＳ Ｐゴシック" charset="-128"/>
              </a:defRPr>
            </a:lvl1pPr>
          </a:lstStyle>
          <a:p>
            <a:pPr defTabSz="718687">
              <a:defRPr/>
            </a:pPr>
            <a:endParaRPr lang="en-US" altLang="ja-JP">
              <a:solidFill>
                <a:srgbClr val="000000"/>
              </a:solidFill>
            </a:endParaRPr>
          </a:p>
        </p:txBody>
      </p:sp>
      <p:sp>
        <p:nvSpPr>
          <p:cNvPr id="537604" name="Rectangle 4"/>
          <p:cNvSpPr>
            <a:spLocks noGrp="1" noChangeArrowheads="1"/>
          </p:cNvSpPr>
          <p:nvPr>
            <p:ph type="ftr" sz="quarter" idx="3"/>
          </p:nvPr>
        </p:nvSpPr>
        <p:spPr bwMode="auto">
          <a:xfrm>
            <a:off x="3124704" y="6245225"/>
            <a:ext cx="2894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670">
                <a:latin typeface="Arial" charset="0"/>
                <a:ea typeface="ＭＳ Ｐゴシック" charset="-128"/>
              </a:defRPr>
            </a:lvl1pPr>
          </a:lstStyle>
          <a:p>
            <a:pPr defTabSz="718687">
              <a:defRPr/>
            </a:pPr>
            <a:endParaRPr lang="en-US" altLang="ja-JP">
              <a:solidFill>
                <a:srgbClr val="000000"/>
              </a:solidFill>
            </a:endParaRPr>
          </a:p>
        </p:txBody>
      </p:sp>
      <p:grpSp>
        <p:nvGrpSpPr>
          <p:cNvPr id="1030" name="Group 6"/>
          <p:cNvGrpSpPr>
            <a:grpSpLocks/>
          </p:cNvGrpSpPr>
          <p:nvPr/>
        </p:nvGrpSpPr>
        <p:grpSpPr bwMode="auto">
          <a:xfrm>
            <a:off x="0" y="12462"/>
            <a:ext cx="9144000" cy="546100"/>
            <a:chOff x="0" y="0"/>
            <a:chExt cx="5760" cy="344"/>
          </a:xfrm>
        </p:grpSpPr>
        <p:pic>
          <p:nvPicPr>
            <p:cNvPr id="1033" name="Picture 7" descr="mlit_top"/>
            <p:cNvPicPr>
              <a:picLocks noChangeAspect="1" noChangeArrowheads="1"/>
            </p:cNvPicPr>
            <p:nvPr userDrawn="1"/>
          </p:nvPicPr>
          <p:blipFill>
            <a:blip r:embed="rId3" cstate="print"/>
            <a:srcRect/>
            <a:stretch>
              <a:fillRect/>
            </a:stretch>
          </p:blipFill>
          <p:spPr bwMode="auto">
            <a:xfrm>
              <a:off x="0" y="300"/>
              <a:ext cx="5760" cy="44"/>
            </a:xfrm>
            <a:prstGeom prst="rect">
              <a:avLst/>
            </a:prstGeom>
            <a:noFill/>
            <a:ln w="9525">
              <a:noFill/>
              <a:miter lim="800000"/>
              <a:headEnd/>
              <a:tailEnd/>
            </a:ln>
          </p:spPr>
        </p:pic>
        <p:grpSp>
          <p:nvGrpSpPr>
            <p:cNvPr id="1034" name="Group 8"/>
            <p:cNvGrpSpPr>
              <a:grpSpLocks/>
            </p:cNvGrpSpPr>
            <p:nvPr userDrawn="1"/>
          </p:nvGrpSpPr>
          <p:grpSpPr bwMode="auto">
            <a:xfrm>
              <a:off x="0" y="0"/>
              <a:ext cx="5760" cy="318"/>
              <a:chOff x="0" y="0"/>
              <a:chExt cx="5760" cy="318"/>
            </a:xfrm>
          </p:grpSpPr>
          <p:pic>
            <p:nvPicPr>
              <p:cNvPr id="1035" name="Picture 9" descr="mlit_top"/>
              <p:cNvPicPr>
                <a:picLocks noChangeAspect="1" noChangeArrowheads="1"/>
              </p:cNvPicPr>
              <p:nvPr userDrawn="1"/>
            </p:nvPicPr>
            <p:blipFill>
              <a:blip r:embed="rId4" cstate="email">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w="9525">
                <a:noFill/>
                <a:miter lim="800000"/>
                <a:headEnd/>
                <a:tailEnd/>
              </a:ln>
            </p:spPr>
          </p:pic>
          <p:pic>
            <p:nvPicPr>
              <p:cNvPr id="1036" name="Picture 10" descr="mlit_top"/>
              <p:cNvPicPr>
                <a:picLocks noChangeAspect="1" noChangeArrowheads="1"/>
              </p:cNvPicPr>
              <p:nvPr userDrawn="1"/>
            </p:nvPicPr>
            <p:blipFill>
              <a:blip r:embed="rId5" cstate="email">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w="9525">
                <a:noFill/>
                <a:miter lim="800000"/>
                <a:headEnd/>
                <a:tailEnd/>
              </a:ln>
            </p:spPr>
          </p:pic>
          <p:pic>
            <p:nvPicPr>
              <p:cNvPr id="1037" name="Picture 11" descr="mlit_top"/>
              <p:cNvPicPr>
                <a:picLocks noChangeAspect="1" noChangeArrowheads="1"/>
              </p:cNvPicPr>
              <p:nvPr userDrawn="1"/>
            </p:nvPicPr>
            <p:blipFill>
              <a:blip r:embed="rId5" cstate="email">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12"/>
          <p:cNvSpPr>
            <a:spLocks noGrp="1" noChangeArrowheads="1"/>
          </p:cNvSpPr>
          <p:nvPr>
            <p:ph type="title"/>
          </p:nvPr>
        </p:nvSpPr>
        <p:spPr bwMode="auto">
          <a:xfrm>
            <a:off x="9" y="1"/>
            <a:ext cx="7879214"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 name="Picture 14"/>
          <p:cNvPicPr>
            <a:picLocks noChangeAspect="1" noChangeArrowheads="1"/>
          </p:cNvPicPr>
          <p:nvPr userDrawn="1"/>
        </p:nvPicPr>
        <p:blipFill>
          <a:blip r:embed="rId6" cstate="screen">
            <a:extLst>
              <a:ext uri="{28A0092B-C50C-407E-A947-70E740481C1C}">
                <a14:useLocalDpi xmlns:a14="http://schemas.microsoft.com/office/drawing/2010/main"/>
              </a:ext>
            </a:extLst>
          </a:blip>
          <a:srcRect t="3670"/>
          <a:stretch>
            <a:fillRect/>
          </a:stretch>
        </p:blipFill>
        <p:spPr bwMode="auto">
          <a:xfrm>
            <a:off x="7456640" y="2"/>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5"/>
          <p:cNvSpPr>
            <a:spLocks noGrp="1"/>
          </p:cNvSpPr>
          <p:nvPr>
            <p:ph type="sldNum" sz="quarter" idx="4"/>
          </p:nvPr>
        </p:nvSpPr>
        <p:spPr>
          <a:xfrm>
            <a:off x="7086598" y="6389162"/>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2759908252"/>
      </p:ext>
    </p:extLst>
  </p:cSld>
  <p:clrMap bg1="lt1" tx1="dk1" bg2="lt2" tx2="dk2" accent1="accent1" accent2="accent2" accent3="accent3" accent4="accent4" accent5="accent5" accent6="accent6" hlink="hlink" folHlink="folHlink"/>
  <p:sldLayoutIdLst>
    <p:sldLayoutId id="2147483945" r:id="rId1"/>
  </p:sldLayoutIdLst>
  <p:hf hdr="0" ftr="0" dt="0"/>
  <p:txStyles>
    <p:titleStyle>
      <a:lvl1pPr algn="l" rtl="0" eaLnBrk="0" fontAlgn="base" hangingPunct="0">
        <a:spcBef>
          <a:spcPct val="0"/>
        </a:spcBef>
        <a:spcAft>
          <a:spcPct val="0"/>
        </a:spcAft>
        <a:defRPr kumimoji="1" sz="1662">
          <a:solidFill>
            <a:srgbClr val="4087C8"/>
          </a:solidFill>
          <a:latin typeface="HGP創英角ｺﾞｼｯｸUB" panose="020B0900000000000000" pitchFamily="50" charset="-128"/>
          <a:ea typeface="HGP創英角ｺﾞｼｯｸUB" panose="020B0900000000000000" pitchFamily="50" charset="-128"/>
          <a:cs typeface="+mj-cs"/>
        </a:defRPr>
      </a:lvl1pPr>
      <a:lvl2pPr algn="l" rtl="0" eaLnBrk="0" fontAlgn="base" hangingPunct="0">
        <a:spcBef>
          <a:spcPct val="0"/>
        </a:spcBef>
        <a:spcAft>
          <a:spcPct val="0"/>
        </a:spcAft>
        <a:defRPr kumimoji="1" sz="1340">
          <a:solidFill>
            <a:srgbClr val="4087C8"/>
          </a:solidFill>
          <a:latin typeface="HGP創英角ｺﾞｼｯｸUB" pitchFamily="50" charset="-128"/>
          <a:ea typeface="ＭＳ Ｐゴシック" charset="-128"/>
        </a:defRPr>
      </a:lvl2pPr>
      <a:lvl3pPr algn="l" rtl="0" eaLnBrk="0" fontAlgn="base" hangingPunct="0">
        <a:spcBef>
          <a:spcPct val="0"/>
        </a:spcBef>
        <a:spcAft>
          <a:spcPct val="0"/>
        </a:spcAft>
        <a:defRPr kumimoji="1" sz="1340">
          <a:solidFill>
            <a:srgbClr val="4087C8"/>
          </a:solidFill>
          <a:latin typeface="HGP創英角ｺﾞｼｯｸUB" pitchFamily="50" charset="-128"/>
          <a:ea typeface="ＭＳ Ｐゴシック" charset="-128"/>
        </a:defRPr>
      </a:lvl3pPr>
      <a:lvl4pPr algn="l" rtl="0" eaLnBrk="0" fontAlgn="base" hangingPunct="0">
        <a:spcBef>
          <a:spcPct val="0"/>
        </a:spcBef>
        <a:spcAft>
          <a:spcPct val="0"/>
        </a:spcAft>
        <a:defRPr kumimoji="1" sz="1340">
          <a:solidFill>
            <a:srgbClr val="4087C8"/>
          </a:solidFill>
          <a:latin typeface="HGP創英角ｺﾞｼｯｸUB" pitchFamily="50" charset="-128"/>
          <a:ea typeface="ＭＳ Ｐゴシック" charset="-128"/>
        </a:defRPr>
      </a:lvl4pPr>
      <a:lvl5pPr algn="l" rtl="0" eaLnBrk="0" fontAlgn="base" hangingPunct="0">
        <a:spcBef>
          <a:spcPct val="0"/>
        </a:spcBef>
        <a:spcAft>
          <a:spcPct val="0"/>
        </a:spcAft>
        <a:defRPr kumimoji="1" sz="1340">
          <a:solidFill>
            <a:srgbClr val="4087C8"/>
          </a:solidFill>
          <a:latin typeface="HGP創英角ｺﾞｼｯｸUB" pitchFamily="50" charset="-128"/>
          <a:ea typeface="ＭＳ Ｐゴシック" charset="-128"/>
        </a:defRPr>
      </a:lvl5pPr>
      <a:lvl6pPr marL="218915" algn="l" rtl="0" fontAlgn="base">
        <a:spcBef>
          <a:spcPct val="0"/>
        </a:spcBef>
        <a:spcAft>
          <a:spcPct val="0"/>
        </a:spcAft>
        <a:defRPr kumimoji="1" sz="1340">
          <a:solidFill>
            <a:srgbClr val="4087C8"/>
          </a:solidFill>
          <a:latin typeface="HGP創英角ｺﾞｼｯｸUB" pitchFamily="50" charset="-128"/>
          <a:ea typeface="ＭＳ Ｐゴシック" charset="-128"/>
        </a:defRPr>
      </a:lvl6pPr>
      <a:lvl7pPr marL="437829" algn="l" rtl="0" fontAlgn="base">
        <a:spcBef>
          <a:spcPct val="0"/>
        </a:spcBef>
        <a:spcAft>
          <a:spcPct val="0"/>
        </a:spcAft>
        <a:defRPr kumimoji="1" sz="1340">
          <a:solidFill>
            <a:srgbClr val="4087C8"/>
          </a:solidFill>
          <a:latin typeface="HGP創英角ｺﾞｼｯｸUB" pitchFamily="50" charset="-128"/>
          <a:ea typeface="ＭＳ Ｐゴシック" charset="-128"/>
        </a:defRPr>
      </a:lvl7pPr>
      <a:lvl8pPr marL="656744" algn="l" rtl="0" fontAlgn="base">
        <a:spcBef>
          <a:spcPct val="0"/>
        </a:spcBef>
        <a:spcAft>
          <a:spcPct val="0"/>
        </a:spcAft>
        <a:defRPr kumimoji="1" sz="1340">
          <a:solidFill>
            <a:srgbClr val="4087C8"/>
          </a:solidFill>
          <a:latin typeface="HGP創英角ｺﾞｼｯｸUB" pitchFamily="50" charset="-128"/>
          <a:ea typeface="ＭＳ Ｐゴシック" charset="-128"/>
        </a:defRPr>
      </a:lvl8pPr>
      <a:lvl9pPr marL="875658" algn="l" rtl="0" fontAlgn="base">
        <a:spcBef>
          <a:spcPct val="0"/>
        </a:spcBef>
        <a:spcAft>
          <a:spcPct val="0"/>
        </a:spcAft>
        <a:defRPr kumimoji="1" sz="1340">
          <a:solidFill>
            <a:srgbClr val="4087C8"/>
          </a:solidFill>
          <a:latin typeface="HGP創英角ｺﾞｼｯｸUB" pitchFamily="50" charset="-128"/>
          <a:ea typeface="ＭＳ Ｐゴシック" charset="-128"/>
        </a:defRPr>
      </a:lvl9pPr>
    </p:titleStyle>
    <p:bodyStyle>
      <a:lvl1pPr marL="164185" indent="-164185" algn="l" rtl="0" eaLnBrk="0" fontAlgn="base" hangingPunct="0">
        <a:spcBef>
          <a:spcPct val="20000"/>
        </a:spcBef>
        <a:spcAft>
          <a:spcPct val="0"/>
        </a:spcAft>
        <a:buChar char="•"/>
        <a:defRPr kumimoji="1" sz="1532">
          <a:solidFill>
            <a:schemeClr val="tx1"/>
          </a:solidFill>
          <a:latin typeface="+mn-lt"/>
          <a:ea typeface="+mn-ea"/>
          <a:cs typeface="+mn-cs"/>
        </a:defRPr>
      </a:lvl1pPr>
      <a:lvl2pPr marL="355736" indent="-136820" algn="l" rtl="0" eaLnBrk="0" fontAlgn="base" hangingPunct="0">
        <a:spcBef>
          <a:spcPct val="20000"/>
        </a:spcBef>
        <a:spcAft>
          <a:spcPct val="0"/>
        </a:spcAft>
        <a:buChar char="–"/>
        <a:defRPr kumimoji="1" sz="1340">
          <a:solidFill>
            <a:schemeClr val="tx1"/>
          </a:solidFill>
          <a:latin typeface="+mn-lt"/>
          <a:ea typeface="+mn-ea"/>
        </a:defRPr>
      </a:lvl2pPr>
      <a:lvl3pPr marL="547287" indent="-109456" algn="l" rtl="0" eaLnBrk="0" fontAlgn="base" hangingPunct="0">
        <a:spcBef>
          <a:spcPct val="20000"/>
        </a:spcBef>
        <a:spcAft>
          <a:spcPct val="0"/>
        </a:spcAft>
        <a:buChar char="•"/>
        <a:defRPr kumimoji="1" sz="1148">
          <a:solidFill>
            <a:schemeClr val="tx1"/>
          </a:solidFill>
          <a:latin typeface="+mn-lt"/>
          <a:ea typeface="+mn-ea"/>
        </a:defRPr>
      </a:lvl3pPr>
      <a:lvl4pPr marL="766201" indent="-109456" algn="l" rtl="0" eaLnBrk="0" fontAlgn="base" hangingPunct="0">
        <a:spcBef>
          <a:spcPct val="20000"/>
        </a:spcBef>
        <a:spcAft>
          <a:spcPct val="0"/>
        </a:spcAft>
        <a:buChar char="–"/>
        <a:defRPr kumimoji="1" sz="957">
          <a:solidFill>
            <a:schemeClr val="tx1"/>
          </a:solidFill>
          <a:latin typeface="+mn-lt"/>
          <a:ea typeface="+mn-ea"/>
        </a:defRPr>
      </a:lvl4pPr>
      <a:lvl5pPr marL="985116" indent="-109456" algn="l" rtl="0" eaLnBrk="0" fontAlgn="base" hangingPunct="0">
        <a:spcBef>
          <a:spcPct val="20000"/>
        </a:spcBef>
        <a:spcAft>
          <a:spcPct val="0"/>
        </a:spcAft>
        <a:buChar char="»"/>
        <a:defRPr kumimoji="1" sz="957">
          <a:solidFill>
            <a:schemeClr val="tx1"/>
          </a:solidFill>
          <a:latin typeface="+mn-lt"/>
          <a:ea typeface="+mn-ea"/>
        </a:defRPr>
      </a:lvl5pPr>
      <a:lvl6pPr marL="1204031" indent="-109456" algn="l" rtl="0" fontAlgn="base">
        <a:spcBef>
          <a:spcPct val="20000"/>
        </a:spcBef>
        <a:spcAft>
          <a:spcPct val="0"/>
        </a:spcAft>
        <a:buChar char="»"/>
        <a:defRPr kumimoji="1" sz="957">
          <a:solidFill>
            <a:schemeClr val="tx1"/>
          </a:solidFill>
          <a:latin typeface="+mn-lt"/>
          <a:ea typeface="+mn-ea"/>
        </a:defRPr>
      </a:lvl6pPr>
      <a:lvl7pPr marL="1422944" indent="-109456" algn="l" rtl="0" fontAlgn="base">
        <a:spcBef>
          <a:spcPct val="20000"/>
        </a:spcBef>
        <a:spcAft>
          <a:spcPct val="0"/>
        </a:spcAft>
        <a:buChar char="»"/>
        <a:defRPr kumimoji="1" sz="957">
          <a:solidFill>
            <a:schemeClr val="tx1"/>
          </a:solidFill>
          <a:latin typeface="+mn-lt"/>
          <a:ea typeface="+mn-ea"/>
        </a:defRPr>
      </a:lvl7pPr>
      <a:lvl8pPr marL="1641859" indent="-109456" algn="l" rtl="0" fontAlgn="base">
        <a:spcBef>
          <a:spcPct val="20000"/>
        </a:spcBef>
        <a:spcAft>
          <a:spcPct val="0"/>
        </a:spcAft>
        <a:buChar char="»"/>
        <a:defRPr kumimoji="1" sz="957">
          <a:solidFill>
            <a:schemeClr val="tx1"/>
          </a:solidFill>
          <a:latin typeface="+mn-lt"/>
          <a:ea typeface="+mn-ea"/>
        </a:defRPr>
      </a:lvl8pPr>
      <a:lvl9pPr marL="1860774" indent="-109456" algn="l" rtl="0" fontAlgn="base">
        <a:spcBef>
          <a:spcPct val="20000"/>
        </a:spcBef>
        <a:spcAft>
          <a:spcPct val="0"/>
        </a:spcAft>
        <a:buChar char="»"/>
        <a:defRPr kumimoji="1" sz="957">
          <a:solidFill>
            <a:schemeClr val="tx1"/>
          </a:solidFill>
          <a:latin typeface="+mn-lt"/>
          <a:ea typeface="+mn-ea"/>
        </a:defRPr>
      </a:lvl9pPr>
    </p:bodyStyle>
    <p:otherStyle>
      <a:defPPr>
        <a:defRPr lang="ja-JP"/>
      </a:defPPr>
      <a:lvl1pPr marL="0" algn="l" defTabSz="437829" rtl="0" eaLnBrk="1" latinLnBrk="0" hangingPunct="1">
        <a:defRPr kumimoji="1" sz="861" kern="1200">
          <a:solidFill>
            <a:schemeClr val="tx1"/>
          </a:solidFill>
          <a:latin typeface="+mn-lt"/>
          <a:ea typeface="+mn-ea"/>
          <a:cs typeface="+mn-cs"/>
        </a:defRPr>
      </a:lvl1pPr>
      <a:lvl2pPr marL="218915" algn="l" defTabSz="437829" rtl="0" eaLnBrk="1" latinLnBrk="0" hangingPunct="1">
        <a:defRPr kumimoji="1" sz="861" kern="1200">
          <a:solidFill>
            <a:schemeClr val="tx1"/>
          </a:solidFill>
          <a:latin typeface="+mn-lt"/>
          <a:ea typeface="+mn-ea"/>
          <a:cs typeface="+mn-cs"/>
        </a:defRPr>
      </a:lvl2pPr>
      <a:lvl3pPr marL="437829" algn="l" defTabSz="437829" rtl="0" eaLnBrk="1" latinLnBrk="0" hangingPunct="1">
        <a:defRPr kumimoji="1" sz="861" kern="1200">
          <a:solidFill>
            <a:schemeClr val="tx1"/>
          </a:solidFill>
          <a:latin typeface="+mn-lt"/>
          <a:ea typeface="+mn-ea"/>
          <a:cs typeface="+mn-cs"/>
        </a:defRPr>
      </a:lvl3pPr>
      <a:lvl4pPr marL="656744" algn="l" defTabSz="437829" rtl="0" eaLnBrk="1" latinLnBrk="0" hangingPunct="1">
        <a:defRPr kumimoji="1" sz="861" kern="1200">
          <a:solidFill>
            <a:schemeClr val="tx1"/>
          </a:solidFill>
          <a:latin typeface="+mn-lt"/>
          <a:ea typeface="+mn-ea"/>
          <a:cs typeface="+mn-cs"/>
        </a:defRPr>
      </a:lvl4pPr>
      <a:lvl5pPr marL="875658" algn="l" defTabSz="437829" rtl="0" eaLnBrk="1" latinLnBrk="0" hangingPunct="1">
        <a:defRPr kumimoji="1" sz="861" kern="1200">
          <a:solidFill>
            <a:schemeClr val="tx1"/>
          </a:solidFill>
          <a:latin typeface="+mn-lt"/>
          <a:ea typeface="+mn-ea"/>
          <a:cs typeface="+mn-cs"/>
        </a:defRPr>
      </a:lvl5pPr>
      <a:lvl6pPr marL="1094574" algn="l" defTabSz="437829" rtl="0" eaLnBrk="1" latinLnBrk="0" hangingPunct="1">
        <a:defRPr kumimoji="1" sz="861" kern="1200">
          <a:solidFill>
            <a:schemeClr val="tx1"/>
          </a:solidFill>
          <a:latin typeface="+mn-lt"/>
          <a:ea typeface="+mn-ea"/>
          <a:cs typeface="+mn-cs"/>
        </a:defRPr>
      </a:lvl6pPr>
      <a:lvl7pPr marL="1313486" algn="l" defTabSz="437829" rtl="0" eaLnBrk="1" latinLnBrk="0" hangingPunct="1">
        <a:defRPr kumimoji="1" sz="861" kern="1200">
          <a:solidFill>
            <a:schemeClr val="tx1"/>
          </a:solidFill>
          <a:latin typeface="+mn-lt"/>
          <a:ea typeface="+mn-ea"/>
          <a:cs typeface="+mn-cs"/>
        </a:defRPr>
      </a:lvl7pPr>
      <a:lvl8pPr marL="1532403" algn="l" defTabSz="437829" rtl="0" eaLnBrk="1" latinLnBrk="0" hangingPunct="1">
        <a:defRPr kumimoji="1" sz="861" kern="1200">
          <a:solidFill>
            <a:schemeClr val="tx1"/>
          </a:solidFill>
          <a:latin typeface="+mn-lt"/>
          <a:ea typeface="+mn-ea"/>
          <a:cs typeface="+mn-cs"/>
        </a:defRPr>
      </a:lvl8pPr>
      <a:lvl9pPr marL="1751316" algn="l" defTabSz="437829" rtl="0" eaLnBrk="1" latinLnBrk="0" hangingPunct="1">
        <a:defRPr kumimoji="1" sz="861"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84" y="1600207"/>
            <a:ext cx="822945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37603" name="Rectangle 3"/>
          <p:cNvSpPr>
            <a:spLocks noGrp="1" noChangeArrowheads="1"/>
          </p:cNvSpPr>
          <p:nvPr>
            <p:ph type="dt" sz="half" idx="2"/>
          </p:nvPr>
        </p:nvSpPr>
        <p:spPr bwMode="auto">
          <a:xfrm>
            <a:off x="457281" y="6245225"/>
            <a:ext cx="213394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618">
                <a:latin typeface="Arial" charset="0"/>
                <a:ea typeface="ＭＳ Ｐゴシック" charset="-128"/>
              </a:defRPr>
            </a:lvl1pPr>
          </a:lstStyle>
          <a:p>
            <a:pPr defTabSz="663420">
              <a:defRPr/>
            </a:pPr>
            <a:endParaRPr lang="en-US" altLang="ja-JP">
              <a:solidFill>
                <a:srgbClr val="000000"/>
              </a:solidFill>
            </a:endParaRPr>
          </a:p>
        </p:txBody>
      </p:sp>
      <p:sp>
        <p:nvSpPr>
          <p:cNvPr id="537604" name="Rectangle 4"/>
          <p:cNvSpPr>
            <a:spLocks noGrp="1" noChangeArrowheads="1"/>
          </p:cNvSpPr>
          <p:nvPr>
            <p:ph type="ftr" sz="quarter" idx="3"/>
          </p:nvPr>
        </p:nvSpPr>
        <p:spPr bwMode="auto">
          <a:xfrm>
            <a:off x="3124705" y="6245225"/>
            <a:ext cx="2894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618">
                <a:latin typeface="Arial" charset="0"/>
                <a:ea typeface="ＭＳ Ｐゴシック" charset="-128"/>
              </a:defRPr>
            </a:lvl1pPr>
          </a:lstStyle>
          <a:p>
            <a:pPr defTabSz="663420">
              <a:defRPr/>
            </a:pPr>
            <a:endParaRPr lang="en-US" altLang="ja-JP">
              <a:solidFill>
                <a:srgbClr val="000000"/>
              </a:solidFill>
            </a:endParaRPr>
          </a:p>
        </p:txBody>
      </p:sp>
      <p:grpSp>
        <p:nvGrpSpPr>
          <p:cNvPr id="1030" name="Group 6"/>
          <p:cNvGrpSpPr>
            <a:grpSpLocks/>
          </p:cNvGrpSpPr>
          <p:nvPr/>
        </p:nvGrpSpPr>
        <p:grpSpPr bwMode="auto">
          <a:xfrm>
            <a:off x="0" y="12462"/>
            <a:ext cx="9144000" cy="546100"/>
            <a:chOff x="0" y="0"/>
            <a:chExt cx="5760" cy="344"/>
          </a:xfrm>
        </p:grpSpPr>
        <p:pic>
          <p:nvPicPr>
            <p:cNvPr id="1033" name="Picture 7" descr="mlit_top"/>
            <p:cNvPicPr>
              <a:picLocks noChangeAspect="1" noChangeArrowheads="1"/>
            </p:cNvPicPr>
            <p:nvPr userDrawn="1"/>
          </p:nvPicPr>
          <p:blipFill>
            <a:blip r:embed="rId3" cstate="print"/>
            <a:srcRect/>
            <a:stretch>
              <a:fillRect/>
            </a:stretch>
          </p:blipFill>
          <p:spPr bwMode="auto">
            <a:xfrm>
              <a:off x="0" y="300"/>
              <a:ext cx="5760" cy="44"/>
            </a:xfrm>
            <a:prstGeom prst="rect">
              <a:avLst/>
            </a:prstGeom>
            <a:noFill/>
            <a:ln w="9525">
              <a:noFill/>
              <a:miter lim="800000"/>
              <a:headEnd/>
              <a:tailEnd/>
            </a:ln>
          </p:spPr>
        </p:pic>
        <p:grpSp>
          <p:nvGrpSpPr>
            <p:cNvPr id="1034" name="Group 8"/>
            <p:cNvGrpSpPr>
              <a:grpSpLocks/>
            </p:cNvGrpSpPr>
            <p:nvPr userDrawn="1"/>
          </p:nvGrpSpPr>
          <p:grpSpPr bwMode="auto">
            <a:xfrm>
              <a:off x="0" y="0"/>
              <a:ext cx="5760" cy="318"/>
              <a:chOff x="0" y="0"/>
              <a:chExt cx="5760" cy="318"/>
            </a:xfrm>
          </p:grpSpPr>
          <p:pic>
            <p:nvPicPr>
              <p:cNvPr id="1035" name="Picture 9" descr="mlit_top"/>
              <p:cNvPicPr>
                <a:picLocks noChangeAspect="1" noChangeArrowheads="1"/>
              </p:cNvPicPr>
              <p:nvPr userDrawn="1"/>
            </p:nvPicPr>
            <p:blipFill>
              <a:blip r:embed="rId4" cstate="email">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w="9525">
                <a:noFill/>
                <a:miter lim="800000"/>
                <a:headEnd/>
                <a:tailEnd/>
              </a:ln>
            </p:spPr>
          </p:pic>
          <p:pic>
            <p:nvPicPr>
              <p:cNvPr id="1036" name="Picture 10" descr="mlit_top"/>
              <p:cNvPicPr>
                <a:picLocks noChangeAspect="1" noChangeArrowheads="1"/>
              </p:cNvPicPr>
              <p:nvPr userDrawn="1"/>
            </p:nvPicPr>
            <p:blipFill>
              <a:blip r:embed="rId5" cstate="email">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w="9525">
                <a:noFill/>
                <a:miter lim="800000"/>
                <a:headEnd/>
                <a:tailEnd/>
              </a:ln>
            </p:spPr>
          </p:pic>
          <p:pic>
            <p:nvPicPr>
              <p:cNvPr id="1037" name="Picture 11" descr="mlit_top"/>
              <p:cNvPicPr>
                <a:picLocks noChangeAspect="1" noChangeArrowheads="1"/>
              </p:cNvPicPr>
              <p:nvPr userDrawn="1"/>
            </p:nvPicPr>
            <p:blipFill>
              <a:blip r:embed="rId5" cstate="email">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12"/>
          <p:cNvSpPr>
            <a:spLocks noGrp="1" noChangeArrowheads="1"/>
          </p:cNvSpPr>
          <p:nvPr>
            <p:ph type="title"/>
          </p:nvPr>
        </p:nvSpPr>
        <p:spPr bwMode="auto">
          <a:xfrm>
            <a:off x="10" y="1"/>
            <a:ext cx="7879214"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 name="Picture 14"/>
          <p:cNvPicPr>
            <a:picLocks noChangeAspect="1" noChangeArrowheads="1"/>
          </p:cNvPicPr>
          <p:nvPr userDrawn="1"/>
        </p:nvPicPr>
        <p:blipFill>
          <a:blip r:embed="rId6" cstate="screen">
            <a:extLst>
              <a:ext uri="{28A0092B-C50C-407E-A947-70E740481C1C}">
                <a14:useLocalDpi xmlns:a14="http://schemas.microsoft.com/office/drawing/2010/main"/>
              </a:ext>
            </a:extLst>
          </a:blip>
          <a:srcRect t="3670"/>
          <a:stretch>
            <a:fillRect/>
          </a:stretch>
        </p:blipFill>
        <p:spPr bwMode="auto">
          <a:xfrm>
            <a:off x="7456640" y="5"/>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5"/>
          <p:cNvSpPr>
            <a:spLocks noGrp="1"/>
          </p:cNvSpPr>
          <p:nvPr>
            <p:ph type="sldNum" sz="quarter" idx="4"/>
          </p:nvPr>
        </p:nvSpPr>
        <p:spPr>
          <a:xfrm>
            <a:off x="7086598" y="6389164"/>
            <a:ext cx="2057400" cy="365125"/>
          </a:xfrm>
          <a:prstGeom prst="rect">
            <a:avLst/>
          </a:prstGeom>
        </p:spPr>
        <p:txBody>
          <a:bodyPr vert="horz" lIns="91440" tIns="45720" rIns="91440" bIns="45720" rtlCol="0" anchor="ctr"/>
          <a:lstStyle>
            <a:lvl1pPr algn="r">
              <a:defRPr sz="1023">
                <a:solidFill>
                  <a:schemeClr val="tx1">
                    <a:tint val="75000"/>
                  </a:schemeClr>
                </a:solidFill>
              </a:defRPr>
            </a:lvl1pPr>
          </a:lstStyle>
          <a:p>
            <a:fld id="{8D18A541-999D-465F-9251-EC6DCE2FFC66}" type="slidenum">
              <a:rPr kumimoji="1" lang="ja-JP" altLang="en-US" smtClean="0"/>
              <a:t>‹#›</a:t>
            </a:fld>
            <a:endParaRPr kumimoji="1" lang="ja-JP" altLang="en-US"/>
          </a:p>
        </p:txBody>
      </p:sp>
    </p:spTree>
    <p:extLst>
      <p:ext uri="{BB962C8B-B14F-4D97-AF65-F5344CB8AC3E}">
        <p14:creationId xmlns:p14="http://schemas.microsoft.com/office/powerpoint/2010/main" val="3370666026"/>
      </p:ext>
    </p:extLst>
  </p:cSld>
  <p:clrMap bg1="lt1" tx1="dk1" bg2="lt2" tx2="dk2" accent1="accent1" accent2="accent2" accent3="accent3" accent4="accent4" accent5="accent5" accent6="accent6" hlink="hlink" folHlink="folHlink"/>
  <p:sldLayoutIdLst>
    <p:sldLayoutId id="2147483947" r:id="rId1"/>
  </p:sldLayoutIdLst>
  <p:hf hdr="0" ftr="0" dt="0"/>
  <p:txStyles>
    <p:titleStyle>
      <a:lvl1pPr algn="l" rtl="0" eaLnBrk="0" fontAlgn="base" hangingPunct="0">
        <a:spcBef>
          <a:spcPct val="0"/>
        </a:spcBef>
        <a:spcAft>
          <a:spcPct val="0"/>
        </a:spcAft>
        <a:defRPr kumimoji="1" sz="1534">
          <a:solidFill>
            <a:srgbClr val="4087C8"/>
          </a:solidFill>
          <a:latin typeface="HGP創英角ｺﾞｼｯｸUB" panose="020B0900000000000000" pitchFamily="50" charset="-128"/>
          <a:ea typeface="HGP創英角ｺﾞｼｯｸUB" panose="020B0900000000000000" pitchFamily="50" charset="-128"/>
          <a:cs typeface="+mj-cs"/>
        </a:defRPr>
      </a:lvl1pPr>
      <a:lvl2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2pPr>
      <a:lvl3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3pPr>
      <a:lvl4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4pPr>
      <a:lvl5pPr algn="l" rtl="0" eaLnBrk="0" fontAlgn="base" hangingPunct="0">
        <a:spcBef>
          <a:spcPct val="0"/>
        </a:spcBef>
        <a:spcAft>
          <a:spcPct val="0"/>
        </a:spcAft>
        <a:defRPr kumimoji="1" sz="1237">
          <a:solidFill>
            <a:srgbClr val="4087C8"/>
          </a:solidFill>
          <a:latin typeface="HGP創英角ｺﾞｼｯｸUB" pitchFamily="50" charset="-128"/>
          <a:ea typeface="ＭＳ Ｐゴシック" charset="-128"/>
        </a:defRPr>
      </a:lvl5pPr>
      <a:lvl6pPr marL="202080" algn="l" rtl="0" fontAlgn="base">
        <a:spcBef>
          <a:spcPct val="0"/>
        </a:spcBef>
        <a:spcAft>
          <a:spcPct val="0"/>
        </a:spcAft>
        <a:defRPr kumimoji="1" sz="1237">
          <a:solidFill>
            <a:srgbClr val="4087C8"/>
          </a:solidFill>
          <a:latin typeface="HGP創英角ｺﾞｼｯｸUB" pitchFamily="50" charset="-128"/>
          <a:ea typeface="ＭＳ Ｐゴシック" charset="-128"/>
        </a:defRPr>
      </a:lvl6pPr>
      <a:lvl7pPr marL="404160" algn="l" rtl="0" fontAlgn="base">
        <a:spcBef>
          <a:spcPct val="0"/>
        </a:spcBef>
        <a:spcAft>
          <a:spcPct val="0"/>
        </a:spcAft>
        <a:defRPr kumimoji="1" sz="1237">
          <a:solidFill>
            <a:srgbClr val="4087C8"/>
          </a:solidFill>
          <a:latin typeface="HGP創英角ｺﾞｼｯｸUB" pitchFamily="50" charset="-128"/>
          <a:ea typeface="ＭＳ Ｐゴシック" charset="-128"/>
        </a:defRPr>
      </a:lvl7pPr>
      <a:lvl8pPr marL="606240" algn="l" rtl="0" fontAlgn="base">
        <a:spcBef>
          <a:spcPct val="0"/>
        </a:spcBef>
        <a:spcAft>
          <a:spcPct val="0"/>
        </a:spcAft>
        <a:defRPr kumimoji="1" sz="1237">
          <a:solidFill>
            <a:srgbClr val="4087C8"/>
          </a:solidFill>
          <a:latin typeface="HGP創英角ｺﾞｼｯｸUB" pitchFamily="50" charset="-128"/>
          <a:ea typeface="ＭＳ Ｐゴシック" charset="-128"/>
        </a:defRPr>
      </a:lvl8pPr>
      <a:lvl9pPr marL="808320" algn="l" rtl="0" fontAlgn="base">
        <a:spcBef>
          <a:spcPct val="0"/>
        </a:spcBef>
        <a:spcAft>
          <a:spcPct val="0"/>
        </a:spcAft>
        <a:defRPr kumimoji="1" sz="1237">
          <a:solidFill>
            <a:srgbClr val="4087C8"/>
          </a:solidFill>
          <a:latin typeface="HGP創英角ｺﾞｼｯｸUB" pitchFamily="50" charset="-128"/>
          <a:ea typeface="ＭＳ Ｐゴシック" charset="-128"/>
        </a:defRPr>
      </a:lvl9pPr>
    </p:titleStyle>
    <p:bodyStyle>
      <a:lvl1pPr marL="151559" indent="-151559" algn="l" rtl="0" eaLnBrk="0" fontAlgn="base" hangingPunct="0">
        <a:spcBef>
          <a:spcPct val="20000"/>
        </a:spcBef>
        <a:spcAft>
          <a:spcPct val="0"/>
        </a:spcAft>
        <a:buChar char="•"/>
        <a:defRPr kumimoji="1" sz="1414">
          <a:solidFill>
            <a:schemeClr val="tx1"/>
          </a:solidFill>
          <a:latin typeface="+mn-lt"/>
          <a:ea typeface="+mn-ea"/>
          <a:cs typeface="+mn-cs"/>
        </a:defRPr>
      </a:lvl1pPr>
      <a:lvl2pPr marL="328380" indent="-126299" algn="l" rtl="0" eaLnBrk="0" fontAlgn="base" hangingPunct="0">
        <a:spcBef>
          <a:spcPct val="20000"/>
        </a:spcBef>
        <a:spcAft>
          <a:spcPct val="0"/>
        </a:spcAft>
        <a:buChar char="–"/>
        <a:defRPr kumimoji="1" sz="1237">
          <a:solidFill>
            <a:schemeClr val="tx1"/>
          </a:solidFill>
          <a:latin typeface="+mn-lt"/>
          <a:ea typeface="+mn-ea"/>
        </a:defRPr>
      </a:lvl2pPr>
      <a:lvl3pPr marL="505201" indent="-101039" algn="l" rtl="0" eaLnBrk="0" fontAlgn="base" hangingPunct="0">
        <a:spcBef>
          <a:spcPct val="20000"/>
        </a:spcBef>
        <a:spcAft>
          <a:spcPct val="0"/>
        </a:spcAft>
        <a:buChar char="•"/>
        <a:defRPr kumimoji="1" sz="1060">
          <a:solidFill>
            <a:schemeClr val="tx1"/>
          </a:solidFill>
          <a:latin typeface="+mn-lt"/>
          <a:ea typeface="+mn-ea"/>
        </a:defRPr>
      </a:lvl3pPr>
      <a:lvl4pPr marL="707280" indent="-101039" algn="l" rtl="0" eaLnBrk="0" fontAlgn="base" hangingPunct="0">
        <a:spcBef>
          <a:spcPct val="20000"/>
        </a:spcBef>
        <a:spcAft>
          <a:spcPct val="0"/>
        </a:spcAft>
        <a:buChar char="–"/>
        <a:defRPr kumimoji="1" sz="883">
          <a:solidFill>
            <a:schemeClr val="tx1"/>
          </a:solidFill>
          <a:latin typeface="+mn-lt"/>
          <a:ea typeface="+mn-ea"/>
        </a:defRPr>
      </a:lvl4pPr>
      <a:lvl5pPr marL="909361" indent="-101039" algn="l" rtl="0" eaLnBrk="0" fontAlgn="base" hangingPunct="0">
        <a:spcBef>
          <a:spcPct val="20000"/>
        </a:spcBef>
        <a:spcAft>
          <a:spcPct val="0"/>
        </a:spcAft>
        <a:buChar char="»"/>
        <a:defRPr kumimoji="1" sz="883">
          <a:solidFill>
            <a:schemeClr val="tx1"/>
          </a:solidFill>
          <a:latin typeface="+mn-lt"/>
          <a:ea typeface="+mn-ea"/>
        </a:defRPr>
      </a:lvl5pPr>
      <a:lvl6pPr marL="1111441" indent="-101039" algn="l" rtl="0" fontAlgn="base">
        <a:spcBef>
          <a:spcPct val="20000"/>
        </a:spcBef>
        <a:spcAft>
          <a:spcPct val="0"/>
        </a:spcAft>
        <a:buChar char="»"/>
        <a:defRPr kumimoji="1" sz="883">
          <a:solidFill>
            <a:schemeClr val="tx1"/>
          </a:solidFill>
          <a:latin typeface="+mn-lt"/>
          <a:ea typeface="+mn-ea"/>
        </a:defRPr>
      </a:lvl6pPr>
      <a:lvl7pPr marL="1313520" indent="-101039" algn="l" rtl="0" fontAlgn="base">
        <a:spcBef>
          <a:spcPct val="20000"/>
        </a:spcBef>
        <a:spcAft>
          <a:spcPct val="0"/>
        </a:spcAft>
        <a:buChar char="»"/>
        <a:defRPr kumimoji="1" sz="883">
          <a:solidFill>
            <a:schemeClr val="tx1"/>
          </a:solidFill>
          <a:latin typeface="+mn-lt"/>
          <a:ea typeface="+mn-ea"/>
        </a:defRPr>
      </a:lvl7pPr>
      <a:lvl8pPr marL="1515600" indent="-101039" algn="l" rtl="0" fontAlgn="base">
        <a:spcBef>
          <a:spcPct val="20000"/>
        </a:spcBef>
        <a:spcAft>
          <a:spcPct val="0"/>
        </a:spcAft>
        <a:buChar char="»"/>
        <a:defRPr kumimoji="1" sz="883">
          <a:solidFill>
            <a:schemeClr val="tx1"/>
          </a:solidFill>
          <a:latin typeface="+mn-lt"/>
          <a:ea typeface="+mn-ea"/>
        </a:defRPr>
      </a:lvl8pPr>
      <a:lvl9pPr marL="1717680" indent="-101039" algn="l" rtl="0" fontAlgn="base">
        <a:spcBef>
          <a:spcPct val="20000"/>
        </a:spcBef>
        <a:spcAft>
          <a:spcPct val="0"/>
        </a:spcAft>
        <a:buChar char="»"/>
        <a:defRPr kumimoji="1" sz="883">
          <a:solidFill>
            <a:schemeClr val="tx1"/>
          </a:solidFill>
          <a:latin typeface="+mn-lt"/>
          <a:ea typeface="+mn-ea"/>
        </a:defRPr>
      </a:lvl9pPr>
    </p:bodyStyle>
    <p:otherStyle>
      <a:defPPr>
        <a:defRPr lang="ja-JP"/>
      </a:defPPr>
      <a:lvl1pPr marL="0" algn="l" defTabSz="404160" rtl="0" eaLnBrk="1" latinLnBrk="0" hangingPunct="1">
        <a:defRPr kumimoji="1" sz="795" kern="1200">
          <a:solidFill>
            <a:schemeClr val="tx1"/>
          </a:solidFill>
          <a:latin typeface="+mn-lt"/>
          <a:ea typeface="+mn-ea"/>
          <a:cs typeface="+mn-cs"/>
        </a:defRPr>
      </a:lvl1pPr>
      <a:lvl2pPr marL="202080" algn="l" defTabSz="404160" rtl="0" eaLnBrk="1" latinLnBrk="0" hangingPunct="1">
        <a:defRPr kumimoji="1" sz="795" kern="1200">
          <a:solidFill>
            <a:schemeClr val="tx1"/>
          </a:solidFill>
          <a:latin typeface="+mn-lt"/>
          <a:ea typeface="+mn-ea"/>
          <a:cs typeface="+mn-cs"/>
        </a:defRPr>
      </a:lvl2pPr>
      <a:lvl3pPr marL="404160" algn="l" defTabSz="404160" rtl="0" eaLnBrk="1" latinLnBrk="0" hangingPunct="1">
        <a:defRPr kumimoji="1" sz="795" kern="1200">
          <a:solidFill>
            <a:schemeClr val="tx1"/>
          </a:solidFill>
          <a:latin typeface="+mn-lt"/>
          <a:ea typeface="+mn-ea"/>
          <a:cs typeface="+mn-cs"/>
        </a:defRPr>
      </a:lvl3pPr>
      <a:lvl4pPr marL="606240" algn="l" defTabSz="404160" rtl="0" eaLnBrk="1" latinLnBrk="0" hangingPunct="1">
        <a:defRPr kumimoji="1" sz="795" kern="1200">
          <a:solidFill>
            <a:schemeClr val="tx1"/>
          </a:solidFill>
          <a:latin typeface="+mn-lt"/>
          <a:ea typeface="+mn-ea"/>
          <a:cs typeface="+mn-cs"/>
        </a:defRPr>
      </a:lvl4pPr>
      <a:lvl5pPr marL="808320" algn="l" defTabSz="404160" rtl="0" eaLnBrk="1" latinLnBrk="0" hangingPunct="1">
        <a:defRPr kumimoji="1" sz="795" kern="1200">
          <a:solidFill>
            <a:schemeClr val="tx1"/>
          </a:solidFill>
          <a:latin typeface="+mn-lt"/>
          <a:ea typeface="+mn-ea"/>
          <a:cs typeface="+mn-cs"/>
        </a:defRPr>
      </a:lvl5pPr>
      <a:lvl6pPr marL="1010401" algn="l" defTabSz="404160" rtl="0" eaLnBrk="1" latinLnBrk="0" hangingPunct="1">
        <a:defRPr kumimoji="1" sz="795" kern="1200">
          <a:solidFill>
            <a:schemeClr val="tx1"/>
          </a:solidFill>
          <a:latin typeface="+mn-lt"/>
          <a:ea typeface="+mn-ea"/>
          <a:cs typeface="+mn-cs"/>
        </a:defRPr>
      </a:lvl6pPr>
      <a:lvl7pPr marL="1212479" algn="l" defTabSz="404160" rtl="0" eaLnBrk="1" latinLnBrk="0" hangingPunct="1">
        <a:defRPr kumimoji="1" sz="795" kern="1200">
          <a:solidFill>
            <a:schemeClr val="tx1"/>
          </a:solidFill>
          <a:latin typeface="+mn-lt"/>
          <a:ea typeface="+mn-ea"/>
          <a:cs typeface="+mn-cs"/>
        </a:defRPr>
      </a:lvl7pPr>
      <a:lvl8pPr marL="1414561" algn="l" defTabSz="404160" rtl="0" eaLnBrk="1" latinLnBrk="0" hangingPunct="1">
        <a:defRPr kumimoji="1" sz="795" kern="1200">
          <a:solidFill>
            <a:schemeClr val="tx1"/>
          </a:solidFill>
          <a:latin typeface="+mn-lt"/>
          <a:ea typeface="+mn-ea"/>
          <a:cs typeface="+mn-cs"/>
        </a:defRPr>
      </a:lvl8pPr>
      <a:lvl9pPr marL="1616640" algn="l" defTabSz="404160" rtl="0" eaLnBrk="1" latinLnBrk="0" hangingPunct="1">
        <a:defRPr kumimoji="1" sz="7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emf"/><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19250" y="2019300"/>
            <a:ext cx="7524750" cy="1470025"/>
          </a:xfrm>
        </p:spPr>
        <p:txBody>
          <a:bodyPr/>
          <a:lstStyle/>
          <a:p>
            <a:r>
              <a:rPr lang="ja-JP" altLang="en-US" sz="3200" dirty="0"/>
              <a:t>高潮に関する情報の改善</a:t>
            </a:r>
            <a:endParaRPr kumimoji="1" lang="ja-JP" altLang="en-US" sz="3200" dirty="0"/>
          </a:p>
        </p:txBody>
      </p:sp>
      <p:sp>
        <p:nvSpPr>
          <p:cNvPr id="6" name="サブタイトル 2">
            <a:extLst>
              <a:ext uri="{FF2B5EF4-FFF2-40B4-BE49-F238E27FC236}">
                <a16:creationId xmlns:a16="http://schemas.microsoft.com/office/drawing/2014/main" id="{9BFD30D3-9EBA-AFF6-077E-431361FB2B45}"/>
              </a:ext>
            </a:extLst>
          </p:cNvPr>
          <p:cNvSpPr>
            <a:spLocks noGrp="1"/>
          </p:cNvSpPr>
          <p:nvPr/>
        </p:nvSpPr>
        <p:spPr bwMode="auto">
          <a:xfrm>
            <a:off x="1371600" y="411013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kumimoji="1" lang="ja-JP" altLang="en-US" sz="2400" dirty="0"/>
              <a:t>令和</a:t>
            </a:r>
            <a:r>
              <a:rPr lang="ja-JP" altLang="en-US" sz="2400" dirty="0"/>
              <a:t>７</a:t>
            </a:r>
            <a:r>
              <a:rPr kumimoji="1" lang="ja-JP" altLang="en-US" sz="2400" dirty="0"/>
              <a:t>年</a:t>
            </a:r>
            <a:r>
              <a:rPr lang="en-US" altLang="ja-JP" sz="2400" dirty="0"/>
              <a:t> </a:t>
            </a:r>
            <a:r>
              <a:rPr lang="ja-JP" altLang="en-US" sz="2400" dirty="0"/>
              <a:t>１２</a:t>
            </a:r>
            <a:r>
              <a:rPr kumimoji="1" lang="ja-JP" altLang="en-US" sz="2400" dirty="0"/>
              <a:t>月</a:t>
            </a:r>
            <a:endParaRPr kumimoji="1" lang="en-US" altLang="ja-JP" sz="2400" dirty="0"/>
          </a:p>
          <a:p>
            <a:r>
              <a:rPr lang="ja-JP" altLang="en-US" sz="2400" dirty="0"/>
              <a:t>水管理・国土保全局、気象庁</a:t>
            </a:r>
            <a:endParaRPr kumimoji="1" lang="en-US" altLang="ja-JP" sz="2400" dirty="0"/>
          </a:p>
          <a:p>
            <a:pPr algn="l"/>
            <a:endParaRPr lang="en-US" altLang="ja-JP" sz="2400" dirty="0"/>
          </a:p>
          <a:p>
            <a:pPr algn="l"/>
            <a:r>
              <a:rPr kumimoji="1" lang="ja-JP" altLang="en-US" sz="1800" dirty="0"/>
              <a:t>　</a:t>
            </a:r>
            <a:endParaRPr lang="ja-JP" altLang="en-US" sz="1800" dirty="0">
              <a:cs typeface="Arial"/>
            </a:endParaRPr>
          </a:p>
        </p:txBody>
      </p:sp>
    </p:spTree>
    <p:extLst>
      <p:ext uri="{BB962C8B-B14F-4D97-AF65-F5344CB8AC3E}">
        <p14:creationId xmlns:p14="http://schemas.microsoft.com/office/powerpoint/2010/main" val="153312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36FAE-8157-C138-1DD6-38FD4C6FB9F2}"/>
              </a:ext>
            </a:extLst>
          </p:cNvPr>
          <p:cNvSpPr>
            <a:spLocks noGrp="1"/>
          </p:cNvSpPr>
          <p:nvPr>
            <p:ph type="title"/>
          </p:nvPr>
        </p:nvSpPr>
        <p:spPr>
          <a:xfrm>
            <a:off x="0" y="0"/>
            <a:ext cx="7973568" cy="476250"/>
          </a:xfrm>
        </p:spPr>
        <p:txBody>
          <a:bodyPr/>
          <a:lstStyle/>
          <a:p>
            <a:r>
              <a:rPr kumimoji="1" lang="ja-JP" altLang="en-US" sz="2400" dirty="0"/>
              <a:t>高潮に関する情報の主な変更点（現行の情報）</a:t>
            </a:r>
          </a:p>
        </p:txBody>
      </p:sp>
      <p:graphicFrame>
        <p:nvGraphicFramePr>
          <p:cNvPr id="3" name="表 4">
            <a:extLst>
              <a:ext uri="{FF2B5EF4-FFF2-40B4-BE49-F238E27FC236}">
                <a16:creationId xmlns:a16="http://schemas.microsoft.com/office/drawing/2014/main" id="{EF35FC23-31B2-251E-DBFB-39C7FC69AE22}"/>
              </a:ext>
            </a:extLst>
          </p:cNvPr>
          <p:cNvGraphicFramePr>
            <a:graphicFrameLocks noGrp="1"/>
          </p:cNvGraphicFramePr>
          <p:nvPr>
            <p:extLst>
              <p:ext uri="{D42A27DB-BD31-4B8C-83A1-F6EECF244321}">
                <p14:modId xmlns:p14="http://schemas.microsoft.com/office/powerpoint/2010/main" val="1590342044"/>
              </p:ext>
            </p:extLst>
          </p:nvPr>
        </p:nvGraphicFramePr>
        <p:xfrm>
          <a:off x="312132" y="943427"/>
          <a:ext cx="4735729" cy="2775539"/>
        </p:xfrm>
        <a:graphic>
          <a:graphicData uri="http://schemas.openxmlformats.org/drawingml/2006/table">
            <a:tbl>
              <a:tblPr firstRow="1" bandRow="1">
                <a:tableStyleId>{5C22544A-7EE6-4342-B048-85BDC9FD1C3A}</a:tableStyleId>
              </a:tblPr>
              <a:tblGrid>
                <a:gridCol w="381587">
                  <a:extLst>
                    <a:ext uri="{9D8B030D-6E8A-4147-A177-3AD203B41FA5}">
                      <a16:colId xmlns:a16="http://schemas.microsoft.com/office/drawing/2014/main" val="3510320624"/>
                    </a:ext>
                  </a:extLst>
                </a:gridCol>
                <a:gridCol w="381587">
                  <a:extLst>
                    <a:ext uri="{9D8B030D-6E8A-4147-A177-3AD203B41FA5}">
                      <a16:colId xmlns:a16="http://schemas.microsoft.com/office/drawing/2014/main" val="526997931"/>
                    </a:ext>
                  </a:extLst>
                </a:gridCol>
                <a:gridCol w="1854506">
                  <a:extLst>
                    <a:ext uri="{9D8B030D-6E8A-4147-A177-3AD203B41FA5}">
                      <a16:colId xmlns:a16="http://schemas.microsoft.com/office/drawing/2014/main" val="292480099"/>
                    </a:ext>
                  </a:extLst>
                </a:gridCol>
                <a:gridCol w="2118049">
                  <a:extLst>
                    <a:ext uri="{9D8B030D-6E8A-4147-A177-3AD203B41FA5}">
                      <a16:colId xmlns:a16="http://schemas.microsoft.com/office/drawing/2014/main" val="2940193090"/>
                    </a:ext>
                  </a:extLst>
                </a:gridCol>
              </a:tblGrid>
              <a:tr h="373226">
                <a:tc gridSpan="2">
                  <a:txBody>
                    <a:bodyPr/>
                    <a:lstStyle/>
                    <a:p>
                      <a:pPr algn="ctr"/>
                      <a:r>
                        <a:rPr kumimoji="1" lang="ja-JP" altLang="en-US" sz="1400" b="1">
                          <a:solidFill>
                            <a:schemeClr val="tx1"/>
                          </a:solidFill>
                          <a:latin typeface="Meiryo UI"/>
                          <a:ea typeface="Meiryo UI"/>
                        </a:rPr>
                        <a:t>発表者</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alpha val="27843"/>
                      </a:srgbClr>
                    </a:solidFill>
                  </a:tcPr>
                </a:tc>
                <a:tc hMerge="1">
                  <a:txBody>
                    <a:bodyPr/>
                    <a:lstStyle/>
                    <a:p>
                      <a:endParaRPr kumimoji="1" lang="ja-JP" altLang="en-US"/>
                    </a:p>
                  </a:txBody>
                  <a:tcPr/>
                </a:tc>
                <a:tc>
                  <a:txBody>
                    <a:bodyPr/>
                    <a:lstStyle/>
                    <a:p>
                      <a:pPr algn="ctr"/>
                      <a:r>
                        <a:rPr kumimoji="1" lang="ja-JP" altLang="en-US" sz="1400" b="1">
                          <a:solidFill>
                            <a:schemeClr val="tx1"/>
                          </a:solidFill>
                          <a:latin typeface="Meiryo UI"/>
                          <a:ea typeface="Meiryo UI"/>
                        </a:rPr>
                        <a:t>都道府県</a:t>
                      </a:r>
                    </a:p>
                  </a:txBody>
                  <a:tcPr marL="0" marR="3600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気象台</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382287502"/>
                  </a:ext>
                </a:extLst>
              </a:tr>
              <a:tr h="283610">
                <a:tc gridSpan="2">
                  <a:txBody>
                    <a:bodyPr/>
                    <a:lstStyle/>
                    <a:p>
                      <a:pPr algn="ctr"/>
                      <a:r>
                        <a:rPr kumimoji="1" lang="ja-JP" altLang="en-US" sz="1100" b="0">
                          <a:solidFill>
                            <a:schemeClr val="tx1"/>
                          </a:solidFill>
                          <a:latin typeface="Meiryo UI"/>
                          <a:ea typeface="Meiryo UI"/>
                        </a:rPr>
                        <a:t>発表指標</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alpha val="27843"/>
                      </a:srgbClr>
                    </a:solidFill>
                  </a:tcPr>
                </a:tc>
                <a:tc hMerge="1">
                  <a:txBody>
                    <a:bodyPr/>
                    <a:lstStyle/>
                    <a:p>
                      <a:endParaRPr kumimoji="1" lang="ja-JP" altLang="en-US"/>
                    </a:p>
                  </a:txBody>
                  <a:tcPr/>
                </a:tc>
                <a:tc>
                  <a:txBody>
                    <a:bodyPr/>
                    <a:lstStyle/>
                    <a:p>
                      <a:pPr algn="ctr"/>
                      <a:r>
                        <a:rPr kumimoji="1" lang="ja-JP" altLang="en-US" sz="1100" b="0">
                          <a:solidFill>
                            <a:schemeClr val="tx1"/>
                          </a:solidFill>
                          <a:latin typeface="Meiryo UI"/>
                          <a:ea typeface="Meiryo UI"/>
                        </a:rPr>
                        <a:t>潮位（実況）</a:t>
                      </a:r>
                    </a:p>
                  </a:txBody>
                  <a:tcPr marL="0" marR="3600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EB"/>
                    </a:solidFill>
                  </a:tcPr>
                </a:tc>
                <a:tc>
                  <a:txBody>
                    <a:bodyPr/>
                    <a:lstStyle/>
                    <a:p>
                      <a:pPr algn="ctr"/>
                      <a:r>
                        <a:rPr kumimoji="1" lang="ja-JP" altLang="en-US" sz="1100" b="0">
                          <a:solidFill>
                            <a:schemeClr val="tx1"/>
                          </a:solidFill>
                          <a:latin typeface="Meiryo UI" panose="020B0604030504040204" pitchFamily="50" charset="-128"/>
                          <a:ea typeface="Meiryo UI" panose="020B0604030504040204" pitchFamily="50" charset="-128"/>
                        </a:rPr>
                        <a:t>潮位（実況・予測）</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1650370568"/>
                  </a:ext>
                </a:extLst>
              </a:tr>
              <a:tr h="418506">
                <a:tc rowSpan="5">
                  <a:txBody>
                    <a:bodyPr/>
                    <a:lstStyle/>
                    <a:p>
                      <a:pPr algn="ctr"/>
                      <a:r>
                        <a:rPr kumimoji="1" lang="ja-JP" altLang="en-US" sz="1400" b="1" spc="-100" baseline="0">
                          <a:latin typeface="Meiryo UI"/>
                          <a:ea typeface="Meiryo UI"/>
                        </a:rPr>
                        <a:t>情</a:t>
                      </a:r>
                      <a:endParaRPr kumimoji="1" lang="en-US" altLang="ja-JP" sz="1400" b="1" spc="-100" baseline="0">
                        <a:latin typeface="Meiryo UI"/>
                        <a:ea typeface="Meiryo UI"/>
                      </a:endParaRPr>
                    </a:p>
                    <a:p>
                      <a:pPr algn="ctr"/>
                      <a:r>
                        <a:rPr kumimoji="1" lang="ja-JP" altLang="en-US" sz="1400" b="1" spc="-100" baseline="0">
                          <a:latin typeface="Meiryo UI"/>
                          <a:ea typeface="Meiryo UI"/>
                        </a:rPr>
                        <a:t>報</a:t>
                      </a:r>
                      <a:endParaRPr kumimoji="1" lang="en-US" altLang="ja-JP" sz="1400" b="1" spc="-100" baseline="0">
                        <a:latin typeface="Meiryo UI"/>
                        <a:ea typeface="Meiryo UI"/>
                      </a:endParaRPr>
                    </a:p>
                    <a:p>
                      <a:pPr algn="ctr"/>
                      <a:r>
                        <a:rPr kumimoji="1" lang="ja-JP" altLang="en-US" sz="1400" b="1" spc="-100" baseline="0">
                          <a:latin typeface="Meiryo UI"/>
                          <a:ea typeface="Meiryo UI"/>
                        </a:rPr>
                        <a:t>名</a:t>
                      </a:r>
                      <a:endParaRPr kumimoji="1" lang="en-US" altLang="ja-JP" sz="1400" b="1" spc="-100" baseline="0">
                        <a:latin typeface="Meiryo UI"/>
                        <a:ea typeface="Meiryo UI"/>
                      </a:endParaRPr>
                    </a:p>
                    <a:p>
                      <a:pPr algn="ctr"/>
                      <a:r>
                        <a:rPr kumimoji="1" lang="ja-JP" altLang="en-US" sz="1400" b="1" spc="-100" baseline="0">
                          <a:latin typeface="Meiryo UI"/>
                          <a:ea typeface="Meiryo UI"/>
                        </a:rPr>
                        <a:t>称</a:t>
                      </a:r>
                      <a:endParaRPr kumimoji="1" lang="en-US" altLang="ja-JP" sz="12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r>
                        <a:rPr kumimoji="1" lang="en-US" altLang="ja-JP" sz="1400" b="1" spc="-100" baseline="0">
                          <a:latin typeface="Meiryo UI"/>
                          <a:ea typeface="Meiryo UI"/>
                        </a:rPr>
                        <a:t>5</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spc="-20" baseline="0">
                          <a:solidFill>
                            <a:srgbClr val="0C000C"/>
                          </a:solidFill>
                          <a:latin typeface="Meiryo UI"/>
                          <a:ea typeface="Meiryo UI"/>
                        </a:rPr>
                        <a:t>高潮氾濫発生情報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EB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1" spc="-20" baseline="0">
                        <a:solidFill>
                          <a:srgbClr val="0C000C"/>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EBFFEB"/>
                    </a:solidFill>
                  </a:tcPr>
                </a:tc>
                <a:extLst>
                  <a:ext uri="{0D108BD9-81ED-4DB2-BD59-A6C34878D82A}">
                    <a16:rowId xmlns:a16="http://schemas.microsoft.com/office/drawing/2014/main" val="1228832879"/>
                  </a:ext>
                </a:extLst>
              </a:tr>
              <a:tr h="41850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spc="-100" baseline="0">
                          <a:latin typeface="Meiryo UI"/>
                          <a:ea typeface="Meiryo UI"/>
                        </a:rPr>
                        <a:t>4</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1000" b="1" i="0" spc="-20" baseline="0">
                        <a:solidFill>
                          <a:srgbClr val="8C008C"/>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spc="-20" baseline="0">
                          <a:solidFill>
                            <a:srgbClr val="8C008C"/>
                          </a:solidFill>
                          <a:latin typeface="Meiryo UI"/>
                          <a:ea typeface="Meiryo UI"/>
                        </a:rPr>
                        <a:t>　高潮特別警報　高潮警報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EBFFEB"/>
                    </a:solidFill>
                  </a:tcPr>
                </a:tc>
                <a:extLst>
                  <a:ext uri="{0D108BD9-81ED-4DB2-BD59-A6C34878D82A}">
                    <a16:rowId xmlns:a16="http://schemas.microsoft.com/office/drawing/2014/main" val="3627028794"/>
                  </a:ext>
                </a:extLst>
              </a:tr>
              <a:tr h="441113">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spc="-100" baseline="0">
                          <a:latin typeface="Meiryo UI"/>
                          <a:ea typeface="Meiryo UI"/>
                        </a:rPr>
                        <a:t>３</a:t>
                      </a:r>
                      <a:endParaRPr kumimoji="1" lang="en-US" altLang="ja-JP" sz="14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1000" b="1" spc="-20" baseline="0">
                        <a:solidFill>
                          <a:srgbClr val="FF28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marL="92075" indent="0" algn="ctr"/>
                      <a:r>
                        <a:rPr kumimoji="1" lang="ja-JP" altLang="en-US" sz="1200" b="1">
                          <a:solidFill>
                            <a:srgbClr val="FF2800"/>
                          </a:solidFill>
                          <a:latin typeface="Meiryo UI"/>
                          <a:ea typeface="Meiryo UI"/>
                        </a:rPr>
                        <a:t>警報に切り替える可能性が高い</a:t>
                      </a:r>
                      <a:endParaRPr kumimoji="1" lang="en-US" altLang="ja-JP" sz="1200" b="1">
                        <a:solidFill>
                          <a:srgbClr val="FF2800"/>
                        </a:solidFill>
                        <a:latin typeface="Meiryo UI"/>
                        <a:ea typeface="Meiryo UI"/>
                      </a:endParaRPr>
                    </a:p>
                    <a:p>
                      <a:pPr marL="92075" indent="0" algn="ctr"/>
                      <a:r>
                        <a:rPr kumimoji="1" lang="ja-JP" altLang="en-US" sz="1400" b="1">
                          <a:solidFill>
                            <a:srgbClr val="FF2800"/>
                          </a:solidFill>
                          <a:latin typeface="Meiryo UI"/>
                          <a:ea typeface="Meiryo UI"/>
                        </a:rPr>
                        <a:t>高潮注意報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60432024"/>
                  </a:ext>
                </a:extLst>
              </a:tr>
              <a:tr h="427091">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1" spc="-100" baseline="0">
                          <a:latin typeface="Meiryo UI"/>
                          <a:ea typeface="Meiryo UI"/>
                        </a:rPr>
                        <a:t>２</a:t>
                      </a:r>
                      <a:endParaRPr kumimoji="1" lang="en-US" altLang="ja-JP" sz="1400" b="1" spc="-100" baseline="0">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1000" b="1" spc="-20" baseline="0">
                        <a:solidFill>
                          <a:srgbClr val="FFC0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algn="ctr"/>
                      <a:r>
                        <a:rPr kumimoji="1" lang="ja-JP" altLang="en-US" sz="1400" b="1" baseline="0">
                          <a:solidFill>
                            <a:srgbClr val="FF9900"/>
                          </a:solidFill>
                          <a:effectLst>
                            <a:outerShdw blurRad="38100" dist="38100" dir="2700000" algn="tl">
                              <a:srgbClr val="000000">
                                <a:alpha val="43137"/>
                              </a:srgbClr>
                            </a:outerShdw>
                          </a:effectLst>
                          <a:latin typeface="Meiryo UI"/>
                          <a:ea typeface="Meiryo UI"/>
                        </a:rPr>
                        <a:t>高潮注意報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3981092589"/>
                  </a:ext>
                </a:extLst>
              </a:tr>
              <a:tr h="413487">
                <a:tc vMerge="1">
                  <a:txBody>
                    <a:bodyPr/>
                    <a:lstStyle/>
                    <a:p>
                      <a:endParaRPr kumimoji="1" lang="ja-JP" altLang="en-US"/>
                    </a:p>
                  </a:txBody>
                  <a:tcPr/>
                </a:tc>
                <a:tc>
                  <a:txBody>
                    <a:bodyPr/>
                    <a:lstStyle/>
                    <a:p>
                      <a:pPr algn="ctr"/>
                      <a:r>
                        <a:rPr kumimoji="1" lang="en-US" altLang="ja-JP" sz="1400" b="1" spc="-100" baseline="0">
                          <a:latin typeface="Meiryo UI"/>
                          <a:ea typeface="Meiryo UI"/>
                        </a:rPr>
                        <a:t>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FF"/>
                    </a:solidFill>
                  </a:tcPr>
                </a:tc>
                <a:tc>
                  <a:txBody>
                    <a:bodyPr/>
                    <a:lstStyle/>
                    <a:p>
                      <a:pPr algn="ctr"/>
                      <a:endParaRPr kumimoji="1" lang="ja-JP" altLang="en-US" sz="1000" b="1" spc="-20" baseline="0">
                        <a:solidFill>
                          <a:srgbClr val="FFC000"/>
                        </a:solidFill>
                        <a:latin typeface="Meiryo UI"/>
                        <a:ea typeface="Meiryo UI"/>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solidFill>
                      <a:srgbClr val="FFEBEB"/>
                    </a:solidFill>
                  </a:tcPr>
                </a:tc>
                <a:tc>
                  <a:txBody>
                    <a:bodyPr/>
                    <a:lstStyle/>
                    <a:p>
                      <a:pPr algn="ctr"/>
                      <a:r>
                        <a:rPr kumimoji="1" lang="ja-JP" altLang="en-US" sz="1400" b="0" baseline="0" dirty="0">
                          <a:solidFill>
                            <a:schemeClr val="tx1"/>
                          </a:solidFill>
                          <a:effectLst/>
                          <a:latin typeface="Meiryo UI"/>
                          <a:ea typeface="Meiryo UI"/>
                        </a:rPr>
                        <a:t>早期注意情報</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FEB"/>
                    </a:solidFill>
                  </a:tcPr>
                </a:tc>
                <a:extLst>
                  <a:ext uri="{0D108BD9-81ED-4DB2-BD59-A6C34878D82A}">
                    <a16:rowId xmlns:a16="http://schemas.microsoft.com/office/drawing/2014/main" val="1998840406"/>
                  </a:ext>
                </a:extLst>
              </a:tr>
            </a:tbl>
          </a:graphicData>
        </a:graphic>
      </p:graphicFrame>
      <p:sp>
        <p:nvSpPr>
          <p:cNvPr id="5" name="テキスト ボックス 4">
            <a:extLst>
              <a:ext uri="{FF2B5EF4-FFF2-40B4-BE49-F238E27FC236}">
                <a16:creationId xmlns:a16="http://schemas.microsoft.com/office/drawing/2014/main" id="{C540E1D5-B0DA-D31B-8B33-6CDBEE7EF519}"/>
              </a:ext>
            </a:extLst>
          </p:cNvPr>
          <p:cNvSpPr txBox="1"/>
          <p:nvPr/>
        </p:nvSpPr>
        <p:spPr>
          <a:xfrm>
            <a:off x="214604" y="570204"/>
            <a:ext cx="3349690" cy="3732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＜現在の高潮に関する情報＞</a:t>
            </a:r>
          </a:p>
        </p:txBody>
      </p:sp>
      <p:sp>
        <p:nvSpPr>
          <p:cNvPr id="6" name="テキスト ボックス 5">
            <a:extLst>
              <a:ext uri="{FF2B5EF4-FFF2-40B4-BE49-F238E27FC236}">
                <a16:creationId xmlns:a16="http://schemas.microsoft.com/office/drawing/2014/main" id="{04599EF1-D16C-C763-8607-968E9FBA9AF5}"/>
              </a:ext>
            </a:extLst>
          </p:cNvPr>
          <p:cNvSpPr txBox="1"/>
          <p:nvPr/>
        </p:nvSpPr>
        <p:spPr>
          <a:xfrm>
            <a:off x="5253135" y="867400"/>
            <a:ext cx="3803261" cy="2862322"/>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特別警報と警報が同じ警戒レベル４相当</a:t>
            </a:r>
            <a:endParaRPr kumimoji="1" lang="en-US" altLang="ja-JP"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高潮注意報が警戒レベル２と警戒レベル３相当に分かれる</a:t>
            </a:r>
            <a:endParaRPr kumimoji="1" lang="en-US" altLang="ja-JP"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342900" indent="-342900" fontAlgn="auto">
              <a:spcBef>
                <a:spcPts val="0"/>
              </a:spcBef>
              <a:spcAft>
                <a:spcPts val="0"/>
              </a:spcAft>
              <a:buFont typeface="Wingdings" panose="05000000000000000000" pitchFamily="2" charset="2"/>
              <a:buChar char="l"/>
              <a:defRPr/>
            </a:pPr>
            <a:r>
              <a:rPr lang="ja-JP" altLang="en-US" sz="2000" b="1" dirty="0">
                <a:solidFill>
                  <a:srgbClr val="000000"/>
                </a:solidFill>
                <a:latin typeface="Meiryo UI" panose="020B0604030504040204" pitchFamily="50" charset="-128"/>
                <a:ea typeface="Meiryo UI" panose="020B0604030504040204" pitchFamily="50" charset="-128"/>
              </a:rPr>
              <a:t>都道府県と気象台が発表する情報が混在</a:t>
            </a:r>
            <a:endParaRPr lang="en-US" altLang="ja-JP" sz="2000" b="1" dirty="0">
              <a:solidFill>
                <a:srgbClr val="000000"/>
              </a:solidFill>
              <a:latin typeface="Meiryo UI" panose="020B0604030504040204" pitchFamily="50" charset="-128"/>
              <a:ea typeface="Meiryo UI" panose="020B0604030504040204"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高潮による浸水は、沿岸に打ち寄せる波によっても生じるが、この効果が考慮されていない</a:t>
            </a:r>
            <a:endParaRPr kumimoji="1" lang="en-US" altLang="ja-JP"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矢印: 下 6">
            <a:extLst>
              <a:ext uri="{FF2B5EF4-FFF2-40B4-BE49-F238E27FC236}">
                <a16:creationId xmlns:a16="http://schemas.microsoft.com/office/drawing/2014/main" id="{D65E2EB1-C19D-BAFC-F26E-B3F985C1AFC8}"/>
              </a:ext>
            </a:extLst>
          </p:cNvPr>
          <p:cNvSpPr/>
          <p:nvPr/>
        </p:nvSpPr>
        <p:spPr>
          <a:xfrm>
            <a:off x="3592286" y="3768133"/>
            <a:ext cx="1959429" cy="282066"/>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8" name="テキスト ボックス 7">
            <a:extLst>
              <a:ext uri="{FF2B5EF4-FFF2-40B4-BE49-F238E27FC236}">
                <a16:creationId xmlns:a16="http://schemas.microsoft.com/office/drawing/2014/main" id="{20AC0EFC-B4C8-E584-C69A-E0B8E1697BC7}"/>
              </a:ext>
            </a:extLst>
          </p:cNvPr>
          <p:cNvSpPr txBox="1"/>
          <p:nvPr/>
        </p:nvSpPr>
        <p:spPr>
          <a:xfrm>
            <a:off x="312132" y="4038275"/>
            <a:ext cx="8439982" cy="227754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800" b="1" i="0" u="sng"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高潮特別警報は発表基準を変更して警戒レベル５相当情報として運用</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（これまでの</a:t>
            </a:r>
            <a:r>
              <a:rPr kumimoji="1" lang="ja-JP" altLang="en-US" sz="1600" b="0" i="0" u="heavy" strike="noStrike" kern="1200" cap="none" spc="0" normalizeH="0" baseline="0" noProof="0" dirty="0">
                <a:ln>
                  <a:noFill/>
                </a:ln>
                <a:solidFill>
                  <a:srgbClr val="000000"/>
                </a:solidFill>
                <a:effectLst/>
                <a:uLnTx/>
                <a:uFill>
                  <a:solidFill>
                    <a:srgbClr val="FF0000"/>
                  </a:solidFill>
                </a:uFill>
                <a:latin typeface="Meiryo UI" panose="020B0604030504040204" pitchFamily="50" charset="-128"/>
                <a:ea typeface="Meiryo UI" panose="020B0604030504040204" pitchFamily="50" charset="-128"/>
                <a:cs typeface="+mn-cs"/>
              </a:rPr>
              <a:t>台風を要因とする高潮特別警報の運用はなくなり、レベル５相当の基準を新たに設定して運用</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lvl="0" indent="-285750" fontAlgn="auto">
              <a:spcBef>
                <a:spcPts val="0"/>
              </a:spcBef>
              <a:spcAft>
                <a:spcPts val="0"/>
              </a:spcAft>
              <a:buFont typeface="Wingdings" panose="05000000000000000000" pitchFamily="2" charset="2"/>
              <a:buChar char="l"/>
              <a:defRPr/>
            </a:pPr>
            <a:r>
              <a:rPr kumimoji="1" lang="ja-JP" altLang="en-US" sz="1800" b="1"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警戒レベル毎に情報体系を整理</a:t>
            </a:r>
            <a:r>
              <a:rPr kumimoji="1" lang="ja-JP" altLang="en-US" sz="1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し、避難行動との関係を明確化</a:t>
            </a:r>
            <a:r>
              <a:rPr lang="ja-JP" altLang="en-US" kern="0" dirty="0" err="1">
                <a:solidFill>
                  <a:prstClr val="black"/>
                </a:solidFill>
                <a:latin typeface="Meiryo UI" panose="020B0604030504040204" pitchFamily="50" charset="-128"/>
                <a:ea typeface="Meiryo UI" panose="020B0604030504040204" pitchFamily="50" charset="-128"/>
              </a:rPr>
              <a:t>。</a:t>
            </a:r>
            <a:r>
              <a:rPr lang="ja-JP" altLang="en-US" kern="0" dirty="0">
                <a:solidFill>
                  <a:prstClr val="black"/>
                </a:solidFill>
                <a:latin typeface="Meiryo UI" panose="020B0604030504040204" pitchFamily="50" charset="-128"/>
                <a:ea typeface="Meiryo UI" panose="020B0604030504040204" pitchFamily="50" charset="-128"/>
              </a:rPr>
              <a:t>レベル４相当、レベル</a:t>
            </a:r>
            <a:r>
              <a:rPr kumimoji="1" lang="ja-JP" altLang="en-US" sz="1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３相当、レベル２の情報は、</a:t>
            </a:r>
            <a:r>
              <a:rPr lang="ja-JP" altLang="en-US" dirty="0">
                <a:latin typeface="Meiryo UI"/>
                <a:ea typeface="Meiryo UI"/>
              </a:rPr>
              <a:t>浸水被害のおそれがある状況</a:t>
            </a:r>
            <a:r>
              <a:rPr lang="ja-JP" altLang="en-US" kern="0" dirty="0">
                <a:solidFill>
                  <a:prstClr val="black"/>
                </a:solidFill>
                <a:latin typeface="Meiryo UI" panose="020B0604030504040204" pitchFamily="50" charset="-128"/>
                <a:ea typeface="Meiryo UI" panose="020B0604030504040204" pitchFamily="50" charset="-128"/>
              </a:rPr>
              <a:t>から</a:t>
            </a:r>
            <a:r>
              <a:rPr kumimoji="1" lang="ja-JP" altLang="en-US" sz="1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リードタイムをとって発表する運用に変更。</a:t>
            </a:r>
            <a:endParaRPr kumimoji="1" lang="en-US" altLang="ja-JP" sz="1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indent="-285750" fontAlgn="auto">
              <a:spcBef>
                <a:spcPts val="0"/>
              </a:spcBef>
              <a:spcAft>
                <a:spcPts val="0"/>
              </a:spcAft>
              <a:buFont typeface="Wingdings" panose="05000000000000000000" pitchFamily="2" charset="2"/>
              <a:buChar char="l"/>
              <a:defRPr/>
            </a:pPr>
            <a:r>
              <a:rPr lang="ja-JP" altLang="en-US" kern="0" dirty="0">
                <a:solidFill>
                  <a:prstClr val="black"/>
                </a:solidFill>
                <a:latin typeface="Meiryo UI" panose="020B0604030504040204" pitchFamily="50" charset="-128"/>
                <a:ea typeface="Meiryo UI" panose="020B0604030504040204" pitchFamily="50" charset="-128"/>
              </a:rPr>
              <a:t>高潮により国民経済上重大な損害を生ずるおそれがあるものとして</a:t>
            </a:r>
            <a:r>
              <a:rPr lang="ja-JP" altLang="en-US" u="heavy" kern="0" dirty="0">
                <a:uFill>
                  <a:solidFill>
                    <a:srgbClr val="FF0000"/>
                  </a:solidFill>
                </a:uFill>
                <a:latin typeface="Meiryo UI" panose="020B0604030504040204" pitchFamily="50" charset="-128"/>
                <a:ea typeface="Meiryo UI" panose="020B0604030504040204" pitchFamily="50" charset="-128"/>
              </a:rPr>
              <a:t>国土交通大臣が新たに指定した海岸（高潮予報海岸）</a:t>
            </a:r>
            <a:r>
              <a:rPr lang="ja-JP" altLang="en-US" kern="0" dirty="0">
                <a:solidFill>
                  <a:prstClr val="black"/>
                </a:solidFill>
                <a:latin typeface="Meiryo UI" panose="020B0604030504040204" pitchFamily="50" charset="-128"/>
                <a:ea typeface="Meiryo UI" panose="020B0604030504040204" pitchFamily="50" charset="-128"/>
              </a:rPr>
              <a:t>では、</a:t>
            </a:r>
            <a:r>
              <a:rPr lang="ja-JP" altLang="en-US" dirty="0">
                <a:solidFill>
                  <a:srgbClr val="000000"/>
                </a:solidFill>
                <a:latin typeface="Meiryo UI" panose="020B0604030504040204" pitchFamily="50" charset="-128"/>
                <a:ea typeface="Meiryo UI" panose="020B0604030504040204" pitchFamily="50" charset="-128"/>
              </a:rPr>
              <a:t>国土交通省・都道府県・気象台が共同発表する情報とし、</a:t>
            </a:r>
            <a:r>
              <a:rPr lang="ja-JP" altLang="en-US" b="1" u="sng" dirty="0">
                <a:solidFill>
                  <a:srgbClr val="0000FF"/>
                </a:solidFill>
                <a:latin typeface="Meiryo UI" panose="020B0604030504040204" pitchFamily="50" charset="-128"/>
                <a:ea typeface="Meiryo UI" panose="020B0604030504040204" pitchFamily="50" charset="-128"/>
              </a:rPr>
              <a:t>波の打上げの効果も加味した情報に高度化</a:t>
            </a:r>
            <a:r>
              <a:rPr lang="ja-JP" altLang="en-US" dirty="0">
                <a:solidFill>
                  <a:srgbClr val="000000"/>
                </a:solidFill>
                <a:latin typeface="Meiryo UI" panose="020B0604030504040204" pitchFamily="50" charset="-128"/>
                <a:ea typeface="Meiryo UI" panose="020B0604030504040204" pitchFamily="50" charset="-128"/>
              </a:rPr>
              <a:t>する。</a:t>
            </a:r>
            <a:endParaRPr lang="en-US" altLang="ja-JP" dirty="0">
              <a:solidFill>
                <a:srgbClr val="00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ED3764AF-F285-73AE-F779-43CD951FA37D}"/>
              </a:ext>
            </a:extLst>
          </p:cNvPr>
          <p:cNvSpPr txBox="1"/>
          <p:nvPr/>
        </p:nvSpPr>
        <p:spPr>
          <a:xfrm>
            <a:off x="1805471" y="6406967"/>
            <a:ext cx="5533053"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情報名称や特別警報の発表基準など、大きく変わります</a:t>
            </a:r>
          </a:p>
        </p:txBody>
      </p:sp>
      <p:sp>
        <p:nvSpPr>
          <p:cNvPr id="4" name="スライド番号プレースホルダー 2">
            <a:extLst>
              <a:ext uri="{FF2B5EF4-FFF2-40B4-BE49-F238E27FC236}">
                <a16:creationId xmlns:a16="http://schemas.microsoft.com/office/drawing/2014/main" id="{787C74F2-7F09-9BBC-E93C-1A7E7020F827}"/>
              </a:ext>
            </a:extLst>
          </p:cNvPr>
          <p:cNvSpPr>
            <a:spLocks noGrp="1"/>
          </p:cNvSpPr>
          <p:nvPr>
            <p:ph type="sldNum" sz="quarter" idx="12"/>
          </p:nvPr>
        </p:nvSpPr>
        <p:spPr>
          <a:xfrm>
            <a:off x="6978501" y="6523080"/>
            <a:ext cx="2133600" cy="27305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BA257A-EE00-4147-AFCD-C8822F9A61E0}" type="slidenum">
              <a:rPr kumimoji="1" lang="en-US" altLang="ja-JP" sz="1400" b="0"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en-US"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424978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524DC-BE49-7191-A844-434EA8480484}"/>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41EEB7AE-C7A0-317C-BE50-802165903080}"/>
              </a:ext>
            </a:extLst>
          </p:cNvPr>
          <p:cNvSpPr txBox="1">
            <a:spLocks noChangeArrowheads="1"/>
          </p:cNvSpPr>
          <p:nvPr/>
        </p:nvSpPr>
        <p:spPr>
          <a:xfrm>
            <a:off x="-1" y="0"/>
            <a:ext cx="7983415" cy="405798"/>
          </a:xfrm>
          <a:prstGeom prst="rect">
            <a:avLst/>
          </a:prstGeom>
        </p:spPr>
        <p:txBody>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1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36"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5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74"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高潮に関する情報の主な変更点</a:t>
            </a:r>
            <a:endPar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2">
            <a:extLst>
              <a:ext uri="{FF2B5EF4-FFF2-40B4-BE49-F238E27FC236}">
                <a16:creationId xmlns:a16="http://schemas.microsoft.com/office/drawing/2014/main" id="{FB3E9B0A-34B0-A905-065F-15BBE4B469C0}"/>
              </a:ext>
            </a:extLst>
          </p:cNvPr>
          <p:cNvSpPr txBox="1">
            <a:spLocks/>
          </p:cNvSpPr>
          <p:nvPr/>
        </p:nvSpPr>
        <p:spPr>
          <a:xfrm>
            <a:off x="85090" y="583776"/>
            <a:ext cx="8996694" cy="366151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lvl1pPr marL="342900" indent="-342900" algn="l" rtl="0" eaLnBrk="0" fontAlgn="base" hangingPunct="0">
              <a:spcBef>
                <a:spcPct val="20000"/>
              </a:spcBef>
              <a:spcAft>
                <a:spcPct val="0"/>
              </a:spcAft>
              <a:buChar char="•"/>
              <a:defRPr kumimoji="1" sz="3200">
                <a:solidFill>
                  <a:schemeClr val="dk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dk1"/>
                </a:solidFill>
                <a:latin typeface="+mn-lt"/>
                <a:ea typeface="+mn-ea"/>
                <a:cs typeface="+mn-cs"/>
              </a:defRPr>
            </a:lvl2pPr>
            <a:lvl3pPr marL="1143000" indent="-228600" algn="l" rtl="0" eaLnBrk="0" fontAlgn="base" hangingPunct="0">
              <a:spcBef>
                <a:spcPct val="20000"/>
              </a:spcBef>
              <a:spcAft>
                <a:spcPct val="0"/>
              </a:spcAft>
              <a:buChar char="•"/>
              <a:defRPr kumimoji="1" sz="2400">
                <a:solidFill>
                  <a:schemeClr val="dk1"/>
                </a:solidFill>
                <a:latin typeface="+mn-lt"/>
                <a:ea typeface="+mn-ea"/>
                <a:cs typeface="+mn-cs"/>
              </a:defRPr>
            </a:lvl3pPr>
            <a:lvl4pPr marL="1600200" indent="-228600" algn="l" rtl="0" eaLnBrk="0" fontAlgn="base" hangingPunct="0">
              <a:spcBef>
                <a:spcPct val="20000"/>
              </a:spcBef>
              <a:spcAft>
                <a:spcPct val="0"/>
              </a:spcAft>
              <a:buChar char="–"/>
              <a:defRPr kumimoji="1" sz="2000">
                <a:solidFill>
                  <a:schemeClr val="dk1"/>
                </a:solidFill>
                <a:latin typeface="+mn-lt"/>
                <a:ea typeface="+mn-ea"/>
                <a:cs typeface="+mn-cs"/>
              </a:defRPr>
            </a:lvl4pPr>
            <a:lvl5pPr marL="2057400" indent="-228600" algn="l" rtl="0" eaLnBrk="0" fontAlgn="base" hangingPunct="0">
              <a:spcBef>
                <a:spcPct val="20000"/>
              </a:spcBef>
              <a:spcAft>
                <a:spcPct val="0"/>
              </a:spcAft>
              <a:buChar char="»"/>
              <a:defRPr kumimoji="1" sz="2000">
                <a:solidFill>
                  <a:schemeClr val="dk1"/>
                </a:solidFill>
                <a:latin typeface="+mn-lt"/>
                <a:ea typeface="+mn-ea"/>
                <a:cs typeface="+mn-cs"/>
              </a:defRPr>
            </a:lvl5pPr>
            <a:lvl6pPr marL="2514600" indent="-228600" algn="l" rtl="0" fontAlgn="base">
              <a:spcBef>
                <a:spcPct val="20000"/>
              </a:spcBef>
              <a:spcAft>
                <a:spcPct val="0"/>
              </a:spcAft>
              <a:buChar char="»"/>
              <a:defRPr kumimoji="1" sz="2000">
                <a:solidFill>
                  <a:schemeClr val="dk1"/>
                </a:solidFill>
                <a:latin typeface="+mn-lt"/>
                <a:ea typeface="+mn-ea"/>
                <a:cs typeface="+mn-cs"/>
              </a:defRPr>
            </a:lvl6pPr>
            <a:lvl7pPr marL="2971800" indent="-228600" algn="l" rtl="0" fontAlgn="base">
              <a:spcBef>
                <a:spcPct val="20000"/>
              </a:spcBef>
              <a:spcAft>
                <a:spcPct val="0"/>
              </a:spcAft>
              <a:buChar char="»"/>
              <a:defRPr kumimoji="1" sz="2000">
                <a:solidFill>
                  <a:schemeClr val="dk1"/>
                </a:solidFill>
                <a:latin typeface="+mn-lt"/>
                <a:ea typeface="+mn-ea"/>
                <a:cs typeface="+mn-cs"/>
              </a:defRPr>
            </a:lvl7pPr>
            <a:lvl8pPr marL="3429000" indent="-228600" algn="l" rtl="0" fontAlgn="base">
              <a:spcBef>
                <a:spcPct val="20000"/>
              </a:spcBef>
              <a:spcAft>
                <a:spcPct val="0"/>
              </a:spcAft>
              <a:buChar char="»"/>
              <a:defRPr kumimoji="1" sz="2000">
                <a:solidFill>
                  <a:schemeClr val="dk1"/>
                </a:solidFill>
                <a:latin typeface="+mn-lt"/>
                <a:ea typeface="+mn-ea"/>
                <a:cs typeface="+mn-cs"/>
              </a:defRPr>
            </a:lvl8pPr>
            <a:lvl9pPr marL="3886200" indent="-228600" algn="l" rtl="0" fontAlgn="base">
              <a:spcBef>
                <a:spcPct val="20000"/>
              </a:spcBef>
              <a:spcAft>
                <a:spcPct val="0"/>
              </a:spcAft>
              <a:buChar char="»"/>
              <a:defRPr kumimoji="1" sz="2000">
                <a:solidFill>
                  <a:schemeClr val="dk1"/>
                </a:solidFill>
                <a:latin typeface="+mn-lt"/>
                <a:ea typeface="+mn-ea"/>
                <a:cs typeface="+mn-cs"/>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（警戒レベル毎の情報に！）</a:t>
            </a:r>
            <a:endParaRPr kumimoji="1" lang="en-US" altLang="ja-JP" sz="1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spcBef>
                <a:spcPts val="0"/>
              </a:spcBef>
              <a:buFont typeface="Wingdings" panose="05000000000000000000" pitchFamily="2" charset="2"/>
              <a:buChar char="l"/>
              <a:defRPr/>
            </a:pPr>
            <a:r>
              <a:rPr lang="ja-JP" altLang="en-US" sz="1600" kern="0" dirty="0">
                <a:solidFill>
                  <a:prstClr val="black"/>
                </a:solidFill>
                <a:latin typeface="Meiryo UI" panose="020B0604030504040204" pitchFamily="50" charset="-128"/>
                <a:ea typeface="Meiryo UI" panose="020B0604030504040204" pitchFamily="50" charset="-128"/>
              </a:rPr>
              <a:t>レベル５高潮特別警報を市町村による緊急安全確保発令、レベル４高潮危険警報を避難指示発令、レベル３高潮警報を高齢者等避難発令のトリガー情報として活用して頂くことを想定して情報を設計。</a:t>
            </a:r>
            <a:endParaRPr kumimoji="1"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（発表基準等の見直し）</a:t>
            </a:r>
            <a:endParaRPr kumimoji="1" lang="en-US" altLang="ja-JP" sz="1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spcBef>
                <a:spcPts val="0"/>
              </a:spcBef>
              <a:buFont typeface="Wingdings" panose="05000000000000000000" pitchFamily="2" charset="2"/>
              <a:buChar char="l"/>
              <a:defRPr/>
            </a:pPr>
            <a:r>
              <a:rPr lang="ja-JP" altLang="en-US" sz="1600" kern="0" dirty="0">
                <a:solidFill>
                  <a:prstClr val="black"/>
                </a:solidFill>
                <a:latin typeface="Meiryo UI" panose="020B0604030504040204" pitchFamily="50" charset="-128"/>
                <a:ea typeface="Meiryo UI" panose="020B0604030504040204" pitchFamily="50" charset="-128"/>
              </a:rPr>
              <a:t>現在の高潮特別警報の台風等を要因としている発表指標は見直して、レベル５高潮特別警報として潮位等の基準を新たに設定して運用。</a:t>
            </a:r>
            <a:endParaRPr lang="en-US" altLang="ja-JP" sz="1600" kern="0" dirty="0">
              <a:solidFill>
                <a:prstClr val="black"/>
              </a:solidFill>
              <a:latin typeface="Meiryo UI" panose="020B0604030504040204" pitchFamily="50" charset="-128"/>
              <a:ea typeface="Meiryo UI" panose="020B0604030504040204" pitchFamily="50" charset="-128"/>
            </a:endParaRPr>
          </a:p>
          <a:p>
            <a:pPr>
              <a:spcBef>
                <a:spcPts val="0"/>
              </a:spcBef>
              <a:buFont typeface="Wingdings" panose="05000000000000000000" pitchFamily="2" charset="2"/>
              <a:buChar char="l"/>
              <a:defRPr/>
            </a:pPr>
            <a:r>
              <a:rPr lang="ja-JP" altLang="en-US" sz="1600" kern="0" dirty="0">
                <a:solidFill>
                  <a:prstClr val="black"/>
                </a:solidFill>
                <a:latin typeface="Meiryo UI" panose="020B0604030504040204" pitchFamily="50" charset="-128"/>
                <a:ea typeface="Meiryo UI" panose="020B0604030504040204" pitchFamily="50" charset="-128"/>
              </a:rPr>
              <a:t>レベル４高潮危険警報の基準は、その基準を超えると</a:t>
            </a:r>
            <a:r>
              <a:rPr lang="ja-JP" altLang="en-US" sz="1600" dirty="0">
                <a:solidFill>
                  <a:schemeClr val="tx1"/>
                </a:solidFill>
                <a:latin typeface="Meiryo UI"/>
                <a:ea typeface="Meiryo UI"/>
              </a:rPr>
              <a:t>浸水被害のおそれがある状況となる</a:t>
            </a:r>
            <a:r>
              <a:rPr lang="ja-JP" altLang="en-US" sz="1600" kern="0" dirty="0">
                <a:solidFill>
                  <a:prstClr val="black"/>
                </a:solidFill>
                <a:latin typeface="Meiryo UI" panose="020B0604030504040204" pitchFamily="50" charset="-128"/>
                <a:ea typeface="Meiryo UI" panose="020B0604030504040204" pitchFamily="50" charset="-128"/>
              </a:rPr>
              <a:t>高さに設定。</a:t>
            </a:r>
            <a:endParaRPr lang="en-US" altLang="ja-JP" sz="1600" kern="0" dirty="0">
              <a:solidFill>
                <a:prstClr val="black"/>
              </a:solidFill>
              <a:latin typeface="Meiryo UI" panose="020B0604030504040204" pitchFamily="50" charset="-128"/>
              <a:ea typeface="Meiryo UI" panose="020B0604030504040204" pitchFamily="50" charset="-128"/>
            </a:endParaRPr>
          </a:p>
          <a:p>
            <a:pPr lvl="0">
              <a:spcBef>
                <a:spcPts val="0"/>
              </a:spcBef>
              <a:buFont typeface="Wingdings" panose="05000000000000000000" pitchFamily="2" charset="2"/>
              <a:buChar char="l"/>
              <a:defRPr/>
            </a:pPr>
            <a:r>
              <a:rPr lang="ja-JP" altLang="en-US" sz="1600" kern="0" dirty="0">
                <a:solidFill>
                  <a:prstClr val="black"/>
                </a:solidFill>
                <a:latin typeface="Meiryo UI" panose="020B0604030504040204" pitchFamily="50" charset="-128"/>
                <a:ea typeface="Meiryo UI" panose="020B0604030504040204" pitchFamily="50" charset="-128"/>
              </a:rPr>
              <a:t>レベル４高潮危険警報、レベル３高潮警報、レベル２高潮注意報は、</a:t>
            </a:r>
            <a:r>
              <a:rPr lang="ja-JP" altLang="en-US" sz="1600" dirty="0">
                <a:solidFill>
                  <a:schemeClr val="tx1"/>
                </a:solidFill>
                <a:latin typeface="Meiryo UI"/>
                <a:ea typeface="Meiryo UI"/>
              </a:rPr>
              <a:t>浸水被害のおそれがある状況</a:t>
            </a:r>
            <a:r>
              <a:rPr lang="ja-JP" altLang="en-US" sz="1600" kern="0" dirty="0">
                <a:solidFill>
                  <a:prstClr val="black"/>
                </a:solidFill>
                <a:latin typeface="Meiryo UI" panose="020B0604030504040204" pitchFamily="50" charset="-128"/>
                <a:ea typeface="Meiryo UI" panose="020B0604030504040204" pitchFamily="50" charset="-128"/>
              </a:rPr>
              <a:t>から　リードタイムをとって発表。</a:t>
            </a:r>
            <a:endParaRPr lang="en-US" altLang="ja-JP" sz="1600" kern="0" dirty="0">
              <a:solidFill>
                <a:prstClr val="black"/>
              </a:solidFill>
              <a:latin typeface="Meiryo UI" panose="020B0604030504040204" pitchFamily="50" charset="-128"/>
              <a:ea typeface="Meiryo UI" panose="020B0604030504040204" pitchFamily="50" charset="-128"/>
            </a:endParaRPr>
          </a:p>
          <a:p>
            <a:pPr marL="0" indent="0">
              <a:spcBef>
                <a:spcPts val="2200"/>
              </a:spcBef>
              <a:buNone/>
              <a:defRPr/>
            </a:pPr>
            <a:r>
              <a:rPr lang="ja-JP" altLang="en-US" sz="1600" b="1" kern="0" dirty="0">
                <a:solidFill>
                  <a:schemeClr val="tx1"/>
                </a:solidFill>
                <a:latin typeface="Meiryo UI" panose="020B0604030504040204" pitchFamily="50" charset="-128"/>
                <a:ea typeface="Meiryo UI" panose="020B0604030504040204" pitchFamily="50" charset="-128"/>
              </a:rPr>
              <a:t>（高潮予報海岸の導入）</a:t>
            </a:r>
            <a:endParaRPr lang="en-US" altLang="ja-JP" sz="1600" b="1" kern="0" dirty="0">
              <a:solidFill>
                <a:schemeClr val="tx1"/>
              </a:solidFill>
              <a:latin typeface="Meiryo UI" panose="020B0604030504040204" pitchFamily="50" charset="-128"/>
              <a:ea typeface="Meiryo UI" panose="020B0604030504040204" pitchFamily="50" charset="-128"/>
            </a:endParaRPr>
          </a:p>
          <a:p>
            <a:pPr lvl="0">
              <a:spcBef>
                <a:spcPts val="0"/>
              </a:spcBef>
              <a:buFont typeface="Wingdings" panose="05000000000000000000" pitchFamily="2" charset="2"/>
              <a:buChar char="l"/>
              <a:defRPr/>
            </a:pPr>
            <a:r>
              <a:rPr kumimoji="1"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高潮予報海岸では、従来の潮位予測に基づく発表に加えて波の打上げ高の効果を加味した水位予測に基づく発表も開始（波の効果も加味することで高潮浸水被害に対し、より的確な情報発表が可能に）。</a:t>
            </a:r>
            <a:r>
              <a:rPr lang="ja-JP" altLang="en-US" sz="1600" kern="0" dirty="0">
                <a:solidFill>
                  <a:prstClr val="black"/>
                </a:solidFill>
                <a:latin typeface="Meiryo UI" panose="020B0604030504040204" pitchFamily="50" charset="-128"/>
                <a:ea typeface="Meiryo UI" panose="020B0604030504040204" pitchFamily="50" charset="-128"/>
              </a:rPr>
              <a:t>高潮予報海岸以外では、潮位予測に基づき気象庁が発表。</a:t>
            </a:r>
            <a:endParaRPr kumimoji="1"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4" name="表 3">
            <a:extLst>
              <a:ext uri="{FF2B5EF4-FFF2-40B4-BE49-F238E27FC236}">
                <a16:creationId xmlns:a16="http://schemas.microsoft.com/office/drawing/2014/main" id="{398A2AD8-630A-74A9-692B-2BA26617C0AC}"/>
              </a:ext>
            </a:extLst>
          </p:cNvPr>
          <p:cNvGraphicFramePr>
            <a:graphicFrameLocks noGrp="1"/>
          </p:cNvGraphicFramePr>
          <p:nvPr/>
        </p:nvGraphicFramePr>
        <p:xfrm>
          <a:off x="146846" y="4317652"/>
          <a:ext cx="8774947" cy="2506693"/>
        </p:xfrm>
        <a:graphic>
          <a:graphicData uri="http://schemas.openxmlformats.org/drawingml/2006/table">
            <a:tbl>
              <a:tblPr firstRow="1" bandRow="1">
                <a:tableStyleId>{5C22544A-7EE6-4342-B048-85BDC9FD1C3A}</a:tableStyleId>
              </a:tblPr>
              <a:tblGrid>
                <a:gridCol w="1979134">
                  <a:extLst>
                    <a:ext uri="{9D8B030D-6E8A-4147-A177-3AD203B41FA5}">
                      <a16:colId xmlns:a16="http://schemas.microsoft.com/office/drawing/2014/main" val="1102206727"/>
                    </a:ext>
                  </a:extLst>
                </a:gridCol>
                <a:gridCol w="2747849">
                  <a:extLst>
                    <a:ext uri="{9D8B030D-6E8A-4147-A177-3AD203B41FA5}">
                      <a16:colId xmlns:a16="http://schemas.microsoft.com/office/drawing/2014/main" val="2548858486"/>
                    </a:ext>
                  </a:extLst>
                </a:gridCol>
                <a:gridCol w="4047964">
                  <a:extLst>
                    <a:ext uri="{9D8B030D-6E8A-4147-A177-3AD203B41FA5}">
                      <a16:colId xmlns:a16="http://schemas.microsoft.com/office/drawing/2014/main" val="635718371"/>
                    </a:ext>
                  </a:extLst>
                </a:gridCol>
              </a:tblGrid>
              <a:tr h="334323">
                <a:tc>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情報名称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b="1" u="none" dirty="0">
                          <a:solidFill>
                            <a:schemeClr val="tx1"/>
                          </a:solidFill>
                          <a:latin typeface="Meiryo UI" panose="020B0604030504040204" pitchFamily="50" charset="-128"/>
                          <a:ea typeface="Meiryo UI" panose="020B0604030504040204" pitchFamily="50" charset="-128"/>
                        </a:rPr>
                        <a:t>発表タイミング</a:t>
                      </a:r>
                      <a:endParaRPr kumimoji="1" lang="en-US" altLang="ja-JP" sz="1400" b="1"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b="1" u="none">
                          <a:solidFill>
                            <a:schemeClr val="tx1"/>
                          </a:solidFill>
                          <a:latin typeface="Meiryo UI" panose="020B0604030504040204" pitchFamily="50" charset="-128"/>
                          <a:ea typeface="Meiryo UI" panose="020B0604030504040204" pitchFamily="50" charset="-128"/>
                        </a:rPr>
                        <a:t>住民がとるべき行動</a:t>
                      </a:r>
                      <a:endParaRPr kumimoji="1" lang="en-US" altLang="ja-JP" sz="1400" b="1"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2665305"/>
                  </a:ext>
                </a:extLst>
              </a:tr>
              <a:tr h="3740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Meiryo UI" panose="020B0604030504040204" pitchFamily="50" charset="-128"/>
                          <a:ea typeface="Meiryo UI" panose="020B0604030504040204" pitchFamily="50" charset="-128"/>
                        </a:rPr>
                        <a:t>レベル５高潮特別警報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Meiryo UI" panose="020B0604030504040204" pitchFamily="50" charset="-128"/>
                          <a:ea typeface="Meiryo UI" panose="020B0604030504040204" pitchFamily="50" charset="-128"/>
                        </a:rPr>
                        <a:t>浸水がすでに発生 </a:t>
                      </a:r>
                      <a:r>
                        <a:rPr kumimoji="1" lang="en-US" altLang="ja-JP" sz="1200" b="0" u="none" dirty="0">
                          <a:solidFill>
                            <a:schemeClr val="tx1"/>
                          </a:solidFill>
                          <a:latin typeface="Meiryo UI" panose="020B0604030504040204" pitchFamily="50" charset="-128"/>
                          <a:ea typeface="Meiryo UI" panose="020B0604030504040204" pitchFamily="50" charset="-128"/>
                        </a:rPr>
                        <a:t>or</a:t>
                      </a:r>
                      <a:r>
                        <a:rPr kumimoji="1" lang="en-US" altLang="ja-JP" sz="1200" b="0" u="none" baseline="0" dirty="0">
                          <a:solidFill>
                            <a:schemeClr val="tx1"/>
                          </a:solidFill>
                          <a:latin typeface="Meiryo UI" panose="020B0604030504040204" pitchFamily="50" charset="-128"/>
                          <a:ea typeface="Meiryo UI" panose="020B0604030504040204" pitchFamily="50" charset="-128"/>
                        </a:rPr>
                        <a:t> </a:t>
                      </a:r>
                      <a:r>
                        <a:rPr kumimoji="1" lang="ja-JP" altLang="en-US" sz="1200" b="0" u="none" dirty="0">
                          <a:solidFill>
                            <a:schemeClr val="tx1"/>
                          </a:solidFill>
                          <a:latin typeface="Meiryo UI" panose="020B0604030504040204" pitchFamily="50" charset="-128"/>
                          <a:ea typeface="Meiryo UI" panose="020B0604030504040204" pitchFamily="50" charset="-128"/>
                        </a:rPr>
                        <a:t>切迫</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a:solidFill>
                            <a:schemeClr val="tx1"/>
                          </a:solidFill>
                          <a:latin typeface="Meiryo UI" panose="020B0604030504040204" pitchFamily="50" charset="-128"/>
                          <a:ea typeface="Meiryo UI" panose="020B0604030504040204" pitchFamily="50" charset="-128"/>
                        </a:rPr>
                        <a:t>ただちに安全確保の行動を</a:t>
                      </a:r>
                      <a:endParaRPr kumimoji="1" lang="en-US" altLang="ja-JP" sz="14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2910386"/>
                  </a:ext>
                </a:extLst>
              </a:tr>
              <a:tr h="428625">
                <a:tc>
                  <a:txBody>
                    <a:bodyPr/>
                    <a:lstStyle/>
                    <a:p>
                      <a:pPr algn="l"/>
                      <a:r>
                        <a:rPr kumimoji="1" lang="ja-JP" altLang="en-US" sz="1400" b="1">
                          <a:solidFill>
                            <a:schemeClr val="bg1"/>
                          </a:solidFill>
                          <a:latin typeface="Meiryo UI" panose="020B0604030504040204" pitchFamily="50" charset="-128"/>
                          <a:ea typeface="Meiryo UI" panose="020B0604030504040204" pitchFamily="50" charset="-128"/>
                        </a:rPr>
                        <a:t>レベル４高潮危険警報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00AA"/>
                    </a:solidFill>
                  </a:tcPr>
                </a:tc>
                <a:tc>
                  <a:txBody>
                    <a:bodyPr/>
                    <a:lstStyle/>
                    <a:p>
                      <a:pPr>
                        <a:lnSpc>
                          <a:spcPct val="100000"/>
                        </a:lnSpc>
                      </a:pPr>
                      <a:r>
                        <a:rPr kumimoji="1" lang="ja-JP" altLang="en-US" sz="1200" b="0" u="none" dirty="0">
                          <a:solidFill>
                            <a:schemeClr val="tx1"/>
                          </a:solidFill>
                          <a:latin typeface="Meiryo UI"/>
                          <a:ea typeface="Meiryo UI"/>
                        </a:rPr>
                        <a:t>浸水</a:t>
                      </a:r>
                      <a:r>
                        <a:rPr lang="ja-JP" altLang="en-US" sz="1200" b="0" u="none" dirty="0">
                          <a:solidFill>
                            <a:schemeClr val="tx1"/>
                          </a:solidFill>
                          <a:latin typeface="Meiryo UI"/>
                          <a:ea typeface="Meiryo UI"/>
                        </a:rPr>
                        <a:t>被害</a:t>
                      </a:r>
                      <a:r>
                        <a:rPr kumimoji="1" lang="ja-JP" altLang="en-US" sz="1200" b="0" u="none" dirty="0">
                          <a:solidFill>
                            <a:schemeClr val="tx1"/>
                          </a:solidFill>
                          <a:latin typeface="Meiryo UI"/>
                          <a:ea typeface="Meiryo UI"/>
                        </a:rPr>
                        <a:t>の</a:t>
                      </a:r>
                      <a:r>
                        <a:rPr lang="ja-JP" altLang="en-US" sz="1200" b="0" u="none" dirty="0">
                          <a:solidFill>
                            <a:schemeClr val="tx1"/>
                          </a:solidFill>
                          <a:latin typeface="Meiryo UI"/>
                          <a:ea typeface="Meiryo UI"/>
                        </a:rPr>
                        <a:t>おそれがある状況となる</a:t>
                      </a:r>
                      <a:endParaRPr lang="en-US" altLang="ja-JP" sz="1200" b="0" u="none" dirty="0">
                        <a:solidFill>
                          <a:schemeClr val="tx1"/>
                        </a:solidFill>
                        <a:latin typeface="Meiryo UI"/>
                        <a:ea typeface="Meiryo UI"/>
                      </a:endParaRPr>
                    </a:p>
                    <a:p>
                      <a:pPr lvl="0">
                        <a:lnSpc>
                          <a:spcPct val="100000"/>
                        </a:lnSpc>
                        <a:buNone/>
                      </a:pPr>
                      <a:r>
                        <a:rPr kumimoji="1" lang="ja-JP" altLang="en-US" sz="1200" b="0" u="none" dirty="0">
                          <a:solidFill>
                            <a:schemeClr val="tx1"/>
                          </a:solidFill>
                          <a:latin typeface="Meiryo UI"/>
                          <a:ea typeface="Meiryo UI"/>
                        </a:rPr>
                        <a:t>約６時間前までに発表</a:t>
                      </a:r>
                      <a:endParaRPr kumimoji="1" lang="en-US" altLang="ja-JP" sz="1200" b="0" u="none" dirty="0">
                        <a:solidFill>
                          <a:schemeClr val="tx1"/>
                        </a:solidFill>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200" b="0" u="none">
                          <a:solidFill>
                            <a:schemeClr val="tx1"/>
                          </a:solidFill>
                          <a:latin typeface="Meiryo UI" panose="020B0604030504040204" pitchFamily="50" charset="-128"/>
                          <a:ea typeface="Meiryo UI" panose="020B0604030504040204" pitchFamily="50" charset="-128"/>
                        </a:rPr>
                        <a:t>浸水想定区域など、高潮による浸水被害のおそれのある場所にいる者は全員安全な場所に避難</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0824292"/>
                  </a:ext>
                </a:extLst>
              </a:tr>
              <a:tr h="400873">
                <a:tc>
                  <a:txBody>
                    <a:bodyPr/>
                    <a:lstStyle/>
                    <a:p>
                      <a:pPr algn="l"/>
                      <a:r>
                        <a:rPr kumimoji="1" lang="ja-JP" altLang="en-US" sz="1400" b="1">
                          <a:solidFill>
                            <a:schemeClr val="bg1"/>
                          </a:solidFill>
                          <a:latin typeface="Meiryo UI" panose="020B0604030504040204" pitchFamily="50" charset="-128"/>
                          <a:ea typeface="Meiryo UI" panose="020B0604030504040204" pitchFamily="50" charset="-128"/>
                        </a:rPr>
                        <a:t>レベル３高潮警報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800"/>
                    </a:solidFill>
                  </a:tcPr>
                </a:tc>
                <a:tc>
                  <a:txBody>
                    <a:bodyPr/>
                    <a:lstStyle/>
                    <a:p>
                      <a:pPr marL="0" marR="0" lvl="0" indent="0" algn="l">
                        <a:lnSpc>
                          <a:spcPct val="100000"/>
                        </a:lnSpc>
                        <a:spcBef>
                          <a:spcPts val="0"/>
                        </a:spcBef>
                        <a:spcAft>
                          <a:spcPts val="0"/>
                        </a:spcAft>
                        <a:buNone/>
                      </a:pPr>
                      <a:r>
                        <a:rPr kumimoji="1" lang="ja-JP" sz="1200" b="0" i="0" u="none" strike="noStrike" noProof="0">
                          <a:solidFill>
                            <a:schemeClr val="tx1"/>
                          </a:solidFill>
                          <a:latin typeface="Meiryo UI"/>
                          <a:ea typeface="Meiryo UI"/>
                        </a:rPr>
                        <a:t>浸水</a:t>
                      </a:r>
                      <a:r>
                        <a:rPr lang="ja-JP" sz="1200" b="0" i="0" u="none" strike="noStrike" noProof="0">
                          <a:solidFill>
                            <a:schemeClr val="tx1"/>
                          </a:solidFill>
                          <a:latin typeface="Meiryo UI"/>
                          <a:ea typeface="Meiryo UI"/>
                        </a:rPr>
                        <a:t>被害のおそれがある状況</a:t>
                      </a:r>
                      <a:r>
                        <a:rPr lang="ja-JP" altLang="en-US" sz="1200" b="0" i="0" u="none" strike="noStrike" noProof="0">
                          <a:solidFill>
                            <a:schemeClr val="tx1"/>
                          </a:solidFill>
                          <a:latin typeface="Meiryo UI"/>
                          <a:ea typeface="Meiryo UI"/>
                        </a:rPr>
                        <a:t>となる</a:t>
                      </a:r>
                      <a:endParaRPr lang="en-US" altLang="ja-JP" sz="1200" b="0" u="none" dirty="0">
                        <a:solidFill>
                          <a:schemeClr val="tx1"/>
                        </a:solidFill>
                        <a:latin typeface="Meiryo UI"/>
                        <a:ea typeface="Meiryo UI"/>
                      </a:endParaRPr>
                    </a:p>
                    <a:p>
                      <a:pPr marL="0" marR="0" lvl="0" indent="0" algn="l" defTabSz="914400">
                        <a:lnSpc>
                          <a:spcPct val="100000"/>
                        </a:lnSpc>
                        <a:spcBef>
                          <a:spcPts val="0"/>
                        </a:spcBef>
                        <a:spcAft>
                          <a:spcPts val="0"/>
                        </a:spcAft>
                        <a:buNone/>
                        <a:tabLst/>
                        <a:defRPr/>
                      </a:pPr>
                      <a:r>
                        <a:rPr kumimoji="1" lang="ja-JP" altLang="en-US" sz="1200" b="0" u="none">
                          <a:solidFill>
                            <a:schemeClr val="tx1"/>
                          </a:solidFill>
                          <a:latin typeface="Meiryo UI"/>
                          <a:ea typeface="Meiryo UI"/>
                        </a:rPr>
                        <a:t>約</a:t>
                      </a:r>
                      <a:r>
                        <a:rPr kumimoji="1" lang="en-US" altLang="ja-JP" sz="1200" b="0" u="none" dirty="0">
                          <a:solidFill>
                            <a:schemeClr val="tx1"/>
                          </a:solidFill>
                          <a:latin typeface="Meiryo UI"/>
                          <a:ea typeface="Meiryo UI"/>
                        </a:rPr>
                        <a:t>12</a:t>
                      </a:r>
                      <a:r>
                        <a:rPr kumimoji="1" lang="ja-JP" altLang="en-US" sz="1200" b="0" u="none">
                          <a:solidFill>
                            <a:schemeClr val="tx1"/>
                          </a:solidFill>
                          <a:latin typeface="Meiryo UI"/>
                          <a:ea typeface="Meiryo UI"/>
                        </a:rPr>
                        <a:t>時間前までに発表</a:t>
                      </a:r>
                      <a:endParaRPr kumimoji="1" lang="en-US" altLang="ja-JP" sz="1200" b="0" u="none" dirty="0">
                        <a:solidFill>
                          <a:schemeClr val="tx1"/>
                        </a:solidFill>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0000"/>
                        </a:lnSpc>
                      </a:pPr>
                      <a:r>
                        <a:rPr kumimoji="1" lang="ja-JP" altLang="en-US" sz="1400" dirty="0">
                          <a:latin typeface="Meiryo UI" panose="020B0604030504040204" pitchFamily="50" charset="-128"/>
                          <a:ea typeface="Meiryo UI" panose="020B0604030504040204" pitchFamily="50" charset="-128"/>
                        </a:rPr>
                        <a:t>避難に時間を要する人は早めに避難、避難の準備など</a:t>
                      </a:r>
                      <a:endParaRPr kumimoji="1" lang="ja-JP"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2711178"/>
                  </a:ext>
                </a:extLst>
              </a:tr>
              <a:tr h="389702">
                <a:tc>
                  <a:txBody>
                    <a:bodyPr/>
                    <a:lstStyle/>
                    <a:p>
                      <a:pPr algn="l"/>
                      <a:r>
                        <a:rPr kumimoji="1" lang="ja-JP" altLang="en-US" sz="1400" b="1">
                          <a:solidFill>
                            <a:schemeClr val="tx1"/>
                          </a:solidFill>
                          <a:latin typeface="Meiryo UI" panose="020B0604030504040204" pitchFamily="50" charset="-128"/>
                          <a:ea typeface="Meiryo UI" panose="020B0604030504040204" pitchFamily="50" charset="-128"/>
                        </a:rPr>
                        <a:t>レベル２高潮注意報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00"/>
                    </a:solidFill>
                  </a:tcPr>
                </a:tc>
                <a:tc>
                  <a:txBody>
                    <a:bodyPr/>
                    <a:lstStyle/>
                    <a:p>
                      <a:pPr marL="0" marR="0" lvl="0" indent="0" algn="l">
                        <a:lnSpc>
                          <a:spcPct val="100000"/>
                        </a:lnSpc>
                        <a:spcBef>
                          <a:spcPts val="0"/>
                        </a:spcBef>
                        <a:spcAft>
                          <a:spcPts val="0"/>
                        </a:spcAft>
                        <a:buNone/>
                      </a:pPr>
                      <a:r>
                        <a:rPr kumimoji="1" lang="ja-JP" sz="1200" b="0" i="0" u="none" strike="noStrike" noProof="0">
                          <a:solidFill>
                            <a:schemeClr val="tx1"/>
                          </a:solidFill>
                          <a:latin typeface="Meiryo UI"/>
                          <a:ea typeface="Meiryo UI"/>
                        </a:rPr>
                        <a:t>浸水</a:t>
                      </a:r>
                      <a:r>
                        <a:rPr lang="ja-JP" sz="1200" b="0" i="0" u="none" strike="noStrike" noProof="0">
                          <a:solidFill>
                            <a:schemeClr val="tx1"/>
                          </a:solidFill>
                          <a:latin typeface="Meiryo UI"/>
                          <a:ea typeface="Meiryo UI"/>
                        </a:rPr>
                        <a:t>被害のおそれがある状況</a:t>
                      </a:r>
                      <a:r>
                        <a:rPr kumimoji="1" lang="ja-JP" altLang="en-US" sz="1200" b="0" i="0" u="none" strike="noStrike" noProof="0">
                          <a:solidFill>
                            <a:schemeClr val="tx1"/>
                          </a:solidFill>
                          <a:latin typeface="Meiryo UI"/>
                          <a:ea typeface="Meiryo UI"/>
                        </a:rPr>
                        <a:t>となる</a:t>
                      </a:r>
                      <a:endParaRPr lang="en-US" altLang="ja-JP" sz="1200" b="0" u="none" dirty="0">
                        <a:solidFill>
                          <a:schemeClr val="tx1"/>
                        </a:solidFill>
                        <a:latin typeface="Meiryo UI"/>
                        <a:ea typeface="Meiryo UI"/>
                      </a:endParaRPr>
                    </a:p>
                    <a:p>
                      <a:pPr marL="0" marR="0" lvl="0" indent="0" algn="l" defTabSz="914400">
                        <a:lnSpc>
                          <a:spcPct val="100000"/>
                        </a:lnSpc>
                        <a:spcBef>
                          <a:spcPts val="0"/>
                        </a:spcBef>
                        <a:spcAft>
                          <a:spcPts val="0"/>
                        </a:spcAft>
                        <a:buNone/>
                        <a:tabLst/>
                        <a:defRPr/>
                      </a:pPr>
                      <a:r>
                        <a:rPr kumimoji="1" lang="ja-JP" altLang="en-US" sz="1200" b="0" u="none">
                          <a:solidFill>
                            <a:schemeClr val="tx1"/>
                          </a:solidFill>
                          <a:latin typeface="Meiryo UI"/>
                          <a:ea typeface="Meiryo UI"/>
                        </a:rPr>
                        <a:t>約</a:t>
                      </a:r>
                      <a:r>
                        <a:rPr kumimoji="1" lang="en-US" altLang="ja-JP" sz="1200" b="0" u="none" dirty="0">
                          <a:solidFill>
                            <a:schemeClr val="tx1"/>
                          </a:solidFill>
                          <a:latin typeface="Meiryo UI"/>
                          <a:ea typeface="Meiryo UI"/>
                        </a:rPr>
                        <a:t>18</a:t>
                      </a:r>
                      <a:r>
                        <a:rPr kumimoji="1" lang="ja-JP" altLang="en-US" sz="1200" b="0" u="none">
                          <a:solidFill>
                            <a:schemeClr val="tx1"/>
                          </a:solidFill>
                          <a:latin typeface="Meiryo UI"/>
                          <a:ea typeface="Meiryo UI"/>
                        </a:rPr>
                        <a:t>時間前までに発表</a:t>
                      </a:r>
                      <a:endParaRPr kumimoji="1" lang="en-US" altLang="ja-JP" sz="1200" b="0" u="none" dirty="0">
                        <a:solidFill>
                          <a:schemeClr val="tx1"/>
                        </a:solidFill>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避難行動を確認（避難場所やルート、時期など）</a:t>
                      </a:r>
                      <a:endParaRPr lang="ja-JP"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291593"/>
                  </a:ext>
                </a:extLst>
              </a:tr>
              <a:tr h="334323">
                <a:tc>
                  <a:txBody>
                    <a:bodyPr/>
                    <a:lstStyle/>
                    <a:p>
                      <a:pPr algn="l"/>
                      <a:r>
                        <a:rPr kumimoji="1" lang="ja-JP" altLang="en-US" sz="1400" b="1" dirty="0">
                          <a:solidFill>
                            <a:schemeClr val="tx1"/>
                          </a:solidFill>
                          <a:latin typeface="Meiryo UI" panose="020B0604030504040204" pitchFamily="50" charset="-128"/>
                          <a:ea typeface="Meiryo UI" panose="020B0604030504040204" pitchFamily="50" charset="-128"/>
                        </a:rPr>
                        <a:t>早期注意情報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rPr>
                        <a:t>５日先までにレベル４相当の現象が予想される場合に「高」「中」の２段階で発表</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災害への心構えを高める</a:t>
                      </a:r>
                      <a:endParaRPr lang="ja-JP"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8225726"/>
                  </a:ext>
                </a:extLst>
              </a:tr>
            </a:tbl>
          </a:graphicData>
        </a:graphic>
      </p:graphicFrame>
      <p:sp>
        <p:nvSpPr>
          <p:cNvPr id="5" name="スライド番号プレースホルダー 2">
            <a:extLst>
              <a:ext uri="{FF2B5EF4-FFF2-40B4-BE49-F238E27FC236}">
                <a16:creationId xmlns:a16="http://schemas.microsoft.com/office/drawing/2014/main" id="{5672FA58-81B9-9CCD-D552-28C7429A0787}"/>
              </a:ext>
            </a:extLst>
          </p:cNvPr>
          <p:cNvSpPr>
            <a:spLocks noGrp="1"/>
          </p:cNvSpPr>
          <p:nvPr>
            <p:ph type="sldNum" sz="quarter" idx="4294967295"/>
          </p:nvPr>
        </p:nvSpPr>
        <p:spPr>
          <a:xfrm>
            <a:off x="7010400" y="6479862"/>
            <a:ext cx="2133600" cy="238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1FC12D-27C1-4F31-90C9-A93D49E44687}"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58A22FA4-C9B4-1557-C1D7-1B441D0F152C}"/>
              </a:ext>
            </a:extLst>
          </p:cNvPr>
          <p:cNvSpPr txBox="1"/>
          <p:nvPr/>
        </p:nvSpPr>
        <p:spPr>
          <a:xfrm>
            <a:off x="3814125" y="476143"/>
            <a:ext cx="5216859" cy="338554"/>
          </a:xfrm>
          <a:prstGeom prst="rect">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wrap="square">
            <a:spAutoFit/>
          </a:bodyPr>
          <a:lstStyle/>
          <a:p>
            <a:pPr marL="0" marR="0" lvl="0" indent="0" algn="ctr" defTabSz="914400" rtl="0" eaLnBrk="0" fontAlgn="auto" latinLnBrk="0" hangingPunct="0">
              <a:lnSpc>
                <a:spcPct val="100000"/>
              </a:lnSpc>
              <a:spcBef>
                <a:spcPct val="20000"/>
              </a:spcBef>
              <a:spcAft>
                <a:spcPts val="0"/>
              </a:spcAft>
              <a:buClrTx/>
              <a:buSzTx/>
              <a:buFontTx/>
              <a:buNone/>
              <a:tabLst/>
              <a:defRPr/>
            </a:pPr>
            <a:r>
              <a:rPr kumimoji="0"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警戒レベル毎に情報を整理し、避難行動との関係を明確化</a:t>
            </a:r>
            <a:endParaRPr kumimoji="0"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28B92A2F-E119-E641-BF4F-9BFE7A13F29C}"/>
              </a:ext>
            </a:extLst>
          </p:cNvPr>
          <p:cNvSpPr txBox="1"/>
          <p:nvPr/>
        </p:nvSpPr>
        <p:spPr>
          <a:xfrm>
            <a:off x="7252" y="2896452"/>
            <a:ext cx="9140558" cy="246221"/>
          </a:xfrm>
          <a:prstGeom prst="rect">
            <a:avLst/>
          </a:prstGeom>
          <a:noFill/>
        </p:spPr>
        <p:txBody>
          <a:bodyPr wrap="square">
            <a:spAutoFit/>
          </a:bodyPr>
          <a:lstStyle/>
          <a:p>
            <a:r>
              <a:rPr lang="ja-JP" altLang="en-US" sz="1000">
                <a:latin typeface="Meiryo UI" panose="020B0604030504040204" pitchFamily="34" charset="-128"/>
                <a:ea typeface="Meiryo UI" panose="020B0604030504040204" pitchFamily="34" charset="-128"/>
              </a:rPr>
              <a:t>（注）現在は高潮注意報で行っている低地での軽微な浸水被害に対する注意喚起は、新たな情報体系では扱わず、今後は高い潮位、大潮等に関する「気象解説情報」で対応</a:t>
            </a:r>
          </a:p>
        </p:txBody>
      </p:sp>
    </p:spTree>
    <p:extLst>
      <p:ext uri="{BB962C8B-B14F-4D97-AF65-F5344CB8AC3E}">
        <p14:creationId xmlns:p14="http://schemas.microsoft.com/office/powerpoint/2010/main" val="424711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 y="0"/>
            <a:ext cx="7983415" cy="405798"/>
          </a:xfrm>
          <a:prstGeom prst="rect">
            <a:avLst/>
          </a:prstGeom>
        </p:spPr>
        <p:txBody>
          <a:bodyPr lIns="91440" tIns="45720" rIns="91440" bIns="45720" anchor="t"/>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1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36"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5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74"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779173" rtl="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a:ln>
                  <a:noFill/>
                </a:ln>
                <a:solidFill>
                  <a:srgbClr val="4087C8"/>
                </a:solidFill>
                <a:effectLst/>
                <a:uLnTx/>
                <a:uFillTx/>
                <a:latin typeface="Meiryo UI"/>
                <a:ea typeface="Meiryo UI"/>
              </a:rPr>
              <a:t>高潮の共同予報・警報の創設</a:t>
            </a:r>
          </a:p>
          <a:p>
            <a:pPr marL="0" marR="0" lvl="0" indent="0" algn="l" defTabSz="779173" rtl="0" eaLnBrk="1" fontAlgn="base" latinLnBrk="0" hangingPunct="1">
              <a:lnSpc>
                <a:spcPct val="100000"/>
              </a:lnSpc>
              <a:spcBef>
                <a:spcPct val="0"/>
              </a:spcBef>
              <a:spcAft>
                <a:spcPct val="0"/>
              </a:spcAft>
              <a:buClrTx/>
              <a:buSzTx/>
              <a:buFontTx/>
              <a:buNone/>
              <a:tabLst/>
              <a:defRPr/>
            </a:pPr>
            <a:endParaRPr kumimoji="1" lang="ja-JP" altLang="en-US" sz="2400" b="1" i="0" u="none" strike="noStrike" kern="0" cap="none" spc="0" normalizeH="0" baseline="0" noProof="0">
              <a:ln>
                <a:noFill/>
              </a:ln>
              <a:solidFill>
                <a:srgbClr val="4087C8"/>
              </a:solidFill>
              <a:effectLst/>
              <a:uLnTx/>
              <a:uFillTx/>
              <a:latin typeface="Meiryo UI"/>
              <a:ea typeface="Meiryo UI"/>
            </a:endParaRPr>
          </a:p>
          <a:p>
            <a:pPr marL="0" marR="0" lvl="0" indent="0" algn="l" defTabSz="779173" rtl="0" eaLnBrk="1" fontAlgn="base" latinLnBrk="0" hangingPunct="1">
              <a:lnSpc>
                <a:spcPct val="100000"/>
              </a:lnSpc>
              <a:spcBef>
                <a:spcPct val="0"/>
              </a:spcBef>
              <a:spcAft>
                <a:spcPct val="0"/>
              </a:spcAft>
              <a:buClrTx/>
              <a:buSzTx/>
              <a:buFontTx/>
              <a:buNone/>
              <a:tabLst/>
              <a:defRPr/>
            </a:pPr>
            <a:endParaRPr kumimoji="1" lang="ja-JP" altLang="en-US" sz="2400" b="1" i="0" u="none" strike="noStrike" kern="0" cap="none" spc="0" normalizeH="0" baseline="0" noProof="0">
              <a:ln>
                <a:noFill/>
              </a:ln>
              <a:solidFill>
                <a:srgbClr val="4087C8"/>
              </a:solidFill>
              <a:effectLst/>
              <a:uLnTx/>
              <a:uFillTx/>
              <a:latin typeface="Meiryo UI"/>
              <a:ea typeface="Meiryo UI"/>
            </a:endParaRPr>
          </a:p>
        </p:txBody>
      </p:sp>
      <p:sp>
        <p:nvSpPr>
          <p:cNvPr id="5" name="スライド番号プレースホルダー 2"/>
          <p:cNvSpPr txBox="1">
            <a:spLocks/>
          </p:cNvSpPr>
          <p:nvPr/>
        </p:nvSpPr>
        <p:spPr>
          <a:xfrm>
            <a:off x="7010400" y="6435581"/>
            <a:ext cx="2133600" cy="439615"/>
          </a:xfrm>
          <a:prstGeom prst="rect">
            <a:avLst/>
          </a:prstGeom>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51FC12D-27C1-4F31-90C9-A93D49E44687}" type="slidenum">
              <a:rPr kumimoji="1" lang="en-US" altLang="ja-JP" sz="1662" b="0" i="0" u="none" strike="noStrike" kern="1200" cap="none" spc="0" normalizeH="0" baseline="0" noProof="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662"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8" name="スライド番号プレースホルダー 7">
            <a:extLst>
              <a:ext uri="{FF2B5EF4-FFF2-40B4-BE49-F238E27FC236}">
                <a16:creationId xmlns:a16="http://schemas.microsoft.com/office/drawing/2014/main" id="{70AB0873-1D68-1A62-AC1F-1CFF3B7D00FF}"/>
              </a:ext>
            </a:extLst>
          </p:cNvPr>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51FC12D-27C1-4F31-90C9-A93D49E44687}" type="slidenum">
              <a:rPr kumimoji="1" lang="en-US" altLang="ja-JP" sz="1023"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023"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 name="正方形/長方形 5">
            <a:extLst>
              <a:ext uri="{FF2B5EF4-FFF2-40B4-BE49-F238E27FC236}">
                <a16:creationId xmlns:a16="http://schemas.microsoft.com/office/drawing/2014/main" id="{CA7FAF80-34C3-7D1F-0E21-69F2E39AD0A7}"/>
              </a:ext>
            </a:extLst>
          </p:cNvPr>
          <p:cNvSpPr/>
          <p:nvPr/>
        </p:nvSpPr>
        <p:spPr>
          <a:xfrm>
            <a:off x="151338" y="638691"/>
            <a:ext cx="8844216" cy="1766190"/>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22698" tIns="122698" rIns="122698" bIns="122698" rtlCol="0" anchor="ctr"/>
          <a:lstStyle/>
          <a:p>
            <a:pPr marL="174503" indent="-174503" algn="just" defTabSz="779173" fontAlgn="auto">
              <a:spcBef>
                <a:spcPts val="0"/>
              </a:spcBef>
              <a:spcAft>
                <a:spcPts val="0"/>
              </a:spcAft>
              <a:defRPr/>
            </a:pPr>
            <a:r>
              <a:rPr lang="ja-JP" altLang="en-US" sz="1600">
                <a:solidFill>
                  <a:prstClr val="black"/>
                </a:solidFill>
                <a:latin typeface="Meiryo UI" panose="020B0604030504040204" pitchFamily="50" charset="-128"/>
                <a:ea typeface="Meiryo UI" panose="020B0604030504040204" pitchFamily="50" charset="-128"/>
              </a:rPr>
              <a:t>○　現在の高潮の予報・警報は、気象庁が</a:t>
            </a:r>
            <a:r>
              <a:rPr lang="ja-JP" altLang="en-US" sz="1600" b="1" u="sng">
                <a:solidFill>
                  <a:srgbClr val="C00000"/>
                </a:solidFill>
                <a:latin typeface="Meiryo UI" panose="020B0604030504040204" pitchFamily="50" charset="-128"/>
                <a:ea typeface="Meiryo UI" panose="020B0604030504040204" pitchFamily="50" charset="-128"/>
              </a:rPr>
              <a:t>「吸い上げ」及び「吹き寄せ」の要素を基に実施</a:t>
            </a:r>
            <a:r>
              <a:rPr lang="ja-JP" altLang="en-US" sz="1600">
                <a:solidFill>
                  <a:prstClr val="black"/>
                </a:solidFill>
                <a:latin typeface="Meiryo UI" panose="020B0604030504040204" pitchFamily="50" charset="-128"/>
                <a:ea typeface="Meiryo UI" panose="020B0604030504040204" pitchFamily="50" charset="-128"/>
              </a:rPr>
              <a:t>しているが、海岸地形や施設を考慮した</a:t>
            </a:r>
            <a:r>
              <a:rPr lang="ja-JP" altLang="en-US" sz="1600" b="1" u="sng">
                <a:solidFill>
                  <a:srgbClr val="C00000"/>
                </a:solidFill>
                <a:latin typeface="Meiryo UI" panose="020B0604030504040204" pitchFamily="50" charset="-128"/>
                <a:ea typeface="Meiryo UI" panose="020B0604030504040204" pitchFamily="50" charset="-128"/>
              </a:rPr>
              <a:t>「波の打上げ高」を反映</a:t>
            </a:r>
            <a:r>
              <a:rPr lang="ja-JP" altLang="en-US" sz="1600" b="1" u="sng">
                <a:solidFill>
                  <a:srgbClr val="C00000"/>
                </a:solidFill>
                <a:latin typeface="Meiryo UI"/>
                <a:ea typeface="Meiryo UI"/>
              </a:rPr>
              <a:t>することで、より精緻な高潮予報が可能</a:t>
            </a:r>
            <a:r>
              <a:rPr lang="ja-JP" altLang="en-US" sz="1600">
                <a:solidFill>
                  <a:prstClr val="black"/>
                </a:solidFill>
                <a:latin typeface="Meiryo UI" panose="020B0604030504040204" pitchFamily="50" charset="-128"/>
                <a:ea typeface="Meiryo UI" panose="020B0604030504040204" pitchFamily="50" charset="-128"/>
              </a:rPr>
              <a:t>。</a:t>
            </a:r>
            <a:endParaRPr lang="en-US" altLang="ja-JP" sz="1600" dirty="0">
              <a:solidFill>
                <a:prstClr val="black"/>
              </a:solidFill>
              <a:latin typeface="Meiryo UI" panose="020B0604030504040204" pitchFamily="50" charset="-128"/>
              <a:ea typeface="Meiryo UI" panose="020B0604030504040204" pitchFamily="50" charset="-128"/>
            </a:endParaRPr>
          </a:p>
          <a:p>
            <a:pPr marL="174503" indent="-174503" algn="just" defTabSz="779173" fontAlgn="auto">
              <a:spcBef>
                <a:spcPts val="0"/>
              </a:spcBef>
              <a:spcAft>
                <a:spcPts val="0"/>
              </a:spcAft>
              <a:defRPr/>
            </a:pPr>
            <a:endParaRPr lang="en-US" altLang="ja-JP" sz="800" dirty="0">
              <a:solidFill>
                <a:prstClr val="black"/>
              </a:solidFill>
              <a:latin typeface="Meiryo UI" panose="020B0604030504040204" pitchFamily="50" charset="-128"/>
              <a:ea typeface="Meiryo UI" panose="020B0604030504040204" pitchFamily="50" charset="-128"/>
            </a:endParaRPr>
          </a:p>
          <a:p>
            <a:pPr marL="174503" indent="-174503" algn="just" defTabSz="779173" fontAlgn="auto">
              <a:spcBef>
                <a:spcPts val="0"/>
              </a:spcBef>
              <a:spcAft>
                <a:spcPts val="0"/>
              </a:spcAft>
              <a:defRPr/>
            </a:pPr>
            <a:r>
              <a:rPr lang="ja-JP" altLang="en-US" sz="1600">
                <a:solidFill>
                  <a:prstClr val="black"/>
                </a:solidFill>
                <a:latin typeface="Meiryo UI" panose="020B0604030504040204" pitchFamily="50" charset="-128"/>
                <a:ea typeface="Meiryo UI" panose="020B0604030504040204" pitchFamily="50" charset="-128"/>
              </a:rPr>
              <a:t>○　</a:t>
            </a:r>
            <a:r>
              <a:rPr lang="ja-JP" altLang="ja-JP" sz="1600">
                <a:solidFill>
                  <a:prstClr val="black"/>
                </a:solidFill>
                <a:latin typeface="Meiryo UI" panose="020B0604030504040204" pitchFamily="50" charset="-128"/>
                <a:ea typeface="Meiryo UI" panose="020B0604030504040204" pitchFamily="50" charset="-128"/>
              </a:rPr>
              <a:t>国土交通省</a:t>
            </a:r>
            <a:r>
              <a:rPr lang="ja-JP" altLang="en-US" sz="1600">
                <a:solidFill>
                  <a:prstClr val="black"/>
                </a:solidFill>
                <a:latin typeface="Meiryo UI" panose="020B0604030504040204" pitchFamily="50" charset="-128"/>
                <a:ea typeface="Meiryo UI" panose="020B0604030504040204" pitchFamily="50" charset="-128"/>
              </a:rPr>
              <a:t>において</a:t>
            </a:r>
            <a:r>
              <a:rPr lang="ja-JP" altLang="ja-JP" sz="1600">
                <a:solidFill>
                  <a:prstClr val="black"/>
                </a:solidFill>
                <a:latin typeface="Meiryo UI" panose="020B0604030504040204" pitchFamily="50" charset="-128"/>
                <a:ea typeface="Meiryo UI" panose="020B0604030504040204" pitchFamily="50" charset="-128"/>
              </a:rPr>
              <a:t>都道府県と協力し、</a:t>
            </a:r>
            <a:r>
              <a:rPr lang="ja-JP" altLang="ja-JP" sz="1600" b="1" u="sng">
                <a:solidFill>
                  <a:srgbClr val="C00000"/>
                </a:solidFill>
                <a:latin typeface="Meiryo UI" panose="020B0604030504040204" pitchFamily="50" charset="-128"/>
                <a:ea typeface="Meiryo UI" panose="020B0604030504040204" pitchFamily="50" charset="-128"/>
              </a:rPr>
              <a:t>波の打上げ高を予測</a:t>
            </a:r>
            <a:r>
              <a:rPr lang="ja-JP" altLang="en-US" sz="1600" b="1" u="sng">
                <a:solidFill>
                  <a:srgbClr val="C00000"/>
                </a:solidFill>
                <a:latin typeface="Meiryo UI" panose="020B0604030504040204" pitchFamily="50" charset="-128"/>
                <a:ea typeface="Meiryo UI" panose="020B0604030504040204" pitchFamily="50" charset="-128"/>
              </a:rPr>
              <a:t>・観測で</a:t>
            </a:r>
            <a:r>
              <a:rPr lang="ja-JP" altLang="ja-JP" sz="1600" b="1" u="sng">
                <a:solidFill>
                  <a:srgbClr val="C00000"/>
                </a:solidFill>
                <a:latin typeface="Meiryo UI" panose="020B0604030504040204" pitchFamily="50" charset="-128"/>
                <a:ea typeface="Meiryo UI" panose="020B0604030504040204" pitchFamily="50" charset="-128"/>
              </a:rPr>
              <a:t>きる</a:t>
            </a:r>
            <a:r>
              <a:rPr lang="ja-JP" altLang="en-US" sz="1600" b="1" u="sng">
                <a:solidFill>
                  <a:srgbClr val="C00000"/>
                </a:solidFill>
                <a:latin typeface="Meiryo UI" panose="020B0604030504040204" pitchFamily="50" charset="-128"/>
                <a:ea typeface="Meiryo UI" panose="020B0604030504040204" pitchFamily="50" charset="-128"/>
              </a:rPr>
              <a:t>システムを</a:t>
            </a:r>
            <a:r>
              <a:rPr lang="ja-JP" altLang="ja-JP" sz="1600" b="1" u="sng">
                <a:solidFill>
                  <a:srgbClr val="C00000"/>
                </a:solidFill>
                <a:latin typeface="Meiryo UI" panose="020B0604030504040204" pitchFamily="50" charset="-128"/>
                <a:ea typeface="Meiryo UI" panose="020B0604030504040204" pitchFamily="50" charset="-128"/>
              </a:rPr>
              <a:t>構築</a:t>
            </a:r>
            <a:endParaRPr lang="en-US" altLang="ja-JP" sz="1600" b="1" u="sng" dirty="0">
              <a:solidFill>
                <a:srgbClr val="C00000"/>
              </a:solidFill>
              <a:latin typeface="Meiryo UI" panose="020B0604030504040204" pitchFamily="50" charset="-128"/>
              <a:ea typeface="Meiryo UI" panose="020B0604030504040204" pitchFamily="50" charset="-128"/>
            </a:endParaRPr>
          </a:p>
          <a:p>
            <a:pPr marL="174503" indent="-174503" algn="just" defTabSz="779173" fontAlgn="auto">
              <a:spcBef>
                <a:spcPts val="0"/>
              </a:spcBef>
              <a:spcAft>
                <a:spcPts val="0"/>
              </a:spcAft>
              <a:defRPr/>
            </a:pPr>
            <a:r>
              <a:rPr lang="ja-JP" altLang="en-US" sz="1600">
                <a:solidFill>
                  <a:prstClr val="black"/>
                </a:solidFill>
                <a:latin typeface="Meiryo UI" panose="020B0604030504040204" pitchFamily="50" charset="-128"/>
                <a:ea typeface="Meiryo UI" panose="020B0604030504040204" pitchFamily="50" charset="-128"/>
                <a:sym typeface="+mn-ea"/>
              </a:rPr>
              <a:t>　（令和８年から本格運用を予定）。</a:t>
            </a:r>
            <a:endParaRPr lang="en-US" altLang="ja-JP" sz="1600" dirty="0">
              <a:solidFill>
                <a:prstClr val="black"/>
              </a:solidFill>
              <a:latin typeface="Meiryo UI" panose="020B0604030504040204" pitchFamily="50" charset="-128"/>
              <a:ea typeface="Meiryo UI" panose="020B0604030504040204" pitchFamily="50" charset="-128"/>
            </a:endParaRPr>
          </a:p>
          <a:p>
            <a:pPr marL="174503" indent="-174503" algn="just" defTabSz="779173" fontAlgn="auto">
              <a:spcBef>
                <a:spcPts val="0"/>
              </a:spcBef>
              <a:spcAft>
                <a:spcPts val="0"/>
              </a:spcAft>
              <a:defRPr/>
            </a:pPr>
            <a:endParaRPr lang="en-US" altLang="ja-JP" sz="800" dirty="0">
              <a:solidFill>
                <a:prstClr val="black"/>
              </a:solidFill>
              <a:latin typeface="Meiryo UI" panose="020B0604030504040204" pitchFamily="50" charset="-128"/>
              <a:ea typeface="Meiryo UI" panose="020B0604030504040204" pitchFamily="50" charset="-128"/>
            </a:endParaRPr>
          </a:p>
          <a:p>
            <a:pPr marL="174503" indent="-174503" algn="just" defTabSz="779173" fontAlgn="auto">
              <a:spcBef>
                <a:spcPts val="0"/>
              </a:spcBef>
              <a:spcAft>
                <a:spcPts val="0"/>
              </a:spcAft>
              <a:defRPr/>
            </a:pPr>
            <a:r>
              <a:rPr lang="ja-JP" altLang="en-US" sz="1600">
                <a:solidFill>
                  <a:prstClr val="black"/>
                </a:solidFill>
                <a:latin typeface="Meiryo UI" panose="020B0604030504040204" pitchFamily="50" charset="-128"/>
                <a:ea typeface="Meiryo UI" panose="020B0604030504040204" pitchFamily="50" charset="-128"/>
                <a:sym typeface="+mn-ea"/>
              </a:rPr>
              <a:t>○　</a:t>
            </a:r>
            <a:r>
              <a:rPr lang="ja-JP" altLang="en-US" sz="1600" b="1" u="sng">
                <a:solidFill>
                  <a:srgbClr val="C00000"/>
                </a:solidFill>
                <a:latin typeface="Meiryo UI" panose="020B0604030504040204" pitchFamily="50" charset="-128"/>
                <a:ea typeface="Meiryo UI" panose="020B0604030504040204" pitchFamily="50" charset="-128"/>
                <a:sym typeface="+mn-ea"/>
              </a:rPr>
              <a:t>気象庁</a:t>
            </a:r>
            <a:r>
              <a:rPr lang="ja-JP" altLang="en-US" sz="1600">
                <a:solidFill>
                  <a:prstClr val="black"/>
                </a:solidFill>
                <a:latin typeface="Meiryo UI" panose="020B0604030504040204" pitchFamily="50" charset="-128"/>
                <a:ea typeface="Meiryo UI" panose="020B0604030504040204" pitchFamily="50" charset="-128"/>
                <a:sym typeface="+mn-ea"/>
              </a:rPr>
              <a:t>の潮位予測、</a:t>
            </a:r>
            <a:r>
              <a:rPr lang="ja-JP" altLang="en-US" sz="1600" b="1" u="sng">
                <a:solidFill>
                  <a:srgbClr val="C00000"/>
                </a:solidFill>
                <a:latin typeface="Meiryo UI" panose="020B0604030504040204" pitchFamily="50" charset="-128"/>
                <a:ea typeface="Meiryo UI" panose="020B0604030504040204" pitchFamily="50" charset="-128"/>
                <a:sym typeface="+mn-ea"/>
              </a:rPr>
              <a:t>国土交通省</a:t>
            </a:r>
            <a:r>
              <a:rPr lang="ja-JP" altLang="en-US" sz="1600">
                <a:solidFill>
                  <a:prstClr val="black"/>
                </a:solidFill>
                <a:latin typeface="Meiryo UI" panose="020B0604030504040204" pitchFamily="50" charset="-128"/>
                <a:ea typeface="Meiryo UI" panose="020B0604030504040204" pitchFamily="50" charset="-128"/>
                <a:sym typeface="+mn-ea"/>
              </a:rPr>
              <a:t>の波の打上げ高予測、</a:t>
            </a:r>
            <a:r>
              <a:rPr lang="ja-JP" altLang="en-US" sz="1600" b="1" u="sng">
                <a:solidFill>
                  <a:srgbClr val="C00000"/>
                </a:solidFill>
                <a:latin typeface="Meiryo UI" panose="020B0604030504040204" pitchFamily="50" charset="-128"/>
                <a:ea typeface="Meiryo UI" panose="020B0604030504040204" pitchFamily="50" charset="-128"/>
                <a:sym typeface="+mn-ea"/>
              </a:rPr>
              <a:t>都道府県</a:t>
            </a:r>
            <a:r>
              <a:rPr lang="ja-JP" altLang="en-US" sz="1600">
                <a:solidFill>
                  <a:prstClr val="black"/>
                </a:solidFill>
                <a:latin typeface="Meiryo UI" panose="020B0604030504040204" pitchFamily="50" charset="-128"/>
                <a:ea typeface="Meiryo UI" panose="020B0604030504040204" pitchFamily="50" charset="-128"/>
                <a:sym typeface="+mn-ea"/>
              </a:rPr>
              <a:t>の集約する地形情報等を結集し、国土交通大臣が指定する海岸について、</a:t>
            </a:r>
            <a:r>
              <a:rPr lang="ja-JP" altLang="en-US" sz="1600" b="1" u="sng">
                <a:solidFill>
                  <a:srgbClr val="C00000"/>
                </a:solidFill>
                <a:latin typeface="Meiryo UI" panose="020B0604030504040204" pitchFamily="50" charset="-128"/>
                <a:ea typeface="Meiryo UI" panose="020B0604030504040204" pitchFamily="50" charset="-128"/>
                <a:sym typeface="+mn-ea"/>
              </a:rPr>
              <a:t>三者で共同して予報・警報を実施</a:t>
            </a:r>
            <a:r>
              <a:rPr lang="ja-JP" altLang="en-US" sz="1600">
                <a:solidFill>
                  <a:prstClr val="black"/>
                </a:solidFill>
                <a:latin typeface="Meiryo UI" panose="020B0604030504040204" pitchFamily="50" charset="-128"/>
                <a:ea typeface="Meiryo UI" panose="020B0604030504040204" pitchFamily="50" charset="-128"/>
                <a:sym typeface="+mn-ea"/>
              </a:rPr>
              <a:t>。</a:t>
            </a:r>
            <a:endParaRPr lang="en-US" altLang="ja-JP" sz="1600" dirty="0">
              <a:solidFill>
                <a:prstClr val="black"/>
              </a:solidFill>
              <a:latin typeface="Meiryo UI" panose="020B0604030504040204" pitchFamily="50" charset="-128"/>
              <a:ea typeface="Meiryo UI" panose="020B0604030504040204" pitchFamily="50" charset="-128"/>
              <a:sym typeface="+mn-ea"/>
            </a:endParaRPr>
          </a:p>
        </p:txBody>
      </p:sp>
      <p:grpSp>
        <p:nvGrpSpPr>
          <p:cNvPr id="11" name="グループ化 10">
            <a:extLst>
              <a:ext uri="{FF2B5EF4-FFF2-40B4-BE49-F238E27FC236}">
                <a16:creationId xmlns:a16="http://schemas.microsoft.com/office/drawing/2014/main" id="{2B296CBB-15C9-CE09-7E30-027E2BEE0621}"/>
              </a:ext>
            </a:extLst>
          </p:cNvPr>
          <p:cNvGrpSpPr/>
          <p:nvPr/>
        </p:nvGrpSpPr>
        <p:grpSpPr>
          <a:xfrm>
            <a:off x="4904242" y="2824709"/>
            <a:ext cx="4045864" cy="3185351"/>
            <a:chOff x="10565903" y="1652442"/>
            <a:chExt cx="4383019" cy="3450797"/>
          </a:xfrm>
        </p:grpSpPr>
        <p:sp>
          <p:nvSpPr>
            <p:cNvPr id="12" name="楕円 7">
              <a:extLst>
                <a:ext uri="{FF2B5EF4-FFF2-40B4-BE49-F238E27FC236}">
                  <a16:creationId xmlns:a16="http://schemas.microsoft.com/office/drawing/2014/main" id="{B7403989-0303-1C75-EEAD-9E42E42A5A1B}"/>
                </a:ext>
              </a:extLst>
            </p:cNvPr>
            <p:cNvSpPr/>
            <p:nvPr/>
          </p:nvSpPr>
          <p:spPr>
            <a:xfrm>
              <a:off x="11319107" y="1652442"/>
              <a:ext cx="2627743" cy="1437191"/>
            </a:xfrm>
            <a:prstGeom prst="ellipse">
              <a:avLst/>
            </a:prstGeom>
            <a:solidFill>
              <a:srgbClr val="FFCC66"/>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defTabSz="844083"/>
              <a:r>
                <a:rPr lang="ja-JP" altLang="en-US" sz="1292" b="1">
                  <a:solidFill>
                    <a:srgbClr val="C00000"/>
                  </a:solidFill>
                  <a:latin typeface="Meiryo UI" panose="020B0604030504040204" pitchFamily="50" charset="-128"/>
                  <a:ea typeface="Meiryo UI" panose="020B0604030504040204" pitchFamily="50" charset="-128"/>
                </a:rPr>
                <a:t>国土交通省</a:t>
              </a:r>
              <a:endParaRPr lang="en-US" altLang="ja-JP" sz="1292" b="1">
                <a:solidFill>
                  <a:srgbClr val="C00000"/>
                </a:solidFill>
                <a:latin typeface="Meiryo UI" panose="020B0604030504040204" pitchFamily="50" charset="-128"/>
                <a:ea typeface="Meiryo UI" panose="020B0604030504040204" pitchFamily="50" charset="-128"/>
              </a:endParaRPr>
            </a:p>
            <a:p>
              <a:pPr algn="ctr" defTabSz="844083"/>
              <a:endParaRPr lang="en-US" altLang="ja-JP" sz="554" b="1">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波の打上げ高の予測</a:t>
              </a:r>
              <a:endParaRPr lang="en-US" altLang="ja-JP" sz="1108" b="1">
                <a:solidFill>
                  <a:srgbClr val="000000"/>
                </a:solidFill>
                <a:latin typeface="Meiryo UI" panose="020B0604030504040204" pitchFamily="50" charset="-128"/>
                <a:ea typeface="Meiryo UI" panose="020B0604030504040204" pitchFamily="50" charset="-128"/>
              </a:endParaRPr>
            </a:p>
            <a:p>
              <a:pPr algn="ctr" defTabSz="844083"/>
              <a:endParaRPr lang="en-US" altLang="ja-JP" sz="1108" b="1">
                <a:solidFill>
                  <a:srgbClr val="000000"/>
                </a:solidFill>
                <a:latin typeface="Meiryo UI" panose="020B0604030504040204" pitchFamily="50" charset="-128"/>
                <a:ea typeface="Meiryo UI" panose="020B0604030504040204" pitchFamily="50" charset="-128"/>
              </a:endParaRPr>
            </a:p>
            <a:p>
              <a:pPr algn="ctr" defTabSz="844083"/>
              <a:endParaRPr lang="ja-JP" altLang="en-US" sz="1108" b="1">
                <a:solidFill>
                  <a:srgbClr val="000000"/>
                </a:solidFill>
                <a:latin typeface="Meiryo UI" panose="020B0604030504040204" pitchFamily="50" charset="-128"/>
                <a:ea typeface="Meiryo UI" panose="020B0604030504040204" pitchFamily="50" charset="-128"/>
              </a:endParaRPr>
            </a:p>
          </p:txBody>
        </p:sp>
        <p:sp>
          <p:nvSpPr>
            <p:cNvPr id="13" name="楕円 8">
              <a:extLst>
                <a:ext uri="{FF2B5EF4-FFF2-40B4-BE49-F238E27FC236}">
                  <a16:creationId xmlns:a16="http://schemas.microsoft.com/office/drawing/2014/main" id="{52E1B8B7-EC78-D6E4-7DB5-88009621FA16}"/>
                </a:ext>
              </a:extLst>
            </p:cNvPr>
            <p:cNvSpPr/>
            <p:nvPr/>
          </p:nvSpPr>
          <p:spPr>
            <a:xfrm>
              <a:off x="12382498" y="2345108"/>
              <a:ext cx="2566424" cy="1252884"/>
            </a:xfrm>
            <a:prstGeom prst="ellipse">
              <a:avLst/>
            </a:prstGeom>
            <a:solidFill>
              <a:srgbClr val="CCFFCC"/>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b="1">
                  <a:solidFill>
                    <a:srgbClr val="006600"/>
                  </a:solidFill>
                  <a:latin typeface="Meiryo UI" panose="020B0604030504040204" pitchFamily="50" charset="-128"/>
                  <a:ea typeface="Meiryo UI" panose="020B0604030504040204" pitchFamily="50" charset="-128"/>
                </a:rPr>
                <a:t>都道府県</a:t>
              </a:r>
              <a:endParaRPr lang="en-US" altLang="ja-JP" sz="1292" b="1">
                <a:solidFill>
                  <a:srgbClr val="006600"/>
                </a:solidFill>
                <a:latin typeface="Meiryo UI" panose="020B0604030504040204" pitchFamily="50" charset="-128"/>
                <a:ea typeface="Meiryo UI" panose="020B0604030504040204" pitchFamily="50" charset="-128"/>
              </a:endParaRPr>
            </a:p>
            <a:p>
              <a:pPr algn="ctr" defTabSz="844083"/>
              <a:endParaRPr lang="en-US" altLang="ja-JP" sz="554">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水位の観測</a:t>
              </a:r>
              <a:endParaRPr lang="en-US" altLang="ja-JP" sz="1292">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施設・地形等の把握</a:t>
              </a:r>
              <a:endParaRPr lang="en-US" altLang="ja-JP" sz="1292">
                <a:solidFill>
                  <a:srgbClr val="000000"/>
                </a:solidFill>
                <a:latin typeface="Meiryo UI" panose="020B0604030504040204" pitchFamily="50" charset="-128"/>
                <a:ea typeface="Meiryo UI" panose="020B0604030504040204" pitchFamily="50" charset="-128"/>
              </a:endParaRPr>
            </a:p>
          </p:txBody>
        </p:sp>
        <p:sp>
          <p:nvSpPr>
            <p:cNvPr id="14" name="楕円 9">
              <a:extLst>
                <a:ext uri="{FF2B5EF4-FFF2-40B4-BE49-F238E27FC236}">
                  <a16:creationId xmlns:a16="http://schemas.microsoft.com/office/drawing/2014/main" id="{FBA8983C-779C-7619-4C1D-795D153ABC33}"/>
                </a:ext>
              </a:extLst>
            </p:cNvPr>
            <p:cNvSpPr/>
            <p:nvPr/>
          </p:nvSpPr>
          <p:spPr>
            <a:xfrm>
              <a:off x="10565903" y="2345108"/>
              <a:ext cx="2362775" cy="1252884"/>
            </a:xfrm>
            <a:prstGeom prst="ellipse">
              <a:avLst/>
            </a:prstGeom>
            <a:solidFill>
              <a:srgbClr val="B9B9F7"/>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b="1">
                  <a:solidFill>
                    <a:srgbClr val="7030A0"/>
                  </a:solidFill>
                  <a:latin typeface="Meiryo UI" panose="020B0604030504040204" pitchFamily="50" charset="-128"/>
                  <a:ea typeface="Meiryo UI" panose="020B0604030504040204" pitchFamily="50" charset="-128"/>
                </a:rPr>
                <a:t>気象庁</a:t>
              </a:r>
              <a:endParaRPr lang="en-US" altLang="ja-JP" sz="1292" b="1">
                <a:solidFill>
                  <a:srgbClr val="7030A0"/>
                </a:solidFill>
                <a:latin typeface="Meiryo UI" panose="020B0604030504040204" pitchFamily="50" charset="-128"/>
                <a:ea typeface="Meiryo UI" panose="020B0604030504040204" pitchFamily="50" charset="-128"/>
              </a:endParaRPr>
            </a:p>
            <a:p>
              <a:pPr algn="ctr" defTabSz="844083"/>
              <a:endParaRPr lang="en-US" altLang="ja-JP" sz="554">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潮位・波浪予測</a:t>
              </a:r>
            </a:p>
          </p:txBody>
        </p:sp>
        <p:sp>
          <p:nvSpPr>
            <p:cNvPr id="15" name="正方形/長方形 14">
              <a:extLst>
                <a:ext uri="{FF2B5EF4-FFF2-40B4-BE49-F238E27FC236}">
                  <a16:creationId xmlns:a16="http://schemas.microsoft.com/office/drawing/2014/main" id="{1704E8E5-C50A-AA96-A44E-4B62EB92EC1E}"/>
                </a:ext>
              </a:extLst>
            </p:cNvPr>
            <p:cNvSpPr/>
            <p:nvPr/>
          </p:nvSpPr>
          <p:spPr>
            <a:xfrm>
              <a:off x="10765839" y="3639351"/>
              <a:ext cx="3968790" cy="596273"/>
            </a:xfrm>
            <a:prstGeom prst="rect">
              <a:avLst/>
            </a:prstGeom>
            <a:solidFill>
              <a:srgbClr val="FFFF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a:solidFill>
                    <a:srgbClr val="000000"/>
                  </a:solidFill>
                  <a:latin typeface="Meiryo UI" panose="020B0604030504040204" pitchFamily="50" charset="-128"/>
                  <a:ea typeface="Meiryo UI" panose="020B0604030504040204" pitchFamily="50" charset="-128"/>
                </a:rPr>
                <a:t>国土交通省、都道府県と気象庁が有する技術・</a:t>
              </a:r>
              <a:endParaRPr lang="en-US" altLang="ja-JP" sz="1292" dirty="0">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情報により、高精度な高潮予報を三者で共同発表</a:t>
              </a:r>
            </a:p>
          </p:txBody>
        </p:sp>
        <p:sp>
          <p:nvSpPr>
            <p:cNvPr id="16" name="矢印: 下 14">
              <a:extLst>
                <a:ext uri="{FF2B5EF4-FFF2-40B4-BE49-F238E27FC236}">
                  <a16:creationId xmlns:a16="http://schemas.microsoft.com/office/drawing/2014/main" id="{CDAE2FD5-2C99-5A7A-08C5-FFEEC88AB1E8}"/>
                </a:ext>
              </a:extLst>
            </p:cNvPr>
            <p:cNvSpPr/>
            <p:nvPr/>
          </p:nvSpPr>
          <p:spPr>
            <a:xfrm>
              <a:off x="12076662" y="4270037"/>
              <a:ext cx="1268235" cy="257544"/>
            </a:xfrm>
            <a:prstGeom prst="downArrow">
              <a:avLst/>
            </a:prstGeom>
            <a:solidFill>
              <a:srgbClr val="F582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endParaRPr lang="ja-JP" altLang="en-US" sz="1662">
                <a:solidFill>
                  <a:srgbClr val="FFFFFF"/>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301DC1DE-BD89-2469-EFBD-84023B0C1448}"/>
                </a:ext>
              </a:extLst>
            </p:cNvPr>
            <p:cNvSpPr/>
            <p:nvPr/>
          </p:nvSpPr>
          <p:spPr>
            <a:xfrm>
              <a:off x="10778622" y="4568943"/>
              <a:ext cx="3968790" cy="53429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a:solidFill>
                    <a:srgbClr val="000000"/>
                  </a:solidFill>
                  <a:latin typeface="Meiryo UI" panose="020B0604030504040204" pitchFamily="50" charset="-128"/>
                  <a:ea typeface="Meiryo UI" panose="020B0604030504040204" pitchFamily="50" charset="-128"/>
                </a:rPr>
                <a:t>高潮による浸水被害からの的確な避難判断など、</a:t>
              </a:r>
              <a:endParaRPr lang="en-US" altLang="ja-JP" sz="1292" dirty="0">
                <a:solidFill>
                  <a:srgbClr val="000000"/>
                </a:solidFill>
                <a:latin typeface="Meiryo UI" panose="020B0604030504040204" pitchFamily="50" charset="-128"/>
                <a:ea typeface="Meiryo UI" panose="020B0604030504040204" pitchFamily="50" charset="-128"/>
              </a:endParaRPr>
            </a:p>
            <a:p>
              <a:pPr algn="ctr" defTabSz="844083"/>
              <a:r>
                <a:rPr lang="ja-JP" altLang="en-US" sz="1292">
                  <a:solidFill>
                    <a:srgbClr val="000000"/>
                  </a:solidFill>
                  <a:latin typeface="Meiryo UI" panose="020B0604030504040204" pitchFamily="50" charset="-128"/>
                  <a:ea typeface="Meiryo UI" panose="020B0604030504040204" pitchFamily="50" charset="-128"/>
                </a:rPr>
                <a:t>高潮警戒避難体制の充実・強化</a:t>
              </a:r>
            </a:p>
          </p:txBody>
        </p:sp>
      </p:grpSp>
      <p:sp>
        <p:nvSpPr>
          <p:cNvPr id="19" name="Rectangle 244">
            <a:extLst>
              <a:ext uri="{FF2B5EF4-FFF2-40B4-BE49-F238E27FC236}">
                <a16:creationId xmlns:a16="http://schemas.microsoft.com/office/drawing/2014/main" id="{7F1FAA45-9594-4E3A-BBEF-E3AAF55A1EA0}"/>
              </a:ext>
            </a:extLst>
          </p:cNvPr>
          <p:cNvSpPr>
            <a:spLocks noChangeArrowheads="1"/>
          </p:cNvSpPr>
          <p:nvPr/>
        </p:nvSpPr>
        <p:spPr bwMode="auto">
          <a:xfrm>
            <a:off x="5523646" y="4765554"/>
            <a:ext cx="23957" cy="255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844083">
              <a:defRPr/>
            </a:pPr>
            <a:endParaRPr kumimoji="0" lang="ja-JP" altLang="ja-JP" sz="1662">
              <a:solidFill>
                <a:prstClr val="black"/>
              </a:solidFill>
              <a:latin typeface="Meiryo UI" panose="020B0604030504040204" pitchFamily="50" charset="-128"/>
              <a:ea typeface="Meiryo UI" panose="020B0604030504040204" pitchFamily="50" charset="-128"/>
            </a:endParaRPr>
          </a:p>
        </p:txBody>
      </p:sp>
      <p:pic>
        <p:nvPicPr>
          <p:cNvPr id="20" name="図 19">
            <a:extLst>
              <a:ext uri="{FF2B5EF4-FFF2-40B4-BE49-F238E27FC236}">
                <a16:creationId xmlns:a16="http://schemas.microsoft.com/office/drawing/2014/main" id="{8903A810-B0D7-4304-B650-F6AACE290C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732" y="3114785"/>
            <a:ext cx="1726819" cy="970207"/>
          </a:xfrm>
          <a:prstGeom prst="rect">
            <a:avLst/>
          </a:prstGeom>
        </p:spPr>
      </p:pic>
      <p:pic>
        <p:nvPicPr>
          <p:cNvPr id="21" name="図 20">
            <a:extLst>
              <a:ext uri="{FF2B5EF4-FFF2-40B4-BE49-F238E27FC236}">
                <a16:creationId xmlns:a16="http://schemas.microsoft.com/office/drawing/2014/main" id="{A31AA18D-4EC8-7704-E8E6-7092E92266F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304827" y="3114786"/>
            <a:ext cx="1760986" cy="969887"/>
          </a:xfrm>
          <a:prstGeom prst="rect">
            <a:avLst/>
          </a:prstGeom>
        </p:spPr>
      </p:pic>
      <p:sp>
        <p:nvSpPr>
          <p:cNvPr id="22" name="テキスト ボックス 21">
            <a:extLst>
              <a:ext uri="{FF2B5EF4-FFF2-40B4-BE49-F238E27FC236}">
                <a16:creationId xmlns:a16="http://schemas.microsoft.com/office/drawing/2014/main" id="{6A0CA2C2-3262-6C51-25AA-1C26440B3664}"/>
              </a:ext>
            </a:extLst>
          </p:cNvPr>
          <p:cNvSpPr txBox="1"/>
          <p:nvPr/>
        </p:nvSpPr>
        <p:spPr>
          <a:xfrm>
            <a:off x="230907" y="2709556"/>
            <a:ext cx="2039329" cy="433324"/>
          </a:xfrm>
          <a:prstGeom prst="rect">
            <a:avLst/>
          </a:prstGeom>
          <a:noFill/>
        </p:spPr>
        <p:txBody>
          <a:bodyPr wrap="square" rtlCol="0">
            <a:spAutoFit/>
          </a:bodyPr>
          <a:lstStyle/>
          <a:p>
            <a:pPr defTabSz="844083"/>
            <a:r>
              <a:rPr lang="en-US" altLang="ja-JP" sz="1108" b="1" dirty="0">
                <a:solidFill>
                  <a:prstClr val="black"/>
                </a:solidFill>
                <a:latin typeface="Meiryo UI" panose="020B0604030504040204" pitchFamily="50" charset="-128"/>
                <a:ea typeface="Meiryo UI" panose="020B0604030504040204" pitchFamily="50" charset="-128"/>
              </a:rPr>
              <a:t>【</a:t>
            </a:r>
            <a:r>
              <a:rPr lang="ja-JP" altLang="en-US" sz="1108" b="1">
                <a:solidFill>
                  <a:prstClr val="black"/>
                </a:solidFill>
                <a:latin typeface="Meiryo UI" panose="020B0604030504040204" pitchFamily="50" charset="-128"/>
                <a:ea typeface="Meiryo UI" panose="020B0604030504040204" pitchFamily="50" charset="-128"/>
              </a:rPr>
              <a:t>吸い上げ</a:t>
            </a:r>
            <a:r>
              <a:rPr lang="en-US" altLang="ja-JP" sz="1108" b="1" dirty="0">
                <a:solidFill>
                  <a:prstClr val="black"/>
                </a:solidFill>
                <a:latin typeface="Meiryo UI" panose="020B0604030504040204" pitchFamily="50" charset="-128"/>
                <a:ea typeface="Meiryo UI" panose="020B0604030504040204" pitchFamily="50" charset="-128"/>
              </a:rPr>
              <a:t>】</a:t>
            </a:r>
          </a:p>
          <a:p>
            <a:pPr marL="82064" defTabSz="844083"/>
            <a:r>
              <a:rPr lang="ja-JP" altLang="en-US" sz="1108">
                <a:solidFill>
                  <a:srgbClr val="000000"/>
                </a:solidFill>
                <a:latin typeface="Meiryo UI" panose="020B0604030504040204" pitchFamily="50" charset="-128"/>
                <a:ea typeface="Meiryo UI" panose="020B0604030504040204" pitchFamily="50" charset="-128"/>
              </a:rPr>
              <a:t>気圧低下による潮位上昇</a:t>
            </a:r>
          </a:p>
        </p:txBody>
      </p:sp>
      <p:sp>
        <p:nvSpPr>
          <p:cNvPr id="23" name="テキスト ボックス 22">
            <a:extLst>
              <a:ext uri="{FF2B5EF4-FFF2-40B4-BE49-F238E27FC236}">
                <a16:creationId xmlns:a16="http://schemas.microsoft.com/office/drawing/2014/main" id="{A4DEC2AA-97F9-AD8A-AE03-748DA8B76D35}"/>
              </a:ext>
            </a:extLst>
          </p:cNvPr>
          <p:cNvSpPr txBox="1"/>
          <p:nvPr/>
        </p:nvSpPr>
        <p:spPr>
          <a:xfrm>
            <a:off x="73661" y="4391605"/>
            <a:ext cx="4165116" cy="348109"/>
          </a:xfrm>
          <a:prstGeom prst="rect">
            <a:avLst/>
          </a:prstGeom>
          <a:noFill/>
        </p:spPr>
        <p:txBody>
          <a:bodyPr wrap="square" rtlCol="0">
            <a:spAutoFit/>
          </a:bodyPr>
          <a:lstStyle/>
          <a:p>
            <a:pPr marL="263776" indent="-263776" defTabSz="844083">
              <a:buFont typeface="Wingdings" panose="05000000000000000000" pitchFamily="2" charset="2"/>
              <a:buChar char="n"/>
              <a:defRPr/>
            </a:pPr>
            <a:r>
              <a:rPr lang="ja-JP" altLang="en-US" sz="1662" b="1" u="sng" kern="0">
                <a:solidFill>
                  <a:srgbClr val="000000"/>
                </a:solidFill>
                <a:latin typeface="Meiryo UI" panose="020B0604030504040204" pitchFamily="50" charset="-128"/>
                <a:ea typeface="Meiryo UI" panose="020B0604030504040204" pitchFamily="50" charset="-128"/>
              </a:rPr>
              <a:t>波の打上げ高を予報・警報に反映</a:t>
            </a:r>
            <a:endParaRPr lang="en-US" altLang="ja-JP" sz="1662" b="1" u="sng" kern="0">
              <a:solidFill>
                <a:srgbClr val="00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203E0DF2-8434-5FFF-3662-E3BB545A6A17}"/>
              </a:ext>
            </a:extLst>
          </p:cNvPr>
          <p:cNvSpPr txBox="1"/>
          <p:nvPr/>
        </p:nvSpPr>
        <p:spPr>
          <a:xfrm>
            <a:off x="2194992" y="2711529"/>
            <a:ext cx="2039329" cy="433324"/>
          </a:xfrm>
          <a:prstGeom prst="rect">
            <a:avLst/>
          </a:prstGeom>
          <a:noFill/>
        </p:spPr>
        <p:txBody>
          <a:bodyPr wrap="square" rtlCol="0">
            <a:spAutoFit/>
          </a:bodyPr>
          <a:lstStyle/>
          <a:p>
            <a:pPr defTabSz="844083"/>
            <a:r>
              <a:rPr lang="en-US" altLang="ja-JP" sz="1108" b="1">
                <a:solidFill>
                  <a:prstClr val="black"/>
                </a:solidFill>
                <a:latin typeface="Meiryo UI" panose="020B0604030504040204" pitchFamily="50" charset="-128"/>
                <a:ea typeface="Meiryo UI" panose="020B0604030504040204" pitchFamily="50" charset="-128"/>
              </a:rPr>
              <a:t>【</a:t>
            </a:r>
            <a:r>
              <a:rPr lang="ja-JP" altLang="en-US" sz="1108" b="1">
                <a:solidFill>
                  <a:prstClr val="black"/>
                </a:solidFill>
                <a:latin typeface="Meiryo UI" panose="020B0604030504040204" pitchFamily="50" charset="-128"/>
                <a:ea typeface="Meiryo UI" panose="020B0604030504040204" pitchFamily="50" charset="-128"/>
              </a:rPr>
              <a:t>吹き寄せ</a:t>
            </a:r>
            <a:r>
              <a:rPr lang="en-US" altLang="ja-JP" sz="1108" b="1">
                <a:solidFill>
                  <a:prstClr val="black"/>
                </a:solidFill>
                <a:latin typeface="Meiryo UI" panose="020B0604030504040204" pitchFamily="50" charset="-128"/>
                <a:ea typeface="Meiryo UI" panose="020B0604030504040204" pitchFamily="50" charset="-128"/>
              </a:rPr>
              <a:t>】</a:t>
            </a:r>
          </a:p>
          <a:p>
            <a:pPr marL="82064" defTabSz="844083"/>
            <a:r>
              <a:rPr lang="ja-JP" altLang="en-US" sz="1108">
                <a:solidFill>
                  <a:srgbClr val="000000"/>
                </a:solidFill>
                <a:latin typeface="Meiryo UI" panose="020B0604030504040204" pitchFamily="50" charset="-128"/>
                <a:ea typeface="Meiryo UI" panose="020B0604030504040204" pitchFamily="50" charset="-128"/>
              </a:rPr>
              <a:t>海岸に吹く風による潮位上昇</a:t>
            </a:r>
          </a:p>
        </p:txBody>
      </p:sp>
      <p:sp>
        <p:nvSpPr>
          <p:cNvPr id="25" name="テキスト ボックス 24">
            <a:extLst>
              <a:ext uri="{FF2B5EF4-FFF2-40B4-BE49-F238E27FC236}">
                <a16:creationId xmlns:a16="http://schemas.microsoft.com/office/drawing/2014/main" id="{6B91C9AF-6811-594A-3DD7-213C3760A7C9}"/>
              </a:ext>
            </a:extLst>
          </p:cNvPr>
          <p:cNvSpPr txBox="1"/>
          <p:nvPr/>
        </p:nvSpPr>
        <p:spPr>
          <a:xfrm>
            <a:off x="73661" y="2419895"/>
            <a:ext cx="3895095" cy="348109"/>
          </a:xfrm>
          <a:prstGeom prst="rect">
            <a:avLst/>
          </a:prstGeom>
          <a:noFill/>
        </p:spPr>
        <p:txBody>
          <a:bodyPr wrap="square" rtlCol="0">
            <a:spAutoFit/>
          </a:bodyPr>
          <a:lstStyle/>
          <a:p>
            <a:pPr marL="263776" indent="-263776" defTabSz="844083">
              <a:buFont typeface="Wingdings" panose="05000000000000000000" pitchFamily="2" charset="2"/>
              <a:buChar char="n"/>
              <a:defRPr/>
            </a:pPr>
            <a:r>
              <a:rPr lang="ja-JP" altLang="en-US" sz="1662" b="1" u="sng" kern="0">
                <a:solidFill>
                  <a:srgbClr val="000000"/>
                </a:solidFill>
                <a:latin typeface="Meiryo UI" panose="020B0604030504040204" pitchFamily="50" charset="-128"/>
                <a:ea typeface="Meiryo UI" panose="020B0604030504040204" pitchFamily="50" charset="-128"/>
              </a:rPr>
              <a:t>現在の高潮予報・警報</a:t>
            </a:r>
            <a:endParaRPr lang="en-US" altLang="ja-JP" sz="1662" b="1" u="sng" kern="0">
              <a:solidFill>
                <a:srgbClr val="000000"/>
              </a:solidFill>
              <a:latin typeface="Meiryo UI" panose="020B0604030504040204" pitchFamily="50" charset="-128"/>
              <a:ea typeface="Meiryo UI" panose="020B0604030504040204" pitchFamily="50" charset="-128"/>
            </a:endParaRPr>
          </a:p>
        </p:txBody>
      </p:sp>
      <p:sp>
        <p:nvSpPr>
          <p:cNvPr id="26" name="二等辺三角形 12">
            <a:extLst>
              <a:ext uri="{FF2B5EF4-FFF2-40B4-BE49-F238E27FC236}">
                <a16:creationId xmlns:a16="http://schemas.microsoft.com/office/drawing/2014/main" id="{4A910D41-7710-06E0-F93C-E0CA475EB562}"/>
              </a:ext>
            </a:extLst>
          </p:cNvPr>
          <p:cNvSpPr/>
          <p:nvPr/>
        </p:nvSpPr>
        <p:spPr bwMode="auto">
          <a:xfrm rot="5400000">
            <a:off x="3923396" y="4033782"/>
            <a:ext cx="1605642" cy="202428"/>
          </a:xfrm>
          <a:prstGeom prst="triangle">
            <a:avLst>
              <a:gd name="adj" fmla="val 50730"/>
            </a:avLst>
          </a:prstGeom>
          <a:solidFill>
            <a:schemeClr val="tx1">
              <a:lumMod val="65000"/>
              <a:lumOff val="35000"/>
            </a:schemeClr>
          </a:solidFill>
          <a:ln w="12700" cap="flat" cmpd="sng" algn="ctr">
            <a:solidFill>
              <a:schemeClr val="tx1"/>
            </a:solidFill>
            <a:prstDash val="solid"/>
            <a:round/>
            <a:headEnd type="none" w="sm" len="sm"/>
            <a:tailEnd type="none" w="sm" len="sm"/>
          </a:ln>
          <a:effectLst/>
        </p:spPr>
        <p:txBody>
          <a:bodyPr vert="horz" wrap="none" lIns="84406" tIns="42203" rIns="84406" bIns="42203" numCol="1" rtlCol="0" anchor="t" anchorCtr="0" compatLnSpc="1">
            <a:prstTxWarp prst="textNoShape">
              <a:avLst/>
            </a:prstTxWarp>
          </a:bodyPr>
          <a:lstStyle/>
          <a:p>
            <a:pPr defTabSz="844083">
              <a:defRPr/>
            </a:pPr>
            <a:endParaRPr lang="ja-JP" altLang="en-US" sz="1662">
              <a:ln>
                <a:solidFill>
                  <a:sysClr val="windowText" lastClr="000000"/>
                </a:solidFill>
              </a:ln>
              <a:solidFill>
                <a:srgbClr val="000000">
                  <a:lumMod val="50000"/>
                  <a:lumOff val="50000"/>
                </a:srgbClr>
              </a:solidFill>
            </a:endParaRPr>
          </a:p>
        </p:txBody>
      </p:sp>
      <p:sp>
        <p:nvSpPr>
          <p:cNvPr id="27" name="テキスト ボックス 26">
            <a:extLst>
              <a:ext uri="{FF2B5EF4-FFF2-40B4-BE49-F238E27FC236}">
                <a16:creationId xmlns:a16="http://schemas.microsoft.com/office/drawing/2014/main" id="{6463046A-DB0F-056E-7CE4-E98A1A2456B3}"/>
              </a:ext>
            </a:extLst>
          </p:cNvPr>
          <p:cNvSpPr txBox="1"/>
          <p:nvPr/>
        </p:nvSpPr>
        <p:spPr>
          <a:xfrm>
            <a:off x="4802765" y="2490698"/>
            <a:ext cx="3895095" cy="348109"/>
          </a:xfrm>
          <a:prstGeom prst="rect">
            <a:avLst/>
          </a:prstGeom>
          <a:noFill/>
        </p:spPr>
        <p:txBody>
          <a:bodyPr wrap="square" rtlCol="0">
            <a:spAutoFit/>
          </a:bodyPr>
          <a:lstStyle/>
          <a:p>
            <a:pPr marL="263776" indent="-263776" defTabSz="844083">
              <a:buFont typeface="Wingdings" panose="05000000000000000000" pitchFamily="2" charset="2"/>
              <a:buChar char="n"/>
              <a:defRPr/>
            </a:pPr>
            <a:r>
              <a:rPr lang="ja-JP" altLang="en-US" sz="1662" b="1" u="sng" kern="0">
                <a:solidFill>
                  <a:srgbClr val="000000"/>
                </a:solidFill>
                <a:latin typeface="Meiryo UI" panose="020B0604030504040204" pitchFamily="50" charset="-128"/>
                <a:ea typeface="Meiryo UI" panose="020B0604030504040204" pitchFamily="50" charset="-128"/>
              </a:rPr>
              <a:t>三者による共同予報・警報の創設</a:t>
            </a:r>
            <a:endParaRPr lang="en-US" altLang="ja-JP" sz="1662" b="1" u="sng" kern="0">
              <a:solidFill>
                <a:srgbClr val="000000"/>
              </a:solidFill>
              <a:latin typeface="Meiryo UI" panose="020B0604030504040204" pitchFamily="50" charset="-128"/>
              <a:ea typeface="Meiryo UI" panose="020B0604030504040204" pitchFamily="50" charset="-128"/>
            </a:endParaRPr>
          </a:p>
        </p:txBody>
      </p:sp>
      <p:sp>
        <p:nvSpPr>
          <p:cNvPr id="28" name="楕円 81">
            <a:extLst>
              <a:ext uri="{FF2B5EF4-FFF2-40B4-BE49-F238E27FC236}">
                <a16:creationId xmlns:a16="http://schemas.microsoft.com/office/drawing/2014/main" id="{DE84644D-6D8B-F8E9-7C26-83A7F1CAB9F1}"/>
              </a:ext>
            </a:extLst>
          </p:cNvPr>
          <p:cNvSpPr/>
          <p:nvPr/>
        </p:nvSpPr>
        <p:spPr>
          <a:xfrm>
            <a:off x="3285087" y="2493184"/>
            <a:ext cx="1121677" cy="364612"/>
          </a:xfrm>
          <a:prstGeom prst="ellipse">
            <a:avLst/>
          </a:prstGeom>
          <a:solidFill>
            <a:srgbClr val="B9B9F7"/>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b="1">
                <a:solidFill>
                  <a:srgbClr val="7030A0"/>
                </a:solidFill>
                <a:latin typeface="Meiryo UI" panose="020B0604030504040204" pitchFamily="50" charset="-128"/>
                <a:ea typeface="Meiryo UI" panose="020B0604030504040204" pitchFamily="50" charset="-128"/>
              </a:rPr>
              <a:t>気象庁</a:t>
            </a:r>
            <a:endParaRPr lang="en-US" altLang="ja-JP" sz="1292" b="1">
              <a:solidFill>
                <a:srgbClr val="7030A0"/>
              </a:solidFill>
              <a:latin typeface="Meiryo UI" panose="020B0604030504040204" pitchFamily="50" charset="-128"/>
              <a:ea typeface="Meiryo UI" panose="020B0604030504040204" pitchFamily="50" charset="-128"/>
            </a:endParaRPr>
          </a:p>
        </p:txBody>
      </p:sp>
      <p:sp>
        <p:nvSpPr>
          <p:cNvPr id="29" name="楕円 82">
            <a:extLst>
              <a:ext uri="{FF2B5EF4-FFF2-40B4-BE49-F238E27FC236}">
                <a16:creationId xmlns:a16="http://schemas.microsoft.com/office/drawing/2014/main" id="{314A6A04-14B3-8C83-0134-669A642E3C02}"/>
              </a:ext>
            </a:extLst>
          </p:cNvPr>
          <p:cNvSpPr/>
          <p:nvPr/>
        </p:nvSpPr>
        <p:spPr>
          <a:xfrm>
            <a:off x="3362324" y="4428083"/>
            <a:ext cx="1204132" cy="461503"/>
          </a:xfrm>
          <a:prstGeom prst="ellipse">
            <a:avLst/>
          </a:prstGeom>
          <a:solidFill>
            <a:srgbClr val="FFCC66"/>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defTabSz="844083"/>
            <a:r>
              <a:rPr lang="ja-JP" altLang="en-US" sz="1200" b="1">
                <a:solidFill>
                  <a:srgbClr val="C00000"/>
                </a:solidFill>
                <a:latin typeface="Meiryo UI" panose="020B0604030504040204" pitchFamily="50" charset="-128"/>
                <a:ea typeface="Meiryo UI" panose="020B0604030504040204" pitchFamily="50" charset="-128"/>
              </a:rPr>
              <a:t>国土交通省</a:t>
            </a:r>
            <a:endParaRPr lang="en-US" altLang="ja-JP" sz="1200" b="1">
              <a:solidFill>
                <a:srgbClr val="000000"/>
              </a:solidFill>
              <a:latin typeface="Meiryo UI" panose="020B0604030504040204" pitchFamily="50" charset="-128"/>
              <a:ea typeface="Meiryo UI" panose="020B0604030504040204" pitchFamily="50" charset="-128"/>
            </a:endParaRPr>
          </a:p>
        </p:txBody>
      </p:sp>
      <p:sp>
        <p:nvSpPr>
          <p:cNvPr id="30" name="楕円 83">
            <a:extLst>
              <a:ext uri="{FF2B5EF4-FFF2-40B4-BE49-F238E27FC236}">
                <a16:creationId xmlns:a16="http://schemas.microsoft.com/office/drawing/2014/main" id="{6FB4C852-F38D-DBE4-C922-B4A32956E920}"/>
              </a:ext>
            </a:extLst>
          </p:cNvPr>
          <p:cNvSpPr/>
          <p:nvPr/>
        </p:nvSpPr>
        <p:spPr>
          <a:xfrm>
            <a:off x="3336789" y="4858153"/>
            <a:ext cx="1303340" cy="427785"/>
          </a:xfrm>
          <a:prstGeom prst="ellipse">
            <a:avLst/>
          </a:prstGeom>
          <a:solidFill>
            <a:srgbClr val="CCFFCC"/>
          </a:solidFill>
          <a:ln>
            <a:noFill/>
          </a:ln>
          <a:effectLst>
            <a:softEdge rad="63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a:r>
              <a:rPr lang="ja-JP" altLang="en-US" sz="1292" b="1">
                <a:solidFill>
                  <a:srgbClr val="006600"/>
                </a:solidFill>
                <a:latin typeface="Meiryo UI" panose="020B0604030504040204" pitchFamily="50" charset="-128"/>
                <a:ea typeface="Meiryo UI" panose="020B0604030504040204" pitchFamily="50" charset="-128"/>
              </a:rPr>
              <a:t>都道府県</a:t>
            </a:r>
            <a:endParaRPr lang="en-US" altLang="ja-JP" sz="1292" b="1">
              <a:solidFill>
                <a:srgbClr val="006600"/>
              </a:solidFill>
              <a:latin typeface="Meiryo UI" panose="020B0604030504040204" pitchFamily="50" charset="-128"/>
              <a:ea typeface="Meiryo UI" panose="020B0604030504040204" pitchFamily="50" charset="-128"/>
            </a:endParaRPr>
          </a:p>
        </p:txBody>
      </p:sp>
      <p:sp>
        <p:nvSpPr>
          <p:cNvPr id="31" name="十字形 30">
            <a:extLst>
              <a:ext uri="{FF2B5EF4-FFF2-40B4-BE49-F238E27FC236}">
                <a16:creationId xmlns:a16="http://schemas.microsoft.com/office/drawing/2014/main" id="{9403C938-4D09-522D-980F-585D79A06339}"/>
              </a:ext>
            </a:extLst>
          </p:cNvPr>
          <p:cNvSpPr/>
          <p:nvPr/>
        </p:nvSpPr>
        <p:spPr bwMode="auto">
          <a:xfrm>
            <a:off x="2004900" y="4051514"/>
            <a:ext cx="380183" cy="360844"/>
          </a:xfrm>
          <a:prstGeom prst="plus">
            <a:avLst>
              <a:gd name="adj" fmla="val 39525"/>
            </a:avLst>
          </a:prstGeom>
          <a:solidFill>
            <a:schemeClr val="tx1">
              <a:lumMod val="65000"/>
              <a:lumOff val="35000"/>
            </a:schemeClr>
          </a:solidFill>
          <a:ln w="12700" cap="flat" cmpd="sng" algn="ctr">
            <a:solidFill>
              <a:schemeClr val="tx1"/>
            </a:solidFill>
            <a:prstDash val="solid"/>
            <a:round/>
            <a:headEnd type="none" w="sm" len="sm"/>
            <a:tailEnd type="none" w="sm" len="sm"/>
          </a:ln>
          <a:effectLst/>
        </p:spPr>
        <p:txBody>
          <a:bodyPr vert="horz" wrap="none" lIns="84406" tIns="42203" rIns="84406" bIns="42203" numCol="1" rtlCol="0" anchor="t" anchorCtr="0" compatLnSpc="1">
            <a:prstTxWarp prst="textNoShape">
              <a:avLst/>
            </a:prstTxWarp>
          </a:bodyPr>
          <a:lstStyle/>
          <a:p>
            <a:pPr defTabSz="844083"/>
            <a:endParaRPr lang="ja-JP" altLang="en-US" sz="1662">
              <a:solidFill>
                <a:srgbClr val="000000"/>
              </a:solidFill>
            </a:endParaRPr>
          </a:p>
        </p:txBody>
      </p:sp>
      <p:grpSp>
        <p:nvGrpSpPr>
          <p:cNvPr id="32" name="グループ化 31">
            <a:extLst>
              <a:ext uri="{FF2B5EF4-FFF2-40B4-BE49-F238E27FC236}">
                <a16:creationId xmlns:a16="http://schemas.microsoft.com/office/drawing/2014/main" id="{CDCA90A5-8CDC-E1CE-ADA4-6B7F6BCC51D9}"/>
              </a:ext>
            </a:extLst>
          </p:cNvPr>
          <p:cNvGrpSpPr/>
          <p:nvPr/>
        </p:nvGrpSpPr>
        <p:grpSpPr>
          <a:xfrm>
            <a:off x="549436" y="5360853"/>
            <a:ext cx="3766937" cy="1366311"/>
            <a:chOff x="5137310" y="3266992"/>
            <a:chExt cx="3786081" cy="1379954"/>
          </a:xfrm>
        </p:grpSpPr>
        <p:sp>
          <p:nvSpPr>
            <p:cNvPr id="33" name="フリーフォーム 114">
              <a:extLst>
                <a:ext uri="{FF2B5EF4-FFF2-40B4-BE49-F238E27FC236}">
                  <a16:creationId xmlns:a16="http://schemas.microsoft.com/office/drawing/2014/main" id="{4A34BEBD-18A2-8A85-4894-611665644D21}"/>
                </a:ext>
              </a:extLst>
            </p:cNvPr>
            <p:cNvSpPr/>
            <p:nvPr/>
          </p:nvSpPr>
          <p:spPr>
            <a:xfrm>
              <a:off x="5137310" y="3266992"/>
              <a:ext cx="2862185" cy="835718"/>
            </a:xfrm>
            <a:custGeom>
              <a:avLst/>
              <a:gdLst>
                <a:gd name="connsiteX0" fmla="*/ 69370 w 1724495"/>
                <a:gd name="connsiteY0" fmla="*/ 347092 h 424892"/>
                <a:gd name="connsiteX1" fmla="*/ 245582 w 1724495"/>
                <a:gd name="connsiteY1" fmla="*/ 213742 h 424892"/>
                <a:gd name="connsiteX2" fmla="*/ 440845 w 1724495"/>
                <a:gd name="connsiteY2" fmla="*/ 361380 h 424892"/>
                <a:gd name="connsiteX3" fmla="*/ 612295 w 1724495"/>
                <a:gd name="connsiteY3" fmla="*/ 194692 h 424892"/>
                <a:gd name="connsiteX4" fmla="*/ 807557 w 1724495"/>
                <a:gd name="connsiteY4" fmla="*/ 356617 h 424892"/>
                <a:gd name="connsiteX5" fmla="*/ 983770 w 1724495"/>
                <a:gd name="connsiteY5" fmla="*/ 189930 h 424892"/>
                <a:gd name="connsiteX6" fmla="*/ 1212370 w 1724495"/>
                <a:gd name="connsiteY6" fmla="*/ 356617 h 424892"/>
                <a:gd name="connsiteX7" fmla="*/ 1350482 w 1724495"/>
                <a:gd name="connsiteY7" fmla="*/ 204217 h 424892"/>
                <a:gd name="connsiteX8" fmla="*/ 1707670 w 1724495"/>
                <a:gd name="connsiteY8" fmla="*/ 4192 h 424892"/>
                <a:gd name="connsiteX9" fmla="*/ 1498120 w 1724495"/>
                <a:gd name="connsiteY9" fmla="*/ 404242 h 424892"/>
                <a:gd name="connsiteX10" fmla="*/ 69370 w 1724495"/>
                <a:gd name="connsiteY10" fmla="*/ 347092 h 424892"/>
                <a:gd name="connsiteX0" fmla="*/ 69370 w 1836280"/>
                <a:gd name="connsiteY0" fmla="*/ 394022 h 474169"/>
                <a:gd name="connsiteX1" fmla="*/ 245582 w 1836280"/>
                <a:gd name="connsiteY1" fmla="*/ 260672 h 474169"/>
                <a:gd name="connsiteX2" fmla="*/ 440845 w 1836280"/>
                <a:gd name="connsiteY2" fmla="*/ 408310 h 474169"/>
                <a:gd name="connsiteX3" fmla="*/ 612295 w 1836280"/>
                <a:gd name="connsiteY3" fmla="*/ 241622 h 474169"/>
                <a:gd name="connsiteX4" fmla="*/ 807557 w 1836280"/>
                <a:gd name="connsiteY4" fmla="*/ 403547 h 474169"/>
                <a:gd name="connsiteX5" fmla="*/ 983770 w 1836280"/>
                <a:gd name="connsiteY5" fmla="*/ 236860 h 474169"/>
                <a:gd name="connsiteX6" fmla="*/ 1212370 w 1836280"/>
                <a:gd name="connsiteY6" fmla="*/ 403547 h 474169"/>
                <a:gd name="connsiteX7" fmla="*/ 1350482 w 1836280"/>
                <a:gd name="connsiteY7" fmla="*/ 251147 h 474169"/>
                <a:gd name="connsiteX8" fmla="*/ 1831495 w 1836280"/>
                <a:gd name="connsiteY8" fmla="*/ 3497 h 474169"/>
                <a:gd name="connsiteX9" fmla="*/ 1498120 w 1836280"/>
                <a:gd name="connsiteY9" fmla="*/ 451172 h 474169"/>
                <a:gd name="connsiteX10" fmla="*/ 69370 w 1836280"/>
                <a:gd name="connsiteY10" fmla="*/ 394022 h 474169"/>
                <a:gd name="connsiteX0" fmla="*/ 69370 w 1831495"/>
                <a:gd name="connsiteY0" fmla="*/ 394022 h 474169"/>
                <a:gd name="connsiteX1" fmla="*/ 245582 w 1831495"/>
                <a:gd name="connsiteY1" fmla="*/ 260672 h 474169"/>
                <a:gd name="connsiteX2" fmla="*/ 440845 w 1831495"/>
                <a:gd name="connsiteY2" fmla="*/ 408310 h 474169"/>
                <a:gd name="connsiteX3" fmla="*/ 612295 w 1831495"/>
                <a:gd name="connsiteY3" fmla="*/ 241622 h 474169"/>
                <a:gd name="connsiteX4" fmla="*/ 807557 w 1831495"/>
                <a:gd name="connsiteY4" fmla="*/ 403547 h 474169"/>
                <a:gd name="connsiteX5" fmla="*/ 983770 w 1831495"/>
                <a:gd name="connsiteY5" fmla="*/ 236860 h 474169"/>
                <a:gd name="connsiteX6" fmla="*/ 1212370 w 1831495"/>
                <a:gd name="connsiteY6" fmla="*/ 403547 h 474169"/>
                <a:gd name="connsiteX7" fmla="*/ 1350482 w 1831495"/>
                <a:gd name="connsiteY7" fmla="*/ 251147 h 474169"/>
                <a:gd name="connsiteX8" fmla="*/ 1831495 w 1831495"/>
                <a:gd name="connsiteY8" fmla="*/ 3497 h 474169"/>
                <a:gd name="connsiteX9" fmla="*/ 1498120 w 1831495"/>
                <a:gd name="connsiteY9" fmla="*/ 451172 h 474169"/>
                <a:gd name="connsiteX10" fmla="*/ 69370 w 1831495"/>
                <a:gd name="connsiteY10" fmla="*/ 394022 h 474169"/>
                <a:gd name="connsiteX0" fmla="*/ 69370 w 1831495"/>
                <a:gd name="connsiteY0" fmla="*/ 390525 h 470672"/>
                <a:gd name="connsiteX1" fmla="*/ 245582 w 1831495"/>
                <a:gd name="connsiteY1" fmla="*/ 257175 h 470672"/>
                <a:gd name="connsiteX2" fmla="*/ 440845 w 1831495"/>
                <a:gd name="connsiteY2" fmla="*/ 404813 h 470672"/>
                <a:gd name="connsiteX3" fmla="*/ 612295 w 1831495"/>
                <a:gd name="connsiteY3" fmla="*/ 238125 h 470672"/>
                <a:gd name="connsiteX4" fmla="*/ 807557 w 1831495"/>
                <a:gd name="connsiteY4" fmla="*/ 400050 h 470672"/>
                <a:gd name="connsiteX5" fmla="*/ 983770 w 1831495"/>
                <a:gd name="connsiteY5" fmla="*/ 233363 h 470672"/>
                <a:gd name="connsiteX6" fmla="*/ 1212370 w 1831495"/>
                <a:gd name="connsiteY6" fmla="*/ 400050 h 470672"/>
                <a:gd name="connsiteX7" fmla="*/ 1350482 w 1831495"/>
                <a:gd name="connsiteY7" fmla="*/ 247650 h 470672"/>
                <a:gd name="connsiteX8" fmla="*/ 1831495 w 1831495"/>
                <a:gd name="connsiteY8" fmla="*/ 0 h 470672"/>
                <a:gd name="connsiteX9" fmla="*/ 1498120 w 1831495"/>
                <a:gd name="connsiteY9" fmla="*/ 447675 h 470672"/>
                <a:gd name="connsiteX10" fmla="*/ 69370 w 1831495"/>
                <a:gd name="connsiteY10" fmla="*/ 390525 h 470672"/>
                <a:gd name="connsiteX0" fmla="*/ 69370 w 1843734"/>
                <a:gd name="connsiteY0" fmla="*/ 390651 h 470798"/>
                <a:gd name="connsiteX1" fmla="*/ 245582 w 1843734"/>
                <a:gd name="connsiteY1" fmla="*/ 257301 h 470798"/>
                <a:gd name="connsiteX2" fmla="*/ 440845 w 1843734"/>
                <a:gd name="connsiteY2" fmla="*/ 404939 h 470798"/>
                <a:gd name="connsiteX3" fmla="*/ 612295 w 1843734"/>
                <a:gd name="connsiteY3" fmla="*/ 238251 h 470798"/>
                <a:gd name="connsiteX4" fmla="*/ 807557 w 1843734"/>
                <a:gd name="connsiteY4" fmla="*/ 400176 h 470798"/>
                <a:gd name="connsiteX5" fmla="*/ 983770 w 1843734"/>
                <a:gd name="connsiteY5" fmla="*/ 233489 h 470798"/>
                <a:gd name="connsiteX6" fmla="*/ 1212370 w 1843734"/>
                <a:gd name="connsiteY6" fmla="*/ 400176 h 470798"/>
                <a:gd name="connsiteX7" fmla="*/ 1831495 w 1843734"/>
                <a:gd name="connsiteY7" fmla="*/ 126 h 470798"/>
                <a:gd name="connsiteX8" fmla="*/ 1498120 w 1843734"/>
                <a:gd name="connsiteY8" fmla="*/ 447801 h 470798"/>
                <a:gd name="connsiteX9" fmla="*/ 69370 w 1843734"/>
                <a:gd name="connsiteY9" fmla="*/ 390651 h 470798"/>
                <a:gd name="connsiteX0" fmla="*/ 69370 w 1839620"/>
                <a:gd name="connsiteY0" fmla="*/ 390651 h 510093"/>
                <a:gd name="connsiteX1" fmla="*/ 245582 w 1839620"/>
                <a:gd name="connsiteY1" fmla="*/ 257301 h 510093"/>
                <a:gd name="connsiteX2" fmla="*/ 440845 w 1839620"/>
                <a:gd name="connsiteY2" fmla="*/ 404939 h 510093"/>
                <a:gd name="connsiteX3" fmla="*/ 612295 w 1839620"/>
                <a:gd name="connsiteY3" fmla="*/ 238251 h 510093"/>
                <a:gd name="connsiteX4" fmla="*/ 807557 w 1839620"/>
                <a:gd name="connsiteY4" fmla="*/ 400176 h 510093"/>
                <a:gd name="connsiteX5" fmla="*/ 983770 w 1839620"/>
                <a:gd name="connsiteY5" fmla="*/ 233489 h 510093"/>
                <a:gd name="connsiteX6" fmla="*/ 1212370 w 1839620"/>
                <a:gd name="connsiteY6" fmla="*/ 400176 h 510093"/>
                <a:gd name="connsiteX7" fmla="*/ 1831495 w 1839620"/>
                <a:gd name="connsiteY7" fmla="*/ 126 h 510093"/>
                <a:gd name="connsiteX8" fmla="*/ 1498120 w 1839620"/>
                <a:gd name="connsiteY8" fmla="*/ 447801 h 510093"/>
                <a:gd name="connsiteX9" fmla="*/ 69370 w 1839620"/>
                <a:gd name="connsiteY9" fmla="*/ 390651 h 510093"/>
                <a:gd name="connsiteX0" fmla="*/ 78975 w 1860630"/>
                <a:gd name="connsiteY0" fmla="*/ 390651 h 447698"/>
                <a:gd name="connsiteX1" fmla="*/ 255187 w 1860630"/>
                <a:gd name="connsiteY1" fmla="*/ 257301 h 447698"/>
                <a:gd name="connsiteX2" fmla="*/ 450450 w 1860630"/>
                <a:gd name="connsiteY2" fmla="*/ 404939 h 447698"/>
                <a:gd name="connsiteX3" fmla="*/ 621900 w 1860630"/>
                <a:gd name="connsiteY3" fmla="*/ 238251 h 447698"/>
                <a:gd name="connsiteX4" fmla="*/ 817162 w 1860630"/>
                <a:gd name="connsiteY4" fmla="*/ 400176 h 447698"/>
                <a:gd name="connsiteX5" fmla="*/ 993375 w 1860630"/>
                <a:gd name="connsiteY5" fmla="*/ 233489 h 447698"/>
                <a:gd name="connsiteX6" fmla="*/ 1221975 w 1860630"/>
                <a:gd name="connsiteY6" fmla="*/ 400176 h 447698"/>
                <a:gd name="connsiteX7" fmla="*/ 1841100 w 1860630"/>
                <a:gd name="connsiteY7" fmla="*/ 126 h 447698"/>
                <a:gd name="connsiteX8" fmla="*/ 1645838 w 1860630"/>
                <a:gd name="connsiteY8" fmla="*/ 366839 h 447698"/>
                <a:gd name="connsiteX9" fmla="*/ 78975 w 1860630"/>
                <a:gd name="connsiteY9" fmla="*/ 390651 h 447698"/>
                <a:gd name="connsiteX0" fmla="*/ 78975 w 1841100"/>
                <a:gd name="connsiteY0" fmla="*/ 390651 h 447698"/>
                <a:gd name="connsiteX1" fmla="*/ 255187 w 1841100"/>
                <a:gd name="connsiteY1" fmla="*/ 257301 h 447698"/>
                <a:gd name="connsiteX2" fmla="*/ 450450 w 1841100"/>
                <a:gd name="connsiteY2" fmla="*/ 404939 h 447698"/>
                <a:gd name="connsiteX3" fmla="*/ 621900 w 1841100"/>
                <a:gd name="connsiteY3" fmla="*/ 238251 h 447698"/>
                <a:gd name="connsiteX4" fmla="*/ 817162 w 1841100"/>
                <a:gd name="connsiteY4" fmla="*/ 400176 h 447698"/>
                <a:gd name="connsiteX5" fmla="*/ 993375 w 1841100"/>
                <a:gd name="connsiteY5" fmla="*/ 233489 h 447698"/>
                <a:gd name="connsiteX6" fmla="*/ 1221975 w 1841100"/>
                <a:gd name="connsiteY6" fmla="*/ 400176 h 447698"/>
                <a:gd name="connsiteX7" fmla="*/ 1841100 w 1841100"/>
                <a:gd name="connsiteY7" fmla="*/ 126 h 447698"/>
                <a:gd name="connsiteX8" fmla="*/ 1645838 w 1841100"/>
                <a:gd name="connsiteY8" fmla="*/ 366839 h 447698"/>
                <a:gd name="connsiteX9" fmla="*/ 78975 w 1841100"/>
                <a:gd name="connsiteY9" fmla="*/ 390651 h 447698"/>
                <a:gd name="connsiteX0" fmla="*/ 78975 w 1841100"/>
                <a:gd name="connsiteY0" fmla="*/ 390651 h 447698"/>
                <a:gd name="connsiteX1" fmla="*/ 255187 w 1841100"/>
                <a:gd name="connsiteY1" fmla="*/ 257301 h 447698"/>
                <a:gd name="connsiteX2" fmla="*/ 450450 w 1841100"/>
                <a:gd name="connsiteY2" fmla="*/ 404939 h 447698"/>
                <a:gd name="connsiteX3" fmla="*/ 621900 w 1841100"/>
                <a:gd name="connsiteY3" fmla="*/ 238251 h 447698"/>
                <a:gd name="connsiteX4" fmla="*/ 817162 w 1841100"/>
                <a:gd name="connsiteY4" fmla="*/ 400176 h 447698"/>
                <a:gd name="connsiteX5" fmla="*/ 993375 w 1841100"/>
                <a:gd name="connsiteY5" fmla="*/ 233489 h 447698"/>
                <a:gd name="connsiteX6" fmla="*/ 1221975 w 1841100"/>
                <a:gd name="connsiteY6" fmla="*/ 400176 h 447698"/>
                <a:gd name="connsiteX7" fmla="*/ 1841100 w 1841100"/>
                <a:gd name="connsiteY7" fmla="*/ 126 h 447698"/>
                <a:gd name="connsiteX8" fmla="*/ 1645838 w 1841100"/>
                <a:gd name="connsiteY8" fmla="*/ 366839 h 447698"/>
                <a:gd name="connsiteX9" fmla="*/ 78975 w 1841100"/>
                <a:gd name="connsiteY9" fmla="*/ 390651 h 447698"/>
                <a:gd name="connsiteX0" fmla="*/ 78975 w 1841100"/>
                <a:gd name="connsiteY0" fmla="*/ 390656 h 447703"/>
                <a:gd name="connsiteX1" fmla="*/ 255187 w 1841100"/>
                <a:gd name="connsiteY1" fmla="*/ 257306 h 447703"/>
                <a:gd name="connsiteX2" fmla="*/ 450450 w 1841100"/>
                <a:gd name="connsiteY2" fmla="*/ 404944 h 447703"/>
                <a:gd name="connsiteX3" fmla="*/ 621900 w 1841100"/>
                <a:gd name="connsiteY3" fmla="*/ 238256 h 447703"/>
                <a:gd name="connsiteX4" fmla="*/ 817162 w 1841100"/>
                <a:gd name="connsiteY4" fmla="*/ 400181 h 447703"/>
                <a:gd name="connsiteX5" fmla="*/ 993375 w 1841100"/>
                <a:gd name="connsiteY5" fmla="*/ 233494 h 447703"/>
                <a:gd name="connsiteX6" fmla="*/ 1298175 w 1841100"/>
                <a:gd name="connsiteY6" fmla="*/ 385894 h 447703"/>
                <a:gd name="connsiteX7" fmla="*/ 1841100 w 1841100"/>
                <a:gd name="connsiteY7" fmla="*/ 131 h 447703"/>
                <a:gd name="connsiteX8" fmla="*/ 1645838 w 1841100"/>
                <a:gd name="connsiteY8" fmla="*/ 366844 h 447703"/>
                <a:gd name="connsiteX9" fmla="*/ 78975 w 1841100"/>
                <a:gd name="connsiteY9" fmla="*/ 390656 h 447703"/>
                <a:gd name="connsiteX0" fmla="*/ 78975 w 1841100"/>
                <a:gd name="connsiteY0" fmla="*/ 390658 h 447705"/>
                <a:gd name="connsiteX1" fmla="*/ 255187 w 1841100"/>
                <a:gd name="connsiteY1" fmla="*/ 257308 h 447705"/>
                <a:gd name="connsiteX2" fmla="*/ 450450 w 1841100"/>
                <a:gd name="connsiteY2" fmla="*/ 404946 h 447705"/>
                <a:gd name="connsiteX3" fmla="*/ 621900 w 1841100"/>
                <a:gd name="connsiteY3" fmla="*/ 238258 h 447705"/>
                <a:gd name="connsiteX4" fmla="*/ 817162 w 1841100"/>
                <a:gd name="connsiteY4" fmla="*/ 400183 h 447705"/>
                <a:gd name="connsiteX5" fmla="*/ 1055287 w 1841100"/>
                <a:gd name="connsiteY5" fmla="*/ 271596 h 447705"/>
                <a:gd name="connsiteX6" fmla="*/ 1298175 w 1841100"/>
                <a:gd name="connsiteY6" fmla="*/ 385896 h 447705"/>
                <a:gd name="connsiteX7" fmla="*/ 1841100 w 1841100"/>
                <a:gd name="connsiteY7" fmla="*/ 133 h 447705"/>
                <a:gd name="connsiteX8" fmla="*/ 1645838 w 1841100"/>
                <a:gd name="connsiteY8" fmla="*/ 366846 h 447705"/>
                <a:gd name="connsiteX9" fmla="*/ 78975 w 1841100"/>
                <a:gd name="connsiteY9" fmla="*/ 390658 h 447705"/>
                <a:gd name="connsiteX0" fmla="*/ 78975 w 1841100"/>
                <a:gd name="connsiteY0" fmla="*/ 390658 h 447705"/>
                <a:gd name="connsiteX1" fmla="*/ 255187 w 1841100"/>
                <a:gd name="connsiteY1" fmla="*/ 257308 h 447705"/>
                <a:gd name="connsiteX2" fmla="*/ 450450 w 1841100"/>
                <a:gd name="connsiteY2" fmla="*/ 404946 h 447705"/>
                <a:gd name="connsiteX3" fmla="*/ 621900 w 1841100"/>
                <a:gd name="connsiteY3" fmla="*/ 238258 h 447705"/>
                <a:gd name="connsiteX4" fmla="*/ 817162 w 1841100"/>
                <a:gd name="connsiteY4" fmla="*/ 400183 h 447705"/>
                <a:gd name="connsiteX5" fmla="*/ 1041000 w 1841100"/>
                <a:gd name="connsiteY5" fmla="*/ 271596 h 447705"/>
                <a:gd name="connsiteX6" fmla="*/ 1298175 w 1841100"/>
                <a:gd name="connsiteY6" fmla="*/ 385896 h 447705"/>
                <a:gd name="connsiteX7" fmla="*/ 1841100 w 1841100"/>
                <a:gd name="connsiteY7" fmla="*/ 133 h 447705"/>
                <a:gd name="connsiteX8" fmla="*/ 1645838 w 1841100"/>
                <a:gd name="connsiteY8" fmla="*/ 366846 h 447705"/>
                <a:gd name="connsiteX9" fmla="*/ 78975 w 1841100"/>
                <a:gd name="connsiteY9" fmla="*/ 390658 h 447705"/>
                <a:gd name="connsiteX0" fmla="*/ 78975 w 1841100"/>
                <a:gd name="connsiteY0" fmla="*/ 390658 h 447705"/>
                <a:gd name="connsiteX1" fmla="*/ 255187 w 1841100"/>
                <a:gd name="connsiteY1" fmla="*/ 257308 h 447705"/>
                <a:gd name="connsiteX2" fmla="*/ 450450 w 1841100"/>
                <a:gd name="connsiteY2" fmla="*/ 404946 h 447705"/>
                <a:gd name="connsiteX3" fmla="*/ 621900 w 1841100"/>
                <a:gd name="connsiteY3" fmla="*/ 238258 h 447705"/>
                <a:gd name="connsiteX4" fmla="*/ 817162 w 1841100"/>
                <a:gd name="connsiteY4" fmla="*/ 400183 h 447705"/>
                <a:gd name="connsiteX5" fmla="*/ 1041000 w 1841100"/>
                <a:gd name="connsiteY5" fmla="*/ 271596 h 447705"/>
                <a:gd name="connsiteX6" fmla="*/ 1298175 w 1841100"/>
                <a:gd name="connsiteY6" fmla="*/ 385896 h 447705"/>
                <a:gd name="connsiteX7" fmla="*/ 1841100 w 1841100"/>
                <a:gd name="connsiteY7" fmla="*/ 133 h 447705"/>
                <a:gd name="connsiteX8" fmla="*/ 1645838 w 1841100"/>
                <a:gd name="connsiteY8" fmla="*/ 366846 h 447705"/>
                <a:gd name="connsiteX9" fmla="*/ 78975 w 1841100"/>
                <a:gd name="connsiteY9" fmla="*/ 390658 h 447705"/>
                <a:gd name="connsiteX0" fmla="*/ 78975 w 1841100"/>
                <a:gd name="connsiteY0" fmla="*/ 390643 h 447690"/>
                <a:gd name="connsiteX1" fmla="*/ 255187 w 1841100"/>
                <a:gd name="connsiteY1" fmla="*/ 257293 h 447690"/>
                <a:gd name="connsiteX2" fmla="*/ 450450 w 1841100"/>
                <a:gd name="connsiteY2" fmla="*/ 404931 h 447690"/>
                <a:gd name="connsiteX3" fmla="*/ 621900 w 1841100"/>
                <a:gd name="connsiteY3" fmla="*/ 238243 h 447690"/>
                <a:gd name="connsiteX4" fmla="*/ 817162 w 1841100"/>
                <a:gd name="connsiteY4" fmla="*/ 400168 h 447690"/>
                <a:gd name="connsiteX5" fmla="*/ 1041000 w 1841100"/>
                <a:gd name="connsiteY5" fmla="*/ 271581 h 447690"/>
                <a:gd name="connsiteX6" fmla="*/ 1298175 w 1841100"/>
                <a:gd name="connsiteY6" fmla="*/ 385881 h 447690"/>
                <a:gd name="connsiteX7" fmla="*/ 1841100 w 1841100"/>
                <a:gd name="connsiteY7" fmla="*/ 118 h 447690"/>
                <a:gd name="connsiteX8" fmla="*/ 1645838 w 1841100"/>
                <a:gd name="connsiteY8" fmla="*/ 366831 h 447690"/>
                <a:gd name="connsiteX9" fmla="*/ 78975 w 1841100"/>
                <a:gd name="connsiteY9" fmla="*/ 390643 h 447690"/>
                <a:gd name="connsiteX0" fmla="*/ 78975 w 1841100"/>
                <a:gd name="connsiteY0" fmla="*/ 390644 h 447691"/>
                <a:gd name="connsiteX1" fmla="*/ 255187 w 1841100"/>
                <a:gd name="connsiteY1" fmla="*/ 257294 h 447691"/>
                <a:gd name="connsiteX2" fmla="*/ 450450 w 1841100"/>
                <a:gd name="connsiteY2" fmla="*/ 404932 h 447691"/>
                <a:gd name="connsiteX3" fmla="*/ 621900 w 1841100"/>
                <a:gd name="connsiteY3" fmla="*/ 238244 h 447691"/>
                <a:gd name="connsiteX4" fmla="*/ 817162 w 1841100"/>
                <a:gd name="connsiteY4" fmla="*/ 400169 h 447691"/>
                <a:gd name="connsiteX5" fmla="*/ 1041000 w 1841100"/>
                <a:gd name="connsiteY5" fmla="*/ 271582 h 447691"/>
                <a:gd name="connsiteX6" fmla="*/ 1298175 w 1841100"/>
                <a:gd name="connsiteY6" fmla="*/ 385882 h 447691"/>
                <a:gd name="connsiteX7" fmla="*/ 1841100 w 1841100"/>
                <a:gd name="connsiteY7" fmla="*/ 119 h 447691"/>
                <a:gd name="connsiteX8" fmla="*/ 1645838 w 1841100"/>
                <a:gd name="connsiteY8" fmla="*/ 366832 h 447691"/>
                <a:gd name="connsiteX9" fmla="*/ 78975 w 1841100"/>
                <a:gd name="connsiteY9" fmla="*/ 390644 h 447691"/>
                <a:gd name="connsiteX0" fmla="*/ 78975 w 1841100"/>
                <a:gd name="connsiteY0" fmla="*/ 390655 h 447702"/>
                <a:gd name="connsiteX1" fmla="*/ 255187 w 1841100"/>
                <a:gd name="connsiteY1" fmla="*/ 257305 h 447702"/>
                <a:gd name="connsiteX2" fmla="*/ 450450 w 1841100"/>
                <a:gd name="connsiteY2" fmla="*/ 404943 h 447702"/>
                <a:gd name="connsiteX3" fmla="*/ 621900 w 1841100"/>
                <a:gd name="connsiteY3" fmla="*/ 238255 h 447702"/>
                <a:gd name="connsiteX4" fmla="*/ 817162 w 1841100"/>
                <a:gd name="connsiteY4" fmla="*/ 400180 h 447702"/>
                <a:gd name="connsiteX5" fmla="*/ 1012425 w 1841100"/>
                <a:gd name="connsiteY5" fmla="*/ 214443 h 447702"/>
                <a:gd name="connsiteX6" fmla="*/ 1298175 w 1841100"/>
                <a:gd name="connsiteY6" fmla="*/ 385893 h 447702"/>
                <a:gd name="connsiteX7" fmla="*/ 1841100 w 1841100"/>
                <a:gd name="connsiteY7" fmla="*/ 130 h 447702"/>
                <a:gd name="connsiteX8" fmla="*/ 1645838 w 1841100"/>
                <a:gd name="connsiteY8" fmla="*/ 366843 h 447702"/>
                <a:gd name="connsiteX9" fmla="*/ 78975 w 1841100"/>
                <a:gd name="connsiteY9" fmla="*/ 390655 h 447702"/>
                <a:gd name="connsiteX0" fmla="*/ 77905 w 1840030"/>
                <a:gd name="connsiteY0" fmla="*/ 390655 h 447702"/>
                <a:gd name="connsiteX1" fmla="*/ 254117 w 1840030"/>
                <a:gd name="connsiteY1" fmla="*/ 257305 h 447702"/>
                <a:gd name="connsiteX2" fmla="*/ 401755 w 1840030"/>
                <a:gd name="connsiteY2" fmla="*/ 395418 h 447702"/>
                <a:gd name="connsiteX3" fmla="*/ 620830 w 1840030"/>
                <a:gd name="connsiteY3" fmla="*/ 238255 h 447702"/>
                <a:gd name="connsiteX4" fmla="*/ 816092 w 1840030"/>
                <a:gd name="connsiteY4" fmla="*/ 400180 h 447702"/>
                <a:gd name="connsiteX5" fmla="*/ 1011355 w 1840030"/>
                <a:gd name="connsiteY5" fmla="*/ 214443 h 447702"/>
                <a:gd name="connsiteX6" fmla="*/ 1297105 w 1840030"/>
                <a:gd name="connsiteY6" fmla="*/ 385893 h 447702"/>
                <a:gd name="connsiteX7" fmla="*/ 1840030 w 1840030"/>
                <a:gd name="connsiteY7" fmla="*/ 130 h 447702"/>
                <a:gd name="connsiteX8" fmla="*/ 1644768 w 1840030"/>
                <a:gd name="connsiteY8" fmla="*/ 366843 h 447702"/>
                <a:gd name="connsiteX9" fmla="*/ 77905 w 1840030"/>
                <a:gd name="connsiteY9" fmla="*/ 390655 h 447702"/>
                <a:gd name="connsiteX0" fmla="*/ 77905 w 1840030"/>
                <a:gd name="connsiteY0" fmla="*/ 390655 h 447702"/>
                <a:gd name="connsiteX1" fmla="*/ 254117 w 1840030"/>
                <a:gd name="connsiteY1" fmla="*/ 257305 h 447702"/>
                <a:gd name="connsiteX2" fmla="*/ 401755 w 1840030"/>
                <a:gd name="connsiteY2" fmla="*/ 395418 h 447702"/>
                <a:gd name="connsiteX3" fmla="*/ 620830 w 1840030"/>
                <a:gd name="connsiteY3" fmla="*/ 238255 h 447702"/>
                <a:gd name="connsiteX4" fmla="*/ 816092 w 1840030"/>
                <a:gd name="connsiteY4" fmla="*/ 400180 h 447702"/>
                <a:gd name="connsiteX5" fmla="*/ 1030405 w 1840030"/>
                <a:gd name="connsiteY5" fmla="*/ 219206 h 447702"/>
                <a:gd name="connsiteX6" fmla="*/ 1297105 w 1840030"/>
                <a:gd name="connsiteY6" fmla="*/ 385893 h 447702"/>
                <a:gd name="connsiteX7" fmla="*/ 1840030 w 1840030"/>
                <a:gd name="connsiteY7" fmla="*/ 130 h 447702"/>
                <a:gd name="connsiteX8" fmla="*/ 1644768 w 1840030"/>
                <a:gd name="connsiteY8" fmla="*/ 366843 h 447702"/>
                <a:gd name="connsiteX9" fmla="*/ 77905 w 1840030"/>
                <a:gd name="connsiteY9" fmla="*/ 390655 h 447702"/>
                <a:gd name="connsiteX0" fmla="*/ 77905 w 1840030"/>
                <a:gd name="connsiteY0" fmla="*/ 390648 h 447695"/>
                <a:gd name="connsiteX1" fmla="*/ 254117 w 1840030"/>
                <a:gd name="connsiteY1" fmla="*/ 257298 h 447695"/>
                <a:gd name="connsiteX2" fmla="*/ 401755 w 1840030"/>
                <a:gd name="connsiteY2" fmla="*/ 395411 h 447695"/>
                <a:gd name="connsiteX3" fmla="*/ 620830 w 1840030"/>
                <a:gd name="connsiteY3" fmla="*/ 238248 h 447695"/>
                <a:gd name="connsiteX4" fmla="*/ 816092 w 1840030"/>
                <a:gd name="connsiteY4" fmla="*/ 400173 h 447695"/>
                <a:gd name="connsiteX5" fmla="*/ 1030405 w 1840030"/>
                <a:gd name="connsiteY5" fmla="*/ 219199 h 447695"/>
                <a:gd name="connsiteX6" fmla="*/ 1278055 w 1840030"/>
                <a:gd name="connsiteY6" fmla="*/ 409698 h 447695"/>
                <a:gd name="connsiteX7" fmla="*/ 1840030 w 1840030"/>
                <a:gd name="connsiteY7" fmla="*/ 123 h 447695"/>
                <a:gd name="connsiteX8" fmla="*/ 1644768 w 1840030"/>
                <a:gd name="connsiteY8" fmla="*/ 366836 h 447695"/>
                <a:gd name="connsiteX9" fmla="*/ 77905 w 1840030"/>
                <a:gd name="connsiteY9" fmla="*/ 390648 h 447695"/>
                <a:gd name="connsiteX0" fmla="*/ 91456 w 1853581"/>
                <a:gd name="connsiteY0" fmla="*/ 390648 h 449285"/>
                <a:gd name="connsiteX1" fmla="*/ 210518 w 1853581"/>
                <a:gd name="connsiteY1" fmla="*/ 223960 h 449285"/>
                <a:gd name="connsiteX2" fmla="*/ 415306 w 1853581"/>
                <a:gd name="connsiteY2" fmla="*/ 395411 h 449285"/>
                <a:gd name="connsiteX3" fmla="*/ 634381 w 1853581"/>
                <a:gd name="connsiteY3" fmla="*/ 238248 h 449285"/>
                <a:gd name="connsiteX4" fmla="*/ 829643 w 1853581"/>
                <a:gd name="connsiteY4" fmla="*/ 400173 h 449285"/>
                <a:gd name="connsiteX5" fmla="*/ 1043956 w 1853581"/>
                <a:gd name="connsiteY5" fmla="*/ 219199 h 449285"/>
                <a:gd name="connsiteX6" fmla="*/ 1291606 w 1853581"/>
                <a:gd name="connsiteY6" fmla="*/ 409698 h 449285"/>
                <a:gd name="connsiteX7" fmla="*/ 1853581 w 1853581"/>
                <a:gd name="connsiteY7" fmla="*/ 123 h 449285"/>
                <a:gd name="connsiteX8" fmla="*/ 1658319 w 1853581"/>
                <a:gd name="connsiteY8" fmla="*/ 366836 h 449285"/>
                <a:gd name="connsiteX9" fmla="*/ 91456 w 1853581"/>
                <a:gd name="connsiteY9" fmla="*/ 390648 h 449285"/>
                <a:gd name="connsiteX0" fmla="*/ 2 w 1762127"/>
                <a:gd name="connsiteY0" fmla="*/ 390648 h 461181"/>
                <a:gd name="connsiteX1" fmla="*/ 119064 w 1762127"/>
                <a:gd name="connsiteY1" fmla="*/ 223960 h 461181"/>
                <a:gd name="connsiteX2" fmla="*/ 323852 w 1762127"/>
                <a:gd name="connsiteY2" fmla="*/ 395411 h 461181"/>
                <a:gd name="connsiteX3" fmla="*/ 542927 w 1762127"/>
                <a:gd name="connsiteY3" fmla="*/ 238248 h 461181"/>
                <a:gd name="connsiteX4" fmla="*/ 738189 w 1762127"/>
                <a:gd name="connsiteY4" fmla="*/ 400173 h 461181"/>
                <a:gd name="connsiteX5" fmla="*/ 952502 w 1762127"/>
                <a:gd name="connsiteY5" fmla="*/ 219199 h 461181"/>
                <a:gd name="connsiteX6" fmla="*/ 1200152 w 1762127"/>
                <a:gd name="connsiteY6" fmla="*/ 409698 h 461181"/>
                <a:gd name="connsiteX7" fmla="*/ 1762127 w 1762127"/>
                <a:gd name="connsiteY7" fmla="*/ 123 h 461181"/>
                <a:gd name="connsiteX8" fmla="*/ 1566865 w 1762127"/>
                <a:gd name="connsiteY8" fmla="*/ 366836 h 461181"/>
                <a:gd name="connsiteX9" fmla="*/ 2 w 1762127"/>
                <a:gd name="connsiteY9" fmla="*/ 390648 h 461181"/>
                <a:gd name="connsiteX0" fmla="*/ 93868 w 1855993"/>
                <a:gd name="connsiteY0" fmla="*/ 390648 h 503375"/>
                <a:gd name="connsiteX1" fmla="*/ 212930 w 1855993"/>
                <a:gd name="connsiteY1" fmla="*/ 223960 h 503375"/>
                <a:gd name="connsiteX2" fmla="*/ 417718 w 1855993"/>
                <a:gd name="connsiteY2" fmla="*/ 395411 h 503375"/>
                <a:gd name="connsiteX3" fmla="*/ 636793 w 1855993"/>
                <a:gd name="connsiteY3" fmla="*/ 238248 h 503375"/>
                <a:gd name="connsiteX4" fmla="*/ 832055 w 1855993"/>
                <a:gd name="connsiteY4" fmla="*/ 400173 h 503375"/>
                <a:gd name="connsiteX5" fmla="*/ 1046368 w 1855993"/>
                <a:gd name="connsiteY5" fmla="*/ 219199 h 503375"/>
                <a:gd name="connsiteX6" fmla="*/ 1294018 w 1855993"/>
                <a:gd name="connsiteY6" fmla="*/ 409698 h 503375"/>
                <a:gd name="connsiteX7" fmla="*/ 1855993 w 1855993"/>
                <a:gd name="connsiteY7" fmla="*/ 123 h 503375"/>
                <a:gd name="connsiteX8" fmla="*/ 1694069 w 1855993"/>
                <a:gd name="connsiteY8" fmla="*/ 438274 h 503375"/>
                <a:gd name="connsiteX9" fmla="*/ 93868 w 1855993"/>
                <a:gd name="connsiteY9" fmla="*/ 390648 h 503375"/>
                <a:gd name="connsiteX0" fmla="*/ 164 w 1762289"/>
                <a:gd name="connsiteY0" fmla="*/ 390648 h 492815"/>
                <a:gd name="connsiteX1" fmla="*/ 119226 w 1762289"/>
                <a:gd name="connsiteY1" fmla="*/ 223960 h 492815"/>
                <a:gd name="connsiteX2" fmla="*/ 324014 w 1762289"/>
                <a:gd name="connsiteY2" fmla="*/ 395411 h 492815"/>
                <a:gd name="connsiteX3" fmla="*/ 543089 w 1762289"/>
                <a:gd name="connsiteY3" fmla="*/ 238248 h 492815"/>
                <a:gd name="connsiteX4" fmla="*/ 738351 w 1762289"/>
                <a:gd name="connsiteY4" fmla="*/ 400173 h 492815"/>
                <a:gd name="connsiteX5" fmla="*/ 952664 w 1762289"/>
                <a:gd name="connsiteY5" fmla="*/ 219199 h 492815"/>
                <a:gd name="connsiteX6" fmla="*/ 1200314 w 1762289"/>
                <a:gd name="connsiteY6" fmla="*/ 409698 h 492815"/>
                <a:gd name="connsiteX7" fmla="*/ 1762289 w 1762289"/>
                <a:gd name="connsiteY7" fmla="*/ 123 h 492815"/>
                <a:gd name="connsiteX8" fmla="*/ 1600365 w 1762289"/>
                <a:gd name="connsiteY8" fmla="*/ 438274 h 492815"/>
                <a:gd name="connsiteX9" fmla="*/ 164 w 1762289"/>
                <a:gd name="connsiteY9" fmla="*/ 390648 h 492815"/>
                <a:gd name="connsiteX0" fmla="*/ 96381 w 1858506"/>
                <a:gd name="connsiteY0" fmla="*/ 390648 h 503531"/>
                <a:gd name="connsiteX1" fmla="*/ 205918 w 1858506"/>
                <a:gd name="connsiteY1" fmla="*/ 219198 h 503531"/>
                <a:gd name="connsiteX2" fmla="*/ 420231 w 1858506"/>
                <a:gd name="connsiteY2" fmla="*/ 395411 h 503531"/>
                <a:gd name="connsiteX3" fmla="*/ 639306 w 1858506"/>
                <a:gd name="connsiteY3" fmla="*/ 238248 h 503531"/>
                <a:gd name="connsiteX4" fmla="*/ 834568 w 1858506"/>
                <a:gd name="connsiteY4" fmla="*/ 400173 h 503531"/>
                <a:gd name="connsiteX5" fmla="*/ 1048881 w 1858506"/>
                <a:gd name="connsiteY5" fmla="*/ 219199 h 503531"/>
                <a:gd name="connsiteX6" fmla="*/ 1296531 w 1858506"/>
                <a:gd name="connsiteY6" fmla="*/ 409698 h 503531"/>
                <a:gd name="connsiteX7" fmla="*/ 1858506 w 1858506"/>
                <a:gd name="connsiteY7" fmla="*/ 123 h 503531"/>
                <a:gd name="connsiteX8" fmla="*/ 1696582 w 1858506"/>
                <a:gd name="connsiteY8" fmla="*/ 438274 h 503531"/>
                <a:gd name="connsiteX9" fmla="*/ 96381 w 1858506"/>
                <a:gd name="connsiteY9" fmla="*/ 390648 h 503531"/>
                <a:gd name="connsiteX0" fmla="*/ 119425 w 1881550"/>
                <a:gd name="connsiteY0" fmla="*/ 390648 h 502299"/>
                <a:gd name="connsiteX1" fmla="*/ 128950 w 1881550"/>
                <a:gd name="connsiteY1" fmla="*/ 257298 h 502299"/>
                <a:gd name="connsiteX2" fmla="*/ 228962 w 1881550"/>
                <a:gd name="connsiteY2" fmla="*/ 219198 h 502299"/>
                <a:gd name="connsiteX3" fmla="*/ 443275 w 1881550"/>
                <a:gd name="connsiteY3" fmla="*/ 395411 h 502299"/>
                <a:gd name="connsiteX4" fmla="*/ 662350 w 1881550"/>
                <a:gd name="connsiteY4" fmla="*/ 238248 h 502299"/>
                <a:gd name="connsiteX5" fmla="*/ 857612 w 1881550"/>
                <a:gd name="connsiteY5" fmla="*/ 400173 h 502299"/>
                <a:gd name="connsiteX6" fmla="*/ 1071925 w 1881550"/>
                <a:gd name="connsiteY6" fmla="*/ 219199 h 502299"/>
                <a:gd name="connsiteX7" fmla="*/ 1319575 w 1881550"/>
                <a:gd name="connsiteY7" fmla="*/ 409698 h 502299"/>
                <a:gd name="connsiteX8" fmla="*/ 1881550 w 1881550"/>
                <a:gd name="connsiteY8" fmla="*/ 123 h 502299"/>
                <a:gd name="connsiteX9" fmla="*/ 1719626 w 1881550"/>
                <a:gd name="connsiteY9" fmla="*/ 438274 h 502299"/>
                <a:gd name="connsiteX10" fmla="*/ 119425 w 1881550"/>
                <a:gd name="connsiteY10" fmla="*/ 390648 h 502299"/>
                <a:gd name="connsiteX0" fmla="*/ 109367 w 1871492"/>
                <a:gd name="connsiteY0" fmla="*/ 390648 h 502299"/>
                <a:gd name="connsiteX1" fmla="*/ 118892 w 1871492"/>
                <a:gd name="connsiteY1" fmla="*/ 257298 h 502299"/>
                <a:gd name="connsiteX2" fmla="*/ 218904 w 1871492"/>
                <a:gd name="connsiteY2" fmla="*/ 219198 h 502299"/>
                <a:gd name="connsiteX3" fmla="*/ 433217 w 1871492"/>
                <a:gd name="connsiteY3" fmla="*/ 395411 h 502299"/>
                <a:gd name="connsiteX4" fmla="*/ 652292 w 1871492"/>
                <a:gd name="connsiteY4" fmla="*/ 238248 h 502299"/>
                <a:gd name="connsiteX5" fmla="*/ 847554 w 1871492"/>
                <a:gd name="connsiteY5" fmla="*/ 400173 h 502299"/>
                <a:gd name="connsiteX6" fmla="*/ 1061867 w 1871492"/>
                <a:gd name="connsiteY6" fmla="*/ 219199 h 502299"/>
                <a:gd name="connsiteX7" fmla="*/ 1309517 w 1871492"/>
                <a:gd name="connsiteY7" fmla="*/ 409698 h 502299"/>
                <a:gd name="connsiteX8" fmla="*/ 1871492 w 1871492"/>
                <a:gd name="connsiteY8" fmla="*/ 123 h 502299"/>
                <a:gd name="connsiteX9" fmla="*/ 1709568 w 1871492"/>
                <a:gd name="connsiteY9" fmla="*/ 438274 h 502299"/>
                <a:gd name="connsiteX10" fmla="*/ 109367 w 1871492"/>
                <a:gd name="connsiteY10" fmla="*/ 390648 h 502299"/>
                <a:gd name="connsiteX0" fmla="*/ 173 w 1762298"/>
                <a:gd name="connsiteY0" fmla="*/ 390648 h 509182"/>
                <a:gd name="connsiteX1" fmla="*/ 9698 w 1762298"/>
                <a:gd name="connsiteY1" fmla="*/ 257298 h 509182"/>
                <a:gd name="connsiteX2" fmla="*/ 109710 w 1762298"/>
                <a:gd name="connsiteY2" fmla="*/ 219198 h 509182"/>
                <a:gd name="connsiteX3" fmla="*/ 324023 w 1762298"/>
                <a:gd name="connsiteY3" fmla="*/ 395411 h 509182"/>
                <a:gd name="connsiteX4" fmla="*/ 543098 w 1762298"/>
                <a:gd name="connsiteY4" fmla="*/ 238248 h 509182"/>
                <a:gd name="connsiteX5" fmla="*/ 738360 w 1762298"/>
                <a:gd name="connsiteY5" fmla="*/ 400173 h 509182"/>
                <a:gd name="connsiteX6" fmla="*/ 952673 w 1762298"/>
                <a:gd name="connsiteY6" fmla="*/ 219199 h 509182"/>
                <a:gd name="connsiteX7" fmla="*/ 1200323 w 1762298"/>
                <a:gd name="connsiteY7" fmla="*/ 409698 h 509182"/>
                <a:gd name="connsiteX8" fmla="*/ 1762298 w 1762298"/>
                <a:gd name="connsiteY8" fmla="*/ 123 h 509182"/>
                <a:gd name="connsiteX9" fmla="*/ 1600374 w 1762298"/>
                <a:gd name="connsiteY9" fmla="*/ 438274 h 509182"/>
                <a:gd name="connsiteX10" fmla="*/ 173 w 1762298"/>
                <a:gd name="connsiteY10" fmla="*/ 390648 h 509182"/>
                <a:gd name="connsiteX0" fmla="*/ 96381 w 1858506"/>
                <a:gd name="connsiteY0" fmla="*/ 390648 h 509182"/>
                <a:gd name="connsiteX1" fmla="*/ 205918 w 1858506"/>
                <a:gd name="connsiteY1" fmla="*/ 219198 h 509182"/>
                <a:gd name="connsiteX2" fmla="*/ 420231 w 1858506"/>
                <a:gd name="connsiteY2" fmla="*/ 395411 h 509182"/>
                <a:gd name="connsiteX3" fmla="*/ 639306 w 1858506"/>
                <a:gd name="connsiteY3" fmla="*/ 238248 h 509182"/>
                <a:gd name="connsiteX4" fmla="*/ 834568 w 1858506"/>
                <a:gd name="connsiteY4" fmla="*/ 400173 h 509182"/>
                <a:gd name="connsiteX5" fmla="*/ 1048881 w 1858506"/>
                <a:gd name="connsiteY5" fmla="*/ 219199 h 509182"/>
                <a:gd name="connsiteX6" fmla="*/ 1296531 w 1858506"/>
                <a:gd name="connsiteY6" fmla="*/ 409698 h 509182"/>
                <a:gd name="connsiteX7" fmla="*/ 1858506 w 1858506"/>
                <a:gd name="connsiteY7" fmla="*/ 123 h 509182"/>
                <a:gd name="connsiteX8" fmla="*/ 1696582 w 1858506"/>
                <a:gd name="connsiteY8" fmla="*/ 438274 h 509182"/>
                <a:gd name="connsiteX9" fmla="*/ 96381 w 1858506"/>
                <a:gd name="connsiteY9" fmla="*/ 390648 h 509182"/>
                <a:gd name="connsiteX0" fmla="*/ 97666 w 1859791"/>
                <a:gd name="connsiteY0" fmla="*/ 390648 h 503375"/>
                <a:gd name="connsiteX1" fmla="*/ 202440 w 1859791"/>
                <a:gd name="connsiteY1" fmla="*/ 223960 h 503375"/>
                <a:gd name="connsiteX2" fmla="*/ 421516 w 1859791"/>
                <a:gd name="connsiteY2" fmla="*/ 395411 h 503375"/>
                <a:gd name="connsiteX3" fmla="*/ 640591 w 1859791"/>
                <a:gd name="connsiteY3" fmla="*/ 238248 h 503375"/>
                <a:gd name="connsiteX4" fmla="*/ 835853 w 1859791"/>
                <a:gd name="connsiteY4" fmla="*/ 400173 h 503375"/>
                <a:gd name="connsiteX5" fmla="*/ 1050166 w 1859791"/>
                <a:gd name="connsiteY5" fmla="*/ 219199 h 503375"/>
                <a:gd name="connsiteX6" fmla="*/ 1297816 w 1859791"/>
                <a:gd name="connsiteY6" fmla="*/ 409698 h 503375"/>
                <a:gd name="connsiteX7" fmla="*/ 1859791 w 1859791"/>
                <a:gd name="connsiteY7" fmla="*/ 123 h 503375"/>
                <a:gd name="connsiteX8" fmla="*/ 1697867 w 1859791"/>
                <a:gd name="connsiteY8" fmla="*/ 438274 h 503375"/>
                <a:gd name="connsiteX9" fmla="*/ 97666 w 1859791"/>
                <a:gd name="connsiteY9" fmla="*/ 390648 h 503375"/>
                <a:gd name="connsiteX0" fmla="*/ 104720 w 1866845"/>
                <a:gd name="connsiteY0" fmla="*/ 390648 h 503375"/>
                <a:gd name="connsiteX1" fmla="*/ 209494 w 1866845"/>
                <a:gd name="connsiteY1" fmla="*/ 223960 h 503375"/>
                <a:gd name="connsiteX2" fmla="*/ 428570 w 1866845"/>
                <a:gd name="connsiteY2" fmla="*/ 395411 h 503375"/>
                <a:gd name="connsiteX3" fmla="*/ 647645 w 1866845"/>
                <a:gd name="connsiteY3" fmla="*/ 238248 h 503375"/>
                <a:gd name="connsiteX4" fmla="*/ 842907 w 1866845"/>
                <a:gd name="connsiteY4" fmla="*/ 400173 h 503375"/>
                <a:gd name="connsiteX5" fmla="*/ 1057220 w 1866845"/>
                <a:gd name="connsiteY5" fmla="*/ 219199 h 503375"/>
                <a:gd name="connsiteX6" fmla="*/ 1304870 w 1866845"/>
                <a:gd name="connsiteY6" fmla="*/ 409698 h 503375"/>
                <a:gd name="connsiteX7" fmla="*/ 1866845 w 1866845"/>
                <a:gd name="connsiteY7" fmla="*/ 123 h 503375"/>
                <a:gd name="connsiteX8" fmla="*/ 1704921 w 1866845"/>
                <a:gd name="connsiteY8" fmla="*/ 438274 h 503375"/>
                <a:gd name="connsiteX9" fmla="*/ 104720 w 1866845"/>
                <a:gd name="connsiteY9" fmla="*/ 390648 h 503375"/>
                <a:gd name="connsiteX0" fmla="*/ 104720 w 1866845"/>
                <a:gd name="connsiteY0" fmla="*/ 390645 h 503372"/>
                <a:gd name="connsiteX1" fmla="*/ 209494 w 1866845"/>
                <a:gd name="connsiteY1" fmla="*/ 223957 h 503372"/>
                <a:gd name="connsiteX2" fmla="*/ 428570 w 1866845"/>
                <a:gd name="connsiteY2" fmla="*/ 395408 h 503372"/>
                <a:gd name="connsiteX3" fmla="*/ 647645 w 1866845"/>
                <a:gd name="connsiteY3" fmla="*/ 238245 h 503372"/>
                <a:gd name="connsiteX4" fmla="*/ 842907 w 1866845"/>
                <a:gd name="connsiteY4" fmla="*/ 400170 h 503372"/>
                <a:gd name="connsiteX5" fmla="*/ 1057220 w 1866845"/>
                <a:gd name="connsiteY5" fmla="*/ 219196 h 503372"/>
                <a:gd name="connsiteX6" fmla="*/ 1290582 w 1866845"/>
                <a:gd name="connsiteY6" fmla="*/ 419220 h 503372"/>
                <a:gd name="connsiteX7" fmla="*/ 1866845 w 1866845"/>
                <a:gd name="connsiteY7" fmla="*/ 120 h 503372"/>
                <a:gd name="connsiteX8" fmla="*/ 1704921 w 1866845"/>
                <a:gd name="connsiteY8" fmla="*/ 438271 h 503372"/>
                <a:gd name="connsiteX9" fmla="*/ 104720 w 1866845"/>
                <a:gd name="connsiteY9" fmla="*/ 390645 h 503372"/>
                <a:gd name="connsiteX0" fmla="*/ 104720 w 1866845"/>
                <a:gd name="connsiteY0" fmla="*/ 390636 h 503363"/>
                <a:gd name="connsiteX1" fmla="*/ 209494 w 1866845"/>
                <a:gd name="connsiteY1" fmla="*/ 223948 h 503363"/>
                <a:gd name="connsiteX2" fmla="*/ 428570 w 1866845"/>
                <a:gd name="connsiteY2" fmla="*/ 395399 h 503363"/>
                <a:gd name="connsiteX3" fmla="*/ 647645 w 1866845"/>
                <a:gd name="connsiteY3" fmla="*/ 238236 h 503363"/>
                <a:gd name="connsiteX4" fmla="*/ 842907 w 1866845"/>
                <a:gd name="connsiteY4" fmla="*/ 400161 h 503363"/>
                <a:gd name="connsiteX5" fmla="*/ 1057220 w 1866845"/>
                <a:gd name="connsiteY5" fmla="*/ 219187 h 503363"/>
                <a:gd name="connsiteX6" fmla="*/ 1290582 w 1866845"/>
                <a:gd name="connsiteY6" fmla="*/ 419211 h 503363"/>
                <a:gd name="connsiteX7" fmla="*/ 1866845 w 1866845"/>
                <a:gd name="connsiteY7" fmla="*/ 111 h 503363"/>
                <a:gd name="connsiteX8" fmla="*/ 1704921 w 1866845"/>
                <a:gd name="connsiteY8" fmla="*/ 438262 h 503363"/>
                <a:gd name="connsiteX9" fmla="*/ 104720 w 1866845"/>
                <a:gd name="connsiteY9" fmla="*/ 390636 h 503363"/>
                <a:gd name="connsiteX0" fmla="*/ 104720 w 1866845"/>
                <a:gd name="connsiteY0" fmla="*/ 390638 h 503365"/>
                <a:gd name="connsiteX1" fmla="*/ 209494 w 1866845"/>
                <a:gd name="connsiteY1" fmla="*/ 223950 h 503365"/>
                <a:gd name="connsiteX2" fmla="*/ 428570 w 1866845"/>
                <a:gd name="connsiteY2" fmla="*/ 395401 h 503365"/>
                <a:gd name="connsiteX3" fmla="*/ 647645 w 1866845"/>
                <a:gd name="connsiteY3" fmla="*/ 238238 h 503365"/>
                <a:gd name="connsiteX4" fmla="*/ 842907 w 1866845"/>
                <a:gd name="connsiteY4" fmla="*/ 400163 h 503365"/>
                <a:gd name="connsiteX5" fmla="*/ 1057220 w 1866845"/>
                <a:gd name="connsiteY5" fmla="*/ 219189 h 503365"/>
                <a:gd name="connsiteX6" fmla="*/ 1290582 w 1866845"/>
                <a:gd name="connsiteY6" fmla="*/ 404926 h 503365"/>
                <a:gd name="connsiteX7" fmla="*/ 1866845 w 1866845"/>
                <a:gd name="connsiteY7" fmla="*/ 113 h 503365"/>
                <a:gd name="connsiteX8" fmla="*/ 1704921 w 1866845"/>
                <a:gd name="connsiteY8" fmla="*/ 438264 h 503365"/>
                <a:gd name="connsiteX9" fmla="*/ 104720 w 1866845"/>
                <a:gd name="connsiteY9" fmla="*/ 390638 h 503365"/>
                <a:gd name="connsiteX0" fmla="*/ 104720 w 1866845"/>
                <a:gd name="connsiteY0" fmla="*/ 390638 h 503365"/>
                <a:gd name="connsiteX1" fmla="*/ 209494 w 1866845"/>
                <a:gd name="connsiteY1" fmla="*/ 223950 h 503365"/>
                <a:gd name="connsiteX2" fmla="*/ 428570 w 1866845"/>
                <a:gd name="connsiteY2" fmla="*/ 395401 h 503365"/>
                <a:gd name="connsiteX3" fmla="*/ 647645 w 1866845"/>
                <a:gd name="connsiteY3" fmla="*/ 238238 h 503365"/>
                <a:gd name="connsiteX4" fmla="*/ 842907 w 1866845"/>
                <a:gd name="connsiteY4" fmla="*/ 400163 h 503365"/>
                <a:gd name="connsiteX5" fmla="*/ 1057220 w 1866845"/>
                <a:gd name="connsiteY5" fmla="*/ 219189 h 503365"/>
                <a:gd name="connsiteX6" fmla="*/ 1290582 w 1866845"/>
                <a:gd name="connsiteY6" fmla="*/ 404926 h 503365"/>
                <a:gd name="connsiteX7" fmla="*/ 1866845 w 1866845"/>
                <a:gd name="connsiteY7" fmla="*/ 113 h 503365"/>
                <a:gd name="connsiteX8" fmla="*/ 1704921 w 1866845"/>
                <a:gd name="connsiteY8" fmla="*/ 438264 h 503365"/>
                <a:gd name="connsiteX9" fmla="*/ 104720 w 1866845"/>
                <a:gd name="connsiteY9" fmla="*/ 390638 h 503365"/>
                <a:gd name="connsiteX0" fmla="*/ 104720 w 1866845"/>
                <a:gd name="connsiteY0" fmla="*/ 390637 h 503364"/>
                <a:gd name="connsiteX1" fmla="*/ 209494 w 1866845"/>
                <a:gd name="connsiteY1" fmla="*/ 223949 h 503364"/>
                <a:gd name="connsiteX2" fmla="*/ 428570 w 1866845"/>
                <a:gd name="connsiteY2" fmla="*/ 395400 h 503364"/>
                <a:gd name="connsiteX3" fmla="*/ 647645 w 1866845"/>
                <a:gd name="connsiteY3" fmla="*/ 238237 h 503364"/>
                <a:gd name="connsiteX4" fmla="*/ 842907 w 1866845"/>
                <a:gd name="connsiteY4" fmla="*/ 400162 h 503364"/>
                <a:gd name="connsiteX5" fmla="*/ 1057220 w 1866845"/>
                <a:gd name="connsiteY5" fmla="*/ 219188 h 503364"/>
                <a:gd name="connsiteX6" fmla="*/ 1290582 w 1866845"/>
                <a:gd name="connsiteY6" fmla="*/ 404925 h 503364"/>
                <a:gd name="connsiteX7" fmla="*/ 1866845 w 1866845"/>
                <a:gd name="connsiteY7" fmla="*/ 112 h 503364"/>
                <a:gd name="connsiteX8" fmla="*/ 1704921 w 1866845"/>
                <a:gd name="connsiteY8" fmla="*/ 438263 h 503364"/>
                <a:gd name="connsiteX9" fmla="*/ 104720 w 1866845"/>
                <a:gd name="connsiteY9" fmla="*/ 390637 h 503364"/>
                <a:gd name="connsiteX0" fmla="*/ 96866 w 1863753"/>
                <a:gd name="connsiteY0" fmla="*/ 438262 h 480178"/>
                <a:gd name="connsiteX1" fmla="*/ 206402 w 1863753"/>
                <a:gd name="connsiteY1" fmla="*/ 223949 h 480178"/>
                <a:gd name="connsiteX2" fmla="*/ 425478 w 1863753"/>
                <a:gd name="connsiteY2" fmla="*/ 395400 h 480178"/>
                <a:gd name="connsiteX3" fmla="*/ 644553 w 1863753"/>
                <a:gd name="connsiteY3" fmla="*/ 238237 h 480178"/>
                <a:gd name="connsiteX4" fmla="*/ 839815 w 1863753"/>
                <a:gd name="connsiteY4" fmla="*/ 400162 h 480178"/>
                <a:gd name="connsiteX5" fmla="*/ 1054128 w 1863753"/>
                <a:gd name="connsiteY5" fmla="*/ 219188 h 480178"/>
                <a:gd name="connsiteX6" fmla="*/ 1287490 w 1863753"/>
                <a:gd name="connsiteY6" fmla="*/ 404925 h 480178"/>
                <a:gd name="connsiteX7" fmla="*/ 1863753 w 1863753"/>
                <a:gd name="connsiteY7" fmla="*/ 112 h 480178"/>
                <a:gd name="connsiteX8" fmla="*/ 1701829 w 1863753"/>
                <a:gd name="connsiteY8" fmla="*/ 438263 h 480178"/>
                <a:gd name="connsiteX9" fmla="*/ 96866 w 1863753"/>
                <a:gd name="connsiteY9" fmla="*/ 438262 h 480178"/>
                <a:gd name="connsiteX0" fmla="*/ 96866 w 1863753"/>
                <a:gd name="connsiteY0" fmla="*/ 438275 h 480191"/>
                <a:gd name="connsiteX1" fmla="*/ 206402 w 1863753"/>
                <a:gd name="connsiteY1" fmla="*/ 223962 h 480191"/>
                <a:gd name="connsiteX2" fmla="*/ 425478 w 1863753"/>
                <a:gd name="connsiteY2" fmla="*/ 395413 h 480191"/>
                <a:gd name="connsiteX3" fmla="*/ 644553 w 1863753"/>
                <a:gd name="connsiteY3" fmla="*/ 238250 h 480191"/>
                <a:gd name="connsiteX4" fmla="*/ 839815 w 1863753"/>
                <a:gd name="connsiteY4" fmla="*/ 400175 h 480191"/>
                <a:gd name="connsiteX5" fmla="*/ 1054128 w 1863753"/>
                <a:gd name="connsiteY5" fmla="*/ 219201 h 480191"/>
                <a:gd name="connsiteX6" fmla="*/ 1211904 w 1863753"/>
                <a:gd name="connsiteY6" fmla="*/ 256347 h 480191"/>
                <a:gd name="connsiteX7" fmla="*/ 1287490 w 1863753"/>
                <a:gd name="connsiteY7" fmla="*/ 404938 h 480191"/>
                <a:gd name="connsiteX8" fmla="*/ 1863753 w 1863753"/>
                <a:gd name="connsiteY8" fmla="*/ 125 h 480191"/>
                <a:gd name="connsiteX9" fmla="*/ 1701829 w 1863753"/>
                <a:gd name="connsiteY9" fmla="*/ 438276 h 480191"/>
                <a:gd name="connsiteX10" fmla="*/ 96866 w 1863753"/>
                <a:gd name="connsiteY10" fmla="*/ 438275 h 480191"/>
                <a:gd name="connsiteX0" fmla="*/ 96866 w 1863753"/>
                <a:gd name="connsiteY0" fmla="*/ 438275 h 480191"/>
                <a:gd name="connsiteX1" fmla="*/ 206402 w 1863753"/>
                <a:gd name="connsiteY1" fmla="*/ 223962 h 480191"/>
                <a:gd name="connsiteX2" fmla="*/ 425478 w 1863753"/>
                <a:gd name="connsiteY2" fmla="*/ 395413 h 480191"/>
                <a:gd name="connsiteX3" fmla="*/ 644553 w 1863753"/>
                <a:gd name="connsiteY3" fmla="*/ 238250 h 480191"/>
                <a:gd name="connsiteX4" fmla="*/ 839815 w 1863753"/>
                <a:gd name="connsiteY4" fmla="*/ 400175 h 480191"/>
                <a:gd name="connsiteX5" fmla="*/ 1092228 w 1863753"/>
                <a:gd name="connsiteY5" fmla="*/ 282687 h 480191"/>
                <a:gd name="connsiteX6" fmla="*/ 1211904 w 1863753"/>
                <a:gd name="connsiteY6" fmla="*/ 256347 h 480191"/>
                <a:gd name="connsiteX7" fmla="*/ 1287490 w 1863753"/>
                <a:gd name="connsiteY7" fmla="*/ 404938 h 480191"/>
                <a:gd name="connsiteX8" fmla="*/ 1863753 w 1863753"/>
                <a:gd name="connsiteY8" fmla="*/ 125 h 480191"/>
                <a:gd name="connsiteX9" fmla="*/ 1701829 w 1863753"/>
                <a:gd name="connsiteY9" fmla="*/ 438276 h 480191"/>
                <a:gd name="connsiteX10" fmla="*/ 96866 w 1863753"/>
                <a:gd name="connsiteY10" fmla="*/ 438275 h 480191"/>
                <a:gd name="connsiteX0" fmla="*/ 96866 w 1863753"/>
                <a:gd name="connsiteY0" fmla="*/ 438275 h 480191"/>
                <a:gd name="connsiteX1" fmla="*/ 206402 w 1863753"/>
                <a:gd name="connsiteY1" fmla="*/ 223962 h 480191"/>
                <a:gd name="connsiteX2" fmla="*/ 425478 w 1863753"/>
                <a:gd name="connsiteY2" fmla="*/ 395413 h 480191"/>
                <a:gd name="connsiteX3" fmla="*/ 644553 w 1863753"/>
                <a:gd name="connsiteY3" fmla="*/ 238250 h 480191"/>
                <a:gd name="connsiteX4" fmla="*/ 839815 w 1863753"/>
                <a:gd name="connsiteY4" fmla="*/ 400175 h 480191"/>
                <a:gd name="connsiteX5" fmla="*/ 1092228 w 1863753"/>
                <a:gd name="connsiteY5" fmla="*/ 282687 h 480191"/>
                <a:gd name="connsiteX6" fmla="*/ 1269054 w 1863753"/>
                <a:gd name="connsiteY6" fmla="*/ 236298 h 480191"/>
                <a:gd name="connsiteX7" fmla="*/ 1287490 w 1863753"/>
                <a:gd name="connsiteY7" fmla="*/ 404938 h 480191"/>
                <a:gd name="connsiteX8" fmla="*/ 1863753 w 1863753"/>
                <a:gd name="connsiteY8" fmla="*/ 125 h 480191"/>
                <a:gd name="connsiteX9" fmla="*/ 1701829 w 1863753"/>
                <a:gd name="connsiteY9" fmla="*/ 438276 h 480191"/>
                <a:gd name="connsiteX10" fmla="*/ 96866 w 1863753"/>
                <a:gd name="connsiteY10" fmla="*/ 438275 h 480191"/>
                <a:gd name="connsiteX0" fmla="*/ 96866 w 1863753"/>
                <a:gd name="connsiteY0" fmla="*/ 438299 h 480215"/>
                <a:gd name="connsiteX1" fmla="*/ 206402 w 1863753"/>
                <a:gd name="connsiteY1" fmla="*/ 223986 h 480215"/>
                <a:gd name="connsiteX2" fmla="*/ 425478 w 1863753"/>
                <a:gd name="connsiteY2" fmla="*/ 395437 h 480215"/>
                <a:gd name="connsiteX3" fmla="*/ 644553 w 1863753"/>
                <a:gd name="connsiteY3" fmla="*/ 238274 h 480215"/>
                <a:gd name="connsiteX4" fmla="*/ 839815 w 1863753"/>
                <a:gd name="connsiteY4" fmla="*/ 400199 h 480215"/>
                <a:gd name="connsiteX5" fmla="*/ 1092228 w 1863753"/>
                <a:gd name="connsiteY5" fmla="*/ 282711 h 480215"/>
                <a:gd name="connsiteX6" fmla="*/ 1269054 w 1863753"/>
                <a:gd name="connsiteY6" fmla="*/ 236322 h 480215"/>
                <a:gd name="connsiteX7" fmla="*/ 1311302 w 1863753"/>
                <a:gd name="connsiteY7" fmla="*/ 341476 h 480215"/>
                <a:gd name="connsiteX8" fmla="*/ 1863753 w 1863753"/>
                <a:gd name="connsiteY8" fmla="*/ 149 h 480215"/>
                <a:gd name="connsiteX9" fmla="*/ 1701829 w 1863753"/>
                <a:gd name="connsiteY9" fmla="*/ 438300 h 480215"/>
                <a:gd name="connsiteX10" fmla="*/ 96866 w 1863753"/>
                <a:gd name="connsiteY10" fmla="*/ 438299 h 480215"/>
                <a:gd name="connsiteX0" fmla="*/ 96866 w 1863753"/>
                <a:gd name="connsiteY0" fmla="*/ 438299 h 480215"/>
                <a:gd name="connsiteX1" fmla="*/ 206402 w 1863753"/>
                <a:gd name="connsiteY1" fmla="*/ 223986 h 480215"/>
                <a:gd name="connsiteX2" fmla="*/ 425478 w 1863753"/>
                <a:gd name="connsiteY2" fmla="*/ 395437 h 480215"/>
                <a:gd name="connsiteX3" fmla="*/ 644553 w 1863753"/>
                <a:gd name="connsiteY3" fmla="*/ 238274 h 480215"/>
                <a:gd name="connsiteX4" fmla="*/ 839815 w 1863753"/>
                <a:gd name="connsiteY4" fmla="*/ 400199 h 480215"/>
                <a:gd name="connsiteX5" fmla="*/ 1092228 w 1863753"/>
                <a:gd name="connsiteY5" fmla="*/ 282711 h 480215"/>
                <a:gd name="connsiteX6" fmla="*/ 1269054 w 1863753"/>
                <a:gd name="connsiteY6" fmla="*/ 236322 h 480215"/>
                <a:gd name="connsiteX7" fmla="*/ 1311302 w 1863753"/>
                <a:gd name="connsiteY7" fmla="*/ 341476 h 480215"/>
                <a:gd name="connsiteX8" fmla="*/ 1863753 w 1863753"/>
                <a:gd name="connsiteY8" fmla="*/ 149 h 480215"/>
                <a:gd name="connsiteX9" fmla="*/ 1701829 w 1863753"/>
                <a:gd name="connsiteY9" fmla="*/ 438300 h 480215"/>
                <a:gd name="connsiteX10" fmla="*/ 96866 w 1863753"/>
                <a:gd name="connsiteY10" fmla="*/ 438299 h 480215"/>
                <a:gd name="connsiteX0" fmla="*/ 39498 w 1806385"/>
                <a:gd name="connsiteY0" fmla="*/ 438299 h 476314"/>
                <a:gd name="connsiteX1" fmla="*/ 149034 w 1806385"/>
                <a:gd name="connsiteY1" fmla="*/ 223986 h 476314"/>
                <a:gd name="connsiteX2" fmla="*/ 368110 w 1806385"/>
                <a:gd name="connsiteY2" fmla="*/ 395437 h 476314"/>
                <a:gd name="connsiteX3" fmla="*/ 587185 w 1806385"/>
                <a:gd name="connsiteY3" fmla="*/ 238274 h 476314"/>
                <a:gd name="connsiteX4" fmla="*/ 782447 w 1806385"/>
                <a:gd name="connsiteY4" fmla="*/ 400199 h 476314"/>
                <a:gd name="connsiteX5" fmla="*/ 1034860 w 1806385"/>
                <a:gd name="connsiteY5" fmla="*/ 282711 h 476314"/>
                <a:gd name="connsiteX6" fmla="*/ 1211686 w 1806385"/>
                <a:gd name="connsiteY6" fmla="*/ 236322 h 476314"/>
                <a:gd name="connsiteX7" fmla="*/ 1253934 w 1806385"/>
                <a:gd name="connsiteY7" fmla="*/ 341476 h 476314"/>
                <a:gd name="connsiteX8" fmla="*/ 1806385 w 1806385"/>
                <a:gd name="connsiteY8" fmla="*/ 149 h 476314"/>
                <a:gd name="connsiteX9" fmla="*/ 1644461 w 1806385"/>
                <a:gd name="connsiteY9" fmla="*/ 438300 h 476314"/>
                <a:gd name="connsiteX10" fmla="*/ 39498 w 1806385"/>
                <a:gd name="connsiteY10" fmla="*/ 438299 h 476314"/>
                <a:gd name="connsiteX0" fmla="*/ 11660 w 2528555"/>
                <a:gd name="connsiteY0" fmla="*/ 485078 h 501554"/>
                <a:gd name="connsiteX1" fmla="*/ 854621 w 2528555"/>
                <a:gd name="connsiteY1" fmla="*/ 223986 h 501554"/>
                <a:gd name="connsiteX2" fmla="*/ 1073697 w 2528555"/>
                <a:gd name="connsiteY2" fmla="*/ 395437 h 501554"/>
                <a:gd name="connsiteX3" fmla="*/ 1292772 w 2528555"/>
                <a:gd name="connsiteY3" fmla="*/ 238274 h 501554"/>
                <a:gd name="connsiteX4" fmla="*/ 1488034 w 2528555"/>
                <a:gd name="connsiteY4" fmla="*/ 400199 h 501554"/>
                <a:gd name="connsiteX5" fmla="*/ 1740447 w 2528555"/>
                <a:gd name="connsiteY5" fmla="*/ 282711 h 501554"/>
                <a:gd name="connsiteX6" fmla="*/ 1917273 w 2528555"/>
                <a:gd name="connsiteY6" fmla="*/ 236322 h 501554"/>
                <a:gd name="connsiteX7" fmla="*/ 1959521 w 2528555"/>
                <a:gd name="connsiteY7" fmla="*/ 341476 h 501554"/>
                <a:gd name="connsiteX8" fmla="*/ 2511972 w 2528555"/>
                <a:gd name="connsiteY8" fmla="*/ 149 h 501554"/>
                <a:gd name="connsiteX9" fmla="*/ 2350048 w 2528555"/>
                <a:gd name="connsiteY9" fmla="*/ 438300 h 501554"/>
                <a:gd name="connsiteX10" fmla="*/ 11660 w 2528555"/>
                <a:gd name="connsiteY10" fmla="*/ 485078 h 501554"/>
                <a:gd name="connsiteX0" fmla="*/ 76387 w 2593282"/>
                <a:gd name="connsiteY0" fmla="*/ 485078 h 498121"/>
                <a:gd name="connsiteX1" fmla="*/ 599019 w 2593282"/>
                <a:gd name="connsiteY1" fmla="*/ 352529 h 498121"/>
                <a:gd name="connsiteX2" fmla="*/ 919348 w 2593282"/>
                <a:gd name="connsiteY2" fmla="*/ 223986 h 498121"/>
                <a:gd name="connsiteX3" fmla="*/ 1138424 w 2593282"/>
                <a:gd name="connsiteY3" fmla="*/ 395437 h 498121"/>
                <a:gd name="connsiteX4" fmla="*/ 1357499 w 2593282"/>
                <a:gd name="connsiteY4" fmla="*/ 238274 h 498121"/>
                <a:gd name="connsiteX5" fmla="*/ 1552761 w 2593282"/>
                <a:gd name="connsiteY5" fmla="*/ 400199 h 498121"/>
                <a:gd name="connsiteX6" fmla="*/ 1805174 w 2593282"/>
                <a:gd name="connsiteY6" fmla="*/ 282711 h 498121"/>
                <a:gd name="connsiteX7" fmla="*/ 1982000 w 2593282"/>
                <a:gd name="connsiteY7" fmla="*/ 236322 h 498121"/>
                <a:gd name="connsiteX8" fmla="*/ 2024248 w 2593282"/>
                <a:gd name="connsiteY8" fmla="*/ 341476 h 498121"/>
                <a:gd name="connsiteX9" fmla="*/ 2576699 w 2593282"/>
                <a:gd name="connsiteY9" fmla="*/ 149 h 498121"/>
                <a:gd name="connsiteX10" fmla="*/ 2414775 w 2593282"/>
                <a:gd name="connsiteY10" fmla="*/ 438300 h 498121"/>
                <a:gd name="connsiteX11" fmla="*/ 76387 w 2593282"/>
                <a:gd name="connsiteY11" fmla="*/ 485078 h 498121"/>
                <a:gd name="connsiteX0" fmla="*/ 139551 w 2656446"/>
                <a:gd name="connsiteY0" fmla="*/ 485078 h 505765"/>
                <a:gd name="connsiteX1" fmla="*/ 309758 w 2656446"/>
                <a:gd name="connsiteY1" fmla="*/ 245604 h 505765"/>
                <a:gd name="connsiteX2" fmla="*/ 662183 w 2656446"/>
                <a:gd name="connsiteY2" fmla="*/ 352529 h 505765"/>
                <a:gd name="connsiteX3" fmla="*/ 982512 w 2656446"/>
                <a:gd name="connsiteY3" fmla="*/ 223986 h 505765"/>
                <a:gd name="connsiteX4" fmla="*/ 1201588 w 2656446"/>
                <a:gd name="connsiteY4" fmla="*/ 395437 h 505765"/>
                <a:gd name="connsiteX5" fmla="*/ 1420663 w 2656446"/>
                <a:gd name="connsiteY5" fmla="*/ 238274 h 505765"/>
                <a:gd name="connsiteX6" fmla="*/ 1615925 w 2656446"/>
                <a:gd name="connsiteY6" fmla="*/ 40019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662183 w 2656446"/>
                <a:gd name="connsiteY2" fmla="*/ 352529 h 505765"/>
                <a:gd name="connsiteX3" fmla="*/ 982512 w 2656446"/>
                <a:gd name="connsiteY3" fmla="*/ 223986 h 505765"/>
                <a:gd name="connsiteX4" fmla="*/ 1201588 w 2656446"/>
                <a:gd name="connsiteY4" fmla="*/ 395437 h 505765"/>
                <a:gd name="connsiteX5" fmla="*/ 1420663 w 2656446"/>
                <a:gd name="connsiteY5" fmla="*/ 238274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662183 w 2656446"/>
                <a:gd name="connsiteY2" fmla="*/ 352529 h 505765"/>
                <a:gd name="connsiteX3" fmla="*/ 982512 w 2656446"/>
                <a:gd name="connsiteY3" fmla="*/ 223986 h 505765"/>
                <a:gd name="connsiteX4" fmla="*/ 1201588 w 2656446"/>
                <a:gd name="connsiteY4" fmla="*/ 395437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662183 w 2656446"/>
                <a:gd name="connsiteY2" fmla="*/ 352529 h 505765"/>
                <a:gd name="connsiteX3" fmla="*/ 982512 w 2656446"/>
                <a:gd name="connsiteY3" fmla="*/ 223986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662183 w 2656446"/>
                <a:gd name="connsiteY2" fmla="*/ 352529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201588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54025 w 2656446"/>
                <a:gd name="connsiteY6" fmla="*/ 376809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73075 w 2656446"/>
                <a:gd name="connsiteY6" fmla="*/ 383492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73075 w 2656446"/>
                <a:gd name="connsiteY6" fmla="*/ 383492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709808 w 2656446"/>
                <a:gd name="connsiteY2" fmla="*/ 362553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73075 w 2656446"/>
                <a:gd name="connsiteY6" fmla="*/ 383492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39551 w 2656446"/>
                <a:gd name="connsiteY0" fmla="*/ 485078 h 505765"/>
                <a:gd name="connsiteX1" fmla="*/ 309758 w 2656446"/>
                <a:gd name="connsiteY1" fmla="*/ 245604 h 505765"/>
                <a:gd name="connsiteX2" fmla="*/ 695521 w 2656446"/>
                <a:gd name="connsiteY2" fmla="*/ 382601 h 505765"/>
                <a:gd name="connsiteX3" fmla="*/ 934887 w 2656446"/>
                <a:gd name="connsiteY3" fmla="*/ 230669 h 505765"/>
                <a:gd name="connsiteX4" fmla="*/ 1192063 w 2656446"/>
                <a:gd name="connsiteY4" fmla="*/ 385413 h 505765"/>
                <a:gd name="connsiteX5" fmla="*/ 1411138 w 2656446"/>
                <a:gd name="connsiteY5" fmla="*/ 234932 h 505765"/>
                <a:gd name="connsiteX6" fmla="*/ 1673075 w 2656446"/>
                <a:gd name="connsiteY6" fmla="*/ 383492 h 505765"/>
                <a:gd name="connsiteX7" fmla="*/ 1868338 w 2656446"/>
                <a:gd name="connsiteY7" fmla="*/ 282711 h 505765"/>
                <a:gd name="connsiteX8" fmla="*/ 2045164 w 2656446"/>
                <a:gd name="connsiteY8" fmla="*/ 236322 h 505765"/>
                <a:gd name="connsiteX9" fmla="*/ 2087412 w 2656446"/>
                <a:gd name="connsiteY9" fmla="*/ 341476 h 505765"/>
                <a:gd name="connsiteX10" fmla="*/ 2639863 w 2656446"/>
                <a:gd name="connsiteY10" fmla="*/ 149 h 505765"/>
                <a:gd name="connsiteX11" fmla="*/ 2477939 w 2656446"/>
                <a:gd name="connsiteY11" fmla="*/ 438300 h 505765"/>
                <a:gd name="connsiteX12" fmla="*/ 139551 w 2656446"/>
                <a:gd name="connsiteY12" fmla="*/ 485078 h 505765"/>
                <a:gd name="connsiteX0" fmla="*/ 117647 w 2634542"/>
                <a:gd name="connsiteY0" fmla="*/ 485078 h 505282"/>
                <a:gd name="connsiteX1" fmla="*/ 378342 w 2634542"/>
                <a:gd name="connsiteY1" fmla="*/ 252286 h 505282"/>
                <a:gd name="connsiteX2" fmla="*/ 673617 w 2634542"/>
                <a:gd name="connsiteY2" fmla="*/ 382601 h 505282"/>
                <a:gd name="connsiteX3" fmla="*/ 912983 w 2634542"/>
                <a:gd name="connsiteY3" fmla="*/ 230669 h 505282"/>
                <a:gd name="connsiteX4" fmla="*/ 1170159 w 2634542"/>
                <a:gd name="connsiteY4" fmla="*/ 385413 h 505282"/>
                <a:gd name="connsiteX5" fmla="*/ 1389234 w 2634542"/>
                <a:gd name="connsiteY5" fmla="*/ 234932 h 505282"/>
                <a:gd name="connsiteX6" fmla="*/ 1651171 w 2634542"/>
                <a:gd name="connsiteY6" fmla="*/ 383492 h 505282"/>
                <a:gd name="connsiteX7" fmla="*/ 1846434 w 2634542"/>
                <a:gd name="connsiteY7" fmla="*/ 282711 h 505282"/>
                <a:gd name="connsiteX8" fmla="*/ 2023260 w 2634542"/>
                <a:gd name="connsiteY8" fmla="*/ 236322 h 505282"/>
                <a:gd name="connsiteX9" fmla="*/ 2065508 w 2634542"/>
                <a:gd name="connsiteY9" fmla="*/ 341476 h 505282"/>
                <a:gd name="connsiteX10" fmla="*/ 2617959 w 2634542"/>
                <a:gd name="connsiteY10" fmla="*/ 149 h 505282"/>
                <a:gd name="connsiteX11" fmla="*/ 2456035 w 2634542"/>
                <a:gd name="connsiteY11" fmla="*/ 438300 h 505282"/>
                <a:gd name="connsiteX12" fmla="*/ 117647 w 2634542"/>
                <a:gd name="connsiteY12" fmla="*/ 485078 h 505282"/>
                <a:gd name="connsiteX0" fmla="*/ 118952 w 2635847"/>
                <a:gd name="connsiteY0" fmla="*/ 485078 h 505282"/>
                <a:gd name="connsiteX1" fmla="*/ 379647 w 2635847"/>
                <a:gd name="connsiteY1" fmla="*/ 252286 h 505282"/>
                <a:gd name="connsiteX2" fmla="*/ 674922 w 2635847"/>
                <a:gd name="connsiteY2" fmla="*/ 382601 h 505282"/>
                <a:gd name="connsiteX3" fmla="*/ 914288 w 2635847"/>
                <a:gd name="connsiteY3" fmla="*/ 230669 h 505282"/>
                <a:gd name="connsiteX4" fmla="*/ 1171464 w 2635847"/>
                <a:gd name="connsiteY4" fmla="*/ 385413 h 505282"/>
                <a:gd name="connsiteX5" fmla="*/ 1390539 w 2635847"/>
                <a:gd name="connsiteY5" fmla="*/ 234932 h 505282"/>
                <a:gd name="connsiteX6" fmla="*/ 1652476 w 2635847"/>
                <a:gd name="connsiteY6" fmla="*/ 383492 h 505282"/>
                <a:gd name="connsiteX7" fmla="*/ 1847739 w 2635847"/>
                <a:gd name="connsiteY7" fmla="*/ 282711 h 505282"/>
                <a:gd name="connsiteX8" fmla="*/ 2024565 w 2635847"/>
                <a:gd name="connsiteY8" fmla="*/ 236322 h 505282"/>
                <a:gd name="connsiteX9" fmla="*/ 2066813 w 2635847"/>
                <a:gd name="connsiteY9" fmla="*/ 341476 h 505282"/>
                <a:gd name="connsiteX10" fmla="*/ 2619264 w 2635847"/>
                <a:gd name="connsiteY10" fmla="*/ 149 h 505282"/>
                <a:gd name="connsiteX11" fmla="*/ 2457340 w 2635847"/>
                <a:gd name="connsiteY11" fmla="*/ 438300 h 505282"/>
                <a:gd name="connsiteX12" fmla="*/ 118952 w 2635847"/>
                <a:gd name="connsiteY12" fmla="*/ 485078 h 505282"/>
                <a:gd name="connsiteX0" fmla="*/ 117647 w 2634542"/>
                <a:gd name="connsiteY0" fmla="*/ 485078 h 505282"/>
                <a:gd name="connsiteX1" fmla="*/ 378342 w 2634542"/>
                <a:gd name="connsiteY1" fmla="*/ 252286 h 505282"/>
                <a:gd name="connsiteX2" fmla="*/ 673617 w 2634542"/>
                <a:gd name="connsiteY2" fmla="*/ 382601 h 505282"/>
                <a:gd name="connsiteX3" fmla="*/ 912983 w 2634542"/>
                <a:gd name="connsiteY3" fmla="*/ 230669 h 505282"/>
                <a:gd name="connsiteX4" fmla="*/ 1170159 w 2634542"/>
                <a:gd name="connsiteY4" fmla="*/ 385413 h 505282"/>
                <a:gd name="connsiteX5" fmla="*/ 1389234 w 2634542"/>
                <a:gd name="connsiteY5" fmla="*/ 234932 h 505282"/>
                <a:gd name="connsiteX6" fmla="*/ 1651171 w 2634542"/>
                <a:gd name="connsiteY6" fmla="*/ 383492 h 505282"/>
                <a:gd name="connsiteX7" fmla="*/ 1846434 w 2634542"/>
                <a:gd name="connsiteY7" fmla="*/ 282711 h 505282"/>
                <a:gd name="connsiteX8" fmla="*/ 2023260 w 2634542"/>
                <a:gd name="connsiteY8" fmla="*/ 236322 h 505282"/>
                <a:gd name="connsiteX9" fmla="*/ 2065508 w 2634542"/>
                <a:gd name="connsiteY9" fmla="*/ 341476 h 505282"/>
                <a:gd name="connsiteX10" fmla="*/ 2617959 w 2634542"/>
                <a:gd name="connsiteY10" fmla="*/ 149 h 505282"/>
                <a:gd name="connsiteX11" fmla="*/ 2456035 w 2634542"/>
                <a:gd name="connsiteY11" fmla="*/ 438300 h 505282"/>
                <a:gd name="connsiteX12" fmla="*/ 117647 w 2634542"/>
                <a:gd name="connsiteY12" fmla="*/ 485078 h 505282"/>
                <a:gd name="connsiteX0" fmla="*/ 126581 w 2643476"/>
                <a:gd name="connsiteY0" fmla="*/ 485078 h 505282"/>
                <a:gd name="connsiteX1" fmla="*/ 387276 w 2643476"/>
                <a:gd name="connsiteY1" fmla="*/ 252286 h 505282"/>
                <a:gd name="connsiteX2" fmla="*/ 682551 w 2643476"/>
                <a:gd name="connsiteY2" fmla="*/ 382601 h 505282"/>
                <a:gd name="connsiteX3" fmla="*/ 921917 w 2643476"/>
                <a:gd name="connsiteY3" fmla="*/ 230669 h 505282"/>
                <a:gd name="connsiteX4" fmla="*/ 1179093 w 2643476"/>
                <a:gd name="connsiteY4" fmla="*/ 385413 h 505282"/>
                <a:gd name="connsiteX5" fmla="*/ 1398168 w 2643476"/>
                <a:gd name="connsiteY5" fmla="*/ 234932 h 505282"/>
                <a:gd name="connsiteX6" fmla="*/ 1660105 w 2643476"/>
                <a:gd name="connsiteY6" fmla="*/ 383492 h 505282"/>
                <a:gd name="connsiteX7" fmla="*/ 1855368 w 2643476"/>
                <a:gd name="connsiteY7" fmla="*/ 282711 h 505282"/>
                <a:gd name="connsiteX8" fmla="*/ 2032194 w 2643476"/>
                <a:gd name="connsiteY8" fmla="*/ 236322 h 505282"/>
                <a:gd name="connsiteX9" fmla="*/ 2074442 w 2643476"/>
                <a:gd name="connsiteY9" fmla="*/ 341476 h 505282"/>
                <a:gd name="connsiteX10" fmla="*/ 2626893 w 2643476"/>
                <a:gd name="connsiteY10" fmla="*/ 149 h 505282"/>
                <a:gd name="connsiteX11" fmla="*/ 2464969 w 2643476"/>
                <a:gd name="connsiteY11" fmla="*/ 438300 h 505282"/>
                <a:gd name="connsiteX12" fmla="*/ 126581 w 2643476"/>
                <a:gd name="connsiteY12" fmla="*/ 485078 h 505282"/>
                <a:gd name="connsiteX0" fmla="*/ 120939 w 2637834"/>
                <a:gd name="connsiteY0" fmla="*/ 485078 h 506248"/>
                <a:gd name="connsiteX1" fmla="*/ 405446 w 2637834"/>
                <a:gd name="connsiteY1" fmla="*/ 238921 h 506248"/>
                <a:gd name="connsiteX2" fmla="*/ 676909 w 2637834"/>
                <a:gd name="connsiteY2" fmla="*/ 382601 h 506248"/>
                <a:gd name="connsiteX3" fmla="*/ 916275 w 2637834"/>
                <a:gd name="connsiteY3" fmla="*/ 230669 h 506248"/>
                <a:gd name="connsiteX4" fmla="*/ 1173451 w 2637834"/>
                <a:gd name="connsiteY4" fmla="*/ 385413 h 506248"/>
                <a:gd name="connsiteX5" fmla="*/ 1392526 w 2637834"/>
                <a:gd name="connsiteY5" fmla="*/ 234932 h 506248"/>
                <a:gd name="connsiteX6" fmla="*/ 1654463 w 2637834"/>
                <a:gd name="connsiteY6" fmla="*/ 383492 h 506248"/>
                <a:gd name="connsiteX7" fmla="*/ 1849726 w 2637834"/>
                <a:gd name="connsiteY7" fmla="*/ 282711 h 506248"/>
                <a:gd name="connsiteX8" fmla="*/ 2026552 w 2637834"/>
                <a:gd name="connsiteY8" fmla="*/ 236322 h 506248"/>
                <a:gd name="connsiteX9" fmla="*/ 2068800 w 2637834"/>
                <a:gd name="connsiteY9" fmla="*/ 341476 h 506248"/>
                <a:gd name="connsiteX10" fmla="*/ 2621251 w 2637834"/>
                <a:gd name="connsiteY10" fmla="*/ 149 h 506248"/>
                <a:gd name="connsiteX11" fmla="*/ 2459327 w 2637834"/>
                <a:gd name="connsiteY11" fmla="*/ 438300 h 506248"/>
                <a:gd name="connsiteX12" fmla="*/ 120939 w 2637834"/>
                <a:gd name="connsiteY12" fmla="*/ 485078 h 506248"/>
                <a:gd name="connsiteX0" fmla="*/ 120939 w 2637834"/>
                <a:gd name="connsiteY0" fmla="*/ 485078 h 506248"/>
                <a:gd name="connsiteX1" fmla="*/ 405446 w 2637834"/>
                <a:gd name="connsiteY1" fmla="*/ 238921 h 506248"/>
                <a:gd name="connsiteX2" fmla="*/ 676909 w 2637834"/>
                <a:gd name="connsiteY2" fmla="*/ 382601 h 506248"/>
                <a:gd name="connsiteX3" fmla="*/ 916275 w 2637834"/>
                <a:gd name="connsiteY3" fmla="*/ 230669 h 506248"/>
                <a:gd name="connsiteX4" fmla="*/ 1173451 w 2637834"/>
                <a:gd name="connsiteY4" fmla="*/ 385413 h 506248"/>
                <a:gd name="connsiteX5" fmla="*/ 1392526 w 2637834"/>
                <a:gd name="connsiteY5" fmla="*/ 234932 h 506248"/>
                <a:gd name="connsiteX6" fmla="*/ 1654463 w 2637834"/>
                <a:gd name="connsiteY6" fmla="*/ 383492 h 506248"/>
                <a:gd name="connsiteX7" fmla="*/ 1849726 w 2637834"/>
                <a:gd name="connsiteY7" fmla="*/ 282711 h 506248"/>
                <a:gd name="connsiteX8" fmla="*/ 2026552 w 2637834"/>
                <a:gd name="connsiteY8" fmla="*/ 236322 h 506248"/>
                <a:gd name="connsiteX9" fmla="*/ 2068800 w 2637834"/>
                <a:gd name="connsiteY9" fmla="*/ 341476 h 506248"/>
                <a:gd name="connsiteX10" fmla="*/ 2621251 w 2637834"/>
                <a:gd name="connsiteY10" fmla="*/ 149 h 506248"/>
                <a:gd name="connsiteX11" fmla="*/ 2459327 w 2637834"/>
                <a:gd name="connsiteY11" fmla="*/ 438300 h 506248"/>
                <a:gd name="connsiteX12" fmla="*/ 120939 w 2637834"/>
                <a:gd name="connsiteY12" fmla="*/ 485078 h 506248"/>
                <a:gd name="connsiteX0" fmla="*/ 166792 w 2683687"/>
                <a:gd name="connsiteY0" fmla="*/ 485078 h 498356"/>
                <a:gd name="connsiteX1" fmla="*/ 217936 w 2683687"/>
                <a:gd name="connsiteY1" fmla="*/ 349186 h 498356"/>
                <a:gd name="connsiteX2" fmla="*/ 451299 w 2683687"/>
                <a:gd name="connsiteY2" fmla="*/ 238921 h 498356"/>
                <a:gd name="connsiteX3" fmla="*/ 722762 w 2683687"/>
                <a:gd name="connsiteY3" fmla="*/ 382601 h 498356"/>
                <a:gd name="connsiteX4" fmla="*/ 962128 w 2683687"/>
                <a:gd name="connsiteY4" fmla="*/ 230669 h 498356"/>
                <a:gd name="connsiteX5" fmla="*/ 1219304 w 2683687"/>
                <a:gd name="connsiteY5" fmla="*/ 385413 h 498356"/>
                <a:gd name="connsiteX6" fmla="*/ 1438379 w 2683687"/>
                <a:gd name="connsiteY6" fmla="*/ 234932 h 498356"/>
                <a:gd name="connsiteX7" fmla="*/ 1700316 w 2683687"/>
                <a:gd name="connsiteY7" fmla="*/ 383492 h 498356"/>
                <a:gd name="connsiteX8" fmla="*/ 1895579 w 2683687"/>
                <a:gd name="connsiteY8" fmla="*/ 282711 h 498356"/>
                <a:gd name="connsiteX9" fmla="*/ 2072405 w 2683687"/>
                <a:gd name="connsiteY9" fmla="*/ 236322 h 498356"/>
                <a:gd name="connsiteX10" fmla="*/ 2114653 w 2683687"/>
                <a:gd name="connsiteY10" fmla="*/ 341476 h 498356"/>
                <a:gd name="connsiteX11" fmla="*/ 2667104 w 2683687"/>
                <a:gd name="connsiteY11" fmla="*/ 149 h 498356"/>
                <a:gd name="connsiteX12" fmla="*/ 2505180 w 2683687"/>
                <a:gd name="connsiteY12" fmla="*/ 438300 h 498356"/>
                <a:gd name="connsiteX13" fmla="*/ 166792 w 2683687"/>
                <a:gd name="connsiteY13" fmla="*/ 485078 h 498356"/>
                <a:gd name="connsiteX0" fmla="*/ 166792 w 2683687"/>
                <a:gd name="connsiteY0" fmla="*/ 485078 h 498356"/>
                <a:gd name="connsiteX1" fmla="*/ 217936 w 2683687"/>
                <a:gd name="connsiteY1" fmla="*/ 349186 h 498356"/>
                <a:gd name="connsiteX2" fmla="*/ 451299 w 2683687"/>
                <a:gd name="connsiteY2" fmla="*/ 238921 h 498356"/>
                <a:gd name="connsiteX3" fmla="*/ 722762 w 2683687"/>
                <a:gd name="connsiteY3" fmla="*/ 382601 h 498356"/>
                <a:gd name="connsiteX4" fmla="*/ 962128 w 2683687"/>
                <a:gd name="connsiteY4" fmla="*/ 230669 h 498356"/>
                <a:gd name="connsiteX5" fmla="*/ 1219304 w 2683687"/>
                <a:gd name="connsiteY5" fmla="*/ 385413 h 498356"/>
                <a:gd name="connsiteX6" fmla="*/ 1438379 w 2683687"/>
                <a:gd name="connsiteY6" fmla="*/ 234932 h 498356"/>
                <a:gd name="connsiteX7" fmla="*/ 1700316 w 2683687"/>
                <a:gd name="connsiteY7" fmla="*/ 383492 h 498356"/>
                <a:gd name="connsiteX8" fmla="*/ 1895579 w 2683687"/>
                <a:gd name="connsiteY8" fmla="*/ 282711 h 498356"/>
                <a:gd name="connsiteX9" fmla="*/ 2072405 w 2683687"/>
                <a:gd name="connsiteY9" fmla="*/ 236322 h 498356"/>
                <a:gd name="connsiteX10" fmla="*/ 2114653 w 2683687"/>
                <a:gd name="connsiteY10" fmla="*/ 341476 h 498356"/>
                <a:gd name="connsiteX11" fmla="*/ 2667104 w 2683687"/>
                <a:gd name="connsiteY11" fmla="*/ 149 h 498356"/>
                <a:gd name="connsiteX12" fmla="*/ 2505180 w 2683687"/>
                <a:gd name="connsiteY12" fmla="*/ 438300 h 498356"/>
                <a:gd name="connsiteX13" fmla="*/ 166792 w 2683687"/>
                <a:gd name="connsiteY13" fmla="*/ 485078 h 498356"/>
                <a:gd name="connsiteX0" fmla="*/ 183124 w 2700019"/>
                <a:gd name="connsiteY0" fmla="*/ 485078 h 498356"/>
                <a:gd name="connsiteX1" fmla="*/ 234268 w 2700019"/>
                <a:gd name="connsiteY1" fmla="*/ 349186 h 498356"/>
                <a:gd name="connsiteX2" fmla="*/ 467631 w 2700019"/>
                <a:gd name="connsiteY2" fmla="*/ 238921 h 498356"/>
                <a:gd name="connsiteX3" fmla="*/ 739094 w 2700019"/>
                <a:gd name="connsiteY3" fmla="*/ 382601 h 498356"/>
                <a:gd name="connsiteX4" fmla="*/ 978460 w 2700019"/>
                <a:gd name="connsiteY4" fmla="*/ 230669 h 498356"/>
                <a:gd name="connsiteX5" fmla="*/ 1235636 w 2700019"/>
                <a:gd name="connsiteY5" fmla="*/ 385413 h 498356"/>
                <a:gd name="connsiteX6" fmla="*/ 1454711 w 2700019"/>
                <a:gd name="connsiteY6" fmla="*/ 234932 h 498356"/>
                <a:gd name="connsiteX7" fmla="*/ 1716648 w 2700019"/>
                <a:gd name="connsiteY7" fmla="*/ 383492 h 498356"/>
                <a:gd name="connsiteX8" fmla="*/ 1911911 w 2700019"/>
                <a:gd name="connsiteY8" fmla="*/ 282711 h 498356"/>
                <a:gd name="connsiteX9" fmla="*/ 2088737 w 2700019"/>
                <a:gd name="connsiteY9" fmla="*/ 236322 h 498356"/>
                <a:gd name="connsiteX10" fmla="*/ 2130985 w 2700019"/>
                <a:gd name="connsiteY10" fmla="*/ 341476 h 498356"/>
                <a:gd name="connsiteX11" fmla="*/ 2683436 w 2700019"/>
                <a:gd name="connsiteY11" fmla="*/ 149 h 498356"/>
                <a:gd name="connsiteX12" fmla="*/ 2521512 w 2700019"/>
                <a:gd name="connsiteY12" fmla="*/ 438300 h 498356"/>
                <a:gd name="connsiteX13" fmla="*/ 183124 w 2700019"/>
                <a:gd name="connsiteY13" fmla="*/ 485078 h 498356"/>
                <a:gd name="connsiteX0" fmla="*/ 195669 w 2712564"/>
                <a:gd name="connsiteY0" fmla="*/ 485078 h 497181"/>
                <a:gd name="connsiteX1" fmla="*/ 213476 w 2712564"/>
                <a:gd name="connsiteY1" fmla="*/ 365894 h 497181"/>
                <a:gd name="connsiteX2" fmla="*/ 480176 w 2712564"/>
                <a:gd name="connsiteY2" fmla="*/ 238921 h 497181"/>
                <a:gd name="connsiteX3" fmla="*/ 751639 w 2712564"/>
                <a:gd name="connsiteY3" fmla="*/ 382601 h 497181"/>
                <a:gd name="connsiteX4" fmla="*/ 991005 w 2712564"/>
                <a:gd name="connsiteY4" fmla="*/ 230669 h 497181"/>
                <a:gd name="connsiteX5" fmla="*/ 1248181 w 2712564"/>
                <a:gd name="connsiteY5" fmla="*/ 385413 h 497181"/>
                <a:gd name="connsiteX6" fmla="*/ 1467256 w 2712564"/>
                <a:gd name="connsiteY6" fmla="*/ 234932 h 497181"/>
                <a:gd name="connsiteX7" fmla="*/ 1729193 w 2712564"/>
                <a:gd name="connsiteY7" fmla="*/ 383492 h 497181"/>
                <a:gd name="connsiteX8" fmla="*/ 1924456 w 2712564"/>
                <a:gd name="connsiteY8" fmla="*/ 282711 h 497181"/>
                <a:gd name="connsiteX9" fmla="*/ 2101282 w 2712564"/>
                <a:gd name="connsiteY9" fmla="*/ 236322 h 497181"/>
                <a:gd name="connsiteX10" fmla="*/ 2143530 w 2712564"/>
                <a:gd name="connsiteY10" fmla="*/ 341476 h 497181"/>
                <a:gd name="connsiteX11" fmla="*/ 2695981 w 2712564"/>
                <a:gd name="connsiteY11" fmla="*/ 149 h 497181"/>
                <a:gd name="connsiteX12" fmla="*/ 2534057 w 2712564"/>
                <a:gd name="connsiteY12" fmla="*/ 438300 h 497181"/>
                <a:gd name="connsiteX13" fmla="*/ 195669 w 2712564"/>
                <a:gd name="connsiteY13" fmla="*/ 485078 h 497181"/>
                <a:gd name="connsiteX0" fmla="*/ 69658 w 2586553"/>
                <a:gd name="connsiteY0" fmla="*/ 485078 h 490038"/>
                <a:gd name="connsiteX1" fmla="*/ 87465 w 2586553"/>
                <a:gd name="connsiteY1" fmla="*/ 365894 h 490038"/>
                <a:gd name="connsiteX2" fmla="*/ 354165 w 2586553"/>
                <a:gd name="connsiteY2" fmla="*/ 238921 h 490038"/>
                <a:gd name="connsiteX3" fmla="*/ 625628 w 2586553"/>
                <a:gd name="connsiteY3" fmla="*/ 382601 h 490038"/>
                <a:gd name="connsiteX4" fmla="*/ 864994 w 2586553"/>
                <a:gd name="connsiteY4" fmla="*/ 230669 h 490038"/>
                <a:gd name="connsiteX5" fmla="*/ 1122170 w 2586553"/>
                <a:gd name="connsiteY5" fmla="*/ 385413 h 490038"/>
                <a:gd name="connsiteX6" fmla="*/ 1341245 w 2586553"/>
                <a:gd name="connsiteY6" fmla="*/ 234932 h 490038"/>
                <a:gd name="connsiteX7" fmla="*/ 1603182 w 2586553"/>
                <a:gd name="connsiteY7" fmla="*/ 383492 h 490038"/>
                <a:gd name="connsiteX8" fmla="*/ 1798445 w 2586553"/>
                <a:gd name="connsiteY8" fmla="*/ 282711 h 490038"/>
                <a:gd name="connsiteX9" fmla="*/ 1975271 w 2586553"/>
                <a:gd name="connsiteY9" fmla="*/ 236322 h 490038"/>
                <a:gd name="connsiteX10" fmla="*/ 2017519 w 2586553"/>
                <a:gd name="connsiteY10" fmla="*/ 341476 h 490038"/>
                <a:gd name="connsiteX11" fmla="*/ 2569970 w 2586553"/>
                <a:gd name="connsiteY11" fmla="*/ 149 h 490038"/>
                <a:gd name="connsiteX12" fmla="*/ 2408046 w 2586553"/>
                <a:gd name="connsiteY12" fmla="*/ 438300 h 490038"/>
                <a:gd name="connsiteX13" fmla="*/ 69658 w 2586553"/>
                <a:gd name="connsiteY13" fmla="*/ 485078 h 490038"/>
                <a:gd name="connsiteX0" fmla="*/ 69658 w 2586553"/>
                <a:gd name="connsiteY0" fmla="*/ 485078 h 490038"/>
                <a:gd name="connsiteX1" fmla="*/ 87465 w 2586553"/>
                <a:gd name="connsiteY1" fmla="*/ 365894 h 490038"/>
                <a:gd name="connsiteX2" fmla="*/ 354165 w 2586553"/>
                <a:gd name="connsiteY2" fmla="*/ 238921 h 490038"/>
                <a:gd name="connsiteX3" fmla="*/ 625628 w 2586553"/>
                <a:gd name="connsiteY3" fmla="*/ 382601 h 490038"/>
                <a:gd name="connsiteX4" fmla="*/ 864994 w 2586553"/>
                <a:gd name="connsiteY4" fmla="*/ 230669 h 490038"/>
                <a:gd name="connsiteX5" fmla="*/ 1122170 w 2586553"/>
                <a:gd name="connsiteY5" fmla="*/ 385413 h 490038"/>
                <a:gd name="connsiteX6" fmla="*/ 1357474 w 2586553"/>
                <a:gd name="connsiteY6" fmla="*/ 234932 h 490038"/>
                <a:gd name="connsiteX7" fmla="*/ 1603182 w 2586553"/>
                <a:gd name="connsiteY7" fmla="*/ 383492 h 490038"/>
                <a:gd name="connsiteX8" fmla="*/ 1798445 w 2586553"/>
                <a:gd name="connsiteY8" fmla="*/ 282711 h 490038"/>
                <a:gd name="connsiteX9" fmla="*/ 1975271 w 2586553"/>
                <a:gd name="connsiteY9" fmla="*/ 236322 h 490038"/>
                <a:gd name="connsiteX10" fmla="*/ 2017519 w 2586553"/>
                <a:gd name="connsiteY10" fmla="*/ 341476 h 490038"/>
                <a:gd name="connsiteX11" fmla="*/ 2569970 w 2586553"/>
                <a:gd name="connsiteY11" fmla="*/ 149 h 490038"/>
                <a:gd name="connsiteX12" fmla="*/ 2408046 w 2586553"/>
                <a:gd name="connsiteY12" fmla="*/ 438300 h 490038"/>
                <a:gd name="connsiteX13" fmla="*/ 69658 w 2586553"/>
                <a:gd name="connsiteY13" fmla="*/ 485078 h 490038"/>
                <a:gd name="connsiteX0" fmla="*/ 69658 w 2586553"/>
                <a:gd name="connsiteY0" fmla="*/ 485078 h 490038"/>
                <a:gd name="connsiteX1" fmla="*/ 87465 w 2586553"/>
                <a:gd name="connsiteY1" fmla="*/ 365894 h 490038"/>
                <a:gd name="connsiteX2" fmla="*/ 354165 w 2586553"/>
                <a:gd name="connsiteY2" fmla="*/ 238921 h 490038"/>
                <a:gd name="connsiteX3" fmla="*/ 625628 w 2586553"/>
                <a:gd name="connsiteY3" fmla="*/ 382601 h 490038"/>
                <a:gd name="connsiteX4" fmla="*/ 864994 w 2586553"/>
                <a:gd name="connsiteY4" fmla="*/ 230669 h 490038"/>
                <a:gd name="connsiteX5" fmla="*/ 1122170 w 2586553"/>
                <a:gd name="connsiteY5" fmla="*/ 385413 h 490038"/>
                <a:gd name="connsiteX6" fmla="*/ 1357474 w 2586553"/>
                <a:gd name="connsiteY6" fmla="*/ 234932 h 490038"/>
                <a:gd name="connsiteX7" fmla="*/ 1603182 w 2586553"/>
                <a:gd name="connsiteY7" fmla="*/ 383492 h 490038"/>
                <a:gd name="connsiteX8" fmla="*/ 1798445 w 2586553"/>
                <a:gd name="connsiteY8" fmla="*/ 282711 h 490038"/>
                <a:gd name="connsiteX9" fmla="*/ 1975271 w 2586553"/>
                <a:gd name="connsiteY9" fmla="*/ 236322 h 490038"/>
                <a:gd name="connsiteX10" fmla="*/ 2017519 w 2586553"/>
                <a:gd name="connsiteY10" fmla="*/ 341476 h 490038"/>
                <a:gd name="connsiteX11" fmla="*/ 2569970 w 2586553"/>
                <a:gd name="connsiteY11" fmla="*/ 149 h 490038"/>
                <a:gd name="connsiteX12" fmla="*/ 2408046 w 2586553"/>
                <a:gd name="connsiteY12" fmla="*/ 438300 h 490038"/>
                <a:gd name="connsiteX13" fmla="*/ 69658 w 2586553"/>
                <a:gd name="connsiteY13" fmla="*/ 485078 h 490038"/>
                <a:gd name="connsiteX0" fmla="*/ 69658 w 2586553"/>
                <a:gd name="connsiteY0" fmla="*/ 485078 h 490038"/>
                <a:gd name="connsiteX1" fmla="*/ 87465 w 2586553"/>
                <a:gd name="connsiteY1" fmla="*/ 365894 h 490038"/>
                <a:gd name="connsiteX2" fmla="*/ 354165 w 2586553"/>
                <a:gd name="connsiteY2" fmla="*/ 238921 h 490038"/>
                <a:gd name="connsiteX3" fmla="*/ 625628 w 2586553"/>
                <a:gd name="connsiteY3" fmla="*/ 382601 h 490038"/>
                <a:gd name="connsiteX4" fmla="*/ 864994 w 2586553"/>
                <a:gd name="connsiteY4" fmla="*/ 230669 h 490038"/>
                <a:gd name="connsiteX5" fmla="*/ 1122170 w 2586553"/>
                <a:gd name="connsiteY5" fmla="*/ 385413 h 490038"/>
                <a:gd name="connsiteX6" fmla="*/ 1357474 w 2586553"/>
                <a:gd name="connsiteY6" fmla="*/ 234932 h 490038"/>
                <a:gd name="connsiteX7" fmla="*/ 1603182 w 2586553"/>
                <a:gd name="connsiteY7" fmla="*/ 383492 h 490038"/>
                <a:gd name="connsiteX8" fmla="*/ 1798445 w 2586553"/>
                <a:gd name="connsiteY8" fmla="*/ 282711 h 490038"/>
                <a:gd name="connsiteX9" fmla="*/ 1975271 w 2586553"/>
                <a:gd name="connsiteY9" fmla="*/ 236322 h 490038"/>
                <a:gd name="connsiteX10" fmla="*/ 2017519 w 2586553"/>
                <a:gd name="connsiteY10" fmla="*/ 341476 h 490038"/>
                <a:gd name="connsiteX11" fmla="*/ 2569970 w 2586553"/>
                <a:gd name="connsiteY11" fmla="*/ 149 h 490038"/>
                <a:gd name="connsiteX12" fmla="*/ 2408046 w 2586553"/>
                <a:gd name="connsiteY12" fmla="*/ 438300 h 490038"/>
                <a:gd name="connsiteX13" fmla="*/ 69658 w 2586553"/>
                <a:gd name="connsiteY13" fmla="*/ 485078 h 490038"/>
                <a:gd name="connsiteX0" fmla="*/ 69658 w 2586553"/>
                <a:gd name="connsiteY0" fmla="*/ 485078 h 490038"/>
                <a:gd name="connsiteX1" fmla="*/ 87465 w 2586553"/>
                <a:gd name="connsiteY1" fmla="*/ 365894 h 490038"/>
                <a:gd name="connsiteX2" fmla="*/ 354165 w 2586553"/>
                <a:gd name="connsiteY2" fmla="*/ 238921 h 490038"/>
                <a:gd name="connsiteX3" fmla="*/ 625628 w 2586553"/>
                <a:gd name="connsiteY3" fmla="*/ 382601 h 490038"/>
                <a:gd name="connsiteX4" fmla="*/ 864994 w 2586553"/>
                <a:gd name="connsiteY4" fmla="*/ 230669 h 490038"/>
                <a:gd name="connsiteX5" fmla="*/ 1122170 w 2586553"/>
                <a:gd name="connsiteY5" fmla="*/ 385413 h 490038"/>
                <a:gd name="connsiteX6" fmla="*/ 1357474 w 2586553"/>
                <a:gd name="connsiteY6" fmla="*/ 234932 h 490038"/>
                <a:gd name="connsiteX7" fmla="*/ 1603182 w 2586553"/>
                <a:gd name="connsiteY7" fmla="*/ 383492 h 490038"/>
                <a:gd name="connsiteX8" fmla="*/ 1798445 w 2586553"/>
                <a:gd name="connsiteY8" fmla="*/ 282711 h 490038"/>
                <a:gd name="connsiteX9" fmla="*/ 1975271 w 2586553"/>
                <a:gd name="connsiteY9" fmla="*/ 236322 h 490038"/>
                <a:gd name="connsiteX10" fmla="*/ 2017519 w 2586553"/>
                <a:gd name="connsiteY10" fmla="*/ 341476 h 490038"/>
                <a:gd name="connsiteX11" fmla="*/ 2569970 w 2586553"/>
                <a:gd name="connsiteY11" fmla="*/ 149 h 490038"/>
                <a:gd name="connsiteX12" fmla="*/ 2408046 w 2586553"/>
                <a:gd name="connsiteY12" fmla="*/ 438300 h 490038"/>
                <a:gd name="connsiteX13" fmla="*/ 69658 w 2586553"/>
                <a:gd name="connsiteY13" fmla="*/ 485078 h 490038"/>
                <a:gd name="connsiteX0" fmla="*/ 69658 w 2586553"/>
                <a:gd name="connsiteY0" fmla="*/ 485077 h 490037"/>
                <a:gd name="connsiteX1" fmla="*/ 87465 w 2586553"/>
                <a:gd name="connsiteY1" fmla="*/ 365893 h 490037"/>
                <a:gd name="connsiteX2" fmla="*/ 354165 w 2586553"/>
                <a:gd name="connsiteY2" fmla="*/ 238920 h 490037"/>
                <a:gd name="connsiteX3" fmla="*/ 625628 w 2586553"/>
                <a:gd name="connsiteY3" fmla="*/ 382600 h 490037"/>
                <a:gd name="connsiteX4" fmla="*/ 864994 w 2586553"/>
                <a:gd name="connsiteY4" fmla="*/ 230668 h 490037"/>
                <a:gd name="connsiteX5" fmla="*/ 1122170 w 2586553"/>
                <a:gd name="connsiteY5" fmla="*/ 385412 h 490037"/>
                <a:gd name="connsiteX6" fmla="*/ 1357474 w 2586553"/>
                <a:gd name="connsiteY6" fmla="*/ 234931 h 490037"/>
                <a:gd name="connsiteX7" fmla="*/ 1603182 w 2586553"/>
                <a:gd name="connsiteY7" fmla="*/ 383491 h 490037"/>
                <a:gd name="connsiteX8" fmla="*/ 1798445 w 2586553"/>
                <a:gd name="connsiteY8" fmla="*/ 282710 h 490037"/>
                <a:gd name="connsiteX9" fmla="*/ 2019902 w 2586553"/>
                <a:gd name="connsiteY9" fmla="*/ 201374 h 490037"/>
                <a:gd name="connsiteX10" fmla="*/ 2017519 w 2586553"/>
                <a:gd name="connsiteY10" fmla="*/ 341475 h 490037"/>
                <a:gd name="connsiteX11" fmla="*/ 2569970 w 2586553"/>
                <a:gd name="connsiteY11" fmla="*/ 148 h 490037"/>
                <a:gd name="connsiteX12" fmla="*/ 2408046 w 2586553"/>
                <a:gd name="connsiteY12" fmla="*/ 438299 h 490037"/>
                <a:gd name="connsiteX13" fmla="*/ 69658 w 2586553"/>
                <a:gd name="connsiteY13" fmla="*/ 485077 h 490037"/>
                <a:gd name="connsiteX0" fmla="*/ 69658 w 2586553"/>
                <a:gd name="connsiteY0" fmla="*/ 485077 h 490037"/>
                <a:gd name="connsiteX1" fmla="*/ 87465 w 2586553"/>
                <a:gd name="connsiteY1" fmla="*/ 365893 h 490037"/>
                <a:gd name="connsiteX2" fmla="*/ 354165 w 2586553"/>
                <a:gd name="connsiteY2" fmla="*/ 238920 h 490037"/>
                <a:gd name="connsiteX3" fmla="*/ 601284 w 2586553"/>
                <a:gd name="connsiteY3" fmla="*/ 382600 h 490037"/>
                <a:gd name="connsiteX4" fmla="*/ 864994 w 2586553"/>
                <a:gd name="connsiteY4" fmla="*/ 230668 h 490037"/>
                <a:gd name="connsiteX5" fmla="*/ 1122170 w 2586553"/>
                <a:gd name="connsiteY5" fmla="*/ 385412 h 490037"/>
                <a:gd name="connsiteX6" fmla="*/ 1357474 w 2586553"/>
                <a:gd name="connsiteY6" fmla="*/ 234931 h 490037"/>
                <a:gd name="connsiteX7" fmla="*/ 1603182 w 2586553"/>
                <a:gd name="connsiteY7" fmla="*/ 383491 h 490037"/>
                <a:gd name="connsiteX8" fmla="*/ 1798445 w 2586553"/>
                <a:gd name="connsiteY8" fmla="*/ 282710 h 490037"/>
                <a:gd name="connsiteX9" fmla="*/ 2019902 w 2586553"/>
                <a:gd name="connsiteY9" fmla="*/ 201374 h 490037"/>
                <a:gd name="connsiteX10" fmla="*/ 2017519 w 2586553"/>
                <a:gd name="connsiteY10" fmla="*/ 341475 h 490037"/>
                <a:gd name="connsiteX11" fmla="*/ 2569970 w 2586553"/>
                <a:gd name="connsiteY11" fmla="*/ 148 h 490037"/>
                <a:gd name="connsiteX12" fmla="*/ 2408046 w 2586553"/>
                <a:gd name="connsiteY12" fmla="*/ 438299 h 490037"/>
                <a:gd name="connsiteX13" fmla="*/ 69658 w 2586553"/>
                <a:gd name="connsiteY13" fmla="*/ 485077 h 490037"/>
                <a:gd name="connsiteX0" fmla="*/ 69658 w 2586553"/>
                <a:gd name="connsiteY0" fmla="*/ 485077 h 490037"/>
                <a:gd name="connsiteX1" fmla="*/ 87465 w 2586553"/>
                <a:gd name="connsiteY1" fmla="*/ 365893 h 490037"/>
                <a:gd name="connsiteX2" fmla="*/ 354165 w 2586553"/>
                <a:gd name="connsiteY2" fmla="*/ 238920 h 490037"/>
                <a:gd name="connsiteX3" fmla="*/ 601284 w 2586553"/>
                <a:gd name="connsiteY3" fmla="*/ 382600 h 490037"/>
                <a:gd name="connsiteX4" fmla="*/ 864994 w 2586553"/>
                <a:gd name="connsiteY4" fmla="*/ 238157 h 490037"/>
                <a:gd name="connsiteX5" fmla="*/ 1122170 w 2586553"/>
                <a:gd name="connsiteY5" fmla="*/ 385412 h 490037"/>
                <a:gd name="connsiteX6" fmla="*/ 1357474 w 2586553"/>
                <a:gd name="connsiteY6" fmla="*/ 234931 h 490037"/>
                <a:gd name="connsiteX7" fmla="*/ 1603182 w 2586553"/>
                <a:gd name="connsiteY7" fmla="*/ 383491 h 490037"/>
                <a:gd name="connsiteX8" fmla="*/ 1798445 w 2586553"/>
                <a:gd name="connsiteY8" fmla="*/ 282710 h 490037"/>
                <a:gd name="connsiteX9" fmla="*/ 2019902 w 2586553"/>
                <a:gd name="connsiteY9" fmla="*/ 201374 h 490037"/>
                <a:gd name="connsiteX10" fmla="*/ 2017519 w 2586553"/>
                <a:gd name="connsiteY10" fmla="*/ 341475 h 490037"/>
                <a:gd name="connsiteX11" fmla="*/ 2569970 w 2586553"/>
                <a:gd name="connsiteY11" fmla="*/ 148 h 490037"/>
                <a:gd name="connsiteX12" fmla="*/ 2408046 w 2586553"/>
                <a:gd name="connsiteY12" fmla="*/ 438299 h 490037"/>
                <a:gd name="connsiteX13" fmla="*/ 69658 w 2586553"/>
                <a:gd name="connsiteY13" fmla="*/ 485077 h 490037"/>
                <a:gd name="connsiteX0" fmla="*/ 69658 w 2586553"/>
                <a:gd name="connsiteY0" fmla="*/ 485077 h 490037"/>
                <a:gd name="connsiteX1" fmla="*/ 87465 w 2586553"/>
                <a:gd name="connsiteY1" fmla="*/ 365893 h 490037"/>
                <a:gd name="connsiteX2" fmla="*/ 354165 w 2586553"/>
                <a:gd name="connsiteY2" fmla="*/ 238920 h 490037"/>
                <a:gd name="connsiteX3" fmla="*/ 601284 w 2586553"/>
                <a:gd name="connsiteY3" fmla="*/ 382600 h 490037"/>
                <a:gd name="connsiteX4" fmla="*/ 864994 w 2586553"/>
                <a:gd name="connsiteY4" fmla="*/ 238157 h 490037"/>
                <a:gd name="connsiteX5" fmla="*/ 1122170 w 2586553"/>
                <a:gd name="connsiteY5" fmla="*/ 385412 h 490037"/>
                <a:gd name="connsiteX6" fmla="*/ 1357474 w 2586553"/>
                <a:gd name="connsiteY6" fmla="*/ 234931 h 490037"/>
                <a:gd name="connsiteX7" fmla="*/ 1603182 w 2586553"/>
                <a:gd name="connsiteY7" fmla="*/ 383491 h 490037"/>
                <a:gd name="connsiteX8" fmla="*/ 1798445 w 2586553"/>
                <a:gd name="connsiteY8" fmla="*/ 282710 h 490037"/>
                <a:gd name="connsiteX9" fmla="*/ 2019902 w 2586553"/>
                <a:gd name="connsiteY9" fmla="*/ 201374 h 490037"/>
                <a:gd name="connsiteX10" fmla="*/ 2017519 w 2586553"/>
                <a:gd name="connsiteY10" fmla="*/ 341475 h 490037"/>
                <a:gd name="connsiteX11" fmla="*/ 2569970 w 2586553"/>
                <a:gd name="connsiteY11" fmla="*/ 148 h 490037"/>
                <a:gd name="connsiteX12" fmla="*/ 2408046 w 2586553"/>
                <a:gd name="connsiteY12" fmla="*/ 438299 h 490037"/>
                <a:gd name="connsiteX13" fmla="*/ 69658 w 2586553"/>
                <a:gd name="connsiteY13" fmla="*/ 485077 h 490037"/>
                <a:gd name="connsiteX0" fmla="*/ 69658 w 2586553"/>
                <a:gd name="connsiteY0" fmla="*/ 485077 h 490037"/>
                <a:gd name="connsiteX1" fmla="*/ 87465 w 2586553"/>
                <a:gd name="connsiteY1" fmla="*/ 365893 h 490037"/>
                <a:gd name="connsiteX2" fmla="*/ 354165 w 2586553"/>
                <a:gd name="connsiteY2" fmla="*/ 238920 h 490037"/>
                <a:gd name="connsiteX3" fmla="*/ 601284 w 2586553"/>
                <a:gd name="connsiteY3" fmla="*/ 382600 h 490037"/>
                <a:gd name="connsiteX4" fmla="*/ 864994 w 2586553"/>
                <a:gd name="connsiteY4" fmla="*/ 238157 h 490037"/>
                <a:gd name="connsiteX5" fmla="*/ 1122170 w 2586553"/>
                <a:gd name="connsiteY5" fmla="*/ 385412 h 490037"/>
                <a:gd name="connsiteX6" fmla="*/ 1357474 w 2586553"/>
                <a:gd name="connsiteY6" fmla="*/ 234931 h 490037"/>
                <a:gd name="connsiteX7" fmla="*/ 1603182 w 2586553"/>
                <a:gd name="connsiteY7" fmla="*/ 383491 h 490037"/>
                <a:gd name="connsiteX8" fmla="*/ 1798445 w 2586553"/>
                <a:gd name="connsiteY8" fmla="*/ 282710 h 490037"/>
                <a:gd name="connsiteX9" fmla="*/ 2019902 w 2586553"/>
                <a:gd name="connsiteY9" fmla="*/ 201374 h 490037"/>
                <a:gd name="connsiteX10" fmla="*/ 2017519 w 2586553"/>
                <a:gd name="connsiteY10" fmla="*/ 341475 h 490037"/>
                <a:gd name="connsiteX11" fmla="*/ 2569970 w 2586553"/>
                <a:gd name="connsiteY11" fmla="*/ 148 h 490037"/>
                <a:gd name="connsiteX12" fmla="*/ 2408046 w 2586553"/>
                <a:gd name="connsiteY12" fmla="*/ 438299 h 490037"/>
                <a:gd name="connsiteX13" fmla="*/ 69658 w 2586553"/>
                <a:gd name="connsiteY13" fmla="*/ 485077 h 490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86553" h="490037">
                  <a:moveTo>
                    <a:pt x="69658" y="485077"/>
                  </a:moveTo>
                  <a:cubicBezTo>
                    <a:pt x="-20919" y="490483"/>
                    <a:pt x="-31391" y="370164"/>
                    <a:pt x="87465" y="365893"/>
                  </a:cubicBezTo>
                  <a:cubicBezTo>
                    <a:pt x="206321" y="361622"/>
                    <a:pt x="252300" y="238632"/>
                    <a:pt x="354165" y="238920"/>
                  </a:cubicBezTo>
                  <a:cubicBezTo>
                    <a:pt x="456030" y="239208"/>
                    <a:pt x="516146" y="382727"/>
                    <a:pt x="601284" y="382600"/>
                  </a:cubicBezTo>
                  <a:cubicBezTo>
                    <a:pt x="686422" y="382473"/>
                    <a:pt x="774123" y="237688"/>
                    <a:pt x="864994" y="238157"/>
                  </a:cubicBezTo>
                  <a:cubicBezTo>
                    <a:pt x="955865" y="238626"/>
                    <a:pt x="1040090" y="385950"/>
                    <a:pt x="1122170" y="385412"/>
                  </a:cubicBezTo>
                  <a:cubicBezTo>
                    <a:pt x="1204250" y="384874"/>
                    <a:pt x="1277305" y="235251"/>
                    <a:pt x="1357474" y="234931"/>
                  </a:cubicBezTo>
                  <a:cubicBezTo>
                    <a:pt x="1437643" y="234611"/>
                    <a:pt x="1501285" y="383017"/>
                    <a:pt x="1603182" y="383491"/>
                  </a:cubicBezTo>
                  <a:cubicBezTo>
                    <a:pt x="1705079" y="383965"/>
                    <a:pt x="1728992" y="313063"/>
                    <a:pt x="1798445" y="282710"/>
                  </a:cubicBezTo>
                  <a:cubicBezTo>
                    <a:pt x="1867898" y="252357"/>
                    <a:pt x="1960721" y="190388"/>
                    <a:pt x="2019902" y="201374"/>
                  </a:cubicBezTo>
                  <a:cubicBezTo>
                    <a:pt x="1963546" y="275768"/>
                    <a:pt x="1925841" y="375013"/>
                    <a:pt x="2017519" y="341475"/>
                  </a:cubicBezTo>
                  <a:cubicBezTo>
                    <a:pt x="2109197" y="307937"/>
                    <a:pt x="2522345" y="-7789"/>
                    <a:pt x="2569970" y="148"/>
                  </a:cubicBezTo>
                  <a:cubicBezTo>
                    <a:pt x="2350894" y="455760"/>
                    <a:pt x="2824765" y="357478"/>
                    <a:pt x="2408046" y="438299"/>
                  </a:cubicBezTo>
                  <a:cubicBezTo>
                    <a:pt x="1991327" y="519120"/>
                    <a:pt x="160235" y="479671"/>
                    <a:pt x="69658" y="485077"/>
                  </a:cubicBezTo>
                  <a:close/>
                </a:path>
              </a:pathLst>
            </a:custGeom>
            <a:solidFill>
              <a:srgbClr val="BBE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fontAlgn="auto">
                <a:spcBef>
                  <a:spcPts val="0"/>
                </a:spcBef>
                <a:spcAft>
                  <a:spcPts val="0"/>
                </a:spcAft>
                <a:defRPr/>
              </a:pPr>
              <a:endParaRPr lang="ja-JP" altLang="en-US" sz="1662">
                <a:solidFill>
                  <a:prstClr val="white"/>
                </a:solidFill>
                <a:latin typeface="Meiryo UI" panose="020B0604030504040204" pitchFamily="50" charset="-128"/>
                <a:ea typeface="Meiryo UI" panose="020B0604030504040204" pitchFamily="50" charset="-128"/>
              </a:endParaRPr>
            </a:p>
          </p:txBody>
        </p:sp>
        <p:sp>
          <p:nvSpPr>
            <p:cNvPr id="34" name="Rectangle 198">
              <a:extLst>
                <a:ext uri="{FF2B5EF4-FFF2-40B4-BE49-F238E27FC236}">
                  <a16:creationId xmlns:a16="http://schemas.microsoft.com/office/drawing/2014/main" id="{4A171798-A201-DB82-5E36-01ED42829361}"/>
                </a:ext>
              </a:extLst>
            </p:cNvPr>
            <p:cNvSpPr>
              <a:spLocks noChangeArrowheads="1"/>
            </p:cNvSpPr>
            <p:nvPr/>
          </p:nvSpPr>
          <p:spPr bwMode="auto">
            <a:xfrm>
              <a:off x="5149707" y="3918952"/>
              <a:ext cx="2934752" cy="378680"/>
            </a:xfrm>
            <a:prstGeom prst="rect">
              <a:avLst/>
            </a:prstGeom>
            <a:solidFill>
              <a:srgbClr val="BBE0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grpSp>
          <p:nvGrpSpPr>
            <p:cNvPr id="35" name="グループ化 34">
              <a:extLst>
                <a:ext uri="{FF2B5EF4-FFF2-40B4-BE49-F238E27FC236}">
                  <a16:creationId xmlns:a16="http://schemas.microsoft.com/office/drawing/2014/main" id="{B4705F66-1B29-EA39-A65E-12086CF5717F}"/>
                </a:ext>
              </a:extLst>
            </p:cNvPr>
            <p:cNvGrpSpPr/>
            <p:nvPr/>
          </p:nvGrpSpPr>
          <p:grpSpPr>
            <a:xfrm>
              <a:off x="6333708" y="3525651"/>
              <a:ext cx="2589683" cy="1121295"/>
              <a:chOff x="3253881" y="3750610"/>
              <a:chExt cx="4562091" cy="2202015"/>
            </a:xfrm>
          </p:grpSpPr>
          <p:sp>
            <p:nvSpPr>
              <p:cNvPr id="36" name="Rectangle 198">
                <a:extLst>
                  <a:ext uri="{FF2B5EF4-FFF2-40B4-BE49-F238E27FC236}">
                    <a16:creationId xmlns:a16="http://schemas.microsoft.com/office/drawing/2014/main" id="{24CA2482-981E-04C6-6892-237C798A18C6}"/>
                  </a:ext>
                </a:extLst>
              </p:cNvPr>
              <p:cNvSpPr>
                <a:spLocks noChangeArrowheads="1"/>
              </p:cNvSpPr>
              <p:nvPr/>
            </p:nvSpPr>
            <p:spPr bwMode="auto">
              <a:xfrm>
                <a:off x="4594898" y="4222331"/>
                <a:ext cx="1695151" cy="743657"/>
              </a:xfrm>
              <a:prstGeom prst="rect">
                <a:avLst/>
              </a:prstGeom>
              <a:solidFill>
                <a:srgbClr val="BBE0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37" name="台形 36">
                <a:extLst>
                  <a:ext uri="{FF2B5EF4-FFF2-40B4-BE49-F238E27FC236}">
                    <a16:creationId xmlns:a16="http://schemas.microsoft.com/office/drawing/2014/main" id="{9DCB922D-0AEC-8DD3-1F45-82E80BC6F677}"/>
                  </a:ext>
                </a:extLst>
              </p:cNvPr>
              <p:cNvSpPr/>
              <p:nvPr/>
            </p:nvSpPr>
            <p:spPr>
              <a:xfrm>
                <a:off x="5551888" y="3812878"/>
                <a:ext cx="1111293" cy="1080809"/>
              </a:xfrm>
              <a:prstGeom prst="trapezoid">
                <a:avLst>
                  <a:gd name="adj" fmla="val 32563"/>
                </a:avLst>
              </a:prstGeom>
              <a:blipFill>
                <a:blip r:embed="rId5"/>
                <a:tile tx="0" ty="0" sx="100000" sy="100000" flip="none" algn="tl"/>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44083" fontAlgn="auto">
                  <a:spcBef>
                    <a:spcPts val="0"/>
                  </a:spcBef>
                  <a:spcAft>
                    <a:spcPts val="0"/>
                  </a:spcAft>
                  <a:defRPr/>
                </a:pPr>
                <a:endParaRPr lang="ja-JP" altLang="en-US" sz="1662">
                  <a:solidFill>
                    <a:prstClr val="white"/>
                  </a:solidFill>
                  <a:latin typeface="Meiryo UI" panose="020B0604030504040204" pitchFamily="50" charset="-128"/>
                  <a:ea typeface="Meiryo UI" panose="020B0604030504040204" pitchFamily="50" charset="-128"/>
                </a:endParaRPr>
              </a:p>
            </p:txBody>
          </p:sp>
          <p:sp>
            <p:nvSpPr>
              <p:cNvPr id="38" name="二等辺三角形 25">
                <a:extLst>
                  <a:ext uri="{FF2B5EF4-FFF2-40B4-BE49-F238E27FC236}">
                    <a16:creationId xmlns:a16="http://schemas.microsoft.com/office/drawing/2014/main" id="{8C18F353-EB30-9B1A-47DC-2D6C824560BD}"/>
                  </a:ext>
                </a:extLst>
              </p:cNvPr>
              <p:cNvSpPr/>
              <p:nvPr/>
            </p:nvSpPr>
            <p:spPr>
              <a:xfrm>
                <a:off x="3253881" y="4531181"/>
                <a:ext cx="3323263" cy="743657"/>
              </a:xfrm>
              <a:prstGeom prst="triangle">
                <a:avLst>
                  <a:gd name="adj" fmla="val 100000"/>
                </a:avLst>
              </a:prstGeom>
              <a:blipFill>
                <a:blip r:embed="rId6"/>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fontAlgn="auto">
                  <a:spcBef>
                    <a:spcPts val="0"/>
                  </a:spcBef>
                  <a:spcAft>
                    <a:spcPts val="0"/>
                  </a:spcAft>
                  <a:defRPr/>
                </a:pPr>
                <a:endParaRPr lang="ja-JP" altLang="en-US" sz="1662">
                  <a:solidFill>
                    <a:prstClr val="white"/>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EB175479-200D-FBF5-8537-3F45F10EE25A}"/>
                  </a:ext>
                </a:extLst>
              </p:cNvPr>
              <p:cNvSpPr/>
              <p:nvPr/>
            </p:nvSpPr>
            <p:spPr>
              <a:xfrm>
                <a:off x="6577144" y="4531181"/>
                <a:ext cx="1238828" cy="743099"/>
              </a:xfrm>
              <a:prstGeom prst="rect">
                <a:avLst/>
              </a:prstGeom>
              <a:blipFill>
                <a:blip r:embed="rId6"/>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fontAlgn="auto">
                  <a:spcBef>
                    <a:spcPts val="0"/>
                  </a:spcBef>
                  <a:spcAft>
                    <a:spcPts val="0"/>
                  </a:spcAft>
                  <a:defRPr/>
                </a:pPr>
                <a:endParaRPr lang="ja-JP" altLang="en-US" sz="1662">
                  <a:solidFill>
                    <a:prstClr val="white"/>
                  </a:solidFill>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1C4E5BD2-ACBB-43F8-68EB-06484F18DA74}"/>
                  </a:ext>
                </a:extLst>
              </p:cNvPr>
              <p:cNvGrpSpPr/>
              <p:nvPr/>
            </p:nvGrpSpPr>
            <p:grpSpPr>
              <a:xfrm>
                <a:off x="4963340" y="4341798"/>
                <a:ext cx="677174" cy="634466"/>
                <a:chOff x="8524651" y="8556625"/>
                <a:chExt cx="403225" cy="341312"/>
              </a:xfrm>
            </p:grpSpPr>
            <p:sp>
              <p:nvSpPr>
                <p:cNvPr id="44" name="Freeform 210">
                  <a:extLst>
                    <a:ext uri="{FF2B5EF4-FFF2-40B4-BE49-F238E27FC236}">
                      <a16:creationId xmlns:a16="http://schemas.microsoft.com/office/drawing/2014/main" id="{7B80D554-44F9-559D-B11B-E9238EAED8DD}"/>
                    </a:ext>
                  </a:extLst>
                </p:cNvPr>
                <p:cNvSpPr>
                  <a:spLocks/>
                </p:cNvSpPr>
                <p:nvPr/>
              </p:nvSpPr>
              <p:spPr bwMode="auto">
                <a:xfrm>
                  <a:off x="8729438" y="8715375"/>
                  <a:ext cx="95250" cy="111125"/>
                </a:xfrm>
                <a:custGeom>
                  <a:avLst/>
                  <a:gdLst>
                    <a:gd name="T0" fmla="*/ 56 w 60"/>
                    <a:gd name="T1" fmla="*/ 17 h 70"/>
                    <a:gd name="T2" fmla="*/ 60 w 60"/>
                    <a:gd name="T3" fmla="*/ 39 h 70"/>
                    <a:gd name="T4" fmla="*/ 42 w 60"/>
                    <a:gd name="T5" fmla="*/ 43 h 70"/>
                    <a:gd name="T6" fmla="*/ 46 w 60"/>
                    <a:gd name="T7" fmla="*/ 65 h 70"/>
                    <a:gd name="T8" fmla="*/ 27 w 60"/>
                    <a:gd name="T9" fmla="*/ 70 h 70"/>
                    <a:gd name="T10" fmla="*/ 23 w 60"/>
                    <a:gd name="T11" fmla="*/ 48 h 70"/>
                    <a:gd name="T12" fmla="*/ 5 w 60"/>
                    <a:gd name="T13" fmla="*/ 53 h 70"/>
                    <a:gd name="T14" fmla="*/ 0 w 60"/>
                    <a:gd name="T15" fmla="*/ 31 h 70"/>
                    <a:gd name="T16" fmla="*/ 19 w 60"/>
                    <a:gd name="T17" fmla="*/ 26 h 70"/>
                    <a:gd name="T18" fmla="*/ 15 w 60"/>
                    <a:gd name="T19" fmla="*/ 5 h 70"/>
                    <a:gd name="T20" fmla="*/ 34 w 60"/>
                    <a:gd name="T21" fmla="*/ 0 h 70"/>
                    <a:gd name="T22" fmla="*/ 38 w 60"/>
                    <a:gd name="T23" fmla="*/ 21 h 70"/>
                    <a:gd name="T24" fmla="*/ 56 w 60"/>
                    <a:gd name="T25" fmla="*/ 1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 h="70">
                      <a:moveTo>
                        <a:pt x="56" y="17"/>
                      </a:moveTo>
                      <a:lnTo>
                        <a:pt x="60" y="39"/>
                      </a:lnTo>
                      <a:lnTo>
                        <a:pt x="42" y="43"/>
                      </a:lnTo>
                      <a:lnTo>
                        <a:pt x="46" y="65"/>
                      </a:lnTo>
                      <a:lnTo>
                        <a:pt x="27" y="70"/>
                      </a:lnTo>
                      <a:lnTo>
                        <a:pt x="23" y="48"/>
                      </a:lnTo>
                      <a:lnTo>
                        <a:pt x="5" y="53"/>
                      </a:lnTo>
                      <a:lnTo>
                        <a:pt x="0" y="31"/>
                      </a:lnTo>
                      <a:lnTo>
                        <a:pt x="19" y="26"/>
                      </a:lnTo>
                      <a:lnTo>
                        <a:pt x="15" y="5"/>
                      </a:lnTo>
                      <a:lnTo>
                        <a:pt x="34" y="0"/>
                      </a:lnTo>
                      <a:lnTo>
                        <a:pt x="38" y="21"/>
                      </a:lnTo>
                      <a:lnTo>
                        <a:pt x="56" y="17"/>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45" name="Freeform 211">
                  <a:extLst>
                    <a:ext uri="{FF2B5EF4-FFF2-40B4-BE49-F238E27FC236}">
                      <a16:creationId xmlns:a16="http://schemas.microsoft.com/office/drawing/2014/main" id="{7F87DD0B-2899-498E-18F5-257EE9C46E1E}"/>
                    </a:ext>
                  </a:extLst>
                </p:cNvPr>
                <p:cNvSpPr>
                  <a:spLocks/>
                </p:cNvSpPr>
                <p:nvPr/>
              </p:nvSpPr>
              <p:spPr bwMode="auto">
                <a:xfrm>
                  <a:off x="8729438" y="8715375"/>
                  <a:ext cx="95250" cy="111125"/>
                </a:xfrm>
                <a:custGeom>
                  <a:avLst/>
                  <a:gdLst>
                    <a:gd name="T0" fmla="*/ 56 w 60"/>
                    <a:gd name="T1" fmla="*/ 17 h 70"/>
                    <a:gd name="T2" fmla="*/ 60 w 60"/>
                    <a:gd name="T3" fmla="*/ 39 h 70"/>
                    <a:gd name="T4" fmla="*/ 42 w 60"/>
                    <a:gd name="T5" fmla="*/ 43 h 70"/>
                    <a:gd name="T6" fmla="*/ 46 w 60"/>
                    <a:gd name="T7" fmla="*/ 65 h 70"/>
                    <a:gd name="T8" fmla="*/ 27 w 60"/>
                    <a:gd name="T9" fmla="*/ 70 h 70"/>
                    <a:gd name="T10" fmla="*/ 23 w 60"/>
                    <a:gd name="T11" fmla="*/ 48 h 70"/>
                    <a:gd name="T12" fmla="*/ 5 w 60"/>
                    <a:gd name="T13" fmla="*/ 53 h 70"/>
                    <a:gd name="T14" fmla="*/ 0 w 60"/>
                    <a:gd name="T15" fmla="*/ 31 h 70"/>
                    <a:gd name="T16" fmla="*/ 19 w 60"/>
                    <a:gd name="T17" fmla="*/ 26 h 70"/>
                    <a:gd name="T18" fmla="*/ 15 w 60"/>
                    <a:gd name="T19" fmla="*/ 5 h 70"/>
                    <a:gd name="T20" fmla="*/ 34 w 60"/>
                    <a:gd name="T21" fmla="*/ 0 h 70"/>
                    <a:gd name="T22" fmla="*/ 38 w 60"/>
                    <a:gd name="T23" fmla="*/ 21 h 70"/>
                    <a:gd name="T24" fmla="*/ 56 w 60"/>
                    <a:gd name="T25" fmla="*/ 17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 h="70">
                      <a:moveTo>
                        <a:pt x="56" y="17"/>
                      </a:moveTo>
                      <a:lnTo>
                        <a:pt x="60" y="39"/>
                      </a:lnTo>
                      <a:lnTo>
                        <a:pt x="42" y="43"/>
                      </a:lnTo>
                      <a:lnTo>
                        <a:pt x="46" y="65"/>
                      </a:lnTo>
                      <a:lnTo>
                        <a:pt x="27" y="70"/>
                      </a:lnTo>
                      <a:lnTo>
                        <a:pt x="23" y="48"/>
                      </a:lnTo>
                      <a:lnTo>
                        <a:pt x="5" y="53"/>
                      </a:lnTo>
                      <a:lnTo>
                        <a:pt x="0" y="31"/>
                      </a:lnTo>
                      <a:lnTo>
                        <a:pt x="19" y="26"/>
                      </a:lnTo>
                      <a:lnTo>
                        <a:pt x="15" y="5"/>
                      </a:lnTo>
                      <a:lnTo>
                        <a:pt x="34" y="0"/>
                      </a:lnTo>
                      <a:lnTo>
                        <a:pt x="38" y="21"/>
                      </a:lnTo>
                      <a:lnTo>
                        <a:pt x="56" y="17"/>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46" name="Freeform 212">
                  <a:extLst>
                    <a:ext uri="{FF2B5EF4-FFF2-40B4-BE49-F238E27FC236}">
                      <a16:creationId xmlns:a16="http://schemas.microsoft.com/office/drawing/2014/main" id="{AF0F14E4-65CD-6587-263A-E35B31125074}"/>
                    </a:ext>
                  </a:extLst>
                </p:cNvPr>
                <p:cNvSpPr>
                  <a:spLocks/>
                </p:cNvSpPr>
                <p:nvPr/>
              </p:nvSpPr>
              <p:spPr bwMode="auto">
                <a:xfrm>
                  <a:off x="8723088" y="8556625"/>
                  <a:ext cx="98425" cy="107950"/>
                </a:xfrm>
                <a:custGeom>
                  <a:avLst/>
                  <a:gdLst>
                    <a:gd name="T0" fmla="*/ 37 w 62"/>
                    <a:gd name="T1" fmla="*/ 0 h 68"/>
                    <a:gd name="T2" fmla="*/ 54 w 62"/>
                    <a:gd name="T3" fmla="*/ 12 h 68"/>
                    <a:gd name="T4" fmla="*/ 45 w 62"/>
                    <a:gd name="T5" fmla="*/ 31 h 68"/>
                    <a:gd name="T6" fmla="*/ 62 w 62"/>
                    <a:gd name="T7" fmla="*/ 42 h 68"/>
                    <a:gd name="T8" fmla="*/ 52 w 62"/>
                    <a:gd name="T9" fmla="*/ 60 h 68"/>
                    <a:gd name="T10" fmla="*/ 35 w 62"/>
                    <a:gd name="T11" fmla="*/ 49 h 68"/>
                    <a:gd name="T12" fmla="*/ 25 w 62"/>
                    <a:gd name="T13" fmla="*/ 68 h 68"/>
                    <a:gd name="T14" fmla="*/ 8 w 62"/>
                    <a:gd name="T15" fmla="*/ 57 h 68"/>
                    <a:gd name="T16" fmla="*/ 18 w 62"/>
                    <a:gd name="T17" fmla="*/ 38 h 68"/>
                    <a:gd name="T18" fmla="*/ 0 w 62"/>
                    <a:gd name="T19" fmla="*/ 28 h 68"/>
                    <a:gd name="T20" fmla="*/ 10 w 62"/>
                    <a:gd name="T21" fmla="*/ 8 h 68"/>
                    <a:gd name="T22" fmla="*/ 27 w 62"/>
                    <a:gd name="T23" fmla="*/ 20 h 68"/>
                    <a:gd name="T24" fmla="*/ 37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7" y="0"/>
                      </a:moveTo>
                      <a:lnTo>
                        <a:pt x="54" y="12"/>
                      </a:lnTo>
                      <a:lnTo>
                        <a:pt x="45" y="31"/>
                      </a:lnTo>
                      <a:lnTo>
                        <a:pt x="62" y="42"/>
                      </a:lnTo>
                      <a:lnTo>
                        <a:pt x="52" y="60"/>
                      </a:lnTo>
                      <a:lnTo>
                        <a:pt x="35" y="49"/>
                      </a:lnTo>
                      <a:lnTo>
                        <a:pt x="25" y="68"/>
                      </a:lnTo>
                      <a:lnTo>
                        <a:pt x="8" y="57"/>
                      </a:lnTo>
                      <a:lnTo>
                        <a:pt x="18" y="38"/>
                      </a:lnTo>
                      <a:lnTo>
                        <a:pt x="0" y="28"/>
                      </a:lnTo>
                      <a:lnTo>
                        <a:pt x="10" y="8"/>
                      </a:lnTo>
                      <a:lnTo>
                        <a:pt x="27" y="20"/>
                      </a:lnTo>
                      <a:lnTo>
                        <a:pt x="37"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47" name="Freeform 213">
                  <a:extLst>
                    <a:ext uri="{FF2B5EF4-FFF2-40B4-BE49-F238E27FC236}">
                      <a16:creationId xmlns:a16="http://schemas.microsoft.com/office/drawing/2014/main" id="{61612AB9-88AB-FBF6-C38D-F92767EEFB2B}"/>
                    </a:ext>
                  </a:extLst>
                </p:cNvPr>
                <p:cNvSpPr>
                  <a:spLocks/>
                </p:cNvSpPr>
                <p:nvPr/>
              </p:nvSpPr>
              <p:spPr bwMode="auto">
                <a:xfrm>
                  <a:off x="8723088" y="8556625"/>
                  <a:ext cx="98425" cy="107950"/>
                </a:xfrm>
                <a:custGeom>
                  <a:avLst/>
                  <a:gdLst>
                    <a:gd name="T0" fmla="*/ 37 w 62"/>
                    <a:gd name="T1" fmla="*/ 0 h 68"/>
                    <a:gd name="T2" fmla="*/ 54 w 62"/>
                    <a:gd name="T3" fmla="*/ 12 h 68"/>
                    <a:gd name="T4" fmla="*/ 45 w 62"/>
                    <a:gd name="T5" fmla="*/ 31 h 68"/>
                    <a:gd name="T6" fmla="*/ 62 w 62"/>
                    <a:gd name="T7" fmla="*/ 42 h 68"/>
                    <a:gd name="T8" fmla="*/ 52 w 62"/>
                    <a:gd name="T9" fmla="*/ 60 h 68"/>
                    <a:gd name="T10" fmla="*/ 35 w 62"/>
                    <a:gd name="T11" fmla="*/ 49 h 68"/>
                    <a:gd name="T12" fmla="*/ 25 w 62"/>
                    <a:gd name="T13" fmla="*/ 68 h 68"/>
                    <a:gd name="T14" fmla="*/ 8 w 62"/>
                    <a:gd name="T15" fmla="*/ 57 h 68"/>
                    <a:gd name="T16" fmla="*/ 18 w 62"/>
                    <a:gd name="T17" fmla="*/ 38 h 68"/>
                    <a:gd name="T18" fmla="*/ 0 w 62"/>
                    <a:gd name="T19" fmla="*/ 28 h 68"/>
                    <a:gd name="T20" fmla="*/ 10 w 62"/>
                    <a:gd name="T21" fmla="*/ 8 h 68"/>
                    <a:gd name="T22" fmla="*/ 27 w 62"/>
                    <a:gd name="T23" fmla="*/ 20 h 68"/>
                    <a:gd name="T24" fmla="*/ 37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7" y="0"/>
                      </a:moveTo>
                      <a:lnTo>
                        <a:pt x="54" y="12"/>
                      </a:lnTo>
                      <a:lnTo>
                        <a:pt x="45" y="31"/>
                      </a:lnTo>
                      <a:lnTo>
                        <a:pt x="62" y="42"/>
                      </a:lnTo>
                      <a:lnTo>
                        <a:pt x="52" y="60"/>
                      </a:lnTo>
                      <a:lnTo>
                        <a:pt x="35" y="49"/>
                      </a:lnTo>
                      <a:lnTo>
                        <a:pt x="25" y="68"/>
                      </a:lnTo>
                      <a:lnTo>
                        <a:pt x="8" y="57"/>
                      </a:lnTo>
                      <a:lnTo>
                        <a:pt x="18" y="38"/>
                      </a:lnTo>
                      <a:lnTo>
                        <a:pt x="0" y="28"/>
                      </a:lnTo>
                      <a:lnTo>
                        <a:pt x="10" y="8"/>
                      </a:lnTo>
                      <a:lnTo>
                        <a:pt x="27" y="20"/>
                      </a:lnTo>
                      <a:lnTo>
                        <a:pt x="37"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48" name="Freeform 214">
                  <a:extLst>
                    <a:ext uri="{FF2B5EF4-FFF2-40B4-BE49-F238E27FC236}">
                      <a16:creationId xmlns:a16="http://schemas.microsoft.com/office/drawing/2014/main" id="{73A67B06-9F4B-C711-92C4-EFDA62A51CDA}"/>
                    </a:ext>
                  </a:extLst>
                </p:cNvPr>
                <p:cNvSpPr>
                  <a:spLocks/>
                </p:cNvSpPr>
                <p:nvPr/>
              </p:nvSpPr>
              <p:spPr bwMode="auto">
                <a:xfrm>
                  <a:off x="8684988" y="8666163"/>
                  <a:ext cx="88900" cy="100012"/>
                </a:xfrm>
                <a:custGeom>
                  <a:avLst/>
                  <a:gdLst>
                    <a:gd name="T0" fmla="*/ 41 w 56"/>
                    <a:gd name="T1" fmla="*/ 1 h 63"/>
                    <a:gd name="T2" fmla="*/ 55 w 56"/>
                    <a:gd name="T3" fmla="*/ 18 h 63"/>
                    <a:gd name="T4" fmla="*/ 42 w 56"/>
                    <a:gd name="T5" fmla="*/ 32 h 63"/>
                    <a:gd name="T6" fmla="*/ 56 w 56"/>
                    <a:gd name="T7" fmla="*/ 49 h 63"/>
                    <a:gd name="T8" fmla="*/ 42 w 56"/>
                    <a:gd name="T9" fmla="*/ 63 h 63"/>
                    <a:gd name="T10" fmla="*/ 28 w 56"/>
                    <a:gd name="T11" fmla="*/ 47 h 63"/>
                    <a:gd name="T12" fmla="*/ 14 w 56"/>
                    <a:gd name="T13" fmla="*/ 62 h 63"/>
                    <a:gd name="T14" fmla="*/ 0 w 56"/>
                    <a:gd name="T15" fmla="*/ 45 h 63"/>
                    <a:gd name="T16" fmla="*/ 14 w 56"/>
                    <a:gd name="T17" fmla="*/ 31 h 63"/>
                    <a:gd name="T18" fmla="*/ 0 w 56"/>
                    <a:gd name="T19" fmla="*/ 14 h 63"/>
                    <a:gd name="T20" fmla="*/ 14 w 56"/>
                    <a:gd name="T21" fmla="*/ 0 h 63"/>
                    <a:gd name="T22" fmla="*/ 28 w 56"/>
                    <a:gd name="T23" fmla="*/ 17 h 63"/>
                    <a:gd name="T24" fmla="*/ 41 w 56"/>
                    <a:gd name="T25" fmla="*/ 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63">
                      <a:moveTo>
                        <a:pt x="41" y="1"/>
                      </a:moveTo>
                      <a:lnTo>
                        <a:pt x="55" y="18"/>
                      </a:lnTo>
                      <a:lnTo>
                        <a:pt x="42" y="32"/>
                      </a:lnTo>
                      <a:lnTo>
                        <a:pt x="56" y="49"/>
                      </a:lnTo>
                      <a:lnTo>
                        <a:pt x="42" y="63"/>
                      </a:lnTo>
                      <a:lnTo>
                        <a:pt x="28" y="47"/>
                      </a:lnTo>
                      <a:lnTo>
                        <a:pt x="14" y="62"/>
                      </a:lnTo>
                      <a:lnTo>
                        <a:pt x="0" y="45"/>
                      </a:lnTo>
                      <a:lnTo>
                        <a:pt x="14" y="31"/>
                      </a:lnTo>
                      <a:lnTo>
                        <a:pt x="0" y="14"/>
                      </a:lnTo>
                      <a:lnTo>
                        <a:pt x="14" y="0"/>
                      </a:lnTo>
                      <a:lnTo>
                        <a:pt x="28" y="17"/>
                      </a:lnTo>
                      <a:lnTo>
                        <a:pt x="41" y="1"/>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49" name="Freeform 215">
                  <a:extLst>
                    <a:ext uri="{FF2B5EF4-FFF2-40B4-BE49-F238E27FC236}">
                      <a16:creationId xmlns:a16="http://schemas.microsoft.com/office/drawing/2014/main" id="{18978E4E-3B33-C5B6-6D5F-0ECF9CC22981}"/>
                    </a:ext>
                  </a:extLst>
                </p:cNvPr>
                <p:cNvSpPr>
                  <a:spLocks/>
                </p:cNvSpPr>
                <p:nvPr/>
              </p:nvSpPr>
              <p:spPr bwMode="auto">
                <a:xfrm>
                  <a:off x="8684988" y="8666163"/>
                  <a:ext cx="88900" cy="100012"/>
                </a:xfrm>
                <a:custGeom>
                  <a:avLst/>
                  <a:gdLst>
                    <a:gd name="T0" fmla="*/ 41 w 56"/>
                    <a:gd name="T1" fmla="*/ 1 h 63"/>
                    <a:gd name="T2" fmla="*/ 55 w 56"/>
                    <a:gd name="T3" fmla="*/ 18 h 63"/>
                    <a:gd name="T4" fmla="*/ 42 w 56"/>
                    <a:gd name="T5" fmla="*/ 32 h 63"/>
                    <a:gd name="T6" fmla="*/ 56 w 56"/>
                    <a:gd name="T7" fmla="*/ 49 h 63"/>
                    <a:gd name="T8" fmla="*/ 42 w 56"/>
                    <a:gd name="T9" fmla="*/ 63 h 63"/>
                    <a:gd name="T10" fmla="*/ 28 w 56"/>
                    <a:gd name="T11" fmla="*/ 47 h 63"/>
                    <a:gd name="T12" fmla="*/ 14 w 56"/>
                    <a:gd name="T13" fmla="*/ 62 h 63"/>
                    <a:gd name="T14" fmla="*/ 0 w 56"/>
                    <a:gd name="T15" fmla="*/ 45 h 63"/>
                    <a:gd name="T16" fmla="*/ 14 w 56"/>
                    <a:gd name="T17" fmla="*/ 31 h 63"/>
                    <a:gd name="T18" fmla="*/ 0 w 56"/>
                    <a:gd name="T19" fmla="*/ 14 h 63"/>
                    <a:gd name="T20" fmla="*/ 14 w 56"/>
                    <a:gd name="T21" fmla="*/ 0 h 63"/>
                    <a:gd name="T22" fmla="*/ 28 w 56"/>
                    <a:gd name="T23" fmla="*/ 17 h 63"/>
                    <a:gd name="T24" fmla="*/ 41 w 56"/>
                    <a:gd name="T25" fmla="*/ 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63">
                      <a:moveTo>
                        <a:pt x="41" y="1"/>
                      </a:moveTo>
                      <a:lnTo>
                        <a:pt x="55" y="18"/>
                      </a:lnTo>
                      <a:lnTo>
                        <a:pt x="42" y="32"/>
                      </a:lnTo>
                      <a:lnTo>
                        <a:pt x="56" y="49"/>
                      </a:lnTo>
                      <a:lnTo>
                        <a:pt x="42" y="63"/>
                      </a:lnTo>
                      <a:lnTo>
                        <a:pt x="28" y="47"/>
                      </a:lnTo>
                      <a:lnTo>
                        <a:pt x="14" y="62"/>
                      </a:lnTo>
                      <a:lnTo>
                        <a:pt x="0" y="45"/>
                      </a:lnTo>
                      <a:lnTo>
                        <a:pt x="14" y="31"/>
                      </a:lnTo>
                      <a:lnTo>
                        <a:pt x="0" y="14"/>
                      </a:lnTo>
                      <a:lnTo>
                        <a:pt x="14" y="0"/>
                      </a:lnTo>
                      <a:lnTo>
                        <a:pt x="28" y="17"/>
                      </a:lnTo>
                      <a:lnTo>
                        <a:pt x="41" y="1"/>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0" name="Freeform 216">
                  <a:extLst>
                    <a:ext uri="{FF2B5EF4-FFF2-40B4-BE49-F238E27FC236}">
                      <a16:creationId xmlns:a16="http://schemas.microsoft.com/office/drawing/2014/main" id="{AEBB62B7-E26D-C860-FF4E-D4A51BDF99ED}"/>
                    </a:ext>
                  </a:extLst>
                </p:cNvPr>
                <p:cNvSpPr>
                  <a:spLocks/>
                </p:cNvSpPr>
                <p:nvPr/>
              </p:nvSpPr>
              <p:spPr bwMode="auto">
                <a:xfrm>
                  <a:off x="8764363" y="8628063"/>
                  <a:ext cx="100013" cy="106362"/>
                </a:xfrm>
                <a:custGeom>
                  <a:avLst/>
                  <a:gdLst>
                    <a:gd name="T0" fmla="*/ 29 w 63"/>
                    <a:gd name="T1" fmla="*/ 0 h 67"/>
                    <a:gd name="T2" fmla="*/ 48 w 63"/>
                    <a:gd name="T3" fmla="*/ 6 h 67"/>
                    <a:gd name="T4" fmla="*/ 44 w 63"/>
                    <a:gd name="T5" fmla="*/ 27 h 67"/>
                    <a:gd name="T6" fmla="*/ 63 w 63"/>
                    <a:gd name="T7" fmla="*/ 32 h 67"/>
                    <a:gd name="T8" fmla="*/ 58 w 63"/>
                    <a:gd name="T9" fmla="*/ 53 h 67"/>
                    <a:gd name="T10" fmla="*/ 39 w 63"/>
                    <a:gd name="T11" fmla="*/ 47 h 67"/>
                    <a:gd name="T12" fmla="*/ 34 w 63"/>
                    <a:gd name="T13" fmla="*/ 67 h 67"/>
                    <a:gd name="T14" fmla="*/ 15 w 63"/>
                    <a:gd name="T15" fmla="*/ 62 h 67"/>
                    <a:gd name="T16" fmla="*/ 20 w 63"/>
                    <a:gd name="T17" fmla="*/ 41 h 67"/>
                    <a:gd name="T18" fmla="*/ 0 w 63"/>
                    <a:gd name="T19" fmla="*/ 36 h 67"/>
                    <a:gd name="T20" fmla="*/ 5 w 63"/>
                    <a:gd name="T21" fmla="*/ 15 h 67"/>
                    <a:gd name="T22" fmla="*/ 24 w 63"/>
                    <a:gd name="T23" fmla="*/ 21 h 67"/>
                    <a:gd name="T24" fmla="*/ 29 w 63"/>
                    <a:gd name="T2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67">
                      <a:moveTo>
                        <a:pt x="29" y="0"/>
                      </a:moveTo>
                      <a:lnTo>
                        <a:pt x="48" y="6"/>
                      </a:lnTo>
                      <a:lnTo>
                        <a:pt x="44" y="27"/>
                      </a:lnTo>
                      <a:lnTo>
                        <a:pt x="63" y="32"/>
                      </a:lnTo>
                      <a:lnTo>
                        <a:pt x="58" y="53"/>
                      </a:lnTo>
                      <a:lnTo>
                        <a:pt x="39" y="47"/>
                      </a:lnTo>
                      <a:lnTo>
                        <a:pt x="34" y="67"/>
                      </a:lnTo>
                      <a:lnTo>
                        <a:pt x="15" y="62"/>
                      </a:lnTo>
                      <a:lnTo>
                        <a:pt x="20" y="41"/>
                      </a:lnTo>
                      <a:lnTo>
                        <a:pt x="0" y="36"/>
                      </a:lnTo>
                      <a:lnTo>
                        <a:pt x="5" y="15"/>
                      </a:lnTo>
                      <a:lnTo>
                        <a:pt x="24" y="21"/>
                      </a:lnTo>
                      <a:lnTo>
                        <a:pt x="29"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1" name="Freeform 217">
                  <a:extLst>
                    <a:ext uri="{FF2B5EF4-FFF2-40B4-BE49-F238E27FC236}">
                      <a16:creationId xmlns:a16="http://schemas.microsoft.com/office/drawing/2014/main" id="{F153DD8E-C34C-D1D7-7EFE-30CA3F1C206A}"/>
                    </a:ext>
                  </a:extLst>
                </p:cNvPr>
                <p:cNvSpPr>
                  <a:spLocks/>
                </p:cNvSpPr>
                <p:nvPr/>
              </p:nvSpPr>
              <p:spPr bwMode="auto">
                <a:xfrm>
                  <a:off x="8764363" y="8628063"/>
                  <a:ext cx="100013" cy="106362"/>
                </a:xfrm>
                <a:custGeom>
                  <a:avLst/>
                  <a:gdLst>
                    <a:gd name="T0" fmla="*/ 29 w 63"/>
                    <a:gd name="T1" fmla="*/ 0 h 67"/>
                    <a:gd name="T2" fmla="*/ 48 w 63"/>
                    <a:gd name="T3" fmla="*/ 6 h 67"/>
                    <a:gd name="T4" fmla="*/ 44 w 63"/>
                    <a:gd name="T5" fmla="*/ 27 h 67"/>
                    <a:gd name="T6" fmla="*/ 63 w 63"/>
                    <a:gd name="T7" fmla="*/ 32 h 67"/>
                    <a:gd name="T8" fmla="*/ 58 w 63"/>
                    <a:gd name="T9" fmla="*/ 53 h 67"/>
                    <a:gd name="T10" fmla="*/ 39 w 63"/>
                    <a:gd name="T11" fmla="*/ 47 h 67"/>
                    <a:gd name="T12" fmla="*/ 34 w 63"/>
                    <a:gd name="T13" fmla="*/ 67 h 67"/>
                    <a:gd name="T14" fmla="*/ 15 w 63"/>
                    <a:gd name="T15" fmla="*/ 62 h 67"/>
                    <a:gd name="T16" fmla="*/ 20 w 63"/>
                    <a:gd name="T17" fmla="*/ 41 h 67"/>
                    <a:gd name="T18" fmla="*/ 0 w 63"/>
                    <a:gd name="T19" fmla="*/ 36 h 67"/>
                    <a:gd name="T20" fmla="*/ 5 w 63"/>
                    <a:gd name="T21" fmla="*/ 15 h 67"/>
                    <a:gd name="T22" fmla="*/ 24 w 63"/>
                    <a:gd name="T23" fmla="*/ 21 h 67"/>
                    <a:gd name="T24" fmla="*/ 29 w 63"/>
                    <a:gd name="T2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67">
                      <a:moveTo>
                        <a:pt x="29" y="0"/>
                      </a:moveTo>
                      <a:lnTo>
                        <a:pt x="48" y="6"/>
                      </a:lnTo>
                      <a:lnTo>
                        <a:pt x="44" y="27"/>
                      </a:lnTo>
                      <a:lnTo>
                        <a:pt x="63" y="32"/>
                      </a:lnTo>
                      <a:lnTo>
                        <a:pt x="58" y="53"/>
                      </a:lnTo>
                      <a:lnTo>
                        <a:pt x="39" y="47"/>
                      </a:lnTo>
                      <a:lnTo>
                        <a:pt x="34" y="67"/>
                      </a:lnTo>
                      <a:lnTo>
                        <a:pt x="15" y="62"/>
                      </a:lnTo>
                      <a:lnTo>
                        <a:pt x="20" y="41"/>
                      </a:lnTo>
                      <a:lnTo>
                        <a:pt x="0" y="36"/>
                      </a:lnTo>
                      <a:lnTo>
                        <a:pt x="5" y="15"/>
                      </a:lnTo>
                      <a:lnTo>
                        <a:pt x="24" y="21"/>
                      </a:lnTo>
                      <a:lnTo>
                        <a:pt x="29"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2" name="Freeform 218">
                  <a:extLst>
                    <a:ext uri="{FF2B5EF4-FFF2-40B4-BE49-F238E27FC236}">
                      <a16:creationId xmlns:a16="http://schemas.microsoft.com/office/drawing/2014/main" id="{9E814F94-08BC-2D32-C9E7-B218BE6BFEA2}"/>
                    </a:ext>
                  </a:extLst>
                </p:cNvPr>
                <p:cNvSpPr>
                  <a:spLocks/>
                </p:cNvSpPr>
                <p:nvPr/>
              </p:nvSpPr>
              <p:spPr bwMode="auto">
                <a:xfrm>
                  <a:off x="8646888" y="8755063"/>
                  <a:ext cx="92075" cy="98425"/>
                </a:xfrm>
                <a:custGeom>
                  <a:avLst/>
                  <a:gdLst>
                    <a:gd name="T0" fmla="*/ 41 w 58"/>
                    <a:gd name="T1" fmla="*/ 0 h 62"/>
                    <a:gd name="T2" fmla="*/ 56 w 58"/>
                    <a:gd name="T3" fmla="*/ 15 h 62"/>
                    <a:gd name="T4" fmla="*/ 43 w 58"/>
                    <a:gd name="T5" fmla="*/ 30 h 62"/>
                    <a:gd name="T6" fmla="*/ 58 w 58"/>
                    <a:gd name="T7" fmla="*/ 46 h 62"/>
                    <a:gd name="T8" fmla="*/ 45 w 58"/>
                    <a:gd name="T9" fmla="*/ 62 h 62"/>
                    <a:gd name="T10" fmla="*/ 30 w 58"/>
                    <a:gd name="T11" fmla="*/ 46 h 62"/>
                    <a:gd name="T12" fmla="*/ 17 w 58"/>
                    <a:gd name="T13" fmla="*/ 62 h 62"/>
                    <a:gd name="T14" fmla="*/ 2 w 58"/>
                    <a:gd name="T15" fmla="*/ 47 h 62"/>
                    <a:gd name="T16" fmla="*/ 15 w 58"/>
                    <a:gd name="T17" fmla="*/ 31 h 62"/>
                    <a:gd name="T18" fmla="*/ 0 w 58"/>
                    <a:gd name="T19" fmla="*/ 16 h 62"/>
                    <a:gd name="T20" fmla="*/ 13 w 58"/>
                    <a:gd name="T21" fmla="*/ 0 h 62"/>
                    <a:gd name="T22" fmla="*/ 28 w 58"/>
                    <a:gd name="T23" fmla="*/ 16 h 62"/>
                    <a:gd name="T24" fmla="*/ 41 w 58"/>
                    <a:gd name="T25"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62">
                      <a:moveTo>
                        <a:pt x="41" y="0"/>
                      </a:moveTo>
                      <a:lnTo>
                        <a:pt x="56" y="15"/>
                      </a:lnTo>
                      <a:lnTo>
                        <a:pt x="43" y="30"/>
                      </a:lnTo>
                      <a:lnTo>
                        <a:pt x="58" y="46"/>
                      </a:lnTo>
                      <a:lnTo>
                        <a:pt x="45" y="62"/>
                      </a:lnTo>
                      <a:lnTo>
                        <a:pt x="30" y="46"/>
                      </a:lnTo>
                      <a:lnTo>
                        <a:pt x="17" y="62"/>
                      </a:lnTo>
                      <a:lnTo>
                        <a:pt x="2" y="47"/>
                      </a:lnTo>
                      <a:lnTo>
                        <a:pt x="15" y="31"/>
                      </a:lnTo>
                      <a:lnTo>
                        <a:pt x="0" y="16"/>
                      </a:lnTo>
                      <a:lnTo>
                        <a:pt x="13" y="0"/>
                      </a:lnTo>
                      <a:lnTo>
                        <a:pt x="28" y="16"/>
                      </a:lnTo>
                      <a:lnTo>
                        <a:pt x="4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3" name="Freeform 219">
                  <a:extLst>
                    <a:ext uri="{FF2B5EF4-FFF2-40B4-BE49-F238E27FC236}">
                      <a16:creationId xmlns:a16="http://schemas.microsoft.com/office/drawing/2014/main" id="{B5B10B6B-6058-3A53-54D9-3F65601284E6}"/>
                    </a:ext>
                  </a:extLst>
                </p:cNvPr>
                <p:cNvSpPr>
                  <a:spLocks/>
                </p:cNvSpPr>
                <p:nvPr/>
              </p:nvSpPr>
              <p:spPr bwMode="auto">
                <a:xfrm>
                  <a:off x="8646888" y="8755063"/>
                  <a:ext cx="92075" cy="98425"/>
                </a:xfrm>
                <a:custGeom>
                  <a:avLst/>
                  <a:gdLst>
                    <a:gd name="T0" fmla="*/ 41 w 58"/>
                    <a:gd name="T1" fmla="*/ 0 h 62"/>
                    <a:gd name="T2" fmla="*/ 56 w 58"/>
                    <a:gd name="T3" fmla="*/ 15 h 62"/>
                    <a:gd name="T4" fmla="*/ 43 w 58"/>
                    <a:gd name="T5" fmla="*/ 30 h 62"/>
                    <a:gd name="T6" fmla="*/ 58 w 58"/>
                    <a:gd name="T7" fmla="*/ 46 h 62"/>
                    <a:gd name="T8" fmla="*/ 45 w 58"/>
                    <a:gd name="T9" fmla="*/ 62 h 62"/>
                    <a:gd name="T10" fmla="*/ 30 w 58"/>
                    <a:gd name="T11" fmla="*/ 46 h 62"/>
                    <a:gd name="T12" fmla="*/ 17 w 58"/>
                    <a:gd name="T13" fmla="*/ 62 h 62"/>
                    <a:gd name="T14" fmla="*/ 2 w 58"/>
                    <a:gd name="T15" fmla="*/ 47 h 62"/>
                    <a:gd name="T16" fmla="*/ 15 w 58"/>
                    <a:gd name="T17" fmla="*/ 31 h 62"/>
                    <a:gd name="T18" fmla="*/ 0 w 58"/>
                    <a:gd name="T19" fmla="*/ 16 h 62"/>
                    <a:gd name="T20" fmla="*/ 13 w 58"/>
                    <a:gd name="T21" fmla="*/ 0 h 62"/>
                    <a:gd name="T22" fmla="*/ 28 w 58"/>
                    <a:gd name="T23" fmla="*/ 16 h 62"/>
                    <a:gd name="T24" fmla="*/ 41 w 58"/>
                    <a:gd name="T25"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62">
                      <a:moveTo>
                        <a:pt x="41" y="0"/>
                      </a:moveTo>
                      <a:lnTo>
                        <a:pt x="56" y="15"/>
                      </a:lnTo>
                      <a:lnTo>
                        <a:pt x="43" y="30"/>
                      </a:lnTo>
                      <a:lnTo>
                        <a:pt x="58" y="46"/>
                      </a:lnTo>
                      <a:lnTo>
                        <a:pt x="45" y="62"/>
                      </a:lnTo>
                      <a:lnTo>
                        <a:pt x="30" y="46"/>
                      </a:lnTo>
                      <a:lnTo>
                        <a:pt x="17" y="62"/>
                      </a:lnTo>
                      <a:lnTo>
                        <a:pt x="2" y="47"/>
                      </a:lnTo>
                      <a:lnTo>
                        <a:pt x="15" y="31"/>
                      </a:lnTo>
                      <a:lnTo>
                        <a:pt x="0" y="16"/>
                      </a:lnTo>
                      <a:lnTo>
                        <a:pt x="13" y="0"/>
                      </a:lnTo>
                      <a:lnTo>
                        <a:pt x="28" y="16"/>
                      </a:lnTo>
                      <a:lnTo>
                        <a:pt x="41"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4" name="Freeform 220">
                  <a:extLst>
                    <a:ext uri="{FF2B5EF4-FFF2-40B4-BE49-F238E27FC236}">
                      <a16:creationId xmlns:a16="http://schemas.microsoft.com/office/drawing/2014/main" id="{5E6C57B3-29AE-54BE-45E7-5D072EA5BC82}"/>
                    </a:ext>
                  </a:extLst>
                </p:cNvPr>
                <p:cNvSpPr>
                  <a:spLocks/>
                </p:cNvSpPr>
                <p:nvPr/>
              </p:nvSpPr>
              <p:spPr bwMode="auto">
                <a:xfrm>
                  <a:off x="8808813" y="8694738"/>
                  <a:ext cx="98425" cy="107950"/>
                </a:xfrm>
                <a:custGeom>
                  <a:avLst/>
                  <a:gdLst>
                    <a:gd name="T0" fmla="*/ 36 w 62"/>
                    <a:gd name="T1" fmla="*/ 0 h 68"/>
                    <a:gd name="T2" fmla="*/ 53 w 62"/>
                    <a:gd name="T3" fmla="*/ 10 h 68"/>
                    <a:gd name="T4" fmla="*/ 44 w 62"/>
                    <a:gd name="T5" fmla="*/ 29 h 68"/>
                    <a:gd name="T6" fmla="*/ 62 w 62"/>
                    <a:gd name="T7" fmla="*/ 40 h 68"/>
                    <a:gd name="T8" fmla="*/ 53 w 62"/>
                    <a:gd name="T9" fmla="*/ 59 h 68"/>
                    <a:gd name="T10" fmla="*/ 35 w 62"/>
                    <a:gd name="T11" fmla="*/ 48 h 68"/>
                    <a:gd name="T12" fmla="*/ 26 w 62"/>
                    <a:gd name="T13" fmla="*/ 68 h 68"/>
                    <a:gd name="T14" fmla="*/ 8 w 62"/>
                    <a:gd name="T15" fmla="*/ 57 h 68"/>
                    <a:gd name="T16" fmla="*/ 17 w 62"/>
                    <a:gd name="T17" fmla="*/ 38 h 68"/>
                    <a:gd name="T18" fmla="*/ 0 w 62"/>
                    <a:gd name="T19" fmla="*/ 28 h 68"/>
                    <a:gd name="T20" fmla="*/ 9 w 62"/>
                    <a:gd name="T21" fmla="*/ 8 h 68"/>
                    <a:gd name="T22" fmla="*/ 27 w 62"/>
                    <a:gd name="T23" fmla="*/ 19 h 68"/>
                    <a:gd name="T24" fmla="*/ 36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6" y="0"/>
                      </a:moveTo>
                      <a:lnTo>
                        <a:pt x="53" y="10"/>
                      </a:lnTo>
                      <a:lnTo>
                        <a:pt x="44" y="29"/>
                      </a:lnTo>
                      <a:lnTo>
                        <a:pt x="62" y="40"/>
                      </a:lnTo>
                      <a:lnTo>
                        <a:pt x="53" y="59"/>
                      </a:lnTo>
                      <a:lnTo>
                        <a:pt x="35" y="48"/>
                      </a:lnTo>
                      <a:lnTo>
                        <a:pt x="26" y="68"/>
                      </a:lnTo>
                      <a:lnTo>
                        <a:pt x="8" y="57"/>
                      </a:lnTo>
                      <a:lnTo>
                        <a:pt x="17" y="38"/>
                      </a:lnTo>
                      <a:lnTo>
                        <a:pt x="0" y="28"/>
                      </a:lnTo>
                      <a:lnTo>
                        <a:pt x="9" y="8"/>
                      </a:lnTo>
                      <a:lnTo>
                        <a:pt x="27" y="19"/>
                      </a:lnTo>
                      <a:lnTo>
                        <a:pt x="36"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5" name="Freeform 221">
                  <a:extLst>
                    <a:ext uri="{FF2B5EF4-FFF2-40B4-BE49-F238E27FC236}">
                      <a16:creationId xmlns:a16="http://schemas.microsoft.com/office/drawing/2014/main" id="{9D75CB10-E14F-7A8D-394E-1B90BDD5D1B1}"/>
                    </a:ext>
                  </a:extLst>
                </p:cNvPr>
                <p:cNvSpPr>
                  <a:spLocks/>
                </p:cNvSpPr>
                <p:nvPr/>
              </p:nvSpPr>
              <p:spPr bwMode="auto">
                <a:xfrm>
                  <a:off x="8808813" y="8694738"/>
                  <a:ext cx="98425" cy="107950"/>
                </a:xfrm>
                <a:custGeom>
                  <a:avLst/>
                  <a:gdLst>
                    <a:gd name="T0" fmla="*/ 36 w 62"/>
                    <a:gd name="T1" fmla="*/ 0 h 68"/>
                    <a:gd name="T2" fmla="*/ 53 w 62"/>
                    <a:gd name="T3" fmla="*/ 10 h 68"/>
                    <a:gd name="T4" fmla="*/ 44 w 62"/>
                    <a:gd name="T5" fmla="*/ 29 h 68"/>
                    <a:gd name="T6" fmla="*/ 62 w 62"/>
                    <a:gd name="T7" fmla="*/ 40 h 68"/>
                    <a:gd name="T8" fmla="*/ 53 w 62"/>
                    <a:gd name="T9" fmla="*/ 59 h 68"/>
                    <a:gd name="T10" fmla="*/ 35 w 62"/>
                    <a:gd name="T11" fmla="*/ 48 h 68"/>
                    <a:gd name="T12" fmla="*/ 26 w 62"/>
                    <a:gd name="T13" fmla="*/ 68 h 68"/>
                    <a:gd name="T14" fmla="*/ 8 w 62"/>
                    <a:gd name="T15" fmla="*/ 57 h 68"/>
                    <a:gd name="T16" fmla="*/ 17 w 62"/>
                    <a:gd name="T17" fmla="*/ 38 h 68"/>
                    <a:gd name="T18" fmla="*/ 0 w 62"/>
                    <a:gd name="T19" fmla="*/ 28 h 68"/>
                    <a:gd name="T20" fmla="*/ 9 w 62"/>
                    <a:gd name="T21" fmla="*/ 8 h 68"/>
                    <a:gd name="T22" fmla="*/ 27 w 62"/>
                    <a:gd name="T23" fmla="*/ 19 h 68"/>
                    <a:gd name="T24" fmla="*/ 36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6" y="0"/>
                      </a:moveTo>
                      <a:lnTo>
                        <a:pt x="53" y="10"/>
                      </a:lnTo>
                      <a:lnTo>
                        <a:pt x="44" y="29"/>
                      </a:lnTo>
                      <a:lnTo>
                        <a:pt x="62" y="40"/>
                      </a:lnTo>
                      <a:lnTo>
                        <a:pt x="53" y="59"/>
                      </a:lnTo>
                      <a:lnTo>
                        <a:pt x="35" y="48"/>
                      </a:lnTo>
                      <a:lnTo>
                        <a:pt x="26" y="68"/>
                      </a:lnTo>
                      <a:lnTo>
                        <a:pt x="8" y="57"/>
                      </a:lnTo>
                      <a:lnTo>
                        <a:pt x="17" y="38"/>
                      </a:lnTo>
                      <a:lnTo>
                        <a:pt x="0" y="28"/>
                      </a:lnTo>
                      <a:lnTo>
                        <a:pt x="9" y="8"/>
                      </a:lnTo>
                      <a:lnTo>
                        <a:pt x="27" y="19"/>
                      </a:lnTo>
                      <a:lnTo>
                        <a:pt x="36"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6" name="Freeform 222">
                  <a:extLst>
                    <a:ext uri="{FF2B5EF4-FFF2-40B4-BE49-F238E27FC236}">
                      <a16:creationId xmlns:a16="http://schemas.microsoft.com/office/drawing/2014/main" id="{15A48980-00E5-21C2-9C0D-E280197FA285}"/>
                    </a:ext>
                  </a:extLst>
                </p:cNvPr>
                <p:cNvSpPr>
                  <a:spLocks/>
                </p:cNvSpPr>
                <p:nvPr/>
              </p:nvSpPr>
              <p:spPr bwMode="auto">
                <a:xfrm>
                  <a:off x="8592913" y="8634413"/>
                  <a:ext cx="98425" cy="106362"/>
                </a:xfrm>
                <a:custGeom>
                  <a:avLst/>
                  <a:gdLst>
                    <a:gd name="T0" fmla="*/ 38 w 62"/>
                    <a:gd name="T1" fmla="*/ 0 h 67"/>
                    <a:gd name="T2" fmla="*/ 55 w 62"/>
                    <a:gd name="T3" fmla="*/ 12 h 67"/>
                    <a:gd name="T4" fmla="*/ 45 w 62"/>
                    <a:gd name="T5" fmla="*/ 30 h 67"/>
                    <a:gd name="T6" fmla="*/ 62 w 62"/>
                    <a:gd name="T7" fmla="*/ 43 h 67"/>
                    <a:gd name="T8" fmla="*/ 52 w 62"/>
                    <a:gd name="T9" fmla="*/ 61 h 67"/>
                    <a:gd name="T10" fmla="*/ 35 w 62"/>
                    <a:gd name="T11" fmla="*/ 49 h 67"/>
                    <a:gd name="T12" fmla="*/ 24 w 62"/>
                    <a:gd name="T13" fmla="*/ 67 h 67"/>
                    <a:gd name="T14" fmla="*/ 7 w 62"/>
                    <a:gd name="T15" fmla="*/ 56 h 67"/>
                    <a:gd name="T16" fmla="*/ 17 w 62"/>
                    <a:gd name="T17" fmla="*/ 37 h 67"/>
                    <a:gd name="T18" fmla="*/ 0 w 62"/>
                    <a:gd name="T19" fmla="*/ 25 h 67"/>
                    <a:gd name="T20" fmla="*/ 10 w 62"/>
                    <a:gd name="T21" fmla="*/ 7 h 67"/>
                    <a:gd name="T22" fmla="*/ 27 w 62"/>
                    <a:gd name="T23" fmla="*/ 19 h 67"/>
                    <a:gd name="T24" fmla="*/ 38 w 62"/>
                    <a:gd name="T2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7">
                      <a:moveTo>
                        <a:pt x="38" y="0"/>
                      </a:moveTo>
                      <a:lnTo>
                        <a:pt x="55" y="12"/>
                      </a:lnTo>
                      <a:lnTo>
                        <a:pt x="45" y="30"/>
                      </a:lnTo>
                      <a:lnTo>
                        <a:pt x="62" y="43"/>
                      </a:lnTo>
                      <a:lnTo>
                        <a:pt x="52" y="61"/>
                      </a:lnTo>
                      <a:lnTo>
                        <a:pt x="35" y="49"/>
                      </a:lnTo>
                      <a:lnTo>
                        <a:pt x="24" y="67"/>
                      </a:lnTo>
                      <a:lnTo>
                        <a:pt x="7" y="56"/>
                      </a:lnTo>
                      <a:lnTo>
                        <a:pt x="17" y="37"/>
                      </a:lnTo>
                      <a:lnTo>
                        <a:pt x="0" y="25"/>
                      </a:lnTo>
                      <a:lnTo>
                        <a:pt x="10" y="7"/>
                      </a:lnTo>
                      <a:lnTo>
                        <a:pt x="27" y="19"/>
                      </a:lnTo>
                      <a:lnTo>
                        <a:pt x="38"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7" name="Freeform 223">
                  <a:extLst>
                    <a:ext uri="{FF2B5EF4-FFF2-40B4-BE49-F238E27FC236}">
                      <a16:creationId xmlns:a16="http://schemas.microsoft.com/office/drawing/2014/main" id="{C8D8A125-824F-B2EB-C361-D48668704831}"/>
                    </a:ext>
                  </a:extLst>
                </p:cNvPr>
                <p:cNvSpPr>
                  <a:spLocks/>
                </p:cNvSpPr>
                <p:nvPr/>
              </p:nvSpPr>
              <p:spPr bwMode="auto">
                <a:xfrm>
                  <a:off x="8592913" y="8634413"/>
                  <a:ext cx="98425" cy="106362"/>
                </a:xfrm>
                <a:custGeom>
                  <a:avLst/>
                  <a:gdLst>
                    <a:gd name="T0" fmla="*/ 38 w 62"/>
                    <a:gd name="T1" fmla="*/ 0 h 67"/>
                    <a:gd name="T2" fmla="*/ 55 w 62"/>
                    <a:gd name="T3" fmla="*/ 12 h 67"/>
                    <a:gd name="T4" fmla="*/ 45 w 62"/>
                    <a:gd name="T5" fmla="*/ 30 h 67"/>
                    <a:gd name="T6" fmla="*/ 62 w 62"/>
                    <a:gd name="T7" fmla="*/ 43 h 67"/>
                    <a:gd name="T8" fmla="*/ 52 w 62"/>
                    <a:gd name="T9" fmla="*/ 61 h 67"/>
                    <a:gd name="T10" fmla="*/ 35 w 62"/>
                    <a:gd name="T11" fmla="*/ 49 h 67"/>
                    <a:gd name="T12" fmla="*/ 24 w 62"/>
                    <a:gd name="T13" fmla="*/ 67 h 67"/>
                    <a:gd name="T14" fmla="*/ 7 w 62"/>
                    <a:gd name="T15" fmla="*/ 56 h 67"/>
                    <a:gd name="T16" fmla="*/ 17 w 62"/>
                    <a:gd name="T17" fmla="*/ 37 h 67"/>
                    <a:gd name="T18" fmla="*/ 0 w 62"/>
                    <a:gd name="T19" fmla="*/ 25 h 67"/>
                    <a:gd name="T20" fmla="*/ 10 w 62"/>
                    <a:gd name="T21" fmla="*/ 7 h 67"/>
                    <a:gd name="T22" fmla="*/ 27 w 62"/>
                    <a:gd name="T23" fmla="*/ 19 h 67"/>
                    <a:gd name="T24" fmla="*/ 38 w 62"/>
                    <a:gd name="T25"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7">
                      <a:moveTo>
                        <a:pt x="38" y="0"/>
                      </a:moveTo>
                      <a:lnTo>
                        <a:pt x="55" y="12"/>
                      </a:lnTo>
                      <a:lnTo>
                        <a:pt x="45" y="30"/>
                      </a:lnTo>
                      <a:lnTo>
                        <a:pt x="62" y="43"/>
                      </a:lnTo>
                      <a:lnTo>
                        <a:pt x="52" y="61"/>
                      </a:lnTo>
                      <a:lnTo>
                        <a:pt x="35" y="49"/>
                      </a:lnTo>
                      <a:lnTo>
                        <a:pt x="24" y="67"/>
                      </a:lnTo>
                      <a:lnTo>
                        <a:pt x="7" y="56"/>
                      </a:lnTo>
                      <a:lnTo>
                        <a:pt x="17" y="37"/>
                      </a:lnTo>
                      <a:lnTo>
                        <a:pt x="0" y="25"/>
                      </a:lnTo>
                      <a:lnTo>
                        <a:pt x="10" y="7"/>
                      </a:lnTo>
                      <a:lnTo>
                        <a:pt x="27" y="19"/>
                      </a:lnTo>
                      <a:lnTo>
                        <a:pt x="38"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8" name="Freeform 224">
                  <a:extLst>
                    <a:ext uri="{FF2B5EF4-FFF2-40B4-BE49-F238E27FC236}">
                      <a16:creationId xmlns:a16="http://schemas.microsoft.com/office/drawing/2014/main" id="{F5FB96AE-0BEC-6496-D4C7-125A7F804FE3}"/>
                    </a:ext>
                  </a:extLst>
                </p:cNvPr>
                <p:cNvSpPr>
                  <a:spLocks/>
                </p:cNvSpPr>
                <p:nvPr/>
              </p:nvSpPr>
              <p:spPr bwMode="auto">
                <a:xfrm>
                  <a:off x="8556401" y="8718550"/>
                  <a:ext cx="96838" cy="109537"/>
                </a:xfrm>
                <a:custGeom>
                  <a:avLst/>
                  <a:gdLst>
                    <a:gd name="T0" fmla="*/ 51 w 61"/>
                    <a:gd name="T1" fmla="*/ 8 h 69"/>
                    <a:gd name="T2" fmla="*/ 61 w 61"/>
                    <a:gd name="T3" fmla="*/ 27 h 69"/>
                    <a:gd name="T4" fmla="*/ 44 w 61"/>
                    <a:gd name="T5" fmla="*/ 39 h 69"/>
                    <a:gd name="T6" fmla="*/ 54 w 61"/>
                    <a:gd name="T7" fmla="*/ 58 h 69"/>
                    <a:gd name="T8" fmla="*/ 37 w 61"/>
                    <a:gd name="T9" fmla="*/ 69 h 69"/>
                    <a:gd name="T10" fmla="*/ 28 w 61"/>
                    <a:gd name="T11" fmla="*/ 50 h 69"/>
                    <a:gd name="T12" fmla="*/ 10 w 61"/>
                    <a:gd name="T13" fmla="*/ 61 h 69"/>
                    <a:gd name="T14" fmla="*/ 0 w 61"/>
                    <a:gd name="T15" fmla="*/ 41 h 69"/>
                    <a:gd name="T16" fmla="*/ 17 w 61"/>
                    <a:gd name="T17" fmla="*/ 31 h 69"/>
                    <a:gd name="T18" fmla="*/ 6 w 61"/>
                    <a:gd name="T19" fmla="*/ 11 h 69"/>
                    <a:gd name="T20" fmla="*/ 24 w 61"/>
                    <a:gd name="T21" fmla="*/ 0 h 69"/>
                    <a:gd name="T22" fmla="*/ 34 w 61"/>
                    <a:gd name="T23" fmla="*/ 19 h 69"/>
                    <a:gd name="T24" fmla="*/ 51 w 61"/>
                    <a:gd name="T25" fmla="*/ 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69">
                      <a:moveTo>
                        <a:pt x="51" y="8"/>
                      </a:moveTo>
                      <a:lnTo>
                        <a:pt x="61" y="27"/>
                      </a:lnTo>
                      <a:lnTo>
                        <a:pt x="44" y="39"/>
                      </a:lnTo>
                      <a:lnTo>
                        <a:pt x="54" y="58"/>
                      </a:lnTo>
                      <a:lnTo>
                        <a:pt x="37" y="69"/>
                      </a:lnTo>
                      <a:lnTo>
                        <a:pt x="28" y="50"/>
                      </a:lnTo>
                      <a:lnTo>
                        <a:pt x="10" y="61"/>
                      </a:lnTo>
                      <a:lnTo>
                        <a:pt x="0" y="41"/>
                      </a:lnTo>
                      <a:lnTo>
                        <a:pt x="17" y="31"/>
                      </a:lnTo>
                      <a:lnTo>
                        <a:pt x="6" y="11"/>
                      </a:lnTo>
                      <a:lnTo>
                        <a:pt x="24" y="0"/>
                      </a:lnTo>
                      <a:lnTo>
                        <a:pt x="34" y="19"/>
                      </a:lnTo>
                      <a:lnTo>
                        <a:pt x="51" y="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59" name="Freeform 225">
                  <a:extLst>
                    <a:ext uri="{FF2B5EF4-FFF2-40B4-BE49-F238E27FC236}">
                      <a16:creationId xmlns:a16="http://schemas.microsoft.com/office/drawing/2014/main" id="{6A4C9D71-8287-710E-CD72-410FB4F9DEAD}"/>
                    </a:ext>
                  </a:extLst>
                </p:cNvPr>
                <p:cNvSpPr>
                  <a:spLocks/>
                </p:cNvSpPr>
                <p:nvPr/>
              </p:nvSpPr>
              <p:spPr bwMode="auto">
                <a:xfrm>
                  <a:off x="8556401" y="8718550"/>
                  <a:ext cx="96838" cy="109537"/>
                </a:xfrm>
                <a:custGeom>
                  <a:avLst/>
                  <a:gdLst>
                    <a:gd name="T0" fmla="*/ 51 w 61"/>
                    <a:gd name="T1" fmla="*/ 8 h 69"/>
                    <a:gd name="T2" fmla="*/ 61 w 61"/>
                    <a:gd name="T3" fmla="*/ 27 h 69"/>
                    <a:gd name="T4" fmla="*/ 44 w 61"/>
                    <a:gd name="T5" fmla="*/ 39 h 69"/>
                    <a:gd name="T6" fmla="*/ 54 w 61"/>
                    <a:gd name="T7" fmla="*/ 58 h 69"/>
                    <a:gd name="T8" fmla="*/ 37 w 61"/>
                    <a:gd name="T9" fmla="*/ 69 h 69"/>
                    <a:gd name="T10" fmla="*/ 28 w 61"/>
                    <a:gd name="T11" fmla="*/ 50 h 69"/>
                    <a:gd name="T12" fmla="*/ 10 w 61"/>
                    <a:gd name="T13" fmla="*/ 61 h 69"/>
                    <a:gd name="T14" fmla="*/ 0 w 61"/>
                    <a:gd name="T15" fmla="*/ 41 h 69"/>
                    <a:gd name="T16" fmla="*/ 17 w 61"/>
                    <a:gd name="T17" fmla="*/ 31 h 69"/>
                    <a:gd name="T18" fmla="*/ 6 w 61"/>
                    <a:gd name="T19" fmla="*/ 11 h 69"/>
                    <a:gd name="T20" fmla="*/ 24 w 61"/>
                    <a:gd name="T21" fmla="*/ 0 h 69"/>
                    <a:gd name="T22" fmla="*/ 34 w 61"/>
                    <a:gd name="T23" fmla="*/ 19 h 69"/>
                    <a:gd name="T24" fmla="*/ 51 w 61"/>
                    <a:gd name="T25" fmla="*/ 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69">
                      <a:moveTo>
                        <a:pt x="51" y="8"/>
                      </a:moveTo>
                      <a:lnTo>
                        <a:pt x="61" y="27"/>
                      </a:lnTo>
                      <a:lnTo>
                        <a:pt x="44" y="39"/>
                      </a:lnTo>
                      <a:lnTo>
                        <a:pt x="54" y="58"/>
                      </a:lnTo>
                      <a:lnTo>
                        <a:pt x="37" y="69"/>
                      </a:lnTo>
                      <a:lnTo>
                        <a:pt x="28" y="50"/>
                      </a:lnTo>
                      <a:lnTo>
                        <a:pt x="10" y="61"/>
                      </a:lnTo>
                      <a:lnTo>
                        <a:pt x="0" y="41"/>
                      </a:lnTo>
                      <a:lnTo>
                        <a:pt x="17" y="31"/>
                      </a:lnTo>
                      <a:lnTo>
                        <a:pt x="6" y="11"/>
                      </a:lnTo>
                      <a:lnTo>
                        <a:pt x="24" y="0"/>
                      </a:lnTo>
                      <a:lnTo>
                        <a:pt x="34" y="19"/>
                      </a:lnTo>
                      <a:lnTo>
                        <a:pt x="51" y="8"/>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60" name="Freeform 226">
                  <a:extLst>
                    <a:ext uri="{FF2B5EF4-FFF2-40B4-BE49-F238E27FC236}">
                      <a16:creationId xmlns:a16="http://schemas.microsoft.com/office/drawing/2014/main" id="{5A111404-B9E8-D8A7-6057-D30A01BF681C}"/>
                    </a:ext>
                  </a:extLst>
                </p:cNvPr>
                <p:cNvSpPr>
                  <a:spLocks/>
                </p:cNvSpPr>
                <p:nvPr/>
              </p:nvSpPr>
              <p:spPr bwMode="auto">
                <a:xfrm>
                  <a:off x="8524651" y="8797925"/>
                  <a:ext cx="92075" cy="100012"/>
                </a:xfrm>
                <a:custGeom>
                  <a:avLst/>
                  <a:gdLst>
                    <a:gd name="T0" fmla="*/ 42 w 58"/>
                    <a:gd name="T1" fmla="*/ 0 h 63"/>
                    <a:gd name="T2" fmla="*/ 57 w 58"/>
                    <a:gd name="T3" fmla="*/ 15 h 63"/>
                    <a:gd name="T4" fmla="*/ 43 w 58"/>
                    <a:gd name="T5" fmla="*/ 31 h 63"/>
                    <a:gd name="T6" fmla="*/ 58 w 58"/>
                    <a:gd name="T7" fmla="*/ 46 h 63"/>
                    <a:gd name="T8" fmla="*/ 44 w 58"/>
                    <a:gd name="T9" fmla="*/ 62 h 63"/>
                    <a:gd name="T10" fmla="*/ 30 w 58"/>
                    <a:gd name="T11" fmla="*/ 47 h 63"/>
                    <a:gd name="T12" fmla="*/ 16 w 58"/>
                    <a:gd name="T13" fmla="*/ 63 h 63"/>
                    <a:gd name="T14" fmla="*/ 1 w 58"/>
                    <a:gd name="T15" fmla="*/ 48 h 63"/>
                    <a:gd name="T16" fmla="*/ 15 w 58"/>
                    <a:gd name="T17" fmla="*/ 32 h 63"/>
                    <a:gd name="T18" fmla="*/ 0 w 58"/>
                    <a:gd name="T19" fmla="*/ 16 h 63"/>
                    <a:gd name="T20" fmla="*/ 13 w 58"/>
                    <a:gd name="T21" fmla="*/ 0 h 63"/>
                    <a:gd name="T22" fmla="*/ 28 w 58"/>
                    <a:gd name="T23" fmla="*/ 16 h 63"/>
                    <a:gd name="T24" fmla="*/ 42 w 58"/>
                    <a:gd name="T25"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63">
                      <a:moveTo>
                        <a:pt x="42" y="0"/>
                      </a:moveTo>
                      <a:lnTo>
                        <a:pt x="57" y="15"/>
                      </a:lnTo>
                      <a:lnTo>
                        <a:pt x="43" y="31"/>
                      </a:lnTo>
                      <a:lnTo>
                        <a:pt x="58" y="46"/>
                      </a:lnTo>
                      <a:lnTo>
                        <a:pt x="44" y="62"/>
                      </a:lnTo>
                      <a:lnTo>
                        <a:pt x="30" y="47"/>
                      </a:lnTo>
                      <a:lnTo>
                        <a:pt x="16" y="63"/>
                      </a:lnTo>
                      <a:lnTo>
                        <a:pt x="1" y="48"/>
                      </a:lnTo>
                      <a:lnTo>
                        <a:pt x="15" y="32"/>
                      </a:lnTo>
                      <a:lnTo>
                        <a:pt x="0" y="16"/>
                      </a:lnTo>
                      <a:lnTo>
                        <a:pt x="13" y="0"/>
                      </a:lnTo>
                      <a:lnTo>
                        <a:pt x="28" y="16"/>
                      </a:lnTo>
                      <a:lnTo>
                        <a:pt x="42"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61" name="Freeform 227">
                  <a:extLst>
                    <a:ext uri="{FF2B5EF4-FFF2-40B4-BE49-F238E27FC236}">
                      <a16:creationId xmlns:a16="http://schemas.microsoft.com/office/drawing/2014/main" id="{E32F7ECC-B965-3F7C-7B6E-5D90CA379228}"/>
                    </a:ext>
                  </a:extLst>
                </p:cNvPr>
                <p:cNvSpPr>
                  <a:spLocks/>
                </p:cNvSpPr>
                <p:nvPr/>
              </p:nvSpPr>
              <p:spPr bwMode="auto">
                <a:xfrm>
                  <a:off x="8524651" y="8797925"/>
                  <a:ext cx="92075" cy="100012"/>
                </a:xfrm>
                <a:custGeom>
                  <a:avLst/>
                  <a:gdLst>
                    <a:gd name="T0" fmla="*/ 42 w 58"/>
                    <a:gd name="T1" fmla="*/ 0 h 63"/>
                    <a:gd name="T2" fmla="*/ 57 w 58"/>
                    <a:gd name="T3" fmla="*/ 15 h 63"/>
                    <a:gd name="T4" fmla="*/ 43 w 58"/>
                    <a:gd name="T5" fmla="*/ 31 h 63"/>
                    <a:gd name="T6" fmla="*/ 58 w 58"/>
                    <a:gd name="T7" fmla="*/ 46 h 63"/>
                    <a:gd name="T8" fmla="*/ 44 w 58"/>
                    <a:gd name="T9" fmla="*/ 62 h 63"/>
                    <a:gd name="T10" fmla="*/ 30 w 58"/>
                    <a:gd name="T11" fmla="*/ 47 h 63"/>
                    <a:gd name="T12" fmla="*/ 16 w 58"/>
                    <a:gd name="T13" fmla="*/ 63 h 63"/>
                    <a:gd name="T14" fmla="*/ 1 w 58"/>
                    <a:gd name="T15" fmla="*/ 48 h 63"/>
                    <a:gd name="T16" fmla="*/ 15 w 58"/>
                    <a:gd name="T17" fmla="*/ 32 h 63"/>
                    <a:gd name="T18" fmla="*/ 0 w 58"/>
                    <a:gd name="T19" fmla="*/ 16 h 63"/>
                    <a:gd name="T20" fmla="*/ 13 w 58"/>
                    <a:gd name="T21" fmla="*/ 0 h 63"/>
                    <a:gd name="T22" fmla="*/ 28 w 58"/>
                    <a:gd name="T23" fmla="*/ 16 h 63"/>
                    <a:gd name="T24" fmla="*/ 42 w 58"/>
                    <a:gd name="T25"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63">
                      <a:moveTo>
                        <a:pt x="42" y="0"/>
                      </a:moveTo>
                      <a:lnTo>
                        <a:pt x="57" y="15"/>
                      </a:lnTo>
                      <a:lnTo>
                        <a:pt x="43" y="31"/>
                      </a:lnTo>
                      <a:lnTo>
                        <a:pt x="58" y="46"/>
                      </a:lnTo>
                      <a:lnTo>
                        <a:pt x="44" y="62"/>
                      </a:lnTo>
                      <a:lnTo>
                        <a:pt x="30" y="47"/>
                      </a:lnTo>
                      <a:lnTo>
                        <a:pt x="16" y="63"/>
                      </a:lnTo>
                      <a:lnTo>
                        <a:pt x="1" y="48"/>
                      </a:lnTo>
                      <a:lnTo>
                        <a:pt x="15" y="32"/>
                      </a:lnTo>
                      <a:lnTo>
                        <a:pt x="0" y="16"/>
                      </a:lnTo>
                      <a:lnTo>
                        <a:pt x="13" y="0"/>
                      </a:lnTo>
                      <a:lnTo>
                        <a:pt x="28" y="16"/>
                      </a:lnTo>
                      <a:lnTo>
                        <a:pt x="42"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62" name="Freeform 228">
                  <a:extLst>
                    <a:ext uri="{FF2B5EF4-FFF2-40B4-BE49-F238E27FC236}">
                      <a16:creationId xmlns:a16="http://schemas.microsoft.com/office/drawing/2014/main" id="{79A9B071-C200-A449-E7C0-BA45FF82342A}"/>
                    </a:ext>
                  </a:extLst>
                </p:cNvPr>
                <p:cNvSpPr>
                  <a:spLocks/>
                </p:cNvSpPr>
                <p:nvPr/>
              </p:nvSpPr>
              <p:spPr bwMode="auto">
                <a:xfrm>
                  <a:off x="8829451" y="8577261"/>
                  <a:ext cx="98425" cy="107950"/>
                </a:xfrm>
                <a:custGeom>
                  <a:avLst/>
                  <a:gdLst>
                    <a:gd name="T0" fmla="*/ 36 w 62"/>
                    <a:gd name="T1" fmla="*/ 0 h 68"/>
                    <a:gd name="T2" fmla="*/ 53 w 62"/>
                    <a:gd name="T3" fmla="*/ 9 h 68"/>
                    <a:gd name="T4" fmla="*/ 45 w 62"/>
                    <a:gd name="T5" fmla="*/ 29 h 68"/>
                    <a:gd name="T6" fmla="*/ 62 w 62"/>
                    <a:gd name="T7" fmla="*/ 40 h 68"/>
                    <a:gd name="T8" fmla="*/ 53 w 62"/>
                    <a:gd name="T9" fmla="*/ 59 h 68"/>
                    <a:gd name="T10" fmla="*/ 35 w 62"/>
                    <a:gd name="T11" fmla="*/ 48 h 68"/>
                    <a:gd name="T12" fmla="*/ 26 w 62"/>
                    <a:gd name="T13" fmla="*/ 68 h 68"/>
                    <a:gd name="T14" fmla="*/ 8 w 62"/>
                    <a:gd name="T15" fmla="*/ 57 h 68"/>
                    <a:gd name="T16" fmla="*/ 18 w 62"/>
                    <a:gd name="T17" fmla="*/ 38 h 68"/>
                    <a:gd name="T18" fmla="*/ 0 w 62"/>
                    <a:gd name="T19" fmla="*/ 28 h 68"/>
                    <a:gd name="T20" fmla="*/ 9 w 62"/>
                    <a:gd name="T21" fmla="*/ 8 h 68"/>
                    <a:gd name="T22" fmla="*/ 27 w 62"/>
                    <a:gd name="T23" fmla="*/ 19 h 68"/>
                    <a:gd name="T24" fmla="*/ 36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6" y="0"/>
                      </a:moveTo>
                      <a:lnTo>
                        <a:pt x="53" y="9"/>
                      </a:lnTo>
                      <a:lnTo>
                        <a:pt x="45" y="29"/>
                      </a:lnTo>
                      <a:lnTo>
                        <a:pt x="62" y="40"/>
                      </a:lnTo>
                      <a:lnTo>
                        <a:pt x="53" y="59"/>
                      </a:lnTo>
                      <a:lnTo>
                        <a:pt x="35" y="48"/>
                      </a:lnTo>
                      <a:lnTo>
                        <a:pt x="26" y="68"/>
                      </a:lnTo>
                      <a:lnTo>
                        <a:pt x="8" y="57"/>
                      </a:lnTo>
                      <a:lnTo>
                        <a:pt x="18" y="38"/>
                      </a:lnTo>
                      <a:lnTo>
                        <a:pt x="0" y="28"/>
                      </a:lnTo>
                      <a:lnTo>
                        <a:pt x="9" y="8"/>
                      </a:lnTo>
                      <a:lnTo>
                        <a:pt x="27" y="19"/>
                      </a:lnTo>
                      <a:lnTo>
                        <a:pt x="36"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sp>
              <p:nvSpPr>
                <p:cNvPr id="63" name="Freeform 229">
                  <a:extLst>
                    <a:ext uri="{FF2B5EF4-FFF2-40B4-BE49-F238E27FC236}">
                      <a16:creationId xmlns:a16="http://schemas.microsoft.com/office/drawing/2014/main" id="{A7EF3757-593D-3EBE-8E7F-39C335FC5A78}"/>
                    </a:ext>
                  </a:extLst>
                </p:cNvPr>
                <p:cNvSpPr>
                  <a:spLocks/>
                </p:cNvSpPr>
                <p:nvPr/>
              </p:nvSpPr>
              <p:spPr bwMode="auto">
                <a:xfrm>
                  <a:off x="8829451" y="8577263"/>
                  <a:ext cx="98425" cy="107950"/>
                </a:xfrm>
                <a:custGeom>
                  <a:avLst/>
                  <a:gdLst>
                    <a:gd name="T0" fmla="*/ 36 w 62"/>
                    <a:gd name="T1" fmla="*/ 0 h 68"/>
                    <a:gd name="T2" fmla="*/ 53 w 62"/>
                    <a:gd name="T3" fmla="*/ 9 h 68"/>
                    <a:gd name="T4" fmla="*/ 45 w 62"/>
                    <a:gd name="T5" fmla="*/ 29 h 68"/>
                    <a:gd name="T6" fmla="*/ 62 w 62"/>
                    <a:gd name="T7" fmla="*/ 40 h 68"/>
                    <a:gd name="T8" fmla="*/ 53 w 62"/>
                    <a:gd name="T9" fmla="*/ 59 h 68"/>
                    <a:gd name="T10" fmla="*/ 35 w 62"/>
                    <a:gd name="T11" fmla="*/ 48 h 68"/>
                    <a:gd name="T12" fmla="*/ 26 w 62"/>
                    <a:gd name="T13" fmla="*/ 68 h 68"/>
                    <a:gd name="T14" fmla="*/ 8 w 62"/>
                    <a:gd name="T15" fmla="*/ 57 h 68"/>
                    <a:gd name="T16" fmla="*/ 18 w 62"/>
                    <a:gd name="T17" fmla="*/ 38 h 68"/>
                    <a:gd name="T18" fmla="*/ 0 w 62"/>
                    <a:gd name="T19" fmla="*/ 28 h 68"/>
                    <a:gd name="T20" fmla="*/ 9 w 62"/>
                    <a:gd name="T21" fmla="*/ 8 h 68"/>
                    <a:gd name="T22" fmla="*/ 27 w 62"/>
                    <a:gd name="T23" fmla="*/ 19 h 68"/>
                    <a:gd name="T24" fmla="*/ 36 w 62"/>
                    <a:gd name="T25"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68">
                      <a:moveTo>
                        <a:pt x="36" y="0"/>
                      </a:moveTo>
                      <a:lnTo>
                        <a:pt x="53" y="9"/>
                      </a:lnTo>
                      <a:lnTo>
                        <a:pt x="45" y="29"/>
                      </a:lnTo>
                      <a:lnTo>
                        <a:pt x="62" y="40"/>
                      </a:lnTo>
                      <a:lnTo>
                        <a:pt x="53" y="59"/>
                      </a:lnTo>
                      <a:lnTo>
                        <a:pt x="35" y="48"/>
                      </a:lnTo>
                      <a:lnTo>
                        <a:pt x="26" y="68"/>
                      </a:lnTo>
                      <a:lnTo>
                        <a:pt x="8" y="57"/>
                      </a:lnTo>
                      <a:lnTo>
                        <a:pt x="18" y="38"/>
                      </a:lnTo>
                      <a:lnTo>
                        <a:pt x="0" y="28"/>
                      </a:lnTo>
                      <a:lnTo>
                        <a:pt x="9" y="8"/>
                      </a:lnTo>
                      <a:lnTo>
                        <a:pt x="27" y="19"/>
                      </a:lnTo>
                      <a:lnTo>
                        <a:pt x="36" y="0"/>
                      </a:lnTo>
                      <a:close/>
                    </a:path>
                  </a:pathLst>
                </a:cu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pP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grpSp>
          <p:pic>
            <p:nvPicPr>
              <p:cNvPr id="41" name="図 40">
                <a:extLst>
                  <a:ext uri="{FF2B5EF4-FFF2-40B4-BE49-F238E27FC236}">
                    <a16:creationId xmlns:a16="http://schemas.microsoft.com/office/drawing/2014/main" id="{3FCCEC2D-D678-8CF9-0C3E-C8359E778D94}"/>
                  </a:ext>
                </a:extLst>
              </p:cNvPr>
              <p:cNvPicPr>
                <a:picLocks noChangeAspect="1"/>
              </p:cNvPicPr>
              <p:nvPr/>
            </p:nvPicPr>
            <p:blipFill>
              <a:blip r:embed="rId7"/>
              <a:stretch>
                <a:fillRect/>
              </a:stretch>
            </p:blipFill>
            <p:spPr>
              <a:xfrm>
                <a:off x="6685020" y="3750610"/>
                <a:ext cx="1075055" cy="794940"/>
              </a:xfrm>
              <a:prstGeom prst="rect">
                <a:avLst/>
              </a:prstGeom>
            </p:spPr>
          </p:pic>
          <p:sp>
            <p:nvSpPr>
              <p:cNvPr id="42" name="テキスト ボックス 41">
                <a:extLst>
                  <a:ext uri="{FF2B5EF4-FFF2-40B4-BE49-F238E27FC236}">
                    <a16:creationId xmlns:a16="http://schemas.microsoft.com/office/drawing/2014/main" id="{8192B3CC-2785-9BD6-E508-FD5458CD9903}"/>
                  </a:ext>
                </a:extLst>
              </p:cNvPr>
              <p:cNvSpPr txBox="1"/>
              <p:nvPr/>
            </p:nvSpPr>
            <p:spPr>
              <a:xfrm>
                <a:off x="4098376" y="5431324"/>
                <a:ext cx="1766902" cy="521301"/>
              </a:xfrm>
              <a:prstGeom prst="rect">
                <a:avLst/>
              </a:prstGeom>
              <a:noFill/>
            </p:spPr>
            <p:txBody>
              <a:bodyPr wrap="square" rtlCol="0">
                <a:spAutoFit/>
              </a:bodyPr>
              <a:lstStyle/>
              <a:p>
                <a:pPr defTabSz="844083" fontAlgn="auto">
                  <a:spcBef>
                    <a:spcPts val="0"/>
                  </a:spcBef>
                  <a:spcAft>
                    <a:spcPts val="0"/>
                  </a:spcAft>
                  <a:defRPr/>
                </a:pPr>
                <a:r>
                  <a:rPr lang="ja-JP" altLang="en-US" sz="1108">
                    <a:solidFill>
                      <a:prstClr val="black"/>
                    </a:solidFill>
                    <a:latin typeface="Meiryo UI" panose="020B0604030504040204" pitchFamily="50" charset="-128"/>
                    <a:ea typeface="Meiryo UI" panose="020B0604030504040204" pitchFamily="50" charset="-128"/>
                  </a:rPr>
                  <a:t>地形情報</a:t>
                </a:r>
              </a:p>
            </p:txBody>
          </p:sp>
          <p:sp>
            <p:nvSpPr>
              <p:cNvPr id="43" name="右中かっこ 42">
                <a:extLst>
                  <a:ext uri="{FF2B5EF4-FFF2-40B4-BE49-F238E27FC236}">
                    <a16:creationId xmlns:a16="http://schemas.microsoft.com/office/drawing/2014/main" id="{DD89AFAC-A207-900F-A091-4C96785F7DD2}"/>
                  </a:ext>
                </a:extLst>
              </p:cNvPr>
              <p:cNvSpPr/>
              <p:nvPr/>
            </p:nvSpPr>
            <p:spPr>
              <a:xfrm rot="5400000">
                <a:off x="4699635" y="3938229"/>
                <a:ext cx="199547" cy="2931619"/>
              </a:xfrm>
              <a:prstGeom prst="rightBrace">
                <a:avLst>
                  <a:gd name="adj1" fmla="val 21987"/>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844083" fontAlgn="auto">
                  <a:spcBef>
                    <a:spcPts val="0"/>
                  </a:spcBef>
                  <a:spcAft>
                    <a:spcPts val="0"/>
                  </a:spcAft>
                  <a:defRPr/>
                </a:pPr>
                <a:endParaRPr lang="ja-JP" altLang="en-US" sz="1662">
                  <a:solidFill>
                    <a:prstClr val="black"/>
                  </a:solidFill>
                  <a:latin typeface="Meiryo UI" panose="020B0604030504040204" pitchFamily="50" charset="-128"/>
                  <a:ea typeface="Meiryo UI" panose="020B0604030504040204" pitchFamily="50" charset="-128"/>
                </a:endParaRPr>
              </a:p>
            </p:txBody>
          </p:sp>
        </p:grpSp>
      </p:grpSp>
      <p:cxnSp>
        <p:nvCxnSpPr>
          <p:cNvPr id="64" name="直線コネクタ 63">
            <a:extLst>
              <a:ext uri="{FF2B5EF4-FFF2-40B4-BE49-F238E27FC236}">
                <a16:creationId xmlns:a16="http://schemas.microsoft.com/office/drawing/2014/main" id="{99026550-AD3C-AA01-88FF-EF4B791917C9}"/>
              </a:ext>
            </a:extLst>
          </p:cNvPr>
          <p:cNvCxnSpPr>
            <a:cxnSpLocks/>
          </p:cNvCxnSpPr>
          <p:nvPr/>
        </p:nvCxnSpPr>
        <p:spPr bwMode="auto">
          <a:xfrm flipV="1">
            <a:off x="508025" y="6010238"/>
            <a:ext cx="2190898" cy="12060"/>
          </a:xfrm>
          <a:prstGeom prst="line">
            <a:avLst/>
          </a:prstGeom>
          <a:solidFill>
            <a:schemeClr val="accent1"/>
          </a:solidFill>
          <a:ln w="19050" cap="flat" cmpd="sng" algn="ctr">
            <a:solidFill>
              <a:schemeClr val="accent2"/>
            </a:solidFill>
            <a:prstDash val="solid"/>
            <a:round/>
            <a:headEnd type="none" w="sm" len="sm"/>
            <a:tailEnd type="none" w="sm" len="sm"/>
          </a:ln>
          <a:effectLst/>
        </p:spPr>
      </p:cxnSp>
      <p:cxnSp>
        <p:nvCxnSpPr>
          <p:cNvPr id="65" name="直線コネクタ 64">
            <a:extLst>
              <a:ext uri="{FF2B5EF4-FFF2-40B4-BE49-F238E27FC236}">
                <a16:creationId xmlns:a16="http://schemas.microsoft.com/office/drawing/2014/main" id="{0FB33585-F829-0083-1330-8CE7F6174FFD}"/>
              </a:ext>
            </a:extLst>
          </p:cNvPr>
          <p:cNvCxnSpPr>
            <a:cxnSpLocks/>
          </p:cNvCxnSpPr>
          <p:nvPr/>
        </p:nvCxnSpPr>
        <p:spPr bwMode="auto">
          <a:xfrm flipV="1">
            <a:off x="507396" y="5669938"/>
            <a:ext cx="2620712" cy="13318"/>
          </a:xfrm>
          <a:prstGeom prst="line">
            <a:avLst/>
          </a:prstGeom>
          <a:solidFill>
            <a:schemeClr val="accent1"/>
          </a:solidFill>
          <a:ln w="19050" cap="flat" cmpd="sng" algn="ctr">
            <a:solidFill>
              <a:schemeClr val="accent2"/>
            </a:solidFill>
            <a:prstDash val="solid"/>
            <a:round/>
            <a:headEnd type="none" w="sm" len="sm"/>
            <a:tailEnd type="none" w="sm" len="sm"/>
          </a:ln>
          <a:effectLst/>
        </p:spPr>
      </p:cxnSp>
      <p:cxnSp>
        <p:nvCxnSpPr>
          <p:cNvPr id="66" name="直線コネクタ 65">
            <a:extLst>
              <a:ext uri="{FF2B5EF4-FFF2-40B4-BE49-F238E27FC236}">
                <a16:creationId xmlns:a16="http://schemas.microsoft.com/office/drawing/2014/main" id="{893ABDC7-9D00-393B-091C-01A37807EE26}"/>
              </a:ext>
            </a:extLst>
          </p:cNvPr>
          <p:cNvCxnSpPr>
            <a:cxnSpLocks/>
          </p:cNvCxnSpPr>
          <p:nvPr/>
        </p:nvCxnSpPr>
        <p:spPr bwMode="auto">
          <a:xfrm>
            <a:off x="1873246" y="5195619"/>
            <a:ext cx="1442522" cy="4134"/>
          </a:xfrm>
          <a:prstGeom prst="line">
            <a:avLst/>
          </a:prstGeom>
          <a:solidFill>
            <a:schemeClr val="accent1"/>
          </a:solidFill>
          <a:ln w="19050" cap="flat" cmpd="sng" algn="ctr">
            <a:solidFill>
              <a:srgbClr val="FF0000"/>
            </a:solidFill>
            <a:prstDash val="solid"/>
            <a:round/>
            <a:headEnd type="none" w="sm" len="sm"/>
            <a:tailEnd type="none" w="sm" len="sm"/>
          </a:ln>
          <a:effectLst/>
        </p:spPr>
      </p:cxnSp>
      <p:cxnSp>
        <p:nvCxnSpPr>
          <p:cNvPr id="67" name="直線矢印コネクタ 66">
            <a:extLst>
              <a:ext uri="{FF2B5EF4-FFF2-40B4-BE49-F238E27FC236}">
                <a16:creationId xmlns:a16="http://schemas.microsoft.com/office/drawing/2014/main" id="{3BD9D3AB-CDCA-5FFD-4E99-52C379641F18}"/>
              </a:ext>
            </a:extLst>
          </p:cNvPr>
          <p:cNvCxnSpPr/>
          <p:nvPr/>
        </p:nvCxnSpPr>
        <p:spPr bwMode="auto">
          <a:xfrm>
            <a:off x="2827221" y="5183053"/>
            <a:ext cx="0" cy="490721"/>
          </a:xfrm>
          <a:prstGeom prst="straightConnector1">
            <a:avLst/>
          </a:prstGeom>
          <a:solidFill>
            <a:schemeClr val="accent1"/>
          </a:solidFill>
          <a:ln w="19050" cap="flat" cmpd="sng" algn="ctr">
            <a:solidFill>
              <a:srgbClr val="FF0000"/>
            </a:solidFill>
            <a:prstDash val="solid"/>
            <a:round/>
            <a:headEnd type="triangle"/>
            <a:tailEnd type="triangle"/>
          </a:ln>
          <a:effectLst/>
        </p:spPr>
      </p:cxnSp>
      <p:sp>
        <p:nvSpPr>
          <p:cNvPr id="68" name="正方形/長方形 67">
            <a:extLst>
              <a:ext uri="{FF2B5EF4-FFF2-40B4-BE49-F238E27FC236}">
                <a16:creationId xmlns:a16="http://schemas.microsoft.com/office/drawing/2014/main" id="{C79BC879-DEEE-BFAC-B0C6-E9EF7F14EBA5}"/>
              </a:ext>
            </a:extLst>
          </p:cNvPr>
          <p:cNvSpPr/>
          <p:nvPr/>
        </p:nvSpPr>
        <p:spPr>
          <a:xfrm>
            <a:off x="140498" y="4622954"/>
            <a:ext cx="1654180" cy="9470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58265" indent="-158265" defTabSz="844083">
              <a:buFont typeface="Meiryo UI" panose="020B0604030504040204" pitchFamily="50" charset="-128"/>
              <a:buChar char="⃝"/>
            </a:pPr>
            <a:r>
              <a:rPr lang="ja-JP" altLang="en-US" sz="1108">
                <a:solidFill>
                  <a:srgbClr val="000000"/>
                </a:solidFill>
                <a:latin typeface="Meiryo UI" panose="020B0604030504040204" pitchFamily="50" charset="-128"/>
                <a:ea typeface="Meiryo UI" panose="020B0604030504040204" pitchFamily="50" charset="-128"/>
              </a:rPr>
              <a:t>波の打上げ高予測モデルや観測技術の開発により、波の打上げ高の予測・観測が可能に</a:t>
            </a:r>
            <a:endParaRPr lang="en-US" altLang="ja-JP" sz="1108">
              <a:solidFill>
                <a:srgbClr val="000000"/>
              </a:solidFill>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C8EF0772-7EE9-1812-0555-12E22A568674}"/>
              </a:ext>
            </a:extLst>
          </p:cNvPr>
          <p:cNvSpPr txBox="1"/>
          <p:nvPr/>
        </p:nvSpPr>
        <p:spPr>
          <a:xfrm>
            <a:off x="1864013" y="5285140"/>
            <a:ext cx="1679936" cy="262829"/>
          </a:xfrm>
          <a:prstGeom prst="rect">
            <a:avLst/>
          </a:prstGeom>
          <a:noFill/>
        </p:spPr>
        <p:txBody>
          <a:bodyPr wrap="square" rtlCol="0">
            <a:spAutoFit/>
          </a:bodyPr>
          <a:lstStyle/>
          <a:p>
            <a:pPr defTabSz="422041" fontAlgn="auto">
              <a:spcBef>
                <a:spcPts val="0"/>
              </a:spcBef>
              <a:spcAft>
                <a:spcPts val="0"/>
              </a:spcAft>
            </a:pPr>
            <a:r>
              <a:rPr lang="ja-JP" altLang="en-US" sz="1108">
                <a:solidFill>
                  <a:srgbClr val="FF0000"/>
                </a:solidFill>
                <a:latin typeface="Meiryo UI" panose="020B0604030504040204" pitchFamily="50" charset="-128"/>
                <a:ea typeface="Meiryo UI" panose="020B0604030504040204" pitchFamily="50" charset="-128"/>
              </a:rPr>
              <a:t>波の打上げ高</a:t>
            </a:r>
          </a:p>
        </p:txBody>
      </p:sp>
      <p:sp>
        <p:nvSpPr>
          <p:cNvPr id="70" name="テキスト ボックス 69">
            <a:extLst>
              <a:ext uri="{FF2B5EF4-FFF2-40B4-BE49-F238E27FC236}">
                <a16:creationId xmlns:a16="http://schemas.microsoft.com/office/drawing/2014/main" id="{18CC43A0-35F8-198E-352F-161E087FB4DA}"/>
              </a:ext>
            </a:extLst>
          </p:cNvPr>
          <p:cNvSpPr txBox="1"/>
          <p:nvPr/>
        </p:nvSpPr>
        <p:spPr>
          <a:xfrm>
            <a:off x="1081184" y="5454034"/>
            <a:ext cx="1585977" cy="262829"/>
          </a:xfrm>
          <a:prstGeom prst="rect">
            <a:avLst/>
          </a:prstGeom>
          <a:noFill/>
        </p:spPr>
        <p:txBody>
          <a:bodyPr wrap="square" rtlCol="0">
            <a:spAutoFit/>
          </a:bodyPr>
          <a:lstStyle/>
          <a:p>
            <a:pPr defTabSz="422041" fontAlgn="auto">
              <a:spcBef>
                <a:spcPts val="0"/>
              </a:spcBef>
              <a:spcAft>
                <a:spcPts val="0"/>
              </a:spcAft>
            </a:pPr>
            <a:r>
              <a:rPr lang="ja-JP" altLang="en-US" sz="1108">
                <a:solidFill>
                  <a:srgbClr val="333399"/>
                </a:solidFill>
                <a:latin typeface="Meiryo UI" panose="020B0604030504040204" pitchFamily="50" charset="-128"/>
                <a:ea typeface="Meiryo UI" panose="020B0604030504040204" pitchFamily="50" charset="-128"/>
              </a:rPr>
              <a:t>高潮時の潮位</a:t>
            </a:r>
          </a:p>
        </p:txBody>
      </p:sp>
      <p:sp>
        <p:nvSpPr>
          <p:cNvPr id="71" name="テキスト ボックス 70">
            <a:extLst>
              <a:ext uri="{FF2B5EF4-FFF2-40B4-BE49-F238E27FC236}">
                <a16:creationId xmlns:a16="http://schemas.microsoft.com/office/drawing/2014/main" id="{51B0DE96-87E7-8868-BA22-8B6309312718}"/>
              </a:ext>
            </a:extLst>
          </p:cNvPr>
          <p:cNvSpPr txBox="1"/>
          <p:nvPr/>
        </p:nvSpPr>
        <p:spPr>
          <a:xfrm>
            <a:off x="1011716" y="5795354"/>
            <a:ext cx="1585977" cy="262829"/>
          </a:xfrm>
          <a:prstGeom prst="rect">
            <a:avLst/>
          </a:prstGeom>
          <a:noFill/>
        </p:spPr>
        <p:txBody>
          <a:bodyPr wrap="square" rtlCol="0">
            <a:spAutoFit/>
          </a:bodyPr>
          <a:lstStyle/>
          <a:p>
            <a:pPr defTabSz="422041" fontAlgn="auto">
              <a:spcBef>
                <a:spcPts val="0"/>
              </a:spcBef>
              <a:spcAft>
                <a:spcPts val="0"/>
              </a:spcAft>
            </a:pPr>
            <a:r>
              <a:rPr lang="ja-JP" altLang="en-US" sz="1108">
                <a:solidFill>
                  <a:srgbClr val="333399"/>
                </a:solidFill>
                <a:latin typeface="Meiryo UI" panose="020B0604030504040204" pitchFamily="50" charset="-128"/>
                <a:ea typeface="Meiryo UI" panose="020B0604030504040204" pitchFamily="50" charset="-128"/>
              </a:rPr>
              <a:t>平常時の潮位</a:t>
            </a:r>
          </a:p>
        </p:txBody>
      </p:sp>
      <p:sp>
        <p:nvSpPr>
          <p:cNvPr id="72" name="矢印: 右 92">
            <a:extLst>
              <a:ext uri="{FF2B5EF4-FFF2-40B4-BE49-F238E27FC236}">
                <a16:creationId xmlns:a16="http://schemas.microsoft.com/office/drawing/2014/main" id="{7D17A159-315E-B4FB-A398-436885B19E2B}"/>
              </a:ext>
            </a:extLst>
          </p:cNvPr>
          <p:cNvSpPr/>
          <p:nvPr/>
        </p:nvSpPr>
        <p:spPr bwMode="auto">
          <a:xfrm rot="16200000">
            <a:off x="2225578" y="5736924"/>
            <a:ext cx="190198" cy="216571"/>
          </a:xfrm>
          <a:prstGeom prst="rightArrow">
            <a:avLst/>
          </a:prstGeom>
          <a:solidFill>
            <a:srgbClr val="00FFFF"/>
          </a:solidFill>
          <a:ln w="6350" cap="flat" cmpd="sng" algn="ctr">
            <a:solidFill>
              <a:schemeClr val="tx1"/>
            </a:solidFill>
            <a:prstDash val="solid"/>
            <a:round/>
            <a:headEnd type="none" w="sm" len="sm"/>
            <a:tailEnd type="none" w="sm" len="sm"/>
          </a:ln>
          <a:effectLst/>
        </p:spPr>
        <p:txBody>
          <a:bodyPr vert="horz" wrap="none" lIns="84406" tIns="42203" rIns="84406" bIns="42203" numCol="1" rtlCol="0" anchor="t" anchorCtr="0" compatLnSpc="1">
            <a:prstTxWarp prst="textNoShape">
              <a:avLst/>
            </a:prstTxWarp>
          </a:bodyPr>
          <a:lstStyle/>
          <a:p>
            <a:pPr defTabSz="844083"/>
            <a:endParaRPr lang="ja-JP" altLang="en-US" sz="1662">
              <a:solidFill>
                <a:srgbClr val="000000"/>
              </a:solidFill>
            </a:endParaRPr>
          </a:p>
        </p:txBody>
      </p:sp>
      <p:sp>
        <p:nvSpPr>
          <p:cNvPr id="73" name="正方形/長方形 72">
            <a:extLst>
              <a:ext uri="{FF2B5EF4-FFF2-40B4-BE49-F238E27FC236}">
                <a16:creationId xmlns:a16="http://schemas.microsoft.com/office/drawing/2014/main" id="{648055D4-BED4-000F-B21A-0BC471B2A125}"/>
              </a:ext>
            </a:extLst>
          </p:cNvPr>
          <p:cNvSpPr/>
          <p:nvPr/>
        </p:nvSpPr>
        <p:spPr bwMode="auto">
          <a:xfrm>
            <a:off x="118777" y="5606874"/>
            <a:ext cx="482716" cy="719570"/>
          </a:xfrm>
          <a:prstGeom prst="rect">
            <a:avLst/>
          </a:prstGeom>
          <a:solidFill>
            <a:schemeClr val="bg1"/>
          </a:solidFill>
          <a:ln w="12700" cap="flat" cmpd="sng" algn="ctr">
            <a:solidFill>
              <a:schemeClr val="bg1"/>
            </a:solidFill>
            <a:prstDash val="solid"/>
            <a:round/>
            <a:headEnd type="none" w="sm" len="sm"/>
            <a:tailEnd type="none" w="sm" len="sm"/>
          </a:ln>
          <a:effectLst/>
        </p:spPr>
        <p:txBody>
          <a:bodyPr vert="horz" wrap="none" lIns="84406" tIns="42203" rIns="84406" bIns="42203" numCol="1" rtlCol="0" anchor="t" anchorCtr="0" compatLnSpc="1">
            <a:prstTxWarp prst="textNoShape">
              <a:avLst/>
            </a:prstTxWarp>
          </a:bodyPr>
          <a:lstStyle/>
          <a:p>
            <a:pPr defTabSz="844083"/>
            <a:endParaRPr lang="ja-JP" altLang="en-US" sz="1662">
              <a:solidFill>
                <a:srgbClr val="000000"/>
              </a:solidFill>
            </a:endParaRPr>
          </a:p>
        </p:txBody>
      </p:sp>
      <p:sp>
        <p:nvSpPr>
          <p:cNvPr id="75" name="テキスト ボックス 74">
            <a:extLst>
              <a:ext uri="{FF2B5EF4-FFF2-40B4-BE49-F238E27FC236}">
                <a16:creationId xmlns:a16="http://schemas.microsoft.com/office/drawing/2014/main" id="{70339446-B57B-6E98-2CC4-BFA09CED4D21}"/>
              </a:ext>
            </a:extLst>
          </p:cNvPr>
          <p:cNvSpPr txBox="1"/>
          <p:nvPr/>
        </p:nvSpPr>
        <p:spPr>
          <a:xfrm>
            <a:off x="4881429" y="6152885"/>
            <a:ext cx="4050625" cy="646331"/>
          </a:xfrm>
          <a:prstGeom prst="rect">
            <a:avLst/>
          </a:prstGeom>
          <a:noFill/>
        </p:spPr>
        <p:txBody>
          <a:bodyPr wrap="square">
            <a:spAutoFit/>
          </a:bodyPr>
          <a:lstStyle/>
          <a:p>
            <a:pPr algn="ctr"/>
            <a:r>
              <a:rPr lang="en-US" altLang="ja-JP" sz="1200" dirty="0">
                <a:solidFill>
                  <a:prstClr val="black"/>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高潮予報海岸では、</a:t>
            </a:r>
            <a:r>
              <a:rPr kumimoji="1" lang="ja-JP" altLang="en-US" sz="12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従来の潮位のみを考慮した潮位基準</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と</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2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新たに波の打上げ高を考慮した水位基準</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を加えた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200" b="1" i="0" u="heavy" strike="noStrike" kern="1200" cap="none" spc="0" normalizeH="0" baseline="0" noProof="0">
                <a:ln>
                  <a:noFill/>
                </a:ln>
                <a:solidFill>
                  <a:prstClr val="black"/>
                </a:solidFill>
                <a:effectLst/>
                <a:uLnTx/>
                <a:uFill>
                  <a:solidFill>
                    <a:srgbClr val="FF0000"/>
                  </a:solidFill>
                </a:uFill>
                <a:latin typeface="Meiryo UI" panose="020B0604030504040204" pitchFamily="50" charset="-128"/>
                <a:ea typeface="Meiryo UI" panose="020B0604030504040204" pitchFamily="50" charset="-128"/>
                <a:cs typeface="+mn-cs"/>
              </a:rPr>
              <a:t>２つの発表基準を設定して高潮予報を発表</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ja-JP" altLang="en-US" sz="1200"/>
          </a:p>
        </p:txBody>
      </p:sp>
    </p:spTree>
    <p:extLst>
      <p:ext uri="{BB962C8B-B14F-4D97-AF65-F5344CB8AC3E}">
        <p14:creationId xmlns:p14="http://schemas.microsoft.com/office/powerpoint/2010/main" val="348317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defTabSz="779173" eaLnBrk="1" hangingPunct="1"/>
            <a:r>
              <a:rPr lang="ja-JP" altLang="en-US" sz="2400"/>
              <a:t>高潮</a:t>
            </a:r>
            <a:r>
              <a:rPr lang="ja-JP" altLang="en-US" sz="2400" dirty="0"/>
              <a:t>予報海岸における新たな高潮予報の運用</a:t>
            </a:r>
          </a:p>
        </p:txBody>
      </p:sp>
      <p:sp>
        <p:nvSpPr>
          <p:cNvPr id="3"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1FC12D-27C1-4F31-90C9-A93D49E44687}"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4" name="図 3"/>
          <p:cNvPicPr>
            <a:picLocks noChangeAspect="1"/>
          </p:cNvPicPr>
          <p:nvPr/>
        </p:nvPicPr>
        <p:blipFill>
          <a:blip r:embed="rId3"/>
          <a:stretch>
            <a:fillRect/>
          </a:stretch>
        </p:blipFill>
        <p:spPr>
          <a:xfrm>
            <a:off x="1608157" y="2587333"/>
            <a:ext cx="5919080" cy="3510730"/>
          </a:xfrm>
          <a:prstGeom prst="rect">
            <a:avLst/>
          </a:prstGeom>
        </p:spPr>
      </p:pic>
      <p:sp>
        <p:nvSpPr>
          <p:cNvPr id="6" name="テキスト ボックス 5"/>
          <p:cNvSpPr txBox="1"/>
          <p:nvPr/>
        </p:nvSpPr>
        <p:spPr>
          <a:xfrm>
            <a:off x="370391" y="619404"/>
            <a:ext cx="8417394" cy="1993247"/>
          </a:xfrm>
          <a:prstGeom prst="rect">
            <a:avLst/>
          </a:prstGeom>
          <a:noFill/>
        </p:spPr>
        <p:txBody>
          <a:bodyPr wrap="square" lIns="30675" tIns="30675" rIns="30675" bIns="30675" rtlCol="0">
            <a:spAutoFit/>
          </a:bodyPr>
          <a:lstStyle/>
          <a:p>
            <a:pPr marL="243492" marR="0" lvl="0" indent="-243492"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新たな高潮予報では、高潮予報海岸の指定、及び高潮予報区間（以下「予報区間」）を設定し、その予報区間内に設定する基準地点における予測・実況値等をもとに情報発表する。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43492" marR="0" lvl="0" indent="-243492"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43492" marR="0" lvl="0" indent="-243492"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例えば、予報区間</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の基準地点</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で、レベル４相当の基準を超過した場合、予報区間</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の警戒レベルが４相当（</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市と</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市の警戒レベルが４相当）となる。</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a:t>
            </a:r>
            <a:r>
              <a:rPr kumimoji="1" lang="ja-JP" altLang="en-US" sz="18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発表基準は予報区間毎に設定するが、情報の対象は２次細分区域</a:t>
            </a:r>
            <a:endParaRPr kumimoji="1" lang="en-US" altLang="ja-JP" sz="18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lang="ja-JP" altLang="en-US" sz="1600" dirty="0">
                <a:solidFill>
                  <a:prstClr val="black"/>
                </a:solidFill>
                <a:latin typeface="Meiryo UI" panose="020B0604030504040204" pitchFamily="50" charset="-128"/>
                <a:ea typeface="Meiryo UI" panose="020B0604030504040204" pitchFamily="50" charset="-128"/>
              </a:rPr>
              <a:t>　　　　　</a:t>
            </a:r>
            <a:r>
              <a:rPr lang="en-US" altLang="ja-JP" sz="1600" dirty="0">
                <a:solidFill>
                  <a:prstClr val="black"/>
                </a:solidFill>
                <a:latin typeface="Meiryo UI" panose="020B0604030504040204" pitchFamily="50" charset="-128"/>
                <a:ea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rPr>
              <a:t>高潮予報海岸以外に</a:t>
            </a:r>
            <a:r>
              <a:rPr lang="ja-JP" altLang="en-US" sz="1600">
                <a:solidFill>
                  <a:prstClr val="black"/>
                </a:solidFill>
                <a:latin typeface="Meiryo UI" panose="020B0604030504040204" pitchFamily="50" charset="-128"/>
                <a:ea typeface="Meiryo UI" panose="020B0604030504040204" pitchFamily="50" charset="-128"/>
              </a:rPr>
              <a:t>おいても、従来</a:t>
            </a:r>
            <a:r>
              <a:rPr lang="ja-JP" altLang="en-US" sz="1600" dirty="0">
                <a:solidFill>
                  <a:prstClr val="black"/>
                </a:solidFill>
                <a:latin typeface="Meiryo UI" panose="020B0604030504040204" pitchFamily="50" charset="-128"/>
                <a:ea typeface="Meiryo UI" panose="020B0604030504040204" pitchFamily="50" charset="-128"/>
              </a:rPr>
              <a:t>どおり２次細分区域で情報を発表）</a:t>
            </a:r>
            <a:endParaRPr lang="en-US" altLang="ja-JP" sz="1600" dirty="0">
              <a:solidFill>
                <a:prstClr val="black"/>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301995" y="6241159"/>
            <a:ext cx="6552424" cy="5118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新たな高潮予報の運用開始に向けて、今後、国土交通省、都道府県、気象台が連携して、基準地点や発表基準等の設定作業が必要になる。</a:t>
            </a:r>
          </a:p>
        </p:txBody>
      </p:sp>
      <p:sp>
        <p:nvSpPr>
          <p:cNvPr id="9" name="四角形吹き出し 8"/>
          <p:cNvSpPr/>
          <p:nvPr/>
        </p:nvSpPr>
        <p:spPr>
          <a:xfrm>
            <a:off x="6850078" y="5596770"/>
            <a:ext cx="2221992" cy="558076"/>
          </a:xfrm>
          <a:prstGeom prst="wedgeRectCallout">
            <a:avLst>
              <a:gd name="adj1" fmla="val -61573"/>
              <a:gd name="adj2" fmla="val -56399"/>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レベルの判定は予報実施区間毎に行われる。</a:t>
            </a:r>
          </a:p>
        </p:txBody>
      </p:sp>
      <p:sp>
        <p:nvSpPr>
          <p:cNvPr id="8" name="テキスト ボックス 7">
            <a:extLst>
              <a:ext uri="{FF2B5EF4-FFF2-40B4-BE49-F238E27FC236}">
                <a16:creationId xmlns:a16="http://schemas.microsoft.com/office/drawing/2014/main" id="{43C3F93F-D05B-EF51-F2CF-CC9A760EA5BB}"/>
              </a:ext>
            </a:extLst>
          </p:cNvPr>
          <p:cNvSpPr txBox="1"/>
          <p:nvPr/>
        </p:nvSpPr>
        <p:spPr>
          <a:xfrm>
            <a:off x="2300272" y="5250065"/>
            <a:ext cx="1230327" cy="253916"/>
          </a:xfrm>
          <a:prstGeom prst="rect">
            <a:avLst/>
          </a:prstGeom>
          <a:solidFill>
            <a:schemeClr val="bg1"/>
          </a:solid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a:ea typeface="ＭＳ Ｐゴシック"/>
                <a:cs typeface="+mn-cs"/>
              </a:rPr>
              <a:t>高潮予報区間Ａ</a:t>
            </a:r>
          </a:p>
        </p:txBody>
      </p:sp>
      <p:sp>
        <p:nvSpPr>
          <p:cNvPr id="10" name="テキスト ボックス 9">
            <a:extLst>
              <a:ext uri="{FF2B5EF4-FFF2-40B4-BE49-F238E27FC236}">
                <a16:creationId xmlns:a16="http://schemas.microsoft.com/office/drawing/2014/main" id="{6A59EDCB-9D05-5754-C8BE-A2EDDFB71BF5}"/>
              </a:ext>
            </a:extLst>
          </p:cNvPr>
          <p:cNvSpPr txBox="1"/>
          <p:nvPr/>
        </p:nvSpPr>
        <p:spPr>
          <a:xfrm>
            <a:off x="3996983" y="5250065"/>
            <a:ext cx="1230327" cy="253916"/>
          </a:xfrm>
          <a:prstGeom prst="rect">
            <a:avLst/>
          </a:prstGeom>
          <a:solidFill>
            <a:schemeClr val="bg1"/>
          </a:solid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a:ea typeface="ＭＳ Ｐゴシック"/>
                <a:cs typeface="+mn-cs"/>
              </a:rPr>
              <a:t>高潮</a:t>
            </a:r>
            <a:r>
              <a:rPr kumimoji="1" lang="ja-JP" altLang="en-US" sz="1050" b="0" i="0" u="none" strike="noStrike" kern="1200" cap="none" spc="0" normalizeH="0" baseline="0" noProof="0">
                <a:ln>
                  <a:noFill/>
                </a:ln>
                <a:solidFill>
                  <a:srgbClr val="000000"/>
                </a:solidFill>
                <a:effectLst/>
                <a:uLnTx/>
                <a:uFillTx/>
                <a:latin typeface="ＭＳ Ｐゴシック"/>
                <a:ea typeface="ＭＳ Ｐゴシック"/>
                <a:cs typeface="+mn-cs"/>
              </a:rPr>
              <a:t>予報区間Ｂ</a:t>
            </a:r>
            <a:endParaRPr kumimoji="1" lang="ja-JP" altLang="en-US" sz="1050" b="0"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11" name="テキスト ボックス 10">
            <a:extLst>
              <a:ext uri="{FF2B5EF4-FFF2-40B4-BE49-F238E27FC236}">
                <a16:creationId xmlns:a16="http://schemas.microsoft.com/office/drawing/2014/main" id="{E94641B7-860A-1066-67A0-91969F10F552}"/>
              </a:ext>
            </a:extLst>
          </p:cNvPr>
          <p:cNvSpPr txBox="1"/>
          <p:nvPr/>
        </p:nvSpPr>
        <p:spPr>
          <a:xfrm>
            <a:off x="5621326" y="5252480"/>
            <a:ext cx="1230327" cy="253916"/>
          </a:xfrm>
          <a:prstGeom prst="rect">
            <a:avLst/>
          </a:prstGeom>
          <a:solidFill>
            <a:schemeClr val="bg1"/>
          </a:solid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a:ea typeface="ＭＳ Ｐゴシック"/>
                <a:cs typeface="+mn-cs"/>
              </a:rPr>
              <a:t>高潮予報区間Ｃ</a:t>
            </a:r>
          </a:p>
        </p:txBody>
      </p:sp>
      <p:sp>
        <p:nvSpPr>
          <p:cNvPr id="12" name="テキスト ボックス 11">
            <a:extLst>
              <a:ext uri="{FF2B5EF4-FFF2-40B4-BE49-F238E27FC236}">
                <a16:creationId xmlns:a16="http://schemas.microsoft.com/office/drawing/2014/main" id="{47F2DEDC-9D70-ADF9-2239-F0A509436998}"/>
              </a:ext>
            </a:extLst>
          </p:cNvPr>
          <p:cNvSpPr txBox="1"/>
          <p:nvPr/>
        </p:nvSpPr>
        <p:spPr>
          <a:xfrm>
            <a:off x="3371110" y="5793661"/>
            <a:ext cx="2221992" cy="253916"/>
          </a:xfrm>
          <a:prstGeom prst="rect">
            <a:avLst/>
          </a:prstGeom>
          <a:solidFill>
            <a:schemeClr val="bg1"/>
          </a:solid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a:ea typeface="ＭＳ Ｐゴシック"/>
                <a:cs typeface="+mn-cs"/>
              </a:rPr>
              <a:t>高潮予報海岸：〇〇沿岸（〇〇県）</a:t>
            </a:r>
          </a:p>
        </p:txBody>
      </p:sp>
    </p:spTree>
    <p:extLst>
      <p:ext uri="{BB962C8B-B14F-4D97-AF65-F5344CB8AC3E}">
        <p14:creationId xmlns:p14="http://schemas.microsoft.com/office/powerpoint/2010/main" val="4162987777"/>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497B0"/>
        </a:solidFill>
        <a:ln>
          <a:noFill/>
        </a:ln>
      </a:spPr>
      <a:bodyPr rtlCol="0" anchor="ctr"/>
      <a:lstStyle>
        <a:defPPr algn="ctr">
          <a:defRPr sz="1286" dirty="0">
            <a:solidFill>
              <a:prstClr val="white"/>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2.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6_MLIT2008">
  <a:themeElements>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LIT2008">
      <a:majorFont>
        <a:latin typeface="HGP創英角ｺﾞｼｯｸUB"/>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LIT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LIT20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LIT20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LIT20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LIT20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LIT20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LIT20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LIT20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LIT20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LIT20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LIT20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_MLIT2008">
  <a:themeElements>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LIT2008">
      <a:majorFont>
        <a:latin typeface="HGP創英角ｺﾞｼｯｸUB"/>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MLIT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LIT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LIT20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LIT20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LIT20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LIT20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LIT20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LIT20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LIT20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LIT20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LIT20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LIT20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63F82D91-D22C-49F4-96AB-7A7932B94660}"/>
</file>

<file path=customXml/itemProps2.xml><?xml version="1.0" encoding="utf-8"?>
<ds:datastoreItem xmlns:ds="http://schemas.openxmlformats.org/officeDocument/2006/customXml" ds:itemID="{586E5142-6D6E-4221-BF14-AA71B5578539}"/>
</file>

<file path=customXml/itemProps3.xml><?xml version="1.0" encoding="utf-8"?>
<ds:datastoreItem xmlns:ds="http://schemas.openxmlformats.org/officeDocument/2006/customXml" ds:itemID="{0AAAADBC-CC9C-430A-A56A-55BAE8BB6E66}"/>
</file>

<file path=docProps/app.xml><?xml version="1.0" encoding="utf-8"?>
<Properties xmlns="http://schemas.openxmlformats.org/officeDocument/2006/extended-properties" xmlns:vt="http://schemas.openxmlformats.org/officeDocument/2006/docPropsVTypes">
  <Template>blank</Template>
  <TotalTime>0</TotalTime>
  <Words>1350</Words>
  <Application>Microsoft Office PowerPoint</Application>
  <PresentationFormat>画面に合わせる (4:3)</PresentationFormat>
  <Paragraphs>129</Paragraphs>
  <Slides>5</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5</vt:i4>
      </vt:variant>
      <vt:variant>
        <vt:lpstr>スライド タイトル</vt:lpstr>
      </vt:variant>
      <vt:variant>
        <vt:i4>5</vt:i4>
      </vt:variant>
    </vt:vector>
  </HeadingPairs>
  <TitlesOfParts>
    <vt:vector size="18" baseType="lpstr">
      <vt:lpstr>HGP創英角ｺﾞｼｯｸUB</vt:lpstr>
      <vt:lpstr>Meiryo UI</vt:lpstr>
      <vt:lpstr>ＭＳ Ｐゴシック</vt:lpstr>
      <vt:lpstr>メイリオ</vt:lpstr>
      <vt:lpstr>Arial</vt:lpstr>
      <vt:lpstr>Calibri</vt:lpstr>
      <vt:lpstr>Times New Roman</vt:lpstr>
      <vt:lpstr>Wingdings</vt:lpstr>
      <vt:lpstr>標準デザイン</vt:lpstr>
      <vt:lpstr>2_blank</vt:lpstr>
      <vt:lpstr>1_blank</vt:lpstr>
      <vt:lpstr>6_MLIT2008</vt:lpstr>
      <vt:lpstr>9_MLIT2008</vt:lpstr>
      <vt:lpstr>高潮に関する情報の改善</vt:lpstr>
      <vt:lpstr>高潮に関する情報の主な変更点（現行の情報）</vt:lpstr>
      <vt:lpstr>PowerPoint プレゼンテーション</vt:lpstr>
      <vt:lpstr>PowerPoint プレゼンテーション</vt:lpstr>
      <vt:lpstr>高潮予報海岸における新たな高潮予報の運用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2025-12-25T05:36:49Z</dcterms:created>
  <dcterms:modified xsi:type="dcterms:W3CDTF">2025-12-25T05:36:57Z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429700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