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860" r:id="rId5"/>
    <p:sldMasterId id="2147483873" r:id="rId6"/>
    <p:sldMasterId id="2147483914" r:id="rId7"/>
    <p:sldMasterId id="2147483922" r:id="rId8"/>
  </p:sldMasterIdLst>
  <p:notesMasterIdLst>
    <p:notesMasterId r:id="rId23"/>
  </p:notesMasterIdLst>
  <p:sldIdLst>
    <p:sldId id="1386" r:id="rId9"/>
    <p:sldId id="1377" r:id="rId10"/>
    <p:sldId id="431" r:id="rId11"/>
    <p:sldId id="1378" r:id="rId12"/>
    <p:sldId id="2147480880" r:id="rId13"/>
    <p:sldId id="2147480881" r:id="rId14"/>
    <p:sldId id="2147480837" r:id="rId15"/>
    <p:sldId id="1383" r:id="rId16"/>
    <p:sldId id="1382" r:id="rId17"/>
    <p:sldId id="2147480882" r:id="rId18"/>
    <p:sldId id="1394" r:id="rId19"/>
    <p:sldId id="1369" r:id="rId20"/>
    <p:sldId id="2147480867" r:id="rId21"/>
    <p:sldId id="1380" r:id="rId2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700"/>
    <a:srgbClr val="FF2800"/>
    <a:srgbClr val="989FD4"/>
    <a:srgbClr val="0066CC"/>
    <a:srgbClr val="EBFFFF"/>
    <a:srgbClr val="000000"/>
    <a:srgbClr val="17375E"/>
    <a:srgbClr val="0000FF"/>
    <a:srgbClr val="AA00A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76171-9D46-4EBE-8BCF-EE650E3E7A90}" v="4" dt="2026-01-26T06:34:23.99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2"/>
    <p:restoredTop sz="94607"/>
  </p:normalViewPr>
  <p:slideViewPr>
    <p:cSldViewPr showGuides="1">
      <p:cViewPr varScale="1">
        <p:scale>
          <a:sx n="101" d="100"/>
          <a:sy n="101" d="100"/>
        </p:scale>
        <p:origin x="2106" y="102"/>
      </p:cViewPr>
      <p:guideLst>
        <p:guide orient="horz" pos="2160"/>
        <p:guide pos="2880"/>
      </p:guideLst>
    </p:cSldViewPr>
  </p:slideViewPr>
  <p:notesTextViewPr>
    <p:cViewPr>
      <p:scale>
        <a:sx n="1" d="1"/>
        <a:sy n="1" d="1"/>
      </p:scale>
      <p:origin x="0" y="0"/>
    </p:cViewPr>
  </p:notesText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林 勇壮(KOBAYASHI Yuso)" userId="a94085cc-06c1-4dfd-8428-90e2f5bad0b3" providerId="ADAL" clId="{54A6CD1F-6366-4DEB-ABCE-1C91FECF998A}"/>
    <pc:docChg chg="custSel addSld modSld">
      <pc:chgData name="小林 勇壮(KOBAYASHI Yuso)" userId="a94085cc-06c1-4dfd-8428-90e2f5bad0b3" providerId="ADAL" clId="{54A6CD1F-6366-4DEB-ABCE-1C91FECF998A}" dt="2026-01-26T06:34:36.056" v="30" actId="1076"/>
      <pc:docMkLst>
        <pc:docMk/>
      </pc:docMkLst>
      <pc:sldChg chg="addSp modSp mod modShow">
        <pc:chgData name="小林 勇壮(KOBAYASHI Yuso)" userId="a94085cc-06c1-4dfd-8428-90e2f5bad0b3" providerId="ADAL" clId="{54A6CD1F-6366-4DEB-ABCE-1C91FECF998A}" dt="2026-01-26T06:17:07.600" v="5" actId="729"/>
        <pc:sldMkLst>
          <pc:docMk/>
          <pc:sldMk cId="2211968386" sldId="1384"/>
        </pc:sldMkLst>
        <pc:cxnChg chg="add mod">
          <ac:chgData name="小林 勇壮(KOBAYASHI Yuso)" userId="a94085cc-06c1-4dfd-8428-90e2f5bad0b3" providerId="ADAL" clId="{54A6CD1F-6366-4DEB-ABCE-1C91FECF998A}" dt="2026-01-26T06:15:24.106" v="3" actId="208"/>
          <ac:cxnSpMkLst>
            <pc:docMk/>
            <pc:sldMk cId="2211968386" sldId="1384"/>
            <ac:cxnSpMk id="21" creationId="{658AB203-F7AC-DE73-1866-D2AEFD048972}"/>
          </ac:cxnSpMkLst>
        </pc:cxnChg>
      </pc:sldChg>
      <pc:sldChg chg="addSp delSp modSp add mod">
        <pc:chgData name="小林 勇壮(KOBAYASHI Yuso)" userId="a94085cc-06c1-4dfd-8428-90e2f5bad0b3" providerId="ADAL" clId="{54A6CD1F-6366-4DEB-ABCE-1C91FECF998A}" dt="2026-01-26T06:34:36.056" v="30" actId="1076"/>
        <pc:sldMkLst>
          <pc:docMk/>
          <pc:sldMk cId="2116549622" sldId="2147480882"/>
        </pc:sldMkLst>
        <pc:picChg chg="del mod">
          <ac:chgData name="小林 勇壮(KOBAYASHI Yuso)" userId="a94085cc-06c1-4dfd-8428-90e2f5bad0b3" providerId="ADAL" clId="{54A6CD1F-6366-4DEB-ABCE-1C91FECF998A}" dt="2026-01-26T06:17:13.790" v="7" actId="478"/>
          <ac:picMkLst>
            <pc:docMk/>
            <pc:sldMk cId="2116549622" sldId="2147480882"/>
            <ac:picMk id="19" creationId="{060097A4-B64E-D8A3-4BD9-DF436EB080C0}"/>
          </ac:picMkLst>
        </pc:picChg>
        <pc:picChg chg="add del mod">
          <ac:chgData name="小林 勇壮(KOBAYASHI Yuso)" userId="a94085cc-06c1-4dfd-8428-90e2f5bad0b3" providerId="ADAL" clId="{54A6CD1F-6366-4DEB-ABCE-1C91FECF998A}" dt="2026-01-26T06:20:25.387" v="15" actId="478"/>
          <ac:picMkLst>
            <pc:docMk/>
            <pc:sldMk cId="2116549622" sldId="2147480882"/>
            <ac:picMk id="20" creationId="{F8101E33-474E-3289-B9FB-EB98C8C0A7BC}"/>
          </ac:picMkLst>
        </pc:picChg>
        <pc:picChg chg="add del mod">
          <ac:chgData name="小林 勇壮(KOBAYASHI Yuso)" userId="a94085cc-06c1-4dfd-8428-90e2f5bad0b3" providerId="ADAL" clId="{54A6CD1F-6366-4DEB-ABCE-1C91FECF998A}" dt="2026-01-26T06:34:08.736" v="26" actId="478"/>
          <ac:picMkLst>
            <pc:docMk/>
            <pc:sldMk cId="2116549622" sldId="2147480882"/>
            <ac:picMk id="21" creationId="{36A4E38B-296C-78F6-20BD-536BCFBF84BE}"/>
          </ac:picMkLst>
        </pc:picChg>
        <pc:picChg chg="add mod">
          <ac:chgData name="小林 勇壮(KOBAYASHI Yuso)" userId="a94085cc-06c1-4dfd-8428-90e2f5bad0b3" providerId="ADAL" clId="{54A6CD1F-6366-4DEB-ABCE-1C91FECF998A}" dt="2026-01-26T06:34:36.056" v="30" actId="1076"/>
          <ac:picMkLst>
            <pc:docMk/>
            <pc:sldMk cId="2116549622" sldId="2147480882"/>
            <ac:picMk id="22" creationId="{52ED5C8D-33DD-D247-6080-7072EC0573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9413" cy="495300"/>
          </a:xfrm>
          <a:prstGeom prst="rect">
            <a:avLst/>
          </a:prstGeom>
        </p:spPr>
        <p:txBody>
          <a:bodyPr vert="horz" lIns="91381" tIns="45691" rIns="91381" bIns="456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381" tIns="45691" rIns="91381" bIns="45691" rtlCol="0"/>
          <a:lstStyle>
            <a:lvl1pPr algn="r">
              <a:defRPr sz="1200"/>
            </a:lvl1pPr>
          </a:lstStyle>
          <a:p>
            <a:fld id="{198A8D44-12CF-4FAD-A6F4-0D3108F1A574}" type="datetimeFigureOut">
              <a:rPr kumimoji="1" lang="ja-JP" altLang="en-US" smtClean="0"/>
              <a:t>2026/1/26</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381" tIns="45691" rIns="91381" bIns="45691" rtlCol="0" anchor="ctr"/>
          <a:lstStyle/>
          <a:p>
            <a:endParaRPr lang="ja-JP" altLang="en-US"/>
          </a:p>
        </p:txBody>
      </p:sp>
      <p:sp>
        <p:nvSpPr>
          <p:cNvPr id="5" name="ノート プレースホルダー 4"/>
          <p:cNvSpPr>
            <a:spLocks noGrp="1"/>
          </p:cNvSpPr>
          <p:nvPr>
            <p:ph type="body" sz="quarter" idx="3"/>
          </p:nvPr>
        </p:nvSpPr>
        <p:spPr>
          <a:xfrm>
            <a:off x="673104" y="4748213"/>
            <a:ext cx="5389563" cy="3884612"/>
          </a:xfrm>
          <a:prstGeom prst="rect">
            <a:avLst/>
          </a:prstGeom>
        </p:spPr>
        <p:txBody>
          <a:bodyPr vert="horz" lIns="91381" tIns="45691" rIns="91381" bIns="456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014"/>
            <a:ext cx="2919413" cy="495300"/>
          </a:xfrm>
          <a:prstGeom prst="rect">
            <a:avLst/>
          </a:prstGeom>
        </p:spPr>
        <p:txBody>
          <a:bodyPr vert="horz" lIns="91381" tIns="45691" rIns="91381" bIns="456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381" tIns="45691" rIns="91381" bIns="45691" rtlCol="0" anchor="b"/>
          <a:lstStyle>
            <a:lvl1pPr algn="r">
              <a:defRPr sz="1200"/>
            </a:lvl1pPr>
          </a:lstStyle>
          <a:p>
            <a:fld id="{783A32CA-5975-46A1-8437-2B09311F045D}" type="slidenum">
              <a:rPr kumimoji="1" lang="ja-JP" altLang="en-US" smtClean="0"/>
              <a:t>‹#›</a:t>
            </a:fld>
            <a:endParaRPr kumimoji="1" lang="ja-JP" altLang="en-US"/>
          </a:p>
        </p:txBody>
      </p:sp>
    </p:spTree>
    <p:extLst>
      <p:ext uri="{BB962C8B-B14F-4D97-AF65-F5344CB8AC3E}">
        <p14:creationId xmlns:p14="http://schemas.microsoft.com/office/powerpoint/2010/main" val="22667534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A72C2-B0FA-22BA-1B3F-CD105C6E43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77F96B-50C0-6576-D213-46E4D14B5E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A240EC9-478F-C7D4-FAC7-CF5281DA635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1CD442-267C-C88B-6B39-DD3459DD7C6F}"/>
              </a:ext>
            </a:extLst>
          </p:cNvPr>
          <p:cNvSpPr>
            <a:spLocks noGrp="1"/>
          </p:cNvSpPr>
          <p:nvPr>
            <p:ph type="sldNum" sz="quarter" idx="5"/>
          </p:nvPr>
        </p:nvSpPr>
        <p:spPr/>
        <p:txBody>
          <a:bodyPr/>
          <a:lstStyle/>
          <a:p>
            <a:fld id="{783A32CA-5975-46A1-8437-2B09311F045D}" type="slidenum">
              <a:rPr kumimoji="1" lang="ja-JP" altLang="en-US" smtClean="0"/>
              <a:t>1</a:t>
            </a:fld>
            <a:endParaRPr kumimoji="1" lang="ja-JP" altLang="en-US"/>
          </a:p>
        </p:txBody>
      </p:sp>
    </p:spTree>
    <p:extLst>
      <p:ext uri="{BB962C8B-B14F-4D97-AF65-F5344CB8AC3E}">
        <p14:creationId xmlns:p14="http://schemas.microsoft.com/office/powerpoint/2010/main" val="363714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B6457-1832-CCA3-29A6-89AB8D81D8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D6BB95-5319-EF2B-2CAC-16C69ED114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E11476-E522-F7FB-C26E-DB132AE79D5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AB22B93-B6E6-B640-CDE5-17090EAA94EE}"/>
              </a:ext>
            </a:extLst>
          </p:cNvPr>
          <p:cNvSpPr>
            <a:spLocks noGrp="1"/>
          </p:cNvSpPr>
          <p:nvPr>
            <p:ph type="sldNum" sz="quarter" idx="5"/>
          </p:nvPr>
        </p:nvSpPr>
        <p:spPr/>
        <p:txBody>
          <a:bodyPr/>
          <a:lstStyle/>
          <a:p>
            <a:fld id="{783A32CA-5975-46A1-8437-2B09311F045D}" type="slidenum">
              <a:rPr kumimoji="1" lang="ja-JP" altLang="en-US" smtClean="0"/>
              <a:t>3</a:t>
            </a:fld>
            <a:endParaRPr kumimoji="1" lang="ja-JP" altLang="en-US"/>
          </a:p>
        </p:txBody>
      </p:sp>
    </p:spTree>
    <p:extLst>
      <p:ext uri="{BB962C8B-B14F-4D97-AF65-F5344CB8AC3E}">
        <p14:creationId xmlns:p14="http://schemas.microsoft.com/office/powerpoint/2010/main" val="360664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16B8-5A18-7D09-8BC3-A3E93B82B6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A5222F3-0405-6561-4954-AFE3FB478C3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1829DD2-F0B3-B7E1-DD1B-7A3BE089DC7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E4CB84B-53A8-03A5-0FD8-76158FF7EF3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3A32CA-5975-46A1-8437-2B09311F045D}"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63631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EF2B7-585B-F176-CA5E-FC3330AD21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ABD5DE-291E-E884-96E7-A29DE3F6877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21297F-9E5D-6F0D-AF81-8009FBF61D4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57E0987-7260-0B78-E26A-23D6E53EB29A}"/>
              </a:ext>
            </a:extLst>
          </p:cNvPr>
          <p:cNvSpPr>
            <a:spLocks noGrp="1"/>
          </p:cNvSpPr>
          <p:nvPr>
            <p:ph type="sldNum" sz="quarter" idx="5"/>
          </p:nvPr>
        </p:nvSpPr>
        <p:spPr/>
        <p:txBody>
          <a:bodyPr/>
          <a:lstStyle/>
          <a:p>
            <a:fld id="{783A32CA-5975-46A1-8437-2B09311F045D}" type="slidenum">
              <a:rPr kumimoji="1" lang="ja-JP" altLang="en-US" smtClean="0"/>
              <a:t>5</a:t>
            </a:fld>
            <a:endParaRPr kumimoji="1" lang="ja-JP" altLang="en-US"/>
          </a:p>
        </p:txBody>
      </p:sp>
    </p:spTree>
    <p:extLst>
      <p:ext uri="{BB962C8B-B14F-4D97-AF65-F5344CB8AC3E}">
        <p14:creationId xmlns:p14="http://schemas.microsoft.com/office/powerpoint/2010/main" val="357200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5D932-9753-DC84-924C-5BE624AB2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DBFA3-7E03-299E-E5C1-B4BD99BA5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22864-2F7C-C447-A425-8CFBB6DE9094}"/>
              </a:ext>
            </a:extLst>
          </p:cNvPr>
          <p:cNvSpPr>
            <a:spLocks noGrp="1"/>
          </p:cNvSpPr>
          <p:nvPr>
            <p:ph type="body" idx="1"/>
          </p:nvPr>
        </p:nvSpPr>
        <p:spPr/>
        <p:txBody>
          <a:bodyPr/>
          <a:lstStyle/>
          <a:p>
            <a:endParaRPr lang="ja-JP" altLang="en-US">
              <a:ea typeface="ＭＳ Ｐゴシック"/>
              <a:cs typeface="Calibri"/>
            </a:endParaRPr>
          </a:p>
        </p:txBody>
      </p:sp>
      <p:sp>
        <p:nvSpPr>
          <p:cNvPr id="4" name="Slide Number Placeholder 3">
            <a:extLst>
              <a:ext uri="{FF2B5EF4-FFF2-40B4-BE49-F238E27FC236}">
                <a16:creationId xmlns:a16="http://schemas.microsoft.com/office/drawing/2014/main" id="{A0862CBC-62A9-D382-5B45-F6C230B94807}"/>
              </a:ext>
            </a:extLst>
          </p:cNvPr>
          <p:cNvSpPr>
            <a:spLocks noGrp="1"/>
          </p:cNvSpPr>
          <p:nvPr>
            <p:ph type="sldNum" sz="quarter" idx="5"/>
          </p:nvPr>
        </p:nvSpPr>
        <p:spPr/>
        <p:txBody>
          <a:bodyPr/>
          <a:lstStyle/>
          <a:p>
            <a:fld id="{783A32CA-5975-46A1-8437-2B09311F045D}" type="slidenum">
              <a:rPr kumimoji="1" lang="ja-JP" altLang="en-US" smtClean="0"/>
              <a:t>6</a:t>
            </a:fld>
            <a:endParaRPr kumimoji="1" lang="ja-JP" altLang="en-US"/>
          </a:p>
        </p:txBody>
      </p:sp>
    </p:spTree>
    <p:extLst>
      <p:ext uri="{BB962C8B-B14F-4D97-AF65-F5344CB8AC3E}">
        <p14:creationId xmlns:p14="http://schemas.microsoft.com/office/powerpoint/2010/main" val="323959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1CDA0-2ACE-E943-BDEC-5F53D5530E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6FB32DD-87D4-E8CD-A046-FC7685ECB51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1BF3324-BDB2-437A-6463-454C1B18F95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11A4B71-EEC9-D082-D8E8-9D2118FAC4C9}"/>
              </a:ext>
            </a:extLst>
          </p:cNvPr>
          <p:cNvSpPr>
            <a:spLocks noGrp="1"/>
          </p:cNvSpPr>
          <p:nvPr>
            <p:ph type="sldNum" sz="quarter" idx="5"/>
          </p:nvPr>
        </p:nvSpPr>
        <p:spPr/>
        <p:txBody>
          <a:bodyPr/>
          <a:lstStyle/>
          <a:p>
            <a:fld id="{783A32CA-5975-46A1-8437-2B09311F045D}" type="slidenum">
              <a:rPr kumimoji="1" lang="ja-JP" altLang="en-US" smtClean="0"/>
              <a:t>9</a:t>
            </a:fld>
            <a:endParaRPr kumimoji="1" lang="ja-JP" altLang="en-US"/>
          </a:p>
        </p:txBody>
      </p:sp>
    </p:spTree>
    <p:extLst>
      <p:ext uri="{BB962C8B-B14F-4D97-AF65-F5344CB8AC3E}">
        <p14:creationId xmlns:p14="http://schemas.microsoft.com/office/powerpoint/2010/main" val="183669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F0523-66FF-BAF3-9CCD-27CDA66E7C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B9BB63-A9F8-07AA-A548-2547E1D66C1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E5BCAD0-4F75-B5B6-DC55-EA51FEF9B9A6}"/>
              </a:ext>
            </a:extLst>
          </p:cNvPr>
          <p:cNvSpPr>
            <a:spLocks noGrp="1"/>
          </p:cNvSpPr>
          <p:nvPr>
            <p:ph type="body" idx="1"/>
          </p:nvPr>
        </p:nvSpPr>
        <p:spPr/>
        <p:txBody>
          <a:bodyPr/>
          <a:lstStyle/>
          <a:p>
            <a:endParaRPr kumimoji="1" lang="en-US" altLang="ja-JP"/>
          </a:p>
        </p:txBody>
      </p:sp>
      <p:sp>
        <p:nvSpPr>
          <p:cNvPr id="4" name="スライド番号プレースホルダー 3">
            <a:extLst>
              <a:ext uri="{FF2B5EF4-FFF2-40B4-BE49-F238E27FC236}">
                <a16:creationId xmlns:a16="http://schemas.microsoft.com/office/drawing/2014/main" id="{2570ED26-3096-0742-4B7E-0809B8F49223}"/>
              </a:ext>
            </a:extLst>
          </p:cNvPr>
          <p:cNvSpPr>
            <a:spLocks noGrp="1"/>
          </p:cNvSpPr>
          <p:nvPr>
            <p:ph type="sldNum" sz="quarter" idx="5"/>
          </p:nvPr>
        </p:nvSpPr>
        <p:spPr/>
        <p:txBody>
          <a:bodyPr/>
          <a:lstStyle/>
          <a:p>
            <a:fld id="{783A32CA-5975-46A1-8437-2B09311F045D}" type="slidenum">
              <a:rPr kumimoji="1" lang="ja-JP" altLang="en-US" smtClean="0"/>
              <a:t>11</a:t>
            </a:fld>
            <a:endParaRPr kumimoji="1" lang="ja-JP" altLang="en-US"/>
          </a:p>
        </p:txBody>
      </p:sp>
    </p:spTree>
    <p:extLst>
      <p:ext uri="{BB962C8B-B14F-4D97-AF65-F5344CB8AC3E}">
        <p14:creationId xmlns:p14="http://schemas.microsoft.com/office/powerpoint/2010/main" val="202247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A4D17-542C-201C-4D52-6A4069B19D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5ACFD-9B58-8F7D-50CB-BD040E5211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F6BD9-3788-EDD0-CCC9-AA5EF36A5434}"/>
              </a:ext>
            </a:extLst>
          </p:cNvPr>
          <p:cNvSpPr>
            <a:spLocks noGrp="1"/>
          </p:cNvSpPr>
          <p:nvPr>
            <p:ph type="body" idx="1"/>
          </p:nvPr>
        </p:nvSpPr>
        <p:spPr/>
        <p:txBody>
          <a:bodyPr/>
          <a:lstStyle/>
          <a:p>
            <a:endParaRPr lang="ja-JP" altLang="en-US">
              <a:ea typeface="ＭＳ Ｐゴシック"/>
              <a:cs typeface="Calibri"/>
            </a:endParaRPr>
          </a:p>
        </p:txBody>
      </p:sp>
      <p:sp>
        <p:nvSpPr>
          <p:cNvPr id="4" name="Slide Number Placeholder 3">
            <a:extLst>
              <a:ext uri="{FF2B5EF4-FFF2-40B4-BE49-F238E27FC236}">
                <a16:creationId xmlns:a16="http://schemas.microsoft.com/office/drawing/2014/main" id="{82092028-66F2-549C-073F-AE005D00FBE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83A32CA-5975-46A1-8437-2B09311F045D}"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6327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83A32CA-5975-46A1-8437-2B09311F045D}" type="slidenum">
              <a:rPr kumimoji="1" lang="ja-JP" altLang="en-US" smtClean="0"/>
              <a:t>13</a:t>
            </a:fld>
            <a:endParaRPr kumimoji="1" lang="ja-JP" altLang="en-US"/>
          </a:p>
        </p:txBody>
      </p:sp>
    </p:spTree>
    <p:extLst>
      <p:ext uri="{BB962C8B-B14F-4D97-AF65-F5344CB8AC3E}">
        <p14:creationId xmlns:p14="http://schemas.microsoft.com/office/powerpoint/2010/main" val="3412219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9" name="Rectangle 4"/>
          <p:cNvSpPr>
            <a:spLocks noGrp="1" noChangeArrowheads="1"/>
          </p:cNvSpPr>
          <p:nvPr>
            <p:ph type="dt" sz="half" idx="10"/>
          </p:nvPr>
        </p:nvSpPr>
        <p:spPr/>
        <p:txBody>
          <a:bodyPr/>
          <a:lstStyle>
            <a:lvl1pPr>
              <a:defRPr/>
            </a:lvl1pPr>
          </a:lstStyle>
          <a:p>
            <a:pPr>
              <a:defRPr/>
            </a:pPr>
            <a:endParaRPr lang="en-US" altLang="ja-JP"/>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7010400" y="6524625"/>
            <a:ext cx="2133600" cy="476250"/>
          </a:xfrm>
        </p:spPr>
        <p:txBody>
          <a:bodyPr/>
          <a:lstStyle>
            <a:lvl1pPr>
              <a:defRPr/>
            </a:lvl1pPr>
          </a:lstStyle>
          <a:p>
            <a:pPr>
              <a:defRPr/>
            </a:pPr>
            <a:fld id="{35C1E978-A3B9-4673-8199-379729392307}" type="slidenum">
              <a:rPr lang="en-US" altLang="ja-JP"/>
              <a:pPr>
                <a:defRPr/>
              </a:pPr>
              <a:t>‹#›</a:t>
            </a:fld>
            <a:endParaRPr lang="en-US" altLang="ja-JP"/>
          </a:p>
        </p:txBody>
      </p:sp>
    </p:spTree>
    <p:extLst>
      <p:ext uri="{BB962C8B-B14F-4D97-AF65-F5344CB8AC3E}">
        <p14:creationId xmlns:p14="http://schemas.microsoft.com/office/powerpoint/2010/main" val="18742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32264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70143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スライド番号プレースホルダー 5"/>
          <p:cNvSpPr>
            <a:spLocks noGrp="1"/>
          </p:cNvSpPr>
          <p:nvPr>
            <p:ph type="sldNum" sz="quarter" idx="4"/>
          </p:nvPr>
        </p:nvSpPr>
        <p:spPr>
          <a:xfrm>
            <a:off x="7010400" y="4895"/>
            <a:ext cx="2133600" cy="288056"/>
          </a:xfrm>
          <a:prstGeom prst="rect">
            <a:avLst/>
          </a:prstGeom>
        </p:spPr>
        <p:txBody>
          <a:bodyPr/>
          <a:lstStyle>
            <a:lvl1pPr>
              <a:defRPr sz="871"/>
            </a:lvl1pPr>
          </a:lstStyle>
          <a:p>
            <a:pPr algn="r">
              <a:defRPr/>
            </a:pPr>
            <a:fld id="{651FC12D-27C1-4F31-90C9-A93D49E44687}" type="slidenum">
              <a:rPr lang="en-US" altLang="ja-JP" smtClean="0"/>
              <a:pPr algn="r">
                <a:defRPr/>
              </a:pPr>
              <a:t>‹#›</a:t>
            </a:fld>
            <a:endParaRPr lang="en-US" altLang="ja-JP"/>
          </a:p>
        </p:txBody>
      </p:sp>
    </p:spTree>
    <p:extLst>
      <p:ext uri="{BB962C8B-B14F-4D97-AF65-F5344CB8AC3E}">
        <p14:creationId xmlns:p14="http://schemas.microsoft.com/office/powerpoint/2010/main" val="1922445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print"/>
          <a:srcRect/>
          <a:stretch>
            <a:fillRect/>
          </a:stretch>
        </p:blipFill>
        <p:spPr bwMode="auto">
          <a:xfrm>
            <a:off x="1" y="6076950"/>
            <a:ext cx="9158654" cy="781050"/>
          </a:xfrm>
          <a:prstGeom prst="rect">
            <a:avLst/>
          </a:prstGeom>
          <a:noFill/>
          <a:ln w="9525">
            <a:noFill/>
            <a:miter lim="800000"/>
            <a:headEnd/>
            <a:tailEnd/>
          </a:ln>
        </p:spPr>
      </p:pic>
      <p:sp>
        <p:nvSpPr>
          <p:cNvPr id="5" name="Rectangle 14"/>
          <p:cNvSpPr>
            <a:spLocks noChangeArrowheads="1"/>
          </p:cNvSpPr>
          <p:nvPr userDrawn="1"/>
        </p:nvSpPr>
        <p:spPr bwMode="auto">
          <a:xfrm>
            <a:off x="1692520" y="3284541"/>
            <a:ext cx="7451480" cy="73025"/>
          </a:xfrm>
          <a:prstGeom prst="rect">
            <a:avLst/>
          </a:prstGeom>
          <a:solidFill>
            <a:srgbClr val="FF0000"/>
          </a:solidFill>
          <a:ln w="9525">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1747" name="Rectangle 3"/>
          <p:cNvSpPr>
            <a:spLocks noGrp="1" noChangeArrowheads="1"/>
          </p:cNvSpPr>
          <p:nvPr>
            <p:ph type="ctrTitle"/>
          </p:nvPr>
        </p:nvSpPr>
        <p:spPr>
          <a:xfrm>
            <a:off x="1647092" y="2133603"/>
            <a:ext cx="7496908" cy="1470025"/>
          </a:xfrm>
        </p:spPr>
        <p:txBody>
          <a:bodyPr/>
          <a:lstStyle>
            <a:lvl1pPr>
              <a:defRPr sz="3692"/>
            </a:lvl1pPr>
          </a:lstStyle>
          <a:p>
            <a:r>
              <a:rPr lang="ja-JP" altLang="en-US"/>
              <a:t>マスタ タイトルの書式設定</a:t>
            </a:r>
          </a:p>
        </p:txBody>
      </p:sp>
      <p:sp>
        <p:nvSpPr>
          <p:cNvPr id="31748" name="Rectangle 4"/>
          <p:cNvSpPr>
            <a:spLocks noGrp="1" noChangeArrowheads="1"/>
          </p:cNvSpPr>
          <p:nvPr>
            <p:ph type="subTitle" idx="1"/>
          </p:nvPr>
        </p:nvSpPr>
        <p:spPr>
          <a:xfrm>
            <a:off x="1371600" y="3886200"/>
            <a:ext cx="64008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6553200" y="6245225"/>
            <a:ext cx="2133600" cy="476250"/>
          </a:xfrm>
        </p:spPr>
        <p:txBody>
          <a:bodyPr/>
          <a:lstStyle>
            <a:lvl1pPr>
              <a:defRPr/>
            </a:lvl1pPr>
          </a:lstStyle>
          <a:p>
            <a:pPr>
              <a:defRPr/>
            </a:pPr>
            <a:fld id="{B1BC983B-4A3C-4011-B48F-4B1A95B6BB2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4565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1D24F9B-1059-4270-837C-682AF1019EF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59775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3"/>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4"/>
            <a:ext cx="7772400" cy="1500187"/>
          </a:xfrm>
        </p:spPr>
        <p:txBody>
          <a:bodyPr anchor="b"/>
          <a:lstStyle>
            <a:lvl1pPr marL="0" indent="0">
              <a:buNone/>
              <a:defRPr sz="1846"/>
            </a:lvl1pPr>
            <a:lvl2pPr marL="422037" indent="0">
              <a:buNone/>
              <a:defRPr sz="1661"/>
            </a:lvl2pPr>
            <a:lvl3pPr marL="844073" indent="0">
              <a:buNone/>
              <a:defRPr sz="1477"/>
            </a:lvl3pPr>
            <a:lvl4pPr marL="1266110" indent="0">
              <a:buNone/>
              <a:defRPr sz="1292"/>
            </a:lvl4pPr>
            <a:lvl5pPr marL="1688147" indent="0">
              <a:buNone/>
              <a:defRPr sz="1292"/>
            </a:lvl5pPr>
            <a:lvl6pPr marL="2110184" indent="0">
              <a:buNone/>
              <a:defRPr sz="1292"/>
            </a:lvl6pPr>
            <a:lvl7pPr marL="2532220" indent="0">
              <a:buNone/>
              <a:defRPr sz="1292"/>
            </a:lvl7pPr>
            <a:lvl8pPr marL="2954257" indent="0">
              <a:buNone/>
              <a:defRPr sz="1292"/>
            </a:lvl8pPr>
            <a:lvl9pPr marL="3376293" indent="0">
              <a:buNone/>
              <a:defRPr sz="1292"/>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94A6FC1E-97FB-47E8-8A15-62CBE3A8CCD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2003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600203"/>
            <a:ext cx="4044462"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3"/>
            <a:ext cx="4044462"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60E6122-BD14-4142-9E60-93220B4E82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374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216" b="1"/>
            </a:lvl1pPr>
            <a:lvl2pPr marL="422037" indent="0">
              <a:buNone/>
              <a:defRPr sz="1846" b="1"/>
            </a:lvl2pPr>
            <a:lvl3pPr marL="844073" indent="0">
              <a:buNone/>
              <a:defRPr sz="1661" b="1"/>
            </a:lvl3pPr>
            <a:lvl4pPr marL="1266110" indent="0">
              <a:buNone/>
              <a:defRPr sz="1477" b="1"/>
            </a:lvl4pPr>
            <a:lvl5pPr marL="1688147" indent="0">
              <a:buNone/>
              <a:defRPr sz="1477" b="1"/>
            </a:lvl5pPr>
            <a:lvl6pPr marL="2110184" indent="0">
              <a:buNone/>
              <a:defRPr sz="1477" b="1"/>
            </a:lvl6pPr>
            <a:lvl7pPr marL="2532220" indent="0">
              <a:buNone/>
              <a:defRPr sz="1477" b="1"/>
            </a:lvl7pPr>
            <a:lvl8pPr marL="2954257" indent="0">
              <a:buNone/>
              <a:defRPr sz="1477" b="1"/>
            </a:lvl8pPr>
            <a:lvl9pPr marL="3376293"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2" y="1535113"/>
            <a:ext cx="4041531" cy="639762"/>
          </a:xfrm>
        </p:spPr>
        <p:txBody>
          <a:bodyPr anchor="b"/>
          <a:lstStyle>
            <a:lvl1pPr marL="0" indent="0">
              <a:buNone/>
              <a:defRPr sz="2216" b="1"/>
            </a:lvl1pPr>
            <a:lvl2pPr marL="422037" indent="0">
              <a:buNone/>
              <a:defRPr sz="1846" b="1"/>
            </a:lvl2pPr>
            <a:lvl3pPr marL="844073" indent="0">
              <a:buNone/>
              <a:defRPr sz="1661" b="1"/>
            </a:lvl3pPr>
            <a:lvl4pPr marL="1266110" indent="0">
              <a:buNone/>
              <a:defRPr sz="1477" b="1"/>
            </a:lvl4pPr>
            <a:lvl5pPr marL="1688147" indent="0">
              <a:buNone/>
              <a:defRPr sz="1477" b="1"/>
            </a:lvl5pPr>
            <a:lvl6pPr marL="2110184" indent="0">
              <a:buNone/>
              <a:defRPr sz="1477" b="1"/>
            </a:lvl6pPr>
            <a:lvl7pPr marL="2532220" indent="0">
              <a:buNone/>
              <a:defRPr sz="1477" b="1"/>
            </a:lvl7pPr>
            <a:lvl8pPr marL="2954257" indent="0">
              <a:buNone/>
              <a:defRPr sz="1477" b="1"/>
            </a:lvl8pPr>
            <a:lvl9pPr marL="3376293"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2" y="2174875"/>
            <a:ext cx="4041531" cy="3951288"/>
          </a:xfrm>
        </p:spPr>
        <p:txBody>
          <a:bodyPr/>
          <a:lstStyle>
            <a:lvl1pPr>
              <a:defRPr sz="2216"/>
            </a:lvl1pPr>
            <a:lvl2pPr>
              <a:defRPr sz="1846"/>
            </a:lvl2pPr>
            <a:lvl3pPr>
              <a:defRPr sz="1661"/>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00E6070F-1EA7-49A7-BE4B-955743FF135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8203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6FEF3B0B-B1E1-4C03-891B-B254E7649D4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6698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6A8F643B-1E2A-4F03-8182-047C0680F22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29303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736706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3"/>
            <a:ext cx="5111262" cy="5853113"/>
          </a:xfrm>
        </p:spPr>
        <p:txBody>
          <a:bodyPr/>
          <a:lstStyle>
            <a:lvl1pPr>
              <a:defRPr sz="2954"/>
            </a:lvl1pPr>
            <a:lvl2pPr>
              <a:defRPr sz="2584"/>
            </a:lvl2pPr>
            <a:lvl3pPr>
              <a:defRPr sz="2216"/>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3"/>
            <a:ext cx="3008435" cy="4691063"/>
          </a:xfrm>
        </p:spPr>
        <p:txBody>
          <a:bodyPr/>
          <a:lstStyle>
            <a:lvl1pPr marL="0" indent="0">
              <a:buNone/>
              <a:defRPr sz="1292"/>
            </a:lvl1pPr>
            <a:lvl2pPr marL="422037" indent="0">
              <a:buNone/>
              <a:defRPr sz="1108"/>
            </a:lvl2pPr>
            <a:lvl3pPr marL="844073" indent="0">
              <a:buNone/>
              <a:defRPr sz="923"/>
            </a:lvl3pPr>
            <a:lvl4pPr marL="1266110" indent="0">
              <a:buNone/>
              <a:defRPr sz="831"/>
            </a:lvl4pPr>
            <a:lvl5pPr marL="1688147" indent="0">
              <a:buNone/>
              <a:defRPr sz="831"/>
            </a:lvl5pPr>
            <a:lvl6pPr marL="2110184" indent="0">
              <a:buNone/>
              <a:defRPr sz="831"/>
            </a:lvl6pPr>
            <a:lvl7pPr marL="2532220" indent="0">
              <a:buNone/>
              <a:defRPr sz="831"/>
            </a:lvl7pPr>
            <a:lvl8pPr marL="2954257" indent="0">
              <a:buNone/>
              <a:defRPr sz="831"/>
            </a:lvl8pPr>
            <a:lvl9pPr marL="3376293" indent="0">
              <a:buNone/>
              <a:defRPr sz="831"/>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CD240BB9-DC62-40AE-AFEB-DEDC9D7564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73255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2954"/>
            </a:lvl1pPr>
            <a:lvl2pPr marL="422037" indent="0">
              <a:buNone/>
              <a:defRPr sz="2584"/>
            </a:lvl2pPr>
            <a:lvl3pPr marL="844073" indent="0">
              <a:buNone/>
              <a:defRPr sz="2216"/>
            </a:lvl3pPr>
            <a:lvl4pPr marL="1266110" indent="0">
              <a:buNone/>
              <a:defRPr sz="1846"/>
            </a:lvl4pPr>
            <a:lvl5pPr marL="1688147" indent="0">
              <a:buNone/>
              <a:defRPr sz="1846"/>
            </a:lvl5pPr>
            <a:lvl6pPr marL="2110184" indent="0">
              <a:buNone/>
              <a:defRPr sz="1846"/>
            </a:lvl6pPr>
            <a:lvl7pPr marL="2532220" indent="0">
              <a:buNone/>
              <a:defRPr sz="1846"/>
            </a:lvl7pPr>
            <a:lvl8pPr marL="2954257" indent="0">
              <a:buNone/>
              <a:defRPr sz="1846"/>
            </a:lvl8pPr>
            <a:lvl9pPr marL="3376293"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292"/>
            </a:lvl1pPr>
            <a:lvl2pPr marL="422037" indent="0">
              <a:buNone/>
              <a:defRPr sz="1108"/>
            </a:lvl2pPr>
            <a:lvl3pPr marL="844073" indent="0">
              <a:buNone/>
              <a:defRPr sz="923"/>
            </a:lvl3pPr>
            <a:lvl4pPr marL="1266110" indent="0">
              <a:buNone/>
              <a:defRPr sz="831"/>
            </a:lvl4pPr>
            <a:lvl5pPr marL="1688147" indent="0">
              <a:buNone/>
              <a:defRPr sz="831"/>
            </a:lvl5pPr>
            <a:lvl6pPr marL="2110184" indent="0">
              <a:buNone/>
              <a:defRPr sz="831"/>
            </a:lvl6pPr>
            <a:lvl7pPr marL="2532220" indent="0">
              <a:buNone/>
              <a:defRPr sz="831"/>
            </a:lvl7pPr>
            <a:lvl8pPr marL="2954257" indent="0">
              <a:buNone/>
              <a:defRPr sz="831"/>
            </a:lvl8pPr>
            <a:lvl9pPr marL="3376293" indent="0">
              <a:buNone/>
              <a:defRPr sz="831"/>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ECD109A3-A064-4A10-ADA6-4A4FD1722D1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62635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F5D7051E-5270-4375-A243-9E4BFF7661A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158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1"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 y="1"/>
            <a:ext cx="6374423"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BFC0FED5-3084-467F-AEC8-2182149A5A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879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0" y="1"/>
            <a:ext cx="8686800" cy="61261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A1127FF6-0507-47A6-B209-AE7E6A074F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4223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w="9525">
            <a:noFill/>
            <a:miter lim="800000"/>
            <a:headEnd/>
            <a:tailEnd/>
          </a:ln>
          <a:effectLst/>
        </p:spPr>
        <p:txBody>
          <a:bodyPr wrap="none" anchor="ctr"/>
          <a:lstStyle/>
          <a:p>
            <a:pPr>
              <a:defRPr/>
            </a:pPr>
            <a:endParaRPr lang="ja-JP" altLang="en-US">
              <a:latin typeface="Arial" charset="0"/>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w="9525">
            <a:noFill/>
            <a:miter lim="800000"/>
            <a:headEnd/>
            <a:tailEnd/>
          </a:ln>
          <a:effectLst/>
        </p:spPr>
        <p:txBody>
          <a:bodyPr wrap="none">
            <a:spAutoFit/>
          </a:bodyPr>
          <a:lstStyle/>
          <a:p>
            <a:pPr>
              <a:defRPr/>
            </a:pPr>
            <a:r>
              <a:rPr lang="en-US" altLang="ja-JP" sz="1200" i="1">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9" name="Rectangle 4"/>
          <p:cNvSpPr>
            <a:spLocks noGrp="1" noChangeArrowheads="1"/>
          </p:cNvSpPr>
          <p:nvPr>
            <p:ph type="dt" sz="half" idx="10"/>
          </p:nvPr>
        </p:nvSpPr>
        <p:spPr/>
        <p:txBody>
          <a:bodyPr/>
          <a:lstStyle>
            <a:lvl1pPr>
              <a:defRPr smtClean="0"/>
            </a:lvl1pPr>
          </a:lstStyle>
          <a:p>
            <a:pPr>
              <a:defRPr/>
            </a:pPr>
            <a:endParaRPr lang="en-US" altLang="ja-JP"/>
          </a:p>
        </p:txBody>
      </p:sp>
      <p:sp>
        <p:nvSpPr>
          <p:cNvPr id="10" name="Rectangle 5"/>
          <p:cNvSpPr>
            <a:spLocks noGrp="1" noChangeArrowheads="1"/>
          </p:cNvSpPr>
          <p:nvPr>
            <p:ph type="ftr" sz="quarter" idx="11"/>
          </p:nvPr>
        </p:nvSpPr>
        <p:spPr/>
        <p:txBody>
          <a:bodyPr/>
          <a:lstStyle>
            <a:lvl1pPr>
              <a:defRPr smtClean="0"/>
            </a:lvl1pPr>
          </a:lstStyle>
          <a:p>
            <a:pPr>
              <a:defRPr/>
            </a:pPr>
            <a:endParaRPr lang="en-US" altLang="ja-JP"/>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fld id="{64EF6362-25D0-430E-9129-6111D8DA0EC2}" type="slidenum">
              <a:rPr lang="en-US" altLang="ja-JP"/>
              <a:pPr/>
              <a:t>‹#›</a:t>
            </a:fld>
            <a:endParaRPr lang="en-US" altLang="ja-JP"/>
          </a:p>
        </p:txBody>
      </p:sp>
      <p:sp>
        <p:nvSpPr>
          <p:cNvPr id="12" name="スライド番号プレースホルダ 5"/>
          <p:cNvSpPr txBox="1">
            <a:spLocks/>
          </p:cNvSpPr>
          <p:nvPr userDrawn="1"/>
        </p:nvSpPr>
        <p:spPr bwMode="auto">
          <a:xfrm>
            <a:off x="8604000" y="6526800"/>
            <a:ext cx="504000" cy="288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4230435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1BA257A-EE00-4147-AFCD-C8822F9A61E0}" type="slidenum">
              <a:rPr lang="en-US" altLang="ja-JP"/>
              <a:pPr/>
              <a:t>‹#›</a:t>
            </a:fld>
            <a:endParaRPr lang="en-US" altLang="ja-JP"/>
          </a:p>
        </p:txBody>
      </p:sp>
    </p:spTree>
    <p:extLst>
      <p:ext uri="{BB962C8B-B14F-4D97-AF65-F5344CB8AC3E}">
        <p14:creationId xmlns:p14="http://schemas.microsoft.com/office/powerpoint/2010/main" val="840516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00AEC7C-9BE1-485D-B828-6E33D74698D1}" type="slidenum">
              <a:rPr lang="en-US" altLang="ja-JP"/>
              <a:pPr/>
              <a:t>‹#›</a:t>
            </a:fld>
            <a:endParaRPr lang="en-US" altLang="ja-JP"/>
          </a:p>
        </p:txBody>
      </p:sp>
    </p:spTree>
    <p:extLst>
      <p:ext uri="{BB962C8B-B14F-4D97-AF65-F5344CB8AC3E}">
        <p14:creationId xmlns:p14="http://schemas.microsoft.com/office/powerpoint/2010/main" val="805739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BE02F07-BB75-40F3-B2AC-C42FD62824CB}" type="slidenum">
              <a:rPr lang="en-US" altLang="ja-JP"/>
              <a:pPr/>
              <a:t>‹#›</a:t>
            </a:fld>
            <a:endParaRPr lang="en-US" altLang="ja-JP"/>
          </a:p>
        </p:txBody>
      </p:sp>
    </p:spTree>
    <p:extLst>
      <p:ext uri="{BB962C8B-B14F-4D97-AF65-F5344CB8AC3E}">
        <p14:creationId xmlns:p14="http://schemas.microsoft.com/office/powerpoint/2010/main" val="2736467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1687D81F-895B-4273-ACB2-FE8DA0CD6923}" type="slidenum">
              <a:rPr lang="en-US" altLang="ja-JP"/>
              <a:pPr/>
              <a:t>‹#›</a:t>
            </a:fld>
            <a:endParaRPr lang="en-US" altLang="ja-JP"/>
          </a:p>
        </p:txBody>
      </p:sp>
    </p:spTree>
    <p:extLst>
      <p:ext uri="{BB962C8B-B14F-4D97-AF65-F5344CB8AC3E}">
        <p14:creationId xmlns:p14="http://schemas.microsoft.com/office/powerpoint/2010/main" val="100230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254046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fld id="{0130A7E8-D579-4ABB-AE2B-AB801F1D8847}" type="slidenum">
              <a:rPr lang="en-US" altLang="ja-JP" smtClean="0"/>
              <a:pPr/>
              <a:t>‹#›</a:t>
            </a:fld>
            <a:endParaRPr lang="en-US" altLang="ja-JP"/>
          </a:p>
        </p:txBody>
      </p:sp>
      <p:sp>
        <p:nvSpPr>
          <p:cNvPr id="6" name="スライド番号プレースホルダ 5"/>
          <p:cNvSpPr txBox="1">
            <a:spLocks/>
          </p:cNvSpPr>
          <p:nvPr userDrawn="1"/>
        </p:nvSpPr>
        <p:spPr bwMode="auto">
          <a:xfrm>
            <a:off x="8604000" y="6526800"/>
            <a:ext cx="504000" cy="2880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D2D8002D-B5B0-4BAC-B1F6-782DDCCE6D9C}" type="slidenum">
              <a:rPr lang="ja-JP" altLang="en-US" smtClean="0"/>
              <a:pPr/>
              <a:t>‹#›</a:t>
            </a:fld>
            <a:endParaRPr lang="ja-JP" altLang="en-US"/>
          </a:p>
        </p:txBody>
      </p:sp>
    </p:spTree>
    <p:extLst>
      <p:ext uri="{BB962C8B-B14F-4D97-AF65-F5344CB8AC3E}">
        <p14:creationId xmlns:p14="http://schemas.microsoft.com/office/powerpoint/2010/main" val="30187184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atin typeface="Meiryo UI" panose="020B0604030504040204" pitchFamily="50" charset="-128"/>
                <a:ea typeface="Meiryo UI" panose="020B0604030504040204" pitchFamily="50" charset="-128"/>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fld id="{83272FE9-E144-4585-A86B-B6E7D7C45EF8}" type="slidenum">
              <a:rPr lang="en-US" altLang="ja-JP" smtClean="0"/>
              <a:pPr/>
              <a:t>‹#›</a:t>
            </a:fld>
            <a:endParaRPr lang="en-US" altLang="ja-JP"/>
          </a:p>
        </p:txBody>
      </p:sp>
    </p:spTree>
    <p:extLst>
      <p:ext uri="{BB962C8B-B14F-4D97-AF65-F5344CB8AC3E}">
        <p14:creationId xmlns:p14="http://schemas.microsoft.com/office/powerpoint/2010/main" val="2023949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1D03AB66-6148-4F37-9D43-CFAB95CF351A}" type="slidenum">
              <a:rPr lang="en-US" altLang="ja-JP"/>
              <a:pPr/>
              <a:t>‹#›</a:t>
            </a:fld>
            <a:endParaRPr lang="en-US" altLang="ja-JP"/>
          </a:p>
        </p:txBody>
      </p:sp>
    </p:spTree>
    <p:extLst>
      <p:ext uri="{BB962C8B-B14F-4D97-AF65-F5344CB8AC3E}">
        <p14:creationId xmlns:p14="http://schemas.microsoft.com/office/powerpoint/2010/main" val="379112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16F40DD1-DC7E-449D-BFAD-61657FD938A3}" type="slidenum">
              <a:rPr lang="en-US" altLang="ja-JP"/>
              <a:pPr/>
              <a:t>‹#›</a:t>
            </a:fld>
            <a:endParaRPr lang="en-US" altLang="ja-JP"/>
          </a:p>
        </p:txBody>
      </p:sp>
    </p:spTree>
    <p:extLst>
      <p:ext uri="{BB962C8B-B14F-4D97-AF65-F5344CB8AC3E}">
        <p14:creationId xmlns:p14="http://schemas.microsoft.com/office/powerpoint/2010/main" val="3466451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D749AA80-849D-44C8-92E6-3C415D1C8526}" type="slidenum">
              <a:rPr lang="en-US" altLang="ja-JP"/>
              <a:pPr/>
              <a:t>‹#›</a:t>
            </a:fld>
            <a:endParaRPr lang="en-US" altLang="ja-JP"/>
          </a:p>
        </p:txBody>
      </p:sp>
    </p:spTree>
    <p:extLst>
      <p:ext uri="{BB962C8B-B14F-4D97-AF65-F5344CB8AC3E}">
        <p14:creationId xmlns:p14="http://schemas.microsoft.com/office/powerpoint/2010/main" val="3609343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CB306162-556B-459B-982E-ED75905D9E2F}" type="slidenum">
              <a:rPr lang="en-US" altLang="ja-JP"/>
              <a:pPr/>
              <a:t>‹#›</a:t>
            </a:fld>
            <a:endParaRPr lang="en-US" altLang="ja-JP"/>
          </a:p>
        </p:txBody>
      </p:sp>
    </p:spTree>
    <p:extLst>
      <p:ext uri="{BB962C8B-B14F-4D97-AF65-F5344CB8AC3E}">
        <p14:creationId xmlns:p14="http://schemas.microsoft.com/office/powerpoint/2010/main" val="1502557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138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1072" name="スライド番号プレースホルダ 5"/>
          <p:cNvSpPr>
            <a:spLocks noGrp="1"/>
          </p:cNvSpPr>
          <p:nvPr>
            <p:ph type="sldNum" sz="quarter" idx="10"/>
          </p:nvPr>
        </p:nvSpPr>
        <p:spPr>
          <a:xfrm>
            <a:off x="8730691" y="6492910"/>
            <a:ext cx="410924" cy="365091"/>
          </a:xfrm>
        </p:spPr>
        <p:txBody>
          <a:bodyPr/>
          <a:lstStyle>
            <a:lvl1pPr algn="ctr">
              <a:defRPr kumimoji="1" lang="en-US" altLang="ja-JP" sz="1754" b="1" kern="1200">
                <a:solidFill>
                  <a:schemeClr val="tx1"/>
                </a:solidFill>
                <a:latin typeface="+mn-lt"/>
                <a:ea typeface="ＭＳ Ｐゴシック" pitchFamily="50" charset="-128"/>
                <a:cs typeface="+mn-cs"/>
              </a:defRPr>
            </a:lvl1pPr>
          </a:lstStyle>
          <a:p>
            <a:pPr>
              <a:defRPr/>
            </a:pPr>
            <a:fld id="{28D870BF-B121-4727-90C4-B930330A372C}" type="slidenum">
              <a:rPr smtClean="0">
                <a:solidFill>
                  <a:srgbClr val="000000"/>
                </a:solidFill>
              </a:rPr>
              <a:pPr>
                <a:defRPr/>
              </a:pPr>
              <a:t>‹#›</a:t>
            </a:fld>
            <a:endParaRPr lang="ja-JP" altLang="en-US">
              <a:solidFill>
                <a:srgbClr val="000000"/>
              </a:solidFill>
            </a:endParaRPr>
          </a:p>
        </p:txBody>
      </p:sp>
      <p:grpSp>
        <p:nvGrpSpPr>
          <p:cNvPr id="1073" name="Group 18"/>
          <p:cNvGrpSpPr/>
          <p:nvPr userDrawn="1"/>
        </p:nvGrpSpPr>
        <p:grpSpPr>
          <a:xfrm>
            <a:off x="0" y="-29029"/>
            <a:ext cx="9144000" cy="748453"/>
            <a:chOff x="0" y="0"/>
            <a:chExt cx="5760" cy="344"/>
          </a:xfrm>
        </p:grpSpPr>
        <p:pic>
          <p:nvPicPr>
            <p:cNvPr id="1074" name="Picture 9" descr="mlit_top"/>
            <p:cNvPicPr>
              <a:picLocks noChangeAspect="1" noChangeArrowheads="1"/>
            </p:cNvPicPr>
            <p:nvPr userDrawn="1"/>
          </p:nvPicPr>
          <p:blipFill>
            <a:blip r:embed="rId2"/>
            <a:srcRect t="26801" b="65286"/>
            <a:stretch>
              <a:fillRect/>
            </a:stretch>
          </p:blipFill>
          <p:spPr>
            <a:xfrm>
              <a:off x="0" y="300"/>
              <a:ext cx="5760" cy="44"/>
            </a:xfrm>
            <a:prstGeom prst="rect">
              <a:avLst/>
            </a:prstGeom>
            <a:noFill/>
            <a:ln>
              <a:noFill/>
            </a:ln>
          </p:spPr>
        </p:pic>
        <p:grpSp>
          <p:nvGrpSpPr>
            <p:cNvPr id="1075" name="Group 17"/>
            <p:cNvGrpSpPr/>
            <p:nvPr userDrawn="1"/>
          </p:nvGrpSpPr>
          <p:grpSpPr>
            <a:xfrm>
              <a:off x="0" y="0"/>
              <a:ext cx="5760" cy="318"/>
              <a:chOff x="0" y="0"/>
              <a:chExt cx="5760" cy="318"/>
            </a:xfrm>
          </p:grpSpPr>
          <p:pic>
            <p:nvPicPr>
              <p:cNvPr id="1076" name="Picture 11" descr="mlit_top"/>
              <p:cNvPicPr>
                <a:picLocks noChangeAspect="1" noChangeArrowheads="1"/>
              </p:cNvPicPr>
              <p:nvPr userDrawn="1"/>
            </p:nvPicPr>
            <p:blipFill>
              <a:blip r:embed="rId3"/>
              <a:srcRect r="66945" b="42805"/>
              <a:stretch>
                <a:fillRect/>
              </a:stretch>
            </p:blipFill>
            <p:spPr>
              <a:xfrm>
                <a:off x="3856" y="0"/>
                <a:ext cx="1904" cy="318"/>
              </a:xfrm>
              <a:prstGeom prst="rect">
                <a:avLst/>
              </a:prstGeom>
              <a:noFill/>
              <a:ln>
                <a:noFill/>
              </a:ln>
            </p:spPr>
          </p:pic>
          <p:pic>
            <p:nvPicPr>
              <p:cNvPr id="1077" name="Picture 16" descr="mlit_top"/>
              <p:cNvPicPr>
                <a:picLocks noChangeAspect="1" noChangeArrowheads="1"/>
              </p:cNvPicPr>
              <p:nvPr userDrawn="1"/>
            </p:nvPicPr>
            <p:blipFill>
              <a:blip r:embed="rId4"/>
              <a:srcRect l="50000" b="42805"/>
              <a:stretch>
                <a:fillRect/>
              </a:stretch>
            </p:blipFill>
            <p:spPr>
              <a:xfrm>
                <a:off x="1043" y="0"/>
                <a:ext cx="2880" cy="318"/>
              </a:xfrm>
              <a:prstGeom prst="rect">
                <a:avLst/>
              </a:prstGeom>
              <a:noFill/>
              <a:ln>
                <a:noFill/>
              </a:ln>
            </p:spPr>
          </p:pic>
          <p:pic>
            <p:nvPicPr>
              <p:cNvPr id="1078" name="Picture 10" descr="mlit_top"/>
              <p:cNvPicPr>
                <a:picLocks noChangeAspect="1" noChangeArrowheads="1"/>
              </p:cNvPicPr>
              <p:nvPr userDrawn="1"/>
            </p:nvPicPr>
            <p:blipFill>
              <a:blip r:embed="rId4"/>
              <a:srcRect l="68906" b="42805"/>
              <a:stretch>
                <a:fillRect/>
              </a:stretch>
            </p:blipFill>
            <p:spPr>
              <a:xfrm>
                <a:off x="0" y="0"/>
                <a:ext cx="1791" cy="318"/>
              </a:xfrm>
              <a:prstGeom prst="rect">
                <a:avLst/>
              </a:prstGeom>
              <a:noFill/>
              <a:ln>
                <a:noFill/>
              </a:ln>
            </p:spPr>
          </p:pic>
        </p:grpSp>
      </p:grpSp>
      <p:sp>
        <p:nvSpPr>
          <p:cNvPr id="1079" name="Rectangle 2"/>
          <p:cNvSpPr>
            <a:spLocks noGrp="1" noChangeArrowheads="1"/>
          </p:cNvSpPr>
          <p:nvPr>
            <p:ph type="title"/>
          </p:nvPr>
        </p:nvSpPr>
        <p:spPr>
          <a:xfrm>
            <a:off x="0" y="0"/>
            <a:ext cx="7740352" cy="47625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4223333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スライド番号プレースホルダー 5"/>
          <p:cNvSpPr>
            <a:spLocks noGrp="1"/>
          </p:cNvSpPr>
          <p:nvPr>
            <p:ph type="sldNum" sz="quarter" idx="4"/>
          </p:nvPr>
        </p:nvSpPr>
        <p:spPr>
          <a:xfrm>
            <a:off x="7010400" y="4895"/>
            <a:ext cx="2133600" cy="288056"/>
          </a:xfrm>
          <a:prstGeom prst="rect">
            <a:avLst/>
          </a:prstGeom>
        </p:spPr>
        <p:txBody>
          <a:bodyPr/>
          <a:lstStyle>
            <a:lvl1pPr>
              <a:defRPr sz="1023"/>
            </a:lvl1pPr>
          </a:lstStyle>
          <a:p>
            <a:pPr algn="r">
              <a:defRPr/>
            </a:pPr>
            <a:fld id="{651FC12D-27C1-4F31-90C9-A93D49E44687}" type="slidenum">
              <a:rPr lang="en-US" altLang="ja-JP" smtClean="0"/>
              <a:pPr algn="r">
                <a:defRPr/>
              </a:pPr>
              <a:t>‹#›</a:t>
            </a:fld>
            <a:endParaRPr lang="en-US" altLang="ja-JP"/>
          </a:p>
        </p:txBody>
      </p:sp>
    </p:spTree>
    <p:extLst>
      <p:ext uri="{BB962C8B-B14F-4D97-AF65-F5344CB8AC3E}">
        <p14:creationId xmlns:p14="http://schemas.microsoft.com/office/powerpoint/2010/main" val="1937447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9200" y="2178000"/>
            <a:ext cx="8992800" cy="1899072"/>
          </a:xfrm>
        </p:spPr>
        <p:txBody>
          <a:bodyPr anchor="t">
            <a:normAutofit/>
          </a:bodyPr>
          <a:lstStyle>
            <a:lvl1pPr>
              <a:lnSpc>
                <a:spcPct val="120000"/>
              </a:lnSpc>
              <a:spcAft>
                <a:spcPts val="600"/>
              </a:spcAft>
              <a:defRPr sz="3200" b="1">
                <a:solidFill>
                  <a:srgbClr val="1F4769"/>
                </a:solidFill>
                <a:latin typeface="Meiryo UI" panose="020B0604030504040204" pitchFamily="50" charset="-128"/>
                <a:ea typeface="Meiryo UI" panose="020B0604030504040204" pitchFamily="50" charset="-128"/>
                <a:cs typeface="Meiryo UI" panose="020B0604030504040204" pitchFamily="50" charset="-128"/>
              </a:defRPr>
            </a:lvl1pPr>
          </a:lstStyle>
          <a:p>
            <a:br>
              <a:rPr kumimoji="1" lang="en-US" altLang="ja-JP"/>
            </a:br>
            <a:r>
              <a:rPr kumimoji="1" lang="ja-JP" altLang="en-US"/>
              <a:t>マスター タイトルの書式設定</a:t>
            </a:r>
          </a:p>
        </p:txBody>
      </p:sp>
      <p:sp>
        <p:nvSpPr>
          <p:cNvPr id="3" name="サブタイトル 2"/>
          <p:cNvSpPr>
            <a:spLocks noGrp="1"/>
          </p:cNvSpPr>
          <p:nvPr>
            <p:ph type="subTitle" idx="1"/>
          </p:nvPr>
        </p:nvSpPr>
        <p:spPr>
          <a:xfrm>
            <a:off x="0" y="4638848"/>
            <a:ext cx="9144000" cy="1022400"/>
          </a:xfrm>
        </p:spPr>
        <p:txBody>
          <a:bodyPr>
            <a:normAutofit/>
          </a:bodyPr>
          <a:lstStyle>
            <a:lvl1pPr marL="0" indent="0" algn="ctr">
              <a:lnSpc>
                <a:spcPct val="120000"/>
              </a:lnSpc>
              <a:spcBef>
                <a:spcPts val="0"/>
              </a:spcBef>
              <a:spcAft>
                <a:spcPts val="600"/>
              </a:spcAft>
              <a:buNone/>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正方形/長方形 5"/>
          <p:cNvSpPr/>
          <p:nvPr userDrawn="1"/>
        </p:nvSpPr>
        <p:spPr>
          <a:xfrm>
            <a:off x="251520" y="3356992"/>
            <a:ext cx="8640960" cy="72008"/>
          </a:xfrm>
          <a:prstGeom prst="rect">
            <a:avLst/>
          </a:prstGeom>
          <a:gradFill flip="none" rotWithShape="1">
            <a:gsLst>
              <a:gs pos="50000">
                <a:schemeClr val="tx2"/>
              </a:gs>
              <a:gs pos="30000">
                <a:schemeClr val="tx2">
                  <a:lumMod val="40000"/>
                  <a:lumOff val="60000"/>
                </a:schemeClr>
              </a:gs>
              <a:gs pos="0">
                <a:schemeClr val="bg1"/>
              </a:gs>
              <a:gs pos="70000">
                <a:schemeClr val="tx2">
                  <a:lumMod val="40000"/>
                  <a:lumOff val="60000"/>
                </a:schemeClr>
              </a:gs>
              <a:gs pos="100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8563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096606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345474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700174"/>
          </a:xfrm>
          <a:gradFill flip="none" rotWithShape="1">
            <a:gsLst>
              <a:gs pos="69600">
                <a:srgbClr val="0000FF"/>
              </a:gs>
              <a:gs pos="0">
                <a:srgbClr val="0000CC"/>
              </a:gs>
              <a:gs pos="100000">
                <a:srgbClr val="66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ja-JP" altLang="en-US" b="1" dirty="0">
                <a:solidFill>
                  <a:schemeClr val="bg1"/>
                </a:solidFill>
                <a:latin typeface="+mj-ea"/>
                <a:ea typeface="+mj-ea"/>
              </a:defRPr>
            </a:lvl1pPr>
          </a:lstStyle>
          <a:p>
            <a:pPr marL="0" lvl="0"/>
            <a:r>
              <a:rPr kumimoji="1" lang="ja-JP" altLang="en-US"/>
              <a:t>マスター タイトルの書式設定</a:t>
            </a:r>
          </a:p>
        </p:txBody>
      </p:sp>
    </p:spTree>
    <p:extLst>
      <p:ext uri="{BB962C8B-B14F-4D97-AF65-F5344CB8AC3E}">
        <p14:creationId xmlns:p14="http://schemas.microsoft.com/office/powerpoint/2010/main" val="1541464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885217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563702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552253"/>
          </a:xfrm>
          <a:noFill/>
        </p:spPr>
        <p:txBody>
          <a:bodyPr wrap="square" lIns="72000" tIns="72000" rIns="72000" bIns="36000" rtlCol="0">
            <a:noAutofit/>
          </a:bodyPr>
          <a:lstStyle>
            <a:lvl1pPr algn="just">
              <a:defRPr lang="ja-JP" altLang="en-US" sz="2400" b="1">
                <a:solidFill>
                  <a:schemeClr val="tx2"/>
                </a:solidFill>
                <a:latin typeface="+mj-ea"/>
                <a:ea typeface="+mj-ea"/>
              </a:defRPr>
            </a:lvl1pPr>
          </a:lstStyle>
          <a:p>
            <a:pPr marL="0" lvl="0" algn="just">
              <a:lnSpc>
                <a:spcPct val="120000"/>
              </a:lnSpc>
              <a:spcAft>
                <a:spcPts val="600"/>
              </a:spcAft>
            </a:pPr>
            <a:r>
              <a:rPr kumimoji="1" lang="ja-JP" altLang="en-US"/>
              <a:t>マスター タイトルの書式設定</a:t>
            </a:r>
          </a:p>
        </p:txBody>
      </p:sp>
      <p:sp>
        <p:nvSpPr>
          <p:cNvPr id="8" name="正方形/長方形 7"/>
          <p:cNvSpPr/>
          <p:nvPr userDrawn="1"/>
        </p:nvSpPr>
        <p:spPr>
          <a:xfrm>
            <a:off x="0" y="548680"/>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4" name="正方形/長方形 3"/>
          <p:cNvSpPr/>
          <p:nvPr userDrawn="1"/>
        </p:nvSpPr>
        <p:spPr>
          <a:xfrm>
            <a:off x="8028384" y="6551452"/>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86150"/>
            <a:ext cx="571500" cy="223838"/>
          </a:xfrm>
          <a:prstGeom prst="rect">
            <a:avLst/>
          </a:prstGeom>
          <a:noFill/>
        </p:spPr>
      </p:pic>
      <p:sp>
        <p:nvSpPr>
          <p:cNvPr id="6" name="テキスト ボックス 5"/>
          <p:cNvSpPr txBox="1"/>
          <p:nvPr userDrawn="1"/>
        </p:nvSpPr>
        <p:spPr>
          <a:xfrm>
            <a:off x="8604000" y="6552908"/>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1721608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a:off x="8028384" y="6542906"/>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77604"/>
            <a:ext cx="571500" cy="223838"/>
          </a:xfrm>
          <a:prstGeom prst="rect">
            <a:avLst/>
          </a:prstGeom>
          <a:noFill/>
        </p:spPr>
      </p:pic>
      <p:sp>
        <p:nvSpPr>
          <p:cNvPr id="7" name="テキスト ボックス 6"/>
          <p:cNvSpPr txBox="1"/>
          <p:nvPr userDrawn="1"/>
        </p:nvSpPr>
        <p:spPr>
          <a:xfrm>
            <a:off x="8604000" y="6544362"/>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329482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79200" y="2178000"/>
            <a:ext cx="8992800" cy="1899072"/>
          </a:xfrm>
        </p:spPr>
        <p:txBody>
          <a:bodyPr anchor="t">
            <a:normAutofit/>
          </a:bodyPr>
          <a:lstStyle>
            <a:lvl1pPr>
              <a:lnSpc>
                <a:spcPct val="120000"/>
              </a:lnSpc>
              <a:spcAft>
                <a:spcPts val="600"/>
              </a:spcAft>
              <a:defRPr sz="3200" b="1">
                <a:solidFill>
                  <a:srgbClr val="1F4769"/>
                </a:solidFill>
                <a:latin typeface="Meiryo UI" panose="020B0604030504040204" pitchFamily="50" charset="-128"/>
                <a:ea typeface="Meiryo UI" panose="020B0604030504040204" pitchFamily="50" charset="-128"/>
                <a:cs typeface="Meiryo UI" panose="020B0604030504040204" pitchFamily="50" charset="-128"/>
              </a:defRPr>
            </a:lvl1pPr>
          </a:lstStyle>
          <a:p>
            <a:br>
              <a:rPr kumimoji="1" lang="en-US" altLang="ja-JP"/>
            </a:br>
            <a:r>
              <a:rPr kumimoji="1" lang="ja-JP" altLang="en-US"/>
              <a:t>マスター タイトルの書式設定</a:t>
            </a:r>
          </a:p>
        </p:txBody>
      </p:sp>
      <p:sp>
        <p:nvSpPr>
          <p:cNvPr id="3" name="サブタイトル 2"/>
          <p:cNvSpPr>
            <a:spLocks noGrp="1"/>
          </p:cNvSpPr>
          <p:nvPr>
            <p:ph type="subTitle" idx="1"/>
          </p:nvPr>
        </p:nvSpPr>
        <p:spPr>
          <a:xfrm>
            <a:off x="0" y="4638848"/>
            <a:ext cx="9144000" cy="1022400"/>
          </a:xfrm>
        </p:spPr>
        <p:txBody>
          <a:bodyPr>
            <a:normAutofit/>
          </a:bodyPr>
          <a:lstStyle>
            <a:lvl1pPr marL="0" indent="0" algn="ctr">
              <a:lnSpc>
                <a:spcPct val="120000"/>
              </a:lnSpc>
              <a:spcBef>
                <a:spcPts val="0"/>
              </a:spcBef>
              <a:spcAft>
                <a:spcPts val="600"/>
              </a:spcAft>
              <a:buNone/>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6" name="正方形/長方形 5"/>
          <p:cNvSpPr/>
          <p:nvPr userDrawn="1"/>
        </p:nvSpPr>
        <p:spPr>
          <a:xfrm>
            <a:off x="251520" y="3356992"/>
            <a:ext cx="8640960" cy="72008"/>
          </a:xfrm>
          <a:prstGeom prst="rect">
            <a:avLst/>
          </a:prstGeom>
          <a:gradFill flip="none" rotWithShape="1">
            <a:gsLst>
              <a:gs pos="50000">
                <a:schemeClr val="tx2"/>
              </a:gs>
              <a:gs pos="30000">
                <a:schemeClr val="tx2">
                  <a:lumMod val="40000"/>
                  <a:lumOff val="60000"/>
                </a:schemeClr>
              </a:gs>
              <a:gs pos="0">
                <a:schemeClr val="bg1"/>
              </a:gs>
              <a:gs pos="70000">
                <a:schemeClr val="tx2">
                  <a:lumMod val="40000"/>
                  <a:lumOff val="60000"/>
                </a:schemeClr>
              </a:gs>
              <a:gs pos="100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60554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378328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700174"/>
          </a:xfrm>
          <a:gradFill flip="none" rotWithShape="1">
            <a:gsLst>
              <a:gs pos="69600">
                <a:srgbClr val="0000FF"/>
              </a:gs>
              <a:gs pos="0">
                <a:srgbClr val="0000CC"/>
              </a:gs>
              <a:gs pos="100000">
                <a:srgbClr val="66FF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ja-JP" altLang="en-US" b="1" dirty="0">
                <a:solidFill>
                  <a:schemeClr val="bg1"/>
                </a:solidFill>
                <a:latin typeface="+mj-ea"/>
                <a:ea typeface="+mj-ea"/>
              </a:defRPr>
            </a:lvl1pPr>
          </a:lstStyle>
          <a:p>
            <a:pPr marL="0" lvl="0"/>
            <a:r>
              <a:rPr kumimoji="1" lang="ja-JP" altLang="en-US"/>
              <a:t>マスター タイトルの書式設定</a:t>
            </a:r>
          </a:p>
        </p:txBody>
      </p:sp>
    </p:spTree>
    <p:extLst>
      <p:ext uri="{BB962C8B-B14F-4D97-AF65-F5344CB8AC3E}">
        <p14:creationId xmlns:p14="http://schemas.microsoft.com/office/powerpoint/2010/main" val="3362159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0703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36415656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9176839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470019"/>
          </a:xfrm>
          <a:noFill/>
        </p:spPr>
        <p:txBody>
          <a:bodyPr wrap="square" lIns="72000" tIns="72000" rIns="72000" bIns="36000" rtlCol="0">
            <a:noAutofit/>
          </a:bodyPr>
          <a:lstStyle>
            <a:lvl1pPr algn="just">
              <a:defRPr lang="ja-JP" altLang="en-US" sz="2400" b="1">
                <a:solidFill>
                  <a:schemeClr val="tx2"/>
                </a:solidFill>
                <a:latin typeface="+mj-ea"/>
                <a:ea typeface="+mj-ea"/>
              </a:defRPr>
            </a:lvl1pPr>
          </a:lstStyle>
          <a:p>
            <a:pPr marL="0" lvl="0" algn="just">
              <a:lnSpc>
                <a:spcPct val="120000"/>
              </a:lnSpc>
              <a:spcAft>
                <a:spcPts val="600"/>
              </a:spcAft>
            </a:pPr>
            <a:r>
              <a:rPr kumimoji="1" lang="ja-JP" altLang="en-US"/>
              <a:t>マスター タイトルの書式設定</a:t>
            </a:r>
          </a:p>
        </p:txBody>
      </p:sp>
      <p:sp>
        <p:nvSpPr>
          <p:cNvPr id="8" name="正方形/長方形 7"/>
          <p:cNvSpPr/>
          <p:nvPr userDrawn="1"/>
        </p:nvSpPr>
        <p:spPr>
          <a:xfrm>
            <a:off x="0" y="411947"/>
            <a:ext cx="9144000" cy="72008"/>
          </a:xfrm>
          <a:prstGeom prst="rect">
            <a:avLst/>
          </a:prstGeom>
          <a:gradFill flip="none" rotWithShape="1">
            <a:gsLst>
              <a:gs pos="0">
                <a:schemeClr val="tx2"/>
              </a:gs>
              <a:gs pos="32000">
                <a:schemeClr val="tx2">
                  <a:lumMod val="40000"/>
                  <a:lumOff val="60000"/>
                </a:schemeClr>
              </a:gs>
              <a:gs pos="87000">
                <a:schemeClr val="accent1">
                  <a:tint val="15000"/>
                  <a:satMod val="350000"/>
                  <a:lumMod val="0"/>
                  <a:lumOff val="100000"/>
                  <a:alpha val="0"/>
                </a:schemeClr>
              </a:gs>
            </a:gsLst>
            <a:lin ang="0" scaled="1"/>
            <a:tileRect/>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latin typeface="+mn-ea"/>
            </a:endParaRPr>
          </a:p>
        </p:txBody>
      </p:sp>
      <p:sp>
        <p:nvSpPr>
          <p:cNvPr id="6" name="テキスト ボックス 5"/>
          <p:cNvSpPr txBox="1"/>
          <p:nvPr userDrawn="1"/>
        </p:nvSpPr>
        <p:spPr>
          <a:xfrm>
            <a:off x="8604000" y="6552908"/>
            <a:ext cx="504000" cy="288000"/>
          </a:xfrm>
          <a:prstGeom prst="rect">
            <a:avLst/>
          </a:prstGeom>
          <a:noFill/>
        </p:spPr>
        <p:txBody>
          <a:bodyPr wrap="none" rtlCol="0" anchor="ctr">
            <a:noAutofit/>
          </a:bodyPr>
          <a:lstStyle/>
          <a:p>
            <a:pPr algn="r"/>
            <a:fld id="{0E4E0B74-C8CC-4E75-86AB-9D7878029A4A}" type="slidenum">
              <a:rPr kumimoji="1" lang="ja-JP" altLang="en-US" sz="1400" smtClean="0">
                <a:latin typeface="+mn-ea"/>
                <a:ea typeface="+mn-ea"/>
              </a:rPr>
              <a:pPr algn="r"/>
              <a:t>‹#›</a:t>
            </a:fld>
            <a:endParaRPr kumimoji="1" lang="ja-JP" altLang="en-US" sz="1400">
              <a:latin typeface="+mn-ea"/>
              <a:ea typeface="+mn-ea"/>
            </a:endParaRPr>
          </a:p>
        </p:txBody>
      </p:sp>
    </p:spTree>
    <p:extLst>
      <p:ext uri="{BB962C8B-B14F-4D97-AF65-F5344CB8AC3E}">
        <p14:creationId xmlns:p14="http://schemas.microsoft.com/office/powerpoint/2010/main" val="18271790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a:off x="8028384" y="6542906"/>
            <a:ext cx="1080120" cy="28803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D:\taihaku\My Pictures\images\JMA-logo.JPG"/>
          <p:cNvPicPr>
            <a:picLocks noChangeAspect="1" noChangeArrowheads="1"/>
          </p:cNvPicPr>
          <p:nvPr userDrawn="1"/>
        </p:nvPicPr>
        <p:blipFill>
          <a:blip r:embed="rId2" cstate="screen">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8104956" y="6577604"/>
            <a:ext cx="571500" cy="223838"/>
          </a:xfrm>
          <a:prstGeom prst="rect">
            <a:avLst/>
          </a:prstGeom>
          <a:noFill/>
        </p:spPr>
      </p:pic>
      <p:sp>
        <p:nvSpPr>
          <p:cNvPr id="7" name="テキスト ボックス 6"/>
          <p:cNvSpPr txBox="1"/>
          <p:nvPr userDrawn="1"/>
        </p:nvSpPr>
        <p:spPr>
          <a:xfrm>
            <a:off x="8604000" y="6544362"/>
            <a:ext cx="504000" cy="288000"/>
          </a:xfrm>
          <a:prstGeom prst="rect">
            <a:avLst/>
          </a:prstGeom>
          <a:noFill/>
        </p:spPr>
        <p:txBody>
          <a:bodyPr wrap="none" rtlCol="0" anchor="ctr">
            <a:noAutofit/>
          </a:bodyPr>
          <a:lstStyle/>
          <a:p>
            <a:pPr algn="r"/>
            <a:fld id="{0E4E0B74-C8CC-4E75-86AB-9D7878029A4A}" type="slidenum">
              <a:rPr kumimoji="1" lang="ja-JP" altLang="en-US" sz="1600" smtClean="0">
                <a:latin typeface="+mn-ea"/>
                <a:ea typeface="+mn-ea"/>
              </a:rPr>
              <a:pPr algn="r"/>
              <a:t>‹#›</a:t>
            </a:fld>
            <a:endParaRPr kumimoji="1" lang="ja-JP" altLang="en-US" sz="1600">
              <a:latin typeface="+mn-ea"/>
              <a:ea typeface="+mn-ea"/>
            </a:endParaRPr>
          </a:p>
        </p:txBody>
      </p:sp>
    </p:spTree>
    <p:extLst>
      <p:ext uri="{BB962C8B-B14F-4D97-AF65-F5344CB8AC3E}">
        <p14:creationId xmlns:p14="http://schemas.microsoft.com/office/powerpoint/2010/main" val="162277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28809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7010400" y="6525344"/>
            <a:ext cx="2133600" cy="476250"/>
          </a:xfrm>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31166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15189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414262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19" Type="http://schemas.openxmlformats.org/officeDocument/2006/relationships/image" Target="../media/image4.wm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FFDCE21E-3BF4-4A13-BE4A-B95BE9787BE2}" type="slidenum">
              <a:rPr lang="en-US" altLang="ja-JP"/>
              <a:pPr>
                <a:defRPr/>
              </a:pPr>
              <a:t>‹#›</a:t>
            </a:fld>
            <a:endParaRPr lang="en-US" altLang="ja-JP"/>
          </a:p>
        </p:txBody>
      </p:sp>
      <p:grpSp>
        <p:nvGrpSpPr>
          <p:cNvPr id="2" name="Group 18"/>
          <p:cNvGrpSpPr>
            <a:grpSpLocks/>
          </p:cNvGrpSpPr>
          <p:nvPr userDrawn="1"/>
        </p:nvGrpSpPr>
        <p:grpSpPr bwMode="auto">
          <a:xfrm>
            <a:off x="0" y="0"/>
            <a:ext cx="9144000" cy="546100"/>
            <a:chOff x="0" y="0"/>
            <a:chExt cx="5760" cy="344"/>
          </a:xfrm>
        </p:grpSpPr>
        <p:pic>
          <p:nvPicPr>
            <p:cNvPr id="1034"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4932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3670"/>
          <a:stretch>
            <a:fillRect/>
          </a:stretch>
        </p:blipFill>
        <p:spPr bwMode="auto">
          <a:xfrm>
            <a:off x="7593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931"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92">
                <a:latin typeface="Arial" charset="0"/>
                <a:ea typeface="ＭＳ Ｐゴシック" pitchFamily="50" charset="-128"/>
              </a:defRPr>
            </a:lvl1pPr>
          </a:lstStyle>
          <a:p>
            <a:pPr>
              <a:defRPr/>
            </a:pPr>
            <a:endParaRPr lang="en-US" altLang="ja-JP">
              <a:solidFill>
                <a:srgbClr val="000000"/>
              </a:solidFill>
            </a:endParaRPr>
          </a:p>
        </p:txBody>
      </p:sp>
      <p:sp>
        <p:nvSpPr>
          <p:cNvPr id="30724"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a:latin typeface="Arial" charset="0"/>
                <a:ea typeface="ＭＳ Ｐゴシック" pitchFamily="50" charset="-128"/>
              </a:defRPr>
            </a:lvl1pPr>
          </a:lstStyle>
          <a:p>
            <a:pPr>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a:latin typeface="Arial" charset="0"/>
                <a:ea typeface="ＭＳ Ｐゴシック" pitchFamily="50" charset="-128"/>
              </a:defRPr>
            </a:lvl1pPr>
          </a:lstStyle>
          <a:p>
            <a:pPr>
              <a:defRPr/>
            </a:pPr>
            <a:fld id="{0236B547-3939-4448-B510-15C4227AECE5}" type="slidenum">
              <a:rPr lang="en-US" altLang="ja-JP">
                <a:solidFill>
                  <a:srgbClr val="000000"/>
                </a:solidFill>
              </a:rPr>
              <a:pPr>
                <a:defRPr/>
              </a:pPr>
              <a:t>‹#›</a:t>
            </a:fld>
            <a:endParaRPr lang="en-US" altLang="ja-JP">
              <a:solidFill>
                <a:srgbClr val="000000"/>
              </a:solidFill>
            </a:endParaRPr>
          </a:p>
        </p:txBody>
      </p:sp>
      <p:sp>
        <p:nvSpPr>
          <p:cNvPr id="30726" name="Rectangle 6"/>
          <p:cNvSpPr>
            <a:spLocks noChangeArrowheads="1"/>
          </p:cNvSpPr>
          <p:nvPr/>
        </p:nvSpPr>
        <p:spPr bwMode="auto">
          <a:xfrm>
            <a:off x="0" y="1"/>
            <a:ext cx="9144000" cy="366713"/>
          </a:xfrm>
          <a:prstGeom prst="rect">
            <a:avLst/>
          </a:prstGeom>
          <a:no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nvGrpSpPr>
          <p:cNvPr id="2" name="Group 27"/>
          <p:cNvGrpSpPr>
            <a:grpSpLocks/>
          </p:cNvGrpSpPr>
          <p:nvPr/>
        </p:nvGrpSpPr>
        <p:grpSpPr bwMode="auto">
          <a:xfrm>
            <a:off x="0" y="333378"/>
            <a:ext cx="9144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algn="ctr">
                <a:defRPr/>
              </a:pPr>
              <a:endParaRPr lang="ja-JP" altLang="en-US">
                <a:solidFill>
                  <a:srgbClr val="000000"/>
                </a:solidFill>
                <a:latin typeface="Arial"/>
                <a:ea typeface="ＭＳ Ｐゴシック"/>
              </a:endParaRPr>
            </a:p>
          </p:txBody>
        </p:sp>
      </p:grpSp>
      <p:sp>
        <p:nvSpPr>
          <p:cNvPr id="7176" name="Rectangle 22"/>
          <p:cNvSpPr>
            <a:spLocks noGrp="1" noChangeArrowheads="1"/>
          </p:cNvSpPr>
          <p:nvPr>
            <p:ph type="title"/>
          </p:nvPr>
        </p:nvSpPr>
        <p:spPr bwMode="auto">
          <a:xfrm>
            <a:off x="2" y="0"/>
            <a:ext cx="7630258"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7177" name="Picture 32" descr="ppjtitle"/>
          <p:cNvPicPr>
            <a:picLocks noChangeAspect="1" noChangeArrowheads="1"/>
          </p:cNvPicPr>
          <p:nvPr/>
        </p:nvPicPr>
        <p:blipFill>
          <a:blip r:embed="rId14" cstate="print"/>
          <a:srcRect/>
          <a:stretch>
            <a:fillRect/>
          </a:stretch>
        </p:blipFill>
        <p:spPr bwMode="auto">
          <a:xfrm>
            <a:off x="8028844" y="1"/>
            <a:ext cx="1115157" cy="334963"/>
          </a:xfrm>
          <a:prstGeom prst="rect">
            <a:avLst/>
          </a:prstGeom>
          <a:noFill/>
          <a:ln w="9525">
            <a:noFill/>
            <a:miter lim="800000"/>
            <a:headEnd/>
            <a:tailEnd/>
          </a:ln>
        </p:spPr>
      </p:pic>
    </p:spTree>
    <p:extLst>
      <p:ext uri="{BB962C8B-B14F-4D97-AF65-F5344CB8AC3E}">
        <p14:creationId xmlns:p14="http://schemas.microsoft.com/office/powerpoint/2010/main" val="280499840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Lst>
  <p:hf hdr="0" ftr="0" dt="0"/>
  <p:txStyles>
    <p:titleStyle>
      <a:lvl1pPr algn="l" rtl="0" eaLnBrk="0" fontAlgn="base" hangingPunct="0">
        <a:spcBef>
          <a:spcPct val="0"/>
        </a:spcBef>
        <a:spcAft>
          <a:spcPct val="0"/>
        </a:spcAft>
        <a:defRPr kumimoji="1" sz="2584">
          <a:solidFill>
            <a:schemeClr val="tx1"/>
          </a:solidFill>
          <a:latin typeface="+mj-lt"/>
          <a:ea typeface="+mj-ea"/>
          <a:cs typeface="+mj-cs"/>
        </a:defRPr>
      </a:lvl1pPr>
      <a:lvl2pPr algn="l" rtl="0" eaLnBrk="0" fontAlgn="base" hangingPunct="0">
        <a:spcBef>
          <a:spcPct val="0"/>
        </a:spcBef>
        <a:spcAft>
          <a:spcPct val="0"/>
        </a:spcAft>
        <a:defRPr kumimoji="1" sz="2584">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4">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4">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4">
          <a:solidFill>
            <a:schemeClr val="tx1"/>
          </a:solidFill>
          <a:latin typeface="HGP創英角ｺﾞｼｯｸUB" pitchFamily="50" charset="-128"/>
          <a:ea typeface="HGP創英角ｺﾞｼｯｸUB" pitchFamily="50" charset="-128"/>
        </a:defRPr>
      </a:lvl5pPr>
      <a:lvl6pPr marL="422037" algn="l" rtl="0" fontAlgn="base">
        <a:spcBef>
          <a:spcPct val="0"/>
        </a:spcBef>
        <a:spcAft>
          <a:spcPct val="0"/>
        </a:spcAft>
        <a:defRPr kumimoji="1" sz="2584">
          <a:solidFill>
            <a:schemeClr val="tx1"/>
          </a:solidFill>
          <a:latin typeface="HGP創英角ｺﾞｼｯｸUB" pitchFamily="50" charset="-128"/>
          <a:ea typeface="HGP創英角ｺﾞｼｯｸUB" pitchFamily="50" charset="-128"/>
        </a:defRPr>
      </a:lvl6pPr>
      <a:lvl7pPr marL="844073" algn="l" rtl="0" fontAlgn="base">
        <a:spcBef>
          <a:spcPct val="0"/>
        </a:spcBef>
        <a:spcAft>
          <a:spcPct val="0"/>
        </a:spcAft>
        <a:defRPr kumimoji="1" sz="2584">
          <a:solidFill>
            <a:schemeClr val="tx1"/>
          </a:solidFill>
          <a:latin typeface="HGP創英角ｺﾞｼｯｸUB" pitchFamily="50" charset="-128"/>
          <a:ea typeface="HGP創英角ｺﾞｼｯｸUB" pitchFamily="50" charset="-128"/>
        </a:defRPr>
      </a:lvl7pPr>
      <a:lvl8pPr marL="1266110" algn="l" rtl="0" fontAlgn="base">
        <a:spcBef>
          <a:spcPct val="0"/>
        </a:spcBef>
        <a:spcAft>
          <a:spcPct val="0"/>
        </a:spcAft>
        <a:defRPr kumimoji="1" sz="2584">
          <a:solidFill>
            <a:schemeClr val="tx1"/>
          </a:solidFill>
          <a:latin typeface="HGP創英角ｺﾞｼｯｸUB" pitchFamily="50" charset="-128"/>
          <a:ea typeface="HGP創英角ｺﾞｼｯｸUB" pitchFamily="50" charset="-128"/>
        </a:defRPr>
      </a:lvl8pPr>
      <a:lvl9pPr marL="1688147" algn="l" rtl="0" fontAlgn="base">
        <a:spcBef>
          <a:spcPct val="0"/>
        </a:spcBef>
        <a:spcAft>
          <a:spcPct val="0"/>
        </a:spcAft>
        <a:defRPr kumimoji="1" sz="2584">
          <a:solidFill>
            <a:schemeClr val="tx1"/>
          </a:solidFill>
          <a:latin typeface="HGP創英角ｺﾞｼｯｸUB" pitchFamily="50" charset="-128"/>
          <a:ea typeface="HGP創英角ｺﾞｼｯｸUB" pitchFamily="50" charset="-128"/>
        </a:defRPr>
      </a:lvl9pPr>
    </p:titleStyle>
    <p:bodyStyle>
      <a:lvl1pPr marL="316528" indent="-316528" algn="l" rtl="0" eaLnBrk="0" fontAlgn="base" hangingPunct="0">
        <a:spcBef>
          <a:spcPct val="20000"/>
        </a:spcBef>
        <a:spcAft>
          <a:spcPct val="0"/>
        </a:spcAft>
        <a:buChar char="•"/>
        <a:defRPr kumimoji="1" sz="2954">
          <a:solidFill>
            <a:schemeClr val="tx1"/>
          </a:solidFill>
          <a:latin typeface="+mn-lt"/>
          <a:ea typeface="ＭＳ Ｐゴシック" pitchFamily="50" charset="-128"/>
          <a:cs typeface="+mn-cs"/>
        </a:defRPr>
      </a:lvl1pPr>
      <a:lvl2pPr marL="685809" indent="-263773" algn="l" rtl="0" eaLnBrk="0" fontAlgn="base" hangingPunct="0">
        <a:spcBef>
          <a:spcPct val="20000"/>
        </a:spcBef>
        <a:spcAft>
          <a:spcPct val="0"/>
        </a:spcAft>
        <a:buChar char="–"/>
        <a:defRPr kumimoji="1" sz="2584">
          <a:solidFill>
            <a:schemeClr val="tx1"/>
          </a:solidFill>
          <a:latin typeface="+mn-lt"/>
          <a:ea typeface="ＭＳ Ｐゴシック" pitchFamily="50" charset="-128"/>
        </a:defRPr>
      </a:lvl2pPr>
      <a:lvl3pPr marL="1055092" indent="-211019" algn="l" rtl="0" eaLnBrk="0" fontAlgn="base" hangingPunct="0">
        <a:spcBef>
          <a:spcPct val="20000"/>
        </a:spcBef>
        <a:spcAft>
          <a:spcPct val="0"/>
        </a:spcAft>
        <a:buChar char="•"/>
        <a:defRPr kumimoji="1" sz="2216">
          <a:solidFill>
            <a:schemeClr val="tx1"/>
          </a:solidFill>
          <a:latin typeface="+mn-lt"/>
          <a:ea typeface="ＭＳ Ｐゴシック" pitchFamily="50" charset="-128"/>
        </a:defRPr>
      </a:lvl3pPr>
      <a:lvl4pPr marL="1477128" indent="-211019"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4pPr>
      <a:lvl5pPr marL="1899165" indent="-211019" algn="l" rtl="0" eaLnBrk="0" fontAlgn="base" hangingPunct="0">
        <a:spcBef>
          <a:spcPct val="20000"/>
        </a:spcBef>
        <a:spcAft>
          <a:spcPct val="0"/>
        </a:spcAft>
        <a:buChar char="»"/>
        <a:defRPr kumimoji="1" sz="1846">
          <a:solidFill>
            <a:schemeClr val="tx1"/>
          </a:solidFill>
          <a:latin typeface="+mn-lt"/>
          <a:ea typeface="ＭＳ Ｐゴシック" pitchFamily="50" charset="-128"/>
        </a:defRPr>
      </a:lvl5pPr>
      <a:lvl6pPr marL="2321202" indent="-211019" algn="l" rtl="0" fontAlgn="base">
        <a:spcBef>
          <a:spcPct val="20000"/>
        </a:spcBef>
        <a:spcAft>
          <a:spcPct val="0"/>
        </a:spcAft>
        <a:buChar char="»"/>
        <a:defRPr kumimoji="1" sz="1846">
          <a:solidFill>
            <a:schemeClr val="tx1"/>
          </a:solidFill>
          <a:latin typeface="+mn-lt"/>
          <a:ea typeface="+mn-ea"/>
        </a:defRPr>
      </a:lvl6pPr>
      <a:lvl7pPr marL="2743238" indent="-211019" algn="l" rtl="0" fontAlgn="base">
        <a:spcBef>
          <a:spcPct val="20000"/>
        </a:spcBef>
        <a:spcAft>
          <a:spcPct val="0"/>
        </a:spcAft>
        <a:buChar char="»"/>
        <a:defRPr kumimoji="1" sz="1846">
          <a:solidFill>
            <a:schemeClr val="tx1"/>
          </a:solidFill>
          <a:latin typeface="+mn-lt"/>
          <a:ea typeface="+mn-ea"/>
        </a:defRPr>
      </a:lvl7pPr>
      <a:lvl8pPr marL="3165275" indent="-211019" algn="l" rtl="0" fontAlgn="base">
        <a:spcBef>
          <a:spcPct val="20000"/>
        </a:spcBef>
        <a:spcAft>
          <a:spcPct val="0"/>
        </a:spcAft>
        <a:buChar char="»"/>
        <a:defRPr kumimoji="1" sz="1846">
          <a:solidFill>
            <a:schemeClr val="tx1"/>
          </a:solidFill>
          <a:latin typeface="+mn-lt"/>
          <a:ea typeface="+mn-ea"/>
        </a:defRPr>
      </a:lvl8pPr>
      <a:lvl9pPr marL="3587312" indent="-211019"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73" rtl="0" eaLnBrk="1" latinLnBrk="0" hangingPunct="1">
        <a:defRPr kumimoji="1" sz="1661" kern="1200">
          <a:solidFill>
            <a:schemeClr val="tx1"/>
          </a:solidFill>
          <a:latin typeface="+mn-lt"/>
          <a:ea typeface="+mn-ea"/>
          <a:cs typeface="+mn-cs"/>
        </a:defRPr>
      </a:lvl1pPr>
      <a:lvl2pPr marL="422037" algn="l" defTabSz="844073" rtl="0" eaLnBrk="1" latinLnBrk="0" hangingPunct="1">
        <a:defRPr kumimoji="1" sz="1661" kern="1200">
          <a:solidFill>
            <a:schemeClr val="tx1"/>
          </a:solidFill>
          <a:latin typeface="+mn-lt"/>
          <a:ea typeface="+mn-ea"/>
          <a:cs typeface="+mn-cs"/>
        </a:defRPr>
      </a:lvl2pPr>
      <a:lvl3pPr marL="844073" algn="l" defTabSz="844073" rtl="0" eaLnBrk="1" latinLnBrk="0" hangingPunct="1">
        <a:defRPr kumimoji="1" sz="1661" kern="1200">
          <a:solidFill>
            <a:schemeClr val="tx1"/>
          </a:solidFill>
          <a:latin typeface="+mn-lt"/>
          <a:ea typeface="+mn-ea"/>
          <a:cs typeface="+mn-cs"/>
        </a:defRPr>
      </a:lvl3pPr>
      <a:lvl4pPr marL="1266110" algn="l" defTabSz="844073" rtl="0" eaLnBrk="1" latinLnBrk="0" hangingPunct="1">
        <a:defRPr kumimoji="1" sz="1661" kern="1200">
          <a:solidFill>
            <a:schemeClr val="tx1"/>
          </a:solidFill>
          <a:latin typeface="+mn-lt"/>
          <a:ea typeface="+mn-ea"/>
          <a:cs typeface="+mn-cs"/>
        </a:defRPr>
      </a:lvl4pPr>
      <a:lvl5pPr marL="1688147" algn="l" defTabSz="844073" rtl="0" eaLnBrk="1" latinLnBrk="0" hangingPunct="1">
        <a:defRPr kumimoji="1" sz="1661" kern="1200">
          <a:solidFill>
            <a:schemeClr val="tx1"/>
          </a:solidFill>
          <a:latin typeface="+mn-lt"/>
          <a:ea typeface="+mn-ea"/>
          <a:cs typeface="+mn-cs"/>
        </a:defRPr>
      </a:lvl5pPr>
      <a:lvl6pPr marL="2110184" algn="l" defTabSz="844073" rtl="0" eaLnBrk="1" latinLnBrk="0" hangingPunct="1">
        <a:defRPr kumimoji="1" sz="1661" kern="1200">
          <a:solidFill>
            <a:schemeClr val="tx1"/>
          </a:solidFill>
          <a:latin typeface="+mn-lt"/>
          <a:ea typeface="+mn-ea"/>
          <a:cs typeface="+mn-cs"/>
        </a:defRPr>
      </a:lvl6pPr>
      <a:lvl7pPr marL="2532220" algn="l" defTabSz="844073" rtl="0" eaLnBrk="1" latinLnBrk="0" hangingPunct="1">
        <a:defRPr kumimoji="1" sz="1661" kern="1200">
          <a:solidFill>
            <a:schemeClr val="tx1"/>
          </a:solidFill>
          <a:latin typeface="+mn-lt"/>
          <a:ea typeface="+mn-ea"/>
          <a:cs typeface="+mn-cs"/>
        </a:defRPr>
      </a:lvl7pPr>
      <a:lvl8pPr marL="2954257" algn="l" defTabSz="844073" rtl="0" eaLnBrk="1" latinLnBrk="0" hangingPunct="1">
        <a:defRPr kumimoji="1" sz="1661" kern="1200">
          <a:solidFill>
            <a:schemeClr val="tx1"/>
          </a:solidFill>
          <a:latin typeface="+mn-lt"/>
          <a:ea typeface="+mn-ea"/>
          <a:cs typeface="+mn-cs"/>
        </a:defRPr>
      </a:lvl8pPr>
      <a:lvl9pPr marL="3376293" algn="l" defTabSz="844073" rtl="0" eaLnBrk="1" latinLnBrk="0" hangingPunct="1">
        <a:defRPr kumimoji="1" sz="166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eiryo UI" panose="020B0604030504040204" pitchFamily="50" charset="-128"/>
                <a:ea typeface="Meiryo UI" panose="020B0604030504040204"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eiryo UI" panose="020B0604030504040204" pitchFamily="50" charset="-128"/>
                <a:ea typeface="Meiryo UI" panose="020B0604030504040204"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eiryo UI" panose="020B0604030504040204" pitchFamily="50" charset="-128"/>
                <a:ea typeface="Meiryo UI" panose="020B0604030504040204" pitchFamily="50" charset="-128"/>
              </a:defRPr>
            </a:lvl1pPr>
          </a:lstStyle>
          <a:p>
            <a:fld id="{75E5A5F9-C9B3-40A3-9D44-1DA5A0C56F85}" type="slidenum">
              <a:rPr lang="en-US" altLang="ja-JP" smtClean="0"/>
              <a:pPr/>
              <a:t>‹#›</a:t>
            </a:fld>
            <a:endParaRPr lang="en-US" altLang="ja-JP"/>
          </a:p>
        </p:txBody>
      </p:sp>
      <p:grpSp>
        <p:nvGrpSpPr>
          <p:cNvPr id="2" name="Group 18"/>
          <p:cNvGrpSpPr>
            <a:grpSpLocks/>
          </p:cNvGrpSpPr>
          <p:nvPr userDrawn="1"/>
        </p:nvGrpSpPr>
        <p:grpSpPr bwMode="auto">
          <a:xfrm>
            <a:off x="0" y="0"/>
            <a:ext cx="9144000" cy="546100"/>
            <a:chOff x="0" y="0"/>
            <a:chExt cx="5760" cy="344"/>
          </a:xfrm>
        </p:grpSpPr>
        <p:pic>
          <p:nvPicPr>
            <p:cNvPr id="1034" name="Picture 9"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7">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8">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8">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4932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t="3670"/>
          <a:stretch>
            <a:fillRect/>
          </a:stretch>
        </p:blipFill>
        <p:spPr bwMode="auto">
          <a:xfrm>
            <a:off x="7593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018623"/>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930" r:id="rId14"/>
  </p:sldLayoutIdLst>
  <p:hf sldNum="0" hdr="0" ftr="0" dt="0"/>
  <p:txStyles>
    <p:title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eiryo UI" panose="020B0604030504040204" pitchFamily="50" charset="-128"/>
          <a:ea typeface="Meiryo UI" panose="020B0604030504040204" pitchFamily="50" charset="-128"/>
          <a:cs typeface="+mn-cs"/>
        </a:defRPr>
      </a:lvl1pPr>
      <a:lvl2pPr marL="742950" indent="-285750" algn="l" rtl="0" eaLnBrk="0" fontAlgn="base" hangingPunct="0">
        <a:spcBef>
          <a:spcPct val="20000"/>
        </a:spcBef>
        <a:spcAft>
          <a:spcPct val="0"/>
        </a:spcAft>
        <a:buChar char="–"/>
        <a:defRPr kumimoji="1" sz="2800">
          <a:solidFill>
            <a:schemeClr val="tx1"/>
          </a:solidFill>
          <a:latin typeface="Meiryo UI" panose="020B0604030504040204" pitchFamily="50" charset="-128"/>
          <a:ea typeface="Meiryo UI" panose="020B0604030504040204"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eiryo UI" panose="020B0604030504040204" pitchFamily="50" charset="-128"/>
          <a:ea typeface="Meiryo UI" panose="020B0604030504040204"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eiryo UI" panose="020B0604030504040204" pitchFamily="50" charset="-128"/>
          <a:ea typeface="Meiryo UI" panose="020B0604030504040204" pitchFamily="50" charset="-128"/>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46723243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hf sldNum="0"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96242309"/>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Lst>
  <p:hf hdr="0" ftr="0" dt="0"/>
  <p:txStyles>
    <p:titleStyle>
      <a:lvl1pPr algn="ctr"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0427D-2C5C-5396-8CB0-97A297FAEE7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1247642-824A-BDE3-5DA5-FA543201763E}"/>
              </a:ext>
            </a:extLst>
          </p:cNvPr>
          <p:cNvSpPr>
            <a:spLocks noGrp="1"/>
          </p:cNvSpPr>
          <p:nvPr>
            <p:ph type="ctrTitle"/>
          </p:nvPr>
        </p:nvSpPr>
        <p:spPr>
          <a:xfrm>
            <a:off x="1619250" y="2205912"/>
            <a:ext cx="7524750" cy="1470025"/>
          </a:xfrm>
        </p:spPr>
        <p:txBody>
          <a:bodyPr/>
          <a:lstStyle/>
          <a:p>
            <a:r>
              <a:rPr lang="ja-JP" altLang="en-US" sz="3200"/>
              <a:t>防災気象情報の改善について</a:t>
            </a:r>
            <a:endParaRPr kumimoji="1" lang="ja-JP" altLang="en-US" sz="3200"/>
          </a:p>
        </p:txBody>
      </p:sp>
      <p:sp>
        <p:nvSpPr>
          <p:cNvPr id="6" name="サブタイトル 2">
            <a:extLst>
              <a:ext uri="{FF2B5EF4-FFF2-40B4-BE49-F238E27FC236}">
                <a16:creationId xmlns:a16="http://schemas.microsoft.com/office/drawing/2014/main" id="{CD4C80F6-FF24-021E-2301-06CD47481B27}"/>
              </a:ext>
            </a:extLst>
          </p:cNvPr>
          <p:cNvSpPr>
            <a:spLocks noGrp="1"/>
          </p:cNvSpPr>
          <p:nvPr/>
        </p:nvSpPr>
        <p:spPr bwMode="auto">
          <a:xfrm>
            <a:off x="1371600" y="4097435"/>
            <a:ext cx="6400800" cy="84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kumimoji="1" lang="ja-JP" altLang="en-US" sz="2400"/>
              <a:t>令和</a:t>
            </a:r>
            <a:r>
              <a:rPr lang="ja-JP" altLang="en-US" sz="2400"/>
              <a:t>７</a:t>
            </a:r>
            <a:r>
              <a:rPr kumimoji="1" lang="ja-JP" altLang="en-US" sz="2400"/>
              <a:t>年１２月</a:t>
            </a:r>
            <a:endParaRPr kumimoji="1" lang="en-US" altLang="ja-JP" sz="2400"/>
          </a:p>
          <a:p>
            <a:r>
              <a:rPr lang="ja-JP" altLang="en-US" sz="2400"/>
              <a:t>水管理・国土保全局、気象庁</a:t>
            </a:r>
            <a:endParaRPr kumimoji="1" lang="en-US" altLang="ja-JP" sz="2400"/>
          </a:p>
        </p:txBody>
      </p:sp>
    </p:spTree>
    <p:extLst>
      <p:ext uri="{BB962C8B-B14F-4D97-AF65-F5344CB8AC3E}">
        <p14:creationId xmlns:p14="http://schemas.microsoft.com/office/powerpoint/2010/main" val="102283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4DC90-467E-A15A-F1A6-B40F9D5EA18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582FCCB-C87E-F770-6677-51DD8C5A88D3}"/>
              </a:ext>
            </a:extLst>
          </p:cNvPr>
          <p:cNvSpPr>
            <a:spLocks noGrp="1"/>
          </p:cNvSpPr>
          <p:nvPr>
            <p:ph type="title"/>
          </p:nvPr>
        </p:nvSpPr>
        <p:spPr>
          <a:xfrm>
            <a:off x="0" y="0"/>
            <a:ext cx="7747000" cy="476250"/>
          </a:xfrm>
        </p:spPr>
        <p:txBody>
          <a:bodyPr/>
          <a:lstStyle/>
          <a:p>
            <a:r>
              <a:rPr kumimoji="1" lang="ja-JP" altLang="en-US"/>
              <a:t>早期注意情報・</a:t>
            </a:r>
            <a:r>
              <a:rPr lang="ja-JP" altLang="en-US"/>
              <a:t>時系列情報</a:t>
            </a:r>
            <a:endParaRPr kumimoji="1" lang="ja-JP" altLang="en-US"/>
          </a:p>
        </p:txBody>
      </p:sp>
      <p:graphicFrame>
        <p:nvGraphicFramePr>
          <p:cNvPr id="10" name="表 9">
            <a:extLst>
              <a:ext uri="{FF2B5EF4-FFF2-40B4-BE49-F238E27FC236}">
                <a16:creationId xmlns:a16="http://schemas.microsoft.com/office/drawing/2014/main" id="{05DD0984-E027-A35A-6C1A-1A56EE8530C4}"/>
              </a:ext>
            </a:extLst>
          </p:cNvPr>
          <p:cNvGraphicFramePr>
            <a:graphicFrameLocks noGrp="1"/>
          </p:cNvGraphicFramePr>
          <p:nvPr/>
        </p:nvGraphicFramePr>
        <p:xfrm>
          <a:off x="779340" y="1884292"/>
          <a:ext cx="7812745" cy="997016"/>
        </p:xfrm>
        <a:graphic>
          <a:graphicData uri="http://schemas.openxmlformats.org/drawingml/2006/table">
            <a:tbl>
              <a:tblPr/>
              <a:tblGrid>
                <a:gridCol w="1418373">
                  <a:extLst>
                    <a:ext uri="{9D8B030D-6E8A-4147-A177-3AD203B41FA5}">
                      <a16:colId xmlns:a16="http://schemas.microsoft.com/office/drawing/2014/main" val="3694657018"/>
                    </a:ext>
                  </a:extLst>
                </a:gridCol>
                <a:gridCol w="768277">
                  <a:extLst>
                    <a:ext uri="{9D8B030D-6E8A-4147-A177-3AD203B41FA5}">
                      <a16:colId xmlns:a16="http://schemas.microsoft.com/office/drawing/2014/main" val="4079086468"/>
                    </a:ext>
                  </a:extLst>
                </a:gridCol>
                <a:gridCol w="768277">
                  <a:extLst>
                    <a:ext uri="{9D8B030D-6E8A-4147-A177-3AD203B41FA5}">
                      <a16:colId xmlns:a16="http://schemas.microsoft.com/office/drawing/2014/main" val="911307180"/>
                    </a:ext>
                  </a:extLst>
                </a:gridCol>
                <a:gridCol w="768277">
                  <a:extLst>
                    <a:ext uri="{9D8B030D-6E8A-4147-A177-3AD203B41FA5}">
                      <a16:colId xmlns:a16="http://schemas.microsoft.com/office/drawing/2014/main" val="2442691286"/>
                    </a:ext>
                  </a:extLst>
                </a:gridCol>
                <a:gridCol w="768277">
                  <a:extLst>
                    <a:ext uri="{9D8B030D-6E8A-4147-A177-3AD203B41FA5}">
                      <a16:colId xmlns:a16="http://schemas.microsoft.com/office/drawing/2014/main" val="1390790637"/>
                    </a:ext>
                  </a:extLst>
                </a:gridCol>
                <a:gridCol w="768277">
                  <a:extLst>
                    <a:ext uri="{9D8B030D-6E8A-4147-A177-3AD203B41FA5}">
                      <a16:colId xmlns:a16="http://schemas.microsoft.com/office/drawing/2014/main" val="2239320133"/>
                    </a:ext>
                  </a:extLst>
                </a:gridCol>
                <a:gridCol w="589085">
                  <a:extLst>
                    <a:ext uri="{9D8B030D-6E8A-4147-A177-3AD203B41FA5}">
                      <a16:colId xmlns:a16="http://schemas.microsoft.com/office/drawing/2014/main" val="556761454"/>
                    </a:ext>
                  </a:extLst>
                </a:gridCol>
                <a:gridCol w="576381">
                  <a:extLst>
                    <a:ext uri="{9D8B030D-6E8A-4147-A177-3AD203B41FA5}">
                      <a16:colId xmlns:a16="http://schemas.microsoft.com/office/drawing/2014/main" val="863090678"/>
                    </a:ext>
                  </a:extLst>
                </a:gridCol>
                <a:gridCol w="462507">
                  <a:extLst>
                    <a:ext uri="{9D8B030D-6E8A-4147-A177-3AD203B41FA5}">
                      <a16:colId xmlns:a16="http://schemas.microsoft.com/office/drawing/2014/main" val="342865722"/>
                    </a:ext>
                  </a:extLst>
                </a:gridCol>
                <a:gridCol w="462507">
                  <a:extLst>
                    <a:ext uri="{9D8B030D-6E8A-4147-A177-3AD203B41FA5}">
                      <a16:colId xmlns:a16="http://schemas.microsoft.com/office/drawing/2014/main" val="791751887"/>
                    </a:ext>
                  </a:extLst>
                </a:gridCol>
                <a:gridCol w="462507">
                  <a:extLst>
                    <a:ext uri="{9D8B030D-6E8A-4147-A177-3AD203B41FA5}">
                      <a16:colId xmlns:a16="http://schemas.microsoft.com/office/drawing/2014/main" val="1186168963"/>
                    </a:ext>
                  </a:extLst>
                </a:gridCol>
              </a:tblGrid>
              <a:tr h="249254">
                <a:tc>
                  <a:txBody>
                    <a:bodyPr/>
                    <a:lstStyle/>
                    <a:p>
                      <a:pPr algn="ctr"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gridSpan="4">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4</a:t>
                      </a:r>
                      <a:r>
                        <a:rPr lang="ja-JP" altLang="en-US" sz="14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5</a:t>
                      </a:r>
                      <a:r>
                        <a:rPr lang="ja-JP" altLang="en-US" sz="14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6</a:t>
                      </a:r>
                      <a:r>
                        <a:rPr lang="ja-JP" altLang="en-US" sz="1400" b="0" i="0" u="none" strike="noStrike">
                          <a:solidFill>
                            <a:srgbClr val="000000"/>
                          </a:solidFill>
                          <a:effectLst/>
                          <a:latin typeface="Meiryo UI" panose="020B0604030504040204" pitchFamily="50" charset="-128"/>
                          <a:ea typeface="Meiryo UI" panose="020B0604030504040204" pitchFamily="50" charset="-128"/>
                        </a:rPr>
                        <a:t>日</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028430"/>
                  </a:ext>
                </a:extLst>
              </a:tr>
              <a:tr h="24925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警報級の可能性</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Meiryo UI" panose="020B0604030504040204" pitchFamily="50" charset="-128"/>
                          <a:ea typeface="Meiryo UI" panose="020B0604030504040204" pitchFamily="50" charset="-128"/>
                        </a:rPr>
                        <a:t>18-24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Meiryo UI" panose="020B0604030504040204" pitchFamily="50" charset="-128"/>
                          <a:ea typeface="Meiryo UI" panose="020B0604030504040204" pitchFamily="50" charset="-128"/>
                        </a:rPr>
                        <a:t>00-06</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Meiryo UI" panose="020B0604030504040204" pitchFamily="50" charset="-128"/>
                          <a:ea typeface="Meiryo UI" panose="020B0604030504040204" pitchFamily="50" charset="-128"/>
                        </a:rPr>
                        <a:t>06-12</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Meiryo UI" panose="020B0604030504040204" pitchFamily="50" charset="-128"/>
                          <a:ea typeface="Meiryo UI" panose="020B0604030504040204" pitchFamily="50" charset="-128"/>
                        </a:rPr>
                        <a:t>12-18</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Meiryo UI" panose="020B0604030504040204" pitchFamily="50" charset="-128"/>
                          <a:ea typeface="Meiryo UI" panose="020B0604030504040204" pitchFamily="50" charset="-128"/>
                        </a:rPr>
                        <a:t>18-24</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Meiryo UI" panose="020B0604030504040204" pitchFamily="50" charset="-128"/>
                          <a:ea typeface="Meiryo UI" panose="020B0604030504040204" pitchFamily="50" charset="-128"/>
                        </a:rPr>
                        <a:t>00-12</a:t>
                      </a:r>
                      <a:endParaRPr lang="ja-JP" altLang="en-US" sz="1400" b="0" i="0" u="none" strike="noStrike">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solidFill>
                            <a:schemeClr val="tx1"/>
                          </a:solidFill>
                          <a:effectLst/>
                          <a:latin typeface="Meiryo UI" panose="020B0604030504040204" pitchFamily="50" charset="-128"/>
                          <a:ea typeface="Meiryo UI" panose="020B0604030504040204" pitchFamily="50" charset="-128"/>
                        </a:rPr>
                        <a:t>12-24</a:t>
                      </a:r>
                      <a:endParaRPr lang="ja-JP" altLang="en-US" sz="1400" b="0" i="0" u="none" strike="noStrike">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61481683"/>
                  </a:ext>
                </a:extLst>
              </a:tr>
              <a:tr h="249254">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大雨</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a:solidFill>
                            <a:schemeClr val="tx1"/>
                          </a:solidFill>
                          <a:effectLst/>
                          <a:latin typeface="Meiryo UI" panose="020B0604030504040204" pitchFamily="50" charset="-128"/>
                          <a:ea typeface="Meiryo UI" panose="020B060403050404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［中］</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chemeClr val="bg1"/>
                          </a:solidFill>
                          <a:effectLst/>
                          <a:latin typeface="Meiryo UI" panose="020B0604030504040204" pitchFamily="50" charset="-128"/>
                          <a:ea typeface="Meiryo UI" panose="020B0604030504040204" pitchFamily="50" charset="-128"/>
                        </a:rPr>
                        <a:t>［高］</a:t>
                      </a:r>
                      <a:endParaRPr lang="ja-JP" altLang="en-US" sz="1400" b="1"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0000"/>
                    </a:solidFill>
                  </a:tcPr>
                </a:tc>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［中］</a:t>
                      </a:r>
                      <a:endParaRPr lang="ja-JP" altLang="en-US" sz="1400" b="1" i="0" u="none" strike="noStrike">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ja-JP" altLang="en-US" sz="1400" b="1" i="0" u="none" strike="noStrike">
                          <a:solidFill>
                            <a:schemeClr val="tx1"/>
                          </a:solidFill>
                          <a:effectLst/>
                          <a:latin typeface="Meiryo UI" panose="020B0604030504040204" pitchFamily="50" charset="-128"/>
                          <a:ea typeface="Meiryo UI" panose="020B060403050404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720503"/>
                  </a:ext>
                </a:extLst>
              </a:tr>
              <a:tr h="249254">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土砂災害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1" i="0" u="none" strike="noStrike">
                          <a:solidFill>
                            <a:schemeClr val="tx1"/>
                          </a:solidFill>
                          <a:effectLst/>
                          <a:latin typeface="Meiryo UI" panose="020B0604030504040204" pitchFamily="50" charset="-128"/>
                          <a:ea typeface="Meiryo UI" panose="020B0604030504040204" pitchFamily="50" charset="-128"/>
                        </a:rPr>
                        <a:t>－</a:t>
                      </a:r>
                      <a:endParaRPr lang="ja-JP" altLang="en-US" sz="1400" b="0" i="0" u="none" strike="noStrike">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chemeClr val="bg1"/>
                          </a:solidFill>
                          <a:effectLst/>
                          <a:latin typeface="Meiryo UI" panose="020B0604030504040204" pitchFamily="50" charset="-128"/>
                          <a:ea typeface="Meiryo UI" panose="020B0604030504040204" pitchFamily="50" charset="-128"/>
                        </a:rPr>
                        <a:t>［高］</a:t>
                      </a:r>
                      <a:endParaRPr lang="ja-JP" altLang="en-US" sz="1400" b="1"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400" b="0" i="0" u="none" strike="noStrike">
                          <a:solidFill>
                            <a:schemeClr val="bg1"/>
                          </a:solidFill>
                          <a:effectLst/>
                          <a:latin typeface="Meiryo UI" panose="020B0604030504040204" pitchFamily="50" charset="-128"/>
                          <a:ea typeface="Meiryo UI" panose="020B0604030504040204" pitchFamily="50" charset="-128"/>
                        </a:rPr>
                        <a:t>［高］</a:t>
                      </a:r>
                      <a:endParaRPr lang="ja-JP" altLang="en-US" sz="1400" b="1" i="0" u="none" strike="noStrike">
                        <a:solidFill>
                          <a:srgbClr val="0000FF"/>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［中］</a:t>
                      </a:r>
                      <a:endParaRPr lang="ja-JP" altLang="en-US" sz="1400" b="1" i="0" u="none" strike="noStrike">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［中］</a:t>
                      </a:r>
                      <a:endParaRPr lang="ja-JP" altLang="en-US" sz="1400" b="1" i="0" u="none" strike="noStrike">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780351"/>
                  </a:ext>
                </a:extLst>
              </a:tr>
            </a:tbl>
          </a:graphicData>
        </a:graphic>
      </p:graphicFrame>
      <p:sp>
        <p:nvSpPr>
          <p:cNvPr id="14" name="楕円 13">
            <a:extLst>
              <a:ext uri="{FF2B5EF4-FFF2-40B4-BE49-F238E27FC236}">
                <a16:creationId xmlns:a16="http://schemas.microsoft.com/office/drawing/2014/main" id="{67025D6B-68AE-10A1-CDD0-15F6D8388E45}"/>
              </a:ext>
            </a:extLst>
          </p:cNvPr>
          <p:cNvSpPr/>
          <p:nvPr/>
        </p:nvSpPr>
        <p:spPr>
          <a:xfrm>
            <a:off x="882271" y="2331795"/>
            <a:ext cx="1125436" cy="638175"/>
          </a:xfrm>
          <a:prstGeom prst="ellipse">
            <a:avLst/>
          </a:prstGeom>
          <a:noFill/>
          <a:ln>
            <a:solidFill>
              <a:schemeClr val="tx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AAC7284D-2907-AFB9-DCC7-7F38BBB492D5}"/>
              </a:ext>
            </a:extLst>
          </p:cNvPr>
          <p:cNvSpPr/>
          <p:nvPr/>
        </p:nvSpPr>
        <p:spPr>
          <a:xfrm>
            <a:off x="2110637" y="2087322"/>
            <a:ext cx="5144986" cy="882648"/>
          </a:xfrm>
          <a:prstGeom prst="ellipse">
            <a:avLst/>
          </a:prstGeom>
          <a:noFill/>
          <a:ln>
            <a:solidFill>
              <a:schemeClr val="tx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B306906F-E324-32EB-C492-3B093DAD3818}"/>
              </a:ext>
            </a:extLst>
          </p:cNvPr>
          <p:cNvSpPr txBox="1"/>
          <p:nvPr/>
        </p:nvSpPr>
        <p:spPr>
          <a:xfrm>
            <a:off x="119253" y="718566"/>
            <a:ext cx="8900922" cy="646331"/>
          </a:xfrm>
          <a:prstGeom prst="rect">
            <a:avLst/>
          </a:prstGeom>
          <a:noFill/>
          <a:ln w="19050">
            <a:solidFill>
              <a:schemeClr val="tx1"/>
            </a:solidFill>
          </a:ln>
        </p:spPr>
        <p:txBody>
          <a:bodyPr wrap="square" rtlCol="0">
            <a:spAutoFit/>
          </a:bodyPr>
          <a:lstStyle/>
          <a:p>
            <a:pPr marL="342900" indent="-342900">
              <a:buFont typeface="Wingdings" panose="05000000000000000000" pitchFamily="2" charset="2"/>
              <a:buChar char="l"/>
            </a:pPr>
            <a:r>
              <a:rPr lang="ja-JP" altLang="en-US">
                <a:latin typeface="Meiryo UI" panose="020B0604030504040204" pitchFamily="50" charset="-128"/>
                <a:ea typeface="Meiryo UI" panose="020B0604030504040204" pitchFamily="50" charset="-128"/>
              </a:rPr>
              <a:t>早期注意情報（警戒レベル１）は、</a:t>
            </a:r>
            <a:r>
              <a:rPr lang="ja-JP" altLang="en-US" b="1" u="sng">
                <a:latin typeface="Meiryo UI" panose="020B0604030504040204" pitchFamily="50" charset="-128"/>
                <a:ea typeface="Meiryo UI" panose="020B0604030504040204" pitchFamily="50" charset="-128"/>
              </a:rPr>
              <a:t>５日先までの警報級の現象の可能性</a:t>
            </a:r>
            <a:r>
              <a:rPr lang="ja-JP" altLang="en-US">
                <a:latin typeface="Meiryo UI" panose="020B0604030504040204" pitchFamily="50" charset="-128"/>
                <a:ea typeface="Meiryo UI" panose="020B0604030504040204" pitchFamily="50" charset="-128"/>
              </a:rPr>
              <a:t>を発表</a:t>
            </a:r>
            <a:endParaRPr lang="en-US" altLang="ja-JP">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a:latin typeface="Meiryo UI" panose="020B0604030504040204" pitchFamily="50" charset="-128"/>
                <a:ea typeface="Meiryo UI" panose="020B0604030504040204" pitchFamily="50" charset="-128"/>
              </a:rPr>
              <a:t>時系列情報は、警報・注意報に先立って、</a:t>
            </a:r>
            <a:r>
              <a:rPr lang="ja-JP" altLang="en-US" b="1" u="sng">
                <a:latin typeface="Meiryo UI" panose="020B0604030504040204" pitchFamily="50" charset="-128"/>
                <a:ea typeface="Meiryo UI" panose="020B0604030504040204" pitchFamily="50" charset="-128"/>
              </a:rPr>
              <a:t>翌日までの気象状況の見通し</a:t>
            </a:r>
            <a:r>
              <a:rPr lang="ja-JP" altLang="en-US">
                <a:latin typeface="Meiryo UI" panose="020B0604030504040204" pitchFamily="50" charset="-128"/>
                <a:ea typeface="Meiryo UI" panose="020B0604030504040204" pitchFamily="50" charset="-128"/>
              </a:rPr>
              <a:t>を、毎日</a:t>
            </a:r>
            <a:r>
              <a:rPr lang="en-US" altLang="ja-JP">
                <a:latin typeface="Meiryo UI" panose="020B0604030504040204" pitchFamily="50" charset="-128"/>
                <a:ea typeface="Meiryo UI" panose="020B0604030504040204" pitchFamily="50" charset="-128"/>
              </a:rPr>
              <a:t>4</a:t>
            </a:r>
            <a:r>
              <a:rPr lang="ja-JP" altLang="en-US">
                <a:latin typeface="Meiryo UI" panose="020B0604030504040204" pitchFamily="50" charset="-128"/>
                <a:ea typeface="Meiryo UI" panose="020B0604030504040204" pitchFamily="50" charset="-128"/>
              </a:rPr>
              <a:t>回発表</a:t>
            </a:r>
            <a:endParaRPr lang="en-US" altLang="ja-JP">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A4CF524-2C7E-A355-9FD5-C96E1527F12F}"/>
              </a:ext>
            </a:extLst>
          </p:cNvPr>
          <p:cNvSpPr txBox="1"/>
          <p:nvPr/>
        </p:nvSpPr>
        <p:spPr>
          <a:xfrm>
            <a:off x="956110" y="2947711"/>
            <a:ext cx="7716960" cy="523220"/>
          </a:xfrm>
          <a:prstGeom prst="rect">
            <a:avLst/>
          </a:prstGeom>
          <a:noFill/>
        </p:spPr>
        <p:txBody>
          <a:bodyPr wrap="square">
            <a:spAutoFit/>
          </a:bodyPr>
          <a:lstStyle/>
          <a:p>
            <a:pPr marL="0" lvl="1"/>
            <a:r>
              <a:rPr lang="ja-JP" altLang="en-US" sz="1400">
                <a:latin typeface="Meiryo UI" panose="020B0604030504040204" pitchFamily="50" charset="-128"/>
                <a:ea typeface="Meiryo UI" panose="020B0604030504040204" pitchFamily="50" charset="-128"/>
              </a:rPr>
              <a:t>明後日までを対象とした情報について、現行では大雨に含まれる土砂災害の警報級の可能性を切り分けて発表するとともに、現行よりも情報の時間幅を細分化。</a:t>
            </a:r>
          </a:p>
        </p:txBody>
      </p:sp>
      <p:sp>
        <p:nvSpPr>
          <p:cNvPr id="17" name="テキスト ボックス 16">
            <a:extLst>
              <a:ext uri="{FF2B5EF4-FFF2-40B4-BE49-F238E27FC236}">
                <a16:creationId xmlns:a16="http://schemas.microsoft.com/office/drawing/2014/main" id="{7D8BC35D-B44F-BF8F-6FEC-614333ABC5E6}"/>
              </a:ext>
            </a:extLst>
          </p:cNvPr>
          <p:cNvSpPr txBox="1"/>
          <p:nvPr/>
        </p:nvSpPr>
        <p:spPr>
          <a:xfrm>
            <a:off x="386208" y="1498481"/>
            <a:ext cx="5341492"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早期注意情報（警報級の可能性）</a:t>
            </a:r>
          </a:p>
        </p:txBody>
      </p:sp>
      <p:sp>
        <p:nvSpPr>
          <p:cNvPr id="18" name="テキスト ボックス 17">
            <a:extLst>
              <a:ext uri="{FF2B5EF4-FFF2-40B4-BE49-F238E27FC236}">
                <a16:creationId xmlns:a16="http://schemas.microsoft.com/office/drawing/2014/main" id="{36003036-5D48-7267-28D2-9359B6D5E2F7}"/>
              </a:ext>
            </a:extLst>
          </p:cNvPr>
          <p:cNvSpPr txBox="1"/>
          <p:nvPr/>
        </p:nvSpPr>
        <p:spPr>
          <a:xfrm>
            <a:off x="386208" y="3643591"/>
            <a:ext cx="5341492"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時系列情報（明日までの警報等の見通し）</a:t>
            </a:r>
          </a:p>
        </p:txBody>
      </p:sp>
      <p:sp>
        <p:nvSpPr>
          <p:cNvPr id="25" name="スライド番号プレースホルダー 2">
            <a:extLst>
              <a:ext uri="{FF2B5EF4-FFF2-40B4-BE49-F238E27FC236}">
                <a16:creationId xmlns:a16="http://schemas.microsoft.com/office/drawing/2014/main" id="{0EA5D775-6DA9-5FC4-212B-8DC5B976ACCB}"/>
              </a:ext>
            </a:extLst>
          </p:cNvPr>
          <p:cNvSpPr txBox="1">
            <a:spLocks/>
          </p:cNvSpPr>
          <p:nvPr/>
        </p:nvSpPr>
        <p:spPr bwMode="auto">
          <a:xfrm>
            <a:off x="7010400" y="6479862"/>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rPr>
              <a:pPr fontAlgn="auto">
                <a:spcBef>
                  <a:spcPts val="0"/>
                </a:spcBef>
                <a:spcAft>
                  <a:spcPts val="0"/>
                </a:spcAft>
                <a:defRPr/>
              </a:pPr>
              <a:t>9</a:t>
            </a:fld>
            <a:endParaRPr lang="en-US" altLang="ja-JP">
              <a:solidFill>
                <a:prstClr val="black"/>
              </a:solidFill>
            </a:endParaRPr>
          </a:p>
        </p:txBody>
      </p:sp>
      <p:graphicFrame>
        <p:nvGraphicFramePr>
          <p:cNvPr id="3" name="表 2">
            <a:extLst>
              <a:ext uri="{FF2B5EF4-FFF2-40B4-BE49-F238E27FC236}">
                <a16:creationId xmlns:a16="http://schemas.microsoft.com/office/drawing/2014/main" id="{4AB0E2C9-AF15-8147-8AD5-6FDD29F3F75F}"/>
              </a:ext>
            </a:extLst>
          </p:cNvPr>
          <p:cNvGraphicFramePr>
            <a:graphicFrameLocks noGrp="1"/>
          </p:cNvGraphicFramePr>
          <p:nvPr/>
        </p:nvGraphicFramePr>
        <p:xfrm>
          <a:off x="4552950" y="4483097"/>
          <a:ext cx="4152900" cy="2209168"/>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1949397446"/>
                    </a:ext>
                  </a:extLst>
                </a:gridCol>
                <a:gridCol w="2857500">
                  <a:extLst>
                    <a:ext uri="{9D8B030D-6E8A-4147-A177-3AD203B41FA5}">
                      <a16:colId xmlns:a16="http://schemas.microsoft.com/office/drawing/2014/main" val="805917781"/>
                    </a:ext>
                  </a:extLst>
                </a:gridCol>
              </a:tblGrid>
              <a:tr h="552292">
                <a:tc>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62293647"/>
                  </a:ext>
                </a:extLst>
              </a:tr>
              <a:tr h="552292">
                <a:tc>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08894341"/>
                  </a:ext>
                </a:extLst>
              </a:tr>
              <a:tr h="552292">
                <a:tc>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784538433"/>
                  </a:ext>
                </a:extLst>
              </a:tr>
              <a:tr h="552292">
                <a:tc>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endParaRPr kumimoji="1" lang="ja-JP" altLang="en-US"/>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242293099"/>
                  </a:ext>
                </a:extLst>
              </a:tr>
            </a:tbl>
          </a:graphicData>
        </a:graphic>
      </p:graphicFrame>
      <p:sp>
        <p:nvSpPr>
          <p:cNvPr id="4" name="正方形/長方形 3">
            <a:extLst>
              <a:ext uri="{FF2B5EF4-FFF2-40B4-BE49-F238E27FC236}">
                <a16:creationId xmlns:a16="http://schemas.microsoft.com/office/drawing/2014/main" id="{BA4D7DD3-FFE5-2F03-AE16-B49CEBE31F3E}"/>
              </a:ext>
            </a:extLst>
          </p:cNvPr>
          <p:cNvSpPr/>
          <p:nvPr/>
        </p:nvSpPr>
        <p:spPr>
          <a:xfrm>
            <a:off x="4679750" y="4705685"/>
            <a:ext cx="269508" cy="144379"/>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CC3546A-D302-F7D7-FCC2-5026794AE37F}"/>
              </a:ext>
            </a:extLst>
          </p:cNvPr>
          <p:cNvSpPr/>
          <p:nvPr/>
        </p:nvSpPr>
        <p:spPr>
          <a:xfrm>
            <a:off x="4679750" y="5242895"/>
            <a:ext cx="269508" cy="144379"/>
          </a:xfrm>
          <a:prstGeom prst="rect">
            <a:avLst/>
          </a:prstGeom>
          <a:solidFill>
            <a:srgbClr val="AA00AA"/>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50DC761-8B1C-7A53-5101-A3CA044C984A}"/>
              </a:ext>
            </a:extLst>
          </p:cNvPr>
          <p:cNvSpPr/>
          <p:nvPr/>
        </p:nvSpPr>
        <p:spPr>
          <a:xfrm>
            <a:off x="4679750" y="5822015"/>
            <a:ext cx="269508" cy="144379"/>
          </a:xfrm>
          <a:prstGeom prst="rect">
            <a:avLst/>
          </a:prstGeom>
          <a:solidFill>
            <a:srgbClr val="FF00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6964941-7B8D-FB2C-C54F-6E12B6F302A8}"/>
              </a:ext>
            </a:extLst>
          </p:cNvPr>
          <p:cNvSpPr/>
          <p:nvPr/>
        </p:nvSpPr>
        <p:spPr>
          <a:xfrm>
            <a:off x="4679750" y="6345255"/>
            <a:ext cx="269508" cy="144379"/>
          </a:xfrm>
          <a:prstGeom prst="rect">
            <a:avLst/>
          </a:prstGeom>
          <a:solidFill>
            <a:srgbClr val="F2E7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3F9D61F-EBB1-D873-C1DB-63A0D034AA05}"/>
              </a:ext>
            </a:extLst>
          </p:cNvPr>
          <p:cNvSpPr txBox="1"/>
          <p:nvPr/>
        </p:nvSpPr>
        <p:spPr>
          <a:xfrm>
            <a:off x="5840932" y="6109464"/>
            <a:ext cx="2847774" cy="590931"/>
          </a:xfrm>
          <a:prstGeom prst="rect">
            <a:avLst/>
          </a:prstGeom>
          <a:noFill/>
        </p:spPr>
        <p:txBody>
          <a:bodyPr wrap="square">
            <a:spAutoFit/>
          </a:bodyPr>
          <a:lstStyle/>
          <a:p>
            <a:pPr>
              <a:lnSpc>
                <a:spcPct val="90000"/>
              </a:lnSpc>
              <a:spcAft>
                <a:spcPts val="0"/>
              </a:spcAft>
              <a:buNone/>
            </a:pPr>
            <a:r>
              <a:rPr lang="ja-JP" altLang="ja-JP" sz="1200" kern="100">
                <a:effectLst/>
                <a:latin typeface="Meiryo UI" panose="020B0604030504040204" pitchFamily="50" charset="-128"/>
                <a:ea typeface="Meiryo UI" panose="020B0604030504040204" pitchFamily="50" charset="-128"/>
                <a:cs typeface="Times New Roman" panose="02020603050405020304" pitchFamily="18" charset="0"/>
              </a:rPr>
              <a:t>注意報</a:t>
            </a:r>
            <a:r>
              <a:rPr lang="ja-JP" altLang="en-US" sz="1200" kern="100">
                <a:latin typeface="Meiryo UI" panose="020B0604030504040204" pitchFamily="50" charset="-128"/>
                <a:ea typeface="Meiryo UI" panose="020B0604030504040204" pitchFamily="50" charset="-128"/>
                <a:cs typeface="Times New Roman" panose="02020603050405020304" pitchFamily="18" charset="0"/>
              </a:rPr>
              <a:t>基準を超えると予想される時間帯</a:t>
            </a:r>
            <a:br>
              <a:rPr lang="en-US" altLang="ja-JP" sz="1200" kern="100">
                <a:latin typeface="Meiryo UI" panose="020B0604030504040204" pitchFamily="50" charset="-128"/>
                <a:ea typeface="Meiryo UI" panose="020B0604030504040204" pitchFamily="50" charset="-128"/>
                <a:cs typeface="Times New Roman" panose="02020603050405020304" pitchFamily="18" charset="0"/>
              </a:rPr>
            </a:br>
            <a:r>
              <a:rPr lang="en-US" altLang="ja-JP" sz="12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a:effectLst/>
                <a:latin typeface="Meiryo UI" panose="020B0604030504040204" pitchFamily="50" charset="-128"/>
                <a:ea typeface="Meiryo UI" panose="020B0604030504040204" pitchFamily="50" charset="-128"/>
                <a:cs typeface="Times New Roman" panose="02020603050405020304" pitchFamily="18" charset="0"/>
              </a:rPr>
              <a:t>高潮については、</a:t>
            </a:r>
            <a:r>
              <a:rPr lang="ja-JP" altLang="en-US" sz="1200" kern="100">
                <a:effectLst/>
                <a:latin typeface="Meiryo UI" panose="020B0604030504040204" pitchFamily="50" charset="-128"/>
                <a:ea typeface="Meiryo UI" panose="020B0604030504040204" pitchFamily="50" charset="-128"/>
                <a:cs typeface="Times New Roman" panose="02020603050405020304" pitchFamily="18" charset="0"/>
              </a:rPr>
              <a:t>注意報</a:t>
            </a:r>
            <a:r>
              <a:rPr lang="ja-JP" altLang="ja-JP" sz="1200" kern="100">
                <a:effectLst/>
                <a:latin typeface="Meiryo UI" panose="020B0604030504040204" pitchFamily="50" charset="-128"/>
                <a:ea typeface="Meiryo UI" panose="020B0604030504040204" pitchFamily="50" charset="-128"/>
                <a:cs typeface="Times New Roman" panose="02020603050405020304" pitchFamily="18" charset="0"/>
              </a:rPr>
              <a:t>発表の可能性がある時間帯</a:t>
            </a:r>
            <a:r>
              <a:rPr lang="en-US" altLang="ja-JP" sz="1200" kern="100">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857CF831-C6FF-ADE1-2304-4A06863F0AA3}"/>
              </a:ext>
            </a:extLst>
          </p:cNvPr>
          <p:cNvSpPr txBox="1"/>
          <p:nvPr/>
        </p:nvSpPr>
        <p:spPr>
          <a:xfrm>
            <a:off x="5033846" y="4697224"/>
            <a:ext cx="789739" cy="200055"/>
          </a:xfrm>
          <a:prstGeom prst="rect">
            <a:avLst/>
          </a:prstGeom>
          <a:noFill/>
        </p:spPr>
        <p:txBody>
          <a:bodyPr wrap="square" lIns="0" tIns="0" rIns="0" bIns="0">
            <a:spAutoFit/>
          </a:bodyPr>
          <a:lstStyle/>
          <a:p>
            <a:pPr algn="just">
              <a:spcAft>
                <a:spcPts val="300"/>
              </a:spcAft>
              <a:buNone/>
            </a:pPr>
            <a:r>
              <a:rPr lang="ja-JP" altLang="en-US" sz="1300" kern="100">
                <a:effectLst/>
                <a:latin typeface="游明朝" panose="02020400000000000000" pitchFamily="18" charset="-128"/>
                <a:ea typeface="Meiryo UI" panose="020B0604030504040204" pitchFamily="50" charset="-128"/>
                <a:cs typeface="Times New Roman" panose="02020603050405020304" pitchFamily="18" charset="0"/>
              </a:rPr>
              <a:t>災害切迫</a:t>
            </a:r>
            <a:endParaRPr lang="ja-JP" altLang="ja-JP" sz="13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66077A62-786C-84A4-3B07-CA63834D32AD}"/>
              </a:ext>
            </a:extLst>
          </p:cNvPr>
          <p:cNvSpPr txBox="1"/>
          <p:nvPr/>
        </p:nvSpPr>
        <p:spPr>
          <a:xfrm>
            <a:off x="5033846" y="5233164"/>
            <a:ext cx="622099" cy="200055"/>
          </a:xfrm>
          <a:prstGeom prst="rect">
            <a:avLst/>
          </a:prstGeom>
          <a:noFill/>
        </p:spPr>
        <p:txBody>
          <a:bodyPr wrap="square" lIns="0" tIns="0" rIns="0" bIns="0">
            <a:spAutoFit/>
          </a:bodyPr>
          <a:lstStyle/>
          <a:p>
            <a:pPr algn="just">
              <a:spcAft>
                <a:spcPts val="300"/>
              </a:spcAft>
              <a:buNone/>
            </a:pPr>
            <a:r>
              <a:rPr lang="ja-JP" altLang="en-US" sz="1300" kern="100">
                <a:effectLst/>
                <a:latin typeface="游明朝" panose="02020400000000000000" pitchFamily="18" charset="-128"/>
                <a:ea typeface="Meiryo UI" panose="020B0604030504040204" pitchFamily="50" charset="-128"/>
                <a:cs typeface="Times New Roman" panose="02020603050405020304" pitchFamily="18" charset="0"/>
              </a:rPr>
              <a:t>危険</a:t>
            </a:r>
            <a:endParaRPr lang="ja-JP" altLang="ja-JP" sz="13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EA9774DB-C65A-875E-859A-7D0706D5482F}"/>
              </a:ext>
            </a:extLst>
          </p:cNvPr>
          <p:cNvSpPr txBox="1"/>
          <p:nvPr/>
        </p:nvSpPr>
        <p:spPr>
          <a:xfrm>
            <a:off x="5033846" y="5797679"/>
            <a:ext cx="622099" cy="200055"/>
          </a:xfrm>
          <a:prstGeom prst="rect">
            <a:avLst/>
          </a:prstGeom>
          <a:noFill/>
        </p:spPr>
        <p:txBody>
          <a:bodyPr wrap="square" lIns="0" tIns="0" rIns="0" bIns="0">
            <a:spAutoFit/>
          </a:bodyPr>
          <a:lstStyle/>
          <a:p>
            <a:pPr algn="just">
              <a:spcAft>
                <a:spcPts val="300"/>
              </a:spcAft>
              <a:buNone/>
            </a:pP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警戒</a:t>
            </a:r>
            <a:endParaRPr lang="ja-JP" altLang="ja-JP" sz="13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7200E539-B79E-87F7-6CDE-51F65DEF6B43}"/>
              </a:ext>
            </a:extLst>
          </p:cNvPr>
          <p:cNvSpPr txBox="1"/>
          <p:nvPr/>
        </p:nvSpPr>
        <p:spPr>
          <a:xfrm>
            <a:off x="5033846" y="6310759"/>
            <a:ext cx="622099" cy="200055"/>
          </a:xfrm>
          <a:prstGeom prst="rect">
            <a:avLst/>
          </a:prstGeom>
          <a:noFill/>
        </p:spPr>
        <p:txBody>
          <a:bodyPr wrap="square" lIns="0" tIns="0" rIns="0" bIns="0">
            <a:spAutoFit/>
          </a:bodyPr>
          <a:lstStyle/>
          <a:p>
            <a:pPr algn="just">
              <a:spcAft>
                <a:spcPts val="300"/>
              </a:spcAft>
              <a:buNone/>
            </a:pPr>
            <a:r>
              <a:rPr lang="ja-JP" altLang="en-US" sz="1300" kern="100">
                <a:effectLst/>
                <a:latin typeface="Meiryo UI" panose="020B0604030504040204" pitchFamily="50" charset="-128"/>
                <a:ea typeface="Meiryo UI" panose="020B0604030504040204" pitchFamily="50" charset="-128"/>
                <a:cs typeface="Times New Roman" panose="02020603050405020304" pitchFamily="18" charset="0"/>
              </a:rPr>
              <a:t>注意</a:t>
            </a:r>
            <a:endParaRPr lang="ja-JP" altLang="ja-JP" sz="13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D9F86A20-A090-7ACE-0854-BEAC65A55BA4}"/>
              </a:ext>
            </a:extLst>
          </p:cNvPr>
          <p:cNvSpPr txBox="1"/>
          <p:nvPr/>
        </p:nvSpPr>
        <p:spPr>
          <a:xfrm>
            <a:off x="5840932" y="4655949"/>
            <a:ext cx="2823009" cy="276999"/>
          </a:xfrm>
          <a:prstGeom prst="rect">
            <a:avLst/>
          </a:prstGeom>
          <a:noFill/>
        </p:spPr>
        <p:txBody>
          <a:bodyPr wrap="square">
            <a:spAutoFit/>
          </a:bodyPr>
          <a:lstStyle/>
          <a:p>
            <a:pPr algn="just">
              <a:spcAft>
                <a:spcPts val="300"/>
              </a:spcAft>
              <a:buNone/>
            </a:pPr>
            <a:r>
              <a:rPr lang="ja-JP" altLang="ja-JP" sz="1200" kern="100">
                <a:effectLst/>
                <a:latin typeface="游明朝" panose="02020400000000000000" pitchFamily="18" charset="-128"/>
                <a:ea typeface="Meiryo UI" panose="020B0604030504040204" pitchFamily="50" charset="-128"/>
                <a:cs typeface="Times New Roman" panose="02020603050405020304" pitchFamily="18" charset="0"/>
              </a:rPr>
              <a:t>特別警報</a:t>
            </a:r>
            <a:r>
              <a:rPr lang="ja-JP" altLang="en-US" sz="1200" kern="100">
                <a:effectLst/>
                <a:latin typeface="游明朝" panose="02020400000000000000" pitchFamily="18" charset="-128"/>
                <a:ea typeface="Meiryo UI" panose="020B0604030504040204" pitchFamily="50" charset="-128"/>
                <a:cs typeface="Times New Roman" panose="02020603050405020304" pitchFamily="18" charset="0"/>
              </a:rPr>
              <a:t>基準を超えると予想される</a:t>
            </a:r>
            <a:r>
              <a:rPr lang="ja-JP" altLang="ja-JP" sz="1200" kern="100">
                <a:effectLst/>
                <a:latin typeface="游明朝" panose="02020400000000000000" pitchFamily="18" charset="-128"/>
                <a:ea typeface="Meiryo UI" panose="020B0604030504040204" pitchFamily="50" charset="-128"/>
                <a:cs typeface="Times New Roman" panose="02020603050405020304" pitchFamily="18" charset="0"/>
              </a:rPr>
              <a:t>時間帯</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4F2C39FE-1886-03AE-D3A1-69390E8D9A7D}"/>
              </a:ext>
            </a:extLst>
          </p:cNvPr>
          <p:cNvSpPr txBox="1"/>
          <p:nvPr/>
        </p:nvSpPr>
        <p:spPr>
          <a:xfrm>
            <a:off x="5840932" y="5029329"/>
            <a:ext cx="2933700" cy="590931"/>
          </a:xfrm>
          <a:prstGeom prst="rect">
            <a:avLst/>
          </a:prstGeom>
          <a:noFill/>
        </p:spPr>
        <p:txBody>
          <a:bodyPr wrap="square">
            <a:spAutoFit/>
          </a:bodyPr>
          <a:lstStyle/>
          <a:p>
            <a:pPr>
              <a:lnSpc>
                <a:spcPct val="90000"/>
              </a:lnSpc>
              <a:spcAft>
                <a:spcPts val="0"/>
              </a:spcAft>
              <a:buNone/>
            </a:pPr>
            <a:r>
              <a:rPr lang="ja-JP" altLang="ja-JP" sz="1200" kern="100">
                <a:effectLst/>
                <a:latin typeface="Meiryo UI" panose="020B0604030504040204" pitchFamily="50" charset="-128"/>
                <a:ea typeface="Meiryo UI" panose="020B0604030504040204" pitchFamily="50" charset="-128"/>
                <a:cs typeface="Times New Roman" panose="02020603050405020304" pitchFamily="18" charset="0"/>
              </a:rPr>
              <a:t>危険警報</a:t>
            </a:r>
            <a:r>
              <a:rPr lang="ja-JP" altLang="en-US" sz="1200" kern="100">
                <a:effectLst/>
                <a:latin typeface="Meiryo UI" panose="020B0604030504040204" pitchFamily="50" charset="-128"/>
                <a:ea typeface="Meiryo UI" panose="020B0604030504040204" pitchFamily="50" charset="-128"/>
                <a:cs typeface="Times New Roman" panose="02020603050405020304" pitchFamily="18" charset="0"/>
              </a:rPr>
              <a:t>基準を超えると予想される</a:t>
            </a:r>
            <a:r>
              <a:rPr lang="ja-JP" altLang="ja-JP" sz="1200" kern="100">
                <a:effectLst/>
                <a:latin typeface="Meiryo UI" panose="020B0604030504040204" pitchFamily="50" charset="-128"/>
                <a:ea typeface="Meiryo UI" panose="020B0604030504040204" pitchFamily="50" charset="-128"/>
                <a:cs typeface="Times New Roman" panose="02020603050405020304" pitchFamily="18" charset="0"/>
              </a:rPr>
              <a:t>時間帯</a:t>
            </a:r>
            <a:br>
              <a:rPr lang="en-US" altLang="ja-JP" sz="1200" kern="100">
                <a:effectLst/>
                <a:latin typeface="Meiryo UI" panose="020B0604030504040204" pitchFamily="50" charset="-128"/>
                <a:ea typeface="Meiryo UI" panose="020B0604030504040204" pitchFamily="50" charset="-128"/>
                <a:cs typeface="Times New Roman" panose="02020603050405020304" pitchFamily="18" charset="0"/>
              </a:rPr>
            </a:br>
            <a:r>
              <a:rPr lang="en-US" altLang="ja-JP" sz="12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a:effectLst/>
                <a:latin typeface="Meiryo UI" panose="020B0604030504040204" pitchFamily="50" charset="-128"/>
                <a:ea typeface="Meiryo UI" panose="020B0604030504040204" pitchFamily="50" charset="-128"/>
                <a:cs typeface="Times New Roman" panose="02020603050405020304" pitchFamily="18" charset="0"/>
              </a:rPr>
              <a:t>土砂災害、高潮については、危険警報</a:t>
            </a:r>
            <a:r>
              <a:rPr lang="ja-JP" altLang="en-US" sz="1200" kern="100">
                <a:effectLst/>
                <a:latin typeface="Meiryo UI" panose="020B0604030504040204" pitchFamily="50" charset="-128"/>
                <a:ea typeface="Meiryo UI" panose="020B0604030504040204" pitchFamily="50" charset="-128"/>
                <a:cs typeface="Times New Roman" panose="02020603050405020304" pitchFamily="18" charset="0"/>
              </a:rPr>
              <a:t>発表</a:t>
            </a:r>
            <a:br>
              <a:rPr lang="en-US" altLang="ja-JP" sz="1200" kern="100">
                <a:effectLst/>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a:latin typeface="Meiryo UI" panose="020B0604030504040204" pitchFamily="50" charset="-128"/>
                <a:ea typeface="Meiryo UI" panose="020B0604030504040204" pitchFamily="50" charset="-128"/>
                <a:cs typeface="Times New Roman" panose="02020603050405020304" pitchFamily="18" charset="0"/>
              </a:rPr>
              <a:t>の</a:t>
            </a:r>
            <a:r>
              <a:rPr lang="ja-JP" altLang="ja-JP" sz="1200" kern="100">
                <a:effectLst/>
                <a:latin typeface="Meiryo UI" panose="020B0604030504040204" pitchFamily="50" charset="-128"/>
                <a:ea typeface="Meiryo UI" panose="020B0604030504040204" pitchFamily="50" charset="-128"/>
                <a:cs typeface="Times New Roman" panose="02020603050405020304" pitchFamily="18" charset="0"/>
              </a:rPr>
              <a:t>可能性がある時間帯</a:t>
            </a:r>
            <a:r>
              <a:rPr lang="en-US" altLang="ja-JP" sz="1200" kern="10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A51572FB-32D2-7B80-A8C8-FF263E31533E}"/>
              </a:ext>
            </a:extLst>
          </p:cNvPr>
          <p:cNvSpPr txBox="1"/>
          <p:nvPr/>
        </p:nvSpPr>
        <p:spPr>
          <a:xfrm>
            <a:off x="5840932" y="5583684"/>
            <a:ext cx="2779194" cy="590931"/>
          </a:xfrm>
          <a:prstGeom prst="rect">
            <a:avLst/>
          </a:prstGeom>
          <a:noFill/>
        </p:spPr>
        <p:txBody>
          <a:bodyPr wrap="square">
            <a:spAutoFit/>
          </a:bodyPr>
          <a:lstStyle/>
          <a:p>
            <a:pPr>
              <a:lnSpc>
                <a:spcPct val="90000"/>
              </a:lnSpc>
              <a:spcAft>
                <a:spcPts val="0"/>
              </a:spcAft>
              <a:buNone/>
            </a:pPr>
            <a:r>
              <a:rPr lang="ja-JP" altLang="ja-JP" sz="1200" kern="100">
                <a:effectLst/>
                <a:latin typeface="游明朝" panose="02020400000000000000" pitchFamily="18" charset="-128"/>
                <a:ea typeface="Meiryo UI" panose="020B0604030504040204" pitchFamily="50" charset="-128"/>
                <a:cs typeface="Times New Roman" panose="02020603050405020304" pitchFamily="18" charset="0"/>
              </a:rPr>
              <a:t>警報</a:t>
            </a:r>
            <a:r>
              <a:rPr lang="ja-JP" altLang="en-US" sz="1200" kern="100">
                <a:effectLst/>
                <a:latin typeface="游明朝" panose="02020400000000000000" pitchFamily="18" charset="-128"/>
                <a:ea typeface="Meiryo UI" panose="020B0604030504040204" pitchFamily="50" charset="-128"/>
                <a:cs typeface="Times New Roman" panose="02020603050405020304" pitchFamily="18" charset="0"/>
              </a:rPr>
              <a:t>基準を超えると予想される</a:t>
            </a:r>
            <a:r>
              <a:rPr lang="ja-JP" altLang="ja-JP" sz="1200" kern="100">
                <a:effectLst/>
                <a:latin typeface="游明朝" panose="02020400000000000000" pitchFamily="18" charset="-128"/>
                <a:ea typeface="Meiryo UI" panose="020B0604030504040204" pitchFamily="50" charset="-128"/>
                <a:cs typeface="Times New Roman" panose="02020603050405020304" pitchFamily="18" charset="0"/>
              </a:rPr>
              <a:t>時間帯</a:t>
            </a:r>
            <a:br>
              <a:rPr lang="en-US" altLang="ja-JP" sz="1200" kern="100">
                <a:effectLst/>
                <a:latin typeface="游明朝" panose="02020400000000000000" pitchFamily="18" charset="-128"/>
                <a:ea typeface="Meiryo UI" panose="020B0604030504040204" pitchFamily="50" charset="-128"/>
                <a:cs typeface="Times New Roman" panose="02020603050405020304" pitchFamily="18" charset="0"/>
              </a:rPr>
            </a:br>
            <a:r>
              <a:rPr lang="en-US" altLang="ja-JP" sz="1200" kern="100">
                <a:effectLst/>
                <a:latin typeface="游明朝" panose="02020400000000000000" pitchFamily="18" charset="-128"/>
                <a:ea typeface="Meiryo UI" panose="020B0604030504040204" pitchFamily="50" charset="-128"/>
                <a:cs typeface="Times New Roman" panose="02020603050405020304" pitchFamily="18" charset="0"/>
              </a:rPr>
              <a:t>(</a:t>
            </a:r>
            <a:r>
              <a:rPr lang="ja-JP" altLang="ja-JP" sz="1200" kern="100">
                <a:effectLst/>
                <a:latin typeface="游明朝" panose="02020400000000000000" pitchFamily="18" charset="-128"/>
                <a:ea typeface="Meiryo UI" panose="020B0604030504040204" pitchFamily="50" charset="-128"/>
                <a:cs typeface="Times New Roman" panose="02020603050405020304" pitchFamily="18" charset="0"/>
              </a:rPr>
              <a:t>土砂災害、高潮については、警報発表の</a:t>
            </a:r>
            <a:br>
              <a:rPr lang="en-US" altLang="ja-JP" sz="1200" kern="100">
                <a:effectLst/>
                <a:latin typeface="游明朝" panose="02020400000000000000" pitchFamily="18" charset="-128"/>
                <a:ea typeface="Meiryo UI" panose="020B0604030504040204" pitchFamily="50" charset="-128"/>
                <a:cs typeface="Times New Roman" panose="02020603050405020304" pitchFamily="18" charset="0"/>
              </a:rPr>
            </a:br>
            <a:r>
              <a:rPr lang="ja-JP" altLang="en-US" sz="1200" kern="100">
                <a:latin typeface="游明朝" panose="02020400000000000000" pitchFamily="18" charset="-128"/>
                <a:ea typeface="Meiryo UI" panose="020B0604030504040204" pitchFamily="50" charset="-128"/>
                <a:cs typeface="Times New Roman" panose="02020603050405020304" pitchFamily="18" charset="0"/>
              </a:rPr>
              <a:t>  </a:t>
            </a:r>
            <a:r>
              <a:rPr lang="ja-JP" altLang="ja-JP" sz="1200" kern="100">
                <a:effectLst/>
                <a:latin typeface="游明朝" panose="02020400000000000000" pitchFamily="18" charset="-128"/>
                <a:ea typeface="Meiryo UI" panose="020B0604030504040204" pitchFamily="50" charset="-128"/>
                <a:cs typeface="Times New Roman" panose="02020603050405020304" pitchFamily="18" charset="0"/>
              </a:rPr>
              <a:t>可能性がある時間帯</a:t>
            </a:r>
            <a:r>
              <a:rPr lang="en-US" altLang="ja-JP" sz="1200" kern="100">
                <a:effectLst/>
                <a:latin typeface="游明朝" panose="02020400000000000000" pitchFamily="18" charset="-128"/>
                <a:ea typeface="Meiryo UI" panose="020B0604030504040204" pitchFamily="50" charset="-128"/>
                <a:cs typeface="Times New Roman" panose="02020603050405020304" pitchFamily="18" charset="0"/>
              </a:rPr>
              <a:t>)</a:t>
            </a:r>
            <a:endParaRPr lang="ja-JP" altLang="ja-JP" sz="1200" kern="10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2" name="図 21">
            <a:extLst>
              <a:ext uri="{FF2B5EF4-FFF2-40B4-BE49-F238E27FC236}">
                <a16:creationId xmlns:a16="http://schemas.microsoft.com/office/drawing/2014/main" id="{52ED5C8D-33DD-D247-6080-7072EC057390}"/>
              </a:ext>
            </a:extLst>
          </p:cNvPr>
          <p:cNvPicPr>
            <a:picLocks noChangeAspect="1"/>
          </p:cNvPicPr>
          <p:nvPr/>
        </p:nvPicPr>
        <p:blipFill>
          <a:blip r:embed="rId3"/>
          <a:stretch>
            <a:fillRect/>
          </a:stretch>
        </p:blipFill>
        <p:spPr>
          <a:xfrm>
            <a:off x="738661" y="3971120"/>
            <a:ext cx="3477791" cy="2832307"/>
          </a:xfrm>
          <a:prstGeom prst="rect">
            <a:avLst/>
          </a:prstGeom>
        </p:spPr>
      </p:pic>
    </p:spTree>
    <p:extLst>
      <p:ext uri="{BB962C8B-B14F-4D97-AF65-F5344CB8AC3E}">
        <p14:creationId xmlns:p14="http://schemas.microsoft.com/office/powerpoint/2010/main" val="211654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5303520" cy="476250"/>
          </a:xfrm>
        </p:spPr>
        <p:txBody>
          <a:bodyPr/>
          <a:lstStyle/>
          <a:p>
            <a:r>
              <a:rPr kumimoji="1" lang="ja-JP" altLang="en-US"/>
              <a:t>キキクル</a:t>
            </a:r>
          </a:p>
        </p:txBody>
      </p:sp>
      <p:sp>
        <p:nvSpPr>
          <p:cNvPr id="4" name="テキスト ボックス 3">
            <a:extLst>
              <a:ext uri="{FF2B5EF4-FFF2-40B4-BE49-F238E27FC236}">
                <a16:creationId xmlns:a16="http://schemas.microsoft.com/office/drawing/2014/main" id="{1ECF8131-D0DF-D8DE-AF06-86E9932816F6}"/>
              </a:ext>
            </a:extLst>
          </p:cNvPr>
          <p:cNvSpPr txBox="1"/>
          <p:nvPr/>
        </p:nvSpPr>
        <p:spPr>
          <a:xfrm>
            <a:off x="119253" y="718566"/>
            <a:ext cx="8900922" cy="2215991"/>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l"/>
            </a:pPr>
            <a:r>
              <a:rPr lang="ja-JP" altLang="en-US">
                <a:latin typeface="Meiryo UI"/>
                <a:ea typeface="Meiryo UI"/>
              </a:rPr>
              <a:t>大雨や土砂災害に関する情報が発表された際、</a:t>
            </a:r>
            <a:r>
              <a:rPr lang="ja-JP" altLang="en-US" b="1" u="sng">
                <a:latin typeface="Meiryo UI"/>
                <a:ea typeface="Meiryo UI"/>
              </a:rPr>
              <a:t>危険度が高まっている地域を確認</a:t>
            </a:r>
            <a:r>
              <a:rPr lang="ja-JP" altLang="en-US">
                <a:latin typeface="Meiryo UI"/>
                <a:ea typeface="Meiryo UI"/>
              </a:rPr>
              <a:t>するにはキキクルを活用してください。</a:t>
            </a:r>
            <a:endParaRPr lang="en-US" altLang="ja-JP">
              <a:latin typeface="Meiryo UI"/>
              <a:ea typeface="Meiryo UI"/>
            </a:endParaRPr>
          </a:p>
          <a:p>
            <a:pPr marL="285750" indent="-285750">
              <a:buFont typeface="Wingdings" panose="05000000000000000000" pitchFamily="2" charset="2"/>
              <a:buChar char="l"/>
            </a:pPr>
            <a:r>
              <a:rPr lang="ja-JP" altLang="en-US">
                <a:latin typeface="Meiryo UI"/>
                <a:ea typeface="Meiryo UI"/>
              </a:rPr>
              <a:t>「</a:t>
            </a:r>
            <a:r>
              <a:rPr lang="ja-JP" altLang="en-US" b="1" u="sng">
                <a:latin typeface="Meiryo UI"/>
                <a:ea typeface="Meiryo UI"/>
              </a:rPr>
              <a:t>大雨キキクル</a:t>
            </a:r>
            <a:r>
              <a:rPr lang="ja-JP" altLang="en-US">
                <a:latin typeface="Meiryo UI"/>
                <a:ea typeface="Meiryo UI"/>
              </a:rPr>
              <a:t>」は、</a:t>
            </a:r>
            <a:r>
              <a:rPr lang="ja-JP" altLang="en-US" b="1" u="sng">
                <a:latin typeface="Meiryo UI"/>
                <a:ea typeface="Meiryo UI"/>
              </a:rPr>
              <a:t>大河川以外の河川の氾濫と浸水の危険度を重ねて表示</a:t>
            </a:r>
            <a:r>
              <a:rPr lang="ja-JP" altLang="en-US">
                <a:latin typeface="Meiryo UI"/>
                <a:ea typeface="Meiryo UI"/>
              </a:rPr>
              <a:t>するもので、大雨に関する情報に対応しています。</a:t>
            </a:r>
            <a:endParaRPr lang="en-US" altLang="ja-JP">
              <a:latin typeface="Meiryo UI"/>
              <a:ea typeface="Meiryo UI"/>
            </a:endParaRPr>
          </a:p>
          <a:p>
            <a:pPr marL="285750" indent="-285750">
              <a:buFont typeface="Wingdings" panose="05000000000000000000" pitchFamily="2" charset="2"/>
              <a:buChar char="l"/>
            </a:pPr>
            <a:r>
              <a:rPr lang="ja-JP" altLang="en-US">
                <a:latin typeface="Meiryo UI"/>
                <a:ea typeface="Meiryo UI"/>
              </a:rPr>
              <a:t>「</a:t>
            </a:r>
            <a:r>
              <a:rPr lang="ja-JP" altLang="en-US" b="1" u="sng">
                <a:latin typeface="Meiryo UI"/>
                <a:ea typeface="Meiryo UI"/>
              </a:rPr>
              <a:t>土砂キキクル</a:t>
            </a:r>
            <a:r>
              <a:rPr lang="ja-JP" altLang="en-US">
                <a:latin typeface="Meiryo UI"/>
                <a:ea typeface="Meiryo UI"/>
              </a:rPr>
              <a:t>」の警戒（赤色）については、</a:t>
            </a:r>
            <a:r>
              <a:rPr lang="en-US" altLang="ja-JP">
                <a:latin typeface="Meiryo UI"/>
                <a:ea typeface="Meiryo UI"/>
              </a:rPr>
              <a:t> </a:t>
            </a:r>
            <a:r>
              <a:rPr lang="ja-JP" altLang="en-US">
                <a:latin typeface="Meiryo UI"/>
                <a:ea typeface="Meiryo UI"/>
              </a:rPr>
              <a:t>以下の特性に留意が必要です。</a:t>
            </a:r>
            <a:endParaRPr lang="en-US" altLang="ja-JP">
              <a:latin typeface="Meiryo UI"/>
              <a:ea typeface="Meiryo UI"/>
            </a:endParaRPr>
          </a:p>
          <a:p>
            <a:pPr marL="542925" lvl="1" indent="-276225">
              <a:buFont typeface="Wingdings" panose="05000000000000000000" pitchFamily="2" charset="2"/>
              <a:buChar char="Ø"/>
            </a:pPr>
            <a:r>
              <a:rPr lang="ja-JP" altLang="en-US" sz="1600">
                <a:latin typeface="Meiryo UI"/>
                <a:ea typeface="Meiryo UI"/>
              </a:rPr>
              <a:t>現行に比べ、警戒（赤色）の判定が狭く、</a:t>
            </a:r>
            <a:r>
              <a:rPr lang="ja-JP" altLang="en-US" sz="1600" b="1" u="sng">
                <a:latin typeface="Meiryo UI"/>
                <a:ea typeface="Meiryo UI"/>
              </a:rPr>
              <a:t>注意（黄色）から危険（紫色）のケースが多くなります</a:t>
            </a:r>
            <a:r>
              <a:rPr lang="ja-JP" altLang="en-US" sz="1600">
                <a:latin typeface="Meiryo UI"/>
                <a:ea typeface="Meiryo UI"/>
              </a:rPr>
              <a:t>。</a:t>
            </a:r>
            <a:endParaRPr lang="en-US" altLang="ja-JP" sz="1600">
              <a:latin typeface="Meiryo UI"/>
              <a:ea typeface="Meiryo UI"/>
            </a:endParaRPr>
          </a:p>
          <a:p>
            <a:pPr marL="542925" lvl="1" indent="-276225">
              <a:buFont typeface="Wingdings" panose="05000000000000000000" pitchFamily="2" charset="2"/>
              <a:buChar char="Ø"/>
            </a:pPr>
            <a:r>
              <a:rPr lang="en-US" altLang="ja-JP" sz="1600">
                <a:latin typeface="Meiryo UI"/>
                <a:ea typeface="Meiryo UI"/>
              </a:rPr>
              <a:t> 4</a:t>
            </a:r>
            <a:r>
              <a:rPr lang="ja-JP" altLang="en-US" sz="1600">
                <a:latin typeface="Meiryo UI"/>
                <a:ea typeface="Meiryo UI"/>
              </a:rPr>
              <a:t>～６時間先に警戒レベル４相当の基準に達すると予想してレベル３土砂災害警報を発表した場合には、</a:t>
            </a:r>
            <a:r>
              <a:rPr lang="ja-JP" altLang="en-US" sz="1600" b="1" u="sng">
                <a:latin typeface="Meiryo UI"/>
                <a:ea typeface="Meiryo UI"/>
              </a:rPr>
              <a:t>警戒（赤色）の判定が出ていないことがあります</a:t>
            </a:r>
            <a:r>
              <a:rPr lang="ja-JP" altLang="en-US" sz="1600">
                <a:latin typeface="Meiryo UI"/>
                <a:ea typeface="Meiryo UI"/>
              </a:rPr>
              <a:t>。</a:t>
            </a:r>
          </a:p>
        </p:txBody>
      </p:sp>
      <p:pic>
        <p:nvPicPr>
          <p:cNvPr id="5" name="図 4">
            <a:extLst>
              <a:ext uri="{FF2B5EF4-FFF2-40B4-BE49-F238E27FC236}">
                <a16:creationId xmlns:a16="http://schemas.microsoft.com/office/drawing/2014/main" id="{E6DD60EC-36DB-26B0-4D4E-96EE26BF1060}"/>
              </a:ext>
            </a:extLst>
          </p:cNvPr>
          <p:cNvPicPr>
            <a:picLocks noChangeAspect="1"/>
          </p:cNvPicPr>
          <p:nvPr/>
        </p:nvPicPr>
        <p:blipFill>
          <a:blip r:embed="rId2">
            <a:clrChange>
              <a:clrFrom>
                <a:srgbClr val="DDDDDD"/>
              </a:clrFrom>
              <a:clrTo>
                <a:srgbClr val="DDDDDD">
                  <a:alpha val="0"/>
                </a:srgbClr>
              </a:clrTo>
            </a:clrChange>
          </a:blip>
          <a:srcRect t="14049" b="12299"/>
          <a:stretch/>
        </p:blipFill>
        <p:spPr>
          <a:xfrm>
            <a:off x="5816245" y="4347689"/>
            <a:ext cx="2984870" cy="2198406"/>
          </a:xfrm>
          <a:prstGeom prst="rect">
            <a:avLst/>
          </a:prstGeom>
          <a:noFill/>
          <a:ln w="12700">
            <a:solidFill>
              <a:schemeClr val="tx1"/>
            </a:solidFill>
          </a:ln>
        </p:spPr>
      </p:pic>
      <p:sp>
        <p:nvSpPr>
          <p:cNvPr id="15" name="テキスト ボックス 14">
            <a:extLst>
              <a:ext uri="{FF2B5EF4-FFF2-40B4-BE49-F238E27FC236}">
                <a16:creationId xmlns:a16="http://schemas.microsoft.com/office/drawing/2014/main" id="{707A2938-A91E-2BC1-90A6-0CC27F50A8B5}"/>
              </a:ext>
            </a:extLst>
          </p:cNvPr>
          <p:cNvSpPr txBox="1"/>
          <p:nvPr/>
        </p:nvSpPr>
        <p:spPr>
          <a:xfrm>
            <a:off x="5071621" y="3098211"/>
            <a:ext cx="3948553"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土砂キキクルの特性変化（イメージ）</a:t>
            </a:r>
          </a:p>
        </p:txBody>
      </p:sp>
      <p:pic>
        <p:nvPicPr>
          <p:cNvPr id="16" name="Picture 14" descr="http://prf2.fcd.naps.kishou.go.jp/~bousai01/jikkyo_kanshi/jikkyo_kanshi-0.40.php?group=0&amp;element=1112&amp;sub=&amp;noudo=255&amp;imageW=520.3333399999999&amp;imageH=520.3333399999999&amp;date=202307010000&amp;map=saibun&amp;addMesh=1&amp;posW=129.9420480942207&amp;posE=133.14204809422068&amp;posS=32.4496255245691&amp;posN=35.2496255245691&amp;random=0">
            <a:extLst>
              <a:ext uri="{FF2B5EF4-FFF2-40B4-BE49-F238E27FC236}">
                <a16:creationId xmlns:a16="http://schemas.microsoft.com/office/drawing/2014/main" id="{6E2ADF0B-F5F1-F3BA-72C9-1D23B4A37DF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49" b="12299"/>
          <a:stretch/>
        </p:blipFill>
        <p:spPr bwMode="auto">
          <a:xfrm>
            <a:off x="5185746" y="3512562"/>
            <a:ext cx="1824654" cy="13319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C76A688D-E7DF-B9D9-9443-84D15C1A51D4}"/>
              </a:ext>
            </a:extLst>
          </p:cNvPr>
          <p:cNvSpPr txBox="1"/>
          <p:nvPr/>
        </p:nvSpPr>
        <p:spPr>
          <a:xfrm>
            <a:off x="5185746" y="3536162"/>
            <a:ext cx="504000" cy="276999"/>
          </a:xfrm>
          <a:prstGeom prst="rect">
            <a:avLst/>
          </a:prstGeom>
          <a:solidFill>
            <a:schemeClr val="bg1"/>
          </a:solid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現行</a:t>
            </a:r>
          </a:p>
        </p:txBody>
      </p:sp>
      <p:sp>
        <p:nvSpPr>
          <p:cNvPr id="19" name="スライド番号プレースホルダー 2">
            <a:extLst>
              <a:ext uri="{FF2B5EF4-FFF2-40B4-BE49-F238E27FC236}">
                <a16:creationId xmlns:a16="http://schemas.microsoft.com/office/drawing/2014/main" id="{8FDF189B-747D-6F8A-7E16-C99A718EF6C0}"/>
              </a:ext>
            </a:extLst>
          </p:cNvPr>
          <p:cNvSpPr txBox="1">
            <a:spLocks/>
          </p:cNvSpPr>
          <p:nvPr/>
        </p:nvSpPr>
        <p:spPr bwMode="auto">
          <a:xfrm>
            <a:off x="7010400" y="6479862"/>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rPr>
              <a:pPr fontAlgn="auto">
                <a:spcBef>
                  <a:spcPts val="0"/>
                </a:spcBef>
                <a:spcAft>
                  <a:spcPts val="0"/>
                </a:spcAft>
                <a:defRPr/>
              </a:pPr>
              <a:t>10</a:t>
            </a:fld>
            <a:endParaRPr lang="en-US" altLang="ja-JP">
              <a:solidFill>
                <a:prstClr val="black"/>
              </a:solidFill>
            </a:endParaRPr>
          </a:p>
        </p:txBody>
      </p:sp>
      <p:sp>
        <p:nvSpPr>
          <p:cNvPr id="22" name="矢印: 折線 21">
            <a:extLst>
              <a:ext uri="{FF2B5EF4-FFF2-40B4-BE49-F238E27FC236}">
                <a16:creationId xmlns:a16="http://schemas.microsoft.com/office/drawing/2014/main" id="{6A0BC7FB-BEDF-E92D-B8A2-538454DBB2D2}"/>
              </a:ext>
            </a:extLst>
          </p:cNvPr>
          <p:cNvSpPr/>
          <p:nvPr/>
        </p:nvSpPr>
        <p:spPr>
          <a:xfrm flipV="1">
            <a:off x="5505596" y="4812237"/>
            <a:ext cx="504000" cy="414055"/>
          </a:xfrm>
          <a:prstGeom prst="bent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a:extLst>
              <a:ext uri="{FF2B5EF4-FFF2-40B4-BE49-F238E27FC236}">
                <a16:creationId xmlns:a16="http://schemas.microsoft.com/office/drawing/2014/main" id="{0CE0F618-7F44-EFF7-6A9B-C0C4B71DA7B7}"/>
              </a:ext>
            </a:extLst>
          </p:cNvPr>
          <p:cNvPicPr>
            <a:picLocks noChangeAspect="1"/>
          </p:cNvPicPr>
          <p:nvPr/>
        </p:nvPicPr>
        <p:blipFill>
          <a:blip r:embed="rId4">
            <a:clrChange>
              <a:clrFrom>
                <a:srgbClr val="DDDDDD"/>
              </a:clrFrom>
              <a:clrTo>
                <a:srgbClr val="DDDDDD">
                  <a:alpha val="0"/>
                </a:srgbClr>
              </a:clrTo>
            </a:clrChange>
          </a:blip>
          <a:srcRect l="37613" b="14566"/>
          <a:stretch/>
        </p:blipFill>
        <p:spPr>
          <a:xfrm>
            <a:off x="2586054" y="4996873"/>
            <a:ext cx="1794556" cy="1466836"/>
          </a:xfrm>
          <a:prstGeom prst="rect">
            <a:avLst/>
          </a:prstGeom>
          <a:noFill/>
          <a:ln w="12700">
            <a:solidFill>
              <a:schemeClr val="tx1"/>
            </a:solidFill>
          </a:ln>
        </p:spPr>
      </p:pic>
      <p:pic>
        <p:nvPicPr>
          <p:cNvPr id="7" name="図 6">
            <a:extLst>
              <a:ext uri="{FF2B5EF4-FFF2-40B4-BE49-F238E27FC236}">
                <a16:creationId xmlns:a16="http://schemas.microsoft.com/office/drawing/2014/main" id="{0B54AACE-A975-0646-247D-C7EED1CE8E0B}"/>
              </a:ext>
            </a:extLst>
          </p:cNvPr>
          <p:cNvPicPr>
            <a:picLocks noChangeAspect="1"/>
          </p:cNvPicPr>
          <p:nvPr/>
        </p:nvPicPr>
        <p:blipFill>
          <a:blip r:embed="rId5">
            <a:clrChange>
              <a:clrFrom>
                <a:srgbClr val="DDDDDD"/>
              </a:clrFrom>
              <a:clrTo>
                <a:srgbClr val="DDDDDD">
                  <a:alpha val="0"/>
                </a:srgbClr>
              </a:clrTo>
            </a:clrChange>
          </a:blip>
          <a:srcRect l="44652" b="13435"/>
          <a:stretch/>
        </p:blipFill>
        <p:spPr>
          <a:xfrm>
            <a:off x="579277" y="5015471"/>
            <a:ext cx="1794555" cy="1458725"/>
          </a:xfrm>
          <a:prstGeom prst="rect">
            <a:avLst/>
          </a:prstGeom>
          <a:noFill/>
          <a:ln w="12700">
            <a:solidFill>
              <a:schemeClr val="tx1"/>
            </a:solidFill>
          </a:ln>
        </p:spPr>
      </p:pic>
      <p:pic>
        <p:nvPicPr>
          <p:cNvPr id="8" name="図 7">
            <a:extLst>
              <a:ext uri="{FF2B5EF4-FFF2-40B4-BE49-F238E27FC236}">
                <a16:creationId xmlns:a16="http://schemas.microsoft.com/office/drawing/2014/main" id="{4B0501A8-ECFF-8FBE-91EA-841309C480E4}"/>
              </a:ext>
            </a:extLst>
          </p:cNvPr>
          <p:cNvPicPr>
            <a:picLocks noChangeAspect="1"/>
          </p:cNvPicPr>
          <p:nvPr/>
        </p:nvPicPr>
        <p:blipFill>
          <a:blip r:embed="rId6">
            <a:clrChange>
              <a:clrFrom>
                <a:srgbClr val="DDDDDD"/>
              </a:clrFrom>
              <a:clrTo>
                <a:srgbClr val="DDDDDD">
                  <a:alpha val="0"/>
                </a:srgbClr>
              </a:clrTo>
            </a:clrChange>
          </a:blip>
          <a:stretch>
            <a:fillRect/>
          </a:stretch>
        </p:blipFill>
        <p:spPr>
          <a:xfrm>
            <a:off x="1085195" y="3568843"/>
            <a:ext cx="2870393" cy="1655276"/>
          </a:xfrm>
          <a:prstGeom prst="rect">
            <a:avLst/>
          </a:prstGeom>
          <a:noFill/>
          <a:ln w="12700">
            <a:solidFill>
              <a:schemeClr val="tx1"/>
            </a:solidFill>
          </a:ln>
        </p:spPr>
      </p:pic>
      <p:sp>
        <p:nvSpPr>
          <p:cNvPr id="9" name="テキスト ボックス 8">
            <a:extLst>
              <a:ext uri="{FF2B5EF4-FFF2-40B4-BE49-F238E27FC236}">
                <a16:creationId xmlns:a16="http://schemas.microsoft.com/office/drawing/2014/main" id="{39714946-4ABC-A03B-5C26-3FEDF465E7F2}"/>
              </a:ext>
            </a:extLst>
          </p:cNvPr>
          <p:cNvSpPr txBox="1"/>
          <p:nvPr/>
        </p:nvSpPr>
        <p:spPr>
          <a:xfrm>
            <a:off x="499622" y="3098211"/>
            <a:ext cx="2763392"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大雨キキクル（イメージ）</a:t>
            </a:r>
          </a:p>
        </p:txBody>
      </p:sp>
      <p:sp>
        <p:nvSpPr>
          <p:cNvPr id="10" name="テキスト ボックス 9">
            <a:extLst>
              <a:ext uri="{FF2B5EF4-FFF2-40B4-BE49-F238E27FC236}">
                <a16:creationId xmlns:a16="http://schemas.microsoft.com/office/drawing/2014/main" id="{978E5383-AEC8-0050-D149-A79507EE6139}"/>
              </a:ext>
            </a:extLst>
          </p:cNvPr>
          <p:cNvSpPr txBox="1"/>
          <p:nvPr/>
        </p:nvSpPr>
        <p:spPr>
          <a:xfrm>
            <a:off x="1561658" y="5963924"/>
            <a:ext cx="772760" cy="461665"/>
          </a:xfrm>
          <a:prstGeom prst="rect">
            <a:avLst/>
          </a:prstGeom>
          <a:solidFill>
            <a:schemeClr val="bg1"/>
          </a:solidFill>
        </p:spPr>
        <p:txBody>
          <a:bodyPr wrap="square" rtlCol="0">
            <a:spAutoFit/>
          </a:bodyPr>
          <a:lstStyle/>
          <a:p>
            <a:r>
              <a:rPr lang="ja-JP" altLang="en-US" sz="1200">
                <a:latin typeface="Meiryo UI" panose="020B0604030504040204" pitchFamily="50" charset="-128"/>
                <a:ea typeface="Meiryo UI" panose="020B0604030504040204" pitchFamily="50" charset="-128"/>
              </a:rPr>
              <a:t>洪水</a:t>
            </a:r>
            <a:endParaRPr lang="en-US" altLang="ja-JP" sz="1200">
              <a:latin typeface="Meiryo UI" panose="020B0604030504040204" pitchFamily="50" charset="-128"/>
              <a:ea typeface="Meiryo UI" panose="020B0604030504040204" pitchFamily="50" charset="-128"/>
            </a:endParaRPr>
          </a:p>
          <a:p>
            <a:r>
              <a:rPr kumimoji="1" lang="ja-JP" altLang="en-US" sz="1200">
                <a:latin typeface="Meiryo UI" panose="020B0604030504040204" pitchFamily="50" charset="-128"/>
                <a:ea typeface="Meiryo UI" panose="020B0604030504040204" pitchFamily="50" charset="-128"/>
              </a:rPr>
              <a:t>キキクル</a:t>
            </a:r>
          </a:p>
        </p:txBody>
      </p:sp>
      <p:sp>
        <p:nvSpPr>
          <p:cNvPr id="11" name="テキスト ボックス 10">
            <a:extLst>
              <a:ext uri="{FF2B5EF4-FFF2-40B4-BE49-F238E27FC236}">
                <a16:creationId xmlns:a16="http://schemas.microsoft.com/office/drawing/2014/main" id="{787FC588-88A5-E05C-7BB6-4D6607D7EF73}"/>
              </a:ext>
            </a:extLst>
          </p:cNvPr>
          <p:cNvSpPr txBox="1"/>
          <p:nvPr/>
        </p:nvSpPr>
        <p:spPr>
          <a:xfrm>
            <a:off x="3577683" y="5984506"/>
            <a:ext cx="772760" cy="461665"/>
          </a:xfrm>
          <a:prstGeom prst="rect">
            <a:avLst/>
          </a:prstGeom>
          <a:solidFill>
            <a:schemeClr val="bg1"/>
          </a:solidFill>
        </p:spPr>
        <p:txBody>
          <a:bodyPr wrap="square" rtlCol="0">
            <a:spAutoFit/>
          </a:bodyPr>
          <a:lstStyle/>
          <a:p>
            <a:r>
              <a:rPr lang="ja-JP" altLang="en-US" sz="1200">
                <a:latin typeface="Meiryo UI" panose="020B0604030504040204" pitchFamily="50" charset="-128"/>
                <a:ea typeface="Meiryo UI" panose="020B0604030504040204" pitchFamily="50" charset="-128"/>
              </a:rPr>
              <a:t>浸水</a:t>
            </a:r>
            <a:endParaRPr lang="en-US" altLang="ja-JP" sz="1200">
              <a:latin typeface="Meiryo UI" panose="020B0604030504040204" pitchFamily="50" charset="-128"/>
              <a:ea typeface="Meiryo UI" panose="020B0604030504040204" pitchFamily="50" charset="-128"/>
            </a:endParaRPr>
          </a:p>
          <a:p>
            <a:r>
              <a:rPr kumimoji="1" lang="ja-JP" altLang="en-US" sz="1200">
                <a:latin typeface="Meiryo UI" panose="020B0604030504040204" pitchFamily="50" charset="-128"/>
                <a:ea typeface="Meiryo UI" panose="020B0604030504040204" pitchFamily="50" charset="-128"/>
              </a:rPr>
              <a:t>キキクル</a:t>
            </a:r>
          </a:p>
        </p:txBody>
      </p:sp>
      <p:sp>
        <p:nvSpPr>
          <p:cNvPr id="18" name="楕円 17">
            <a:extLst>
              <a:ext uri="{FF2B5EF4-FFF2-40B4-BE49-F238E27FC236}">
                <a16:creationId xmlns:a16="http://schemas.microsoft.com/office/drawing/2014/main" id="{05358FC9-3B45-7C07-9FC7-B883E12F0D19}"/>
              </a:ext>
            </a:extLst>
          </p:cNvPr>
          <p:cNvSpPr/>
          <p:nvPr/>
        </p:nvSpPr>
        <p:spPr>
          <a:xfrm>
            <a:off x="1684199" y="4802242"/>
            <a:ext cx="1917700" cy="369332"/>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kumimoji="1" lang="ja-JP" altLang="en-US" sz="1400" b="1">
                <a:latin typeface="Meiryo UI" panose="020B0604030504040204" pitchFamily="50" charset="-128"/>
                <a:ea typeface="Meiryo UI" panose="020B0604030504040204" pitchFamily="50" charset="-128"/>
              </a:rPr>
              <a:t>統合して表示</a:t>
            </a:r>
          </a:p>
        </p:txBody>
      </p:sp>
      <p:sp>
        <p:nvSpPr>
          <p:cNvPr id="20" name="矢印: 上 19">
            <a:extLst>
              <a:ext uri="{FF2B5EF4-FFF2-40B4-BE49-F238E27FC236}">
                <a16:creationId xmlns:a16="http://schemas.microsoft.com/office/drawing/2014/main" id="{377891DB-35E6-F6CC-7DC4-BF46CEA64944}"/>
              </a:ext>
            </a:extLst>
          </p:cNvPr>
          <p:cNvSpPr/>
          <p:nvPr/>
        </p:nvSpPr>
        <p:spPr>
          <a:xfrm rot="1543481">
            <a:off x="1763887" y="5061010"/>
            <a:ext cx="500253" cy="476250"/>
          </a:xfrm>
          <a:prstGeom prst="up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上 20">
            <a:extLst>
              <a:ext uri="{FF2B5EF4-FFF2-40B4-BE49-F238E27FC236}">
                <a16:creationId xmlns:a16="http://schemas.microsoft.com/office/drawing/2014/main" id="{1840ADF1-C196-715F-F5EA-1AA43EEEC77D}"/>
              </a:ext>
            </a:extLst>
          </p:cNvPr>
          <p:cNvSpPr/>
          <p:nvPr/>
        </p:nvSpPr>
        <p:spPr>
          <a:xfrm rot="19744748">
            <a:off x="3087585" y="5050033"/>
            <a:ext cx="500253" cy="476250"/>
          </a:xfrm>
          <a:prstGeom prst="upArrow">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F09C30E6-AF5B-A1AD-66AA-A9C3F8277E3C}"/>
              </a:ext>
            </a:extLst>
          </p:cNvPr>
          <p:cNvSpPr txBox="1"/>
          <p:nvPr/>
        </p:nvSpPr>
        <p:spPr>
          <a:xfrm>
            <a:off x="327660" y="6463708"/>
            <a:ext cx="4648200" cy="276999"/>
          </a:xfrm>
          <a:prstGeom prst="rect">
            <a:avLst/>
          </a:prstGeom>
          <a:noFill/>
        </p:spPr>
        <p:txBody>
          <a:bodyPr wrap="square">
            <a:spAutoFit/>
          </a:bodyPr>
          <a:lstStyle/>
          <a:p>
            <a:r>
              <a:rPr lang="ja-JP" altLang="en-US" sz="1200">
                <a:latin typeface="Meiryo UI"/>
                <a:ea typeface="Meiryo UI"/>
              </a:rPr>
              <a:t>気象庁</a:t>
            </a:r>
            <a:r>
              <a:rPr lang="en-US" altLang="ja-JP" sz="1200">
                <a:latin typeface="Meiryo UI"/>
                <a:ea typeface="Meiryo UI"/>
              </a:rPr>
              <a:t>HP</a:t>
            </a:r>
            <a:r>
              <a:rPr lang="ja-JP" altLang="en-US" sz="1200">
                <a:latin typeface="Meiryo UI"/>
                <a:ea typeface="Meiryo UI"/>
              </a:rPr>
              <a:t>では現行の洪水キキクルと浸水キキクルも切り替えて閲覧可能</a:t>
            </a:r>
            <a:endParaRPr lang="ja-JP" altLang="en-US" sz="1200"/>
          </a:p>
        </p:txBody>
      </p:sp>
    </p:spTree>
    <p:extLst>
      <p:ext uri="{BB962C8B-B14F-4D97-AF65-F5344CB8AC3E}">
        <p14:creationId xmlns:p14="http://schemas.microsoft.com/office/powerpoint/2010/main" val="2358401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80BE0-FD83-38DC-8D65-52CA0A8413E2}"/>
            </a:ext>
          </a:extLst>
        </p:cNvPr>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EB67D86B-1C85-C8C6-028D-6D295C7F32EE}"/>
              </a:ext>
            </a:extLst>
          </p:cNvPr>
          <p:cNvSpPr/>
          <p:nvPr/>
        </p:nvSpPr>
        <p:spPr>
          <a:xfrm>
            <a:off x="665584" y="5000625"/>
            <a:ext cx="8192089" cy="1819275"/>
          </a:xfrm>
          <a:prstGeom prst="roundRect">
            <a:avLst/>
          </a:prstGeom>
          <a:gradFill flip="none" rotWithShape="1">
            <a:gsLst>
              <a:gs pos="99000">
                <a:sysClr val="window" lastClr="FFFFFF"/>
              </a:gs>
              <a:gs pos="41000">
                <a:srgbClr val="1F497D">
                  <a:lumMod val="20000"/>
                  <a:lumOff val="80000"/>
                  <a:alpha val="39000"/>
                </a:srgbClr>
              </a:gs>
            </a:gsLst>
            <a:path path="circl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6" name="四角形: 角を丸くする 5">
            <a:extLst>
              <a:ext uri="{FF2B5EF4-FFF2-40B4-BE49-F238E27FC236}">
                <a16:creationId xmlns:a16="http://schemas.microsoft.com/office/drawing/2014/main" id="{0D75138E-0B32-FF33-BD9E-827904D0F595}"/>
              </a:ext>
            </a:extLst>
          </p:cNvPr>
          <p:cNvSpPr/>
          <p:nvPr/>
        </p:nvSpPr>
        <p:spPr>
          <a:xfrm>
            <a:off x="553752" y="2285899"/>
            <a:ext cx="8224139" cy="2317852"/>
          </a:xfrm>
          <a:prstGeom prst="roundRect">
            <a:avLst/>
          </a:prstGeom>
          <a:gradFill flip="none" rotWithShape="1">
            <a:gsLst>
              <a:gs pos="99000">
                <a:schemeClr val="bg1"/>
              </a:gs>
              <a:gs pos="41000">
                <a:srgbClr val="FFCCFF">
                  <a:alpha val="27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ja-JP" altLang="en-US"/>
          </a:p>
        </p:txBody>
      </p:sp>
      <p:sp>
        <p:nvSpPr>
          <p:cNvPr id="18" name="テキスト ボックス 63">
            <a:extLst>
              <a:ext uri="{FF2B5EF4-FFF2-40B4-BE49-F238E27FC236}">
                <a16:creationId xmlns:a16="http://schemas.microsoft.com/office/drawing/2014/main" id="{263BE09A-5C93-6D34-52BC-030B87E6A600}"/>
              </a:ext>
            </a:extLst>
          </p:cNvPr>
          <p:cNvSpPr txBox="1"/>
          <p:nvPr/>
        </p:nvSpPr>
        <p:spPr>
          <a:xfrm>
            <a:off x="4514779" y="2285899"/>
            <a:ext cx="3122483"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301464" rtl="0" eaLnBrk="1" fontAlgn="auto" latinLnBrk="0" hangingPunct="1">
              <a:lnSpc>
                <a:spcPct val="100000"/>
              </a:lnSpc>
              <a:spcBef>
                <a:spcPts val="0"/>
              </a:spcBef>
              <a:spcAft>
                <a:spcPts val="0"/>
              </a:spcAft>
              <a:buClrTx/>
              <a:buSzTx/>
              <a:buFontTx/>
              <a:buNone/>
              <a:tabLst/>
              <a:defRPr/>
            </a:pPr>
            <a:r>
              <a:rPr lang="ja-JP" altLang="en-US" sz="1600" b="1">
                <a:solidFill>
                  <a:prstClr val="black"/>
                </a:solidFill>
                <a:effectLst>
                  <a:glow rad="63500">
                    <a:prstClr val="white"/>
                  </a:glow>
                </a:effectLst>
                <a:latin typeface="Meiryo UI" panose="020B0604030504040204" pitchFamily="50" charset="-128"/>
                <a:ea typeface="Meiryo UI" panose="020B0604030504040204" pitchFamily="50" charset="-128"/>
              </a:rPr>
              <a:t>今後（令和８年度出水期～）</a:t>
            </a:r>
            <a:endParaRPr kumimoji="1" lang="ja-JP" altLang="en-US" sz="1600" b="1" i="0" u="none" strike="noStrike" kern="1200" cap="none" spc="0" normalizeH="0" baseline="0" noProof="0">
              <a:ln>
                <a:noFill/>
              </a:ln>
              <a:solidFill>
                <a:prstClr val="black"/>
              </a:solidFill>
              <a:effectLst>
                <a:glow rad="63500">
                  <a:prstClr val="white"/>
                </a:glow>
              </a:effectLst>
              <a:uLnTx/>
              <a:uFillTx/>
              <a:latin typeface="Meiryo UI" panose="020B0604030504040204" pitchFamily="50" charset="-128"/>
              <a:ea typeface="Meiryo UI" panose="020B0604030504040204" pitchFamily="50" charset="-128"/>
              <a:cs typeface="+mn-cs"/>
            </a:endParaRPr>
          </a:p>
        </p:txBody>
      </p:sp>
      <p:sp>
        <p:nvSpPr>
          <p:cNvPr id="19" name="角丸四角形 18">
            <a:extLst>
              <a:ext uri="{FF2B5EF4-FFF2-40B4-BE49-F238E27FC236}">
                <a16:creationId xmlns:a16="http://schemas.microsoft.com/office/drawing/2014/main" id="{77F0EEEA-2AB9-0FE6-29F1-5D541E1770E0}"/>
              </a:ext>
            </a:extLst>
          </p:cNvPr>
          <p:cNvSpPr/>
          <p:nvPr/>
        </p:nvSpPr>
        <p:spPr>
          <a:xfrm>
            <a:off x="806727" y="2584083"/>
            <a:ext cx="2797602" cy="27638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記録的短時間大雨情報</a:t>
            </a:r>
          </a:p>
        </p:txBody>
      </p:sp>
      <p:sp>
        <p:nvSpPr>
          <p:cNvPr id="20" name="角丸四角形 19">
            <a:extLst>
              <a:ext uri="{FF2B5EF4-FFF2-40B4-BE49-F238E27FC236}">
                <a16:creationId xmlns:a16="http://schemas.microsoft.com/office/drawing/2014/main" id="{BA1CF363-0AC6-7237-98C6-021EDFD647DB}"/>
              </a:ext>
            </a:extLst>
          </p:cNvPr>
          <p:cNvSpPr/>
          <p:nvPr/>
        </p:nvSpPr>
        <p:spPr>
          <a:xfrm>
            <a:off x="806727" y="2965598"/>
            <a:ext cx="2797602" cy="27638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顕著な大雨に関する気象情報</a:t>
            </a:r>
            <a:endParaRPr kumimoji="0" lang="ja-JP" altLang="en-US" sz="14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角丸四角形 20">
            <a:extLst>
              <a:ext uri="{FF2B5EF4-FFF2-40B4-BE49-F238E27FC236}">
                <a16:creationId xmlns:a16="http://schemas.microsoft.com/office/drawing/2014/main" id="{BB9E1431-9D10-B997-7A79-10F89DBBF552}"/>
              </a:ext>
            </a:extLst>
          </p:cNvPr>
          <p:cNvSpPr/>
          <p:nvPr/>
        </p:nvSpPr>
        <p:spPr>
          <a:xfrm>
            <a:off x="806727" y="3872893"/>
            <a:ext cx="2797602" cy="27638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顕著な大雪に関する気象情報</a:t>
            </a:r>
          </a:p>
        </p:txBody>
      </p:sp>
      <p:sp>
        <p:nvSpPr>
          <p:cNvPr id="22" name="テキスト ボックス 63">
            <a:extLst>
              <a:ext uri="{FF2B5EF4-FFF2-40B4-BE49-F238E27FC236}">
                <a16:creationId xmlns:a16="http://schemas.microsoft.com/office/drawing/2014/main" id="{A80A6EF1-D5A4-EDE4-29DC-BE6E93B5ECB5}"/>
              </a:ext>
            </a:extLst>
          </p:cNvPr>
          <p:cNvSpPr txBox="1"/>
          <p:nvPr/>
        </p:nvSpPr>
        <p:spPr>
          <a:xfrm>
            <a:off x="825946" y="2285899"/>
            <a:ext cx="595035" cy="338554"/>
          </a:xfrm>
          <a:prstGeom prst="rect">
            <a:avLst/>
          </a:prstGeom>
          <a:noFill/>
        </p:spPr>
        <p:txBody>
          <a:bodyPr wrap="non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326578" rtl="0" eaLnBrk="1" fontAlgn="auto" latinLnBrk="0" hangingPunct="1">
              <a:lnSpc>
                <a:spcPct val="100000"/>
              </a:lnSpc>
              <a:spcBef>
                <a:spcPts val="0"/>
              </a:spcBef>
              <a:spcAft>
                <a:spcPts val="0"/>
              </a:spcAft>
              <a:buClrTx/>
              <a:buSzTx/>
              <a:buFontTx/>
              <a:buNone/>
              <a:tabLst/>
              <a:defRPr/>
            </a:pPr>
            <a:r>
              <a:rPr lang="ja-JP" altLang="en-US" sz="1600" b="1">
                <a:solidFill>
                  <a:prstClr val="black"/>
                </a:solidFill>
                <a:effectLst>
                  <a:glow rad="63500">
                    <a:prstClr val="white"/>
                  </a:glow>
                </a:effectLst>
                <a:latin typeface="Meiryo UI" panose="020B0604030504040204" pitchFamily="50" charset="-128"/>
                <a:ea typeface="Meiryo UI" panose="020B0604030504040204" pitchFamily="50" charset="-128"/>
              </a:rPr>
              <a:t>現状</a:t>
            </a:r>
            <a:endParaRPr lang="ja-JP" altLang="en-US" sz="1600" b="1" i="0" u="none" strike="noStrike" kern="1200" cap="none" spc="0" normalizeH="0" baseline="0" noProof="0">
              <a:ln>
                <a:noFill/>
              </a:ln>
              <a:solidFill>
                <a:prstClr val="black"/>
              </a:solidFill>
              <a:effectLst>
                <a:glow rad="63500">
                  <a:prstClr val="white"/>
                </a:glow>
              </a:effectLst>
              <a:uLnTx/>
              <a:uFillTx/>
              <a:latin typeface="Meiryo UI" panose="020B0604030504040204" pitchFamily="50" charset="-128"/>
              <a:ea typeface="Meiryo UI" panose="020B0604030504040204" pitchFamily="50" charset="-128"/>
            </a:endParaRPr>
          </a:p>
        </p:txBody>
      </p:sp>
      <p:sp>
        <p:nvSpPr>
          <p:cNvPr id="23" name="角丸四角形 22">
            <a:extLst>
              <a:ext uri="{FF2B5EF4-FFF2-40B4-BE49-F238E27FC236}">
                <a16:creationId xmlns:a16="http://schemas.microsoft.com/office/drawing/2014/main" id="{A55FDD80-9895-02B0-D5F8-180CFA5CCCA5}"/>
              </a:ext>
            </a:extLst>
          </p:cNvPr>
          <p:cNvSpPr/>
          <p:nvPr/>
        </p:nvSpPr>
        <p:spPr>
          <a:xfrm>
            <a:off x="806727" y="4241376"/>
            <a:ext cx="2797602" cy="27638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竜巻注意情報</a:t>
            </a:r>
          </a:p>
        </p:txBody>
      </p:sp>
      <p:sp>
        <p:nvSpPr>
          <p:cNvPr id="24" name="角丸四角形 23">
            <a:extLst>
              <a:ext uri="{FF2B5EF4-FFF2-40B4-BE49-F238E27FC236}">
                <a16:creationId xmlns:a16="http://schemas.microsoft.com/office/drawing/2014/main" id="{0E79933C-696D-E91D-557C-69F2A7F3297B}"/>
              </a:ext>
            </a:extLst>
          </p:cNvPr>
          <p:cNvSpPr/>
          <p:nvPr/>
        </p:nvSpPr>
        <p:spPr>
          <a:xfrm>
            <a:off x="4515444" y="2965598"/>
            <a:ext cx="3825454" cy="276385"/>
          </a:xfrm>
          <a:prstGeom prst="roundRect">
            <a:avLst>
              <a:gd name="adj" fmla="val 50000"/>
            </a:avLst>
          </a:prstGeom>
          <a:solidFill>
            <a:schemeClr val="bg1"/>
          </a:solidFill>
          <a:ln>
            <a:solidFill>
              <a:srgbClr val="F41C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気象防災速報（線状降水帯発生）</a:t>
            </a:r>
            <a:endParaRPr kumimoji="0" lang="ja-JP" altLang="en-US" sz="1400" b="0" i="0" u="none" strike="noStrike" kern="1200" cap="none" spc="0" normalizeH="0" baseline="3000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5" name="角丸四角形 24">
            <a:extLst>
              <a:ext uri="{FF2B5EF4-FFF2-40B4-BE49-F238E27FC236}">
                <a16:creationId xmlns:a16="http://schemas.microsoft.com/office/drawing/2014/main" id="{05D15A1C-8B16-668F-39ED-316B623F68EB}"/>
              </a:ext>
            </a:extLst>
          </p:cNvPr>
          <p:cNvSpPr/>
          <p:nvPr/>
        </p:nvSpPr>
        <p:spPr>
          <a:xfrm>
            <a:off x="4515444" y="2584083"/>
            <a:ext cx="3825454" cy="276385"/>
          </a:xfrm>
          <a:prstGeom prst="roundRect">
            <a:avLst>
              <a:gd name="adj" fmla="val 50000"/>
            </a:avLst>
          </a:prstGeom>
          <a:solidFill>
            <a:schemeClr val="bg1"/>
          </a:solidFill>
          <a:ln>
            <a:solidFill>
              <a:srgbClr val="F41C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気象防災速報（記録的短時間大雨）</a:t>
            </a:r>
            <a:endParaRPr kumimoji="0" lang="ja-JP" altLang="en-US" sz="14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6" name="角丸四角形 25">
            <a:extLst>
              <a:ext uri="{FF2B5EF4-FFF2-40B4-BE49-F238E27FC236}">
                <a16:creationId xmlns:a16="http://schemas.microsoft.com/office/drawing/2014/main" id="{478ACABC-08EA-027E-CB76-2102F6C43441}"/>
              </a:ext>
            </a:extLst>
          </p:cNvPr>
          <p:cNvSpPr/>
          <p:nvPr/>
        </p:nvSpPr>
        <p:spPr>
          <a:xfrm>
            <a:off x="4515444" y="3872893"/>
            <a:ext cx="3825454" cy="276385"/>
          </a:xfrm>
          <a:prstGeom prst="roundRect">
            <a:avLst>
              <a:gd name="adj" fmla="val 50000"/>
            </a:avLst>
          </a:prstGeom>
          <a:solidFill>
            <a:schemeClr val="bg1"/>
          </a:solidFill>
          <a:ln>
            <a:solidFill>
              <a:srgbClr val="F41C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気象防災速報（短時間大雪）</a:t>
            </a:r>
            <a:endParaRPr kumimoji="0" lang="ja-JP" altLang="en-US" sz="14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7" name="角丸四角形 26">
            <a:extLst>
              <a:ext uri="{FF2B5EF4-FFF2-40B4-BE49-F238E27FC236}">
                <a16:creationId xmlns:a16="http://schemas.microsoft.com/office/drawing/2014/main" id="{19770261-C813-926F-1A87-13D3947B6EC5}"/>
              </a:ext>
            </a:extLst>
          </p:cNvPr>
          <p:cNvSpPr/>
          <p:nvPr/>
        </p:nvSpPr>
        <p:spPr>
          <a:xfrm>
            <a:off x="4515443" y="4241376"/>
            <a:ext cx="3825457" cy="276385"/>
          </a:xfrm>
          <a:prstGeom prst="roundRect">
            <a:avLst>
              <a:gd name="adj" fmla="val 50000"/>
            </a:avLst>
          </a:prstGeom>
          <a:solidFill>
            <a:schemeClr val="bg1"/>
          </a:solidFill>
          <a:ln>
            <a:solidFill>
              <a:srgbClr val="F41CD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気象防災速報（竜巻注意</a:t>
            </a:r>
            <a:r>
              <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400">
                <a:solidFill>
                  <a:prstClr val="black"/>
                </a:solidFill>
                <a:latin typeface="Meiryo UI" panose="020B0604030504040204" pitchFamily="50" charset="-128"/>
                <a:ea typeface="Meiryo UI" panose="020B0604030504040204" pitchFamily="50" charset="-128"/>
              </a:rPr>
              <a:t>竜巻目撃</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a:t>
            </a:r>
            <a:endParaRPr kumimoji="0" lang="ja-JP" altLang="en-US" sz="14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28" name="右矢印 27">
            <a:extLst>
              <a:ext uri="{FF2B5EF4-FFF2-40B4-BE49-F238E27FC236}">
                <a16:creationId xmlns:a16="http://schemas.microsoft.com/office/drawing/2014/main" id="{B21E45E1-6AFC-05A8-882D-E3C538D0366C}"/>
              </a:ext>
            </a:extLst>
          </p:cNvPr>
          <p:cNvSpPr/>
          <p:nvPr/>
        </p:nvSpPr>
        <p:spPr>
          <a:xfrm>
            <a:off x="3702828" y="3000682"/>
            <a:ext cx="719455" cy="206217"/>
          </a:xfrm>
          <a:prstGeom prst="rightArrow">
            <a:avLst>
              <a:gd name="adj1" fmla="val 50000"/>
              <a:gd name="adj2" fmla="val 113125"/>
            </a:avLst>
          </a:prstGeom>
          <a:solidFill>
            <a:srgbClr val="FEB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9" name="右矢印 28">
            <a:extLst>
              <a:ext uri="{FF2B5EF4-FFF2-40B4-BE49-F238E27FC236}">
                <a16:creationId xmlns:a16="http://schemas.microsoft.com/office/drawing/2014/main" id="{4BB878A8-6E38-42B9-FC31-FCC8AA55CD82}"/>
              </a:ext>
            </a:extLst>
          </p:cNvPr>
          <p:cNvSpPr/>
          <p:nvPr/>
        </p:nvSpPr>
        <p:spPr>
          <a:xfrm>
            <a:off x="3702828" y="2619167"/>
            <a:ext cx="719455" cy="206217"/>
          </a:xfrm>
          <a:prstGeom prst="rightArrow">
            <a:avLst>
              <a:gd name="adj1" fmla="val 50000"/>
              <a:gd name="adj2" fmla="val 113125"/>
            </a:avLst>
          </a:prstGeom>
          <a:solidFill>
            <a:srgbClr val="FEB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0" name="右矢印 29">
            <a:extLst>
              <a:ext uri="{FF2B5EF4-FFF2-40B4-BE49-F238E27FC236}">
                <a16:creationId xmlns:a16="http://schemas.microsoft.com/office/drawing/2014/main" id="{49234390-6881-3876-3043-B4BB0D64E494}"/>
              </a:ext>
            </a:extLst>
          </p:cNvPr>
          <p:cNvSpPr/>
          <p:nvPr/>
        </p:nvSpPr>
        <p:spPr>
          <a:xfrm>
            <a:off x="3723598" y="3907977"/>
            <a:ext cx="719455" cy="206217"/>
          </a:xfrm>
          <a:prstGeom prst="rightArrow">
            <a:avLst>
              <a:gd name="adj1" fmla="val 50000"/>
              <a:gd name="adj2" fmla="val 113125"/>
            </a:avLst>
          </a:prstGeom>
          <a:solidFill>
            <a:srgbClr val="FEB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1" name="右矢印 30">
            <a:extLst>
              <a:ext uri="{FF2B5EF4-FFF2-40B4-BE49-F238E27FC236}">
                <a16:creationId xmlns:a16="http://schemas.microsoft.com/office/drawing/2014/main" id="{949F64C8-65D1-4699-665E-E50C77011AF9}"/>
              </a:ext>
            </a:extLst>
          </p:cNvPr>
          <p:cNvSpPr/>
          <p:nvPr/>
        </p:nvSpPr>
        <p:spPr>
          <a:xfrm>
            <a:off x="3723598" y="4276460"/>
            <a:ext cx="719455" cy="206217"/>
          </a:xfrm>
          <a:prstGeom prst="rightArrow">
            <a:avLst>
              <a:gd name="adj1" fmla="val 50000"/>
              <a:gd name="adj2" fmla="val 113125"/>
            </a:avLst>
          </a:prstGeom>
          <a:solidFill>
            <a:srgbClr val="FEBE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2" name="角丸四角形 31">
            <a:extLst>
              <a:ext uri="{FF2B5EF4-FFF2-40B4-BE49-F238E27FC236}">
                <a16:creationId xmlns:a16="http://schemas.microsoft.com/office/drawing/2014/main" id="{DA7225EF-EBC7-7919-C951-182AF33172F7}"/>
              </a:ext>
            </a:extLst>
          </p:cNvPr>
          <p:cNvSpPr/>
          <p:nvPr/>
        </p:nvSpPr>
        <p:spPr>
          <a:xfrm>
            <a:off x="4515443" y="3336980"/>
            <a:ext cx="3825457" cy="276385"/>
          </a:xfrm>
          <a:prstGeom prst="roundRect">
            <a:avLst>
              <a:gd name="adj" fmla="val 50000"/>
            </a:avLst>
          </a:prstGeom>
          <a:solidFill>
            <a:schemeClr val="bg1"/>
          </a:solidFill>
          <a:ln>
            <a:solidFill>
              <a:srgbClr val="F41CD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気象防災速報（線状降水帯</a:t>
            </a:r>
            <a:r>
              <a:rPr kumimoji="0" lang="ja-JP" altLang="en-US" sz="1400">
                <a:solidFill>
                  <a:prstClr val="black"/>
                </a:solidFill>
                <a:latin typeface="Meiryo UI" panose="020B0604030504040204" pitchFamily="50" charset="-128"/>
                <a:ea typeface="Meiryo UI" panose="020B0604030504040204" pitchFamily="50" charset="-128"/>
              </a:rPr>
              <a:t>直前</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予測）</a:t>
            </a:r>
            <a:endParaRPr kumimoji="0" lang="ja-JP" altLang="en-US" sz="14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4" name="タイトル 1">
            <a:extLst>
              <a:ext uri="{FF2B5EF4-FFF2-40B4-BE49-F238E27FC236}">
                <a16:creationId xmlns:a16="http://schemas.microsoft.com/office/drawing/2014/main" id="{80AD9DEA-0FB2-15F6-94C7-2586EFF5FACE}"/>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0" cap="none" spc="0" normalizeH="0" baseline="0" noProof="0">
                <a:ln>
                  <a:noFill/>
                </a:ln>
                <a:solidFill>
                  <a:srgbClr val="4087C8"/>
                </a:solidFill>
                <a:effectLst/>
                <a:uLnTx/>
                <a:uFillTx/>
                <a:latin typeface="Meiryo UI" panose="020B0604030504040204" pitchFamily="50" charset="-128"/>
                <a:ea typeface="Meiryo UI" panose="020B0604030504040204" pitchFamily="50" charset="-128"/>
                <a:cs typeface="+mj-cs"/>
              </a:rPr>
              <a:t>気象防災速報・気象解説情報</a:t>
            </a:r>
          </a:p>
        </p:txBody>
      </p:sp>
      <p:sp>
        <p:nvSpPr>
          <p:cNvPr id="39" name="角丸四角形 33">
            <a:extLst>
              <a:ext uri="{FF2B5EF4-FFF2-40B4-BE49-F238E27FC236}">
                <a16:creationId xmlns:a16="http://schemas.microsoft.com/office/drawing/2014/main" id="{B21E5FAF-DD73-6166-F413-DB7C24D0B62D}"/>
              </a:ext>
            </a:extLst>
          </p:cNvPr>
          <p:cNvSpPr/>
          <p:nvPr/>
        </p:nvSpPr>
        <p:spPr>
          <a:xfrm>
            <a:off x="7101646" y="3609164"/>
            <a:ext cx="1280684" cy="255780"/>
          </a:xfrm>
          <a:prstGeom prst="roundRect">
            <a:avLst>
              <a:gd name="adj" fmla="val 50000"/>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1" lang="en-US" altLang="ja-JP" sz="1100" i="0" u="none" strike="noStrike" kern="1200" cap="none" spc="0" normalizeH="0" baseline="0" noProof="0">
                <a:ln>
                  <a:noFill/>
                </a:ln>
                <a:solidFill>
                  <a:srgbClr val="000000"/>
                </a:solidFill>
                <a:effectLst/>
                <a:uLnTx/>
                <a:uFillTx/>
                <a:latin typeface="Meiryo UI"/>
                <a:ea typeface="Meiryo UI"/>
                <a:cs typeface="+mn-cs"/>
              </a:rPr>
              <a:t>(R8</a:t>
            </a:r>
            <a:r>
              <a:rPr kumimoji="1" lang="ja-JP" altLang="en-US" sz="1100" i="0" u="none" strike="noStrike" kern="1200" cap="none" spc="0" normalizeH="0" baseline="0" noProof="0">
                <a:ln>
                  <a:noFill/>
                </a:ln>
                <a:solidFill>
                  <a:srgbClr val="000000"/>
                </a:solidFill>
                <a:effectLst/>
                <a:uLnTx/>
                <a:uFillTx/>
                <a:latin typeface="Meiryo UI"/>
                <a:ea typeface="Meiryo UI"/>
                <a:cs typeface="+mn-cs"/>
              </a:rPr>
              <a:t>運用開始予定</a:t>
            </a:r>
            <a:r>
              <a:rPr kumimoji="1" lang="en-US" altLang="ja-JP" sz="1100" i="0" u="none" strike="noStrike" kern="1200" cap="none" spc="0" normalizeH="0" baseline="0" noProof="0">
                <a:ln>
                  <a:noFill/>
                </a:ln>
                <a:solidFill>
                  <a:srgbClr val="000000"/>
                </a:solidFill>
                <a:effectLst/>
                <a:uLnTx/>
                <a:uFillTx/>
                <a:latin typeface="Meiryo UI"/>
                <a:ea typeface="Meiryo UI"/>
                <a:cs typeface="+mn-cs"/>
              </a:rPr>
              <a:t>)</a:t>
            </a:r>
            <a:endParaRPr kumimoji="1" lang="en-US" altLang="ja-JP" sz="1050" i="0" u="none" strike="noStrike" kern="1200" cap="none" spc="0" normalizeH="0" baseline="0" noProof="0">
              <a:ln>
                <a:noFill/>
              </a:ln>
              <a:solidFill>
                <a:prstClr val="black"/>
              </a:solidFill>
              <a:effectLst/>
              <a:uLnTx/>
              <a:uFillTx/>
              <a:latin typeface="Meiryo UI"/>
              <a:ea typeface="Meiryo UI"/>
              <a:cs typeface="+mn-cs"/>
            </a:endParaRPr>
          </a:p>
        </p:txBody>
      </p:sp>
      <p:sp>
        <p:nvSpPr>
          <p:cNvPr id="34" name="テキスト ボックス 33">
            <a:extLst>
              <a:ext uri="{FF2B5EF4-FFF2-40B4-BE49-F238E27FC236}">
                <a16:creationId xmlns:a16="http://schemas.microsoft.com/office/drawing/2014/main" id="{E772A157-918C-CED3-3B15-3727A67310FF}"/>
              </a:ext>
            </a:extLst>
          </p:cNvPr>
          <p:cNvSpPr txBox="1"/>
          <p:nvPr/>
        </p:nvSpPr>
        <p:spPr>
          <a:xfrm>
            <a:off x="119253" y="718566"/>
            <a:ext cx="8900922" cy="1200329"/>
          </a:xfrm>
          <a:prstGeom prst="rect">
            <a:avLst/>
          </a:prstGeom>
          <a:noFill/>
          <a:ln w="19050">
            <a:solidFill>
              <a:schemeClr val="tx1"/>
            </a:solidFill>
          </a:ln>
        </p:spPr>
        <p:txBody>
          <a:bodyPr wrap="square" rtlCol="0">
            <a:spAutoFit/>
          </a:bodyPr>
          <a:lstStyle/>
          <a:p>
            <a:pPr marL="342900" indent="-34290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警戒レベル相当情報やそれ以外の警報等を補足する情報として、線状降水帯など</a:t>
            </a:r>
            <a:r>
              <a:rPr lang="ja-JP" altLang="en-US" b="1" u="sng" dirty="0">
                <a:latin typeface="Meiryo UI" panose="020B0604030504040204" pitchFamily="50" charset="-128"/>
                <a:ea typeface="Meiryo UI" panose="020B0604030504040204" pitchFamily="50" charset="-128"/>
              </a:rPr>
              <a:t>顕著現象が発生または発生しつつある場合に「気象防災速報」を発表します</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rPr>
              <a:t>現在・今後の気象状況や災害発生の危険度の見通しなどを網羅的に解説する情報として、「気象解説情報」も適宜に発表します。</a:t>
            </a:r>
            <a:endParaRPr lang="en-US" altLang="ja-JP"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806A5326-A76F-F866-44AB-66E078C58FC1}"/>
              </a:ext>
            </a:extLst>
          </p:cNvPr>
          <p:cNvSpPr txBox="1"/>
          <p:nvPr/>
        </p:nvSpPr>
        <p:spPr>
          <a:xfrm>
            <a:off x="359922" y="1911606"/>
            <a:ext cx="6516000"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気象防災速報　</a:t>
            </a:r>
            <a:r>
              <a:rPr kumimoji="1" lang="ja-JP" altLang="en-US" sz="1600" b="1">
                <a:latin typeface="Meiryo UI" panose="020B0604030504040204" pitchFamily="50" charset="-128"/>
                <a:ea typeface="Meiryo UI" panose="020B0604030504040204" pitchFamily="50" charset="-128"/>
              </a:rPr>
              <a:t>・・・極端な現象を速報的に伝える情報</a:t>
            </a:r>
            <a:r>
              <a:rPr lang="ja-JP" altLang="en-US" sz="1200">
                <a:solidFill>
                  <a:srgbClr val="000000"/>
                </a:solidFill>
                <a:latin typeface="Meiryo UI" panose="020B0604030504040204" pitchFamily="50" charset="-128"/>
                <a:ea typeface="Meiryo UI" panose="020B0604030504040204" pitchFamily="50" charset="-128"/>
              </a:rPr>
              <a:t>（府県単位でのみ発表）</a:t>
            </a: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8602EB6F-1012-0FF8-EF1A-C63AEBD877DF}"/>
              </a:ext>
            </a:extLst>
          </p:cNvPr>
          <p:cNvSpPr txBox="1"/>
          <p:nvPr/>
        </p:nvSpPr>
        <p:spPr>
          <a:xfrm>
            <a:off x="359921" y="4602127"/>
            <a:ext cx="8172000"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気象解説情報　</a:t>
            </a:r>
            <a:r>
              <a:rPr kumimoji="1" lang="ja-JP" altLang="en-US" sz="1600" b="1">
                <a:latin typeface="Meiryo UI" panose="020B0604030504040204" pitchFamily="50" charset="-128"/>
                <a:ea typeface="Meiryo UI" panose="020B0604030504040204" pitchFamily="50" charset="-128"/>
              </a:rPr>
              <a:t>・</a:t>
            </a:r>
            <a:r>
              <a:rPr lang="ja-JP" altLang="en-US" sz="1600" b="1">
                <a:latin typeface="Meiryo UI" panose="020B0604030504040204" pitchFamily="50" charset="-128"/>
                <a:ea typeface="Meiryo UI" panose="020B0604030504040204" pitchFamily="50" charset="-128"/>
              </a:rPr>
              <a:t>・・現在・今後の気象状況を網羅的に解説する情報</a:t>
            </a:r>
            <a:r>
              <a:rPr lang="ja-JP" altLang="en-US" sz="1200">
                <a:solidFill>
                  <a:srgbClr val="000000"/>
                </a:solidFill>
                <a:latin typeface="Meiryo UI" panose="020B0604030504040204" pitchFamily="50" charset="-128"/>
                <a:ea typeface="Meiryo UI" panose="020B0604030504040204" pitchFamily="50" charset="-128"/>
              </a:rPr>
              <a:t>（全国・地方・府県単位で発表）</a:t>
            </a:r>
            <a:endParaRPr lang="en-US" altLang="ja-JP" sz="1400">
              <a:solidFill>
                <a:prstClr val="black"/>
              </a:solidFill>
              <a:latin typeface="Meiryo UI" panose="020B0604030504040204" pitchFamily="50" charset="-128"/>
              <a:ea typeface="Meiryo UI" panose="020B0604030504040204" pitchFamily="50" charset="-128"/>
            </a:endParaRPr>
          </a:p>
        </p:txBody>
      </p:sp>
      <p:sp>
        <p:nvSpPr>
          <p:cNvPr id="70" name="角丸四角形 5">
            <a:extLst>
              <a:ext uri="{FF2B5EF4-FFF2-40B4-BE49-F238E27FC236}">
                <a16:creationId xmlns:a16="http://schemas.microsoft.com/office/drawing/2014/main" id="{F0DBCA12-D720-E587-121C-ED319F1ED397}"/>
              </a:ext>
            </a:extLst>
          </p:cNvPr>
          <p:cNvSpPr/>
          <p:nvPr/>
        </p:nvSpPr>
        <p:spPr>
          <a:xfrm>
            <a:off x="823220" y="5868995"/>
            <a:ext cx="2797602" cy="277200"/>
          </a:xfrm>
          <a:prstGeom prst="roundRect">
            <a:avLst>
              <a:gd name="adj" fmla="val 50000"/>
            </a:avLst>
          </a:prstGeom>
          <a:solidFill>
            <a:sysClr val="window" lastClr="FFFFFF"/>
          </a:solidFill>
          <a:ln w="25400" cap="flat" cmpd="sng" algn="ctr">
            <a:solidFill>
              <a:sysClr val="windowText" lastClr="000000"/>
            </a:solidFill>
            <a:prstDash val="solid"/>
          </a:ln>
          <a:effectLst/>
        </p:spPr>
        <p:txBody>
          <a:bodyPr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全般台風情報</a:t>
            </a:r>
            <a:r>
              <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総合情報</a:t>
            </a:r>
            <a:r>
              <a:rPr kumimoji="0"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1" name="角丸四角形 6">
            <a:extLst>
              <a:ext uri="{FF2B5EF4-FFF2-40B4-BE49-F238E27FC236}">
                <a16:creationId xmlns:a16="http://schemas.microsoft.com/office/drawing/2014/main" id="{2B6A31B8-F13B-B12A-A37B-3530EF25C8A4}"/>
              </a:ext>
            </a:extLst>
          </p:cNvPr>
          <p:cNvSpPr/>
          <p:nvPr/>
        </p:nvSpPr>
        <p:spPr>
          <a:xfrm>
            <a:off x="823220" y="5306466"/>
            <a:ext cx="2797602" cy="490863"/>
          </a:xfrm>
          <a:prstGeom prst="roundRect">
            <a:avLst>
              <a:gd name="adj" fmla="val 50000"/>
            </a:avLst>
          </a:prstGeom>
          <a:solidFill>
            <a:sysClr val="window" lastClr="FFFFFF"/>
          </a:solidFill>
          <a:ln w="25400" cap="flat" cmpd="sng" algn="ctr">
            <a:solidFill>
              <a:sysClr val="windowText" lastClr="000000"/>
            </a:solidFill>
            <a:prstDash val="solid"/>
          </a:ln>
          <a:effectLst/>
        </p:spPr>
        <p:txBody>
          <a:bodyPr lIns="0" rIns="0"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線状降水帯半日前予測を</a:t>
            </a:r>
            <a:r>
              <a:rPr kumimoji="0" lang="ja-JP" altLang="en-US" sz="1400">
                <a:solidFill>
                  <a:prstClr val="black"/>
                </a:solidFill>
                <a:latin typeface="Meiryo UI" panose="020B0604030504040204" pitchFamily="50" charset="-128"/>
                <a:ea typeface="Meiryo UI" panose="020B0604030504040204" pitchFamily="50" charset="-128"/>
              </a:rPr>
              <a:t>記載した</a:t>
            </a:r>
            <a:endParaRPr kumimoji="0" lang="en-US" altLang="ja-JP" sz="1400">
              <a:solidFill>
                <a:prstClr val="black"/>
              </a:solidFill>
              <a:latin typeface="Meiryo UI" panose="020B0604030504040204" pitchFamily="50" charset="-128"/>
              <a:ea typeface="Meiryo UI" panose="020B0604030504040204" pitchFamily="50" charset="-128"/>
            </a:endParaRPr>
          </a:p>
          <a:p>
            <a:pPr lvl="0" algn="ctr" defTabSz="326578" fontAlgn="auto">
              <a:spcBef>
                <a:spcPts val="0"/>
              </a:spcBef>
              <a:spcAft>
                <a:spcPts val="0"/>
              </a:spcAft>
              <a:defRPr/>
            </a:pPr>
            <a:r>
              <a:rPr kumimoji="0" lang="ja-JP" altLang="en-US" sz="1400">
                <a:solidFill>
                  <a:prstClr val="black"/>
                </a:solidFill>
                <a:latin typeface="Meiryo UI" panose="020B0604030504040204" pitchFamily="50" charset="-128"/>
                <a:ea typeface="Meiryo UI" panose="020B0604030504040204" pitchFamily="50" charset="-128"/>
              </a:rPr>
              <a:t>全般</a:t>
            </a:r>
            <a:r>
              <a:rPr kumimoji="0" lang="en-US" altLang="ja-JP" sz="1400">
                <a:solidFill>
                  <a:prstClr val="black"/>
                </a:solidFill>
                <a:latin typeface="Meiryo UI" panose="020B0604030504040204" pitchFamily="50" charset="-128"/>
                <a:ea typeface="Meiryo UI" panose="020B0604030504040204" pitchFamily="50" charset="-128"/>
              </a:rPr>
              <a:t>/</a:t>
            </a:r>
            <a:r>
              <a:rPr kumimoji="0" lang="ja-JP" altLang="en-US" sz="1400">
                <a:solidFill>
                  <a:prstClr val="black"/>
                </a:solidFill>
                <a:latin typeface="Meiryo UI" panose="020B0604030504040204" pitchFamily="50" charset="-128"/>
                <a:ea typeface="Meiryo UI" panose="020B0604030504040204" pitchFamily="50" charset="-128"/>
              </a:rPr>
              <a:t>地方</a:t>
            </a:r>
            <a:r>
              <a:rPr kumimoji="0" lang="en-US" altLang="ja-JP" sz="1400">
                <a:solidFill>
                  <a:prstClr val="black"/>
                </a:solidFill>
                <a:latin typeface="Meiryo UI" panose="020B0604030504040204" pitchFamily="50" charset="-128"/>
                <a:ea typeface="Meiryo UI" panose="020B0604030504040204" pitchFamily="50" charset="-128"/>
              </a:rPr>
              <a:t>/</a:t>
            </a:r>
            <a:r>
              <a:rPr kumimoji="0" lang="ja-JP" altLang="en-US" sz="1400">
                <a:solidFill>
                  <a:prstClr val="black"/>
                </a:solidFill>
                <a:latin typeface="Meiryo UI" panose="020B0604030504040204" pitchFamily="50" charset="-128"/>
                <a:ea typeface="Meiryo UI" panose="020B0604030504040204" pitchFamily="50" charset="-128"/>
              </a:rPr>
              <a:t>府県気象情報</a:t>
            </a:r>
            <a:endPar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角丸四角形 9">
            <a:extLst>
              <a:ext uri="{FF2B5EF4-FFF2-40B4-BE49-F238E27FC236}">
                <a16:creationId xmlns:a16="http://schemas.microsoft.com/office/drawing/2014/main" id="{D0278831-11D0-DB7E-1A60-88EB7012B1B2}"/>
              </a:ext>
            </a:extLst>
          </p:cNvPr>
          <p:cNvSpPr/>
          <p:nvPr/>
        </p:nvSpPr>
        <p:spPr>
          <a:xfrm>
            <a:off x="4544725" y="5373756"/>
            <a:ext cx="3825454" cy="277200"/>
          </a:xfrm>
          <a:prstGeom prst="roundRect">
            <a:avLst>
              <a:gd name="adj" fmla="val 50000"/>
            </a:avLst>
          </a:prstGeom>
          <a:solidFill>
            <a:sysClr val="window" lastClr="FFFFFF"/>
          </a:solidFill>
          <a:ln w="25400" cap="flat" cmpd="sng" algn="ctr">
            <a:solidFill>
              <a:srgbClr val="4F81BD"/>
            </a:solidFill>
            <a:prstDash val="solid"/>
          </a:ln>
          <a:effectLst/>
        </p:spPr>
        <p:txBody>
          <a:bodyPr lIns="91440" tIns="45720" rIns="91440" bIns="45720"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a:ea typeface="Meiryo UI"/>
              </a:rPr>
              <a:t>気象解説情報（線状降水帯</a:t>
            </a:r>
            <a:r>
              <a:rPr kumimoji="0" lang="ja-JP" altLang="en-US" sz="1400">
                <a:solidFill>
                  <a:prstClr val="black"/>
                </a:solidFill>
                <a:latin typeface="Meiryo UI"/>
                <a:ea typeface="Meiryo UI"/>
              </a:rPr>
              <a:t>半日前</a:t>
            </a:r>
            <a:r>
              <a:rPr kumimoji="0" lang="ja-JP" altLang="en-US" sz="1400" b="0" i="0" u="none" strike="noStrike" kern="1200" cap="none" spc="0" normalizeH="0" baseline="0" noProof="0">
                <a:ln>
                  <a:noFill/>
                </a:ln>
                <a:solidFill>
                  <a:prstClr val="black"/>
                </a:solidFill>
                <a:effectLst/>
                <a:uLnTx/>
                <a:uFillTx/>
                <a:latin typeface="Meiryo UI"/>
                <a:ea typeface="Meiryo UI"/>
              </a:rPr>
              <a:t>予測）</a:t>
            </a:r>
            <a:endParaRPr kumimoji="0" lang="ja-JP" altLang="en-US" sz="1400" b="0" i="0" u="none" strike="noStrike" kern="1200" cap="none" spc="0" normalizeH="0" baseline="30000" noProof="0">
              <a:ln>
                <a:noFill/>
              </a:ln>
              <a:solidFill>
                <a:prstClr val="black"/>
              </a:solidFill>
              <a:effectLst/>
              <a:uLnTx/>
              <a:uFillTx/>
              <a:latin typeface="Meiryo UI"/>
              <a:ea typeface="Meiryo UI"/>
            </a:endParaRPr>
          </a:p>
        </p:txBody>
      </p:sp>
      <p:sp>
        <p:nvSpPr>
          <p:cNvPr id="73" name="角丸四角形 10">
            <a:extLst>
              <a:ext uri="{FF2B5EF4-FFF2-40B4-BE49-F238E27FC236}">
                <a16:creationId xmlns:a16="http://schemas.microsoft.com/office/drawing/2014/main" id="{76583883-D624-DF19-1C77-4669375EAFC0}"/>
              </a:ext>
            </a:extLst>
          </p:cNvPr>
          <p:cNvSpPr/>
          <p:nvPr/>
        </p:nvSpPr>
        <p:spPr>
          <a:xfrm>
            <a:off x="4544725" y="5868995"/>
            <a:ext cx="3825454" cy="277200"/>
          </a:xfrm>
          <a:prstGeom prst="roundRect">
            <a:avLst>
              <a:gd name="adj" fmla="val 50000"/>
            </a:avLst>
          </a:prstGeom>
          <a:solidFill>
            <a:sysClr val="window" lastClr="FFFFFF"/>
          </a:solidFill>
          <a:ln w="25400" cap="flat" cmpd="sng" algn="ctr">
            <a:solidFill>
              <a:srgbClr val="4F81BD"/>
            </a:solidFill>
            <a:prstDash val="solid"/>
          </a:ln>
          <a:effectLst/>
        </p:spPr>
        <p:txBody>
          <a:bodyPr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気象解説情報（台風第○号）</a:t>
            </a:r>
            <a:endParaRPr kumimoji="0" lang="ja-JP" altLang="en-US" sz="1400" b="0" i="0" u="none" strike="noStrike" kern="1200" cap="none" spc="0" normalizeH="0" baseline="3000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4" name="角丸四角形 11">
            <a:extLst>
              <a:ext uri="{FF2B5EF4-FFF2-40B4-BE49-F238E27FC236}">
                <a16:creationId xmlns:a16="http://schemas.microsoft.com/office/drawing/2014/main" id="{6BFB5187-14F1-1823-8FE5-6D9117E5021F}"/>
              </a:ext>
            </a:extLst>
          </p:cNvPr>
          <p:cNvSpPr/>
          <p:nvPr/>
        </p:nvSpPr>
        <p:spPr>
          <a:xfrm>
            <a:off x="4544725" y="6399215"/>
            <a:ext cx="3825454" cy="277200"/>
          </a:xfrm>
          <a:prstGeom prst="roundRect">
            <a:avLst>
              <a:gd name="adj" fmla="val 50000"/>
            </a:avLst>
          </a:prstGeom>
          <a:solidFill>
            <a:sysClr val="window" lastClr="FFFFFF"/>
          </a:solidFill>
          <a:ln w="25400" cap="flat" cmpd="sng" algn="ctr">
            <a:solidFill>
              <a:srgbClr val="4F81BD"/>
            </a:solidFill>
            <a:prstDash val="solid"/>
          </a:ln>
          <a:effectLst/>
        </p:spPr>
        <p:txBody>
          <a:bodyPr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ctr" defTabSz="326578" fontAlgn="auto">
              <a:spcBef>
                <a:spcPts val="0"/>
              </a:spcBef>
              <a:spcAft>
                <a:spcPts val="0"/>
              </a:spcAft>
              <a:defRPr/>
            </a:pP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気象解説情報（</a:t>
            </a:r>
            <a:r>
              <a:rPr kumimoji="0" lang="ja-JP" altLang="en-US" sz="1400">
                <a:solidFill>
                  <a:prstClr val="black"/>
                </a:solidFill>
                <a:latin typeface="Meiryo UI" panose="020B0604030504040204" pitchFamily="50" charset="-128"/>
                <a:ea typeface="Meiryo UI" panose="020B0604030504040204" pitchFamily="50" charset="-128"/>
              </a:rPr>
              <a:t>大雨</a:t>
            </a:r>
            <a:r>
              <a:rPr kumimoji="0"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5" name="右矢印 12">
            <a:extLst>
              <a:ext uri="{FF2B5EF4-FFF2-40B4-BE49-F238E27FC236}">
                <a16:creationId xmlns:a16="http://schemas.microsoft.com/office/drawing/2014/main" id="{2B73DAFB-0062-D8A2-B209-11168BE1A50B}"/>
              </a:ext>
            </a:extLst>
          </p:cNvPr>
          <p:cNvSpPr/>
          <p:nvPr/>
        </p:nvSpPr>
        <p:spPr>
          <a:xfrm>
            <a:off x="3752880" y="5397235"/>
            <a:ext cx="719455" cy="206217"/>
          </a:xfrm>
          <a:prstGeom prst="rightArrow">
            <a:avLst>
              <a:gd name="adj1" fmla="val 50000"/>
              <a:gd name="adj2" fmla="val 113125"/>
            </a:avLst>
          </a:prstGeom>
          <a:solidFill>
            <a:srgbClr val="4F81BD"/>
          </a:solidFill>
          <a:ln w="25400" cap="flat" cmpd="sng" algn="ctr">
            <a:noFill/>
            <a:prstDash val="solid"/>
          </a:ln>
          <a:effectLst/>
        </p:spPr>
        <p:txBody>
          <a:bodyPr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a:ea typeface="Meiryo UI"/>
              <a:cs typeface="+mn-cs"/>
            </a:endParaRPr>
          </a:p>
        </p:txBody>
      </p:sp>
      <p:sp>
        <p:nvSpPr>
          <p:cNvPr id="76" name="右矢印 13">
            <a:extLst>
              <a:ext uri="{FF2B5EF4-FFF2-40B4-BE49-F238E27FC236}">
                <a16:creationId xmlns:a16="http://schemas.microsoft.com/office/drawing/2014/main" id="{8659C342-921D-2E17-56EB-BBDC63D30B90}"/>
              </a:ext>
            </a:extLst>
          </p:cNvPr>
          <p:cNvSpPr/>
          <p:nvPr/>
        </p:nvSpPr>
        <p:spPr>
          <a:xfrm>
            <a:off x="3752880" y="5907415"/>
            <a:ext cx="719455" cy="206217"/>
          </a:xfrm>
          <a:prstGeom prst="rightArrow">
            <a:avLst>
              <a:gd name="adj1" fmla="val 50000"/>
              <a:gd name="adj2" fmla="val 113125"/>
            </a:avLst>
          </a:prstGeom>
          <a:solidFill>
            <a:srgbClr val="4F81BD"/>
          </a:solidFill>
          <a:ln w="25400" cap="flat" cmpd="sng" algn="ctr">
            <a:noFill/>
            <a:prstDash val="solid"/>
          </a:ln>
          <a:effectLst/>
        </p:spPr>
        <p:txBody>
          <a:bodyPr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a:ea typeface="Meiryo UI"/>
              <a:cs typeface="+mn-cs"/>
            </a:endParaRPr>
          </a:p>
        </p:txBody>
      </p:sp>
      <p:sp>
        <p:nvSpPr>
          <p:cNvPr id="77" name="右矢印 14">
            <a:extLst>
              <a:ext uri="{FF2B5EF4-FFF2-40B4-BE49-F238E27FC236}">
                <a16:creationId xmlns:a16="http://schemas.microsoft.com/office/drawing/2014/main" id="{9BEC3D2C-F5FF-B83F-4F0F-D78B5015C0B9}"/>
              </a:ext>
            </a:extLst>
          </p:cNvPr>
          <p:cNvSpPr/>
          <p:nvPr/>
        </p:nvSpPr>
        <p:spPr>
          <a:xfrm>
            <a:off x="3752880" y="6437635"/>
            <a:ext cx="719455" cy="206217"/>
          </a:xfrm>
          <a:prstGeom prst="rightArrow">
            <a:avLst>
              <a:gd name="adj1" fmla="val 50000"/>
              <a:gd name="adj2" fmla="val 113125"/>
            </a:avLst>
          </a:prstGeom>
          <a:solidFill>
            <a:srgbClr val="4F81BD"/>
          </a:solidFill>
          <a:ln w="25400" cap="flat" cmpd="sng" algn="ctr">
            <a:noFill/>
            <a:prstDash val="solid"/>
          </a:ln>
          <a:effectLst/>
        </p:spPr>
        <p:txBody>
          <a:bodyPr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Meiryo UI"/>
              <a:ea typeface="Meiryo UI"/>
              <a:cs typeface="+mn-cs"/>
            </a:endParaRPr>
          </a:p>
        </p:txBody>
      </p:sp>
      <p:sp>
        <p:nvSpPr>
          <p:cNvPr id="78" name="テキスト ボックス 63">
            <a:extLst>
              <a:ext uri="{FF2B5EF4-FFF2-40B4-BE49-F238E27FC236}">
                <a16:creationId xmlns:a16="http://schemas.microsoft.com/office/drawing/2014/main" id="{17B37E12-1435-BF2C-1FBF-E42E3802177E}"/>
              </a:ext>
            </a:extLst>
          </p:cNvPr>
          <p:cNvSpPr txBox="1"/>
          <p:nvPr/>
        </p:nvSpPr>
        <p:spPr>
          <a:xfrm>
            <a:off x="4544061" y="5061361"/>
            <a:ext cx="3122483"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301464" rtl="0" eaLnBrk="1" fontAlgn="auto" latinLnBrk="0" hangingPunct="1">
              <a:lnSpc>
                <a:spcPct val="100000"/>
              </a:lnSpc>
              <a:spcBef>
                <a:spcPts val="0"/>
              </a:spcBef>
              <a:spcAft>
                <a:spcPts val="0"/>
              </a:spcAft>
              <a:buClrTx/>
              <a:buSzTx/>
              <a:buFontTx/>
              <a:buNone/>
              <a:tabLst/>
              <a:defRPr/>
            </a:pPr>
            <a:r>
              <a:rPr lang="ja-JP" altLang="en-US" sz="1600" b="1">
                <a:solidFill>
                  <a:prstClr val="black"/>
                </a:solidFill>
                <a:effectLst>
                  <a:glow rad="63500">
                    <a:prstClr val="white"/>
                  </a:glow>
                </a:effectLst>
                <a:latin typeface="Meiryo UI" panose="020B0604030504040204" pitchFamily="50" charset="-128"/>
                <a:ea typeface="Meiryo UI" panose="020B0604030504040204" pitchFamily="50" charset="-128"/>
              </a:rPr>
              <a:t>今後（令和８年度出水期～）</a:t>
            </a:r>
            <a:endParaRPr kumimoji="1" lang="ja-JP" altLang="en-US" sz="1600" b="1" i="0" u="none" strike="noStrike" kern="1200" cap="none" spc="0" normalizeH="0" baseline="0" noProof="0">
              <a:ln>
                <a:noFill/>
              </a:ln>
              <a:solidFill>
                <a:prstClr val="black"/>
              </a:solidFill>
              <a:effectLst>
                <a:glow rad="63500">
                  <a:prstClr val="white"/>
                </a:glow>
              </a:effectLst>
              <a:uLnTx/>
              <a:uFillTx/>
              <a:latin typeface="Meiryo UI" panose="020B0604030504040204" pitchFamily="50" charset="-128"/>
              <a:ea typeface="Meiryo UI" panose="020B0604030504040204" pitchFamily="50" charset="-128"/>
              <a:cs typeface="+mn-cs"/>
            </a:endParaRPr>
          </a:p>
        </p:txBody>
      </p:sp>
      <p:sp>
        <p:nvSpPr>
          <p:cNvPr id="79" name="テキスト ボックス 63">
            <a:extLst>
              <a:ext uri="{FF2B5EF4-FFF2-40B4-BE49-F238E27FC236}">
                <a16:creationId xmlns:a16="http://schemas.microsoft.com/office/drawing/2014/main" id="{629A5A05-93C1-4325-7036-1C974145BF26}"/>
              </a:ext>
            </a:extLst>
          </p:cNvPr>
          <p:cNvSpPr txBox="1"/>
          <p:nvPr/>
        </p:nvSpPr>
        <p:spPr>
          <a:xfrm>
            <a:off x="855228" y="4975636"/>
            <a:ext cx="595035" cy="338554"/>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glow rad="63500">
                    <a:prstClr val="white"/>
                  </a:glow>
                </a:effectLst>
                <a:uLnTx/>
                <a:uFillTx/>
                <a:latin typeface="Meiryo UI" panose="020B0604030504040204" pitchFamily="50" charset="-128"/>
                <a:ea typeface="Meiryo UI" panose="020B0604030504040204" pitchFamily="50" charset="-128"/>
                <a:cs typeface="+mn-cs"/>
              </a:rPr>
              <a:t>現状</a:t>
            </a:r>
          </a:p>
        </p:txBody>
      </p:sp>
      <p:sp>
        <p:nvSpPr>
          <p:cNvPr id="82" name="角丸四角形 6">
            <a:extLst>
              <a:ext uri="{FF2B5EF4-FFF2-40B4-BE49-F238E27FC236}">
                <a16:creationId xmlns:a16="http://schemas.microsoft.com/office/drawing/2014/main" id="{E487F392-586F-8A5A-D163-81900C62F404}"/>
              </a:ext>
            </a:extLst>
          </p:cNvPr>
          <p:cNvSpPr/>
          <p:nvPr/>
        </p:nvSpPr>
        <p:spPr>
          <a:xfrm>
            <a:off x="823220" y="6257571"/>
            <a:ext cx="2797602" cy="490863"/>
          </a:xfrm>
          <a:prstGeom prst="roundRect">
            <a:avLst>
              <a:gd name="adj" fmla="val 50000"/>
            </a:avLst>
          </a:prstGeom>
          <a:solidFill>
            <a:sysClr val="window" lastClr="FFFFFF"/>
          </a:solidFill>
          <a:ln w="25400" cap="flat" cmpd="sng" algn="ctr">
            <a:solidFill>
              <a:sysClr val="windowText" lastClr="000000"/>
            </a:solidFill>
            <a:prstDash val="solid"/>
          </a:ln>
          <a:effectLst/>
        </p:spPr>
        <p:txBody>
          <a:bodyPr rtlCol="0"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a:solidFill>
                  <a:prstClr val="black"/>
                </a:solidFill>
                <a:latin typeface="Meiryo UI" panose="020B0604030504040204" pitchFamily="50" charset="-128"/>
                <a:ea typeface="Meiryo UI" panose="020B0604030504040204" pitchFamily="50" charset="-128"/>
              </a:rPr>
              <a:t>大雨に関する</a:t>
            </a:r>
            <a:endParaRPr kumimoji="0" lang="en-US" altLang="ja-JP" sz="1400">
              <a:solidFill>
                <a:prstClr val="black"/>
              </a:solidFill>
              <a:latin typeface="Meiryo UI" panose="020B0604030504040204" pitchFamily="50" charset="-128"/>
              <a:ea typeface="Meiryo UI" panose="020B0604030504040204" pitchFamily="50" charset="-128"/>
            </a:endParaRPr>
          </a:p>
          <a:p>
            <a:pPr marL="0" marR="0" lvl="0" indent="0" algn="ctr" defTabSz="326578" rtl="0" eaLnBrk="1" fontAlgn="auto" latinLnBrk="0" hangingPunct="1">
              <a:lnSpc>
                <a:spcPct val="100000"/>
              </a:lnSpc>
              <a:spcBef>
                <a:spcPts val="0"/>
              </a:spcBef>
              <a:spcAft>
                <a:spcPts val="0"/>
              </a:spcAft>
              <a:buClrTx/>
              <a:buSzTx/>
              <a:buFontTx/>
              <a:buNone/>
              <a:tabLst/>
              <a:defRPr/>
            </a:pPr>
            <a:r>
              <a:rPr kumimoji="0" lang="ja-JP" altLang="en-US" sz="1400">
                <a:solidFill>
                  <a:prstClr val="black"/>
                </a:solidFill>
                <a:latin typeface="Meiryo UI" panose="020B0604030504040204" pitchFamily="50" charset="-128"/>
                <a:ea typeface="Meiryo UI" panose="020B0604030504040204" pitchFamily="50" charset="-128"/>
              </a:rPr>
              <a:t>全般</a:t>
            </a:r>
            <a:r>
              <a:rPr kumimoji="0" lang="en-US" altLang="ja-JP" sz="1400">
                <a:solidFill>
                  <a:prstClr val="black"/>
                </a:solidFill>
                <a:latin typeface="Meiryo UI" panose="020B0604030504040204" pitchFamily="50" charset="-128"/>
                <a:ea typeface="Meiryo UI" panose="020B0604030504040204" pitchFamily="50" charset="-128"/>
              </a:rPr>
              <a:t>/</a:t>
            </a:r>
            <a:r>
              <a:rPr kumimoji="0" lang="ja-JP" altLang="en-US" sz="1400">
                <a:solidFill>
                  <a:prstClr val="black"/>
                </a:solidFill>
                <a:latin typeface="Meiryo UI" panose="020B0604030504040204" pitchFamily="50" charset="-128"/>
                <a:ea typeface="Meiryo UI" panose="020B0604030504040204" pitchFamily="50" charset="-128"/>
              </a:rPr>
              <a:t>地方</a:t>
            </a:r>
            <a:r>
              <a:rPr kumimoji="0" lang="en-US" altLang="ja-JP" sz="1400">
                <a:solidFill>
                  <a:prstClr val="black"/>
                </a:solidFill>
                <a:latin typeface="Meiryo UI" panose="020B0604030504040204" pitchFamily="50" charset="-128"/>
                <a:ea typeface="Meiryo UI" panose="020B0604030504040204" pitchFamily="50" charset="-128"/>
              </a:rPr>
              <a:t>/</a:t>
            </a:r>
            <a:r>
              <a:rPr kumimoji="0" lang="ja-JP" altLang="en-US" sz="1400">
                <a:solidFill>
                  <a:prstClr val="black"/>
                </a:solidFill>
                <a:latin typeface="Meiryo UI" panose="020B0604030504040204" pitchFamily="50" charset="-128"/>
                <a:ea typeface="Meiryo UI" panose="020B0604030504040204" pitchFamily="50" charset="-128"/>
              </a:rPr>
              <a:t>府県気象情報</a:t>
            </a:r>
            <a:endParaRPr kumimoji="0" lang="en-US" altLang="ja-JP" sz="1400">
              <a:solidFill>
                <a:prstClr val="black"/>
              </a:solidFill>
              <a:latin typeface="Meiryo UI" panose="020B0604030504040204" pitchFamily="50" charset="-128"/>
              <a:ea typeface="Meiryo UI" panose="020B0604030504040204" pitchFamily="50" charset="-128"/>
            </a:endParaRPr>
          </a:p>
        </p:txBody>
      </p:sp>
      <p:sp>
        <p:nvSpPr>
          <p:cNvPr id="84" name="スライド番号プレースホルダー 2">
            <a:extLst>
              <a:ext uri="{FF2B5EF4-FFF2-40B4-BE49-F238E27FC236}">
                <a16:creationId xmlns:a16="http://schemas.microsoft.com/office/drawing/2014/main" id="{400DC379-C5EE-0ECD-0C43-FC783A114346}"/>
              </a:ext>
            </a:extLst>
          </p:cNvPr>
          <p:cNvSpPr txBox="1">
            <a:spLocks/>
          </p:cNvSpPr>
          <p:nvPr/>
        </p:nvSpPr>
        <p:spPr bwMode="auto">
          <a:xfrm>
            <a:off x="7010400" y="6479862"/>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rPr>
              <a:pPr fontAlgn="auto">
                <a:spcBef>
                  <a:spcPts val="0"/>
                </a:spcBef>
                <a:spcAft>
                  <a:spcPts val="0"/>
                </a:spcAft>
                <a:defRPr/>
              </a:pPr>
              <a:t>11</a:t>
            </a:fld>
            <a:endParaRPr lang="en-US" altLang="ja-JP">
              <a:solidFill>
                <a:prstClr val="black"/>
              </a:solidFill>
            </a:endParaRPr>
          </a:p>
        </p:txBody>
      </p:sp>
    </p:spTree>
    <p:extLst>
      <p:ext uri="{BB962C8B-B14F-4D97-AF65-F5344CB8AC3E}">
        <p14:creationId xmlns:p14="http://schemas.microsoft.com/office/powerpoint/2010/main" val="256665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9846-449B-9690-CAE9-9CE68295F709}"/>
            </a:ext>
          </a:extLst>
        </p:cNvPr>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33EDAF3C-32AB-3B13-6280-9D197F40E555}"/>
              </a:ext>
            </a:extLst>
          </p:cNvPr>
          <p:cNvSpPr/>
          <p:nvPr/>
        </p:nvSpPr>
        <p:spPr>
          <a:xfrm>
            <a:off x="75202" y="624820"/>
            <a:ext cx="9000217" cy="1947091"/>
          </a:xfrm>
          <a:prstGeom prst="rect">
            <a:avLst/>
          </a:prstGeom>
          <a:noFill/>
          <a:ln w="25400" cap="flat" cmpd="sng" algn="ctr">
            <a:solidFill>
              <a:srgbClr val="000000"/>
            </a:solidFill>
            <a:prstDash val="solid"/>
          </a:ln>
          <a:effectLst/>
        </p:spPr>
        <p:txBody>
          <a:bodyPr rtlCol="0" anchor="ctr"/>
          <a:lstStyle/>
          <a:p>
            <a:pPr marL="180000" marR="0" lvl="0" indent="-45720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○氾濫によって住民の</a:t>
            </a: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生命に影響が及ぶ蓋然性が高くなる状況（警戒レベル５となる場合）においては、その状況の速やかな把握や迅速な身の安全を守る行動等の対応をとることが重要となります。</a:t>
            </a:r>
            <a:endParaRPr kumimoji="1" lang="en-US" altLang="ja-JP" sz="5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000" marR="0" lvl="0" indent="-45720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氾濫による著しい危険が切迫した状態にあることを、河川管理者等が水防事務を担う都道府県知事等にプッシュ型で通報し、通報を受けた都道府県知事が、水防関係者に通知を行うことで、市町村長等による迅速な緊急安全確保措置の指示やその他の的確な水防活動に繋げます。</a:t>
            </a:r>
            <a:endParaRPr kumimoji="1" lang="en-US" altLang="ja-JP" sz="5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38175" marR="0" lvl="0" indent="-455613" algn="just" defTabSz="914400" rtl="0" eaLnBrk="1" fontAlgn="base" latinLnBrk="0" hangingPunct="1">
              <a:lnSpc>
                <a:spcPct val="100000"/>
              </a:lnSpc>
              <a:spcBef>
                <a:spcPct val="0"/>
              </a:spcBef>
              <a:spcAft>
                <a:spcPct val="0"/>
              </a:spcAft>
              <a:buClrTx/>
              <a:buSzTx/>
              <a:buFontTx/>
              <a:buNone/>
              <a:tabLst/>
              <a:defRPr/>
            </a:pPr>
            <a:endParaRPr kumimoji="1" lang="en-US" altLang="ja-JP"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638175" marR="0" lvl="0" indent="-455613" algn="just"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なお、通報を受けた都道府県知事が気象庁長官にも通知を行うことで、特別警報の発表の判断要素として活用されます。</a:t>
            </a:r>
            <a:endParaRPr kumimoji="1" lang="en-US" altLang="ja-JP"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77813" marR="0" lvl="0" indent="-95250" algn="just"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浸水想定区域・・・住宅等が所在する区域において、洪水や高潮による氾濫等により浸水が想定される区域（市町村がハザードマップを作成することとなっています）</a:t>
            </a:r>
            <a:endParaRPr kumimoji="1" lang="en-US" altLang="ja-JP" sz="1100" b="0"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83" name="タイトル 1">
            <a:extLst>
              <a:ext uri="{FF2B5EF4-FFF2-40B4-BE49-F238E27FC236}">
                <a16:creationId xmlns:a16="http://schemas.microsoft.com/office/drawing/2014/main" id="{48F10C46-5D0C-B688-51CC-0FEB624A4E02}"/>
              </a:ext>
            </a:extLst>
          </p:cNvPr>
          <p:cNvSpPr txBox="1">
            <a:spLocks/>
          </p:cNvSpPr>
          <p:nvPr/>
        </p:nvSpPr>
        <p:spPr bwMode="auto">
          <a:xfrm>
            <a:off x="0" y="53509"/>
            <a:ext cx="7592926" cy="35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920" tIns="35960" rIns="71920" bIns="3596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663944" rtl="0" eaLnBrk="1" fontAlgn="base" latinLnBrk="0" hangingPunct="1">
              <a:lnSpc>
                <a:spcPct val="100000"/>
              </a:lnSpc>
              <a:spcBef>
                <a:spcPct val="0"/>
              </a:spcBef>
              <a:spcAft>
                <a:spcPct val="0"/>
              </a:spcAft>
              <a:buClrTx/>
              <a:buSzTx/>
              <a:buFontTx/>
              <a:buNone/>
              <a:tabLst/>
              <a:defRPr/>
            </a:pPr>
            <a:r>
              <a:rPr kumimoji="1" lang="ja-JP" altLang="en-US" sz="2215" b="0" i="0" u="none" strike="noStrike" kern="0" cap="none" spc="0" normalizeH="0" baseline="0" noProof="0">
                <a:ln>
                  <a:noFill/>
                </a:ln>
                <a:solidFill>
                  <a:srgbClr val="4087C8"/>
                </a:solidFill>
                <a:effectLst/>
                <a:uLnTx/>
                <a:uFillTx/>
                <a:latin typeface="HGP創英角ｺﾞｼｯｸUB"/>
                <a:ea typeface="HGP創英角ｺﾞｼｯｸUB"/>
                <a:cs typeface="+mj-cs"/>
              </a:rPr>
              <a:t>河川管理者等による氾濫に係る通報</a:t>
            </a:r>
          </a:p>
        </p:txBody>
      </p:sp>
      <p:sp>
        <p:nvSpPr>
          <p:cNvPr id="85" name="スライド番号プレースホルダー 5">
            <a:extLst>
              <a:ext uri="{FF2B5EF4-FFF2-40B4-BE49-F238E27FC236}">
                <a16:creationId xmlns:a16="http://schemas.microsoft.com/office/drawing/2014/main" id="{CADDBA34-8EF9-765F-1259-B164FFF37C3E}"/>
              </a:ext>
            </a:extLst>
          </p:cNvPr>
          <p:cNvSpPr txBox="1">
            <a:spLocks/>
          </p:cNvSpPr>
          <p:nvPr/>
        </p:nvSpPr>
        <p:spPr>
          <a:xfrm>
            <a:off x="7010400" y="6596108"/>
            <a:ext cx="2133600" cy="261891"/>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FFE511-5094-4685-A035-FB392A6605D8}" type="slidenum">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30" name="図 29">
            <a:extLst>
              <a:ext uri="{FF2B5EF4-FFF2-40B4-BE49-F238E27FC236}">
                <a16:creationId xmlns:a16="http://schemas.microsoft.com/office/drawing/2014/main" id="{8559BA8A-6CB6-A594-21D5-2880BB9ABC55}"/>
              </a:ext>
            </a:extLst>
          </p:cNvPr>
          <p:cNvPicPr>
            <a:picLocks noChangeAspect="1"/>
          </p:cNvPicPr>
          <p:nvPr/>
        </p:nvPicPr>
        <p:blipFill>
          <a:blip r:embed="rId3"/>
          <a:stretch>
            <a:fillRect/>
          </a:stretch>
        </p:blipFill>
        <p:spPr>
          <a:xfrm>
            <a:off x="118362" y="2720471"/>
            <a:ext cx="8905174" cy="3766922"/>
          </a:xfrm>
          <a:prstGeom prst="rect">
            <a:avLst/>
          </a:prstGeom>
        </p:spPr>
      </p:pic>
    </p:spTree>
    <p:extLst>
      <p:ext uri="{BB962C8B-B14F-4D97-AF65-F5344CB8AC3E}">
        <p14:creationId xmlns:p14="http://schemas.microsoft.com/office/powerpoint/2010/main" val="126613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E9FB3-D65A-F092-9BE2-74E1B687168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A06A09-1065-B8C3-92D4-481A0B11741F}"/>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2400" kern="0"/>
              <a:t>防災気象情報の令和</a:t>
            </a:r>
            <a:r>
              <a:rPr lang="en-US" altLang="ja-JP" sz="2400" kern="0"/>
              <a:t>8</a:t>
            </a:r>
            <a:r>
              <a:rPr lang="ja-JP" altLang="en-US" sz="2400" kern="0"/>
              <a:t>年</a:t>
            </a:r>
            <a:r>
              <a:rPr lang="en-US" altLang="ja-JP" sz="2400" kern="0"/>
              <a:t>5</a:t>
            </a:r>
            <a:r>
              <a:rPr lang="ja-JP" altLang="en-US" sz="2400" kern="0"/>
              <a:t>月下旬からの主な変更点</a:t>
            </a:r>
            <a:endParaRPr kumimoji="1" lang="ja-JP" altLang="en-US" sz="2400" b="1" i="0" u="none" strike="noStrike" kern="0" cap="none" spc="0" normalizeH="0" baseline="0" noProof="0">
              <a:ln>
                <a:noFill/>
              </a:ln>
              <a:solidFill>
                <a:srgbClr val="4087C8"/>
              </a:solidFill>
              <a:effectLst/>
              <a:uLnTx/>
              <a:uFillTx/>
              <a:latin typeface="Meiryo UI" panose="020B0604030504040204" pitchFamily="50" charset="-128"/>
              <a:ea typeface="Meiryo UI" panose="020B0604030504040204" pitchFamily="50" charset="-128"/>
              <a:cs typeface="+mj-cs"/>
            </a:endParaRPr>
          </a:p>
        </p:txBody>
      </p:sp>
      <p:sp>
        <p:nvSpPr>
          <p:cNvPr id="3" name="テキスト ボックス 2">
            <a:extLst>
              <a:ext uri="{FF2B5EF4-FFF2-40B4-BE49-F238E27FC236}">
                <a16:creationId xmlns:a16="http://schemas.microsoft.com/office/drawing/2014/main" id="{5FD4DF27-F2C4-9283-6816-EDD5B8165CA8}"/>
              </a:ext>
            </a:extLst>
          </p:cNvPr>
          <p:cNvSpPr txBox="1"/>
          <p:nvPr/>
        </p:nvSpPr>
        <p:spPr>
          <a:xfrm>
            <a:off x="119253" y="795141"/>
            <a:ext cx="8900922" cy="2069797"/>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pPr marL="285750" lvl="0" indent="-285750" algn="just" fontAlgn="auto">
              <a:spcBef>
                <a:spcPts val="0"/>
              </a:spcBef>
              <a:spcAft>
                <a:spcPts val="0"/>
              </a:spcAft>
              <a:buClr>
                <a:schemeClr val="tx1">
                  <a:lumMod val="50000"/>
                  <a:lumOff val="50000"/>
                </a:schemeClr>
              </a:buClr>
              <a:buSzPct val="80000"/>
              <a:buFont typeface="Wingdings" panose="05000000000000000000" pitchFamily="2" charset="2"/>
              <a:buChar char="l"/>
              <a:defRPr/>
            </a:pPr>
            <a:r>
              <a:rPr lang="ja-JP" altLang="en-US" b="1">
                <a:solidFill>
                  <a:srgbClr val="474747"/>
                </a:solidFill>
                <a:latin typeface="Meiryo UI" panose="020B0604030504040204" pitchFamily="50" charset="-128"/>
                <a:ea typeface="Meiryo UI" panose="020B0604030504040204" pitchFamily="50" charset="-128"/>
              </a:rPr>
              <a:t> </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洪水予報河川</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では、新設する河川氾濫の特別警報を</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レベル５氾濫特別警報</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とし、</a:t>
            </a:r>
            <a:endParaRPr kumimoji="1" lang="en-US" altLang="ja-JP"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a:p>
            <a:pPr lvl="0" algn="just" fontAlgn="auto">
              <a:spcBef>
                <a:spcPts val="0"/>
              </a:spcBef>
              <a:spcAft>
                <a:spcPts val="300"/>
              </a:spcAft>
              <a:buClr>
                <a:schemeClr val="tx1">
                  <a:lumMod val="50000"/>
                  <a:lumOff val="50000"/>
                </a:schemeClr>
              </a:buClr>
              <a:buSzPct val="80000"/>
              <a:defRPr/>
            </a:pPr>
            <a:r>
              <a:rPr kumimoji="1" lang="ja-JP" altLang="en-US" sz="15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（発表には、河川管理者の氾濫通報を活用）</a:t>
            </a:r>
            <a:endParaRPr kumimoji="1" lang="en-US" altLang="ja-JP" sz="15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a:p>
            <a:pPr marL="285750" marR="0" lvl="0" indent="-285750" algn="just" defTabSz="914400" rtl="0" eaLnBrk="1" fontAlgn="auto" latinLnBrk="0" hangingPunct="1">
              <a:lnSpc>
                <a:spcPct val="100000"/>
              </a:lnSpc>
              <a:spcBef>
                <a:spcPts val="0"/>
              </a:spcBef>
              <a:spcAft>
                <a:spcPts val="0"/>
              </a:spcAft>
              <a:buClr>
                <a:schemeClr val="tx1">
                  <a:lumMod val="50000"/>
                  <a:lumOff val="50000"/>
                </a:schemeClr>
              </a:buClr>
              <a:buSzPct val="80000"/>
              <a:buFont typeface="Wingdings" panose="05000000000000000000" pitchFamily="2" charset="2"/>
              <a:buChar char="l"/>
              <a:tabLst/>
              <a:defRPr/>
            </a:pP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水位周知河川</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では、これまでの水位情報による氾濫危険情報等の発表を続けつつ、</a:t>
            </a:r>
            <a:endParaRPr kumimoji="1" lang="en-US" altLang="ja-JP"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a:p>
            <a:pPr marR="0" lvl="0" algn="just" defTabSz="914400" rtl="0" eaLnBrk="1" fontAlgn="auto" latinLnBrk="0" hangingPunct="1">
              <a:lnSpc>
                <a:spcPct val="100000"/>
              </a:lnSpc>
              <a:spcBef>
                <a:spcPts val="0"/>
              </a:spcBef>
              <a:spcAft>
                <a:spcPts val="300"/>
              </a:spcAft>
              <a:buClr>
                <a:schemeClr val="tx1">
                  <a:lumMod val="50000"/>
                  <a:lumOff val="50000"/>
                </a:schemeClr>
              </a:buClr>
              <a:buSzPct val="80000"/>
              <a:tabLst>
                <a:tab pos="358775" algn="l"/>
              </a:tabLst>
              <a:defRPr/>
            </a:pPr>
            <a:r>
              <a:rPr kumimoji="1" lang="en-US" altLang="ja-JP"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氾濫通報に基づく氾濫発生情報の充実</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を図る。</a:t>
            </a:r>
            <a:endParaRPr kumimoji="1" lang="en-US" altLang="ja-JP"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a:p>
            <a:pPr marL="285750" marR="0" lvl="0" indent="-285750" algn="just" defTabSz="914400" rtl="0" eaLnBrk="1" fontAlgn="auto" latinLnBrk="0" hangingPunct="1">
              <a:lnSpc>
                <a:spcPct val="100000"/>
              </a:lnSpc>
              <a:spcBef>
                <a:spcPts val="0"/>
              </a:spcBef>
              <a:spcAft>
                <a:spcPts val="300"/>
              </a:spcAft>
              <a:buClr>
                <a:schemeClr val="tx1">
                  <a:lumMod val="50000"/>
                  <a:lumOff val="50000"/>
                </a:schemeClr>
              </a:buClr>
              <a:buSzPct val="80000"/>
              <a:buFont typeface="Wingdings" panose="05000000000000000000" pitchFamily="2" charset="2"/>
              <a:buChar char="l"/>
              <a:tabLst/>
              <a:defRPr/>
            </a:pP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その他河川・下水道</a:t>
            </a:r>
            <a:r>
              <a:rPr kumimoji="1" lang="ja-JP" altLang="en-US"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では、</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氾濫通報に基づく氾濫発生情報の充実</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を図る。</a:t>
            </a:r>
            <a:endParaRPr kumimoji="1" lang="en-US" altLang="ja-JP"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a:p>
            <a:pPr marL="285750" marR="0" lvl="0" indent="-285750" algn="just" defTabSz="914400" rtl="0" eaLnBrk="1" fontAlgn="auto" latinLnBrk="0" hangingPunct="1">
              <a:lnSpc>
                <a:spcPct val="100000"/>
              </a:lnSpc>
              <a:spcBef>
                <a:spcPts val="0"/>
              </a:spcBef>
              <a:spcAft>
                <a:spcPts val="0"/>
              </a:spcAft>
              <a:buClr>
                <a:schemeClr val="tx1">
                  <a:lumMod val="50000"/>
                  <a:lumOff val="50000"/>
                </a:schemeClr>
              </a:buClr>
              <a:buSzPct val="80000"/>
              <a:buFont typeface="Wingdings" panose="05000000000000000000" pitchFamily="2" charset="2"/>
              <a:buChar char="l"/>
              <a:tabLst/>
              <a:defRPr/>
            </a:pP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洪水警報</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は、運用せず、</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大雨の予報・警報と一体化</a:t>
            </a:r>
            <a:r>
              <a:rPr kumimoji="1" lang="ja-JP" altLang="en-US"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a:t>
            </a:r>
            <a:endParaRPr lang="en-US" altLang="ja-JP">
              <a:solidFill>
                <a:srgbClr val="474747"/>
              </a:solidFill>
              <a:latin typeface="Meiryo UI" panose="020B0604030504040204" pitchFamily="50" charset="-128"/>
              <a:ea typeface="Meiryo UI" panose="020B0604030504040204" pitchFamily="50" charset="-128"/>
            </a:endParaRPr>
          </a:p>
          <a:p>
            <a:pPr marR="0" lvl="0" algn="just" defTabSz="914400" rtl="0" eaLnBrk="1" fontAlgn="auto" latinLnBrk="0" hangingPunct="1">
              <a:lnSpc>
                <a:spcPct val="100000"/>
              </a:lnSpc>
              <a:spcBef>
                <a:spcPts val="0"/>
              </a:spcBef>
              <a:spcAft>
                <a:spcPts val="600"/>
              </a:spcAft>
              <a:buClr>
                <a:srgbClr val="4087C8"/>
              </a:buClr>
              <a:buSzPct val="90000"/>
              <a:tabLst/>
              <a:defRPr/>
            </a:pPr>
            <a:r>
              <a:rPr kumimoji="1" lang="ja-JP" altLang="en-US" sz="15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（レベル４大雨危険警報を新設）</a:t>
            </a:r>
            <a:endParaRPr kumimoji="1" lang="en-US" altLang="ja-JP" sz="15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AC9D241-48DE-83DC-195E-3D9FEBFAE2AC}"/>
              </a:ext>
            </a:extLst>
          </p:cNvPr>
          <p:cNvSpPr txBox="1"/>
          <p:nvPr/>
        </p:nvSpPr>
        <p:spPr>
          <a:xfrm>
            <a:off x="119253" y="4438097"/>
            <a:ext cx="8900922" cy="127727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pPr marL="285750" lvl="0" indent="-285750" algn="just" fontAlgn="auto">
              <a:spcBef>
                <a:spcPts val="0"/>
              </a:spcBef>
              <a:spcAft>
                <a:spcPts val="300"/>
              </a:spcAft>
              <a:buClr>
                <a:schemeClr val="tx1">
                  <a:lumMod val="50000"/>
                  <a:lumOff val="50000"/>
                </a:schemeClr>
              </a:buClr>
              <a:buSzPct val="80000"/>
              <a:buFont typeface="Wingdings" panose="05000000000000000000" pitchFamily="2" charset="2"/>
              <a:buChar char="l"/>
              <a:defRPr/>
            </a:pP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レベルに合わせた名称変更</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a:t>
            </a:r>
            <a:endParaRPr kumimoji="1" lang="en-US" altLang="ja-JP"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a:p>
            <a:pPr marL="285750" lvl="0" indent="-285750" algn="just" fontAlgn="auto">
              <a:spcBef>
                <a:spcPts val="0"/>
              </a:spcBef>
              <a:spcAft>
                <a:spcPts val="300"/>
              </a:spcAft>
              <a:buClr>
                <a:schemeClr val="tx1">
                  <a:lumMod val="50000"/>
                  <a:lumOff val="50000"/>
                </a:schemeClr>
              </a:buClr>
              <a:buSzPct val="80000"/>
              <a:buFont typeface="Wingdings" panose="05000000000000000000" pitchFamily="2" charset="2"/>
              <a:buChar char="l"/>
              <a:defRPr/>
            </a:pP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気象庁</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の潮位予測、</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国土交通省</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の波の打上げ高予測、</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都道府県</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の集約する地形情報等を結集し、 </a:t>
            </a:r>
            <a:br>
              <a:rPr kumimoji="1" lang="en-US" altLang="ja-JP"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br>
            <a:r>
              <a:rPr kumimoji="1" lang="en-US" altLang="ja-JP"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国土交通大臣が</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指定する海岸</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について、</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三者で共同して予報・警報</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を実施</a:t>
            </a:r>
            <a:endParaRPr kumimoji="1" lang="en-US" altLang="ja-JP"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a:p>
            <a:pPr marL="285750" lvl="0" indent="-285750" algn="just" fontAlgn="auto">
              <a:spcBef>
                <a:spcPts val="0"/>
              </a:spcBef>
              <a:spcAft>
                <a:spcPts val="0"/>
              </a:spcAft>
              <a:buClr>
                <a:schemeClr val="tx1">
                  <a:lumMod val="50000"/>
                  <a:lumOff val="50000"/>
                </a:schemeClr>
              </a:buClr>
              <a:buSzPct val="80000"/>
              <a:buFont typeface="Wingdings" panose="05000000000000000000" pitchFamily="2" charset="2"/>
              <a:buChar char="l"/>
              <a:defRPr/>
            </a:pPr>
            <a:r>
              <a:rPr lang="ja-JP" altLang="en-US" b="1">
                <a:solidFill>
                  <a:srgbClr val="474747"/>
                </a:solidFill>
                <a:latin typeface="Meiryo UI" panose="020B0604030504040204" pitchFamily="50" charset="-128"/>
                <a:ea typeface="Meiryo UI" panose="020B0604030504040204" pitchFamily="50" charset="-128"/>
              </a:rPr>
              <a:t> 氾濫通報に基づく氾濫発生情報の充実</a:t>
            </a:r>
            <a:r>
              <a:rPr lang="ja-JP" altLang="en-US" sz="1600">
                <a:solidFill>
                  <a:srgbClr val="474747"/>
                </a:solidFill>
                <a:latin typeface="Meiryo UI" panose="020B0604030504040204" pitchFamily="50" charset="-128"/>
                <a:ea typeface="Meiryo UI" panose="020B0604030504040204" pitchFamily="50" charset="-128"/>
              </a:rPr>
              <a:t>を図る。</a:t>
            </a:r>
            <a:endParaRPr kumimoji="1" lang="en-US" altLang="ja-JP"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779DDFCE-952C-0F2D-3B04-429E34710EDE}"/>
              </a:ext>
            </a:extLst>
          </p:cNvPr>
          <p:cNvSpPr txBox="1"/>
          <p:nvPr/>
        </p:nvSpPr>
        <p:spPr>
          <a:xfrm>
            <a:off x="119253" y="6078698"/>
            <a:ext cx="8900922" cy="684803"/>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pPr marL="285750" lvl="0" indent="-285750" algn="just" fontAlgn="auto">
              <a:spcBef>
                <a:spcPts val="0"/>
              </a:spcBef>
              <a:spcAft>
                <a:spcPts val="300"/>
              </a:spcAft>
              <a:buClr>
                <a:schemeClr val="tx1">
                  <a:lumMod val="50000"/>
                  <a:lumOff val="50000"/>
                </a:schemeClr>
              </a:buClr>
              <a:buSzPct val="80000"/>
              <a:buFont typeface="Wingdings" panose="05000000000000000000" pitchFamily="2" charset="2"/>
              <a:buChar char="l"/>
              <a:defRPr/>
            </a:pPr>
            <a:r>
              <a:rPr kumimoji="1" lang="ja-JP" altLang="en-US"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情報名称にレベルの数字</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をつけて発表。</a:t>
            </a:r>
            <a:endParaRPr kumimoji="1" lang="en-US" altLang="ja-JP"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a:p>
            <a:pPr marL="285750" lvl="0" indent="-285750" algn="just" fontAlgn="auto">
              <a:spcBef>
                <a:spcPts val="0"/>
              </a:spcBef>
              <a:spcAft>
                <a:spcPts val="0"/>
              </a:spcAft>
              <a:buClr>
                <a:schemeClr val="tx1">
                  <a:lumMod val="50000"/>
                  <a:lumOff val="50000"/>
                </a:schemeClr>
              </a:buClr>
              <a:buSzPct val="80000"/>
              <a:buFont typeface="Wingdings" panose="05000000000000000000" pitchFamily="2" charset="2"/>
              <a:buChar char="l"/>
              <a:defRPr/>
            </a:pPr>
            <a:r>
              <a:rPr kumimoji="1" lang="ja-JP" altLang="en-US"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レベル２では「注意報」、レベル３では「警報」と</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統一感を持った名称へ</a:t>
            </a:r>
            <a:r>
              <a:rPr kumimoji="1" lang="ja-JP" altLang="en-US"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a:t>
            </a:r>
            <a:endParaRPr kumimoji="1" lang="en-US" altLang="ja-JP"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D49BC9B-5F4A-2ECA-C475-3333270E0080}"/>
              </a:ext>
            </a:extLst>
          </p:cNvPr>
          <p:cNvSpPr txBox="1"/>
          <p:nvPr/>
        </p:nvSpPr>
        <p:spPr>
          <a:xfrm>
            <a:off x="119253" y="3155557"/>
            <a:ext cx="8900922" cy="961802"/>
          </a:xfrm>
          <a:prstGeom prst="rect">
            <a:avLst/>
          </a:prstGeom>
          <a:solidFill>
            <a:schemeClr val="bg1"/>
          </a:solidFill>
          <a:ln w="19050">
            <a:noFill/>
          </a:ln>
          <a:effectLst>
            <a:outerShdw blurRad="50800" dist="38100" dir="2700000" algn="tl" rotWithShape="0">
              <a:prstClr val="black">
                <a:alpha val="40000"/>
              </a:prstClr>
            </a:outerShdw>
          </a:effectLst>
        </p:spPr>
        <p:txBody>
          <a:bodyPr wrap="square" rtlCol="0">
            <a:spAutoFit/>
          </a:bodyPr>
          <a:lstStyle/>
          <a:p>
            <a:pPr marL="285750" lvl="0" indent="-285750" algn="just" fontAlgn="auto">
              <a:spcBef>
                <a:spcPts val="0"/>
              </a:spcBef>
              <a:spcAft>
                <a:spcPts val="300"/>
              </a:spcAft>
              <a:buClr>
                <a:schemeClr val="tx1">
                  <a:lumMod val="50000"/>
                  <a:lumOff val="50000"/>
                </a:schemeClr>
              </a:buClr>
              <a:buSzPct val="80000"/>
              <a:buFont typeface="Wingdings" panose="05000000000000000000" pitchFamily="2" charset="2"/>
              <a:buChar char="l"/>
              <a:defRPr/>
            </a:pPr>
            <a:r>
              <a:rPr kumimoji="1" lang="ja-JP" altLang="en-US"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警戒レベル４相当は、現在の</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土砂災害警戒情報からレベル４土砂災害危険警報に変更</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a:t>
            </a:r>
            <a:endParaRPr lang="en-US" altLang="ja-JP" sz="1600" noProof="0">
              <a:solidFill>
                <a:srgbClr val="474747"/>
              </a:solidFill>
              <a:latin typeface="Meiryo UI" panose="020B0604030504040204" pitchFamily="50" charset="-128"/>
              <a:ea typeface="Meiryo UI" panose="020B0604030504040204" pitchFamily="50" charset="-128"/>
            </a:endParaRPr>
          </a:p>
          <a:p>
            <a:pPr marL="285750" lvl="0" indent="-285750" algn="just" fontAlgn="auto">
              <a:spcBef>
                <a:spcPts val="0"/>
              </a:spcBef>
              <a:spcAft>
                <a:spcPts val="300"/>
              </a:spcAft>
              <a:buClr>
                <a:schemeClr val="tx1">
                  <a:lumMod val="50000"/>
                  <a:lumOff val="50000"/>
                </a:schemeClr>
              </a:buClr>
              <a:buSzPct val="80000"/>
              <a:buFont typeface="Wingdings" panose="05000000000000000000" pitchFamily="2" charset="2"/>
              <a:buChar char="l"/>
              <a:defRPr/>
            </a:pP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レベル３土砂災害警報</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は、</a:t>
            </a:r>
            <a:r>
              <a:rPr kumimoji="1" lang="en-US" altLang="ja-JP"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3</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時間先</a:t>
            </a:r>
            <a:r>
              <a:rPr kumimoji="1" lang="en-US" altLang="ja-JP" sz="1600" i="0" u="none" strike="noStrike" kern="1200" cap="none" spc="0" normalizeH="0" baseline="30000" noProof="0">
                <a:ln>
                  <a:noFill/>
                </a:ln>
                <a:solidFill>
                  <a:srgbClr val="474747"/>
                </a:solidFill>
                <a:effectLst/>
                <a:uLnTx/>
                <a:uFillTx/>
                <a:latin typeface="Meiryo UI" panose="020B0604030504040204" pitchFamily="50" charset="-128"/>
                <a:ea typeface="Meiryo UI" panose="020B0604030504040204" pitchFamily="50" charset="-128"/>
              </a:rPr>
              <a:t>※</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に</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レベル４土砂災害危険警報の基準に達すると予想 </a:t>
            </a:r>
            <a:br>
              <a:rPr kumimoji="1" lang="en-US" altLang="ja-JP"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br>
            <a:r>
              <a:rPr kumimoji="1" lang="en-US" altLang="ja-JP"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 </a:t>
            </a:r>
            <a:r>
              <a:rPr kumimoji="1" lang="ja-JP" altLang="en-US" b="1"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される場合</a:t>
            </a:r>
            <a:r>
              <a:rPr kumimoji="1" lang="ja-JP" altLang="en-US"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rPr>
              <a:t>に発表。</a:t>
            </a:r>
            <a:endParaRPr kumimoji="1" lang="en-US" altLang="ja-JP" sz="1600" i="0" u="none" strike="noStrike" kern="1200" cap="none" spc="0" normalizeH="0" baseline="0" noProof="0">
              <a:ln>
                <a:noFill/>
              </a:ln>
              <a:solidFill>
                <a:srgbClr val="474747"/>
              </a:solidFill>
              <a:effectLst/>
              <a:uLnTx/>
              <a:uFillTx/>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C225DC19-4063-DA2A-BEA7-6A7C0EB664A4}"/>
              </a:ext>
            </a:extLst>
          </p:cNvPr>
          <p:cNvSpPr txBox="1"/>
          <p:nvPr/>
        </p:nvSpPr>
        <p:spPr>
          <a:xfrm>
            <a:off x="4378036" y="3840031"/>
            <a:ext cx="4477755" cy="184666"/>
          </a:xfrm>
          <a:prstGeom prst="rect">
            <a:avLst/>
          </a:prstGeom>
          <a:noFill/>
          <a:ln w="19050">
            <a:noFill/>
          </a:ln>
        </p:spPr>
        <p:txBody>
          <a:bodyPr wrap="none" lIns="0" tIns="0" rIns="7200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474747"/>
                </a:solidFill>
                <a:effectLst/>
                <a:uLnTx/>
                <a:uFillTx/>
                <a:latin typeface="Meiryo UI"/>
                <a:ea typeface="Meiryo UI"/>
              </a:rPr>
              <a:t>※4</a:t>
            </a:r>
            <a:r>
              <a:rPr kumimoji="0" lang="ja-JP" altLang="en-US" sz="1200" b="0" i="0" u="none" strike="noStrike" kern="0" cap="none" spc="0" normalizeH="0" baseline="0" noProof="0">
                <a:ln>
                  <a:noFill/>
                </a:ln>
                <a:solidFill>
                  <a:srgbClr val="474747"/>
                </a:solidFill>
                <a:effectLst/>
                <a:uLnTx/>
                <a:uFillTx/>
                <a:latin typeface="Meiryo UI"/>
                <a:ea typeface="Meiryo UI"/>
              </a:rPr>
              <a:t>～</a:t>
            </a:r>
            <a:r>
              <a:rPr kumimoji="0" lang="en-US" altLang="ja-JP" sz="1200" b="0" i="0" u="none" strike="noStrike" kern="0" cap="none" spc="0" normalizeH="0" baseline="0" noProof="0">
                <a:ln>
                  <a:noFill/>
                </a:ln>
                <a:solidFill>
                  <a:srgbClr val="474747"/>
                </a:solidFill>
                <a:effectLst/>
                <a:uLnTx/>
                <a:uFillTx/>
                <a:latin typeface="Meiryo UI"/>
                <a:ea typeface="Meiryo UI"/>
              </a:rPr>
              <a:t>6</a:t>
            </a:r>
            <a:r>
              <a:rPr kumimoji="0" lang="ja-JP" altLang="en-US" sz="1200" b="0" i="0" u="none" strike="noStrike" kern="0" cap="none" spc="0" normalizeH="0" baseline="0" noProof="0">
                <a:ln>
                  <a:noFill/>
                </a:ln>
                <a:solidFill>
                  <a:srgbClr val="474747"/>
                </a:solidFill>
                <a:effectLst/>
                <a:uLnTx/>
                <a:uFillTx/>
                <a:latin typeface="Meiryo UI"/>
                <a:ea typeface="Meiryo UI"/>
              </a:rPr>
              <a:t>時間先にレベル４基準に到達すると予想が可能な場合にも発表</a:t>
            </a:r>
          </a:p>
        </p:txBody>
      </p:sp>
      <p:sp>
        <p:nvSpPr>
          <p:cNvPr id="22" name="正方形/長方形 21">
            <a:extLst>
              <a:ext uri="{FF2B5EF4-FFF2-40B4-BE49-F238E27FC236}">
                <a16:creationId xmlns:a16="http://schemas.microsoft.com/office/drawing/2014/main" id="{51A9B1CC-0AC2-56CB-6FB3-C1834BE774EA}"/>
              </a:ext>
            </a:extLst>
          </p:cNvPr>
          <p:cNvSpPr/>
          <p:nvPr/>
        </p:nvSpPr>
        <p:spPr>
          <a:xfrm flipV="1">
            <a:off x="165854" y="3137868"/>
            <a:ext cx="1060391" cy="61201"/>
          </a:xfrm>
          <a:prstGeom prst="rect">
            <a:avLst/>
          </a:prstGeom>
          <a:solidFill>
            <a:srgbClr val="B2E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0A93C11-57ED-7CA2-E0BB-630352B8CDA7}"/>
              </a:ext>
            </a:extLst>
          </p:cNvPr>
          <p:cNvSpPr txBox="1"/>
          <p:nvPr/>
        </p:nvSpPr>
        <p:spPr>
          <a:xfrm>
            <a:off x="132678" y="2897867"/>
            <a:ext cx="1126744" cy="369332"/>
          </a:xfrm>
          <a:prstGeom prst="rect">
            <a:avLst/>
          </a:prstGeom>
          <a:noFill/>
        </p:spPr>
        <p:txBody>
          <a:bodyPr wrap="square">
            <a:spAutoFit/>
          </a:bodyPr>
          <a:lstStyle/>
          <a:p>
            <a:r>
              <a:rPr lang="ja-JP" altLang="en-US">
                <a:solidFill>
                  <a:srgbClr val="474747"/>
                </a:solidFill>
                <a:latin typeface="Meiryo UI" panose="020B0604030504040204" pitchFamily="50" charset="-128"/>
                <a:ea typeface="Meiryo UI" panose="020B0604030504040204" pitchFamily="50" charset="-128"/>
              </a:rPr>
              <a:t>土砂災害</a:t>
            </a:r>
          </a:p>
        </p:txBody>
      </p:sp>
      <p:sp>
        <p:nvSpPr>
          <p:cNvPr id="23" name="正方形/長方形 22">
            <a:extLst>
              <a:ext uri="{FF2B5EF4-FFF2-40B4-BE49-F238E27FC236}">
                <a16:creationId xmlns:a16="http://schemas.microsoft.com/office/drawing/2014/main" id="{709BC7CA-B001-2D62-5036-08B2DEEDB93C}"/>
              </a:ext>
            </a:extLst>
          </p:cNvPr>
          <p:cNvSpPr/>
          <p:nvPr/>
        </p:nvSpPr>
        <p:spPr>
          <a:xfrm flipV="1">
            <a:off x="132678" y="764280"/>
            <a:ext cx="1539912" cy="45719"/>
          </a:xfrm>
          <a:prstGeom prst="rect">
            <a:avLst/>
          </a:prstGeom>
          <a:solidFill>
            <a:srgbClr val="B2E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70D2698A-C3AB-0902-0FE4-2B80C8D60385}"/>
              </a:ext>
            </a:extLst>
          </p:cNvPr>
          <p:cNvSpPr/>
          <p:nvPr/>
        </p:nvSpPr>
        <p:spPr>
          <a:xfrm flipV="1">
            <a:off x="156328" y="4407977"/>
            <a:ext cx="519947" cy="47260"/>
          </a:xfrm>
          <a:prstGeom prst="rect">
            <a:avLst/>
          </a:prstGeom>
          <a:solidFill>
            <a:srgbClr val="B2E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20F5978-6C5E-E199-2B9D-26C237343DBE}"/>
              </a:ext>
            </a:extLst>
          </p:cNvPr>
          <p:cNvSpPr/>
          <p:nvPr/>
        </p:nvSpPr>
        <p:spPr>
          <a:xfrm flipV="1">
            <a:off x="127112" y="6062699"/>
            <a:ext cx="549163" cy="45719"/>
          </a:xfrm>
          <a:prstGeom prst="rect">
            <a:avLst/>
          </a:prstGeom>
          <a:solidFill>
            <a:srgbClr val="B2E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8F84CAE-D5CA-46DE-16CB-843772620F1A}"/>
              </a:ext>
            </a:extLst>
          </p:cNvPr>
          <p:cNvSpPr txBox="1"/>
          <p:nvPr/>
        </p:nvSpPr>
        <p:spPr>
          <a:xfrm>
            <a:off x="64583" y="5812811"/>
            <a:ext cx="708116" cy="369332"/>
          </a:xfrm>
          <a:prstGeom prst="rect">
            <a:avLst/>
          </a:prstGeom>
          <a:noFill/>
        </p:spPr>
        <p:txBody>
          <a:bodyPr wrap="square">
            <a:spAutoFit/>
          </a:bodyPr>
          <a:lstStyle/>
          <a:p>
            <a:r>
              <a:rPr lang="ja-JP" altLang="en-US">
                <a:solidFill>
                  <a:srgbClr val="474747"/>
                </a:solidFill>
                <a:latin typeface="Meiryo UI" panose="020B0604030504040204" pitchFamily="50" charset="-128"/>
                <a:ea typeface="Meiryo UI" panose="020B0604030504040204" pitchFamily="50" charset="-128"/>
              </a:rPr>
              <a:t>共通</a:t>
            </a:r>
          </a:p>
        </p:txBody>
      </p:sp>
      <p:sp>
        <p:nvSpPr>
          <p:cNvPr id="9" name="テキスト ボックス 8">
            <a:extLst>
              <a:ext uri="{FF2B5EF4-FFF2-40B4-BE49-F238E27FC236}">
                <a16:creationId xmlns:a16="http://schemas.microsoft.com/office/drawing/2014/main" id="{D95B67A1-7BE5-79EB-4EDE-8500C9B82B3C}"/>
              </a:ext>
            </a:extLst>
          </p:cNvPr>
          <p:cNvSpPr txBox="1"/>
          <p:nvPr/>
        </p:nvSpPr>
        <p:spPr>
          <a:xfrm>
            <a:off x="64583" y="4170656"/>
            <a:ext cx="708116" cy="369332"/>
          </a:xfrm>
          <a:prstGeom prst="rect">
            <a:avLst/>
          </a:prstGeom>
          <a:noFill/>
        </p:spPr>
        <p:txBody>
          <a:bodyPr wrap="square">
            <a:spAutoFit/>
          </a:bodyPr>
          <a:lstStyle/>
          <a:p>
            <a:r>
              <a:rPr lang="ja-JP" altLang="en-US">
                <a:solidFill>
                  <a:srgbClr val="474747"/>
                </a:solidFill>
                <a:latin typeface="Meiryo UI" panose="020B0604030504040204" pitchFamily="50" charset="-128"/>
                <a:ea typeface="Meiryo UI" panose="020B0604030504040204" pitchFamily="50" charset="-128"/>
              </a:rPr>
              <a:t>高潮</a:t>
            </a:r>
          </a:p>
        </p:txBody>
      </p:sp>
      <p:sp>
        <p:nvSpPr>
          <p:cNvPr id="5" name="テキスト ボックス 4">
            <a:extLst>
              <a:ext uri="{FF2B5EF4-FFF2-40B4-BE49-F238E27FC236}">
                <a16:creationId xmlns:a16="http://schemas.microsoft.com/office/drawing/2014/main" id="{DC4A143D-642A-3488-0B18-2ECA1090BDB4}"/>
              </a:ext>
            </a:extLst>
          </p:cNvPr>
          <p:cNvSpPr txBox="1"/>
          <p:nvPr/>
        </p:nvSpPr>
        <p:spPr>
          <a:xfrm>
            <a:off x="64583" y="522591"/>
            <a:ext cx="1695450" cy="369332"/>
          </a:xfrm>
          <a:prstGeom prst="rect">
            <a:avLst/>
          </a:prstGeom>
          <a:noFill/>
        </p:spPr>
        <p:txBody>
          <a:bodyPr wrap="square">
            <a:spAutoFit/>
          </a:bodyPr>
          <a:lstStyle/>
          <a:p>
            <a:r>
              <a:rPr lang="ja-JP" altLang="en-US">
                <a:solidFill>
                  <a:srgbClr val="474747"/>
                </a:solidFill>
                <a:latin typeface="Meiryo UI" panose="020B0604030504040204" pitchFamily="50" charset="-128"/>
                <a:ea typeface="Meiryo UI" panose="020B0604030504040204" pitchFamily="50" charset="-128"/>
              </a:rPr>
              <a:t>河川氾濫・大雨</a:t>
            </a:r>
          </a:p>
        </p:txBody>
      </p:sp>
      <p:sp>
        <p:nvSpPr>
          <p:cNvPr id="12" name="スライド番号プレースホルダー 5">
            <a:extLst>
              <a:ext uri="{FF2B5EF4-FFF2-40B4-BE49-F238E27FC236}">
                <a16:creationId xmlns:a16="http://schemas.microsoft.com/office/drawing/2014/main" id="{FA5E7551-9B05-432A-1C96-AFA8185F2ED9}"/>
              </a:ext>
            </a:extLst>
          </p:cNvPr>
          <p:cNvSpPr txBox="1">
            <a:spLocks/>
          </p:cNvSpPr>
          <p:nvPr/>
        </p:nvSpPr>
        <p:spPr>
          <a:xfrm>
            <a:off x="6953966" y="6517609"/>
            <a:ext cx="2133600" cy="261891"/>
          </a:xfrm>
          <a:prstGeom prst="rect">
            <a:avLst/>
          </a:prstGeom>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FFE511-5094-4685-A035-FB392A6605D8}" type="slidenum">
              <a:rPr kumimoji="1" lang="en-US" altLang="ja-JP" sz="1400" b="0" i="0" u="none" strike="noStrike" kern="1200" cap="none" spc="0" normalizeH="0" baseline="0" noProof="0" smtClean="0">
                <a:ln>
                  <a:noFill/>
                </a:ln>
                <a:solidFill>
                  <a:srgbClr val="000000"/>
                </a:solidFill>
                <a:effectLst/>
                <a:uLnTx/>
                <a:uFillTx/>
                <a:latin typeface="メイリオ" panose="020B0604030504040204" pitchFamily="50" charset="-128"/>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51891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6183-7C01-2EAF-7A79-BBAA6C6EFD11}"/>
            </a:ext>
          </a:extLst>
        </p:cNvPr>
        <p:cNvGrpSpPr/>
        <p:nvPr/>
      </p:nvGrpSpPr>
      <p:grpSpPr>
        <a:xfrm>
          <a:off x="0" y="0"/>
          <a:ext cx="0" cy="0"/>
          <a:chOff x="0" y="0"/>
          <a:chExt cx="0" cy="0"/>
        </a:xfrm>
      </p:grpSpPr>
      <p:sp>
        <p:nvSpPr>
          <p:cNvPr id="3" name="タイトル 1">
            <a:extLst>
              <a:ext uri="{FF2B5EF4-FFF2-40B4-BE49-F238E27FC236}">
                <a16:creationId xmlns:a16="http://schemas.microsoft.com/office/drawing/2014/main" id="{912ED610-4614-5EF6-051B-E5D97C3C7061}"/>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2400" kern="0"/>
              <a:t>現在の主な防災気象情報と警戒レベルとの関係</a:t>
            </a:r>
          </a:p>
        </p:txBody>
      </p:sp>
      <p:graphicFrame>
        <p:nvGraphicFramePr>
          <p:cNvPr id="5" name="表 7">
            <a:extLst>
              <a:ext uri="{FF2B5EF4-FFF2-40B4-BE49-F238E27FC236}">
                <a16:creationId xmlns:a16="http://schemas.microsoft.com/office/drawing/2014/main" id="{FF154688-C2B4-D4E6-C755-FD13176A92F2}"/>
              </a:ext>
            </a:extLst>
          </p:cNvPr>
          <p:cNvGraphicFramePr>
            <a:graphicFrameLocks noGrp="1"/>
          </p:cNvGraphicFramePr>
          <p:nvPr>
            <p:extLst>
              <p:ext uri="{D42A27DB-BD31-4B8C-83A1-F6EECF244321}">
                <p14:modId xmlns:p14="http://schemas.microsoft.com/office/powerpoint/2010/main" val="1759992051"/>
              </p:ext>
            </p:extLst>
          </p:nvPr>
        </p:nvGraphicFramePr>
        <p:xfrm>
          <a:off x="17253" y="2372795"/>
          <a:ext cx="9126747" cy="3702558"/>
        </p:xfrm>
        <a:graphic>
          <a:graphicData uri="http://schemas.openxmlformats.org/drawingml/2006/table">
            <a:tbl>
              <a:tblPr firstRow="1" bandRow="1"/>
              <a:tblGrid>
                <a:gridCol w="266294">
                  <a:extLst>
                    <a:ext uri="{9D8B030D-6E8A-4147-A177-3AD203B41FA5}">
                      <a16:colId xmlns:a16="http://schemas.microsoft.com/office/drawing/2014/main" val="20000"/>
                    </a:ext>
                  </a:extLst>
                </a:gridCol>
                <a:gridCol w="541178">
                  <a:extLst>
                    <a:ext uri="{9D8B030D-6E8A-4147-A177-3AD203B41FA5}">
                      <a16:colId xmlns:a16="http://schemas.microsoft.com/office/drawing/2014/main" val="20001"/>
                    </a:ext>
                  </a:extLst>
                </a:gridCol>
                <a:gridCol w="1237190">
                  <a:extLst>
                    <a:ext uri="{9D8B030D-6E8A-4147-A177-3AD203B41FA5}">
                      <a16:colId xmlns:a16="http://schemas.microsoft.com/office/drawing/2014/main" val="20002"/>
                    </a:ext>
                  </a:extLst>
                </a:gridCol>
                <a:gridCol w="1030696">
                  <a:extLst>
                    <a:ext uri="{9D8B030D-6E8A-4147-A177-3AD203B41FA5}">
                      <a16:colId xmlns:a16="http://schemas.microsoft.com/office/drawing/2014/main" val="20003"/>
                    </a:ext>
                  </a:extLst>
                </a:gridCol>
                <a:gridCol w="613359">
                  <a:extLst>
                    <a:ext uri="{9D8B030D-6E8A-4147-A177-3AD203B41FA5}">
                      <a16:colId xmlns:a16="http://schemas.microsoft.com/office/drawing/2014/main" val="20004"/>
                    </a:ext>
                  </a:extLst>
                </a:gridCol>
                <a:gridCol w="316165">
                  <a:extLst>
                    <a:ext uri="{9D8B030D-6E8A-4147-A177-3AD203B41FA5}">
                      <a16:colId xmlns:a16="http://schemas.microsoft.com/office/drawing/2014/main" val="20005"/>
                    </a:ext>
                  </a:extLst>
                </a:gridCol>
                <a:gridCol w="569097">
                  <a:extLst>
                    <a:ext uri="{9D8B030D-6E8A-4147-A177-3AD203B41FA5}">
                      <a16:colId xmlns:a16="http://schemas.microsoft.com/office/drawing/2014/main" val="20006"/>
                    </a:ext>
                  </a:extLst>
                </a:gridCol>
                <a:gridCol w="507809">
                  <a:extLst>
                    <a:ext uri="{9D8B030D-6E8A-4147-A177-3AD203B41FA5}">
                      <a16:colId xmlns:a16="http://schemas.microsoft.com/office/drawing/2014/main" val="20007"/>
                    </a:ext>
                  </a:extLst>
                </a:gridCol>
                <a:gridCol w="889804">
                  <a:extLst>
                    <a:ext uri="{9D8B030D-6E8A-4147-A177-3AD203B41FA5}">
                      <a16:colId xmlns:a16="http://schemas.microsoft.com/office/drawing/2014/main" val="20008"/>
                    </a:ext>
                  </a:extLst>
                </a:gridCol>
                <a:gridCol w="840830">
                  <a:extLst>
                    <a:ext uri="{9D8B030D-6E8A-4147-A177-3AD203B41FA5}">
                      <a16:colId xmlns:a16="http://schemas.microsoft.com/office/drawing/2014/main" val="853375388"/>
                    </a:ext>
                  </a:extLst>
                </a:gridCol>
                <a:gridCol w="1157162">
                  <a:extLst>
                    <a:ext uri="{9D8B030D-6E8A-4147-A177-3AD203B41FA5}">
                      <a16:colId xmlns:a16="http://schemas.microsoft.com/office/drawing/2014/main" val="20010"/>
                    </a:ext>
                  </a:extLst>
                </a:gridCol>
                <a:gridCol w="1157163">
                  <a:extLst>
                    <a:ext uri="{9D8B030D-6E8A-4147-A177-3AD203B41FA5}">
                      <a16:colId xmlns:a16="http://schemas.microsoft.com/office/drawing/2014/main" val="20011"/>
                    </a:ext>
                  </a:extLst>
                </a:gridCol>
              </a:tblGrid>
              <a:tr h="171380">
                <a:tc rowSpan="3">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b="1">
                          <a:solidFill>
                            <a:schemeClr val="bg1"/>
                          </a:solidFill>
                          <a:latin typeface="+mn-ea"/>
                          <a:ea typeface="+mn-ea"/>
                        </a:rPr>
                        <a:t>警戒</a:t>
                      </a:r>
                      <a:endParaRPr kumimoji="1" lang="en-US" altLang="ja-JP" sz="1100" b="1">
                        <a:solidFill>
                          <a:schemeClr val="bg1"/>
                        </a:solidFill>
                        <a:latin typeface="+mn-ea"/>
                        <a:ea typeface="+mn-ea"/>
                      </a:endParaRPr>
                    </a:p>
                    <a:p>
                      <a:pPr algn="ctr"/>
                      <a:r>
                        <a:rPr kumimoji="1" lang="ja-JP" altLang="en-US" sz="1100" b="1">
                          <a:solidFill>
                            <a:schemeClr val="bg1"/>
                          </a:solidFill>
                          <a:latin typeface="+mn-ea"/>
                          <a:ea typeface="+mn-ea"/>
                        </a:rPr>
                        <a:t>レベル</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3">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n-ea"/>
                          <a:ea typeface="+mn-ea"/>
                        </a:rPr>
                        <a:t>状況</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3">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1100" b="1">
                          <a:solidFill>
                            <a:schemeClr val="bg1"/>
                          </a:solidFill>
                          <a:latin typeface="+mn-ea"/>
                          <a:ea typeface="+mn-ea"/>
                        </a:rPr>
                        <a:t>住民が</a:t>
                      </a:r>
                      <a:br>
                        <a:rPr kumimoji="1" lang="en-US" altLang="ja-JP" sz="1100" b="1">
                          <a:solidFill>
                            <a:srgbClr val="FFFFFF"/>
                          </a:solidFill>
                          <a:latin typeface="+mn-ea"/>
                          <a:ea typeface="+mn-ea"/>
                        </a:rPr>
                      </a:br>
                      <a:r>
                        <a:rPr lang="ja-JP" altLang="en-US" sz="1100" b="1">
                          <a:solidFill>
                            <a:schemeClr val="bg1"/>
                          </a:solidFill>
                          <a:latin typeface="+mn-ea"/>
                          <a:ea typeface="+mn-ea"/>
                        </a:rPr>
                        <a:t>と</a:t>
                      </a:r>
                      <a:r>
                        <a:rPr kumimoji="1" lang="ja-JP" altLang="en-US" sz="1100" b="1">
                          <a:solidFill>
                            <a:schemeClr val="bg1"/>
                          </a:solidFill>
                          <a:latin typeface="+mn-ea"/>
                          <a:ea typeface="+mn-ea"/>
                        </a:rPr>
                        <a:t>るべき行動</a:t>
                      </a:r>
                      <a:endParaRPr kumimoji="1" lang="en-US" altLang="ja-JP" sz="1100" b="1">
                        <a:solidFill>
                          <a:schemeClr val="bg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3">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spc="-50">
                          <a:solidFill>
                            <a:schemeClr val="bg1"/>
                          </a:solidFill>
                          <a:latin typeface="+mn-ea"/>
                          <a:ea typeface="+mn-ea"/>
                        </a:rPr>
                        <a:t>行動を促す</a:t>
                      </a:r>
                      <a:endParaRPr kumimoji="1" lang="en-US" altLang="ja-JP" sz="1100" spc="-50">
                        <a:solidFill>
                          <a:schemeClr val="bg1"/>
                        </a:solidFill>
                        <a:latin typeface="+mn-ea"/>
                        <a:ea typeface="+mn-ea"/>
                      </a:endParaRPr>
                    </a:p>
                    <a:p>
                      <a:pPr algn="ctr"/>
                      <a:r>
                        <a:rPr kumimoji="1" lang="ja-JP" altLang="en-US" sz="1100" spc="-50">
                          <a:solidFill>
                            <a:schemeClr val="bg1"/>
                          </a:solidFill>
                          <a:latin typeface="+mn-ea"/>
                          <a:ea typeface="+mn-ea"/>
                        </a:rPr>
                        <a:t>情報</a:t>
                      </a:r>
                      <a:endParaRPr kumimoji="1" lang="en-US" altLang="ja-JP" sz="1100" spc="-50">
                        <a:solidFill>
                          <a:schemeClr val="bg1"/>
                        </a:solidFill>
                        <a:latin typeface="+mn-ea"/>
                        <a:ea typeface="+mn-ea"/>
                      </a:endParaRPr>
                    </a:p>
                    <a:p>
                      <a:pPr algn="ctr"/>
                      <a:r>
                        <a:rPr kumimoji="1" lang="en-US" altLang="ja-JP" sz="1100" spc="-50">
                          <a:solidFill>
                            <a:schemeClr val="bg1"/>
                          </a:solidFill>
                          <a:latin typeface="+mn-ea"/>
                          <a:ea typeface="+mn-ea"/>
                        </a:rPr>
                        <a:t>(</a:t>
                      </a:r>
                      <a:r>
                        <a:rPr kumimoji="1" lang="ja-JP" altLang="en-US" sz="1100" spc="-50">
                          <a:solidFill>
                            <a:schemeClr val="bg1"/>
                          </a:solidFill>
                          <a:latin typeface="+mn-ea"/>
                          <a:ea typeface="+mn-ea"/>
                        </a:rPr>
                        <a:t>避難情報等</a:t>
                      </a:r>
                      <a:r>
                        <a:rPr kumimoji="1" lang="en-US" altLang="ja-JP" sz="1100" spc="-50">
                          <a:solidFill>
                            <a:schemeClr val="bg1"/>
                          </a:solidFill>
                          <a:latin typeface="+mn-ea"/>
                          <a:ea typeface="+mn-ea"/>
                        </a:rPr>
                        <a:t>)</a:t>
                      </a:r>
                    </a:p>
                  </a:txBody>
                  <a:tcPr marL="72000" marR="72000" marT="18000" marB="18000" anchor="ctr">
                    <a:lnL w="1905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3">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endParaRPr kumimoji="1" lang="en-US" altLang="ja-JP" sz="1050" b="1">
                        <a:solidFill>
                          <a:schemeClr val="bg1"/>
                        </a:solidFill>
                        <a:latin typeface="+mn-ea"/>
                        <a:ea typeface="+mn-ea"/>
                      </a:endParaRPr>
                    </a:p>
                  </a:txBody>
                  <a:tcPr marL="72000" marR="72000" marT="18000" marB="18000" anchor="ctr">
                    <a:lnL w="127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700" b="1" spc="-100" baseline="0">
                          <a:solidFill>
                            <a:schemeClr val="bg1"/>
                          </a:solidFill>
                          <a:latin typeface="+mn-ea"/>
                          <a:ea typeface="+mn-ea"/>
                        </a:rPr>
                        <a:t>警戒</a:t>
                      </a:r>
                      <a:endParaRPr kumimoji="1" lang="en-US" altLang="ja-JP" sz="700" b="1" spc="-100" baseline="0">
                        <a:solidFill>
                          <a:schemeClr val="bg1"/>
                        </a:solidFill>
                        <a:latin typeface="+mn-ea"/>
                        <a:ea typeface="+mn-ea"/>
                      </a:endParaRPr>
                    </a:p>
                    <a:p>
                      <a:pPr algn="ctr"/>
                      <a:r>
                        <a:rPr kumimoji="1" lang="ja-JP" altLang="en-US" sz="700" b="1" spc="-100" baseline="0">
                          <a:solidFill>
                            <a:schemeClr val="bg1"/>
                          </a:solidFill>
                          <a:latin typeface="+mn-ea"/>
                          <a:ea typeface="+mn-ea"/>
                        </a:rPr>
                        <a:t>レベル</a:t>
                      </a:r>
                      <a:endParaRPr kumimoji="1" lang="en-US" altLang="ja-JP" sz="700" b="1" spc="-100" baseline="0">
                        <a:solidFill>
                          <a:schemeClr val="bg1"/>
                        </a:solidFill>
                        <a:latin typeface="+mn-ea"/>
                        <a:ea typeface="+mn-ea"/>
                      </a:endParaRPr>
                    </a:p>
                    <a:p>
                      <a:pPr algn="ctr"/>
                      <a:r>
                        <a:rPr kumimoji="1" lang="ja-JP" altLang="en-US" sz="700" b="1" spc="-100" baseline="0">
                          <a:solidFill>
                            <a:schemeClr val="bg1"/>
                          </a:solidFill>
                          <a:latin typeface="+mn-ea"/>
                          <a:ea typeface="+mn-ea"/>
                        </a:rPr>
                        <a:t>相当</a:t>
                      </a:r>
                      <a:endParaRPr kumimoji="1" lang="en-US" altLang="ja-JP" sz="700" b="1" spc="-100" baseline="0">
                        <a:solidFill>
                          <a:schemeClr val="bg1"/>
                        </a:solidFill>
                        <a:latin typeface="+mn-ea"/>
                        <a:ea typeface="+mn-ea"/>
                      </a:endParaRPr>
                    </a:p>
                    <a:p>
                      <a:pPr algn="ctr"/>
                      <a:r>
                        <a:rPr kumimoji="1" lang="ja-JP" altLang="en-US" sz="700" b="1" spc="-100" baseline="0">
                          <a:solidFill>
                            <a:schemeClr val="bg1"/>
                          </a:solidFill>
                          <a:latin typeface="+mn-ea"/>
                          <a:ea typeface="+mn-ea"/>
                        </a:rPr>
                        <a:t>情報</a:t>
                      </a:r>
                      <a:endParaRPr kumimoji="1" lang="en-US" altLang="ja-JP" sz="700" b="1" spc="-100" baseline="0">
                        <a:solidFill>
                          <a:schemeClr val="bg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gridSpan="6">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1050" b="1">
                          <a:solidFill>
                            <a:schemeClr val="bg1"/>
                          </a:solidFill>
                          <a:latin typeface="+mn-ea"/>
                          <a:ea typeface="+mn-ea"/>
                        </a:rPr>
                        <a:t>防災気象情報</a:t>
                      </a:r>
                      <a:endParaRPr kumimoji="1" lang="en-US" altLang="ja-JP" sz="1050" b="1" dirty="0">
                        <a:solidFill>
                          <a:schemeClr val="bg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hMerge="1">
                  <a:txBody>
                    <a:bodyPr/>
                    <a:lstStyle/>
                    <a:p>
                      <a:endParaRPr lang="ja-JP"/>
                    </a:p>
                  </a:txBody>
                  <a:tcPr/>
                </a:tc>
                <a:tc hMerge="1">
                  <a:txBody>
                    <a:bodyPr/>
                    <a:lstStyle/>
                    <a:p>
                      <a:endParaRPr lang="ja-JP"/>
                    </a:p>
                  </a:txBody>
                  <a:tcPr/>
                </a:tc>
                <a:tc hMerge="1">
                  <a:txBody>
                    <a:bodyPr/>
                    <a:lstStyle/>
                    <a:p>
                      <a:endParaRPr kumimoji="1" lang="ja-JP" altLang="en-US"/>
                    </a:p>
                  </a:txBody>
                  <a:tcPr/>
                </a:tc>
                <a:tc hMerge="1">
                  <a:txBody>
                    <a:bodyPr/>
                    <a:lstStyle/>
                    <a:p>
                      <a:endParaRPr lang="ja-JP"/>
                    </a:p>
                  </a:txBody>
                  <a:tcPr>
                    <a:lnL w="19050" cap="flat" cmpd="sng" algn="ctr">
                      <a:solidFill>
                        <a:sysClr val="window" lastClr="FFFFFF"/>
                      </a:solidFill>
                      <a:prstDash val="solid"/>
                      <a:round/>
                      <a:headEnd type="none" w="med" len="med"/>
                      <a:tailEnd type="none" w="med" len="med"/>
                    </a:lnL>
                  </a:tcPr>
                </a:tc>
                <a:tc hMerge="1">
                  <a:txBody>
                    <a:bodyPr/>
                    <a:lstStyle/>
                    <a:p>
                      <a:endParaRPr lang="ja-JP"/>
                    </a:p>
                  </a:txBody>
                  <a:tcPr/>
                </a:tc>
                <a:extLst>
                  <a:ext uri="{0D108BD9-81ED-4DB2-BD59-A6C34878D82A}">
                    <a16:rowId xmlns:a16="http://schemas.microsoft.com/office/drawing/2014/main" val="10000"/>
                  </a:ext>
                </a:extLst>
              </a:tr>
              <a:tr h="171380">
                <a:tc vMerge="1">
                  <a:txBody>
                    <a:bodyPr/>
                    <a:lstStyle/>
                    <a:p>
                      <a:endParaRPr lang="ja-JP"/>
                    </a:p>
                  </a:txBody>
                  <a:tcPr/>
                </a:tc>
                <a:tc vMerge="1">
                  <a:txBody>
                    <a:bodyPr/>
                    <a:lstStyle/>
                    <a:p>
                      <a:endParaRPr lang="ja-JP"/>
                    </a:p>
                  </a:txBody>
                  <a:tcPr/>
                </a:tc>
                <a:tc vMerge="1">
                  <a:txBody>
                    <a:bodyPr/>
                    <a:lstStyle/>
                    <a:p>
                      <a:endParaRPr lang="ja-JP"/>
                    </a:p>
                  </a:txBody>
                  <a:tcPr/>
                </a:tc>
                <a:tc vMerge="1">
                  <a:txBody>
                    <a:bodyPr/>
                    <a:lstStyle/>
                    <a:p>
                      <a:endParaRPr lang="ja-JP"/>
                    </a:p>
                  </a:txBody>
                  <a:tcPr/>
                </a:tc>
                <a:tc vMerge="1">
                  <a:txBody>
                    <a:bodyPr/>
                    <a:lstStyle/>
                    <a:p>
                      <a:endParaRPr lang="ja-JP"/>
                    </a:p>
                  </a:txBody>
                  <a:tcPr/>
                </a:tc>
                <a:tc vMerge="1">
                  <a:txBody>
                    <a:bodyPr/>
                    <a:lstStyle/>
                    <a:p>
                      <a:endParaRPr lang="ja-JP"/>
                    </a:p>
                  </a:txBody>
                  <a:tcPr/>
                </a:tc>
                <a:tc gridSpan="4">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1">
                          <a:solidFill>
                            <a:schemeClr val="bg1"/>
                          </a:solidFill>
                          <a:latin typeface="+mn-ea"/>
                          <a:ea typeface="+mn-ea"/>
                        </a:rPr>
                        <a:t>洪水等に関する情報</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hMerge="1">
                  <a:txBody>
                    <a:bodyPr/>
                    <a:lstStyle/>
                    <a:p>
                      <a:endParaRPr lang="ja-JP"/>
                    </a:p>
                  </a:txBody>
                  <a:tcPr/>
                </a:tc>
                <a:tc hMerge="1">
                  <a:txBody>
                    <a:bodyPr/>
                    <a:lstStyle/>
                    <a:p>
                      <a:endParaRPr lang="ja-JP"/>
                    </a:p>
                  </a:txBody>
                  <a:tcPr/>
                </a:tc>
                <a:tc hMerge="1">
                  <a:txBody>
                    <a:bodyPr/>
                    <a:lstStyle/>
                    <a:p>
                      <a:endParaRPr kumimoji="1" lang="ja-JP" altLang="en-US"/>
                    </a:p>
                  </a:txBody>
                  <a:tcPr/>
                </a:tc>
                <a:tc row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1100" b="1">
                          <a:solidFill>
                            <a:schemeClr val="bg1"/>
                          </a:solidFill>
                          <a:latin typeface="+mn-ea"/>
                          <a:ea typeface="+mn-ea"/>
                        </a:rPr>
                        <a:t>土砂災害</a:t>
                      </a:r>
                      <a:endParaRPr kumimoji="1" lang="en-US" altLang="ja-JP" sz="1100" b="1">
                        <a:solidFill>
                          <a:schemeClr val="bg1"/>
                        </a:solidFill>
                        <a:latin typeface="+mn-ea"/>
                        <a:ea typeface="+mn-ea"/>
                      </a:endParaRPr>
                    </a:p>
                    <a:p>
                      <a:pPr algn="ctr"/>
                      <a:endParaRPr kumimoji="1" lang="ja-JP" altLang="en-US" sz="600" b="1">
                        <a:solidFill>
                          <a:schemeClr val="bg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row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1100" b="1">
                          <a:solidFill>
                            <a:schemeClr val="bg1"/>
                          </a:solidFill>
                          <a:latin typeface="+mn-ea"/>
                          <a:ea typeface="+mn-ea"/>
                        </a:rPr>
                        <a:t>高潮害</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extLst>
                  <a:ext uri="{0D108BD9-81ED-4DB2-BD59-A6C34878D82A}">
                    <a16:rowId xmlns:a16="http://schemas.microsoft.com/office/drawing/2014/main" val="10001"/>
                  </a:ext>
                </a:extLst>
              </a:tr>
              <a:tr h="610988">
                <a:tc vMerge="1">
                  <a:txBody>
                    <a:bodyPr/>
                    <a:lstStyle/>
                    <a:p>
                      <a:endParaRPr lang="ja-JP"/>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lang="ja-JP"/>
                    </a:p>
                  </a:txBody>
                  <a:tcPr/>
                </a:tc>
                <a:tc vMerge="1">
                  <a:txBody>
                    <a:bodyPr/>
                    <a:lstStyle/>
                    <a:p>
                      <a:endParaRPr lang="ja-JP"/>
                    </a:p>
                  </a:txBody>
                  <a:tcPr/>
                </a:tc>
                <a:tc vMerge="1">
                  <a:txBody>
                    <a:bodyPr/>
                    <a:lstStyle/>
                    <a:p>
                      <a:endParaRPr lang="ja-JP"/>
                    </a:p>
                  </a:txBody>
                  <a:tcP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vMerge="1">
                  <a:txBody>
                    <a:bodyPr/>
                    <a:lstStyle/>
                    <a:p>
                      <a:endParaRPr lang="ja-JP"/>
                    </a:p>
                  </a:txBody>
                  <a:tcPr marL="72000" marR="72000" marT="18000" marB="18000">
                    <a:lnL w="762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vMerge="1">
                  <a:txBody>
                    <a:bodyPr/>
                    <a:lstStyle/>
                    <a:p>
                      <a:endParaRPr lang="ja-JP"/>
                    </a:p>
                  </a:txBody>
                  <a:tcPr/>
                </a:tc>
                <a:tc grid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n-ea"/>
                          <a:ea typeface="+mn-ea"/>
                        </a:rPr>
                        <a:t>指定河川</a:t>
                      </a:r>
                      <a:endParaRPr kumimoji="1" lang="en-US" altLang="ja-JP" sz="1100" b="1">
                        <a:solidFill>
                          <a:schemeClr val="bg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n-ea"/>
                          <a:ea typeface="+mn-ea"/>
                        </a:rPr>
                        <a:t>洪水予報</a:t>
                      </a:r>
                      <a:endParaRPr kumimoji="1" lang="en-US" altLang="ja-JP" sz="1100" b="1">
                        <a:solidFill>
                          <a:schemeClr val="bg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n-ea"/>
                          <a:ea typeface="+mn-ea"/>
                        </a:rPr>
                        <a:t>（河川毎）</a:t>
                      </a:r>
                      <a:endParaRPr kumimoji="1" lang="ja-JP" altLang="en-US" sz="700" b="1">
                        <a:solidFill>
                          <a:schemeClr val="bg1"/>
                        </a:solidFill>
                        <a:latin typeface="+mn-ea"/>
                        <a:ea typeface="+mn-ea"/>
                      </a:endParaRPr>
                    </a:p>
                  </a:txBody>
                  <a:tcPr marL="72000" marR="72000"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hMerge="1">
                  <a:txBody>
                    <a:bodyPr/>
                    <a:lstStyle/>
                    <a:p>
                      <a:endParaRPr lang="ja-JP"/>
                    </a:p>
                  </a:txBody>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1100" b="1">
                          <a:solidFill>
                            <a:schemeClr val="bg1"/>
                          </a:solidFill>
                          <a:latin typeface="+mn-ea"/>
                          <a:ea typeface="+mn-ea"/>
                        </a:rPr>
                        <a:t>洪水害</a:t>
                      </a:r>
                      <a:endParaRPr kumimoji="1" lang="en-US" altLang="ja-JP" sz="1100" b="1">
                        <a:solidFill>
                          <a:schemeClr val="bg1"/>
                        </a:solidFill>
                        <a:latin typeface="+mn-ea"/>
                        <a:ea typeface="+mn-ea"/>
                      </a:endParaRPr>
                    </a:p>
                    <a:p>
                      <a:pPr algn="ctr"/>
                      <a:r>
                        <a:rPr kumimoji="1" lang="ja-JP" altLang="en-US" sz="1100" b="1">
                          <a:solidFill>
                            <a:schemeClr val="bg1"/>
                          </a:solidFill>
                          <a:latin typeface="+mn-ea"/>
                          <a:ea typeface="+mn-ea"/>
                        </a:rPr>
                        <a:t>（市町村毎）</a:t>
                      </a:r>
                    </a:p>
                  </a:txBody>
                  <a:tcPr marL="72000" marR="72000"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a:txBody>
                    <a:bodyPr/>
                    <a:lstStyle/>
                    <a:p>
                      <a:pPr algn="ctr"/>
                      <a:r>
                        <a:rPr kumimoji="1" lang="ja-JP" altLang="en-US" sz="1050" b="1">
                          <a:solidFill>
                            <a:schemeClr val="bg1"/>
                          </a:solidFill>
                          <a:latin typeface="+mn-ea"/>
                          <a:ea typeface="+mn-ea"/>
                        </a:rPr>
                        <a:t>大雨浸水害</a:t>
                      </a:r>
                      <a:endParaRPr kumimoji="1" lang="en-US" altLang="ja-JP" sz="1050" b="1">
                        <a:solidFill>
                          <a:schemeClr val="bg1"/>
                        </a:solidFill>
                        <a:latin typeface="+mn-ea"/>
                        <a:ea typeface="+mn-ea"/>
                      </a:endParaRPr>
                    </a:p>
                    <a:p>
                      <a:pPr algn="ctr"/>
                      <a:r>
                        <a:rPr kumimoji="1" lang="ja-JP" altLang="en-US" sz="1050" b="1">
                          <a:solidFill>
                            <a:schemeClr val="bg1"/>
                          </a:solidFill>
                          <a:latin typeface="+mn-ea"/>
                          <a:ea typeface="+mn-ea"/>
                        </a:rPr>
                        <a:t>（市町村毎）</a:t>
                      </a:r>
                      <a:endParaRPr kumimoji="1" lang="ja-JP" altLang="en-US" sz="1000" b="1">
                        <a:solidFill>
                          <a:schemeClr val="bg1"/>
                        </a:solidFill>
                        <a:latin typeface="+mn-ea"/>
                        <a:ea typeface="+mn-ea"/>
                      </a:endParaRPr>
                    </a:p>
                  </a:txBody>
                  <a:tcPr marL="72000" marR="72000"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vMerge="1">
                  <a:txBody>
                    <a:bodyPr/>
                    <a:lstStyle/>
                    <a:p>
                      <a:endParaRPr lang="ja-JP"/>
                    </a:p>
                  </a:txBody>
                  <a:tcPr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75000"/>
                      </a:srgbClr>
                    </a:solidFill>
                  </a:tcPr>
                </a:tc>
                <a:tc vMerge="1">
                  <a:txBody>
                    <a:bodyPr/>
                    <a:lstStyle/>
                    <a:p>
                      <a:endParaRPr lang="ja-JP"/>
                    </a:p>
                  </a:txBody>
                  <a:tcPr/>
                </a:tc>
                <a:extLst>
                  <a:ext uri="{0D108BD9-81ED-4DB2-BD59-A6C34878D82A}">
                    <a16:rowId xmlns:a16="http://schemas.microsoft.com/office/drawing/2014/main" val="10002"/>
                  </a:ext>
                </a:extLst>
              </a:tr>
              <a:tr h="54332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200" b="1" spc="-100" baseline="0">
                          <a:solidFill>
                            <a:schemeClr val="bg1"/>
                          </a:solidFill>
                          <a:latin typeface="+mn-ea"/>
                          <a:ea typeface="+mn-ea"/>
                        </a:rPr>
                        <a:t>５</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000C"/>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800">
                          <a:latin typeface="+mn-ea"/>
                          <a:ea typeface="+mn-ea"/>
                        </a:rPr>
                        <a:t>災害発生又は</a:t>
                      </a:r>
                      <a:endParaRPr kumimoji="1" lang="en-US" altLang="ja-JP" sz="800">
                        <a:latin typeface="+mn-ea"/>
                        <a:ea typeface="+mn-ea"/>
                      </a:endParaRPr>
                    </a:p>
                    <a:p>
                      <a:pPr algn="ctr"/>
                      <a:r>
                        <a:rPr kumimoji="1" lang="ja-JP" altLang="en-US" sz="800">
                          <a:latin typeface="+mn-ea"/>
                          <a:ea typeface="+mn-ea"/>
                        </a:rPr>
                        <a:t>切迫</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u="none" baseline="0">
                          <a:solidFill>
                            <a:schemeClr val="tx1"/>
                          </a:solidFill>
                          <a:latin typeface="+mn-ea"/>
                          <a:ea typeface="+mn-ea"/>
                        </a:rPr>
                        <a:t>命の危険　</a:t>
                      </a:r>
                      <a:endParaRPr kumimoji="1" lang="en-US" altLang="ja-JP" sz="900" b="0" u="none" baseline="0">
                        <a:solidFill>
                          <a:schemeClr val="tx1"/>
                        </a:solidFill>
                        <a:latin typeface="+mn-ea"/>
                        <a:ea typeface="+mn-ea"/>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u="none">
                          <a:solidFill>
                            <a:schemeClr val="tx1"/>
                          </a:solidFill>
                          <a:latin typeface="+mn-ea"/>
                          <a:ea typeface="+mn-ea"/>
                        </a:rPr>
                        <a:t>直ちに安全確保！</a:t>
                      </a:r>
                      <a:endParaRPr kumimoji="1" lang="en-US" altLang="ja-JP" sz="900" b="0" u="none">
                        <a:solidFill>
                          <a:schemeClr val="tx1"/>
                        </a:solidFill>
                        <a:latin typeface="+mn-ea"/>
                        <a:ea typeface="+mn-ea"/>
                      </a:endParaRPr>
                    </a:p>
                    <a:p>
                      <a:pPr marL="71755" marR="0" lvl="0" indent="-71755" algn="ctr" defTabSz="914400" rtl="0" eaLnBrk="1" fontAlgn="auto" latinLnBrk="0" hangingPunct="1">
                        <a:lnSpc>
                          <a:spcPts val="600"/>
                        </a:lnSpc>
                        <a:spcBef>
                          <a:spcPts val="0"/>
                        </a:spcBef>
                        <a:spcAft>
                          <a:spcPts val="0"/>
                        </a:spcAft>
                        <a:buClrTx/>
                        <a:buSzTx/>
                        <a:buFontTx/>
                        <a:buNone/>
                        <a:defRPr/>
                      </a:pPr>
                      <a:endParaRPr kumimoji="1" lang="en-US" altLang="ja-JP" sz="900" b="0" u="none">
                        <a:solidFill>
                          <a:schemeClr val="tx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marR="0" lvl="0" indent="-71755" algn="l" defTabSz="914400" rtl="0" eaLnBrk="1" fontAlgn="auto" latinLnBrk="0" hangingPunct="1">
                        <a:lnSpc>
                          <a:spcPct val="100000"/>
                        </a:lnSpc>
                        <a:spcBef>
                          <a:spcPts val="0"/>
                        </a:spcBef>
                        <a:spcAft>
                          <a:spcPts val="0"/>
                        </a:spcAft>
                        <a:buClrTx/>
                        <a:buSzTx/>
                        <a:buFontTx/>
                        <a:buNone/>
                        <a:defRPr/>
                      </a:pPr>
                      <a:r>
                        <a:rPr kumimoji="1" lang="ja-JP" altLang="en-US" sz="1100" b="1" u="none" kern="1200" spc="0" baseline="0">
                          <a:solidFill>
                            <a:schemeClr val="tx1"/>
                          </a:solidFill>
                          <a:latin typeface="+mn-ea"/>
                          <a:ea typeface="+mn-ea"/>
                          <a:cs typeface="+mn-cs"/>
                        </a:rPr>
                        <a:t>緊急安全確保</a:t>
                      </a:r>
                      <a:endParaRPr kumimoji="1" lang="en-US" altLang="ja-JP" sz="1100" b="1" u="none" kern="1200" spc="0" baseline="0">
                        <a:solidFill>
                          <a:schemeClr val="tx1"/>
                        </a:solidFill>
                        <a:latin typeface="+mn-ea"/>
                        <a:ea typeface="+mn-ea"/>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marR="0" lvl="0" indent="-71755" algn="l" defTabSz="914400" rtl="0" eaLnBrk="1" fontAlgn="auto" latinLnBrk="0" hangingPunct="1">
                        <a:lnSpc>
                          <a:spcPct val="100000"/>
                        </a:lnSpc>
                        <a:spcBef>
                          <a:spcPts val="0"/>
                        </a:spcBef>
                        <a:spcAft>
                          <a:spcPts val="0"/>
                        </a:spcAft>
                        <a:buClrTx/>
                        <a:buSzTx/>
                        <a:buFontTx/>
                        <a:buNone/>
                        <a:defRPr/>
                      </a:pPr>
                      <a:endParaRPr kumimoji="1" lang="en-US" altLang="ja-JP" sz="900" b="0" kern="1200" spc="-140" baseline="0">
                        <a:solidFill>
                          <a:schemeClr val="tx1"/>
                        </a:solidFill>
                        <a:latin typeface="+mn-ea"/>
                        <a:ea typeface="+mn-ea"/>
                        <a:cs typeface="+mn-cs"/>
                      </a:endParaRPr>
                    </a:p>
                  </a:txBody>
                  <a:tcPr marL="72000" marR="72000" marT="18000" marB="18000" anchor="ctr">
                    <a:lnL w="127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200" b="1" kern="1200" spc="-140" baseline="0">
                          <a:solidFill>
                            <a:schemeClr val="bg1"/>
                          </a:solidFill>
                          <a:latin typeface="+mn-ea"/>
                          <a:ea typeface="+mn-ea"/>
                          <a:cs typeface="+mn-cs"/>
                        </a:rPr>
                        <a:t>５</a:t>
                      </a:r>
                      <a:endParaRPr kumimoji="1" lang="en-US" altLang="ja-JP" sz="1200" b="1" kern="1200" spc="-140" baseline="0">
                        <a:solidFill>
                          <a:schemeClr val="bg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800" b="1" kern="1200" spc="-140" baseline="0">
                          <a:solidFill>
                            <a:schemeClr val="bg1"/>
                          </a:solidFill>
                          <a:latin typeface="+mn-ea"/>
                          <a:ea typeface="+mn-ea"/>
                          <a:cs typeface="+mn-cs"/>
                        </a:rPr>
                        <a:t>相</a:t>
                      </a:r>
                      <a:endParaRPr kumimoji="1" lang="en-US" altLang="ja-JP" sz="800" b="1" kern="1200" spc="-140" baseline="0">
                        <a:solidFill>
                          <a:schemeClr val="bg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800" b="1" kern="1200" spc="-140" baseline="0">
                          <a:solidFill>
                            <a:schemeClr val="bg1"/>
                          </a:solidFill>
                          <a:latin typeface="+mn-ea"/>
                          <a:ea typeface="+mn-ea"/>
                          <a:cs typeface="+mn-cs"/>
                        </a:rPr>
                        <a:t>当</a:t>
                      </a:r>
                      <a:endParaRPr kumimoji="1" lang="en-US" altLang="ja-JP" sz="1200" b="1" kern="1200" spc="-140" baseline="0">
                        <a:solidFill>
                          <a:schemeClr val="bg1"/>
                        </a:solidFill>
                        <a:latin typeface="+mn-ea"/>
                        <a:ea typeface="+mn-ea"/>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000C"/>
                    </a:solidFill>
                  </a:tcPr>
                </a:tc>
                <a:tc grid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u="none" kern="1200" spc="0" baseline="0">
                          <a:solidFill>
                            <a:schemeClr val="tx1"/>
                          </a:solidFill>
                          <a:latin typeface="Meiryo UI" panose="020B0604030504040204" pitchFamily="50" charset="-128"/>
                          <a:ea typeface="Meiryo UI" panose="020B0604030504040204" pitchFamily="50" charset="-128"/>
                          <a:cs typeface="+mn-cs"/>
                        </a:rPr>
                        <a:t>氾濫発生情報</a:t>
                      </a:r>
                      <a:endParaRPr kumimoji="1" lang="en-US" altLang="ja-JP" sz="1050" b="1" u="none" kern="1200" spc="0" baseline="0">
                        <a:solidFill>
                          <a:schemeClr val="tx1"/>
                        </a:solidFill>
                        <a:latin typeface="Meiryo UI" panose="020B0604030504040204" pitchFamily="50" charset="-128"/>
                        <a:ea typeface="Meiryo UI" panose="020B0604030504040204" pitchFamily="50" charset="-128"/>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hMerge="1">
                  <a:txBody>
                    <a:bodyPr/>
                    <a:lstStyle/>
                    <a:p>
                      <a:endParaRPr lang="ja-JP"/>
                    </a:p>
                  </a:txBody>
                  <a:tcPr/>
                </a:tc>
                <a:tc grid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indent="-71755" algn="ctr" defTabSz="914400" rtl="0" eaLnBrk="1" fontAlgn="auto" latinLnBrk="0" hangingPunct="1">
                        <a:lnSpc>
                          <a:spcPct val="100000"/>
                        </a:lnSpc>
                        <a:spcBef>
                          <a:spcPts val="0"/>
                        </a:spcBef>
                        <a:spcAft>
                          <a:spcPts val="0"/>
                        </a:spcAft>
                        <a:buClrTx/>
                        <a:buSzTx/>
                        <a:buFontTx/>
                        <a:buNone/>
                        <a:defRPr/>
                      </a:pPr>
                      <a:r>
                        <a:rPr kumimoji="1" lang="zh-TW" altLang="en-US" sz="1050" b="1" u="none" baseline="0">
                          <a:solidFill>
                            <a:schemeClr val="tx1"/>
                          </a:solidFill>
                          <a:latin typeface="Meiryo UI" panose="020B0604030504040204" pitchFamily="50" charset="-128"/>
                          <a:ea typeface="Meiryo UI" panose="020B0604030504040204" pitchFamily="50" charset="-128"/>
                        </a:rPr>
                        <a:t>大雨特別警報</a:t>
                      </a:r>
                      <a:endParaRPr kumimoji="1" lang="en-US" altLang="zh-TW" sz="1050" b="1" u="none" baseline="0">
                        <a:solidFill>
                          <a:schemeClr val="tx1"/>
                        </a:solidFill>
                        <a:latin typeface="Meiryo UI" panose="020B0604030504040204" pitchFamily="50" charset="-128"/>
                        <a:ea typeface="Meiryo UI" panose="020B0604030504040204" pitchFamily="50" charset="-128"/>
                      </a:endParaRPr>
                    </a:p>
                    <a:p>
                      <a:pPr marL="71755" marR="0" indent="-71755" algn="ctr" defTabSz="914400" rtl="0" eaLnBrk="1" fontAlgn="auto" latinLnBrk="0" hangingPunct="1">
                        <a:lnSpc>
                          <a:spcPct val="100000"/>
                        </a:lnSpc>
                        <a:spcBef>
                          <a:spcPts val="0"/>
                        </a:spcBef>
                        <a:spcAft>
                          <a:spcPts val="0"/>
                        </a:spcAft>
                        <a:buClrTx/>
                        <a:buSzTx/>
                        <a:buFontTx/>
                        <a:buNone/>
                        <a:defRPr/>
                      </a:pPr>
                      <a:r>
                        <a:rPr kumimoji="1" lang="zh-TW" altLang="en-US" sz="1050" b="1" u="none" baseline="0">
                          <a:solidFill>
                            <a:schemeClr val="tx1"/>
                          </a:solidFill>
                          <a:latin typeface="Meiryo UI" panose="020B0604030504040204" pitchFamily="50" charset="-128"/>
                          <a:ea typeface="Meiryo UI" panose="020B0604030504040204" pitchFamily="50" charset="-128"/>
                        </a:rPr>
                        <a:t>（浸水害）</a:t>
                      </a:r>
                      <a:endParaRPr kumimoji="1" lang="zh-TW" altLang="en-US" sz="1050" b="1" u="none" baseline="30000">
                        <a:solidFill>
                          <a:schemeClr val="tx1"/>
                        </a:solidFill>
                        <a:latin typeface="Meiryo UI" panose="020B0604030504040204" pitchFamily="50" charset="-128"/>
                        <a:ea typeface="Meiryo UI" panose="020B0604030504040204" pitchFamily="50" charset="-128"/>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zh-TW" altLang="en-US" sz="1050" b="1" u="none" dirty="0">
                          <a:solidFill>
                            <a:schemeClr val="tx1"/>
                          </a:solidFill>
                          <a:latin typeface="Meiryo UI" panose="020B0604030504040204" pitchFamily="50" charset="-128"/>
                          <a:ea typeface="Meiryo UI" panose="020B0604030504040204" pitchFamily="50" charset="-128"/>
                        </a:rPr>
                        <a:t>大雨特別警報</a:t>
                      </a:r>
                      <a:endParaRPr kumimoji="1" lang="en-US" altLang="zh-TW" sz="1050" b="1" u="none" dirty="0">
                        <a:solidFill>
                          <a:schemeClr val="tx1"/>
                        </a:solidFill>
                        <a:latin typeface="Meiryo UI" panose="020B0604030504040204" pitchFamily="50" charset="-128"/>
                        <a:ea typeface="Meiryo UI" panose="020B0604030504040204" pitchFamily="50" charset="-128"/>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u="none">
                          <a:solidFill>
                            <a:schemeClr val="tx1"/>
                          </a:solidFill>
                          <a:latin typeface="Meiryo UI" panose="020B0604030504040204" pitchFamily="50" charset="-128"/>
                          <a:ea typeface="Meiryo UI" panose="020B0604030504040204" pitchFamily="50" charset="-128"/>
                        </a:rPr>
                        <a:t>（</a:t>
                      </a:r>
                      <a:r>
                        <a:rPr kumimoji="1" lang="zh-TW" altLang="en-US" sz="1050" b="1" u="none" dirty="0">
                          <a:solidFill>
                            <a:schemeClr val="tx1"/>
                          </a:solidFill>
                          <a:latin typeface="Meiryo UI" panose="020B0604030504040204" pitchFamily="50" charset="-128"/>
                          <a:ea typeface="Meiryo UI" panose="020B0604030504040204" pitchFamily="50" charset="-128"/>
                        </a:rPr>
                        <a:t>土砂災害</a:t>
                      </a:r>
                      <a:r>
                        <a:rPr kumimoji="1" lang="ja-JP" altLang="en-US" sz="1050" b="1" u="none">
                          <a:solidFill>
                            <a:schemeClr val="tx1"/>
                          </a:solidFill>
                          <a:latin typeface="Meiryo UI" panose="020B0604030504040204" pitchFamily="50" charset="-128"/>
                          <a:ea typeface="Meiryo UI" panose="020B0604030504040204" pitchFamily="50" charset="-128"/>
                        </a:rPr>
                        <a:t>）</a:t>
                      </a:r>
                      <a:endParaRPr kumimoji="1" lang="en-US" altLang="ja-JP" sz="1050" b="1" u="none" dirty="0">
                        <a:solidFill>
                          <a:schemeClr val="tx1"/>
                        </a:solidFill>
                        <a:latin typeface="Meiryo UI" panose="020B0604030504040204" pitchFamily="50" charset="-128"/>
                        <a:ea typeface="Meiryo UI" panose="020B0604030504040204" pitchFamily="50" charset="-128"/>
                      </a:endParaRPr>
                    </a:p>
                    <a:p>
                      <a:pPr marL="71755" marR="0" lvl="0" indent="-71755" algn="ctr" defTabSz="914400" rtl="0" eaLnBrk="1" fontAlgn="auto" latinLnBrk="0" hangingPunct="1">
                        <a:lnSpc>
                          <a:spcPts val="400"/>
                        </a:lnSpc>
                        <a:spcBef>
                          <a:spcPts val="0"/>
                        </a:spcBef>
                        <a:spcAft>
                          <a:spcPts val="0"/>
                        </a:spcAft>
                        <a:buClrTx/>
                        <a:buSzTx/>
                        <a:buFontTx/>
                        <a:buNone/>
                        <a:defRPr/>
                      </a:pPr>
                      <a:endParaRPr kumimoji="1" lang="en-US" altLang="ja-JP" sz="1050" b="1" u="none" kern="1200" dirty="0">
                        <a:solidFill>
                          <a:schemeClr val="tx1"/>
                        </a:solidFill>
                        <a:latin typeface="Meiryo UI" panose="020B0604030504040204" pitchFamily="50" charset="-128"/>
                        <a:ea typeface="Meiryo UI" panose="020B0604030504040204" pitchFamily="50" charset="-128"/>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zh-TW" altLang="en-US" sz="1050" b="1" u="none" spc="-180" baseline="0">
                          <a:solidFill>
                            <a:schemeClr val="tx1"/>
                          </a:solidFill>
                          <a:latin typeface="Meiryo UI" panose="020B0604030504040204" pitchFamily="50" charset="-128"/>
                          <a:ea typeface="Meiryo UI" panose="020B0604030504040204" pitchFamily="50" charset="-128"/>
                        </a:rPr>
                        <a:t>高潮氾濫発生情報</a:t>
                      </a:r>
                      <a:endParaRPr kumimoji="1" lang="en-US" altLang="ja-JP" sz="1050" b="1" u="none" strike="noStrike" spc="-100" baseline="30000">
                        <a:solidFill>
                          <a:schemeClr val="tx1"/>
                        </a:solidFill>
                        <a:latin typeface="Meiryo UI" panose="020B0604030504040204" pitchFamily="50" charset="-128"/>
                        <a:ea typeface="Meiryo UI" panose="020B0604030504040204" pitchFamily="50" charset="-128"/>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3"/>
                  </a:ext>
                </a:extLst>
              </a:tr>
              <a:tr h="209857">
                <a:tc gridSpan="7">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u="none" spc="-100" baseline="0">
                          <a:solidFill>
                            <a:schemeClr val="tx1"/>
                          </a:solidFill>
                          <a:latin typeface="Meiryo UI" panose="020B0604030504040204" pitchFamily="50" charset="-128"/>
                          <a:ea typeface="Meiryo UI" panose="020B0604030504040204" pitchFamily="50" charset="-128"/>
                        </a:rPr>
                        <a:t>　　　　　　　　　</a:t>
                      </a:r>
                      <a:r>
                        <a:rPr kumimoji="1" lang="ja-JP" altLang="en-US" sz="900" b="1">
                          <a:solidFill>
                            <a:srgbClr val="AA00AA"/>
                          </a:solidFill>
                          <a:latin typeface="Meiryo UI" panose="020B0604030504040204" pitchFamily="50" charset="-128"/>
                          <a:ea typeface="Meiryo UI" panose="020B0604030504040204" pitchFamily="50" charset="-128"/>
                        </a:rPr>
                        <a:t>＜警戒レベル４までに必ず避難！＞</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ja-JP"/>
                    </a:p>
                  </a:txBody>
                  <a:tcPr/>
                </a:tc>
                <a:tc hMerge="1">
                  <a:txBody>
                    <a:bodyPr/>
                    <a:lstStyle/>
                    <a:p>
                      <a:endParaRPr lang="ja-JP"/>
                    </a:p>
                  </a:txBody>
                  <a:tcPr/>
                </a:tc>
                <a:tc hMerge="1">
                  <a:txBody>
                    <a:bodyPr/>
                    <a:lstStyle/>
                    <a:p>
                      <a:endParaRPr lang="ja-JP"/>
                    </a:p>
                  </a:txBody>
                  <a:tcPr marL="72000" marR="72000" marT="18000" marB="18000">
                    <a:lnL w="1905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hMerge="1">
                  <a:txBody>
                    <a:bodyPr/>
                    <a:lstStyle/>
                    <a:p>
                      <a:endParaRPr lang="ja-JP"/>
                    </a:p>
                  </a:txBody>
                  <a:tcPr marL="72000" marR="72000" marT="18000" marB="18000">
                    <a:lnL w="12700" cap="flat" cmpd="sng" algn="ctr">
                      <a:solidFill>
                        <a:schemeClr val="bg1"/>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ja-JP"/>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000C"/>
                    </a:solidFill>
                  </a:tcPr>
                </a:tc>
                <a:tc hMerge="1">
                  <a:txBody>
                    <a:bodyPr/>
                    <a:lstStyle/>
                    <a:p>
                      <a:endParaRPr lang="ja-JP"/>
                    </a:p>
                  </a:txBody>
                  <a:tcPr marL="72000" marR="72000"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gridSpan="5">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900" b="1" u="none" spc="-100" baseline="0">
                          <a:solidFill>
                            <a:schemeClr val="tx1"/>
                          </a:solidFill>
                          <a:latin typeface="Meiryo UI"/>
                          <a:ea typeface="Meiryo UI"/>
                        </a:rPr>
                        <a:t>　　　　　　　　　　　　</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ja-JP"/>
                    </a:p>
                  </a:txBody>
                  <a:tcPr/>
                </a:tc>
                <a:tc hMerge="1">
                  <a:txBody>
                    <a:bodyPr/>
                    <a:lstStyle/>
                    <a:p>
                      <a:endParaRPr kumimoji="1" lang="ja-JP" altLang="en-US"/>
                    </a:p>
                  </a:txBody>
                  <a:tcPr/>
                </a:tc>
                <a:tc hMerge="1">
                  <a:txBody>
                    <a:bodyPr/>
                    <a:lstStyle/>
                    <a:p>
                      <a:endParaRPr lang="ja-JP"/>
                    </a:p>
                  </a:txBody>
                  <a:tcPr marL="72000" marR="72000"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tc hMerge="1">
                  <a:txBody>
                    <a:bodyPr/>
                    <a:lstStyle/>
                    <a:p>
                      <a:endParaRPr lang="ja-JP"/>
                    </a:p>
                  </a:txBody>
                  <a:tcPr marL="72000" marR="72000"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BF1DE"/>
                    </a:solidFill>
                  </a:tcPr>
                </a:tc>
                <a:extLst>
                  <a:ext uri="{0D108BD9-81ED-4DB2-BD59-A6C34878D82A}">
                    <a16:rowId xmlns:a16="http://schemas.microsoft.com/office/drawing/2014/main" val="10004"/>
                  </a:ext>
                </a:extLst>
              </a:tr>
              <a:tr h="50484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200" b="1" spc="-100" baseline="0">
                          <a:solidFill>
                            <a:schemeClr val="bg1"/>
                          </a:solidFill>
                          <a:latin typeface="+mn-ea"/>
                          <a:ea typeface="+mn-ea"/>
                        </a:rPr>
                        <a:t>４</a:t>
                      </a:r>
                      <a:endParaRPr kumimoji="1" lang="en-US" altLang="ja-JP" sz="1200" b="1" spc="-100" baseline="0">
                        <a:solidFill>
                          <a:schemeClr val="bg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A00AA"/>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800">
                          <a:latin typeface="+mn-ea"/>
                          <a:ea typeface="+mn-ea"/>
                        </a:rPr>
                        <a:t>災害のおそれ高い</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u="none" kern="1200">
                          <a:solidFill>
                            <a:schemeClr val="tx1"/>
                          </a:solidFill>
                          <a:latin typeface="+mn-ea"/>
                          <a:ea typeface="+mn-ea"/>
                          <a:cs typeface="+mn-cs"/>
                        </a:rPr>
                        <a:t>危険な場所から</a:t>
                      </a:r>
                      <a:endParaRPr kumimoji="1" lang="en-US" altLang="ja-JP" sz="900" b="0" u="none" kern="1200">
                        <a:solidFill>
                          <a:schemeClr val="tx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u="none" kern="1200">
                          <a:solidFill>
                            <a:schemeClr val="tx1"/>
                          </a:solidFill>
                          <a:latin typeface="+mn-ea"/>
                          <a:ea typeface="+mn-ea"/>
                          <a:cs typeface="+mn-cs"/>
                        </a:rPr>
                        <a:t>全員避難</a:t>
                      </a:r>
                      <a:endParaRPr kumimoji="1" lang="ja-JP" altLang="en-US" sz="900" b="0" u="none" kern="1200" spc="-140" baseline="0">
                        <a:solidFill>
                          <a:schemeClr val="tx1"/>
                        </a:solidFill>
                        <a:latin typeface="+mn-ea"/>
                        <a:ea typeface="+mn-ea"/>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marR="0" lvl="0" indent="-71755" algn="l" defTabSz="914400" rtl="0" eaLnBrk="1" fontAlgn="auto" latinLnBrk="0" hangingPunct="1">
                        <a:lnSpc>
                          <a:spcPct val="100000"/>
                        </a:lnSpc>
                        <a:spcBef>
                          <a:spcPts val="0"/>
                        </a:spcBef>
                        <a:spcAft>
                          <a:spcPts val="0"/>
                        </a:spcAft>
                        <a:buClrTx/>
                        <a:buSzTx/>
                        <a:buFontTx/>
                        <a:buNone/>
                        <a:defRPr/>
                      </a:pPr>
                      <a:r>
                        <a:rPr kumimoji="1" lang="ja-JP" altLang="en-US" sz="1100" b="1" u="none" spc="0" baseline="0">
                          <a:solidFill>
                            <a:schemeClr val="tx1"/>
                          </a:solidFill>
                          <a:latin typeface="+mn-ea"/>
                          <a:ea typeface="+mn-ea"/>
                        </a:rPr>
                        <a:t>避難指示</a:t>
                      </a:r>
                      <a:endParaRPr kumimoji="1" lang="en-US" altLang="ja-JP" sz="1100" b="1" u="none" spc="0" baseline="0">
                        <a:solidFill>
                          <a:schemeClr val="tx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marR="0" lvl="0" indent="-71755" algn="l" defTabSz="914400" rtl="0" eaLnBrk="1" fontAlgn="auto" latinLnBrk="0" hangingPunct="1">
                        <a:lnSpc>
                          <a:spcPct val="100000"/>
                        </a:lnSpc>
                        <a:spcBef>
                          <a:spcPts val="0"/>
                        </a:spcBef>
                        <a:spcAft>
                          <a:spcPts val="0"/>
                        </a:spcAft>
                        <a:buClrTx/>
                        <a:buSzTx/>
                        <a:buFontTx/>
                        <a:buNone/>
                        <a:defRPr/>
                      </a:pPr>
                      <a:endParaRPr kumimoji="1" lang="en-US" altLang="ja-JP" sz="900" b="0" kern="1200" spc="-140" baseline="0">
                        <a:solidFill>
                          <a:schemeClr val="tx1"/>
                        </a:solidFill>
                        <a:latin typeface="+mn-ea"/>
                        <a:ea typeface="+mn-ea"/>
                        <a:cs typeface="+mn-cs"/>
                      </a:endParaRPr>
                    </a:p>
                  </a:txBody>
                  <a:tcPr marL="72000" marR="72000" marT="18000" marB="18000" anchor="ctr">
                    <a:lnL w="127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200" b="1" kern="1200" spc="-140" baseline="0">
                          <a:solidFill>
                            <a:schemeClr val="bg1"/>
                          </a:solidFill>
                          <a:latin typeface="+mn-ea"/>
                          <a:ea typeface="+mn-ea"/>
                          <a:cs typeface="+mn-cs"/>
                        </a:rPr>
                        <a:t>４</a:t>
                      </a:r>
                      <a:endParaRPr kumimoji="1" lang="en-US" altLang="ja-JP" sz="1200" b="1" kern="1200" spc="-140" baseline="0">
                        <a:solidFill>
                          <a:schemeClr val="bg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800" b="1" kern="1200" spc="-140" baseline="0">
                          <a:solidFill>
                            <a:schemeClr val="bg1"/>
                          </a:solidFill>
                          <a:latin typeface="+mn-ea"/>
                          <a:ea typeface="+mn-ea"/>
                          <a:cs typeface="+mn-cs"/>
                        </a:rPr>
                        <a:t>相</a:t>
                      </a:r>
                      <a:endParaRPr kumimoji="1" lang="en-US" altLang="ja-JP" sz="800" b="1" kern="1200" spc="-140" baseline="0">
                        <a:solidFill>
                          <a:schemeClr val="bg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800" b="1" kern="1200" spc="-140" baseline="0">
                          <a:solidFill>
                            <a:schemeClr val="bg1"/>
                          </a:solidFill>
                          <a:latin typeface="+mn-ea"/>
                          <a:ea typeface="+mn-ea"/>
                          <a:cs typeface="+mn-cs"/>
                        </a:rPr>
                        <a:t>当</a:t>
                      </a:r>
                      <a:endParaRPr kumimoji="1" lang="en-US" altLang="ja-JP" sz="800" b="1" kern="1200" spc="-140" baseline="0">
                        <a:solidFill>
                          <a:schemeClr val="bg1"/>
                        </a:solidFill>
                        <a:latin typeface="+mn-ea"/>
                        <a:ea typeface="+mn-ea"/>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A00AA"/>
                    </a:solidFill>
                  </a:tcPr>
                </a:tc>
                <a:tc grid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spc="0" baseline="0">
                          <a:solidFill>
                            <a:schemeClr val="tx1"/>
                          </a:solidFill>
                          <a:latin typeface="Meiryo UI" panose="020B0604030504040204" pitchFamily="50" charset="-128"/>
                          <a:ea typeface="Meiryo UI" panose="020B0604030504040204" pitchFamily="50" charset="-128"/>
                          <a:cs typeface="+mn-cs"/>
                        </a:rPr>
                        <a:t>氾濫危険情報</a:t>
                      </a:r>
                      <a:endParaRPr kumimoji="1" lang="en-US" altLang="ja-JP" sz="1050" b="1" kern="1200" spc="0" baseline="0" dirty="0">
                        <a:solidFill>
                          <a:schemeClr val="tx1"/>
                        </a:solidFill>
                        <a:latin typeface="Meiryo UI" panose="020B0604030504040204" pitchFamily="50" charset="-128"/>
                        <a:ea typeface="Meiryo UI" panose="020B0604030504040204" pitchFamily="50" charset="-128"/>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ja-JP"/>
                    </a:p>
                  </a:txBody>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endParaRPr kumimoji="1" lang="en-US" altLang="ja-JP" sz="1050" b="1" spc="-100" baseline="0" dirty="0">
                        <a:solidFill>
                          <a:schemeClr val="tx1"/>
                        </a:solidFill>
                        <a:latin typeface="Meiryo UI" panose="020B0604030504040204" pitchFamily="50" charset="-128"/>
                        <a:ea typeface="Meiryo UI" panose="020B0604030504040204" pitchFamily="50" charset="-128"/>
                      </a:endParaRPr>
                    </a:p>
                    <a:p>
                      <a:pPr marL="71755" marR="0" lvl="0" indent="-71755" algn="ctr" defTabSz="914400" rtl="0" eaLnBrk="1" fontAlgn="auto" latinLnBrk="0" hangingPunct="1">
                        <a:lnSpc>
                          <a:spcPct val="100000"/>
                        </a:lnSpc>
                        <a:spcBef>
                          <a:spcPts val="0"/>
                        </a:spcBef>
                        <a:spcAft>
                          <a:spcPts val="0"/>
                        </a:spcAft>
                        <a:buClrTx/>
                        <a:buSzTx/>
                        <a:buFontTx/>
                        <a:buNone/>
                        <a:defRPr/>
                      </a:pPr>
                      <a:endParaRPr kumimoji="1" lang="en-US" altLang="ja-JP" sz="1050" b="1" spc="-100" baseline="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p>
                      <a:pPr marL="71755" marR="0" lvl="0" indent="-71755" algn="ctr" defTabSz="914400" rtl="0" eaLnBrk="1" fontAlgn="auto" latinLnBrk="0" hangingPunct="1">
                        <a:lnSpc>
                          <a:spcPct val="100000"/>
                        </a:lnSpc>
                        <a:spcBef>
                          <a:spcPts val="0"/>
                        </a:spcBef>
                        <a:spcAft>
                          <a:spcPts val="0"/>
                        </a:spcAft>
                        <a:buClrTx/>
                        <a:buSzTx/>
                        <a:buFontTx/>
                        <a:buNone/>
                        <a:defRPr/>
                      </a:pPr>
                      <a:endParaRPr kumimoji="1" lang="en-US" altLang="ja-JP" sz="1050" b="1" spc="-100" baseline="0" dirty="0">
                        <a:solidFill>
                          <a:schemeClr val="tx1"/>
                        </a:solidFill>
                        <a:latin typeface="Meiryo UI" panose="020B0604030504040204" pitchFamily="50" charset="-128"/>
                        <a:ea typeface="Meiryo UI" panose="020B0604030504040204" pitchFamily="50" charset="-128"/>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spc="-100" baseline="0">
                          <a:solidFill>
                            <a:schemeClr val="tx1"/>
                          </a:solidFill>
                          <a:latin typeface="Meiryo UI" panose="020B0604030504040204" pitchFamily="50" charset="-128"/>
                          <a:ea typeface="Meiryo UI" panose="020B0604030504040204" pitchFamily="50" charset="-128"/>
                          <a:cs typeface="+mn-cs"/>
                        </a:rPr>
                        <a:t>土砂災害警戒情報</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a:solidFill>
                            <a:schemeClr val="tx1"/>
                          </a:solidFill>
                          <a:latin typeface="Meiryo UI" panose="020B0604030504040204" pitchFamily="50" charset="-128"/>
                          <a:ea typeface="Meiryo UI" panose="020B0604030504040204" pitchFamily="50" charset="-128"/>
                          <a:cs typeface="+mn-cs"/>
                        </a:rPr>
                        <a:t>高潮特別警報</a:t>
                      </a:r>
                      <a:endParaRPr kumimoji="1" lang="en-US" altLang="ja-JP" sz="1050" b="1" kern="1200" baseline="30000">
                        <a:solidFill>
                          <a:schemeClr val="tx1"/>
                        </a:solidFill>
                        <a:latin typeface="Meiryo UI" panose="020B0604030504040204" pitchFamily="50" charset="-128"/>
                        <a:ea typeface="Meiryo UI" panose="020B0604030504040204" pitchFamily="50" charset="-128"/>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a:solidFill>
                            <a:schemeClr val="tx1"/>
                          </a:solidFill>
                          <a:latin typeface="Meiryo UI" panose="020B0604030504040204" pitchFamily="50" charset="-128"/>
                          <a:ea typeface="Meiryo UI" panose="020B0604030504040204" pitchFamily="50" charset="-128"/>
                          <a:cs typeface="+mn-cs"/>
                        </a:rPr>
                        <a:t>高潮警報</a:t>
                      </a:r>
                      <a:endParaRPr kumimoji="1" lang="en-US" altLang="ja-JP" sz="1050" b="1" kern="1200" baseline="30000">
                        <a:solidFill>
                          <a:schemeClr val="tx1"/>
                        </a:solidFill>
                        <a:latin typeface="Meiryo UI" panose="020B0604030504040204" pitchFamily="50" charset="-128"/>
                        <a:ea typeface="Meiryo UI" panose="020B0604030504040204" pitchFamily="50" charset="-128"/>
                        <a:cs typeface="+mn-cs"/>
                      </a:endParaRPr>
                    </a:p>
                    <a:p>
                      <a:pPr marL="71755" marR="0" lvl="0" indent="-71755" algn="ctr" defTabSz="914400" rtl="0" eaLnBrk="1" fontAlgn="auto" latinLnBrk="0" hangingPunct="1">
                        <a:lnSpc>
                          <a:spcPts val="400"/>
                        </a:lnSpc>
                        <a:spcBef>
                          <a:spcPts val="0"/>
                        </a:spcBef>
                        <a:spcAft>
                          <a:spcPts val="0"/>
                        </a:spcAft>
                        <a:buClrTx/>
                        <a:buSzTx/>
                        <a:buFontTx/>
                        <a:buNone/>
                        <a:defRPr/>
                      </a:pPr>
                      <a:endParaRPr kumimoji="1" lang="en-US" altLang="ja-JP" sz="1050" b="1" strike="noStrike" baseline="0">
                        <a:solidFill>
                          <a:schemeClr val="tx1"/>
                        </a:solidFill>
                        <a:latin typeface="Meiryo UI" panose="020B0604030504040204" pitchFamily="50" charset="-128"/>
                        <a:ea typeface="Meiryo UI" panose="020B0604030504040204" pitchFamily="50" charset="-128"/>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40439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200" b="1" spc="-100" baseline="0">
                          <a:solidFill>
                            <a:schemeClr val="bg1"/>
                          </a:solidFill>
                          <a:latin typeface="+mn-ea"/>
                          <a:ea typeface="+mn-ea"/>
                        </a:rPr>
                        <a:t>３</a:t>
                      </a:r>
                      <a:endParaRPr kumimoji="1" lang="en-US" altLang="ja-JP" sz="1200" b="1" spc="-100" baseline="0">
                        <a:solidFill>
                          <a:schemeClr val="bg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2800"/>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r>
                        <a:rPr kumimoji="1" lang="ja-JP" altLang="en-US" sz="800">
                          <a:latin typeface="+mn-ea"/>
                          <a:ea typeface="+mn-ea"/>
                        </a:rPr>
                        <a:t>災害のおそれあり</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u="none" kern="1200">
                          <a:solidFill>
                            <a:schemeClr val="tx1"/>
                          </a:solidFill>
                          <a:latin typeface="+mn-ea"/>
                          <a:ea typeface="+mn-ea"/>
                          <a:cs typeface="+mn-cs"/>
                        </a:rPr>
                        <a:t>危険な場所から</a:t>
                      </a:r>
                      <a:endParaRPr kumimoji="1" lang="en-US" altLang="ja-JP" sz="900" b="0" u="none" kern="1200">
                        <a:solidFill>
                          <a:schemeClr val="tx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u="none" kern="1200">
                          <a:solidFill>
                            <a:schemeClr val="tx1"/>
                          </a:solidFill>
                          <a:latin typeface="+mn-ea"/>
                          <a:ea typeface="+mn-ea"/>
                          <a:cs typeface="+mn-cs"/>
                        </a:rPr>
                        <a:t>高齢者等は避難</a:t>
                      </a:r>
                      <a:r>
                        <a:rPr kumimoji="1" lang="en-US" altLang="ja-JP" sz="900" b="0" u="none" kern="1200" baseline="30000">
                          <a:solidFill>
                            <a:schemeClr val="tx1"/>
                          </a:solidFill>
                          <a:latin typeface="+mn-ea"/>
                          <a:ea typeface="+mn-ea"/>
                          <a:cs typeface="+mn-cs"/>
                        </a:rPr>
                        <a:t>※</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marR="0" lvl="0" indent="-71755" algn="l" defTabSz="914400" rtl="0" eaLnBrk="1" fontAlgn="auto" latinLnBrk="0" hangingPunct="1">
                        <a:lnSpc>
                          <a:spcPct val="100000"/>
                        </a:lnSpc>
                        <a:spcBef>
                          <a:spcPts val="0"/>
                        </a:spcBef>
                        <a:spcAft>
                          <a:spcPts val="0"/>
                        </a:spcAft>
                        <a:buClrTx/>
                        <a:buSzTx/>
                        <a:buFontTx/>
                        <a:buNone/>
                        <a:defRPr/>
                      </a:pPr>
                      <a:r>
                        <a:rPr kumimoji="1" lang="ja-JP" altLang="en-US" sz="1100" b="1" u="none" kern="1200">
                          <a:solidFill>
                            <a:schemeClr val="tx1"/>
                          </a:solidFill>
                          <a:latin typeface="+mn-ea"/>
                          <a:ea typeface="+mn-ea"/>
                          <a:cs typeface="+mn-cs"/>
                        </a:rPr>
                        <a:t>高齢者等避難</a:t>
                      </a:r>
                      <a:endParaRPr kumimoji="1" lang="en-US" altLang="ja-JP" sz="1100" b="1" u="none" kern="1200">
                        <a:solidFill>
                          <a:schemeClr val="tx1"/>
                        </a:solidFill>
                        <a:latin typeface="+mn-ea"/>
                        <a:ea typeface="+mn-ea"/>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marR="0" lvl="0" indent="-71755" algn="l" defTabSz="914400" rtl="0" eaLnBrk="1" fontAlgn="auto" latinLnBrk="0" hangingPunct="1">
                        <a:lnSpc>
                          <a:spcPct val="100000"/>
                        </a:lnSpc>
                        <a:spcBef>
                          <a:spcPts val="0"/>
                        </a:spcBef>
                        <a:spcAft>
                          <a:spcPts val="0"/>
                        </a:spcAft>
                        <a:buClrTx/>
                        <a:buSzTx/>
                        <a:buFontTx/>
                        <a:buNone/>
                        <a:defRPr/>
                      </a:pPr>
                      <a:endParaRPr kumimoji="1" lang="en-US" altLang="ja-JP" sz="900" b="0" kern="1200" spc="-140" baseline="0">
                        <a:solidFill>
                          <a:schemeClr val="tx1"/>
                        </a:solidFill>
                        <a:latin typeface="+mn-ea"/>
                        <a:ea typeface="+mn-ea"/>
                        <a:cs typeface="+mn-cs"/>
                      </a:endParaRPr>
                    </a:p>
                  </a:txBody>
                  <a:tcPr marL="72000" marR="72000" marT="18000" marB="18000" anchor="ctr">
                    <a:lnL w="127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200" b="1" kern="1200" spc="-140" baseline="0">
                          <a:solidFill>
                            <a:schemeClr val="bg1"/>
                          </a:solidFill>
                          <a:latin typeface="+mn-ea"/>
                          <a:ea typeface="+mn-ea"/>
                          <a:cs typeface="+mn-cs"/>
                        </a:rPr>
                        <a:t>３</a:t>
                      </a:r>
                      <a:endParaRPr kumimoji="1" lang="en-US" altLang="ja-JP" sz="1200" b="1" kern="1200" spc="-140" baseline="0">
                        <a:solidFill>
                          <a:schemeClr val="bg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800" b="1" kern="1200" spc="-140" baseline="0">
                          <a:solidFill>
                            <a:schemeClr val="bg1"/>
                          </a:solidFill>
                          <a:latin typeface="+mn-ea"/>
                          <a:ea typeface="+mn-ea"/>
                          <a:cs typeface="+mn-cs"/>
                        </a:rPr>
                        <a:t>相</a:t>
                      </a:r>
                      <a:endParaRPr kumimoji="1" lang="en-US" altLang="ja-JP" sz="800" b="1" kern="1200" spc="-140" baseline="0">
                        <a:solidFill>
                          <a:schemeClr val="bg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800" b="1" kern="1200" spc="-140" baseline="0">
                          <a:solidFill>
                            <a:schemeClr val="bg1"/>
                          </a:solidFill>
                          <a:latin typeface="+mn-ea"/>
                          <a:ea typeface="+mn-ea"/>
                          <a:cs typeface="+mn-cs"/>
                        </a:rPr>
                        <a:t>当</a:t>
                      </a:r>
                      <a:endParaRPr kumimoji="1" lang="en-US" altLang="ja-JP" sz="800" b="1" kern="1200" spc="-140" baseline="0">
                        <a:solidFill>
                          <a:schemeClr val="bg1"/>
                        </a:solidFill>
                        <a:latin typeface="+mn-ea"/>
                        <a:ea typeface="+mn-ea"/>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2800"/>
                    </a:solidFill>
                  </a:tcPr>
                </a:tc>
                <a:tc grid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spc="0" baseline="0">
                          <a:solidFill>
                            <a:schemeClr val="tx1"/>
                          </a:solidFill>
                          <a:latin typeface="Meiryo UI" panose="020B0604030504040204" pitchFamily="50" charset="-128"/>
                          <a:ea typeface="Meiryo UI" panose="020B0604030504040204" pitchFamily="50" charset="-128"/>
                          <a:cs typeface="+mn-cs"/>
                        </a:rPr>
                        <a:t>氾濫警戒情報</a:t>
                      </a:r>
                      <a:endParaRPr kumimoji="1" lang="en-US" altLang="ja-JP" sz="1050" b="1" kern="1200" spc="0" baseline="0">
                        <a:solidFill>
                          <a:schemeClr val="tx1"/>
                        </a:solidFill>
                        <a:latin typeface="Meiryo UI" panose="020B0604030504040204" pitchFamily="50" charset="-128"/>
                        <a:ea typeface="Meiryo UI" panose="020B0604030504040204" pitchFamily="50" charset="-128"/>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ja-JP"/>
                    </a:p>
                  </a:txBody>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a:solidFill>
                            <a:schemeClr val="tx1"/>
                          </a:solidFill>
                          <a:latin typeface="Meiryo UI" panose="020B0604030504040204" pitchFamily="50" charset="-128"/>
                          <a:ea typeface="Meiryo UI" panose="020B0604030504040204" pitchFamily="50" charset="-128"/>
                          <a:cs typeface="+mn-cs"/>
                        </a:rPr>
                        <a:t>洪水警報</a:t>
                      </a:r>
                      <a:endParaRPr kumimoji="1" lang="en-US" altLang="ja-JP" sz="1050" b="1" kern="1200" dirty="0">
                        <a:solidFill>
                          <a:schemeClr val="tx1"/>
                        </a:solidFill>
                        <a:latin typeface="Meiryo UI" panose="020B0604030504040204" pitchFamily="50" charset="-128"/>
                        <a:ea typeface="Meiryo UI" panose="020B0604030504040204" pitchFamily="50" charset="-128"/>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p>
                      <a:pPr marL="71755" marR="0" lvl="0" indent="-71755" algn="ctr" defTabSz="914400" rtl="0" eaLnBrk="1" fontAlgn="auto" latinLnBrk="0" hangingPunct="1">
                        <a:lnSpc>
                          <a:spcPct val="100000"/>
                        </a:lnSpc>
                        <a:spcBef>
                          <a:spcPts val="0"/>
                        </a:spcBef>
                        <a:spcAft>
                          <a:spcPts val="0"/>
                        </a:spcAft>
                        <a:buClrTx/>
                        <a:buSzTx/>
                        <a:buFontTx/>
                        <a:buNone/>
                        <a:defRPr/>
                      </a:pPr>
                      <a:endParaRPr kumimoji="1" lang="ja-JP" altLang="en-US" sz="1050" b="1" kern="1200">
                        <a:solidFill>
                          <a:schemeClr val="tx1"/>
                        </a:solidFill>
                        <a:latin typeface="Meiryo UI" panose="020B0604030504040204" pitchFamily="50" charset="-128"/>
                        <a:ea typeface="Meiryo UI" panose="020B0604030504040204" pitchFamily="50" charset="-128"/>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spc="-60" baseline="0">
                          <a:solidFill>
                            <a:schemeClr val="tx1"/>
                          </a:solidFill>
                          <a:latin typeface="Meiryo UI" panose="020B0604030504040204" pitchFamily="50" charset="-128"/>
                          <a:ea typeface="Meiryo UI" panose="020B0604030504040204" pitchFamily="50" charset="-128"/>
                          <a:cs typeface="+mn-cs"/>
                        </a:rPr>
                        <a:t>大雨警報</a:t>
                      </a:r>
                      <a:endParaRPr kumimoji="1" lang="en-US" altLang="ja-JP" sz="1050" b="1" kern="1200" spc="-60" baseline="0" dirty="0">
                        <a:solidFill>
                          <a:schemeClr val="tx1"/>
                        </a:solidFill>
                        <a:latin typeface="Meiryo UI" panose="020B0604030504040204" pitchFamily="50" charset="-128"/>
                        <a:ea typeface="Meiryo UI" panose="020B0604030504040204" pitchFamily="50" charset="-128"/>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spc="-60" baseline="0">
                          <a:solidFill>
                            <a:schemeClr val="tx1"/>
                          </a:solidFill>
                          <a:latin typeface="Meiryo UI" panose="020B0604030504040204" pitchFamily="50" charset="-128"/>
                          <a:ea typeface="Meiryo UI" panose="020B0604030504040204" pitchFamily="50" charset="-128"/>
                          <a:cs typeface="+mn-cs"/>
                        </a:rPr>
                        <a:t>（土砂災害）</a:t>
                      </a:r>
                      <a:endParaRPr kumimoji="1" lang="en-US" altLang="ja-JP" sz="1050" b="1" kern="1200" spc="-60" baseline="0" dirty="0">
                        <a:solidFill>
                          <a:schemeClr val="tx1"/>
                        </a:solidFill>
                        <a:latin typeface="Meiryo UI" panose="020B0604030504040204" pitchFamily="50" charset="-128"/>
                        <a:ea typeface="Meiryo UI" panose="020B0604030504040204" pitchFamily="50" charset="-128"/>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1" kern="1200">
                          <a:solidFill>
                            <a:schemeClr val="tx1"/>
                          </a:solidFill>
                          <a:latin typeface="Meiryo UI" panose="020B0604030504040204" pitchFamily="50" charset="-128"/>
                          <a:ea typeface="Meiryo UI" panose="020B0604030504040204" pitchFamily="50" charset="-128"/>
                          <a:cs typeface="+mn-cs"/>
                        </a:rPr>
                        <a:t>警報に切り替える可能性が高い</a:t>
                      </a:r>
                      <a:endParaRPr kumimoji="1" lang="en-US" altLang="ja-JP" sz="1050" b="1" kern="1200">
                        <a:solidFill>
                          <a:schemeClr val="tx1"/>
                        </a:solidFill>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1" kern="1200">
                          <a:solidFill>
                            <a:schemeClr val="tx1"/>
                          </a:solidFill>
                          <a:latin typeface="Meiryo UI" panose="020B0604030504040204" pitchFamily="50" charset="-128"/>
                          <a:ea typeface="Meiryo UI" panose="020B0604030504040204" pitchFamily="50" charset="-128"/>
                          <a:cs typeface="+mn-cs"/>
                        </a:rPr>
                        <a:t>高潮注意報</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4071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200" b="1" spc="-100" baseline="0">
                          <a:solidFill>
                            <a:schemeClr val="tx1"/>
                          </a:solidFill>
                          <a:latin typeface="+mn-ea"/>
                          <a:ea typeface="+mn-ea"/>
                        </a:rPr>
                        <a:t>２</a:t>
                      </a:r>
                      <a:endParaRPr kumimoji="1" lang="en-US" altLang="ja-JP" sz="1200" b="1" spc="-100" baseline="0">
                        <a:solidFill>
                          <a:schemeClr val="tx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E700"/>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t>気象</a:t>
                      </a:r>
                      <a:endParaRPr kumimoji="1" lang="en-US" altLang="ja-JP" sz="80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t>状況</a:t>
                      </a:r>
                      <a:endParaRPr kumimoji="1" lang="en-US" altLang="ja-JP" sz="80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a:t>悪化</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kern="1200">
                          <a:solidFill>
                            <a:schemeClr val="tx1"/>
                          </a:solidFill>
                          <a:latin typeface="+mn-ea"/>
                          <a:ea typeface="+mn-ea"/>
                          <a:cs typeface="+mn-cs"/>
                        </a:rPr>
                        <a:t>自らの避難行動を</a:t>
                      </a:r>
                      <a:endParaRPr kumimoji="1" lang="en-US" altLang="ja-JP" sz="900" b="0" kern="1200">
                        <a:solidFill>
                          <a:schemeClr val="tx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kern="1200">
                          <a:solidFill>
                            <a:schemeClr val="tx1"/>
                          </a:solidFill>
                          <a:latin typeface="+mn-ea"/>
                          <a:ea typeface="+mn-ea"/>
                          <a:cs typeface="+mn-cs"/>
                        </a:rPr>
                        <a:t>確認する</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marR="0" lvl="0" indent="-71755" algn="l" defTabSz="914400" rtl="0" eaLnBrk="1" fontAlgn="auto" latinLnBrk="0" hangingPunct="1">
                        <a:lnSpc>
                          <a:spcPct val="100000"/>
                        </a:lnSpc>
                        <a:spcBef>
                          <a:spcPts val="0"/>
                        </a:spcBef>
                        <a:spcAft>
                          <a:spcPts val="0"/>
                        </a:spcAft>
                        <a:buClrTx/>
                        <a:buSzTx/>
                        <a:buFontTx/>
                        <a:buNone/>
                        <a:defRPr/>
                      </a:pPr>
                      <a:r>
                        <a:rPr kumimoji="1" lang="ja-JP" altLang="en-US" sz="900" b="0" kern="1200">
                          <a:solidFill>
                            <a:schemeClr val="tx1"/>
                          </a:solidFill>
                          <a:latin typeface="+mn-ea"/>
                          <a:ea typeface="+mn-ea"/>
                          <a:cs typeface="+mn-cs"/>
                        </a:rPr>
                        <a:t>洪水、大雨、</a:t>
                      </a:r>
                      <a:endParaRPr kumimoji="1" lang="en-US" altLang="ja-JP" sz="900" b="0" kern="1200">
                        <a:solidFill>
                          <a:schemeClr val="tx1"/>
                        </a:solidFill>
                        <a:latin typeface="+mn-ea"/>
                        <a:ea typeface="+mn-ea"/>
                        <a:cs typeface="+mn-cs"/>
                      </a:endParaRPr>
                    </a:p>
                    <a:p>
                      <a:pPr marL="71755" marR="0" lvl="0" indent="-71755" algn="l" defTabSz="914400" rtl="0" eaLnBrk="1" fontAlgn="auto" latinLnBrk="0" hangingPunct="1">
                        <a:lnSpc>
                          <a:spcPct val="100000"/>
                        </a:lnSpc>
                        <a:spcBef>
                          <a:spcPts val="0"/>
                        </a:spcBef>
                        <a:spcAft>
                          <a:spcPts val="0"/>
                        </a:spcAft>
                        <a:buClrTx/>
                        <a:buSzTx/>
                        <a:buFontTx/>
                        <a:buNone/>
                        <a:defRPr/>
                      </a:pPr>
                      <a:r>
                        <a:rPr kumimoji="1" lang="ja-JP" altLang="en-US" sz="900">
                          <a:solidFill>
                            <a:schemeClr val="tx1"/>
                          </a:solidFill>
                          <a:latin typeface="+mn-ea"/>
                          <a:ea typeface="+mn-ea"/>
                        </a:rPr>
                        <a:t>高潮注意報</a:t>
                      </a:r>
                      <a:endParaRPr kumimoji="1" lang="ja-JP" altLang="en-US" sz="900" b="0" kern="1200">
                        <a:solidFill>
                          <a:schemeClr val="tx1"/>
                        </a:solidFill>
                        <a:latin typeface="+mn-ea"/>
                        <a:ea typeface="+mn-ea"/>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marR="0" lvl="0" indent="-71755" algn="l" defTabSz="914400" rtl="0" eaLnBrk="1" fontAlgn="auto" latinLnBrk="0" hangingPunct="1">
                        <a:lnSpc>
                          <a:spcPct val="100000"/>
                        </a:lnSpc>
                        <a:spcBef>
                          <a:spcPts val="0"/>
                        </a:spcBef>
                        <a:spcAft>
                          <a:spcPts val="0"/>
                        </a:spcAft>
                        <a:buClrTx/>
                        <a:buSzTx/>
                        <a:buFontTx/>
                        <a:buNone/>
                        <a:defRPr/>
                      </a:pPr>
                      <a:endParaRPr kumimoji="1" lang="en-US" altLang="ja-JP" sz="900" b="0" kern="1200" spc="-140" baseline="0">
                        <a:solidFill>
                          <a:schemeClr val="tx1"/>
                        </a:solidFill>
                        <a:latin typeface="+mn-ea"/>
                        <a:ea typeface="+mn-ea"/>
                        <a:cs typeface="+mn-cs"/>
                      </a:endParaRPr>
                    </a:p>
                  </a:txBody>
                  <a:tcPr marL="72000" marR="72000" marT="18000" marB="18000" anchor="ctr">
                    <a:lnL w="127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200" b="1" kern="1200" spc="-140" baseline="0">
                          <a:solidFill>
                            <a:schemeClr val="tx1"/>
                          </a:solidFill>
                          <a:latin typeface="+mn-ea"/>
                          <a:ea typeface="+mn-ea"/>
                          <a:cs typeface="+mn-cs"/>
                        </a:rPr>
                        <a:t>２</a:t>
                      </a:r>
                      <a:endParaRPr kumimoji="1" lang="en-US" altLang="ja-JP" sz="1200" b="1" kern="1200" spc="-140" baseline="0">
                        <a:solidFill>
                          <a:schemeClr val="tx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800" b="1" kern="1200" spc="-140" baseline="0">
                          <a:solidFill>
                            <a:schemeClr val="tx1"/>
                          </a:solidFill>
                          <a:latin typeface="+mn-ea"/>
                          <a:ea typeface="+mn-ea"/>
                          <a:cs typeface="+mn-cs"/>
                        </a:rPr>
                        <a:t>相</a:t>
                      </a:r>
                      <a:endParaRPr kumimoji="1" lang="en-US" altLang="ja-JP" sz="800" b="1" kern="1200" spc="-140" baseline="0">
                        <a:solidFill>
                          <a:schemeClr val="tx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800" b="1" kern="1200" spc="-140" baseline="0">
                          <a:solidFill>
                            <a:schemeClr val="tx1"/>
                          </a:solidFill>
                          <a:latin typeface="+mn-ea"/>
                          <a:ea typeface="+mn-ea"/>
                          <a:cs typeface="+mn-cs"/>
                        </a:rPr>
                        <a:t>当</a:t>
                      </a:r>
                      <a:endParaRPr kumimoji="1" lang="en-US" altLang="ja-JP" sz="1200" b="1" kern="1200" spc="-140" baseline="0">
                        <a:solidFill>
                          <a:schemeClr val="tx1"/>
                        </a:solidFill>
                        <a:latin typeface="+mn-ea"/>
                        <a:ea typeface="+mn-ea"/>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E700"/>
                    </a:solidFill>
                  </a:tcPr>
                </a:tc>
                <a:tc gridSpan="2">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spc="0" baseline="0">
                          <a:solidFill>
                            <a:schemeClr val="tx1"/>
                          </a:solidFill>
                          <a:latin typeface="Meiryo UI" panose="020B0604030504040204" pitchFamily="50" charset="-128"/>
                          <a:ea typeface="Meiryo UI" panose="020B0604030504040204" pitchFamily="50" charset="-128"/>
                          <a:cs typeface="+mn-cs"/>
                        </a:rPr>
                        <a:t>氾濫注意情報</a:t>
                      </a:r>
                      <a:endParaRPr kumimoji="1" lang="en-US" altLang="ja-JP" sz="1050" b="1" kern="1200" spc="0" baseline="0">
                        <a:solidFill>
                          <a:schemeClr val="tx1"/>
                        </a:solidFill>
                        <a:latin typeface="Meiryo UI" panose="020B0604030504040204" pitchFamily="50" charset="-128"/>
                        <a:ea typeface="Meiryo UI" panose="020B0604030504040204" pitchFamily="50" charset="-128"/>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ja-JP"/>
                    </a:p>
                  </a:txBody>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1" kern="1200" spc="-100" baseline="0">
                          <a:solidFill>
                            <a:schemeClr val="tx1"/>
                          </a:solidFill>
                          <a:latin typeface="Meiryo UI" panose="020B0604030504040204" pitchFamily="50" charset="-128"/>
                          <a:ea typeface="Meiryo UI" panose="020B0604030504040204" pitchFamily="50" charset="-128"/>
                          <a:cs typeface="+mn-cs"/>
                        </a:rPr>
                        <a:t>洪水注意報</a:t>
                      </a:r>
                      <a:endParaRPr kumimoji="1" lang="en-US" altLang="ja-JP" sz="1050" b="1" kern="1200" spc="-100" baseline="0">
                        <a:solidFill>
                          <a:schemeClr val="tx1"/>
                        </a:solidFill>
                        <a:latin typeface="Meiryo UI" panose="020B0604030504040204" pitchFamily="50" charset="-128"/>
                        <a:ea typeface="Meiryo UI" panose="020B0604030504040204" pitchFamily="50" charset="-128"/>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1" kern="1200" spc="-100" baseline="0">
                          <a:solidFill>
                            <a:schemeClr val="tx1"/>
                          </a:solidFill>
                          <a:latin typeface="Meiryo UI" panose="020B0604030504040204" pitchFamily="50" charset="-128"/>
                          <a:ea typeface="Meiryo UI" panose="020B0604030504040204" pitchFamily="50" charset="-128"/>
                          <a:cs typeface="+mn-cs"/>
                        </a:rPr>
                        <a:t>大雨注意報</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hMerge="1">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1050" b="1" kern="1200">
                          <a:solidFill>
                            <a:schemeClr val="tx1"/>
                          </a:solidFill>
                          <a:latin typeface="Meiryo UI" panose="020B0604030504040204" pitchFamily="50" charset="-128"/>
                          <a:ea typeface="Meiryo UI" panose="020B0604030504040204" pitchFamily="50" charset="-128"/>
                          <a:cs typeface="+mn-cs"/>
                        </a:rPr>
                        <a:t>高潮注意報</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7"/>
                  </a:ext>
                </a:extLst>
              </a:tr>
              <a:tr h="44071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200" b="1" spc="-100" baseline="0">
                          <a:solidFill>
                            <a:schemeClr val="tx1"/>
                          </a:solidFill>
                          <a:latin typeface="+mn-ea"/>
                          <a:ea typeface="+mn-ea"/>
                        </a:rPr>
                        <a:t>１</a:t>
                      </a:r>
                      <a:endParaRPr kumimoji="1" lang="en-US" altLang="ja-JP" sz="1200" b="1" spc="-100" baseline="0">
                        <a:solidFill>
                          <a:schemeClr val="tx1"/>
                        </a:solidFill>
                        <a:latin typeface="+mn-ea"/>
                        <a:ea typeface="+mn-ea"/>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50"/>
                        <a:t>今後気象状況悪化のおそれ</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kern="1200">
                          <a:solidFill>
                            <a:schemeClr val="tx1"/>
                          </a:solidFill>
                          <a:latin typeface="+mn-ea"/>
                          <a:ea typeface="+mn-ea"/>
                          <a:cs typeface="+mn-cs"/>
                        </a:rPr>
                        <a:t>災害への心構えを</a:t>
                      </a:r>
                      <a:endParaRPr kumimoji="1" lang="en-US" altLang="ja-JP" sz="900" b="0" kern="1200">
                        <a:solidFill>
                          <a:schemeClr val="tx1"/>
                        </a:solidFill>
                        <a:latin typeface="+mn-ea"/>
                        <a:ea typeface="+mn-ea"/>
                        <a:cs typeface="+mn-cs"/>
                      </a:endParaRPr>
                    </a:p>
                    <a:p>
                      <a:pPr marL="71755" marR="0" lvl="0" indent="-71755" algn="ctr" defTabSz="914400" rtl="0" eaLnBrk="1" fontAlgn="auto" latinLnBrk="0" hangingPunct="1">
                        <a:lnSpc>
                          <a:spcPct val="100000"/>
                        </a:lnSpc>
                        <a:spcBef>
                          <a:spcPts val="0"/>
                        </a:spcBef>
                        <a:spcAft>
                          <a:spcPts val="0"/>
                        </a:spcAft>
                        <a:buClrTx/>
                        <a:buSzTx/>
                        <a:buFontTx/>
                        <a:buNone/>
                        <a:defRPr/>
                      </a:pPr>
                      <a:r>
                        <a:rPr kumimoji="1" lang="ja-JP" altLang="en-US" sz="900" b="0" kern="1200">
                          <a:solidFill>
                            <a:schemeClr val="tx1"/>
                          </a:solidFill>
                          <a:latin typeface="+mn-ea"/>
                          <a:ea typeface="+mn-ea"/>
                          <a:cs typeface="+mn-cs"/>
                        </a:rPr>
                        <a:t>高める</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marR="0" lvl="0" indent="-71755" algn="l" defTabSz="914400" rtl="0" eaLnBrk="1" fontAlgn="auto" latinLnBrk="0" hangingPunct="1">
                        <a:lnSpc>
                          <a:spcPct val="100000"/>
                        </a:lnSpc>
                        <a:spcBef>
                          <a:spcPts val="0"/>
                        </a:spcBef>
                        <a:spcAft>
                          <a:spcPts val="0"/>
                        </a:spcAft>
                        <a:buClrTx/>
                        <a:buSzTx/>
                        <a:buFontTx/>
                        <a:buNone/>
                        <a:defRPr/>
                      </a:pPr>
                      <a:r>
                        <a:rPr kumimoji="1" lang="ja-JP" altLang="en-US" sz="900" b="0">
                          <a:solidFill>
                            <a:schemeClr val="tx1"/>
                          </a:solidFill>
                          <a:latin typeface="+mn-ea"/>
                          <a:ea typeface="+mn-ea"/>
                        </a:rPr>
                        <a:t>早期注意情報</a:t>
                      </a:r>
                      <a:endParaRPr kumimoji="1" lang="ja-JP" altLang="en-US" sz="900" b="0" kern="1200" spc="-100" baseline="0">
                        <a:solidFill>
                          <a:schemeClr val="tx1"/>
                        </a:solidFill>
                        <a:latin typeface="+mn-ea"/>
                        <a:ea typeface="+mn-ea"/>
                        <a:cs typeface="+mn-cs"/>
                      </a:endParaRPr>
                    </a:p>
                  </a:txBody>
                  <a:tcPr marL="72000" marR="72000" marT="18000" marB="18000" anchor="ctr">
                    <a:lnL w="1905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71755" indent="-71755"/>
                      <a:endParaRPr kumimoji="1" lang="ja-JP" altLang="en-US" sz="900">
                        <a:solidFill>
                          <a:schemeClr val="tx1"/>
                        </a:solidFill>
                        <a:latin typeface="+mn-ea"/>
                        <a:ea typeface="+mn-ea"/>
                      </a:endParaRPr>
                    </a:p>
                  </a:txBody>
                  <a:tcPr marL="72000" marR="72000" marT="18000" marB="18000">
                    <a:lnL w="1270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indent="-71755" algn="ctr"/>
                      <a:r>
                        <a:rPr kumimoji="1" lang="ja-JP" altLang="en-US" sz="1200" b="1">
                          <a:solidFill>
                            <a:schemeClr val="tx1"/>
                          </a:solidFill>
                          <a:latin typeface="+mn-ea"/>
                          <a:ea typeface="+mn-ea"/>
                        </a:rPr>
                        <a:t>１</a:t>
                      </a:r>
                      <a:endParaRPr kumimoji="1" lang="en-US" altLang="ja-JP" sz="1200" b="1">
                        <a:solidFill>
                          <a:schemeClr val="tx1"/>
                        </a:solidFill>
                        <a:latin typeface="+mn-ea"/>
                        <a:ea typeface="+mn-ea"/>
                      </a:endParaRPr>
                    </a:p>
                    <a:p>
                      <a:pPr marL="71755" indent="-71755" algn="ctr"/>
                      <a:r>
                        <a:rPr kumimoji="1" lang="ja-JP" altLang="en-US" sz="800" b="1">
                          <a:solidFill>
                            <a:schemeClr val="tx1"/>
                          </a:solidFill>
                          <a:latin typeface="+mn-ea"/>
                          <a:ea typeface="+mn-ea"/>
                        </a:rPr>
                        <a:t>相</a:t>
                      </a:r>
                      <a:endParaRPr kumimoji="1" lang="en-US" altLang="ja-JP" sz="800" b="1">
                        <a:solidFill>
                          <a:schemeClr val="tx1"/>
                        </a:solidFill>
                        <a:latin typeface="+mn-ea"/>
                        <a:ea typeface="+mn-ea"/>
                      </a:endParaRPr>
                    </a:p>
                    <a:p>
                      <a:pPr marL="71755" indent="-71755" algn="ctr"/>
                      <a:r>
                        <a:rPr kumimoji="1" lang="ja-JP" altLang="en-US" sz="800" b="1">
                          <a:solidFill>
                            <a:schemeClr val="tx1"/>
                          </a:solidFill>
                          <a:latin typeface="+mn-ea"/>
                          <a:ea typeface="+mn-ea"/>
                        </a:rPr>
                        <a:t>当</a:t>
                      </a: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6">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marL="71755" indent="-71755"/>
                      <a:endParaRPr kumimoji="1" lang="ja-JP" altLang="en-US" sz="1050" b="1">
                        <a:solidFill>
                          <a:schemeClr val="tx1"/>
                        </a:solidFill>
                        <a:latin typeface="Meiryo UI" panose="020B0604030504040204" pitchFamily="50" charset="-128"/>
                        <a:ea typeface="Meiryo UI" panose="020B0604030504040204" pitchFamily="50" charset="-128"/>
                      </a:endParaRPr>
                    </a:p>
                  </a:txBody>
                  <a:tcPr marL="72000" marR="72000"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ja-JP"/>
                    </a:p>
                  </a:txBody>
                  <a:tcPr/>
                </a:tc>
                <a:tc hMerge="1">
                  <a:txBody>
                    <a:bodyPr/>
                    <a:lstStyle>
                      <a:lvl1pPr marL="0" algn="l" defTabSz="844083" rtl="0" eaLnBrk="1" latinLnBrk="0" hangingPunct="1">
                        <a:defRPr kumimoji="1" sz="1662" kern="1200">
                          <a:solidFill>
                            <a:schemeClr val="tx1"/>
                          </a:solidFill>
                          <a:latin typeface="Calibri" panose="020F0502020204030204"/>
                        </a:defRPr>
                      </a:lvl1pPr>
                      <a:lvl2pPr marL="422041" algn="l" defTabSz="844083" rtl="0" eaLnBrk="1" latinLnBrk="0" hangingPunct="1">
                        <a:defRPr kumimoji="1" sz="1662" kern="1200">
                          <a:solidFill>
                            <a:schemeClr val="tx1"/>
                          </a:solidFill>
                          <a:latin typeface="Calibri" panose="020F0502020204030204"/>
                        </a:defRPr>
                      </a:lvl2pPr>
                      <a:lvl3pPr marL="844083" algn="l" defTabSz="844083" rtl="0" eaLnBrk="1" latinLnBrk="0" hangingPunct="1">
                        <a:defRPr kumimoji="1" sz="1662" kern="1200">
                          <a:solidFill>
                            <a:schemeClr val="tx1"/>
                          </a:solidFill>
                          <a:latin typeface="Calibri" panose="020F0502020204030204"/>
                        </a:defRPr>
                      </a:lvl3pPr>
                      <a:lvl4pPr marL="1266124" algn="l" defTabSz="844083" rtl="0" eaLnBrk="1" latinLnBrk="0" hangingPunct="1">
                        <a:defRPr kumimoji="1" sz="1662" kern="1200">
                          <a:solidFill>
                            <a:schemeClr val="tx1"/>
                          </a:solidFill>
                          <a:latin typeface="Calibri" panose="020F0502020204030204"/>
                        </a:defRPr>
                      </a:lvl4pPr>
                      <a:lvl5pPr marL="1688165" algn="l" defTabSz="844083" rtl="0" eaLnBrk="1" latinLnBrk="0" hangingPunct="1">
                        <a:defRPr kumimoji="1" sz="1662" kern="1200">
                          <a:solidFill>
                            <a:schemeClr val="tx1"/>
                          </a:solidFill>
                          <a:latin typeface="Calibri" panose="020F0502020204030204"/>
                        </a:defRPr>
                      </a:lvl5pPr>
                      <a:lvl6pPr marL="2110207" algn="l" defTabSz="844083" rtl="0" eaLnBrk="1" latinLnBrk="0" hangingPunct="1">
                        <a:defRPr kumimoji="1" sz="1662" kern="1200">
                          <a:solidFill>
                            <a:schemeClr val="tx1"/>
                          </a:solidFill>
                          <a:latin typeface="Calibri" panose="020F0502020204030204"/>
                        </a:defRPr>
                      </a:lvl6pPr>
                      <a:lvl7pPr marL="2532248" algn="l" defTabSz="844083" rtl="0" eaLnBrk="1" latinLnBrk="0" hangingPunct="1">
                        <a:defRPr kumimoji="1" sz="1662" kern="1200">
                          <a:solidFill>
                            <a:schemeClr val="tx1"/>
                          </a:solidFill>
                          <a:latin typeface="Calibri" panose="020F0502020204030204"/>
                        </a:defRPr>
                      </a:lvl7pPr>
                      <a:lvl8pPr marL="2954289" algn="l" defTabSz="844083" rtl="0" eaLnBrk="1" latinLnBrk="0" hangingPunct="1">
                        <a:defRPr kumimoji="1" sz="1662" kern="1200">
                          <a:solidFill>
                            <a:schemeClr val="tx1"/>
                          </a:solidFill>
                          <a:latin typeface="Calibri" panose="020F0502020204030204"/>
                        </a:defRPr>
                      </a:lvl8pPr>
                      <a:lvl9pPr marL="3376331" algn="l" defTabSz="844083" rtl="0" eaLnBrk="1" latinLnBrk="0" hangingPunct="1">
                        <a:defRPr kumimoji="1" sz="1662" kern="1200">
                          <a:solidFill>
                            <a:schemeClr val="tx1"/>
                          </a:solidFill>
                          <a:latin typeface="Calibri" panose="020F0502020204030204"/>
                        </a:defRPr>
                      </a:lvl9pPr>
                    </a:lstStyle>
                    <a:p>
                      <a:pPr algn="ctr"/>
                      <a:endParaRPr kumimoji="1" lang="ja-JP" altLang="en-US" sz="1050" b="1">
                        <a:latin typeface="Meiryo UI" panose="020B0604030504040204" pitchFamily="50" charset="-128"/>
                        <a:ea typeface="Meiryo UI" panose="020B0604030504040204" pitchFamily="50" charset="-128"/>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hMerge="1">
                  <a:txBody>
                    <a:bodyPr/>
                    <a:lstStyle/>
                    <a:p>
                      <a:endParaRPr kumimoji="1" lang="ja-JP" altLang="en-US" sz="1000">
                        <a:latin typeface="+mn-ea"/>
                        <a:ea typeface="+mn-ea"/>
                      </a:endParaRPr>
                    </a:p>
                  </a:txBody>
                  <a:tcPr marL="72000" marR="72000"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hMerge="1">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71755" indent="-71755"/>
                      <a:endParaRPr lang="ja-JP" altLang="en-US" sz="1000">
                        <a:solidFill>
                          <a:schemeClr val="tx1"/>
                        </a:solidFill>
                        <a:latin typeface="+mn-ea"/>
                        <a:ea typeface="+mn-ea"/>
                      </a:endParaRPr>
                    </a:p>
                  </a:txBody>
                  <a:tcPr marL="72000" marR="72000" marT="18000" marB="18000">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hMerge="1">
                  <a:txBody>
                    <a:bodyPr/>
                    <a:lstStyle>
                      <a:lvl1pPr marL="0" algn="l" defTabSz="914400" rtl="0" eaLnBrk="1" latinLnBrk="0" hangingPunct="1">
                        <a:defRPr kumimoji="1" sz="1800" kern="1200">
                          <a:solidFill>
                            <a:schemeClr val="tx1"/>
                          </a:solidFill>
                          <a:latin typeface="Calibri" panose="020F0502020204030204"/>
                        </a:defRPr>
                      </a:lvl1pPr>
                      <a:lvl2pPr marL="457200" algn="l" defTabSz="914400" rtl="0" eaLnBrk="1" latinLnBrk="0" hangingPunct="1">
                        <a:defRPr kumimoji="1" sz="1800" kern="1200">
                          <a:solidFill>
                            <a:schemeClr val="tx1"/>
                          </a:solidFill>
                          <a:latin typeface="Calibri" panose="020F0502020204030204"/>
                        </a:defRPr>
                      </a:lvl2pPr>
                      <a:lvl3pPr marL="914400" algn="l" defTabSz="914400" rtl="0" eaLnBrk="1" latinLnBrk="0" hangingPunct="1">
                        <a:defRPr kumimoji="1" sz="1800" kern="1200">
                          <a:solidFill>
                            <a:schemeClr val="tx1"/>
                          </a:solidFill>
                          <a:latin typeface="Calibri" panose="020F0502020204030204"/>
                        </a:defRPr>
                      </a:lvl3pPr>
                      <a:lvl4pPr marL="1371600" algn="l" defTabSz="914400" rtl="0" eaLnBrk="1" latinLnBrk="0" hangingPunct="1">
                        <a:defRPr kumimoji="1" sz="1800" kern="1200">
                          <a:solidFill>
                            <a:schemeClr val="tx1"/>
                          </a:solidFill>
                          <a:latin typeface="Calibri" panose="020F0502020204030204"/>
                        </a:defRPr>
                      </a:lvl4pPr>
                      <a:lvl5pPr marL="1828800" algn="l" defTabSz="914400" rtl="0" eaLnBrk="1" latinLnBrk="0" hangingPunct="1">
                        <a:defRPr kumimoji="1" sz="1800" kern="1200">
                          <a:solidFill>
                            <a:schemeClr val="tx1"/>
                          </a:solidFill>
                          <a:latin typeface="Calibri" panose="020F0502020204030204"/>
                        </a:defRPr>
                      </a:lvl5pPr>
                      <a:lvl6pPr marL="2286000" algn="l" defTabSz="914400" rtl="0" eaLnBrk="1" latinLnBrk="0" hangingPunct="1">
                        <a:defRPr kumimoji="1" sz="1800" kern="1200">
                          <a:solidFill>
                            <a:schemeClr val="tx1"/>
                          </a:solidFill>
                          <a:latin typeface="Calibri" panose="020F0502020204030204"/>
                        </a:defRPr>
                      </a:lvl6pPr>
                      <a:lvl7pPr marL="2743200" algn="l" defTabSz="914400" rtl="0" eaLnBrk="1" latinLnBrk="0" hangingPunct="1">
                        <a:defRPr kumimoji="1" sz="1800" kern="1200">
                          <a:solidFill>
                            <a:schemeClr val="tx1"/>
                          </a:solidFill>
                          <a:latin typeface="Calibri" panose="020F0502020204030204"/>
                        </a:defRPr>
                      </a:lvl7pPr>
                      <a:lvl8pPr marL="3200400" algn="l" defTabSz="914400" rtl="0" eaLnBrk="1" latinLnBrk="0" hangingPunct="1">
                        <a:defRPr kumimoji="1" sz="1800" kern="1200">
                          <a:solidFill>
                            <a:schemeClr val="tx1"/>
                          </a:solidFill>
                          <a:latin typeface="Calibri" panose="020F0502020204030204"/>
                        </a:defRPr>
                      </a:lvl8pPr>
                      <a:lvl9pPr marL="3657600" algn="l" defTabSz="914400" rtl="0" eaLnBrk="1" latinLnBrk="0" hangingPunct="1">
                        <a:defRPr kumimoji="1" sz="1800" kern="1200">
                          <a:solidFill>
                            <a:schemeClr val="tx1"/>
                          </a:solidFill>
                          <a:latin typeface="Calibri" panose="020F0502020204030204"/>
                        </a:defRPr>
                      </a:lvl9pPr>
                    </a:lstStyle>
                    <a:p>
                      <a:pPr marL="71755" indent="-71755" algn="ctr"/>
                      <a:endParaRPr kumimoji="1" lang="ja-JP" altLang="en-US" sz="1050" b="1">
                        <a:solidFill>
                          <a:schemeClr val="tx1"/>
                        </a:solidFill>
                        <a:latin typeface="Meiryo UI" panose="020B0604030504040204" pitchFamily="50" charset="-128"/>
                        <a:ea typeface="Meiryo UI" panose="020B0604030504040204" pitchFamily="50" charset="-128"/>
                      </a:endParaRPr>
                    </a:p>
                  </a:txBody>
                  <a:tcPr marL="72000" marR="72000" marT="18000" marB="1800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8"/>
                  </a:ext>
                </a:extLst>
              </a:tr>
            </a:tbl>
          </a:graphicData>
        </a:graphic>
      </p:graphicFrame>
      <p:sp>
        <p:nvSpPr>
          <p:cNvPr id="6" name="左矢印 24">
            <a:extLst>
              <a:ext uri="{FF2B5EF4-FFF2-40B4-BE49-F238E27FC236}">
                <a16:creationId xmlns:a16="http://schemas.microsoft.com/office/drawing/2014/main" id="{60B32DB9-4D4E-32BA-9FF4-3EC2628FA941}"/>
              </a:ext>
            </a:extLst>
          </p:cNvPr>
          <p:cNvSpPr/>
          <p:nvPr/>
        </p:nvSpPr>
        <p:spPr>
          <a:xfrm>
            <a:off x="3055728" y="3012198"/>
            <a:ext cx="628649" cy="3098062"/>
          </a:xfrm>
          <a:prstGeom prst="leftArrow">
            <a:avLst>
              <a:gd name="adj1" fmla="val 75630"/>
              <a:gd name="adj2" fmla="val 45559"/>
            </a:avLst>
          </a:prstGeom>
          <a:solidFill>
            <a:srgbClr val="FFC000">
              <a:lumMod val="20000"/>
              <a:lumOff val="80000"/>
            </a:srgbClr>
          </a:solidFill>
          <a:ln w="12700" cap="flat" cmpd="sng" algn="ctr">
            <a:solidFill>
              <a:srgbClr val="FFC000">
                <a:shade val="50000"/>
              </a:srgb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7" name="フリーフォーム 18">
            <a:extLst>
              <a:ext uri="{FF2B5EF4-FFF2-40B4-BE49-F238E27FC236}">
                <a16:creationId xmlns:a16="http://schemas.microsoft.com/office/drawing/2014/main" id="{D595FAF0-A879-4653-4B58-62C0F1FE6D23}"/>
              </a:ext>
            </a:extLst>
          </p:cNvPr>
          <p:cNvSpPr/>
          <p:nvPr/>
        </p:nvSpPr>
        <p:spPr>
          <a:xfrm>
            <a:off x="2514295" y="4030955"/>
            <a:ext cx="541433" cy="45719"/>
          </a:xfrm>
          <a:custGeom>
            <a:avLst/>
            <a:gdLst>
              <a:gd name="connsiteX0" fmla="*/ 0 w 8902175"/>
              <a:gd name="connsiteY0" fmla="*/ 0 h 725490"/>
              <a:gd name="connsiteX1" fmla="*/ 249382 w 8902175"/>
              <a:gd name="connsiteY1" fmla="*/ 725475 h 725490"/>
              <a:gd name="connsiteX2" fmla="*/ 967299 w 8902175"/>
              <a:gd name="connsiteY2" fmla="*/ 22671 h 725490"/>
              <a:gd name="connsiteX3" fmla="*/ 1677660 w 8902175"/>
              <a:gd name="connsiteY3" fmla="*/ 717918 h 725490"/>
              <a:gd name="connsiteX4" fmla="*/ 2410691 w 8902175"/>
              <a:gd name="connsiteY4" fmla="*/ 30228 h 725490"/>
              <a:gd name="connsiteX5" fmla="*/ 3128608 w 8902175"/>
              <a:gd name="connsiteY5" fmla="*/ 702804 h 725490"/>
              <a:gd name="connsiteX6" fmla="*/ 3861640 w 8902175"/>
              <a:gd name="connsiteY6" fmla="*/ 22671 h 725490"/>
              <a:gd name="connsiteX7" fmla="*/ 4572000 w 8902175"/>
              <a:gd name="connsiteY7" fmla="*/ 717918 h 725490"/>
              <a:gd name="connsiteX8" fmla="*/ 5297474 w 8902175"/>
              <a:gd name="connsiteY8" fmla="*/ 15114 h 725490"/>
              <a:gd name="connsiteX9" fmla="*/ 6022949 w 8902175"/>
              <a:gd name="connsiteY9" fmla="*/ 702804 h 725490"/>
              <a:gd name="connsiteX10" fmla="*/ 6740866 w 8902175"/>
              <a:gd name="connsiteY10" fmla="*/ 7557 h 725490"/>
              <a:gd name="connsiteX11" fmla="*/ 7466340 w 8902175"/>
              <a:gd name="connsiteY11" fmla="*/ 702804 h 725490"/>
              <a:gd name="connsiteX12" fmla="*/ 8169144 w 8902175"/>
              <a:gd name="connsiteY12" fmla="*/ 15114 h 725490"/>
              <a:gd name="connsiteX13" fmla="*/ 8902175 w 8902175"/>
              <a:gd name="connsiteY13" fmla="*/ 725475 h 725490"/>
              <a:gd name="connsiteX0-1" fmla="*/ -1 w 8652792"/>
              <a:gd name="connsiteY0-2" fmla="*/ 717922 h 717937"/>
              <a:gd name="connsiteX1-3" fmla="*/ 717916 w 8652792"/>
              <a:gd name="connsiteY1-4" fmla="*/ 15118 h 717937"/>
              <a:gd name="connsiteX2-5" fmla="*/ 1428277 w 8652792"/>
              <a:gd name="connsiteY2-6" fmla="*/ 710365 h 717937"/>
              <a:gd name="connsiteX3-7" fmla="*/ 2161308 w 8652792"/>
              <a:gd name="connsiteY3-8" fmla="*/ 22675 h 717937"/>
              <a:gd name="connsiteX4-9" fmla="*/ 2879225 w 8652792"/>
              <a:gd name="connsiteY4-10" fmla="*/ 695251 h 717937"/>
              <a:gd name="connsiteX5-11" fmla="*/ 3612257 w 8652792"/>
              <a:gd name="connsiteY5-12" fmla="*/ 15118 h 717937"/>
              <a:gd name="connsiteX6-13" fmla="*/ 4322617 w 8652792"/>
              <a:gd name="connsiteY6-14" fmla="*/ 710365 h 717937"/>
              <a:gd name="connsiteX7-15" fmla="*/ 5048091 w 8652792"/>
              <a:gd name="connsiteY7-16" fmla="*/ 7561 h 717937"/>
              <a:gd name="connsiteX8-17" fmla="*/ 5773566 w 8652792"/>
              <a:gd name="connsiteY8-18" fmla="*/ 695251 h 717937"/>
              <a:gd name="connsiteX9-19" fmla="*/ 6491483 w 8652792"/>
              <a:gd name="connsiteY9-20" fmla="*/ 4 h 717937"/>
              <a:gd name="connsiteX10-21" fmla="*/ 7216957 w 8652792"/>
              <a:gd name="connsiteY10-22" fmla="*/ 695251 h 717937"/>
              <a:gd name="connsiteX11-23" fmla="*/ 7919761 w 8652792"/>
              <a:gd name="connsiteY11-24" fmla="*/ 7561 h 717937"/>
              <a:gd name="connsiteX12-25" fmla="*/ 8652792 w 8652792"/>
              <a:gd name="connsiteY12-26" fmla="*/ 717922 h 717937"/>
              <a:gd name="connsiteX0" fmla="*/ -1 w 7919760"/>
              <a:gd name="connsiteY0" fmla="*/ 717922 h 717937"/>
              <a:gd name="connsiteX1" fmla="*/ 717916 w 7919760"/>
              <a:gd name="connsiteY1" fmla="*/ 15118 h 717937"/>
              <a:gd name="connsiteX2" fmla="*/ 1428277 w 7919760"/>
              <a:gd name="connsiteY2" fmla="*/ 710365 h 717937"/>
              <a:gd name="connsiteX3" fmla="*/ 2161308 w 7919760"/>
              <a:gd name="connsiteY3" fmla="*/ 22675 h 717937"/>
              <a:gd name="connsiteX4" fmla="*/ 2879225 w 7919760"/>
              <a:gd name="connsiteY4" fmla="*/ 695251 h 717937"/>
              <a:gd name="connsiteX5" fmla="*/ 3612257 w 7919760"/>
              <a:gd name="connsiteY5" fmla="*/ 15118 h 717937"/>
              <a:gd name="connsiteX6" fmla="*/ 4322617 w 7919760"/>
              <a:gd name="connsiteY6" fmla="*/ 710365 h 717937"/>
              <a:gd name="connsiteX7" fmla="*/ 5048091 w 7919760"/>
              <a:gd name="connsiteY7" fmla="*/ 7561 h 717937"/>
              <a:gd name="connsiteX8" fmla="*/ 5773566 w 7919760"/>
              <a:gd name="connsiteY8" fmla="*/ 695251 h 717937"/>
              <a:gd name="connsiteX9" fmla="*/ 6491483 w 7919760"/>
              <a:gd name="connsiteY9" fmla="*/ 4 h 717937"/>
              <a:gd name="connsiteX10" fmla="*/ 7216957 w 7919760"/>
              <a:gd name="connsiteY10" fmla="*/ 695251 h 717937"/>
              <a:gd name="connsiteX11" fmla="*/ 7919761 w 7919760"/>
              <a:gd name="connsiteY11" fmla="*/ 7561 h 717937"/>
              <a:gd name="connsiteX0" fmla="*/ -1 w 7216958"/>
              <a:gd name="connsiteY0" fmla="*/ 717922 h 717937"/>
              <a:gd name="connsiteX1" fmla="*/ 717916 w 7216958"/>
              <a:gd name="connsiteY1" fmla="*/ 15118 h 717937"/>
              <a:gd name="connsiteX2" fmla="*/ 1428277 w 7216958"/>
              <a:gd name="connsiteY2" fmla="*/ 710365 h 717937"/>
              <a:gd name="connsiteX3" fmla="*/ 2161308 w 7216958"/>
              <a:gd name="connsiteY3" fmla="*/ 22675 h 717937"/>
              <a:gd name="connsiteX4" fmla="*/ 2879225 w 7216958"/>
              <a:gd name="connsiteY4" fmla="*/ 695251 h 717937"/>
              <a:gd name="connsiteX5" fmla="*/ 3612257 w 7216958"/>
              <a:gd name="connsiteY5" fmla="*/ 15118 h 717937"/>
              <a:gd name="connsiteX6" fmla="*/ 4322617 w 7216958"/>
              <a:gd name="connsiteY6" fmla="*/ 710365 h 717937"/>
              <a:gd name="connsiteX7" fmla="*/ 5048091 w 7216958"/>
              <a:gd name="connsiteY7" fmla="*/ 7561 h 717937"/>
              <a:gd name="connsiteX8" fmla="*/ 5773566 w 7216958"/>
              <a:gd name="connsiteY8" fmla="*/ 695251 h 717937"/>
              <a:gd name="connsiteX9" fmla="*/ 6491483 w 7216958"/>
              <a:gd name="connsiteY9" fmla="*/ 4 h 717937"/>
              <a:gd name="connsiteX10" fmla="*/ 7216957 w 7216958"/>
              <a:gd name="connsiteY10" fmla="*/ 695251 h 717937"/>
              <a:gd name="connsiteX0" fmla="*/ -1 w 6491483"/>
              <a:gd name="connsiteY0" fmla="*/ 717922 h 717937"/>
              <a:gd name="connsiteX1" fmla="*/ 717916 w 6491483"/>
              <a:gd name="connsiteY1" fmla="*/ 15118 h 717937"/>
              <a:gd name="connsiteX2" fmla="*/ 1428277 w 6491483"/>
              <a:gd name="connsiteY2" fmla="*/ 710365 h 717937"/>
              <a:gd name="connsiteX3" fmla="*/ 2161308 w 6491483"/>
              <a:gd name="connsiteY3" fmla="*/ 22675 h 717937"/>
              <a:gd name="connsiteX4" fmla="*/ 2879225 w 6491483"/>
              <a:gd name="connsiteY4" fmla="*/ 695251 h 717937"/>
              <a:gd name="connsiteX5" fmla="*/ 3612257 w 6491483"/>
              <a:gd name="connsiteY5" fmla="*/ 15118 h 717937"/>
              <a:gd name="connsiteX6" fmla="*/ 4322617 w 6491483"/>
              <a:gd name="connsiteY6" fmla="*/ 710365 h 717937"/>
              <a:gd name="connsiteX7" fmla="*/ 5048091 w 6491483"/>
              <a:gd name="connsiteY7" fmla="*/ 7561 h 717937"/>
              <a:gd name="connsiteX8" fmla="*/ 5773566 w 6491483"/>
              <a:gd name="connsiteY8" fmla="*/ 695251 h 717937"/>
              <a:gd name="connsiteX9" fmla="*/ 6491483 w 6491483"/>
              <a:gd name="connsiteY9" fmla="*/ 4 h 717937"/>
              <a:gd name="connsiteX0" fmla="*/ -1 w 5773566"/>
              <a:gd name="connsiteY0" fmla="*/ 710367 h 710382"/>
              <a:gd name="connsiteX1" fmla="*/ 717916 w 5773566"/>
              <a:gd name="connsiteY1" fmla="*/ 7563 h 710382"/>
              <a:gd name="connsiteX2" fmla="*/ 1428277 w 5773566"/>
              <a:gd name="connsiteY2" fmla="*/ 702810 h 710382"/>
              <a:gd name="connsiteX3" fmla="*/ 2161308 w 5773566"/>
              <a:gd name="connsiteY3" fmla="*/ 15120 h 710382"/>
              <a:gd name="connsiteX4" fmla="*/ 2879225 w 5773566"/>
              <a:gd name="connsiteY4" fmla="*/ 687696 h 710382"/>
              <a:gd name="connsiteX5" fmla="*/ 3612257 w 5773566"/>
              <a:gd name="connsiteY5" fmla="*/ 7563 h 710382"/>
              <a:gd name="connsiteX6" fmla="*/ 4322617 w 5773566"/>
              <a:gd name="connsiteY6" fmla="*/ 702810 h 710382"/>
              <a:gd name="connsiteX7" fmla="*/ 5048091 w 5773566"/>
              <a:gd name="connsiteY7" fmla="*/ 6 h 710382"/>
              <a:gd name="connsiteX8" fmla="*/ 5773566 w 5773566"/>
              <a:gd name="connsiteY8" fmla="*/ 687696 h 710382"/>
              <a:gd name="connsiteX0" fmla="*/ -1 w 5048091"/>
              <a:gd name="connsiteY0" fmla="*/ 710367 h 710382"/>
              <a:gd name="connsiteX1" fmla="*/ 717916 w 5048091"/>
              <a:gd name="connsiteY1" fmla="*/ 7563 h 710382"/>
              <a:gd name="connsiteX2" fmla="*/ 1428277 w 5048091"/>
              <a:gd name="connsiteY2" fmla="*/ 702810 h 710382"/>
              <a:gd name="connsiteX3" fmla="*/ 2161308 w 5048091"/>
              <a:gd name="connsiteY3" fmla="*/ 15120 h 710382"/>
              <a:gd name="connsiteX4" fmla="*/ 2879225 w 5048091"/>
              <a:gd name="connsiteY4" fmla="*/ 687696 h 710382"/>
              <a:gd name="connsiteX5" fmla="*/ 3612257 w 5048091"/>
              <a:gd name="connsiteY5" fmla="*/ 7563 h 710382"/>
              <a:gd name="connsiteX6" fmla="*/ 4322617 w 5048091"/>
              <a:gd name="connsiteY6" fmla="*/ 702810 h 710382"/>
              <a:gd name="connsiteX7" fmla="*/ 5048091 w 5048091"/>
              <a:gd name="connsiteY7" fmla="*/ 6 h 710382"/>
              <a:gd name="connsiteX0" fmla="*/ -1 w 4322617"/>
              <a:gd name="connsiteY0" fmla="*/ 702812 h 702827"/>
              <a:gd name="connsiteX1" fmla="*/ 717916 w 4322617"/>
              <a:gd name="connsiteY1" fmla="*/ 8 h 702827"/>
              <a:gd name="connsiteX2" fmla="*/ 1428277 w 4322617"/>
              <a:gd name="connsiteY2" fmla="*/ 695255 h 702827"/>
              <a:gd name="connsiteX3" fmla="*/ 2161308 w 4322617"/>
              <a:gd name="connsiteY3" fmla="*/ 7565 h 702827"/>
              <a:gd name="connsiteX4" fmla="*/ 2879225 w 4322617"/>
              <a:gd name="connsiteY4" fmla="*/ 680141 h 702827"/>
              <a:gd name="connsiteX5" fmla="*/ 3612257 w 4322617"/>
              <a:gd name="connsiteY5" fmla="*/ 8 h 702827"/>
              <a:gd name="connsiteX6" fmla="*/ 4322617 w 4322617"/>
              <a:gd name="connsiteY6" fmla="*/ 695255 h 702827"/>
              <a:gd name="connsiteX0" fmla="*/ -1 w 3612258"/>
              <a:gd name="connsiteY0" fmla="*/ 702812 h 702827"/>
              <a:gd name="connsiteX1" fmla="*/ 717916 w 3612258"/>
              <a:gd name="connsiteY1" fmla="*/ 8 h 702827"/>
              <a:gd name="connsiteX2" fmla="*/ 1428277 w 3612258"/>
              <a:gd name="connsiteY2" fmla="*/ 695255 h 702827"/>
              <a:gd name="connsiteX3" fmla="*/ 2161308 w 3612258"/>
              <a:gd name="connsiteY3" fmla="*/ 7565 h 702827"/>
              <a:gd name="connsiteX4" fmla="*/ 2879225 w 3612258"/>
              <a:gd name="connsiteY4" fmla="*/ 680141 h 702827"/>
              <a:gd name="connsiteX5" fmla="*/ 3612257 w 3612258"/>
              <a:gd name="connsiteY5" fmla="*/ 8 h 702827"/>
              <a:gd name="connsiteX0" fmla="*/ -1 w 2879226"/>
              <a:gd name="connsiteY0" fmla="*/ 702812 h 702827"/>
              <a:gd name="connsiteX1" fmla="*/ 717916 w 2879226"/>
              <a:gd name="connsiteY1" fmla="*/ 8 h 702827"/>
              <a:gd name="connsiteX2" fmla="*/ 1428277 w 2879226"/>
              <a:gd name="connsiteY2" fmla="*/ 695255 h 702827"/>
              <a:gd name="connsiteX3" fmla="*/ 2161308 w 2879226"/>
              <a:gd name="connsiteY3" fmla="*/ 7565 h 702827"/>
              <a:gd name="connsiteX4" fmla="*/ 2879225 w 2879226"/>
              <a:gd name="connsiteY4" fmla="*/ 680141 h 70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226" h="702827">
                <a:moveTo>
                  <a:pt x="-1" y="702812"/>
                </a:moveTo>
                <a:cubicBezTo>
                  <a:pt x="161215" y="706590"/>
                  <a:pt x="479870" y="1268"/>
                  <a:pt x="717916" y="8"/>
                </a:cubicBezTo>
                <a:cubicBezTo>
                  <a:pt x="955962" y="-1251"/>
                  <a:pt x="1187712" y="693995"/>
                  <a:pt x="1428277" y="695255"/>
                </a:cubicBezTo>
                <a:cubicBezTo>
                  <a:pt x="1668842" y="696515"/>
                  <a:pt x="1919483" y="10084"/>
                  <a:pt x="2161308" y="7565"/>
                </a:cubicBezTo>
                <a:cubicBezTo>
                  <a:pt x="2403133" y="5046"/>
                  <a:pt x="2637400" y="681400"/>
                  <a:pt x="2879225" y="680141"/>
                </a:cubicBezTo>
              </a:path>
            </a:pathLst>
          </a:custGeom>
          <a:noFill/>
          <a:ln w="25400" cap="flat" cmpd="sng" algn="ctr">
            <a:solidFill>
              <a:srgbClr val="AA00A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8" name="フリーフォーム 18">
            <a:extLst>
              <a:ext uri="{FF2B5EF4-FFF2-40B4-BE49-F238E27FC236}">
                <a16:creationId xmlns:a16="http://schemas.microsoft.com/office/drawing/2014/main" id="{90B7BCAE-B061-19AD-B836-AC8804BB486E}"/>
              </a:ext>
            </a:extLst>
          </p:cNvPr>
          <p:cNvSpPr/>
          <p:nvPr/>
        </p:nvSpPr>
        <p:spPr>
          <a:xfrm>
            <a:off x="61516" y="4032260"/>
            <a:ext cx="529231" cy="45719"/>
          </a:xfrm>
          <a:custGeom>
            <a:avLst/>
            <a:gdLst>
              <a:gd name="connsiteX0" fmla="*/ 0 w 8902175"/>
              <a:gd name="connsiteY0" fmla="*/ 0 h 725490"/>
              <a:gd name="connsiteX1" fmla="*/ 249382 w 8902175"/>
              <a:gd name="connsiteY1" fmla="*/ 725475 h 725490"/>
              <a:gd name="connsiteX2" fmla="*/ 967299 w 8902175"/>
              <a:gd name="connsiteY2" fmla="*/ 22671 h 725490"/>
              <a:gd name="connsiteX3" fmla="*/ 1677660 w 8902175"/>
              <a:gd name="connsiteY3" fmla="*/ 717918 h 725490"/>
              <a:gd name="connsiteX4" fmla="*/ 2410691 w 8902175"/>
              <a:gd name="connsiteY4" fmla="*/ 30228 h 725490"/>
              <a:gd name="connsiteX5" fmla="*/ 3128608 w 8902175"/>
              <a:gd name="connsiteY5" fmla="*/ 702804 h 725490"/>
              <a:gd name="connsiteX6" fmla="*/ 3861640 w 8902175"/>
              <a:gd name="connsiteY6" fmla="*/ 22671 h 725490"/>
              <a:gd name="connsiteX7" fmla="*/ 4572000 w 8902175"/>
              <a:gd name="connsiteY7" fmla="*/ 717918 h 725490"/>
              <a:gd name="connsiteX8" fmla="*/ 5297474 w 8902175"/>
              <a:gd name="connsiteY8" fmla="*/ 15114 h 725490"/>
              <a:gd name="connsiteX9" fmla="*/ 6022949 w 8902175"/>
              <a:gd name="connsiteY9" fmla="*/ 702804 h 725490"/>
              <a:gd name="connsiteX10" fmla="*/ 6740866 w 8902175"/>
              <a:gd name="connsiteY10" fmla="*/ 7557 h 725490"/>
              <a:gd name="connsiteX11" fmla="*/ 7466340 w 8902175"/>
              <a:gd name="connsiteY11" fmla="*/ 702804 h 725490"/>
              <a:gd name="connsiteX12" fmla="*/ 8169144 w 8902175"/>
              <a:gd name="connsiteY12" fmla="*/ 15114 h 725490"/>
              <a:gd name="connsiteX13" fmla="*/ 8902175 w 8902175"/>
              <a:gd name="connsiteY13" fmla="*/ 725475 h 725490"/>
              <a:gd name="connsiteX0-1" fmla="*/ -1 w 8652792"/>
              <a:gd name="connsiteY0-2" fmla="*/ 717922 h 717937"/>
              <a:gd name="connsiteX1-3" fmla="*/ 717916 w 8652792"/>
              <a:gd name="connsiteY1-4" fmla="*/ 15118 h 717937"/>
              <a:gd name="connsiteX2-5" fmla="*/ 1428277 w 8652792"/>
              <a:gd name="connsiteY2-6" fmla="*/ 710365 h 717937"/>
              <a:gd name="connsiteX3-7" fmla="*/ 2161308 w 8652792"/>
              <a:gd name="connsiteY3-8" fmla="*/ 22675 h 717937"/>
              <a:gd name="connsiteX4-9" fmla="*/ 2879225 w 8652792"/>
              <a:gd name="connsiteY4-10" fmla="*/ 695251 h 717937"/>
              <a:gd name="connsiteX5-11" fmla="*/ 3612257 w 8652792"/>
              <a:gd name="connsiteY5-12" fmla="*/ 15118 h 717937"/>
              <a:gd name="connsiteX6-13" fmla="*/ 4322617 w 8652792"/>
              <a:gd name="connsiteY6-14" fmla="*/ 710365 h 717937"/>
              <a:gd name="connsiteX7-15" fmla="*/ 5048091 w 8652792"/>
              <a:gd name="connsiteY7-16" fmla="*/ 7561 h 717937"/>
              <a:gd name="connsiteX8-17" fmla="*/ 5773566 w 8652792"/>
              <a:gd name="connsiteY8-18" fmla="*/ 695251 h 717937"/>
              <a:gd name="connsiteX9-19" fmla="*/ 6491483 w 8652792"/>
              <a:gd name="connsiteY9-20" fmla="*/ 4 h 717937"/>
              <a:gd name="connsiteX10-21" fmla="*/ 7216957 w 8652792"/>
              <a:gd name="connsiteY10-22" fmla="*/ 695251 h 717937"/>
              <a:gd name="connsiteX11-23" fmla="*/ 7919761 w 8652792"/>
              <a:gd name="connsiteY11-24" fmla="*/ 7561 h 717937"/>
              <a:gd name="connsiteX12-25" fmla="*/ 8652792 w 8652792"/>
              <a:gd name="connsiteY12-26" fmla="*/ 717922 h 717937"/>
              <a:gd name="connsiteX0" fmla="*/ -1 w 7919760"/>
              <a:gd name="connsiteY0" fmla="*/ 717922 h 717937"/>
              <a:gd name="connsiteX1" fmla="*/ 717916 w 7919760"/>
              <a:gd name="connsiteY1" fmla="*/ 15118 h 717937"/>
              <a:gd name="connsiteX2" fmla="*/ 1428277 w 7919760"/>
              <a:gd name="connsiteY2" fmla="*/ 710365 h 717937"/>
              <a:gd name="connsiteX3" fmla="*/ 2161308 w 7919760"/>
              <a:gd name="connsiteY3" fmla="*/ 22675 h 717937"/>
              <a:gd name="connsiteX4" fmla="*/ 2879225 w 7919760"/>
              <a:gd name="connsiteY4" fmla="*/ 695251 h 717937"/>
              <a:gd name="connsiteX5" fmla="*/ 3612257 w 7919760"/>
              <a:gd name="connsiteY5" fmla="*/ 15118 h 717937"/>
              <a:gd name="connsiteX6" fmla="*/ 4322617 w 7919760"/>
              <a:gd name="connsiteY6" fmla="*/ 710365 h 717937"/>
              <a:gd name="connsiteX7" fmla="*/ 5048091 w 7919760"/>
              <a:gd name="connsiteY7" fmla="*/ 7561 h 717937"/>
              <a:gd name="connsiteX8" fmla="*/ 5773566 w 7919760"/>
              <a:gd name="connsiteY8" fmla="*/ 695251 h 717937"/>
              <a:gd name="connsiteX9" fmla="*/ 6491483 w 7919760"/>
              <a:gd name="connsiteY9" fmla="*/ 4 h 717937"/>
              <a:gd name="connsiteX10" fmla="*/ 7216957 w 7919760"/>
              <a:gd name="connsiteY10" fmla="*/ 695251 h 717937"/>
              <a:gd name="connsiteX11" fmla="*/ 7919761 w 7919760"/>
              <a:gd name="connsiteY11" fmla="*/ 7561 h 717937"/>
              <a:gd name="connsiteX0" fmla="*/ -1 w 7216958"/>
              <a:gd name="connsiteY0" fmla="*/ 717922 h 717937"/>
              <a:gd name="connsiteX1" fmla="*/ 717916 w 7216958"/>
              <a:gd name="connsiteY1" fmla="*/ 15118 h 717937"/>
              <a:gd name="connsiteX2" fmla="*/ 1428277 w 7216958"/>
              <a:gd name="connsiteY2" fmla="*/ 710365 h 717937"/>
              <a:gd name="connsiteX3" fmla="*/ 2161308 w 7216958"/>
              <a:gd name="connsiteY3" fmla="*/ 22675 h 717937"/>
              <a:gd name="connsiteX4" fmla="*/ 2879225 w 7216958"/>
              <a:gd name="connsiteY4" fmla="*/ 695251 h 717937"/>
              <a:gd name="connsiteX5" fmla="*/ 3612257 w 7216958"/>
              <a:gd name="connsiteY5" fmla="*/ 15118 h 717937"/>
              <a:gd name="connsiteX6" fmla="*/ 4322617 w 7216958"/>
              <a:gd name="connsiteY6" fmla="*/ 710365 h 717937"/>
              <a:gd name="connsiteX7" fmla="*/ 5048091 w 7216958"/>
              <a:gd name="connsiteY7" fmla="*/ 7561 h 717937"/>
              <a:gd name="connsiteX8" fmla="*/ 5773566 w 7216958"/>
              <a:gd name="connsiteY8" fmla="*/ 695251 h 717937"/>
              <a:gd name="connsiteX9" fmla="*/ 6491483 w 7216958"/>
              <a:gd name="connsiteY9" fmla="*/ 4 h 717937"/>
              <a:gd name="connsiteX10" fmla="*/ 7216957 w 7216958"/>
              <a:gd name="connsiteY10" fmla="*/ 695251 h 717937"/>
              <a:gd name="connsiteX0" fmla="*/ -1 w 6491483"/>
              <a:gd name="connsiteY0" fmla="*/ 717922 h 717937"/>
              <a:gd name="connsiteX1" fmla="*/ 717916 w 6491483"/>
              <a:gd name="connsiteY1" fmla="*/ 15118 h 717937"/>
              <a:gd name="connsiteX2" fmla="*/ 1428277 w 6491483"/>
              <a:gd name="connsiteY2" fmla="*/ 710365 h 717937"/>
              <a:gd name="connsiteX3" fmla="*/ 2161308 w 6491483"/>
              <a:gd name="connsiteY3" fmla="*/ 22675 h 717937"/>
              <a:gd name="connsiteX4" fmla="*/ 2879225 w 6491483"/>
              <a:gd name="connsiteY4" fmla="*/ 695251 h 717937"/>
              <a:gd name="connsiteX5" fmla="*/ 3612257 w 6491483"/>
              <a:gd name="connsiteY5" fmla="*/ 15118 h 717937"/>
              <a:gd name="connsiteX6" fmla="*/ 4322617 w 6491483"/>
              <a:gd name="connsiteY6" fmla="*/ 710365 h 717937"/>
              <a:gd name="connsiteX7" fmla="*/ 5048091 w 6491483"/>
              <a:gd name="connsiteY7" fmla="*/ 7561 h 717937"/>
              <a:gd name="connsiteX8" fmla="*/ 5773566 w 6491483"/>
              <a:gd name="connsiteY8" fmla="*/ 695251 h 717937"/>
              <a:gd name="connsiteX9" fmla="*/ 6491483 w 6491483"/>
              <a:gd name="connsiteY9" fmla="*/ 4 h 717937"/>
              <a:gd name="connsiteX0" fmla="*/ -1 w 5773566"/>
              <a:gd name="connsiteY0" fmla="*/ 710367 h 710382"/>
              <a:gd name="connsiteX1" fmla="*/ 717916 w 5773566"/>
              <a:gd name="connsiteY1" fmla="*/ 7563 h 710382"/>
              <a:gd name="connsiteX2" fmla="*/ 1428277 w 5773566"/>
              <a:gd name="connsiteY2" fmla="*/ 702810 h 710382"/>
              <a:gd name="connsiteX3" fmla="*/ 2161308 w 5773566"/>
              <a:gd name="connsiteY3" fmla="*/ 15120 h 710382"/>
              <a:gd name="connsiteX4" fmla="*/ 2879225 w 5773566"/>
              <a:gd name="connsiteY4" fmla="*/ 687696 h 710382"/>
              <a:gd name="connsiteX5" fmla="*/ 3612257 w 5773566"/>
              <a:gd name="connsiteY5" fmla="*/ 7563 h 710382"/>
              <a:gd name="connsiteX6" fmla="*/ 4322617 w 5773566"/>
              <a:gd name="connsiteY6" fmla="*/ 702810 h 710382"/>
              <a:gd name="connsiteX7" fmla="*/ 5048091 w 5773566"/>
              <a:gd name="connsiteY7" fmla="*/ 6 h 710382"/>
              <a:gd name="connsiteX8" fmla="*/ 5773566 w 5773566"/>
              <a:gd name="connsiteY8" fmla="*/ 687696 h 710382"/>
              <a:gd name="connsiteX0" fmla="*/ -1 w 5048091"/>
              <a:gd name="connsiteY0" fmla="*/ 710367 h 710382"/>
              <a:gd name="connsiteX1" fmla="*/ 717916 w 5048091"/>
              <a:gd name="connsiteY1" fmla="*/ 7563 h 710382"/>
              <a:gd name="connsiteX2" fmla="*/ 1428277 w 5048091"/>
              <a:gd name="connsiteY2" fmla="*/ 702810 h 710382"/>
              <a:gd name="connsiteX3" fmla="*/ 2161308 w 5048091"/>
              <a:gd name="connsiteY3" fmla="*/ 15120 h 710382"/>
              <a:gd name="connsiteX4" fmla="*/ 2879225 w 5048091"/>
              <a:gd name="connsiteY4" fmla="*/ 687696 h 710382"/>
              <a:gd name="connsiteX5" fmla="*/ 3612257 w 5048091"/>
              <a:gd name="connsiteY5" fmla="*/ 7563 h 710382"/>
              <a:gd name="connsiteX6" fmla="*/ 4322617 w 5048091"/>
              <a:gd name="connsiteY6" fmla="*/ 702810 h 710382"/>
              <a:gd name="connsiteX7" fmla="*/ 5048091 w 5048091"/>
              <a:gd name="connsiteY7" fmla="*/ 6 h 710382"/>
              <a:gd name="connsiteX0" fmla="*/ -1 w 4322617"/>
              <a:gd name="connsiteY0" fmla="*/ 702812 h 702827"/>
              <a:gd name="connsiteX1" fmla="*/ 717916 w 4322617"/>
              <a:gd name="connsiteY1" fmla="*/ 8 h 702827"/>
              <a:gd name="connsiteX2" fmla="*/ 1428277 w 4322617"/>
              <a:gd name="connsiteY2" fmla="*/ 695255 h 702827"/>
              <a:gd name="connsiteX3" fmla="*/ 2161308 w 4322617"/>
              <a:gd name="connsiteY3" fmla="*/ 7565 h 702827"/>
              <a:gd name="connsiteX4" fmla="*/ 2879225 w 4322617"/>
              <a:gd name="connsiteY4" fmla="*/ 680141 h 702827"/>
              <a:gd name="connsiteX5" fmla="*/ 3612257 w 4322617"/>
              <a:gd name="connsiteY5" fmla="*/ 8 h 702827"/>
              <a:gd name="connsiteX6" fmla="*/ 4322617 w 4322617"/>
              <a:gd name="connsiteY6" fmla="*/ 695255 h 702827"/>
              <a:gd name="connsiteX0" fmla="*/ -1 w 3612258"/>
              <a:gd name="connsiteY0" fmla="*/ 702812 h 702827"/>
              <a:gd name="connsiteX1" fmla="*/ 717916 w 3612258"/>
              <a:gd name="connsiteY1" fmla="*/ 8 h 702827"/>
              <a:gd name="connsiteX2" fmla="*/ 1428277 w 3612258"/>
              <a:gd name="connsiteY2" fmla="*/ 695255 h 702827"/>
              <a:gd name="connsiteX3" fmla="*/ 2161308 w 3612258"/>
              <a:gd name="connsiteY3" fmla="*/ 7565 h 702827"/>
              <a:gd name="connsiteX4" fmla="*/ 2879225 w 3612258"/>
              <a:gd name="connsiteY4" fmla="*/ 680141 h 702827"/>
              <a:gd name="connsiteX5" fmla="*/ 3612257 w 3612258"/>
              <a:gd name="connsiteY5" fmla="*/ 8 h 702827"/>
              <a:gd name="connsiteX0" fmla="*/ -1 w 2879226"/>
              <a:gd name="connsiteY0" fmla="*/ 702812 h 702827"/>
              <a:gd name="connsiteX1" fmla="*/ 717916 w 2879226"/>
              <a:gd name="connsiteY1" fmla="*/ 8 h 702827"/>
              <a:gd name="connsiteX2" fmla="*/ 1428277 w 2879226"/>
              <a:gd name="connsiteY2" fmla="*/ 695255 h 702827"/>
              <a:gd name="connsiteX3" fmla="*/ 2161308 w 2879226"/>
              <a:gd name="connsiteY3" fmla="*/ 7565 h 702827"/>
              <a:gd name="connsiteX4" fmla="*/ 2879225 w 2879226"/>
              <a:gd name="connsiteY4" fmla="*/ 680141 h 702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226" h="702827">
                <a:moveTo>
                  <a:pt x="-1" y="702812"/>
                </a:moveTo>
                <a:cubicBezTo>
                  <a:pt x="161215" y="706590"/>
                  <a:pt x="479870" y="1268"/>
                  <a:pt x="717916" y="8"/>
                </a:cubicBezTo>
                <a:cubicBezTo>
                  <a:pt x="955962" y="-1251"/>
                  <a:pt x="1187712" y="693995"/>
                  <a:pt x="1428277" y="695255"/>
                </a:cubicBezTo>
                <a:cubicBezTo>
                  <a:pt x="1668842" y="696515"/>
                  <a:pt x="1919483" y="10084"/>
                  <a:pt x="2161308" y="7565"/>
                </a:cubicBezTo>
                <a:cubicBezTo>
                  <a:pt x="2403133" y="5046"/>
                  <a:pt x="2637400" y="681400"/>
                  <a:pt x="2879225" y="680141"/>
                </a:cubicBezTo>
              </a:path>
            </a:pathLst>
          </a:custGeom>
          <a:noFill/>
          <a:ln w="25400" cap="flat" cmpd="sng" algn="ctr">
            <a:solidFill>
              <a:srgbClr val="AA00AA"/>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13" name="テキスト ボックス 2">
            <a:extLst>
              <a:ext uri="{FF2B5EF4-FFF2-40B4-BE49-F238E27FC236}">
                <a16:creationId xmlns:a16="http://schemas.microsoft.com/office/drawing/2014/main" id="{1A58A83A-E070-696E-7E83-B9FF91435338}"/>
              </a:ext>
            </a:extLst>
          </p:cNvPr>
          <p:cNvSpPr txBox="1"/>
          <p:nvPr/>
        </p:nvSpPr>
        <p:spPr>
          <a:xfrm>
            <a:off x="3055728" y="3805782"/>
            <a:ext cx="74143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市町村は、警戒レベル相当情報</a:t>
            </a:r>
            <a:endParaRPr lang="en-US" altLang="ja-JP" sz="900" dirty="0">
              <a:solidFill>
                <a:prstClr val="black"/>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など</a:t>
            </a:r>
            <a:r>
              <a:rPr lang="ja-JP" altLang="en-US" sz="900" dirty="0">
                <a:solidFill>
                  <a:prstClr val="black"/>
                </a:solidFill>
                <a:latin typeface="Meiryo UI"/>
                <a:ea typeface="Meiryo UI"/>
              </a:rPr>
              <a:t>を</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参考に</a:t>
            </a:r>
            <a:r>
              <a:rPr kumimoji="1" lang="ja-JP" altLang="en-US" sz="900" b="0" i="0" u="none" strike="noStrike" kern="1200" cap="none" spc="0" normalizeH="0" baseline="0" noProof="0" dirty="0">
                <a:ln>
                  <a:noFill/>
                </a:ln>
                <a:effectLst/>
                <a:uLnTx/>
                <a:uFillTx/>
                <a:latin typeface="Meiryo UI"/>
                <a:ea typeface="Meiryo UI"/>
                <a:cs typeface="+mn-cs"/>
              </a:rPr>
              <a:t>、総合的に避難指示等の</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発令を判断する</a:t>
            </a:r>
          </a:p>
        </p:txBody>
      </p:sp>
      <p:sp>
        <p:nvSpPr>
          <p:cNvPr id="15" name="テキスト ボックス 14">
            <a:extLst>
              <a:ext uri="{FF2B5EF4-FFF2-40B4-BE49-F238E27FC236}">
                <a16:creationId xmlns:a16="http://schemas.microsoft.com/office/drawing/2014/main" id="{0A8F3658-79CD-9E8A-3BF8-B86A8DDBE2FB}"/>
              </a:ext>
            </a:extLst>
          </p:cNvPr>
          <p:cNvSpPr txBox="1"/>
          <p:nvPr/>
        </p:nvSpPr>
        <p:spPr>
          <a:xfrm>
            <a:off x="17253" y="2057435"/>
            <a:ext cx="1363678" cy="307777"/>
          </a:xfrm>
          <a:prstGeom prst="rect">
            <a:avLst/>
          </a:prstGeom>
          <a:solidFill>
            <a:schemeClr val="accent2">
              <a:lumMod val="75000"/>
            </a:schemeClr>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ja-JP" altLang="en-US" sz="1400" b="1">
                <a:solidFill>
                  <a:schemeClr val="bg1"/>
                </a:solidFill>
                <a:latin typeface="Meiryo UI" panose="020B0604030504040204" pitchFamily="50" charset="-128"/>
                <a:ea typeface="Meiryo UI" panose="020B0604030504040204" pitchFamily="50" charset="-128"/>
              </a:rPr>
              <a:t>警戒レベル</a:t>
            </a:r>
          </a:p>
        </p:txBody>
      </p:sp>
      <p:sp>
        <p:nvSpPr>
          <p:cNvPr id="16" name="テキスト ボックス 15">
            <a:extLst>
              <a:ext uri="{FF2B5EF4-FFF2-40B4-BE49-F238E27FC236}">
                <a16:creationId xmlns:a16="http://schemas.microsoft.com/office/drawing/2014/main" id="{B9AA7F50-97B1-0780-A0EB-310DEB330BE4}"/>
              </a:ext>
            </a:extLst>
          </p:cNvPr>
          <p:cNvSpPr txBox="1"/>
          <p:nvPr/>
        </p:nvSpPr>
        <p:spPr>
          <a:xfrm>
            <a:off x="3735264" y="2053115"/>
            <a:ext cx="4113336" cy="307777"/>
          </a:xfrm>
          <a:prstGeom prst="rect">
            <a:avLst/>
          </a:prstGeom>
          <a:solidFill>
            <a:srgbClr val="3366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ja-JP" altLang="en-US" sz="1400" b="1">
                <a:solidFill>
                  <a:schemeClr val="bg1"/>
                </a:solidFill>
                <a:latin typeface="Meiryo UI" panose="020B0604030504040204" pitchFamily="50" charset="-128"/>
                <a:ea typeface="Meiryo UI" panose="020B0604030504040204" pitchFamily="50" charset="-128"/>
              </a:rPr>
              <a:t>現在</a:t>
            </a:r>
            <a:r>
              <a:rPr kumimoji="1" lang="ja-JP" altLang="en-US" sz="1400" b="1">
                <a:solidFill>
                  <a:schemeClr val="bg1"/>
                </a:solidFill>
                <a:latin typeface="Meiryo UI" panose="020B0604030504040204" pitchFamily="50" charset="-128"/>
                <a:ea typeface="Meiryo UI" panose="020B0604030504040204" pitchFamily="50" charset="-128"/>
              </a:rPr>
              <a:t>の防災気象情報（警戒レベル相当情報）</a:t>
            </a:r>
          </a:p>
        </p:txBody>
      </p:sp>
      <p:sp>
        <p:nvSpPr>
          <p:cNvPr id="4" name="テキスト ボックス 3">
            <a:extLst>
              <a:ext uri="{FF2B5EF4-FFF2-40B4-BE49-F238E27FC236}">
                <a16:creationId xmlns:a16="http://schemas.microsoft.com/office/drawing/2014/main" id="{1260BF6B-FCD8-2040-D486-D185C476C784}"/>
              </a:ext>
            </a:extLst>
          </p:cNvPr>
          <p:cNvSpPr txBox="1"/>
          <p:nvPr/>
        </p:nvSpPr>
        <p:spPr>
          <a:xfrm>
            <a:off x="166003" y="6168103"/>
            <a:ext cx="8691670" cy="584775"/>
          </a:xfrm>
          <a:prstGeom prst="rect">
            <a:avLst/>
          </a:prstGeom>
          <a:solidFill>
            <a:srgbClr val="FFFF00"/>
          </a:solidFill>
          <a:ln w="19050">
            <a:noFill/>
          </a:ln>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ja-JP" altLang="en-US" sz="1600" b="1" u="sng">
                <a:solidFill>
                  <a:srgbClr val="FF0000"/>
                </a:solidFill>
                <a:latin typeface="Meiryo UI" panose="020B0604030504040204" pitchFamily="50" charset="-128"/>
                <a:ea typeface="Meiryo UI" panose="020B0604030504040204" pitchFamily="50" charset="-128"/>
              </a:rPr>
              <a:t>防災気象情報と警戒レベルと</a:t>
            </a:r>
            <a:r>
              <a:rPr kumimoji="1" lang="ja-JP" altLang="en-US" sz="1600" b="1" u="sng">
                <a:solidFill>
                  <a:srgbClr val="FF0000"/>
                </a:solidFill>
                <a:latin typeface="Meiryo UI" panose="020B0604030504040204" pitchFamily="50" charset="-128"/>
                <a:ea typeface="Meiryo UI" panose="020B0604030504040204" pitchFamily="50" charset="-128"/>
              </a:rPr>
              <a:t>の関係が分かりづらいという課題</a:t>
            </a:r>
            <a:r>
              <a:rPr kumimoji="1" lang="ja-JP" altLang="en-US" sz="1600">
                <a:solidFill>
                  <a:srgbClr val="FF0000"/>
                </a:solidFill>
                <a:latin typeface="Meiryo UI" panose="020B0604030504040204" pitchFamily="50" charset="-128"/>
                <a:ea typeface="Meiryo UI" panose="020B0604030504040204" pitchFamily="50" charset="-128"/>
              </a:rPr>
              <a:t>があり、</a:t>
            </a:r>
            <a:r>
              <a:rPr lang="ja-JP" altLang="en-US" sz="1600">
                <a:solidFill>
                  <a:srgbClr val="FF0000"/>
                </a:solidFill>
                <a:latin typeface="Meiryo UI" panose="020B0604030504040204" pitchFamily="50" charset="-128"/>
                <a:ea typeface="Meiryo UI" panose="020B0604030504040204" pitchFamily="50" charset="-128"/>
              </a:rPr>
              <a:t>「防災気象情報に関する検討会」において</a:t>
            </a:r>
            <a:r>
              <a:rPr lang="en-US" altLang="ja-JP" sz="1600">
                <a:solidFill>
                  <a:srgbClr val="FF0000"/>
                </a:solidFill>
                <a:latin typeface="Meiryo UI" panose="020B0604030504040204" pitchFamily="50" charset="-128"/>
                <a:ea typeface="Meiryo UI" panose="020B0604030504040204" pitchFamily="50" charset="-128"/>
              </a:rPr>
              <a:t>2</a:t>
            </a:r>
            <a:r>
              <a:rPr lang="ja-JP" altLang="en-US" sz="1600">
                <a:solidFill>
                  <a:srgbClr val="FF0000"/>
                </a:solidFill>
                <a:latin typeface="Meiryo UI" panose="020B0604030504040204" pitchFamily="50" charset="-128"/>
                <a:ea typeface="Meiryo UI" panose="020B0604030504040204" pitchFamily="50" charset="-128"/>
              </a:rPr>
              <a:t>年半かけて検討。その最終とりまとめ（令和</a:t>
            </a:r>
            <a:r>
              <a:rPr lang="en-US" altLang="ja-JP" sz="1600">
                <a:solidFill>
                  <a:srgbClr val="FF0000"/>
                </a:solidFill>
                <a:latin typeface="Meiryo UI" panose="020B0604030504040204" pitchFamily="50" charset="-128"/>
                <a:ea typeface="Meiryo UI" panose="020B0604030504040204" pitchFamily="50" charset="-128"/>
              </a:rPr>
              <a:t>6</a:t>
            </a:r>
            <a:r>
              <a:rPr lang="ja-JP" altLang="en-US" sz="1600">
                <a:solidFill>
                  <a:srgbClr val="FF0000"/>
                </a:solidFill>
                <a:latin typeface="Meiryo UI" panose="020B0604030504040204" pitchFamily="50" charset="-128"/>
                <a:ea typeface="Meiryo UI" panose="020B0604030504040204" pitchFamily="50" charset="-128"/>
              </a:rPr>
              <a:t>年</a:t>
            </a:r>
            <a:r>
              <a:rPr lang="en-US" altLang="ja-JP" sz="1600">
                <a:solidFill>
                  <a:srgbClr val="FF0000"/>
                </a:solidFill>
                <a:latin typeface="Meiryo UI" panose="020B0604030504040204" pitchFamily="50" charset="-128"/>
                <a:ea typeface="Meiryo UI" panose="020B0604030504040204" pitchFamily="50" charset="-128"/>
              </a:rPr>
              <a:t>6</a:t>
            </a:r>
            <a:r>
              <a:rPr lang="ja-JP" altLang="en-US" sz="1600">
                <a:solidFill>
                  <a:srgbClr val="FF0000"/>
                </a:solidFill>
                <a:latin typeface="Meiryo UI" panose="020B0604030504040204" pitchFamily="50" charset="-128"/>
                <a:ea typeface="Meiryo UI" panose="020B0604030504040204" pitchFamily="50" charset="-128"/>
              </a:rPr>
              <a:t>月）に沿って防災気象情報を改善。</a:t>
            </a:r>
          </a:p>
        </p:txBody>
      </p:sp>
      <p:sp>
        <p:nvSpPr>
          <p:cNvPr id="9" name="テキスト ボックス 8">
            <a:extLst>
              <a:ext uri="{FF2B5EF4-FFF2-40B4-BE49-F238E27FC236}">
                <a16:creationId xmlns:a16="http://schemas.microsoft.com/office/drawing/2014/main" id="{5A4BC9D4-1286-4CE1-4B8A-C63517A3B1BC}"/>
              </a:ext>
            </a:extLst>
          </p:cNvPr>
          <p:cNvSpPr txBox="1"/>
          <p:nvPr/>
        </p:nvSpPr>
        <p:spPr>
          <a:xfrm>
            <a:off x="191398" y="685286"/>
            <a:ext cx="8761204" cy="1277263"/>
          </a:xfrm>
          <a:prstGeom prst="rect">
            <a:avLst/>
          </a:prstGeom>
          <a:noFill/>
          <a:ln w="19050">
            <a:solidFill>
              <a:schemeClr val="tx2"/>
            </a:solidFill>
            <a:miter lim="800000"/>
            <a:headEnd/>
            <a:tailEnd/>
          </a:ln>
        </p:spPr>
        <p:txBody>
          <a:bodyPr wrap="square" lIns="72000" tIns="45715" rIns="108000" bIns="45715" anchor="t">
            <a:spAutoFit/>
          </a:bodyPr>
          <a:lstStyle>
            <a:defPPr>
              <a:defRPr lang="ja-JP"/>
            </a:defPPr>
            <a:lvl1pPr marL="285750" indent="-285750" algn="just">
              <a:lnSpc>
                <a:spcPct val="130000"/>
              </a:lnSpc>
              <a:spcBef>
                <a:spcPct val="0"/>
              </a:spcBef>
              <a:spcAft>
                <a:spcPts val="200"/>
              </a:spcAft>
              <a:buClr>
                <a:schemeClr val="tx1"/>
              </a:buClr>
              <a:buFont typeface="Wingdings" panose="05000000000000000000" pitchFamily="2" charset="2"/>
              <a:buChar char="Ø"/>
              <a:defRPr spc="-100"/>
            </a:lvl1pPr>
          </a:lstStyle>
          <a:p>
            <a:pPr>
              <a:lnSpc>
                <a:spcPct val="100000"/>
              </a:lnSpc>
              <a:spcAft>
                <a:spcPts val="600"/>
              </a:spcAft>
              <a:buFont typeface="Wingdings" panose="05000000000000000000" pitchFamily="2" charset="2"/>
              <a:buChar char="l"/>
            </a:pPr>
            <a:r>
              <a:rPr lang="ja-JP" altLang="en-US" b="1" u="sng" spc="0" dirty="0">
                <a:latin typeface="Meiryo UI" panose="020B0604030504040204" pitchFamily="50" charset="-128"/>
                <a:ea typeface="Meiryo UI" panose="020B0604030504040204" pitchFamily="50" charset="-128"/>
              </a:rPr>
              <a:t>警戒レベル</a:t>
            </a:r>
            <a:r>
              <a:rPr lang="ja-JP" altLang="en-US" spc="0" dirty="0">
                <a:latin typeface="Meiryo UI" panose="020B0604030504040204" pitchFamily="50" charset="-128"/>
                <a:ea typeface="Meiryo UI" panose="020B0604030504040204" pitchFamily="50" charset="-128"/>
              </a:rPr>
              <a:t>は、住民が災害時にとるべき避難行動が直感的にわかるよう、</a:t>
            </a:r>
            <a:r>
              <a:rPr lang="ja-JP" altLang="en-US" b="1" u="sng" spc="0" dirty="0">
                <a:latin typeface="Meiryo UI" panose="020B0604030504040204" pitchFamily="50" charset="-128"/>
                <a:ea typeface="Meiryo UI" panose="020B0604030504040204" pitchFamily="50" charset="-128"/>
              </a:rPr>
              <a:t>避難情報等を５段階に整理</a:t>
            </a:r>
            <a:r>
              <a:rPr lang="ja-JP" altLang="en-US" spc="0" dirty="0">
                <a:latin typeface="Meiryo UI" panose="020B0604030504040204" pitchFamily="50" charset="-128"/>
                <a:ea typeface="Meiryo UI" panose="020B0604030504040204" pitchFamily="50" charset="-128"/>
              </a:rPr>
              <a:t>したものです。</a:t>
            </a:r>
            <a:r>
              <a:rPr lang="ja-JP" altLang="en-US" sz="1600" spc="0" dirty="0">
                <a:uFill>
                  <a:solidFill>
                    <a:srgbClr val="FF0000"/>
                  </a:solidFill>
                </a:uFill>
                <a:latin typeface="Meiryo UI" panose="020B0604030504040204" pitchFamily="50" charset="-128"/>
                <a:ea typeface="Meiryo UI" panose="020B0604030504040204" pitchFamily="50" charset="-128"/>
              </a:rPr>
              <a:t>（例：警戒レベル４＝避難指示、警戒レベル３＝高齢者等避難）</a:t>
            </a:r>
            <a:endParaRPr lang="en-US" altLang="ja-JP" sz="1600" spc="0" dirty="0">
              <a:uFill>
                <a:solidFill>
                  <a:srgbClr val="FF0000"/>
                </a:solidFill>
              </a:uFill>
              <a:latin typeface="Meiryo UI" panose="020B0604030504040204" pitchFamily="50" charset="-128"/>
              <a:ea typeface="Meiryo UI" panose="020B0604030504040204" pitchFamily="50" charset="-128"/>
            </a:endParaRPr>
          </a:p>
          <a:p>
            <a:pPr>
              <a:lnSpc>
                <a:spcPct val="100000"/>
              </a:lnSpc>
              <a:spcAft>
                <a:spcPts val="600"/>
              </a:spcAft>
              <a:buFont typeface="Wingdings" panose="05000000000000000000" pitchFamily="2" charset="2"/>
              <a:buChar char="l"/>
            </a:pPr>
            <a:r>
              <a:rPr lang="ja-JP" altLang="en-US" b="1" u="sng" spc="0" dirty="0">
                <a:latin typeface="Meiryo UI" panose="020B0604030504040204" pitchFamily="50" charset="-128"/>
                <a:ea typeface="Meiryo UI" panose="020B0604030504040204" pitchFamily="50" charset="-128"/>
              </a:rPr>
              <a:t>防災気象情報</a:t>
            </a:r>
            <a:r>
              <a:rPr lang="ja-JP" altLang="en-US" spc="0" dirty="0">
                <a:uFill>
                  <a:solidFill>
                    <a:srgbClr val="FF0000"/>
                  </a:solidFill>
                </a:uFill>
                <a:latin typeface="Meiryo UI" panose="020B0604030504040204" pitchFamily="50" charset="-128"/>
                <a:ea typeface="Meiryo UI" panose="020B0604030504040204" pitchFamily="50" charset="-128"/>
              </a:rPr>
              <a:t>は、</a:t>
            </a:r>
            <a:r>
              <a:rPr lang="ja-JP" altLang="en-US" b="1" u="sng" spc="0" dirty="0">
                <a:latin typeface="Meiryo UI" panose="020B0604030504040204" pitchFamily="50" charset="-128"/>
                <a:ea typeface="Meiryo UI" panose="020B0604030504040204" pitchFamily="50" charset="-128"/>
              </a:rPr>
              <a:t>避難情報の発令や住民の自主避難の参考となる「警戒レベル相当情報」</a:t>
            </a:r>
            <a:r>
              <a:rPr lang="ja-JP" altLang="en-US" spc="0" dirty="0">
                <a:latin typeface="Meiryo UI" panose="020B0604030504040204" pitchFamily="50" charset="-128"/>
                <a:ea typeface="Meiryo UI" panose="020B0604030504040204" pitchFamily="50" charset="-128"/>
              </a:rPr>
              <a:t>という位置づけですが、</a:t>
            </a:r>
            <a:r>
              <a:rPr lang="ja-JP" altLang="en-US" spc="0" dirty="0">
                <a:uFill>
                  <a:solidFill>
                    <a:srgbClr val="FF0000"/>
                  </a:solidFill>
                </a:uFill>
                <a:latin typeface="Meiryo UI" panose="020B0604030504040204" pitchFamily="50" charset="-128"/>
                <a:ea typeface="Meiryo UI" panose="020B0604030504040204" pitchFamily="50" charset="-128"/>
              </a:rPr>
              <a:t>警戒レベルとの関係が分かりづらいという課題があります。</a:t>
            </a:r>
            <a:endParaRPr lang="en-US" altLang="ja-JP" spc="0" dirty="0">
              <a:uFill>
                <a:solidFill>
                  <a:srgbClr val="FF0000"/>
                </a:solidFill>
              </a:uFill>
              <a:latin typeface="Meiryo UI" panose="020B0604030504040204" pitchFamily="50" charset="-128"/>
              <a:ea typeface="Meiryo UI" panose="020B0604030504040204" pitchFamily="50" charset="-128"/>
            </a:endParaRPr>
          </a:p>
        </p:txBody>
      </p:sp>
      <p:sp>
        <p:nvSpPr>
          <p:cNvPr id="12" name="スライド番号プレースホルダー 2">
            <a:extLst>
              <a:ext uri="{FF2B5EF4-FFF2-40B4-BE49-F238E27FC236}">
                <a16:creationId xmlns:a16="http://schemas.microsoft.com/office/drawing/2014/main" id="{5D5DEA8E-1824-D81E-DA0F-6BFDAB8BD6E7}"/>
              </a:ext>
            </a:extLst>
          </p:cNvPr>
          <p:cNvSpPr txBox="1">
            <a:spLocks/>
          </p:cNvSpPr>
          <p:nvPr/>
        </p:nvSpPr>
        <p:spPr bwMode="auto">
          <a:xfrm>
            <a:off x="7010400" y="6479862"/>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latin typeface="Meiryo UI" panose="020B0604030504040204" pitchFamily="50" charset="-128"/>
                <a:ea typeface="Meiryo UI" panose="020B0604030504040204" pitchFamily="50" charset="-128"/>
              </a:rPr>
              <a:pPr fontAlgn="auto">
                <a:spcBef>
                  <a:spcPts val="0"/>
                </a:spcBef>
                <a:spcAft>
                  <a:spcPts val="0"/>
                </a:spcAft>
                <a:defRPr/>
              </a:pPr>
              <a:t>1</a:t>
            </a:fld>
            <a:endParaRPr lang="en-US" altLang="ja-JP">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1175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E4ADE59-C1DA-DA21-9491-E6A84B3B59EA}"/>
              </a:ext>
            </a:extLst>
          </p:cNvPr>
          <p:cNvSpPr>
            <a:spLocks noGrp="1"/>
          </p:cNvSpPr>
          <p:nvPr>
            <p:ph type="sldNum" sz="quarter" idx="12"/>
          </p:nvPr>
        </p:nvSpPr>
        <p:spPr/>
        <p:txBody>
          <a:bodyPr/>
          <a:lstStyle/>
          <a:p>
            <a:pPr>
              <a:defRPr/>
            </a:pPr>
            <a:fld id="{DE9C2EA1-6911-4BAC-954D-0A2DD024DDCF}" type="slidenum">
              <a:rPr lang="en-US" altLang="ja-JP" smtClean="0"/>
              <a:pPr>
                <a:defRPr/>
              </a:pPr>
              <a:t>2</a:t>
            </a:fld>
            <a:endParaRPr lang="en-US" altLang="ja-JP"/>
          </a:p>
        </p:txBody>
      </p:sp>
      <p:sp>
        <p:nvSpPr>
          <p:cNvPr id="3" name="タイトル 1">
            <a:extLst>
              <a:ext uri="{FF2B5EF4-FFF2-40B4-BE49-F238E27FC236}">
                <a16:creationId xmlns:a16="http://schemas.microsoft.com/office/drawing/2014/main" id="{B95AB6CF-AA6D-6FBC-FCA7-006F90B8AF65}"/>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en-US" altLang="ja-JP" sz="2400" kern="0"/>
              <a:t>【</a:t>
            </a:r>
            <a:r>
              <a:rPr lang="ja-JP" altLang="en-US" sz="2400" kern="0"/>
              <a:t>参考</a:t>
            </a:r>
            <a:r>
              <a:rPr lang="en-US" altLang="ja-JP" sz="2400" kern="0"/>
              <a:t>】</a:t>
            </a:r>
            <a:r>
              <a:rPr lang="ja-JP" altLang="en-US" sz="2400" kern="0"/>
              <a:t>警戒レベルとは</a:t>
            </a:r>
          </a:p>
        </p:txBody>
      </p:sp>
      <p:sp>
        <p:nvSpPr>
          <p:cNvPr id="4" name="テキスト ボックス 3">
            <a:extLst>
              <a:ext uri="{FF2B5EF4-FFF2-40B4-BE49-F238E27FC236}">
                <a16:creationId xmlns:a16="http://schemas.microsoft.com/office/drawing/2014/main" id="{7E4DE41A-CA73-8DB1-7CA7-B447B4DAB82D}"/>
              </a:ext>
            </a:extLst>
          </p:cNvPr>
          <p:cNvSpPr txBox="1"/>
          <p:nvPr/>
        </p:nvSpPr>
        <p:spPr>
          <a:xfrm>
            <a:off x="191398" y="685286"/>
            <a:ext cx="8761204" cy="1102856"/>
          </a:xfrm>
          <a:prstGeom prst="rect">
            <a:avLst/>
          </a:prstGeom>
          <a:noFill/>
          <a:ln w="19050">
            <a:solidFill>
              <a:schemeClr val="tx2"/>
            </a:solidFill>
            <a:miter lim="800000"/>
            <a:headEnd/>
            <a:tailEnd/>
          </a:ln>
        </p:spPr>
        <p:txBody>
          <a:bodyPr wrap="square" lIns="72000" tIns="45715" rIns="108000" bIns="45715" anchor="t">
            <a:spAutoFit/>
          </a:bodyPr>
          <a:lstStyle>
            <a:defPPr>
              <a:defRPr lang="ja-JP"/>
            </a:defPPr>
            <a:lvl1pPr marL="285750" indent="-285750" algn="just">
              <a:lnSpc>
                <a:spcPct val="130000"/>
              </a:lnSpc>
              <a:spcBef>
                <a:spcPct val="0"/>
              </a:spcBef>
              <a:spcAft>
                <a:spcPts val="200"/>
              </a:spcAft>
              <a:buClr>
                <a:schemeClr val="tx1"/>
              </a:buClr>
              <a:buFont typeface="Wingdings" panose="05000000000000000000" pitchFamily="2" charset="2"/>
              <a:buChar char="Ø"/>
              <a:defRPr spc="-100"/>
            </a:lvl1pPr>
          </a:lstStyle>
          <a:p>
            <a:pPr>
              <a:lnSpc>
                <a:spcPct val="100000"/>
              </a:lnSpc>
            </a:pPr>
            <a:r>
              <a:rPr lang="ja-JP" altLang="en-US" sz="1600" spc="0">
                <a:latin typeface="Meiryo UI" panose="020B0604030504040204" pitchFamily="50" charset="-128"/>
                <a:ea typeface="Meiryo UI" panose="020B0604030504040204" pitchFamily="50" charset="-128"/>
              </a:rPr>
              <a:t>住民が災害時にとるべき避難行動が直感的にわかるよう避難情報等を</a:t>
            </a:r>
            <a:r>
              <a:rPr lang="ja-JP" altLang="en-US" sz="1600" spc="0">
                <a:uFill>
                  <a:solidFill>
                    <a:srgbClr val="FF0000"/>
                  </a:solidFill>
                </a:uFill>
                <a:latin typeface="Meiryo UI" panose="020B0604030504040204" pitchFamily="50" charset="-128"/>
                <a:ea typeface="Meiryo UI" panose="020B0604030504040204" pitchFamily="50" charset="-128"/>
              </a:rPr>
              <a:t>５段階の警戒レベルに整理。（平成</a:t>
            </a:r>
            <a:r>
              <a:rPr lang="en-US" altLang="ja-JP" sz="1600" spc="0">
                <a:uFill>
                  <a:solidFill>
                    <a:srgbClr val="FF0000"/>
                  </a:solidFill>
                </a:uFill>
                <a:latin typeface="Meiryo UI" panose="020B0604030504040204" pitchFamily="50" charset="-128"/>
                <a:ea typeface="Meiryo UI" panose="020B0604030504040204" pitchFamily="50" charset="-128"/>
              </a:rPr>
              <a:t>30</a:t>
            </a:r>
            <a:r>
              <a:rPr lang="ja-JP" altLang="en-US" sz="1600" spc="0">
                <a:uFill>
                  <a:solidFill>
                    <a:srgbClr val="FF0000"/>
                  </a:solidFill>
                </a:uFill>
                <a:latin typeface="Meiryo UI" panose="020B0604030504040204" pitchFamily="50" charset="-128"/>
                <a:ea typeface="Meiryo UI" panose="020B0604030504040204" pitchFamily="50" charset="-128"/>
              </a:rPr>
              <a:t>年７月豪雨の教訓を踏まえ、令和元年出水期から運用開始。）</a:t>
            </a:r>
            <a:endParaRPr lang="en-US" altLang="ja-JP" sz="1600" spc="0">
              <a:latin typeface="Meiryo UI" panose="020B0604030504040204" pitchFamily="50" charset="-128"/>
              <a:ea typeface="Meiryo UI" panose="020B0604030504040204" pitchFamily="50" charset="-128"/>
            </a:endParaRPr>
          </a:p>
          <a:p>
            <a:pPr>
              <a:lnSpc>
                <a:spcPct val="100000"/>
              </a:lnSpc>
            </a:pPr>
            <a:r>
              <a:rPr lang="ja-JP" altLang="en-US" sz="1600" spc="0">
                <a:latin typeface="Meiryo UI" panose="020B0604030504040204" pitchFamily="50" charset="-128"/>
                <a:ea typeface="Meiryo UI" panose="020B0604030504040204" pitchFamily="50" charset="-128"/>
              </a:rPr>
              <a:t>その後、令和３年の災害対策基本法改正により、警戒レベル４にあたる避難勧告と避難指示が避難指示に一本化。</a:t>
            </a:r>
            <a:endParaRPr lang="en-US" altLang="ja-JP" sz="1600" spc="0">
              <a:uFill>
                <a:solidFill>
                  <a:srgbClr val="FF0000"/>
                </a:solidFill>
              </a:uFill>
              <a:latin typeface="Meiryo UI" panose="020B0604030504040204" pitchFamily="50" charset="-128"/>
              <a:ea typeface="Meiryo UI" panose="020B0604030504040204" pitchFamily="50" charset="-128"/>
            </a:endParaRPr>
          </a:p>
        </p:txBody>
      </p:sp>
      <p:pic>
        <p:nvPicPr>
          <p:cNvPr id="5" name="Picture 2">
            <a:extLst>
              <a:ext uri="{FF2B5EF4-FFF2-40B4-BE49-F238E27FC236}">
                <a16:creationId xmlns:a16="http://schemas.microsoft.com/office/drawing/2014/main" id="{E8ABBB66-31AE-E9D7-D08E-2B178C552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232" y="1997178"/>
            <a:ext cx="3329611" cy="467010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B17D57CA-D08B-8DBB-3A01-BE4CAE346AA0}"/>
              </a:ext>
            </a:extLst>
          </p:cNvPr>
          <p:cNvPicPr>
            <a:picLocks noChangeAspect="1"/>
          </p:cNvPicPr>
          <p:nvPr/>
        </p:nvPicPr>
        <p:blipFill rotWithShape="1">
          <a:blip r:embed="rId3"/>
          <a:srcRect r="41552"/>
          <a:stretch/>
        </p:blipFill>
        <p:spPr>
          <a:xfrm>
            <a:off x="4932040" y="2901287"/>
            <a:ext cx="3746713" cy="2343150"/>
          </a:xfrm>
          <a:prstGeom prst="rect">
            <a:avLst/>
          </a:prstGeom>
          <a:ln>
            <a:solidFill>
              <a:schemeClr val="tx1"/>
            </a:solidFill>
          </a:ln>
        </p:spPr>
      </p:pic>
      <p:sp>
        <p:nvSpPr>
          <p:cNvPr id="7" name="テキスト ボックス 6">
            <a:extLst>
              <a:ext uri="{FF2B5EF4-FFF2-40B4-BE49-F238E27FC236}">
                <a16:creationId xmlns:a16="http://schemas.microsoft.com/office/drawing/2014/main" id="{72F3FA49-B301-8763-1344-B72E98769C36}"/>
              </a:ext>
            </a:extLst>
          </p:cNvPr>
          <p:cNvSpPr txBox="1"/>
          <p:nvPr/>
        </p:nvSpPr>
        <p:spPr bwMode="auto">
          <a:xfrm>
            <a:off x="4333693" y="6426952"/>
            <a:ext cx="3467889" cy="29544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lIns="108000" rIns="108000" rtlCol="0">
            <a:noAutofit/>
          </a:bodyPr>
          <a:lstStyle/>
          <a:p>
            <a:pPr marL="190800" indent="-190800" algn="just" eaLnBrk="1" hangingPunct="1">
              <a:lnSpc>
                <a:spcPct val="110000"/>
              </a:lnSpc>
              <a:spcBef>
                <a:spcPct val="0"/>
              </a:spcBef>
              <a:spcAft>
                <a:spcPts val="200"/>
              </a:spcAft>
              <a:buFontTx/>
              <a:buNone/>
            </a:pPr>
            <a:r>
              <a:rPr lang="ja-JP" altLang="en-US" sz="1050">
                <a:uFill>
                  <a:solidFill>
                    <a:srgbClr val="FF0000"/>
                  </a:solidFill>
                </a:uFill>
              </a:rPr>
              <a:t>「避難情報に関するガイドライン」（内閣府（防災担当））より</a:t>
            </a:r>
            <a:endParaRPr kumimoji="1" lang="ja-JP" altLang="en-US" sz="1050">
              <a:solidFill>
                <a:prstClr val="black"/>
              </a:solidFill>
              <a:latin typeface="+mn-ea"/>
              <a:ea typeface="+mn-ea"/>
              <a:cs typeface="メイリオ" panose="020B0604030504040204" pitchFamily="50" charset="-128"/>
            </a:endParaRPr>
          </a:p>
        </p:txBody>
      </p:sp>
      <p:pic>
        <p:nvPicPr>
          <p:cNvPr id="8" name="図 7">
            <a:extLst>
              <a:ext uri="{FF2B5EF4-FFF2-40B4-BE49-F238E27FC236}">
                <a16:creationId xmlns:a16="http://schemas.microsoft.com/office/drawing/2014/main" id="{9A8EC06C-AD4D-E857-A639-EB07451369CE}"/>
              </a:ext>
            </a:extLst>
          </p:cNvPr>
          <p:cNvPicPr>
            <a:picLocks noChangeAspect="1"/>
          </p:cNvPicPr>
          <p:nvPr/>
        </p:nvPicPr>
        <p:blipFill>
          <a:blip r:embed="rId4"/>
          <a:stretch>
            <a:fillRect/>
          </a:stretch>
        </p:blipFill>
        <p:spPr>
          <a:xfrm>
            <a:off x="4763908" y="5289399"/>
            <a:ext cx="4082975" cy="295440"/>
          </a:xfrm>
          <a:prstGeom prst="rect">
            <a:avLst/>
          </a:prstGeom>
        </p:spPr>
      </p:pic>
      <p:sp>
        <p:nvSpPr>
          <p:cNvPr id="9" name="テキスト ボックス 8">
            <a:extLst>
              <a:ext uri="{FF2B5EF4-FFF2-40B4-BE49-F238E27FC236}">
                <a16:creationId xmlns:a16="http://schemas.microsoft.com/office/drawing/2014/main" id="{1779874C-5B27-FEF3-49AE-62F69CA48675}"/>
              </a:ext>
            </a:extLst>
          </p:cNvPr>
          <p:cNvSpPr txBox="1"/>
          <p:nvPr/>
        </p:nvSpPr>
        <p:spPr bwMode="auto">
          <a:xfrm>
            <a:off x="4763908" y="5585766"/>
            <a:ext cx="3746713" cy="28008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lIns="108000" rIns="108000" rtlCol="0">
            <a:noAutofit/>
          </a:bodyPr>
          <a:lstStyle/>
          <a:p>
            <a:pPr marL="190800" indent="-190800" algn="just" eaLnBrk="1" hangingPunct="1">
              <a:lnSpc>
                <a:spcPct val="110000"/>
              </a:lnSpc>
              <a:spcBef>
                <a:spcPct val="0"/>
              </a:spcBef>
              <a:spcAft>
                <a:spcPts val="200"/>
              </a:spcAft>
              <a:buFontTx/>
              <a:buNone/>
            </a:pPr>
            <a:r>
              <a:rPr lang="ja-JP" altLang="en-US" sz="1100">
                <a:uFill>
                  <a:solidFill>
                    <a:srgbClr val="FF0000"/>
                  </a:solidFill>
                </a:uFill>
              </a:rPr>
              <a:t>「避難行動判定フロー・避難情報のポイント」（内閣府（防災担当））より</a:t>
            </a:r>
            <a:endParaRPr kumimoji="1" lang="ja-JP" altLang="en-US" sz="1100">
              <a:solidFill>
                <a:prstClr val="black"/>
              </a:solidFill>
              <a:latin typeface="+mn-ea"/>
              <a:ea typeface="+mn-ea"/>
              <a:cs typeface="メイリオ" panose="020B0604030504040204" pitchFamily="50" charset="-128"/>
            </a:endParaRPr>
          </a:p>
        </p:txBody>
      </p:sp>
    </p:spTree>
    <p:extLst>
      <p:ext uri="{BB962C8B-B14F-4D97-AF65-F5344CB8AC3E}">
        <p14:creationId xmlns:p14="http://schemas.microsoft.com/office/powerpoint/2010/main" val="156394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AF013-D1E4-3070-DDDB-08847F7C50B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011F88-E34F-67FA-3A43-DCFB6D1E3DEB}"/>
              </a:ext>
            </a:extLst>
          </p:cNvPr>
          <p:cNvSpPr txBox="1">
            <a:spLocks/>
          </p:cNvSpPr>
          <p:nvPr/>
        </p:nvSpPr>
        <p:spPr>
          <a:xfrm>
            <a:off x="0" y="0"/>
            <a:ext cx="8857673" cy="476250"/>
          </a:xfrm>
          <a:prstGeom prst="rect">
            <a:avLst/>
          </a:prstGeom>
        </p:spPr>
        <p:txBody>
          <a:bodyPr/>
          <a:lstStyle>
            <a:lvl1pPr algn="l" rtl="0" eaLnBrk="0" fontAlgn="base" hangingPunct="0">
              <a:spcBef>
                <a:spcPct val="0"/>
              </a:spcBef>
              <a:spcAft>
                <a:spcPct val="0"/>
              </a:spcAft>
              <a:defRPr kumimoji="1" sz="2800" b="1">
                <a:solidFill>
                  <a:srgbClr val="4087C8"/>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2400" kern="0"/>
              <a:t>新しい</a:t>
            </a:r>
            <a:r>
              <a:rPr kumimoji="1" lang="ja-JP" altLang="en-US" sz="2400" b="1" i="0" u="none" strike="noStrike" kern="0" cap="none" spc="0" normalizeH="0" baseline="0" noProof="0">
                <a:ln>
                  <a:noFill/>
                </a:ln>
                <a:solidFill>
                  <a:srgbClr val="4087C8"/>
                </a:solidFill>
                <a:effectLst/>
                <a:uLnTx/>
                <a:uFillTx/>
              </a:rPr>
              <a:t>防災気象情報</a:t>
            </a:r>
            <a:r>
              <a:rPr kumimoji="1" lang="ja-JP" altLang="en-US" sz="2000" b="1" i="0" u="none" strike="noStrike" kern="0" cap="none" spc="0" normalizeH="0" baseline="0" noProof="0">
                <a:ln>
                  <a:noFill/>
                </a:ln>
                <a:solidFill>
                  <a:srgbClr val="4087C8"/>
                </a:solidFill>
                <a:effectLst/>
                <a:uLnTx/>
                <a:uFillTx/>
              </a:rPr>
              <a:t>（</a:t>
            </a:r>
            <a:r>
              <a:rPr lang="ja-JP" altLang="en-US" sz="2000" kern="0"/>
              <a:t>令和</a:t>
            </a:r>
            <a:r>
              <a:rPr lang="en-US" altLang="ja-JP" sz="2000" kern="0"/>
              <a:t>8</a:t>
            </a:r>
            <a:r>
              <a:rPr lang="ja-JP" altLang="en-US" sz="2000" kern="0"/>
              <a:t>年５月下旬</a:t>
            </a:r>
            <a:r>
              <a:rPr kumimoji="1" lang="ja-JP" altLang="en-US" sz="2000" b="1" i="0" u="none" strike="noStrike" kern="0" cap="none" spc="0" normalizeH="0" baseline="0" noProof="0">
                <a:ln>
                  <a:noFill/>
                </a:ln>
                <a:solidFill>
                  <a:srgbClr val="4087C8"/>
                </a:solidFill>
                <a:effectLst/>
                <a:uLnTx/>
                <a:uFillTx/>
              </a:rPr>
              <a:t>から運用開始予定）</a:t>
            </a:r>
            <a:endParaRPr kumimoji="1" lang="ja-JP" altLang="en-US" sz="2400" b="1" i="0" u="none" strike="noStrike" kern="0" cap="none" spc="0" normalizeH="0" baseline="0" noProof="0">
              <a:ln>
                <a:noFill/>
              </a:ln>
              <a:solidFill>
                <a:srgbClr val="4087C8"/>
              </a:solidFill>
              <a:effectLst/>
              <a:uLnTx/>
              <a:uFillTx/>
              <a:latin typeface="Meiryo UI" panose="020B0604030504040204" pitchFamily="50" charset="-128"/>
              <a:ea typeface="Meiryo UI" panose="020B0604030504040204" pitchFamily="50" charset="-128"/>
              <a:cs typeface="+mj-cs"/>
            </a:endParaRPr>
          </a:p>
        </p:txBody>
      </p:sp>
      <p:graphicFrame>
        <p:nvGraphicFramePr>
          <p:cNvPr id="4" name="表 3">
            <a:extLst>
              <a:ext uri="{FF2B5EF4-FFF2-40B4-BE49-F238E27FC236}">
                <a16:creationId xmlns:a16="http://schemas.microsoft.com/office/drawing/2014/main" id="{EEBAF8A9-6F55-806E-B612-9FB101440BF9}"/>
              </a:ext>
            </a:extLst>
          </p:cNvPr>
          <p:cNvGraphicFramePr>
            <a:graphicFrameLocks noGrp="1"/>
          </p:cNvGraphicFramePr>
          <p:nvPr>
            <p:extLst>
              <p:ext uri="{D42A27DB-BD31-4B8C-83A1-F6EECF244321}">
                <p14:modId xmlns:p14="http://schemas.microsoft.com/office/powerpoint/2010/main" val="430855918"/>
              </p:ext>
            </p:extLst>
          </p:nvPr>
        </p:nvGraphicFramePr>
        <p:xfrm>
          <a:off x="291691" y="2347822"/>
          <a:ext cx="8641428" cy="4006205"/>
        </p:xfrm>
        <a:graphic>
          <a:graphicData uri="http://schemas.openxmlformats.org/drawingml/2006/table">
            <a:tbl>
              <a:tblPr firstRow="1" bandRow="1">
                <a:tableStyleId>{2D5ABB26-0587-4C30-8999-92F81FD0307C}</a:tableStyleId>
              </a:tblPr>
              <a:tblGrid>
                <a:gridCol w="1088737">
                  <a:extLst>
                    <a:ext uri="{9D8B030D-6E8A-4147-A177-3AD203B41FA5}">
                      <a16:colId xmlns:a16="http://schemas.microsoft.com/office/drawing/2014/main" val="2941024283"/>
                    </a:ext>
                  </a:extLst>
                </a:gridCol>
                <a:gridCol w="1168400">
                  <a:extLst>
                    <a:ext uri="{9D8B030D-6E8A-4147-A177-3AD203B41FA5}">
                      <a16:colId xmlns:a16="http://schemas.microsoft.com/office/drawing/2014/main" val="1165943878"/>
                    </a:ext>
                  </a:extLst>
                </a:gridCol>
                <a:gridCol w="1345854">
                  <a:extLst>
                    <a:ext uri="{9D8B030D-6E8A-4147-A177-3AD203B41FA5}">
                      <a16:colId xmlns:a16="http://schemas.microsoft.com/office/drawing/2014/main" val="1687148074"/>
                    </a:ext>
                  </a:extLst>
                </a:gridCol>
                <a:gridCol w="1460846">
                  <a:extLst>
                    <a:ext uri="{9D8B030D-6E8A-4147-A177-3AD203B41FA5}">
                      <a16:colId xmlns:a16="http://schemas.microsoft.com/office/drawing/2014/main" val="1900327126"/>
                    </a:ext>
                  </a:extLst>
                </a:gridCol>
                <a:gridCol w="1263593">
                  <a:extLst>
                    <a:ext uri="{9D8B030D-6E8A-4147-A177-3AD203B41FA5}">
                      <a16:colId xmlns:a16="http://schemas.microsoft.com/office/drawing/2014/main" val="3592399949"/>
                    </a:ext>
                  </a:extLst>
                </a:gridCol>
                <a:gridCol w="2313998">
                  <a:extLst>
                    <a:ext uri="{9D8B030D-6E8A-4147-A177-3AD203B41FA5}">
                      <a16:colId xmlns:a16="http://schemas.microsoft.com/office/drawing/2014/main" val="2149323067"/>
                    </a:ext>
                  </a:extLst>
                </a:gridCol>
              </a:tblGrid>
              <a:tr h="675845">
                <a:tc>
                  <a:txBody>
                    <a:bodyPr/>
                    <a:lstStyle/>
                    <a:p>
                      <a:pPr algn="ctr"/>
                      <a:endParaRPr kumimoji="1" lang="ja-JP" altLang="en-US" sz="1200" b="1">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latin typeface="Meiryo UI" panose="020B0604030504040204" pitchFamily="50" charset="-128"/>
                          <a:ea typeface="Meiryo UI" panose="020B0604030504040204" pitchFamily="50" charset="-128"/>
                        </a:rPr>
                        <a:t>河川氾濫</a:t>
                      </a:r>
                      <a:endParaRPr kumimoji="1" lang="en-US" altLang="ja-JP" sz="1600" b="1">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Meiryo UI" panose="020B0604030504040204" pitchFamily="50" charset="-128"/>
                          <a:ea typeface="Meiryo UI" panose="020B0604030504040204" pitchFamily="50" charset="-128"/>
                        </a:rPr>
                        <a:t>１級河川などの</a:t>
                      </a:r>
                      <a:endParaRPr kumimoji="1" lang="en-US" altLang="ja-JP" sz="900" b="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Meiryo UI" panose="020B0604030504040204" pitchFamily="50" charset="-128"/>
                          <a:ea typeface="Meiryo UI" panose="020B0604030504040204" pitchFamily="50" charset="-128"/>
                        </a:rPr>
                        <a:t>大河川の氾濫</a:t>
                      </a:r>
                      <a:endParaRPr kumimoji="1" lang="ja-JP" altLang="en-US" sz="800" b="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a:latin typeface="Meiryo UI" panose="020B0604030504040204" pitchFamily="50" charset="-128"/>
                          <a:ea typeface="Meiryo UI" panose="020B0604030504040204" pitchFamily="50" charset="-128"/>
                        </a:rPr>
                        <a:t>大雨</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900" b="0">
                          <a:latin typeface="Meiryo UI" panose="020B0604030504040204" pitchFamily="50" charset="-128"/>
                          <a:ea typeface="Meiryo UI" panose="020B0604030504040204" pitchFamily="50" charset="-128"/>
                        </a:rPr>
                        <a:t>低地の浸水や</a:t>
                      </a:r>
                      <a:endParaRPr kumimoji="1" lang="en-US" altLang="ja-JP" sz="900" b="0">
                        <a:latin typeface="Meiryo UI" panose="020B0604030504040204" pitchFamily="50" charset="-128"/>
                        <a:ea typeface="Meiryo UI" panose="020B0604030504040204" pitchFamily="50" charset="-128"/>
                      </a:endParaRPr>
                    </a:p>
                    <a:p>
                      <a:pPr algn="ctr"/>
                      <a:r>
                        <a:rPr kumimoji="1" lang="ja-JP" altLang="en-US" sz="900" b="0">
                          <a:latin typeface="Meiryo UI" panose="020B0604030504040204" pitchFamily="50" charset="-128"/>
                          <a:ea typeface="Meiryo UI" panose="020B0604030504040204" pitchFamily="50" charset="-128"/>
                        </a:rPr>
                        <a:t>大河川以外の氾濫</a:t>
                      </a:r>
                      <a:endParaRPr kumimoji="1" lang="ja-JP" altLang="en-US" sz="800" b="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a:latin typeface="Meiryo UI" panose="020B0604030504040204" pitchFamily="50" charset="-128"/>
                          <a:ea typeface="Meiryo UI" panose="020B0604030504040204" pitchFamily="50" charset="-128"/>
                        </a:rPr>
                        <a:t>土砂災害</a:t>
                      </a:r>
                      <a:endParaRPr kumimoji="1" lang="en-US" altLang="ja-JP" sz="1600" b="1">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Meiryo UI" panose="020B0604030504040204" pitchFamily="50" charset="-128"/>
                          <a:ea typeface="Meiryo UI" panose="020B0604030504040204" pitchFamily="50" charset="-128"/>
                        </a:rPr>
                        <a:t>急傾斜地のがけ崩れや</a:t>
                      </a:r>
                      <a:endParaRPr kumimoji="1" lang="en-US" altLang="ja-JP" sz="900" b="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Meiryo UI" panose="020B0604030504040204" pitchFamily="50" charset="-128"/>
                          <a:ea typeface="Meiryo UI" panose="020B0604030504040204" pitchFamily="50" charset="-128"/>
                        </a:rPr>
                        <a:t>土石流</a:t>
                      </a:r>
                      <a:endParaRPr kumimoji="1" lang="ja-JP" altLang="en-US" sz="800" b="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a:latin typeface="Meiryo UI" panose="020B0604030504040204" pitchFamily="50" charset="-128"/>
                          <a:ea typeface="Meiryo UI" panose="020B0604030504040204" pitchFamily="50" charset="-128"/>
                        </a:rPr>
                        <a:t>高潮</a:t>
                      </a:r>
                      <a:endParaRPr kumimoji="1" lang="en-US" altLang="ja-JP" sz="1600" b="1">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Meiryo UI" panose="020B0604030504040204" pitchFamily="50" charset="-128"/>
                          <a:ea typeface="Meiryo UI" panose="020B0604030504040204" pitchFamily="50" charset="-128"/>
                        </a:rPr>
                        <a:t>海水面の上昇や</a:t>
                      </a:r>
                      <a:endParaRPr kumimoji="1" lang="en-US" altLang="ja-JP" sz="900" b="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Meiryo UI" panose="020B0604030504040204" pitchFamily="50" charset="-128"/>
                          <a:ea typeface="Meiryo UI" panose="020B0604030504040204" pitchFamily="50" charset="-128"/>
                        </a:rPr>
                        <a:t>波の打上げによる浸水</a:t>
                      </a:r>
                      <a:endParaRPr kumimoji="1" lang="ja-JP" altLang="en-US" sz="800" b="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a:solidFill>
                            <a:schemeClr val="tx1"/>
                          </a:solidFill>
                          <a:latin typeface="+mn-ea"/>
                          <a:ea typeface="+mn-ea"/>
                        </a:rPr>
                        <a:t>（警戒レベルごとの）</a:t>
                      </a:r>
                      <a:endParaRPr kumimoji="1" lang="en-US" altLang="ja-JP" sz="1400" b="1">
                        <a:solidFill>
                          <a:schemeClr val="tx1"/>
                        </a:solidFill>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a:solidFill>
                            <a:schemeClr val="tx1"/>
                          </a:solidFill>
                          <a:latin typeface="+mn-ea"/>
                          <a:ea typeface="+mn-ea"/>
                        </a:rPr>
                        <a:t>住民が</a:t>
                      </a:r>
                      <a:br>
                        <a:rPr kumimoji="1" lang="en-US" altLang="ja-JP" sz="1400" b="1">
                          <a:solidFill>
                            <a:srgbClr val="000000"/>
                          </a:solidFill>
                          <a:latin typeface="+mn-ea"/>
                          <a:ea typeface="+mn-ea"/>
                        </a:rPr>
                      </a:br>
                      <a:r>
                        <a:rPr lang="ja-JP" altLang="en-US" sz="1400" b="1">
                          <a:solidFill>
                            <a:schemeClr val="tx1"/>
                          </a:solidFill>
                          <a:latin typeface="+mn-ea"/>
                          <a:ea typeface="+mn-ea"/>
                        </a:rPr>
                        <a:t>と</a:t>
                      </a:r>
                      <a:r>
                        <a:rPr kumimoji="1" lang="ja-JP" altLang="en-US" sz="1400" b="1">
                          <a:solidFill>
                            <a:schemeClr val="tx1"/>
                          </a:solidFill>
                          <a:latin typeface="+mn-ea"/>
                          <a:ea typeface="+mn-ea"/>
                        </a:rPr>
                        <a:t>るべき行動</a:t>
                      </a:r>
                      <a:endParaRPr kumimoji="1" lang="en-US" altLang="ja-JP" sz="1400" b="1">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13339"/>
                  </a:ext>
                </a:extLst>
              </a:tr>
              <a:tr h="575028">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警戒レベル</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b="1">
                          <a:solidFill>
                            <a:schemeClr val="bg1"/>
                          </a:solidFill>
                          <a:latin typeface="Meiryo UI" panose="020B0604030504040204" pitchFamily="50" charset="-128"/>
                          <a:ea typeface="Meiryo UI" panose="020B0604030504040204" pitchFamily="50" charset="-128"/>
                        </a:rPr>
                        <a:t>５相当</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レベル５</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氾濫特別警報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レベル５</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大雨特別警報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レベル５</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土砂災害特別警報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レベル５</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高潮特別警報</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000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a:solidFill>
                            <a:schemeClr val="tx1"/>
                          </a:solidFill>
                          <a:latin typeface="Meiryo UI" panose="020B0604030504040204" pitchFamily="50" charset="-128"/>
                          <a:ea typeface="Meiryo UI" panose="020B0604030504040204" pitchFamily="50" charset="-128"/>
                        </a:rPr>
                        <a:t>命の危険　直ちに安全確保！</a:t>
                      </a:r>
                      <a:endParaRPr kumimoji="1" lang="en-US" altLang="ja-JP" sz="1200" b="0" u="none">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751260"/>
                  </a:ext>
                </a:extLst>
              </a:tr>
              <a:tr h="331566">
                <a:tc gridSpan="6">
                  <a:txBody>
                    <a:bodyPr/>
                    <a:lstStyle/>
                    <a:p>
                      <a:pPr algn="ctr"/>
                      <a:r>
                        <a:rPr kumimoji="1" lang="ja-JP" altLang="en-US" sz="1200" b="1">
                          <a:solidFill>
                            <a:srgbClr val="AA00AA"/>
                          </a:solidFill>
                          <a:latin typeface="Meiryo UI" panose="020B0604030504040204" pitchFamily="50" charset="-128"/>
                          <a:ea typeface="Meiryo UI" panose="020B0604030504040204" pitchFamily="50" charset="-128"/>
                        </a:rPr>
                        <a:t>＜警戒レベル４までに危険な場所から</a:t>
                      </a:r>
                      <a:r>
                        <a:rPr kumimoji="1" lang="ja-JP" altLang="en-US" sz="1200" b="1" baseline="0">
                          <a:solidFill>
                            <a:srgbClr val="AA00AA"/>
                          </a:solidFill>
                          <a:latin typeface="Meiryo UI" panose="020B0604030504040204" pitchFamily="50" charset="-128"/>
                          <a:ea typeface="Meiryo UI" panose="020B0604030504040204" pitchFamily="50" charset="-128"/>
                        </a:rPr>
                        <a:t> </a:t>
                      </a:r>
                      <a:r>
                        <a:rPr kumimoji="1" lang="ja-JP" altLang="en-US" sz="1200" b="1">
                          <a:solidFill>
                            <a:srgbClr val="AA00AA"/>
                          </a:solidFill>
                          <a:latin typeface="Meiryo UI" panose="020B0604030504040204" pitchFamily="50" charset="-128"/>
                          <a:ea typeface="Meiryo UI" panose="020B0604030504040204" pitchFamily="50" charset="-128"/>
                        </a:rPr>
                        <a:t>かならず避難！＞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nSpc>
                          <a:spcPct val="100000"/>
                        </a:lnSpc>
                      </a:pPr>
                      <a:endParaRPr kumimoji="1" lang="en-US" altLang="ja-JP" sz="1200" b="0" u="none">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28461"/>
                  </a:ext>
                </a:extLst>
              </a:tr>
              <a:tr h="574125">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警戒レベル</a:t>
                      </a:r>
                      <a:endParaRPr kumimoji="1" lang="en-US" altLang="ja-JP" b="1">
                        <a:solidFill>
                          <a:schemeClr val="bg1"/>
                        </a:solidFill>
                        <a:latin typeface="Meiryo UI" panose="020B0604030504040204" pitchFamily="50" charset="-128"/>
                        <a:ea typeface="Meiryo UI" panose="020B0604030504040204" pitchFamily="50" charset="-128"/>
                      </a:endParaRPr>
                    </a:p>
                    <a:p>
                      <a:pPr algn="ctr"/>
                      <a:r>
                        <a:rPr kumimoji="1" lang="ja-JP" altLang="en-US" b="1">
                          <a:solidFill>
                            <a:schemeClr val="bg1"/>
                          </a:solidFill>
                          <a:latin typeface="Meiryo UI" panose="020B0604030504040204" pitchFamily="50" charset="-128"/>
                          <a:ea typeface="Meiryo UI" panose="020B0604030504040204" pitchFamily="50" charset="-128"/>
                        </a:rPr>
                        <a:t>４相当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レベル４</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氾濫危険警報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レベル４</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大雨危険警報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レベル４</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土砂災害危険警報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AA00AA"/>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レベル４</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高潮危険警報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AA00AA"/>
                    </a:solidFill>
                  </a:tcPr>
                </a:tc>
                <a:tc>
                  <a:txBody>
                    <a:bodyPr/>
                    <a:lstStyle/>
                    <a:p>
                      <a:pPr>
                        <a:lnSpc>
                          <a:spcPct val="100000"/>
                        </a:lnSpc>
                      </a:pPr>
                      <a:r>
                        <a:rPr kumimoji="1" lang="ja-JP" altLang="en-US" sz="1200" b="0" u="none">
                          <a:solidFill>
                            <a:schemeClr val="tx1"/>
                          </a:solidFill>
                          <a:latin typeface="Meiryo UI" panose="020B0604030504040204" pitchFamily="50" charset="-128"/>
                          <a:ea typeface="Meiryo UI" panose="020B0604030504040204" pitchFamily="50" charset="-128"/>
                        </a:rPr>
                        <a:t>危険な場所から全員避難</a:t>
                      </a:r>
                      <a:endParaRPr kumimoji="1" lang="en-US" altLang="ja-JP" sz="1200" b="0" u="none">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521898"/>
                  </a:ext>
                </a:extLst>
              </a:tr>
              <a:tr h="574766">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警戒レベル</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b="1">
                          <a:solidFill>
                            <a:schemeClr val="bg1"/>
                          </a:solidFill>
                          <a:latin typeface="Meiryo UI" panose="020B0604030504040204" pitchFamily="50" charset="-128"/>
                          <a:ea typeface="Meiryo UI" panose="020B0604030504040204" pitchFamily="50" charset="-128"/>
                        </a:rPr>
                        <a:t>３相当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レベル３</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氾濫警報</a:t>
                      </a:r>
                      <a:endParaRPr kumimoji="1" lang="en-US" altLang="ja-JP" sz="1200" b="1">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レベル３</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大雨警報</a:t>
                      </a:r>
                      <a:endParaRPr kumimoji="1" lang="en-US" altLang="ja-JP" sz="1200" b="1">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レベル３</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土砂災害警報</a:t>
                      </a:r>
                      <a:endParaRPr kumimoji="1" lang="en-US" altLang="ja-JP" sz="1200" b="1">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レベル３</a:t>
                      </a:r>
                      <a:endParaRPr kumimoji="1" lang="en-US" altLang="ja-JP" sz="1200" b="1">
                        <a:solidFill>
                          <a:schemeClr val="bg1"/>
                        </a:solidFill>
                        <a:latin typeface="Meiryo UI" panose="020B0604030504040204" pitchFamily="50" charset="-128"/>
                        <a:ea typeface="Meiryo UI" panose="020B0604030504040204" pitchFamily="50" charset="-128"/>
                      </a:endParaRPr>
                    </a:p>
                    <a:p>
                      <a:pPr algn="ctr"/>
                      <a:r>
                        <a:rPr kumimoji="1" lang="ja-JP" altLang="en-US" sz="1200" b="1">
                          <a:solidFill>
                            <a:schemeClr val="bg1"/>
                          </a:solidFill>
                          <a:latin typeface="Meiryo UI" panose="020B0604030504040204" pitchFamily="50" charset="-128"/>
                          <a:ea typeface="Meiryo UI" panose="020B0604030504040204" pitchFamily="50" charset="-128"/>
                        </a:rPr>
                        <a:t>高潮警報</a:t>
                      </a:r>
                      <a:endParaRPr kumimoji="1" lang="en-US" altLang="ja-JP" sz="1200" b="1">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nSpc>
                          <a:spcPct val="100000"/>
                        </a:lnSpc>
                      </a:pPr>
                      <a:r>
                        <a:rPr kumimoji="1" lang="ja-JP" altLang="en-US" sz="1200">
                          <a:latin typeface="Meiryo UI" panose="020B0604030504040204" pitchFamily="50" charset="-128"/>
                          <a:ea typeface="Meiryo UI" panose="020B0604030504040204" pitchFamily="50" charset="-128"/>
                        </a:rPr>
                        <a:t>避難に時間を要する人は早めに避難、避難の準備など</a:t>
                      </a:r>
                      <a:endParaRPr kumimoji="1" lang="ja-JP"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9972695"/>
                  </a:ext>
                </a:extLst>
              </a:tr>
              <a:tr h="609600">
                <a:tc>
                  <a:txBody>
                    <a:bodyPr/>
                    <a:lstStyle/>
                    <a:p>
                      <a:pPr algn="ctr"/>
                      <a:r>
                        <a:rPr kumimoji="1" lang="ja-JP" altLang="en-US" sz="1200" b="1">
                          <a:latin typeface="Meiryo UI" panose="020B0604030504040204" pitchFamily="50" charset="-128"/>
                          <a:ea typeface="Meiryo UI" panose="020B0604030504040204" pitchFamily="50" charset="-128"/>
                        </a:rPr>
                        <a:t>警戒レベル</a:t>
                      </a:r>
                      <a:endParaRPr kumimoji="1" lang="en-US" altLang="ja-JP" sz="1200"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200" b="1">
                          <a:latin typeface="Meiryo UI" panose="020B0604030504040204" pitchFamily="50" charset="-128"/>
                          <a:ea typeface="Meiryo UI" panose="020B0604030504040204" pitchFamily="50" charset="-128"/>
                        </a:rPr>
                        <a:t>レベル２</a:t>
                      </a:r>
                      <a:endParaRPr kumimoji="1" lang="en-US" altLang="ja-JP" sz="1200" b="1">
                        <a:latin typeface="Meiryo UI" panose="020B0604030504040204" pitchFamily="50" charset="-128"/>
                        <a:ea typeface="Meiryo UI" panose="020B0604030504040204" pitchFamily="50" charset="-128"/>
                      </a:endParaRPr>
                    </a:p>
                    <a:p>
                      <a:pPr algn="ctr"/>
                      <a:r>
                        <a:rPr kumimoji="1" lang="ja-JP" altLang="en-US" sz="1200" b="1">
                          <a:latin typeface="Meiryo UI" panose="020B0604030504040204" pitchFamily="50" charset="-128"/>
                          <a:ea typeface="Meiryo UI" panose="020B0604030504040204" pitchFamily="50" charset="-128"/>
                        </a:rPr>
                        <a:t>氾濫注意報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200" b="1">
                          <a:latin typeface="Meiryo UI" panose="020B0604030504040204" pitchFamily="50" charset="-128"/>
                          <a:ea typeface="Meiryo UI" panose="020B0604030504040204" pitchFamily="50" charset="-128"/>
                        </a:rPr>
                        <a:t>レベル２</a:t>
                      </a:r>
                      <a:endParaRPr kumimoji="1" lang="en-US" altLang="ja-JP" sz="1200" b="1">
                        <a:latin typeface="Meiryo UI" panose="020B0604030504040204" pitchFamily="50" charset="-128"/>
                        <a:ea typeface="Meiryo UI" panose="020B0604030504040204" pitchFamily="50" charset="-128"/>
                      </a:endParaRPr>
                    </a:p>
                    <a:p>
                      <a:pPr algn="ctr"/>
                      <a:r>
                        <a:rPr kumimoji="1" lang="ja-JP" altLang="en-US" sz="1200" b="1">
                          <a:latin typeface="Meiryo UI" panose="020B0604030504040204" pitchFamily="50" charset="-128"/>
                          <a:ea typeface="Meiryo UI" panose="020B0604030504040204" pitchFamily="50" charset="-128"/>
                        </a:rPr>
                        <a:t>大雨注意報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200" b="1">
                          <a:latin typeface="Meiryo UI" panose="020B0604030504040204" pitchFamily="50" charset="-128"/>
                          <a:ea typeface="Meiryo UI" panose="020B0604030504040204" pitchFamily="50" charset="-128"/>
                        </a:rPr>
                        <a:t>レベル２</a:t>
                      </a:r>
                      <a:endParaRPr kumimoji="1" lang="en-US" altLang="ja-JP" sz="1200" b="1">
                        <a:latin typeface="Meiryo UI" panose="020B0604030504040204" pitchFamily="50" charset="-128"/>
                        <a:ea typeface="Meiryo UI" panose="020B0604030504040204" pitchFamily="50" charset="-128"/>
                      </a:endParaRPr>
                    </a:p>
                    <a:p>
                      <a:pPr algn="ctr"/>
                      <a:r>
                        <a:rPr kumimoji="1" lang="ja-JP" altLang="en-US" sz="1200" b="1">
                          <a:latin typeface="Meiryo UI" panose="020B0604030504040204" pitchFamily="50" charset="-128"/>
                          <a:ea typeface="Meiryo UI" panose="020B0604030504040204" pitchFamily="50" charset="-128"/>
                        </a:rPr>
                        <a:t>土砂災害注意報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ctr"/>
                      <a:r>
                        <a:rPr kumimoji="1" lang="ja-JP" altLang="en-US" sz="1200" b="1">
                          <a:latin typeface="Meiryo UI" panose="020B0604030504040204" pitchFamily="50" charset="-128"/>
                          <a:ea typeface="Meiryo UI" panose="020B0604030504040204" pitchFamily="50" charset="-128"/>
                        </a:rPr>
                        <a:t>レベル２</a:t>
                      </a:r>
                      <a:endParaRPr kumimoji="1" lang="en-US" altLang="ja-JP" sz="1200" b="1">
                        <a:latin typeface="Meiryo UI" panose="020B0604030504040204" pitchFamily="50" charset="-128"/>
                        <a:ea typeface="Meiryo UI" panose="020B0604030504040204" pitchFamily="50" charset="-128"/>
                      </a:endParaRPr>
                    </a:p>
                    <a:p>
                      <a:pPr algn="ctr"/>
                      <a:r>
                        <a:rPr kumimoji="1" lang="ja-JP" altLang="en-US" sz="1200" b="1">
                          <a:latin typeface="Meiryo UI" panose="020B0604030504040204" pitchFamily="50" charset="-128"/>
                          <a:ea typeface="Meiryo UI" panose="020B0604030504040204" pitchFamily="50" charset="-128"/>
                        </a:rPr>
                        <a:t>高潮注意報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Meiryo UI" panose="020B0604030504040204" pitchFamily="50" charset="-128"/>
                          <a:ea typeface="Meiryo UI" panose="020B0604030504040204" pitchFamily="50" charset="-128"/>
                        </a:rPr>
                        <a:t>避難行動を確認（避難場所や避難ルート、避難のタイミングなど）</a:t>
                      </a:r>
                      <a:endParaRPr lang="ja-JP"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951932"/>
                  </a:ext>
                </a:extLst>
              </a:tr>
              <a:tr h="609600">
                <a:tc>
                  <a:txBody>
                    <a:bodyPr/>
                    <a:lstStyle/>
                    <a:p>
                      <a:pPr algn="ctr"/>
                      <a:r>
                        <a:rPr kumimoji="1" lang="ja-JP" altLang="en-US" sz="1200" b="1">
                          <a:latin typeface="Meiryo UI" panose="020B0604030504040204" pitchFamily="50" charset="-128"/>
                          <a:ea typeface="Meiryo UI" panose="020B0604030504040204" pitchFamily="50" charset="-128"/>
                        </a:rPr>
                        <a:t>警戒レベル</a:t>
                      </a:r>
                      <a:endParaRPr kumimoji="1" lang="en-US" altLang="ja-JP"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kumimoji="1" lang="ja-JP" altLang="en-US" sz="1200" b="1">
                          <a:latin typeface="Meiryo UI" panose="020B0604030504040204" pitchFamily="50" charset="-128"/>
                          <a:ea typeface="Meiryo UI" panose="020B0604030504040204" pitchFamily="50" charset="-128"/>
                        </a:rPr>
                        <a:t>早期注意情報</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災害への心構えを高める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3431626"/>
                  </a:ext>
                </a:extLst>
              </a:tr>
            </a:tbl>
          </a:graphicData>
        </a:graphic>
      </p:graphicFrame>
      <p:cxnSp>
        <p:nvCxnSpPr>
          <p:cNvPr id="8" name="直線コネクタ 7">
            <a:extLst>
              <a:ext uri="{FF2B5EF4-FFF2-40B4-BE49-F238E27FC236}">
                <a16:creationId xmlns:a16="http://schemas.microsoft.com/office/drawing/2014/main" id="{2742BFAA-8D16-A5E6-6DE7-0F2075E1900C}"/>
              </a:ext>
            </a:extLst>
          </p:cNvPr>
          <p:cNvCxnSpPr/>
          <p:nvPr/>
        </p:nvCxnSpPr>
        <p:spPr>
          <a:xfrm>
            <a:off x="402727" y="3754477"/>
            <a:ext cx="2377440" cy="14027"/>
          </a:xfrm>
          <a:prstGeom prst="line">
            <a:avLst/>
          </a:prstGeom>
          <a:ln w="19050">
            <a:solidFill>
              <a:srgbClr val="AA00AA"/>
            </a:solidFill>
            <a:prstDash val="dashDot"/>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DAE0D86-0D24-3368-3FE2-D7974B5FFB7A}"/>
              </a:ext>
            </a:extLst>
          </p:cNvPr>
          <p:cNvCxnSpPr/>
          <p:nvPr/>
        </p:nvCxnSpPr>
        <p:spPr>
          <a:xfrm flipV="1">
            <a:off x="6481309" y="3767177"/>
            <a:ext cx="2364378" cy="7013"/>
          </a:xfrm>
          <a:prstGeom prst="line">
            <a:avLst/>
          </a:prstGeom>
          <a:ln w="19050">
            <a:solidFill>
              <a:srgbClr val="AA00AA"/>
            </a:solidFill>
            <a:prstDash val="dashDot"/>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C04AC842-3832-6FA4-F237-3FFF591368D4}"/>
              </a:ext>
            </a:extLst>
          </p:cNvPr>
          <p:cNvSpPr txBox="1"/>
          <p:nvPr/>
        </p:nvSpPr>
        <p:spPr>
          <a:xfrm>
            <a:off x="153480" y="1978962"/>
            <a:ext cx="4909947"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新しい防災気象情報の情報体系とその名称</a:t>
            </a:r>
          </a:p>
        </p:txBody>
      </p:sp>
      <p:sp>
        <p:nvSpPr>
          <p:cNvPr id="10" name="テキスト ボックス 9">
            <a:extLst>
              <a:ext uri="{FF2B5EF4-FFF2-40B4-BE49-F238E27FC236}">
                <a16:creationId xmlns:a16="http://schemas.microsoft.com/office/drawing/2014/main" id="{9E83EF89-8246-437F-597A-5E7A253196F3}"/>
              </a:ext>
            </a:extLst>
          </p:cNvPr>
          <p:cNvSpPr txBox="1"/>
          <p:nvPr/>
        </p:nvSpPr>
        <p:spPr>
          <a:xfrm>
            <a:off x="76200" y="718566"/>
            <a:ext cx="8943975" cy="900246"/>
          </a:xfrm>
          <a:prstGeom prst="rect">
            <a:avLst/>
          </a:prstGeom>
          <a:noFill/>
          <a:ln w="19050">
            <a:solidFill>
              <a:schemeClr val="tx1"/>
            </a:solidFill>
          </a:ln>
        </p:spPr>
        <p:txBody>
          <a:bodyPr wrap="square" rtlCol="0">
            <a:spAutoFit/>
          </a:bodyPr>
          <a:lstStyle/>
          <a:p>
            <a:pPr marL="285750" lvl="0" indent="-285750" algn="just" fontAlgn="auto">
              <a:spcBef>
                <a:spcPts val="0"/>
              </a:spcBef>
              <a:spcAft>
                <a:spcPts val="0"/>
              </a:spcAft>
              <a:buFont typeface="Wingdings" panose="05000000000000000000" pitchFamily="2" charset="2"/>
              <a:buChar char="l"/>
              <a:defRPr/>
            </a:pPr>
            <a:r>
              <a:rPr kumimoji="1" lang="ja-JP" altLang="en-US" sz="17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防災気象情報</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河川氾濫、</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大雨、土砂災害、高潮）</a:t>
            </a:r>
            <a:r>
              <a:rPr kumimoji="1" lang="ja-JP" altLang="en-US" sz="17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を５段階の警戒レベルにあわせて発表</a:t>
            </a:r>
            <a:r>
              <a:rPr kumimoji="1" lang="ja-JP" altLang="en-US" sz="17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します。</a:t>
            </a:r>
            <a:endParaRPr kumimoji="1" lang="en-US" altLang="ja-JP" sz="17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750" i="0" u="none" strike="noStrike" kern="1200" cap="none" normalizeH="0" noProof="0" dirty="0">
                <a:ln>
                  <a:noFill/>
                </a:ln>
                <a:solidFill>
                  <a:prstClr val="black"/>
                </a:solidFill>
                <a:effectLst/>
                <a:uLnTx/>
                <a:uFillTx/>
                <a:latin typeface="Meiryo UI" panose="020B0604030504040204" pitchFamily="50" charset="-128"/>
                <a:ea typeface="Meiryo UI" panose="020B0604030504040204" pitchFamily="50" charset="-128"/>
              </a:rPr>
              <a:t>対象災害</a:t>
            </a:r>
            <a:r>
              <a:rPr kumimoji="1" lang="ja-JP" altLang="en-US" sz="175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ごとの情報</a:t>
            </a:r>
            <a:r>
              <a:rPr lang="ja-JP" altLang="en-US" sz="1750" dirty="0">
                <a:solidFill>
                  <a:prstClr val="black"/>
                </a:solidFill>
                <a:latin typeface="Meiryo UI" panose="020B0604030504040204" pitchFamily="50" charset="-128"/>
                <a:ea typeface="Meiryo UI" panose="020B0604030504040204" pitchFamily="50" charset="-128"/>
              </a:rPr>
              <a:t>として</a:t>
            </a:r>
            <a:r>
              <a:rPr kumimoji="1" lang="ja-JP" altLang="en-US" sz="175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整理するとともに、</a:t>
            </a:r>
            <a:r>
              <a:rPr lang="ja-JP" altLang="en-US" sz="1750" b="1" u="sng" dirty="0">
                <a:solidFill>
                  <a:prstClr val="black"/>
                </a:solidFill>
                <a:latin typeface="Meiryo UI" panose="020B0604030504040204" pitchFamily="50" charset="-128"/>
                <a:ea typeface="Meiryo UI" panose="020B0604030504040204" pitchFamily="50" charset="-128"/>
              </a:rPr>
              <a:t>レベル４相当の情報として危険警報を新設</a:t>
            </a:r>
            <a:r>
              <a:rPr lang="ja-JP" altLang="en-US" sz="1750" b="1" u="sng" dirty="0">
                <a:latin typeface="Meiryo UI" panose="020B0604030504040204" pitchFamily="50" charset="-128"/>
                <a:ea typeface="Meiryo UI" panose="020B0604030504040204" pitchFamily="50" charset="-128"/>
              </a:rPr>
              <a:t>します</a:t>
            </a:r>
            <a:r>
              <a:rPr lang="ja-JP" altLang="en-US" sz="1750" dirty="0">
                <a:latin typeface="Meiryo UI" panose="020B0604030504040204" pitchFamily="50" charset="-128"/>
                <a:ea typeface="Meiryo UI" panose="020B0604030504040204" pitchFamily="50" charset="-128"/>
              </a:rPr>
              <a:t>。</a:t>
            </a:r>
            <a:endParaRPr kumimoji="1" lang="en-US" altLang="ja-JP" sz="175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7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情報名称そのものにレベルの数字を付けて発表</a:t>
            </a:r>
            <a:r>
              <a:rPr kumimoji="1" lang="ja-JP" altLang="en-US" sz="175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rPr>
              <a:t>します</a:t>
            </a:r>
            <a:r>
              <a:rPr kumimoji="1" lang="ja-JP" altLang="en-US" sz="17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7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（例：レベル４大雨危険警報 等）</a:t>
            </a:r>
            <a:endParaRPr kumimoji="1" lang="en-US" altLang="ja-JP" sz="17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スライド番号プレースホルダー 2">
            <a:extLst>
              <a:ext uri="{FF2B5EF4-FFF2-40B4-BE49-F238E27FC236}">
                <a16:creationId xmlns:a16="http://schemas.microsoft.com/office/drawing/2014/main" id="{E025E0EA-C822-F541-BED8-AB23E840C2A9}"/>
              </a:ext>
            </a:extLst>
          </p:cNvPr>
          <p:cNvSpPr txBox="1">
            <a:spLocks/>
          </p:cNvSpPr>
          <p:nvPr/>
        </p:nvSpPr>
        <p:spPr bwMode="auto">
          <a:xfrm>
            <a:off x="7010400" y="6479862"/>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rPr>
              <a:pPr fontAlgn="auto">
                <a:spcBef>
                  <a:spcPts val="0"/>
                </a:spcBef>
                <a:spcAft>
                  <a:spcPts val="0"/>
                </a:spcAft>
                <a:defRPr/>
              </a:pPr>
              <a:t>3</a:t>
            </a:fld>
            <a:endParaRPr lang="en-US" altLang="ja-JP">
              <a:solidFill>
                <a:prstClr val="black"/>
              </a:solidFill>
            </a:endParaRPr>
          </a:p>
        </p:txBody>
      </p:sp>
    </p:spTree>
    <p:extLst>
      <p:ext uri="{BB962C8B-B14F-4D97-AF65-F5344CB8AC3E}">
        <p14:creationId xmlns:p14="http://schemas.microsoft.com/office/powerpoint/2010/main" val="3781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94B9A-3D0F-EFF5-1067-280321B09E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EBFAA9-76D1-2A9D-D5DF-8BB21B1725F7}"/>
              </a:ext>
            </a:extLst>
          </p:cNvPr>
          <p:cNvSpPr>
            <a:spLocks noGrp="1"/>
          </p:cNvSpPr>
          <p:nvPr>
            <p:ph type="title"/>
          </p:nvPr>
        </p:nvSpPr>
        <p:spPr>
          <a:xfrm>
            <a:off x="0" y="8766"/>
            <a:ext cx="6201508" cy="476250"/>
          </a:xfrm>
        </p:spPr>
        <p:txBody>
          <a:bodyPr/>
          <a:lstStyle/>
          <a:p>
            <a:r>
              <a:rPr lang="ja-JP" altLang="en-US" sz="2400"/>
              <a:t>河川氾濫・大雨に関する情報</a:t>
            </a:r>
            <a:endParaRPr kumimoji="1" lang="ja-JP" altLang="en-US" sz="2400"/>
          </a:p>
        </p:txBody>
      </p:sp>
      <p:graphicFrame>
        <p:nvGraphicFramePr>
          <p:cNvPr id="3" name="表 4">
            <a:extLst>
              <a:ext uri="{FF2B5EF4-FFF2-40B4-BE49-F238E27FC236}">
                <a16:creationId xmlns:a16="http://schemas.microsoft.com/office/drawing/2014/main" id="{5864B0B3-1A62-76B4-7C39-11CF56656DC2}"/>
              </a:ext>
            </a:extLst>
          </p:cNvPr>
          <p:cNvGraphicFramePr>
            <a:graphicFrameLocks noGrp="1"/>
          </p:cNvGraphicFramePr>
          <p:nvPr>
            <p:extLst>
              <p:ext uri="{D42A27DB-BD31-4B8C-83A1-F6EECF244321}">
                <p14:modId xmlns:p14="http://schemas.microsoft.com/office/powerpoint/2010/main" val="3833481605"/>
              </p:ext>
            </p:extLst>
          </p:nvPr>
        </p:nvGraphicFramePr>
        <p:xfrm>
          <a:off x="486022" y="2832377"/>
          <a:ext cx="6102221" cy="3949423"/>
        </p:xfrm>
        <a:graphic>
          <a:graphicData uri="http://schemas.openxmlformats.org/drawingml/2006/table">
            <a:tbl>
              <a:tblPr firstRow="1" bandRow="1">
                <a:tableStyleId>{5C22544A-7EE6-4342-B048-85BDC9FD1C3A}</a:tableStyleId>
              </a:tblPr>
              <a:tblGrid>
                <a:gridCol w="291312">
                  <a:extLst>
                    <a:ext uri="{9D8B030D-6E8A-4147-A177-3AD203B41FA5}">
                      <a16:colId xmlns:a16="http://schemas.microsoft.com/office/drawing/2014/main" val="3510320624"/>
                    </a:ext>
                  </a:extLst>
                </a:gridCol>
                <a:gridCol w="613757">
                  <a:extLst>
                    <a:ext uri="{9D8B030D-6E8A-4147-A177-3AD203B41FA5}">
                      <a16:colId xmlns:a16="http://schemas.microsoft.com/office/drawing/2014/main" val="1054142566"/>
                    </a:ext>
                  </a:extLst>
                </a:gridCol>
                <a:gridCol w="1651518">
                  <a:extLst>
                    <a:ext uri="{9D8B030D-6E8A-4147-A177-3AD203B41FA5}">
                      <a16:colId xmlns:a16="http://schemas.microsoft.com/office/drawing/2014/main" val="292480099"/>
                    </a:ext>
                  </a:extLst>
                </a:gridCol>
                <a:gridCol w="1707502">
                  <a:extLst>
                    <a:ext uri="{9D8B030D-6E8A-4147-A177-3AD203B41FA5}">
                      <a16:colId xmlns:a16="http://schemas.microsoft.com/office/drawing/2014/main" val="3488067380"/>
                    </a:ext>
                  </a:extLst>
                </a:gridCol>
                <a:gridCol w="1838132">
                  <a:extLst>
                    <a:ext uri="{9D8B030D-6E8A-4147-A177-3AD203B41FA5}">
                      <a16:colId xmlns:a16="http://schemas.microsoft.com/office/drawing/2014/main" val="2940193090"/>
                    </a:ext>
                  </a:extLst>
                </a:gridCol>
              </a:tblGrid>
              <a:tr h="366592">
                <a:tc gridSpan="2">
                  <a:txBody>
                    <a:bodyPr/>
                    <a:lstStyle/>
                    <a:p>
                      <a:pPr algn="ctr"/>
                      <a:r>
                        <a:rPr kumimoji="1" lang="ja-JP" altLang="en-US" sz="1300" b="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分類</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endParaRPr kumimoji="1" lang="ja-JP" altLang="en-US"/>
                    </a:p>
                  </a:txBody>
                  <a:tcPr/>
                </a:tc>
                <a:tc>
                  <a:txBody>
                    <a:bodyPr/>
                    <a:lstStyle/>
                    <a:p>
                      <a:pPr algn="ctr"/>
                      <a:r>
                        <a:rPr kumimoji="1" lang="ja-JP" altLang="en-US" sz="130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洪水予報河川</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ja-JP" altLang="en-US" sz="130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水位周知河川</a:t>
                      </a:r>
                      <a:endParaRPr kumimoji="1" lang="en-US" altLang="ja-JP" sz="130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kumimoji="1" lang="ja-JP" altLang="en-US" sz="1050">
                          <a:solidFill>
                            <a:schemeClr val="bg1"/>
                          </a:solidFill>
                          <a:effectLst>
                            <a:outerShdw blurRad="38100" dist="38100" dir="2700000" algn="tl">
                              <a:srgbClr val="000000">
                                <a:alpha val="43137"/>
                              </a:srgbClr>
                            </a:outerShdw>
                          </a:effectLst>
                          <a:latin typeface="Meiryo UI"/>
                          <a:ea typeface="Meiryo UI"/>
                        </a:rPr>
                        <a:t>左記以外の河川も含む</a:t>
                      </a:r>
                      <a:endParaRPr kumimoji="1" lang="en-US" altLang="ja-JP" sz="1050">
                        <a:solidFill>
                          <a:schemeClr val="bg1"/>
                        </a:solidFill>
                        <a:effectLst>
                          <a:outerShdw blurRad="38100" dist="38100" dir="2700000" algn="tl">
                            <a:srgbClr val="000000">
                              <a:alpha val="43137"/>
                            </a:srgbClr>
                          </a:outerShdw>
                        </a:effectLst>
                        <a:latin typeface="Meiryo UI"/>
                        <a:ea typeface="Meiryo UI"/>
                      </a:endParaRPr>
                    </a:p>
                    <a:p>
                      <a:pPr algn="ctr"/>
                      <a:r>
                        <a:rPr kumimoji="1" lang="ja-JP" altLang="en-US" sz="1200">
                          <a:solidFill>
                            <a:schemeClr val="bg1"/>
                          </a:solidFill>
                          <a:effectLst>
                            <a:outerShdw blurRad="38100" dist="38100" dir="2700000" algn="tl">
                              <a:srgbClr val="000000">
                                <a:alpha val="43137"/>
                              </a:srgbClr>
                            </a:outerShdw>
                          </a:effectLst>
                          <a:latin typeface="Meiryo UI"/>
                          <a:ea typeface="Meiryo UI"/>
                        </a:rPr>
                        <a:t>洪水警報等</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108738719"/>
                  </a:ext>
                </a:extLst>
              </a:tr>
              <a:tr h="319963">
                <a:tc gridSpan="2">
                  <a:txBody>
                    <a:bodyPr/>
                    <a:lstStyle/>
                    <a:p>
                      <a:pPr algn="ctr"/>
                      <a:r>
                        <a:rPr kumimoji="1" lang="ja-JP" altLang="en-US" sz="1100" b="1">
                          <a:latin typeface="Meiryo UI"/>
                          <a:ea typeface="Meiryo UI"/>
                        </a:rPr>
                        <a:t>河川数</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hMerge="1">
                  <a:txBody>
                    <a:bodyPr/>
                    <a:lstStyle/>
                    <a:p>
                      <a:endParaRPr kumimoji="1" lang="ja-JP" altLang="en-US"/>
                    </a:p>
                  </a:txBody>
                  <a:tcPr/>
                </a:tc>
                <a:tc>
                  <a:txBody>
                    <a:bodyPr/>
                    <a:lstStyle/>
                    <a:p>
                      <a:pPr algn="ctr"/>
                      <a:r>
                        <a:rPr kumimoji="1" lang="ja-JP" altLang="en-US" sz="1100" b="1">
                          <a:latin typeface="Meiryo UI"/>
                          <a:ea typeface="Meiryo UI"/>
                        </a:rPr>
                        <a:t>約</a:t>
                      </a:r>
                      <a:r>
                        <a:rPr kumimoji="1" lang="en-US" altLang="ja-JP" sz="1100" b="1">
                          <a:latin typeface="Meiryo UI"/>
                          <a:ea typeface="Meiryo UI"/>
                        </a:rPr>
                        <a:t>400</a:t>
                      </a:r>
                      <a:r>
                        <a:rPr kumimoji="1" lang="ja-JP" altLang="en-US" sz="1100" b="1">
                          <a:latin typeface="Meiryo UI"/>
                          <a:ea typeface="Meiryo UI"/>
                        </a:rPr>
                        <a:t>河川</a:t>
                      </a:r>
                      <a:endParaRPr kumimoji="1" lang="en-US" altLang="ja-JP" sz="1100" b="1">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rowSpan="10">
                  <a:txBody>
                    <a:bodyPr/>
                    <a:lstStyle/>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a:ea typeface="Meiryo UI"/>
                      </a:endParaRPr>
                    </a:p>
                    <a:p>
                      <a:pPr algn="ctr"/>
                      <a:endParaRPr kumimoji="1" lang="en-US" altLang="ja-JP" sz="2000" b="1" baseline="30000">
                        <a:latin typeface="Meiryo UI" panose="020B0604030504040204" pitchFamily="50" charset="-128"/>
                        <a:ea typeface="Meiryo UI" panose="020B0604030504040204" pitchFamily="50"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10">
                  <a:txBody>
                    <a:bodyPr/>
                    <a:lstStyle/>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p>
                      <a:pPr algn="ctr"/>
                      <a:endParaRPr kumimoji="1" lang="en-US" altLang="ja-JP" sz="2000" b="1" baseline="30000">
                        <a:latin typeface="Meiryo UI" panose="020B0604030504040204" pitchFamily="50" charset="-128"/>
                        <a:ea typeface="Meiryo UI" panose="020B0604030504040204" pitchFamily="50"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534709962"/>
                  </a:ext>
                </a:extLst>
              </a:tr>
              <a:tr h="373680">
                <a:tc gridSpan="2">
                  <a:txBody>
                    <a:bodyPr/>
                    <a:lstStyle/>
                    <a:p>
                      <a:pPr algn="ctr"/>
                      <a:r>
                        <a:rPr kumimoji="1" lang="ja-JP" altLang="en-US" sz="1100" b="1">
                          <a:latin typeface="Meiryo UI"/>
                          <a:ea typeface="Meiryo UI"/>
                        </a:rPr>
                        <a:t>発表主体</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hMerge="1">
                  <a:txBody>
                    <a:bodyPr/>
                    <a:lstStyle/>
                    <a:p>
                      <a:endParaRPr kumimoji="1" lang="ja-JP" altLang="en-US"/>
                    </a:p>
                  </a:txBody>
                  <a:tcPr/>
                </a:tc>
                <a:tc>
                  <a:txBody>
                    <a:bodyPr/>
                    <a:lstStyle/>
                    <a:p>
                      <a:pPr algn="ctr"/>
                      <a:r>
                        <a:rPr kumimoji="1" lang="ja-JP" altLang="en-US" sz="1100" b="1">
                          <a:latin typeface="Meiryo UI"/>
                          <a:ea typeface="Meiryo UI"/>
                        </a:rPr>
                        <a:t>河川事務所または</a:t>
                      </a:r>
                      <a:endParaRPr kumimoji="1" lang="en-US" altLang="ja-JP" sz="1100" b="1">
                        <a:latin typeface="Meiryo UI"/>
                        <a:ea typeface="Meiryo UI"/>
                      </a:endParaRPr>
                    </a:p>
                    <a:p>
                      <a:pPr algn="ctr"/>
                      <a:r>
                        <a:rPr kumimoji="1" lang="ja-JP" altLang="en-US" sz="1100" b="1">
                          <a:latin typeface="Meiryo UI"/>
                          <a:ea typeface="Meiryo UI"/>
                        </a:rPr>
                        <a:t>都道府県と気象台</a:t>
                      </a:r>
                    </a:p>
                  </a:txBody>
                  <a:tcPr marL="0" marR="360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EB"/>
                    </a:solidFill>
                  </a:tcPr>
                </a:tc>
                <a:tc vMerge="1">
                  <a:txBody>
                    <a:bodyPr/>
                    <a:lstStyle/>
                    <a:p>
                      <a:pPr algn="ctr"/>
                      <a:endParaRPr kumimoji="1" lang="en-US" altLang="ja-JP" sz="1100" b="1">
                        <a:solidFill>
                          <a:schemeClr val="tx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vMerge="1">
                  <a:txBody>
                    <a:bodyPr/>
                    <a:lstStyle/>
                    <a:p>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EB"/>
                    </a:solidFill>
                  </a:tcPr>
                </a:tc>
                <a:extLst>
                  <a:ext uri="{0D108BD9-81ED-4DB2-BD59-A6C34878D82A}">
                    <a16:rowId xmlns:a16="http://schemas.microsoft.com/office/drawing/2014/main" val="3382287502"/>
                  </a:ext>
                </a:extLst>
              </a:tr>
              <a:tr h="307455">
                <a:tc gridSpan="2">
                  <a:txBody>
                    <a:bodyPr/>
                    <a:lstStyle/>
                    <a:p>
                      <a:pPr algn="ctr"/>
                      <a:r>
                        <a:rPr kumimoji="1" lang="ja-JP" altLang="en-US" sz="1100" b="1">
                          <a:latin typeface="Meiryo UI"/>
                          <a:ea typeface="Meiryo UI"/>
                        </a:rPr>
                        <a:t>発表単位</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hMerge="1">
                  <a:txBody>
                    <a:bodyPr/>
                    <a:lstStyle/>
                    <a:p>
                      <a:endParaRPr kumimoji="1" lang="ja-JP" altLang="en-US"/>
                    </a:p>
                  </a:txBody>
                  <a:tcPr/>
                </a:tc>
                <a:tc>
                  <a:txBody>
                    <a:bodyPr/>
                    <a:lstStyle/>
                    <a:p>
                      <a:pPr algn="ctr"/>
                      <a:r>
                        <a:rPr lang="ja-JP" altLang="en-US" sz="1100" b="1">
                          <a:latin typeface="Meiryo UI"/>
                          <a:ea typeface="Meiryo UI"/>
                        </a:rPr>
                        <a:t>河川ごと</a:t>
                      </a:r>
                      <a:endParaRPr kumimoji="1" lang="ja-JP" altLang="en-US" sz="80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EB"/>
                    </a:solidFill>
                  </a:tcPr>
                </a:tc>
                <a:tc vMerge="1">
                  <a:txBody>
                    <a:bodyPr/>
                    <a:lstStyle/>
                    <a:p>
                      <a:pPr algn="ctr"/>
                      <a:endParaRPr kumimoji="1" lang="en-US" altLang="ja-JP" sz="1000" b="1">
                        <a:solidFill>
                          <a:schemeClr val="accent4"/>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vMerge="1">
                  <a:txBody>
                    <a:bodyPr/>
                    <a:lstStyle/>
                    <a:p>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EB"/>
                    </a:solidFill>
                  </a:tcPr>
                </a:tc>
                <a:extLst>
                  <a:ext uri="{0D108BD9-81ED-4DB2-BD59-A6C34878D82A}">
                    <a16:rowId xmlns:a16="http://schemas.microsoft.com/office/drawing/2014/main" val="1705654929"/>
                  </a:ext>
                </a:extLst>
              </a:tr>
              <a:tr h="307910">
                <a:tc gridSpan="2">
                  <a:txBody>
                    <a:bodyPr/>
                    <a:lstStyle/>
                    <a:p>
                      <a:pPr lvl="0" algn="ctr">
                        <a:buNone/>
                      </a:pPr>
                      <a:r>
                        <a:rPr lang="ja-JP" altLang="en-US" sz="1100" b="1" spc="-100" baseline="0">
                          <a:latin typeface="Meiryo UI"/>
                          <a:ea typeface="Meiryo UI"/>
                        </a:rPr>
                        <a:t>対象とする</a:t>
                      </a:r>
                    </a:p>
                    <a:p>
                      <a:pPr lvl="0" algn="ctr">
                        <a:buNone/>
                      </a:pPr>
                      <a:r>
                        <a:rPr lang="ja-JP" altLang="en-US" sz="1100" b="1" spc="-100" baseline="0">
                          <a:latin typeface="Meiryo UI"/>
                          <a:ea typeface="Meiryo UI"/>
                        </a:rPr>
                        <a:t>主な現象</a:t>
                      </a:r>
                      <a:endParaRPr kumimoji="1" lang="ja-JP" altLang="en-US" sz="1100" b="1" spc="-10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hMerge="1">
                  <a:txBody>
                    <a:bodyPr/>
                    <a:lstStyle/>
                    <a:p>
                      <a:endParaRPr kumimoji="1" lang="ja-JP" altLang="en-US"/>
                    </a:p>
                  </a:txBody>
                  <a:tcPr/>
                </a:tc>
                <a:tc>
                  <a:txBody>
                    <a:bodyPr/>
                    <a:lstStyle/>
                    <a:p>
                      <a:pPr lvl="0" algn="ctr">
                        <a:buNone/>
                      </a:pPr>
                      <a:r>
                        <a:rPr lang="ja-JP" altLang="en-US" sz="1100" b="1">
                          <a:latin typeface="Meiryo UI"/>
                          <a:ea typeface="Meiryo UI"/>
                        </a:rPr>
                        <a:t>外</a:t>
                      </a:r>
                      <a:r>
                        <a:rPr kumimoji="1" lang="ja-JP" altLang="en-US" sz="1100" b="1">
                          <a:latin typeface="Meiryo UI"/>
                          <a:ea typeface="Meiryo UI"/>
                        </a:rPr>
                        <a:t>水</a:t>
                      </a:r>
                      <a:r>
                        <a:rPr lang="ja-JP" altLang="en-US" sz="1100" b="1">
                          <a:latin typeface="Meiryo UI"/>
                          <a:ea typeface="Meiryo UI"/>
                        </a:rPr>
                        <a:t>氾濫</a:t>
                      </a:r>
                      <a:endParaRPr kumimoji="1" lang="ja-JP" sz="1100" b="1"/>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EB"/>
                    </a:solidFill>
                  </a:tcPr>
                </a:tc>
                <a:tc vMerge="1">
                  <a:txBody>
                    <a:bodyPr/>
                    <a:lstStyle/>
                    <a:p>
                      <a:pPr lvl="0" algn="ctr">
                        <a:buNone/>
                      </a:pPr>
                      <a:endParaRPr kumimoji="1" lang="ja-JP" sz="1100" b="1"/>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vMerge="1">
                  <a:txBody>
                    <a:bodyPr/>
                    <a:lstStyle/>
                    <a:p>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EB"/>
                    </a:solidFill>
                  </a:tcPr>
                </a:tc>
                <a:extLst>
                  <a:ext uri="{0D108BD9-81ED-4DB2-BD59-A6C34878D82A}">
                    <a16:rowId xmlns:a16="http://schemas.microsoft.com/office/drawing/2014/main" val="2302644819"/>
                  </a:ext>
                </a:extLst>
              </a:tr>
              <a:tr h="345854">
                <a:tc gridSpan="2">
                  <a:txBody>
                    <a:bodyPr/>
                    <a:lstStyle/>
                    <a:p>
                      <a:pPr lvl="0" algn="ctr">
                        <a:buNone/>
                      </a:pPr>
                      <a:r>
                        <a:rPr lang="ja-JP" altLang="en-US" sz="1100" b="0">
                          <a:latin typeface="Meiryo UI"/>
                          <a:ea typeface="Meiryo UI"/>
                        </a:rPr>
                        <a:t>発表指標</a:t>
                      </a:r>
                      <a:endParaRPr kumimoji="1" lang="ja-JP" sz="1100" b="0"/>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hMerge="1">
                  <a:txBody>
                    <a:bodyPr/>
                    <a:lstStyle/>
                    <a:p>
                      <a:endParaRPr kumimoji="1" lang="ja-JP" altLang="en-US"/>
                    </a:p>
                  </a:txBody>
                  <a:tcPr/>
                </a:tc>
                <a:tc>
                  <a:txBody>
                    <a:bodyPr/>
                    <a:lstStyle/>
                    <a:p>
                      <a:pPr marL="0" marR="0" lvl="0" indent="0" algn="ctr" defTabSz="914436" rtl="0" eaLnBrk="1" fontAlgn="auto" latinLnBrk="0" hangingPunct="1">
                        <a:lnSpc>
                          <a:spcPct val="100000"/>
                        </a:lnSpc>
                        <a:spcBef>
                          <a:spcPts val="0"/>
                        </a:spcBef>
                        <a:spcAft>
                          <a:spcPts val="0"/>
                        </a:spcAft>
                        <a:buClrTx/>
                        <a:buSzTx/>
                        <a:buFontTx/>
                        <a:buNone/>
                        <a:tabLst/>
                        <a:defRPr/>
                      </a:pPr>
                      <a:r>
                        <a:rPr kumimoji="1" lang="ja-JP" altLang="en-US" sz="1050" b="0" spc="-20" baseline="0">
                          <a:latin typeface="Meiryo UI"/>
                          <a:ea typeface="Meiryo UI"/>
                        </a:rPr>
                        <a:t>水位</a:t>
                      </a:r>
                      <a:r>
                        <a:rPr kumimoji="1" lang="ja-JP" altLang="en-US" sz="1000" b="0" i="0" u="none" strike="noStrike" kern="1200" cap="none" spc="0" normalizeH="0" baseline="0" noProof="0">
                          <a:ln>
                            <a:noFill/>
                          </a:ln>
                          <a:solidFill>
                            <a:srgbClr val="000000"/>
                          </a:solidFill>
                          <a:effectLst/>
                          <a:uLnTx/>
                          <a:uFillTx/>
                          <a:latin typeface="Meiryo UI"/>
                          <a:ea typeface="Meiryo UI"/>
                          <a:cs typeface="+mn-cs"/>
                        </a:rPr>
                        <a:t>（実測・予測）</a:t>
                      </a:r>
                      <a:endParaRPr kumimoji="1" lang="en-US" altLang="ja-JP" sz="1100" b="0" spc="-2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BEB"/>
                    </a:solidFill>
                  </a:tcPr>
                </a:tc>
                <a:tc vMerge="1">
                  <a:txBody>
                    <a:bodyPr/>
                    <a:lstStyle/>
                    <a:p>
                      <a:pPr marL="0" marR="0" lvl="0" indent="0" algn="ctr" defTabSz="914436" rtl="0" eaLnBrk="1" fontAlgn="auto" latinLnBrk="0" hangingPunct="1">
                        <a:lnSpc>
                          <a:spcPct val="100000"/>
                        </a:lnSpc>
                        <a:spcBef>
                          <a:spcPts val="0"/>
                        </a:spcBef>
                        <a:spcAft>
                          <a:spcPts val="0"/>
                        </a:spcAft>
                        <a:buClrTx/>
                        <a:buSzTx/>
                        <a:buFontTx/>
                        <a:buNone/>
                        <a:tabLst/>
                        <a:defRPr/>
                      </a:pPr>
                      <a:endParaRPr kumimoji="1" lang="en-US" altLang="ja-JP" sz="1000" b="0" spc="-2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B"/>
                    </a:solidFill>
                  </a:tcPr>
                </a:tc>
                <a:tc vMerge="1">
                  <a:txBody>
                    <a:bodyPr/>
                    <a:lstStyle/>
                    <a:p>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EB"/>
                    </a:solidFill>
                  </a:tcPr>
                </a:tc>
                <a:extLst>
                  <a:ext uri="{0D108BD9-81ED-4DB2-BD59-A6C34878D82A}">
                    <a16:rowId xmlns:a16="http://schemas.microsoft.com/office/drawing/2014/main" val="720491799"/>
                  </a:ext>
                </a:extLst>
              </a:tr>
              <a:tr h="389693">
                <a:tc rowSpan="5">
                  <a:txBody>
                    <a:bodyPr/>
                    <a:lstStyle/>
                    <a:p>
                      <a:pPr algn="ctr"/>
                      <a:r>
                        <a:rPr kumimoji="1" lang="ja-JP" altLang="en-US" sz="1200" b="1" spc="-100" baseline="0">
                          <a:latin typeface="Meiryo UI"/>
                          <a:ea typeface="Meiryo UI"/>
                        </a:rPr>
                        <a:t>情</a:t>
                      </a:r>
                      <a:endParaRPr kumimoji="1" lang="en-US" altLang="ja-JP" sz="1200" b="1" spc="-100" baseline="0">
                        <a:latin typeface="Meiryo UI"/>
                        <a:ea typeface="Meiryo UI"/>
                      </a:endParaRPr>
                    </a:p>
                    <a:p>
                      <a:pPr algn="ctr"/>
                      <a:r>
                        <a:rPr kumimoji="1" lang="ja-JP" altLang="en-US" sz="1200" b="1" spc="-100" baseline="0">
                          <a:latin typeface="Meiryo UI"/>
                          <a:ea typeface="Meiryo UI"/>
                        </a:rPr>
                        <a:t>報</a:t>
                      </a:r>
                      <a:endParaRPr kumimoji="1" lang="en-US" altLang="ja-JP" sz="1200" b="1" spc="-100" baseline="0">
                        <a:latin typeface="Meiryo UI"/>
                        <a:ea typeface="Meiryo UI"/>
                      </a:endParaRPr>
                    </a:p>
                    <a:p>
                      <a:pPr algn="ctr"/>
                      <a:r>
                        <a:rPr kumimoji="1" lang="ja-JP" altLang="en-US" sz="1200" b="1" spc="-100" baseline="0">
                          <a:latin typeface="Meiryo UI"/>
                          <a:ea typeface="Meiryo UI"/>
                        </a:rPr>
                        <a:t>名</a:t>
                      </a:r>
                      <a:endParaRPr kumimoji="1" lang="en-US" altLang="ja-JP" sz="1200" b="1" spc="-100" baseline="0">
                        <a:latin typeface="Meiryo UI"/>
                        <a:ea typeface="Meiryo UI"/>
                      </a:endParaRPr>
                    </a:p>
                    <a:p>
                      <a:pPr algn="ctr"/>
                      <a:r>
                        <a:rPr kumimoji="1" lang="ja-JP" altLang="en-US" sz="1200" b="1" spc="-100" baseline="0">
                          <a:latin typeface="Meiryo UI"/>
                          <a:ea typeface="Meiryo UI"/>
                        </a:rPr>
                        <a:t>称</a:t>
                      </a:r>
                      <a:endParaRPr kumimoji="1" lang="en-US" altLang="ja-JP" sz="1100" b="1" spc="-10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baseline="300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baseline="30000">
                          <a:latin typeface="Meiryo UI"/>
                          <a:ea typeface="Meiryo UI"/>
                        </a:rPr>
                        <a:t>5</a:t>
                      </a:r>
                      <a:endParaRPr kumimoji="1" lang="ja-JP" altLang="en-US" sz="1800" b="1" baseline="3000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200" b="1" spc="-20" baseline="0">
                          <a:solidFill>
                            <a:schemeClr val="bg1"/>
                          </a:solidFill>
                          <a:latin typeface="Meiryo UI"/>
                          <a:ea typeface="Meiryo UI"/>
                        </a:rPr>
                        <a:t>レベル５氾濫特別警報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kumimoji="1" lang="ja-JP" altLang="en-US" sz="1200" b="1"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rgbClr val="EBFFEB"/>
                    </a:solidFill>
                  </a:tcPr>
                </a:tc>
                <a:extLst>
                  <a:ext uri="{0D108BD9-81ED-4DB2-BD59-A6C34878D82A}">
                    <a16:rowId xmlns:a16="http://schemas.microsoft.com/office/drawing/2014/main" val="1228832879"/>
                  </a:ext>
                </a:extLst>
              </a:tr>
              <a:tr h="389693">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baseline="300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baseline="30000">
                          <a:latin typeface="Meiryo UI" panose="020B0604030504040204" pitchFamily="50" charset="-128"/>
                          <a:ea typeface="Meiryo UI" panose="020B0604030504040204" pitchFamily="50" charset="-128"/>
                        </a:rPr>
                        <a:t>４</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200" b="1" spc="-20" baseline="0">
                          <a:solidFill>
                            <a:schemeClr val="bg1"/>
                          </a:solidFill>
                          <a:latin typeface="Meiryo UI"/>
                          <a:ea typeface="Meiryo UI"/>
                        </a:rPr>
                        <a:t>レベル４氾濫危険警報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vMerge="1">
                  <a:txBody>
                    <a:bodyPr/>
                    <a:lstStyle/>
                    <a:p>
                      <a:pPr algn="ctr"/>
                      <a:endParaRPr kumimoji="1" lang="ja-JP" altLang="en-US" sz="1200" b="1"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rgbClr val="EBFFEB"/>
                    </a:solidFill>
                  </a:tcPr>
                </a:tc>
                <a:extLst>
                  <a:ext uri="{0D108BD9-81ED-4DB2-BD59-A6C34878D82A}">
                    <a16:rowId xmlns:a16="http://schemas.microsoft.com/office/drawing/2014/main" val="3627028794"/>
                  </a:ext>
                </a:extLst>
              </a:tr>
              <a:tr h="389693">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baseline="300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baseline="30000">
                          <a:latin typeface="Meiryo UI" panose="020B0604030504040204" pitchFamily="50" charset="-128"/>
                          <a:ea typeface="Meiryo UI" panose="020B0604030504040204" pitchFamily="50" charset="-128"/>
                        </a:rPr>
                        <a:t>３</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200" b="1" spc="-20" baseline="0">
                          <a:solidFill>
                            <a:schemeClr val="bg1"/>
                          </a:solidFill>
                          <a:latin typeface="Meiryo UI"/>
                          <a:ea typeface="Meiryo UI"/>
                        </a:rPr>
                        <a:t>レベル３氾濫警報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vMerge="1">
                  <a:txBody>
                    <a:bodyPr/>
                    <a:lstStyle/>
                    <a:p>
                      <a:pPr algn="ctr"/>
                      <a:endParaRPr kumimoji="1" lang="ja-JP" altLang="en-US" sz="1200" b="1"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vMerge="1">
                  <a:txBody>
                    <a:bodyPr/>
                    <a:lstStyle/>
                    <a:p>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EB"/>
                    </a:solidFill>
                  </a:tcPr>
                </a:tc>
                <a:extLst>
                  <a:ext uri="{0D108BD9-81ED-4DB2-BD59-A6C34878D82A}">
                    <a16:rowId xmlns:a16="http://schemas.microsoft.com/office/drawing/2014/main" val="60432024"/>
                  </a:ext>
                </a:extLst>
              </a:tr>
              <a:tr h="343252">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baseline="300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baseline="30000">
                          <a:latin typeface="Meiryo UI" panose="020B0604030504040204" pitchFamily="50" charset="-128"/>
                          <a:ea typeface="Meiryo UI" panose="020B0604030504040204" pitchFamily="50" charset="-128"/>
                        </a:rPr>
                        <a:t>２</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200" b="1" spc="-20" baseline="0">
                          <a:solidFill>
                            <a:schemeClr val="tx1"/>
                          </a:solidFill>
                          <a:effectLst/>
                          <a:latin typeface="Meiryo UI"/>
                          <a:ea typeface="Meiryo UI"/>
                        </a:rPr>
                        <a:t>レベル２氾濫注意報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vMerge="1">
                  <a:txBody>
                    <a:bodyPr/>
                    <a:lstStyle/>
                    <a:p>
                      <a:pPr algn="ctr"/>
                      <a:endParaRPr kumimoji="1" lang="ja-JP" altLang="en-US" sz="1200" b="1" spc="-20" baseline="0">
                        <a:solidFill>
                          <a:schemeClr val="tx1"/>
                        </a:solidFill>
                        <a:effectLst/>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vMerge="1">
                  <a:txBody>
                    <a:bodyPr/>
                    <a:lstStyle/>
                    <a:p>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EB"/>
                    </a:solidFill>
                  </a:tcPr>
                </a:tc>
                <a:extLst>
                  <a:ext uri="{0D108BD9-81ED-4DB2-BD59-A6C34878D82A}">
                    <a16:rowId xmlns:a16="http://schemas.microsoft.com/office/drawing/2014/main" val="3981092589"/>
                  </a:ext>
                </a:extLst>
              </a:tr>
              <a:tr h="194847">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baseline="3000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baseline="30000">
                          <a:latin typeface="Meiryo UI"/>
                          <a:ea typeface="Meiryo UI"/>
                        </a:rPr>
                        <a:t>1</a:t>
                      </a:r>
                      <a:endParaRPr kumimoji="1" lang="ja-JP" altLang="en-US" sz="1800" b="1" baseline="3000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200" b="1" spc="-20" baseline="0">
                          <a:solidFill>
                            <a:schemeClr val="tx1"/>
                          </a:solidFill>
                          <a:effectLst/>
                          <a:latin typeface="Meiryo UI"/>
                          <a:ea typeface="Meiryo UI"/>
                        </a:rPr>
                        <a:t>早期注意情報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vMerge="1">
                  <a:txBody>
                    <a:bodyPr/>
                    <a:lstStyle/>
                    <a:p>
                      <a:pPr algn="ctr"/>
                      <a:endParaRPr kumimoji="1" lang="en-US" altLang="ja-JP" sz="1200" b="1" spc="-20" baseline="0">
                        <a:solidFill>
                          <a:schemeClr val="tx1"/>
                        </a:solidFill>
                        <a:effectLst/>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vMerge="1">
                  <a:txBody>
                    <a:bodyPr/>
                    <a:lstStyle/>
                    <a:p>
                      <a:pPr algn="ctr"/>
                      <a:endParaRPr kumimoji="1" lang="en-US" altLang="ja-JP" sz="1200" b="1" baseline="0">
                        <a:solidFill>
                          <a:srgbClr val="FFC000"/>
                        </a:solidFill>
                        <a:effectLst>
                          <a:outerShdw blurRad="38100" dist="38100" dir="2700000" algn="tl">
                            <a:srgbClr val="000000">
                              <a:alpha val="43137"/>
                            </a:srgbClr>
                          </a:outerShdw>
                        </a:effectLst>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rgbClr val="EBFFEB"/>
                    </a:solidFill>
                  </a:tcPr>
                </a:tc>
                <a:extLst>
                  <a:ext uri="{0D108BD9-81ED-4DB2-BD59-A6C34878D82A}">
                    <a16:rowId xmlns:a16="http://schemas.microsoft.com/office/drawing/2014/main" val="3563480062"/>
                  </a:ext>
                </a:extLst>
              </a:tr>
            </a:tbl>
          </a:graphicData>
        </a:graphic>
      </p:graphicFrame>
      <p:graphicFrame>
        <p:nvGraphicFramePr>
          <p:cNvPr id="8" name="表 7">
            <a:extLst>
              <a:ext uri="{FF2B5EF4-FFF2-40B4-BE49-F238E27FC236}">
                <a16:creationId xmlns:a16="http://schemas.microsoft.com/office/drawing/2014/main" id="{14DDB6FB-A512-CDCD-0921-E2BFF9874EC1}"/>
              </a:ext>
            </a:extLst>
          </p:cNvPr>
          <p:cNvGraphicFramePr>
            <a:graphicFrameLocks noGrp="1"/>
          </p:cNvGraphicFramePr>
          <p:nvPr>
            <p:extLst>
              <p:ext uri="{D42A27DB-BD31-4B8C-83A1-F6EECF244321}">
                <p14:modId xmlns:p14="http://schemas.microsoft.com/office/powerpoint/2010/main" val="212705843"/>
              </p:ext>
            </p:extLst>
          </p:nvPr>
        </p:nvGraphicFramePr>
        <p:xfrm>
          <a:off x="6696917" y="3216435"/>
          <a:ext cx="2093349" cy="3565365"/>
        </p:xfrm>
        <a:graphic>
          <a:graphicData uri="http://schemas.openxmlformats.org/drawingml/2006/table">
            <a:tbl>
              <a:tblPr firstRow="1" bandRow="1">
                <a:tableStyleId>{5C22544A-7EE6-4342-B048-85BDC9FD1C3A}</a:tableStyleId>
              </a:tblPr>
              <a:tblGrid>
                <a:gridCol w="2093349">
                  <a:extLst>
                    <a:ext uri="{9D8B030D-6E8A-4147-A177-3AD203B41FA5}">
                      <a16:colId xmlns:a16="http://schemas.microsoft.com/office/drawing/2014/main" val="2940193090"/>
                    </a:ext>
                  </a:extLst>
                </a:gridCol>
              </a:tblGrid>
              <a:tr h="310316">
                <a:tc>
                  <a:txBody>
                    <a:bodyPr/>
                    <a:lstStyle/>
                    <a:p>
                      <a:pPr algn="ctr"/>
                      <a:r>
                        <a:rPr kumimoji="1" lang="ja-JP" altLang="en-US" sz="1000" err="1">
                          <a:solidFill>
                            <a:schemeClr val="tx1"/>
                          </a:solidFill>
                          <a:latin typeface="Meiryo UI" panose="020B0604030504040204" pitchFamily="50" charset="-128"/>
                          <a:ea typeface="Meiryo UI" panose="020B0604030504040204" pitchFamily="50" charset="-128"/>
                        </a:rPr>
                        <a:t>ー</a:t>
                      </a:r>
                      <a:endParaRPr kumimoji="1" lang="en-US" altLang="ja-JP" sz="1000">
                        <a:solidFill>
                          <a:schemeClr val="tx1"/>
                        </a:solidFill>
                        <a:latin typeface="Meiryo UI" panose="020B0604030504040204" pitchFamily="50" charset="-128"/>
                        <a:ea typeface="Meiryo UI" panose="020B0604030504040204" pitchFamily="50"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EBFFFF"/>
                    </a:solidFill>
                  </a:tcPr>
                </a:tc>
                <a:extLst>
                  <a:ext uri="{0D108BD9-81ED-4DB2-BD59-A6C34878D82A}">
                    <a16:rowId xmlns:a16="http://schemas.microsoft.com/office/drawing/2014/main" val="3534709962"/>
                  </a:ext>
                </a:extLst>
              </a:tr>
              <a:tr h="364570">
                <a:tc>
                  <a:txBody>
                    <a:bodyPr/>
                    <a:lstStyle/>
                    <a:p>
                      <a:pPr algn="ctr"/>
                      <a:r>
                        <a:rPr kumimoji="1" lang="ja-JP" altLang="en-US" sz="1100" b="1">
                          <a:latin typeface="Meiryo UI" panose="020B0604030504040204" pitchFamily="50" charset="-128"/>
                          <a:ea typeface="Meiryo UI" panose="020B0604030504040204" pitchFamily="50" charset="-128"/>
                        </a:rPr>
                        <a:t>気象台</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FF"/>
                    </a:solidFill>
                  </a:tcPr>
                </a:tc>
                <a:extLst>
                  <a:ext uri="{0D108BD9-81ED-4DB2-BD59-A6C34878D82A}">
                    <a16:rowId xmlns:a16="http://schemas.microsoft.com/office/drawing/2014/main" val="2558332583"/>
                  </a:ext>
                </a:extLst>
              </a:tr>
              <a:tr h="284582">
                <a:tc>
                  <a:txBody>
                    <a:bodyPr/>
                    <a:lstStyle/>
                    <a:p>
                      <a:pPr algn="ctr"/>
                      <a:r>
                        <a:rPr kumimoji="1" lang="ja-JP" altLang="en-US" sz="1100" b="1">
                          <a:latin typeface="Meiryo UI"/>
                          <a:ea typeface="Meiryo UI"/>
                        </a:rPr>
                        <a:t>市町村ごと</a:t>
                      </a:r>
                      <a:endParaRPr kumimoji="1" lang="ja-JP" altLang="en-US" sz="800">
                        <a:latin typeface="Meiryo UI" panose="020B0604030504040204" pitchFamily="50" charset="-128"/>
                        <a:ea typeface="Meiryo UI" panose="020B0604030504040204" pitchFamily="50"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FF"/>
                    </a:solidFill>
                  </a:tcPr>
                </a:tc>
                <a:extLst>
                  <a:ext uri="{0D108BD9-81ED-4DB2-BD59-A6C34878D82A}">
                    <a16:rowId xmlns:a16="http://schemas.microsoft.com/office/drawing/2014/main" val="1705654929"/>
                  </a:ext>
                </a:extLst>
              </a:tr>
              <a:tr h="347133">
                <a:tc>
                  <a:txBody>
                    <a:bodyPr/>
                    <a:lstStyle/>
                    <a:p>
                      <a:pPr marL="0" marR="0" lvl="0" indent="0" algn="ctr" rtl="0">
                        <a:lnSpc>
                          <a:spcPct val="100000"/>
                        </a:lnSpc>
                        <a:spcBef>
                          <a:spcPts val="0"/>
                        </a:spcBef>
                        <a:spcAft>
                          <a:spcPts val="0"/>
                        </a:spcAft>
                        <a:buClrTx/>
                        <a:buSzTx/>
                        <a:buFontTx/>
                        <a:buNone/>
                      </a:pPr>
                      <a:r>
                        <a:rPr lang="ja-JP" altLang="en-US" sz="1100" b="1">
                          <a:latin typeface="Meiryo UI"/>
                          <a:ea typeface="Meiryo UI"/>
                        </a:rPr>
                        <a:t>内水氾濫及び</a:t>
                      </a:r>
                      <a:endParaRPr lang="en-US" altLang="ja-JP" sz="1100" b="1">
                        <a:latin typeface="Meiryo UI"/>
                        <a:ea typeface="Meiryo UI"/>
                      </a:endParaRPr>
                    </a:p>
                    <a:p>
                      <a:pPr marL="0" marR="0" lvl="0" indent="0" algn="ctr" rtl="0">
                        <a:lnSpc>
                          <a:spcPct val="100000"/>
                        </a:lnSpc>
                        <a:spcBef>
                          <a:spcPts val="0"/>
                        </a:spcBef>
                        <a:spcAft>
                          <a:spcPts val="0"/>
                        </a:spcAft>
                        <a:buClrTx/>
                        <a:buSzTx/>
                        <a:buFontTx/>
                        <a:buNone/>
                      </a:pPr>
                      <a:r>
                        <a:rPr lang="ja-JP" altLang="en-US" sz="700" b="1">
                          <a:latin typeface="Meiryo UI"/>
                          <a:ea typeface="Meiryo UI"/>
                        </a:rPr>
                        <a:t>洪水予報河川以外の</a:t>
                      </a:r>
                      <a:r>
                        <a:rPr lang="ja-JP" altLang="en-US" sz="1100" b="1">
                          <a:latin typeface="Meiryo UI"/>
                          <a:ea typeface="Meiryo UI"/>
                        </a:rPr>
                        <a:t>外水氾濫</a:t>
                      </a:r>
                      <a:endParaRPr lang="en-US" altLang="ja-JP" sz="1100" b="1">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FF"/>
                    </a:solidFill>
                  </a:tcPr>
                </a:tc>
                <a:extLst>
                  <a:ext uri="{0D108BD9-81ED-4DB2-BD59-A6C34878D82A}">
                    <a16:rowId xmlns:a16="http://schemas.microsoft.com/office/drawing/2014/main" val="2302644819"/>
                  </a:ext>
                </a:extLst>
              </a:tr>
              <a:tr h="362073">
                <a:tc>
                  <a:txBody>
                    <a:bodyPr/>
                    <a:lstStyle/>
                    <a:p>
                      <a:pPr marL="0" marR="0" lvl="0" indent="0" algn="ctr" defTabSz="914436" rtl="0" eaLnBrk="1" fontAlgn="auto" latinLnBrk="0" hangingPunct="1">
                        <a:lnSpc>
                          <a:spcPct val="100000"/>
                        </a:lnSpc>
                        <a:spcBef>
                          <a:spcPts val="0"/>
                        </a:spcBef>
                        <a:spcAft>
                          <a:spcPts val="0"/>
                        </a:spcAft>
                        <a:buClrTx/>
                        <a:buSzTx/>
                        <a:buFontTx/>
                        <a:buNone/>
                        <a:tabLst/>
                        <a:defRPr/>
                      </a:pPr>
                      <a:r>
                        <a:rPr lang="ja-JP" altLang="en-US" sz="900" b="0" i="0" u="none" strike="noStrike" spc="-50" baseline="0" noProof="0">
                          <a:latin typeface="Meiryo UI"/>
                          <a:ea typeface="Meiryo UI"/>
                        </a:rPr>
                        <a:t>表面雨量指数・流域雨量指数</a:t>
                      </a:r>
                    </a:p>
                    <a:p>
                      <a:pPr lvl="0" algn="ctr">
                        <a:buNone/>
                      </a:pPr>
                      <a:r>
                        <a:rPr lang="ja-JP" altLang="en-US" sz="800" b="0" i="0" u="none" strike="noStrike" spc="-50" baseline="0" noProof="0">
                          <a:latin typeface="Meiryo UI"/>
                          <a:ea typeface="Meiryo UI"/>
                        </a:rPr>
                        <a:t>（解析・予測）</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FFF"/>
                    </a:solidFill>
                  </a:tcPr>
                </a:tc>
                <a:extLst>
                  <a:ext uri="{0D108BD9-81ED-4DB2-BD59-A6C34878D82A}">
                    <a16:rowId xmlns:a16="http://schemas.microsoft.com/office/drawing/2014/main" val="720491799"/>
                  </a:ext>
                </a:extLst>
              </a:tr>
              <a:tr h="373145">
                <a:tc>
                  <a:txBody>
                    <a:bodyPr/>
                    <a:lstStyle/>
                    <a:p>
                      <a:pPr algn="ctr"/>
                      <a:r>
                        <a:rPr kumimoji="1" lang="ja-JP" altLang="en-US" sz="1200" b="1" spc="-20" baseline="0">
                          <a:solidFill>
                            <a:schemeClr val="bg1"/>
                          </a:solidFill>
                          <a:latin typeface="Meiryo UI"/>
                          <a:ea typeface="Meiryo UI"/>
                        </a:rPr>
                        <a:t>レベル５大雨特別警報</a:t>
                      </a:r>
                      <a:endParaRPr kumimoji="1" lang="ja-JP" altLang="en-US" sz="1200" baseline="30000">
                        <a:solidFill>
                          <a:schemeClr val="bg1"/>
                        </a:solidFill>
                        <a:latin typeface="Meiryo UI" panose="020B0604030504040204" pitchFamily="50" charset="-128"/>
                        <a:ea typeface="Meiryo UI" panose="020B0604030504040204" pitchFamily="50"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tx1"/>
                    </a:solidFill>
                  </a:tcPr>
                </a:tc>
                <a:extLst>
                  <a:ext uri="{0D108BD9-81ED-4DB2-BD59-A6C34878D82A}">
                    <a16:rowId xmlns:a16="http://schemas.microsoft.com/office/drawing/2014/main" val="1228832879"/>
                  </a:ext>
                </a:extLst>
              </a:tr>
              <a:tr h="391886">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レベル４大雨危険警報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AA00AA"/>
                    </a:solidFill>
                  </a:tcPr>
                </a:tc>
                <a:extLst>
                  <a:ext uri="{0D108BD9-81ED-4DB2-BD59-A6C34878D82A}">
                    <a16:rowId xmlns:a16="http://schemas.microsoft.com/office/drawing/2014/main" val="3627028794"/>
                  </a:ext>
                </a:extLst>
              </a:tr>
              <a:tr h="391886">
                <a:tc>
                  <a:txBody>
                    <a:bodyPr/>
                    <a:lstStyle/>
                    <a:p>
                      <a:pPr algn="ctr"/>
                      <a:r>
                        <a:rPr kumimoji="1" lang="ja-JP" altLang="en-US" sz="1200" b="1" i="0" baseline="0">
                          <a:solidFill>
                            <a:schemeClr val="bg1"/>
                          </a:solidFill>
                          <a:latin typeface="Meiryo UI"/>
                          <a:ea typeface="Meiryo UI"/>
                        </a:rPr>
                        <a:t>レベル３大雨警報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extLst>
                  <a:ext uri="{0D108BD9-81ED-4DB2-BD59-A6C34878D82A}">
                    <a16:rowId xmlns:a16="http://schemas.microsoft.com/office/drawing/2014/main" val="60432024"/>
                  </a:ext>
                </a:extLst>
              </a:tr>
              <a:tr h="391886">
                <a:tc>
                  <a:txBody>
                    <a:bodyPr/>
                    <a:lstStyle/>
                    <a:p>
                      <a:pPr algn="ctr"/>
                      <a:r>
                        <a:rPr kumimoji="1" lang="ja-JP" altLang="en-US" sz="1200" b="1" i="0" baseline="0">
                          <a:solidFill>
                            <a:schemeClr val="tx1"/>
                          </a:solidFill>
                          <a:latin typeface="Meiryo UI"/>
                          <a:ea typeface="Meiryo UI"/>
                        </a:rPr>
                        <a:t>レベル２大雨注意報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extLst>
                  <a:ext uri="{0D108BD9-81ED-4DB2-BD59-A6C34878D82A}">
                    <a16:rowId xmlns:a16="http://schemas.microsoft.com/office/drawing/2014/main" val="324019813"/>
                  </a:ext>
                </a:extLst>
              </a:tr>
              <a:tr h="347888">
                <a:tc>
                  <a:txBody>
                    <a:bodyPr/>
                    <a:lstStyle/>
                    <a:p>
                      <a:pPr algn="ctr"/>
                      <a:r>
                        <a:rPr kumimoji="1" lang="ja-JP" altLang="en-US" sz="1200" b="1" i="0" baseline="0">
                          <a:solidFill>
                            <a:schemeClr val="tx1"/>
                          </a:solidFill>
                          <a:latin typeface="Meiryo UI"/>
                          <a:ea typeface="Meiryo UI"/>
                        </a:rPr>
                        <a:t>早期注意情報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3876055"/>
                  </a:ext>
                </a:extLst>
              </a:tr>
            </a:tbl>
          </a:graphicData>
        </a:graphic>
      </p:graphicFrame>
      <p:sp>
        <p:nvSpPr>
          <p:cNvPr id="9" name="テキスト ボックス 8">
            <a:extLst>
              <a:ext uri="{FF2B5EF4-FFF2-40B4-BE49-F238E27FC236}">
                <a16:creationId xmlns:a16="http://schemas.microsoft.com/office/drawing/2014/main" id="{3C945577-8E8D-DE83-493A-492C9C28A284}"/>
              </a:ext>
            </a:extLst>
          </p:cNvPr>
          <p:cNvSpPr txBox="1"/>
          <p:nvPr/>
        </p:nvSpPr>
        <p:spPr>
          <a:xfrm>
            <a:off x="486022" y="2530081"/>
            <a:ext cx="6102220" cy="291842"/>
          </a:xfrm>
          <a:prstGeom prst="rect">
            <a:avLst/>
          </a:prstGeom>
          <a:solidFill>
            <a:schemeClr val="tx2">
              <a:lumMod val="75000"/>
            </a:schemeClr>
          </a:solidFill>
          <a:ln w="19050">
            <a:solidFill>
              <a:schemeClr val="tx2"/>
            </a:solidFill>
          </a:ln>
        </p:spPr>
        <p:txBody>
          <a:bodyPr wrap="square" rtlCol="0" anchor="ctr" anchorCtr="0">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河川氾濫等に関する情報</a:t>
            </a:r>
          </a:p>
        </p:txBody>
      </p:sp>
      <p:sp>
        <p:nvSpPr>
          <p:cNvPr id="11" name="テキスト ボックス 10">
            <a:extLst>
              <a:ext uri="{FF2B5EF4-FFF2-40B4-BE49-F238E27FC236}">
                <a16:creationId xmlns:a16="http://schemas.microsoft.com/office/drawing/2014/main" id="{E0C5BEDB-D12F-FBA7-888D-8ECE22852F5F}"/>
              </a:ext>
            </a:extLst>
          </p:cNvPr>
          <p:cNvSpPr txBox="1"/>
          <p:nvPr/>
        </p:nvSpPr>
        <p:spPr>
          <a:xfrm>
            <a:off x="6690811" y="2540536"/>
            <a:ext cx="2093349" cy="660428"/>
          </a:xfrm>
          <a:prstGeom prst="rect">
            <a:avLst/>
          </a:prstGeom>
          <a:solidFill>
            <a:srgbClr val="05ABD7"/>
          </a:solidFill>
          <a:ln w="19050">
            <a:solidFill>
              <a:schemeClr val="tx2"/>
            </a:solidFill>
          </a:ln>
        </p:spPr>
        <p:txBody>
          <a:bodyPr wrap="square" lIns="91440" tIns="45720" rIns="91440" bIns="45720" rtlCol="0" anchor="ctr" anchorCtr="0">
            <a:no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5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eiryo UI"/>
                <a:ea typeface="Meiryo UI"/>
              </a:rPr>
              <a:t>大雨に</a:t>
            </a:r>
            <a:endParaRPr kumimoji="1" lang="en-US" altLang="ja-JP" sz="165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eiryo UI"/>
              <a:ea typeface="Meiryo UI"/>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662"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関する情報</a:t>
            </a:r>
          </a:p>
        </p:txBody>
      </p:sp>
      <p:sp>
        <p:nvSpPr>
          <p:cNvPr id="7" name="大かっこ 6">
            <a:extLst>
              <a:ext uri="{FF2B5EF4-FFF2-40B4-BE49-F238E27FC236}">
                <a16:creationId xmlns:a16="http://schemas.microsoft.com/office/drawing/2014/main" id="{D7B94779-3C5F-05CF-58C3-46092D472D83}"/>
              </a:ext>
            </a:extLst>
          </p:cNvPr>
          <p:cNvSpPr/>
          <p:nvPr/>
        </p:nvSpPr>
        <p:spPr>
          <a:xfrm>
            <a:off x="3121074" y="6277486"/>
            <a:ext cx="1556656" cy="393405"/>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洪水予報河川への</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移行を促進</a:t>
            </a:r>
          </a:p>
        </p:txBody>
      </p:sp>
      <p:sp>
        <p:nvSpPr>
          <p:cNvPr id="12" name="スライド番号プレースホルダー 2">
            <a:extLst>
              <a:ext uri="{FF2B5EF4-FFF2-40B4-BE49-F238E27FC236}">
                <a16:creationId xmlns:a16="http://schemas.microsoft.com/office/drawing/2014/main" id="{9B54447D-1004-AA19-6368-94E6EB83E4D5}"/>
              </a:ext>
            </a:extLst>
          </p:cNvPr>
          <p:cNvSpPr>
            <a:spLocks noGrp="1"/>
          </p:cNvSpPr>
          <p:nvPr>
            <p:ph type="sldNum" sz="quarter" idx="12"/>
          </p:nvPr>
        </p:nvSpPr>
        <p:spPr>
          <a:xfrm>
            <a:off x="7010400" y="6584950"/>
            <a:ext cx="2133600" cy="2730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BA257A-EE00-4147-AFCD-C8822F9A61E0}" type="slidenum">
              <a:rPr kumimoji="1" lang="en-US" altLang="ja-JP" sz="14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a:extLst>
              <a:ext uri="{FF2B5EF4-FFF2-40B4-BE49-F238E27FC236}">
                <a16:creationId xmlns:a16="http://schemas.microsoft.com/office/drawing/2014/main" id="{292044D3-5F6A-B303-23EE-718614C912AD}"/>
              </a:ext>
            </a:extLst>
          </p:cNvPr>
          <p:cNvSpPr txBox="1"/>
          <p:nvPr/>
        </p:nvSpPr>
        <p:spPr>
          <a:xfrm>
            <a:off x="31899" y="610999"/>
            <a:ext cx="9112101" cy="1477328"/>
          </a:xfrm>
          <a:prstGeom prst="rect">
            <a:avLst/>
          </a:prstGeom>
          <a:noFill/>
          <a:ln>
            <a:solidFill>
              <a:schemeClr val="tx1"/>
            </a:solidFill>
          </a:ln>
        </p:spPr>
        <p:txBody>
          <a:bodyPr wrap="square" lIns="91440" tIns="45720" rIns="91440" bIns="45720" rtlCol="0" anchor="t">
            <a:spAutoFit/>
          </a:bodyPr>
          <a:lstStyle/>
          <a:p>
            <a:pPr marL="225425" marR="0" lvl="0" indent="-225425" algn="l" defTabSz="914400" rtl="0" eaLnBrk="1" fontAlgn="base" latinLnBrk="0" hangingPunct="1">
              <a:lnSpc>
                <a:spcPct val="100000"/>
              </a:lnSpc>
              <a:spcBef>
                <a:spcPct val="0"/>
              </a:spcBef>
              <a:spcAft>
                <a:spcPct val="0"/>
              </a:spcAft>
              <a:buClrTx/>
              <a:buSzTx/>
              <a:buFont typeface="Wingdings" panose="05000000000000000000" pitchFamily="2" charset="2"/>
              <a:buChar char="l"/>
              <a:defRPr/>
            </a:pPr>
            <a:r>
              <a:rPr kumimoji="1" lang="ja-JP" altLang="en-US" sz="1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河川氾濫等に関する情報のうち、</a:t>
            </a:r>
            <a:r>
              <a:rPr kumimoji="1" lang="ja-JP" altLang="en-US" sz="15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洪水予報河川は河川ごとに発表し、これを一般向けの警報扱い</a:t>
            </a:r>
            <a:r>
              <a:rPr kumimoji="1" lang="ja-JP" altLang="en-US" sz="1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とします。これまでの気象台による</a:t>
            </a:r>
            <a:r>
              <a:rPr kumimoji="1" lang="ja-JP" altLang="en-US" sz="15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市町村ごとの洪水警報・注意報の発表は行</a:t>
            </a:r>
            <a:r>
              <a:rPr lang="ja-JP" altLang="en-US" sz="1500" b="1" u="sng" dirty="0">
                <a:latin typeface="Meiryo UI" panose="020B0604030504040204" pitchFamily="50" charset="-128"/>
                <a:ea typeface="Meiryo UI" panose="020B0604030504040204" pitchFamily="50" charset="-128"/>
              </a:rPr>
              <a:t>いません</a:t>
            </a:r>
            <a:r>
              <a:rPr kumimoji="1" lang="ja-JP" altLang="en-US" sz="1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a:p>
            <a:pPr marL="225425" indent="-225425">
              <a:spcBef>
                <a:spcPts val="0"/>
              </a:spcBef>
              <a:buFont typeface="Wingdings" panose="05000000000000000000" pitchFamily="2" charset="2"/>
              <a:buChar char="l"/>
              <a:defRPr/>
            </a:pPr>
            <a:r>
              <a:rPr lang="ja-JP" altLang="en-US" sz="1500" b="1" u="sng" dirty="0">
                <a:latin typeface="Meiryo UI" panose="020B0604030504040204" pitchFamily="50" charset="-128"/>
                <a:ea typeface="Meiryo UI" panose="020B0604030504040204" pitchFamily="50" charset="-128"/>
              </a:rPr>
              <a:t>水位周知河川の氾濫危険情報等のレベル毎の水位の情報は、警戒レベルとの関係を含めてこれまで通りの運用とし、洪水予報河川への移行を促進します。</a:t>
            </a:r>
            <a:endParaRPr lang="ja-JP" altLang="en-US" sz="1500" dirty="0">
              <a:latin typeface="Meiryo UI" panose="020B0604030504040204" pitchFamily="50" charset="-128"/>
              <a:ea typeface="Meiryo UI" panose="020B0604030504040204" pitchFamily="50" charset="-128"/>
            </a:endParaRPr>
          </a:p>
          <a:p>
            <a:pPr marL="225425" marR="0" lvl="0" indent="-225425" algn="l" defTabSz="914400" rtl="0" eaLnBrk="1" fontAlgn="base" latinLnBrk="0" hangingPunct="1">
              <a:lnSpc>
                <a:spcPct val="100000"/>
              </a:lnSpc>
              <a:spcBef>
                <a:spcPts val="0"/>
              </a:spcBef>
              <a:spcAft>
                <a:spcPct val="0"/>
              </a:spcAft>
              <a:buClrTx/>
              <a:buSzTx/>
              <a:buFont typeface="Wingdings" panose="05000000000000000000" pitchFamily="2" charset="2"/>
              <a:buChar char="l"/>
              <a:defRPr/>
            </a:pPr>
            <a:r>
              <a:rPr kumimoji="1" lang="ja-JP" altLang="en-US" sz="1500" b="0" i="0" u="none" strike="noStrike" kern="1200" cap="none" spc="0" normalizeH="0" baseline="0" noProof="0" dirty="0">
                <a:ln>
                  <a:noFill/>
                </a:ln>
                <a:effectLst/>
                <a:uLnTx/>
                <a:uFillTx/>
                <a:latin typeface="Meiryo UI"/>
                <a:ea typeface="Meiryo UI"/>
              </a:rPr>
              <a:t>浸水害を対象とした大雨特別警報・警報・注意報は、大雨に関する情報として警戒レベル毎に整理し、警戒レベル相当情報として位置づけます。</a:t>
            </a:r>
            <a:r>
              <a:rPr kumimoji="1" lang="ja-JP" altLang="en-US" sz="1500" b="1" i="0" u="sng" strike="noStrike" kern="1200" cap="none" spc="0" normalizeH="0" baseline="0" noProof="0" dirty="0">
                <a:ln>
                  <a:noFill/>
                </a:ln>
                <a:effectLst/>
                <a:uLnTx/>
                <a:uFillTx/>
                <a:latin typeface="Meiryo UI"/>
                <a:ea typeface="Meiryo UI"/>
              </a:rPr>
              <a:t>洪水予報河川以外の河川についても、大雨に関する情報の中で一緒に扱います</a:t>
            </a:r>
            <a:r>
              <a:rPr kumimoji="1" lang="ja-JP" altLang="en-US" sz="1500" b="0" i="0" u="none" strike="noStrike" kern="1200" cap="none" spc="0" normalizeH="0" baseline="0" noProof="0" dirty="0">
                <a:ln>
                  <a:noFill/>
                </a:ln>
                <a:effectLst/>
                <a:uLnTx/>
                <a:uFillTx/>
                <a:latin typeface="Meiryo UI"/>
                <a:ea typeface="Meiryo UI"/>
              </a:rPr>
              <a:t>。</a:t>
            </a:r>
            <a:endParaRPr lang="ja-JP" altLang="en-US" sz="1500" b="0" i="0" u="none" strike="noStrike" kern="1200" cap="none" spc="0" normalizeH="0" baseline="0" noProof="0" dirty="0">
              <a:ln>
                <a:noFill/>
              </a:ln>
              <a:effectLst/>
              <a:uLnTx/>
              <a:uFillTx/>
              <a:latin typeface="Meiryo UI"/>
              <a:ea typeface="Meiryo UI"/>
            </a:endParaRPr>
          </a:p>
        </p:txBody>
      </p:sp>
      <p:sp>
        <p:nvSpPr>
          <p:cNvPr id="13" name="テキスト ボックス 12">
            <a:extLst>
              <a:ext uri="{FF2B5EF4-FFF2-40B4-BE49-F238E27FC236}">
                <a16:creationId xmlns:a16="http://schemas.microsoft.com/office/drawing/2014/main" id="{F9556814-CF98-48A2-EADF-C9FBEB970216}"/>
              </a:ext>
            </a:extLst>
          </p:cNvPr>
          <p:cNvSpPr txBox="1"/>
          <p:nvPr/>
        </p:nvSpPr>
        <p:spPr>
          <a:xfrm>
            <a:off x="2995162" y="4019167"/>
            <a:ext cx="1808480" cy="1733808"/>
          </a:xfrm>
          <a:prstGeom prst="rect">
            <a:avLst/>
          </a:prstGeom>
          <a:noFill/>
        </p:spPr>
        <p:txBody>
          <a:bodyPr wrap="square">
            <a:spAutoFit/>
          </a:bodyPr>
          <a:lstStyle/>
          <a:p>
            <a:r>
              <a:rPr kumimoji="1" lang="ja-JP" altLang="en-US" sz="2000" b="1" baseline="30000">
                <a:latin typeface="Meiryo UI" panose="020B0604030504040204" pitchFamily="50" charset="-128"/>
                <a:ea typeface="Meiryo UI" panose="020B0604030504040204" pitchFamily="50" charset="-128"/>
              </a:rPr>
              <a:t>河川事務所・都道府県による水位情報は、これまでどおり発表することとし、警戒レベルとの関係は変更しない。</a:t>
            </a:r>
            <a:endParaRPr kumimoji="1" lang="en-US" altLang="ja-JP" sz="2000" b="1" baseline="30000">
              <a:latin typeface="Meiryo UI" panose="020B0604030504040204" pitchFamily="50" charset="-128"/>
              <a:ea typeface="Meiryo UI" panose="020B0604030504040204" pitchFamily="50" charset="-128"/>
            </a:endParaRPr>
          </a:p>
          <a:p>
            <a:endParaRPr kumimoji="1" lang="en-US" altLang="ja-JP" sz="2000" b="1" baseline="30000">
              <a:latin typeface="Meiryo UI" panose="020B0604030504040204" pitchFamily="50" charset="-128"/>
              <a:ea typeface="Meiryo UI" panose="020B0604030504040204" pitchFamily="50" charset="-128"/>
            </a:endParaRPr>
          </a:p>
          <a:p>
            <a:r>
              <a:rPr kumimoji="1" lang="ja-JP" altLang="en-US" sz="2000" b="1" baseline="30000">
                <a:latin typeface="Meiryo UI" panose="020B0604030504040204" pitchFamily="50" charset="-128"/>
                <a:ea typeface="Meiryo UI" panose="020B0604030504040204" pitchFamily="50" charset="-128"/>
              </a:rPr>
              <a:t>当面は、大雨に関する情報でも扱う</a:t>
            </a:r>
            <a:r>
              <a:rPr lang="ja-JP" altLang="en-US" sz="2000" b="1" baseline="30000">
                <a:latin typeface="Meiryo UI" panose="020B0604030504040204" pitchFamily="50" charset="-128"/>
                <a:ea typeface="Meiryo UI" panose="020B0604030504040204" pitchFamily="50" charset="-128"/>
              </a:rPr>
              <a:t>。</a:t>
            </a:r>
            <a:endParaRPr kumimoji="1" lang="en-US" altLang="ja-JP" sz="2000" b="1" baseline="300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A268349-3C49-24EB-E8EA-9E1C51489227}"/>
              </a:ext>
            </a:extLst>
          </p:cNvPr>
          <p:cNvSpPr txBox="1"/>
          <p:nvPr/>
        </p:nvSpPr>
        <p:spPr>
          <a:xfrm>
            <a:off x="4791703" y="4532128"/>
            <a:ext cx="1808480" cy="707886"/>
          </a:xfrm>
          <a:prstGeom prst="rect">
            <a:avLst/>
          </a:prstGeom>
          <a:noFill/>
        </p:spPr>
        <p:txBody>
          <a:bodyPr wrap="square">
            <a:spAutoFit/>
          </a:bodyPr>
          <a:lstStyle/>
          <a:p>
            <a:endParaRPr lang="en-US" altLang="ja-JP" sz="2000" b="1" baseline="30000">
              <a:latin typeface="Meiryo UI" panose="020B0604030504040204" pitchFamily="50" charset="-128"/>
              <a:ea typeface="Meiryo UI" panose="020B0604030504040204" pitchFamily="50" charset="-128"/>
            </a:endParaRPr>
          </a:p>
          <a:p>
            <a:r>
              <a:rPr kumimoji="1" lang="ja-JP" altLang="en-US" sz="2000" b="1" baseline="30000">
                <a:latin typeface="Meiryo UI" panose="020B0604030504040204" pitchFamily="50" charset="-128"/>
                <a:ea typeface="Meiryo UI" panose="020B0604030504040204" pitchFamily="50" charset="-128"/>
              </a:rPr>
              <a:t>大雨に関する情報で扱う</a:t>
            </a:r>
            <a:r>
              <a:rPr lang="ja-JP" altLang="en-US" sz="2000" b="1" baseline="30000">
                <a:latin typeface="Meiryo UI" panose="020B0604030504040204" pitchFamily="50" charset="-128"/>
                <a:ea typeface="Meiryo UI" panose="020B0604030504040204" pitchFamily="50" charset="-128"/>
              </a:rPr>
              <a:t>。</a:t>
            </a:r>
            <a:endParaRPr kumimoji="1" lang="en-US" altLang="ja-JP" sz="2000" b="1" baseline="3000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1EA7E6D-B480-F686-D964-6C2930EA5924}"/>
              </a:ext>
            </a:extLst>
          </p:cNvPr>
          <p:cNvSpPr txBox="1"/>
          <p:nvPr/>
        </p:nvSpPr>
        <p:spPr>
          <a:xfrm>
            <a:off x="216634" y="2209800"/>
            <a:ext cx="4126766"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河川氾濫・大雨に関する情報体系と名称</a:t>
            </a:r>
          </a:p>
        </p:txBody>
      </p:sp>
    </p:spTree>
    <p:extLst>
      <p:ext uri="{BB962C8B-B14F-4D97-AF65-F5344CB8AC3E}">
        <p14:creationId xmlns:p14="http://schemas.microsoft.com/office/powerpoint/2010/main" val="191747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02E8A-599A-9161-76C9-B8D235E0E61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F0C863-47AC-BA80-81A3-25AE90F9F109}"/>
              </a:ext>
            </a:extLst>
          </p:cNvPr>
          <p:cNvSpPr>
            <a:spLocks noGrp="1"/>
          </p:cNvSpPr>
          <p:nvPr>
            <p:ph type="title"/>
          </p:nvPr>
        </p:nvSpPr>
        <p:spPr/>
        <p:txBody>
          <a:bodyPr/>
          <a:lstStyle/>
          <a:p>
            <a:r>
              <a:rPr lang="ja-JP" altLang="en-US" sz="2400"/>
              <a:t>土砂災害</a:t>
            </a:r>
            <a:r>
              <a:rPr kumimoji="1" lang="ja-JP" altLang="en-US" sz="2400"/>
              <a:t>に関する情報</a:t>
            </a:r>
          </a:p>
        </p:txBody>
      </p:sp>
      <p:graphicFrame>
        <p:nvGraphicFramePr>
          <p:cNvPr id="22" name="表 4">
            <a:extLst>
              <a:ext uri="{FF2B5EF4-FFF2-40B4-BE49-F238E27FC236}">
                <a16:creationId xmlns:a16="http://schemas.microsoft.com/office/drawing/2014/main" id="{23348D62-88B8-DE24-7C16-CD3DAB595EB3}"/>
              </a:ext>
            </a:extLst>
          </p:cNvPr>
          <p:cNvGraphicFramePr>
            <a:graphicFrameLocks noGrp="1"/>
          </p:cNvGraphicFramePr>
          <p:nvPr/>
        </p:nvGraphicFramePr>
        <p:xfrm>
          <a:off x="428277" y="2952716"/>
          <a:ext cx="4075808" cy="3051696"/>
        </p:xfrm>
        <a:graphic>
          <a:graphicData uri="http://schemas.openxmlformats.org/drawingml/2006/table">
            <a:tbl>
              <a:tblPr firstRow="1" bandRow="1">
                <a:tableStyleId>{5C22544A-7EE6-4342-B048-85BDC9FD1C3A}</a:tableStyleId>
              </a:tblPr>
              <a:tblGrid>
                <a:gridCol w="509475">
                  <a:extLst>
                    <a:ext uri="{9D8B030D-6E8A-4147-A177-3AD203B41FA5}">
                      <a16:colId xmlns:a16="http://schemas.microsoft.com/office/drawing/2014/main" val="3510320624"/>
                    </a:ext>
                  </a:extLst>
                </a:gridCol>
                <a:gridCol w="509475">
                  <a:extLst>
                    <a:ext uri="{9D8B030D-6E8A-4147-A177-3AD203B41FA5}">
                      <a16:colId xmlns:a16="http://schemas.microsoft.com/office/drawing/2014/main" val="3345366451"/>
                    </a:ext>
                  </a:extLst>
                </a:gridCol>
                <a:gridCol w="3056858">
                  <a:extLst>
                    <a:ext uri="{9D8B030D-6E8A-4147-A177-3AD203B41FA5}">
                      <a16:colId xmlns:a16="http://schemas.microsoft.com/office/drawing/2014/main" val="292480099"/>
                    </a:ext>
                  </a:extLst>
                </a:gridCol>
              </a:tblGrid>
              <a:tr h="421582">
                <a:tc gridSpan="2">
                  <a:txBody>
                    <a:bodyPr/>
                    <a:lstStyle/>
                    <a:p>
                      <a:pPr algn="ctr"/>
                      <a:r>
                        <a:rPr kumimoji="1" lang="ja-JP" altLang="en-US" sz="1600" b="1">
                          <a:solidFill>
                            <a:schemeClr val="tx1"/>
                          </a:solidFill>
                          <a:latin typeface="Meiryo UI"/>
                          <a:ea typeface="Meiryo UI"/>
                        </a:rPr>
                        <a:t>発表者</a:t>
                      </a:r>
                      <a:endParaRPr kumimoji="1" lang="ja-JP" altLang="en-US" sz="1600" b="1">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hMerge="1">
                  <a:txBody>
                    <a:bodyPr/>
                    <a:lstStyle/>
                    <a:p>
                      <a:endParaRPr kumimoji="1" lang="ja-JP" altLang="en-US"/>
                    </a:p>
                  </a:txBody>
                  <a:tcPr/>
                </a:tc>
                <a:tc>
                  <a:txBody>
                    <a:bodyPr/>
                    <a:lstStyle/>
                    <a:p>
                      <a:pPr algn="ctr"/>
                      <a:r>
                        <a:rPr kumimoji="1" lang="ja-JP" altLang="en-US" sz="1600" b="1">
                          <a:solidFill>
                            <a:schemeClr val="tx1"/>
                          </a:solidFill>
                          <a:latin typeface="Meiryo UI"/>
                          <a:ea typeface="Meiryo UI"/>
                        </a:rPr>
                        <a:t>気象台</a:t>
                      </a:r>
                    </a:p>
                  </a:txBody>
                  <a:tcPr marL="0" marR="360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287502"/>
                  </a:ext>
                </a:extLst>
              </a:tr>
              <a:tr h="556451">
                <a:tc gridSpan="2">
                  <a:txBody>
                    <a:bodyPr/>
                    <a:lstStyle/>
                    <a:p>
                      <a:pPr lvl="0" algn="ctr">
                        <a:buNone/>
                      </a:pPr>
                      <a:r>
                        <a:rPr lang="ja-JP" altLang="en-US" sz="1600" b="0">
                          <a:latin typeface="Meiryo UI"/>
                          <a:ea typeface="Meiryo UI"/>
                        </a:rPr>
                        <a:t>発表指標</a:t>
                      </a:r>
                      <a:endParaRPr kumimoji="1" lang="ja-JP" sz="1600" b="0"/>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hMerge="1">
                  <a:txBody>
                    <a:bodyPr/>
                    <a:lstStyle/>
                    <a:p>
                      <a:endParaRPr kumimoji="1" lang="ja-JP" altLang="en-US"/>
                    </a:p>
                  </a:txBody>
                  <a:tcPr/>
                </a:tc>
                <a:tc>
                  <a:txBody>
                    <a:bodyPr/>
                    <a:lstStyle/>
                    <a:p>
                      <a:pPr marL="0" marR="0" lvl="0" indent="0" algn="ctr" defTabSz="914436" rtl="0" eaLnBrk="1" fontAlgn="auto" latinLnBrk="0" hangingPunct="1">
                        <a:lnSpc>
                          <a:spcPct val="100000"/>
                        </a:lnSpc>
                        <a:spcBef>
                          <a:spcPts val="0"/>
                        </a:spcBef>
                        <a:spcAft>
                          <a:spcPts val="0"/>
                        </a:spcAft>
                        <a:buClrTx/>
                        <a:buSzTx/>
                        <a:buFontTx/>
                        <a:buNone/>
                        <a:tabLst/>
                        <a:defRPr/>
                      </a:pPr>
                      <a:r>
                        <a:rPr kumimoji="1" lang="en-US" altLang="ja-JP" sz="1200" b="0" spc="-20" baseline="0">
                          <a:latin typeface="Meiryo UI"/>
                          <a:ea typeface="Meiryo UI"/>
                        </a:rPr>
                        <a:t>60</a:t>
                      </a:r>
                      <a:r>
                        <a:rPr kumimoji="1" lang="ja-JP" altLang="en-US" sz="1200" b="0" spc="-20" baseline="0">
                          <a:latin typeface="Meiryo UI"/>
                          <a:ea typeface="Meiryo UI"/>
                        </a:rPr>
                        <a:t>分雨量</a:t>
                      </a:r>
                      <a:r>
                        <a:rPr kumimoji="1" lang="ja-JP" altLang="en-US" sz="1200" b="0" i="0" u="none" strike="noStrike" kern="1200" cap="none" spc="0" normalizeH="0" baseline="0" noProof="0">
                          <a:ln>
                            <a:noFill/>
                          </a:ln>
                          <a:solidFill>
                            <a:srgbClr val="000000"/>
                          </a:solidFill>
                          <a:effectLst/>
                          <a:uLnTx/>
                          <a:uFillTx/>
                          <a:latin typeface="Meiryo UI"/>
                          <a:ea typeface="Meiryo UI"/>
                          <a:cs typeface="+mn-cs"/>
                        </a:rPr>
                        <a:t>（解析・予測）</a:t>
                      </a:r>
                      <a:endParaRPr kumimoji="1" lang="en-US" altLang="ja-JP" sz="1200" b="0" spc="-20" baseline="0">
                        <a:latin typeface="Meiryo UI"/>
                        <a:ea typeface="Meiryo UI"/>
                      </a:endParaRPr>
                    </a:p>
                    <a:p>
                      <a:pPr marL="0" marR="0" lvl="0" indent="0" algn="ctr" defTabSz="914436" rtl="0" eaLnBrk="1" fontAlgn="auto" latinLnBrk="0" hangingPunct="1">
                        <a:lnSpc>
                          <a:spcPct val="100000"/>
                        </a:lnSpc>
                        <a:spcBef>
                          <a:spcPts val="0"/>
                        </a:spcBef>
                        <a:spcAft>
                          <a:spcPts val="0"/>
                        </a:spcAft>
                        <a:buClrTx/>
                        <a:buSzTx/>
                        <a:buFontTx/>
                        <a:buNone/>
                        <a:tabLst/>
                        <a:defRPr/>
                      </a:pPr>
                      <a:r>
                        <a:rPr kumimoji="1" lang="ja-JP" altLang="en-US" sz="1200" b="0" spc="-20" baseline="0">
                          <a:latin typeface="Meiryo UI"/>
                          <a:ea typeface="Meiryo UI"/>
                        </a:rPr>
                        <a:t>土壌雨量指数</a:t>
                      </a:r>
                      <a:r>
                        <a:rPr kumimoji="1" lang="ja-JP" altLang="en-US" sz="1200" b="0" i="0" u="none" strike="noStrike" kern="1200" cap="none" spc="0" normalizeH="0" baseline="0" noProof="0">
                          <a:ln>
                            <a:noFill/>
                          </a:ln>
                          <a:solidFill>
                            <a:srgbClr val="000000"/>
                          </a:solidFill>
                          <a:effectLst/>
                          <a:uLnTx/>
                          <a:uFillTx/>
                          <a:latin typeface="Meiryo UI"/>
                          <a:ea typeface="Meiryo UI"/>
                          <a:cs typeface="+mn-cs"/>
                        </a:rPr>
                        <a:t>（解析・予測）</a:t>
                      </a:r>
                      <a:endParaRPr kumimoji="1" lang="en-US" altLang="ja-JP" sz="1200" b="0" spc="-2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491799"/>
                  </a:ext>
                </a:extLst>
              </a:tr>
              <a:tr h="452292">
                <a:tc rowSpan="5">
                  <a:txBody>
                    <a:bodyPr/>
                    <a:lstStyle/>
                    <a:p>
                      <a:pPr algn="ctr"/>
                      <a:r>
                        <a:rPr kumimoji="1" lang="ja-JP" altLang="en-US" sz="1600" b="1" spc="-100" baseline="0">
                          <a:latin typeface="Meiryo UI"/>
                          <a:ea typeface="Meiryo UI"/>
                        </a:rPr>
                        <a:t>情</a:t>
                      </a:r>
                      <a:endParaRPr kumimoji="1" lang="en-US" altLang="ja-JP" sz="1600" b="1" spc="-100" baseline="0">
                        <a:latin typeface="Meiryo UI"/>
                        <a:ea typeface="Meiryo UI"/>
                      </a:endParaRPr>
                    </a:p>
                    <a:p>
                      <a:pPr algn="ctr"/>
                      <a:r>
                        <a:rPr kumimoji="1" lang="ja-JP" altLang="en-US" sz="1600" b="1" spc="-100" baseline="0">
                          <a:latin typeface="Meiryo UI"/>
                          <a:ea typeface="Meiryo UI"/>
                        </a:rPr>
                        <a:t>報</a:t>
                      </a:r>
                      <a:endParaRPr kumimoji="1" lang="en-US" altLang="ja-JP" sz="1600" b="1" spc="-100" baseline="0">
                        <a:latin typeface="Meiryo UI"/>
                        <a:ea typeface="Meiryo UI"/>
                      </a:endParaRPr>
                    </a:p>
                    <a:p>
                      <a:pPr algn="ctr"/>
                      <a:r>
                        <a:rPr kumimoji="1" lang="ja-JP" altLang="en-US" sz="1600" b="1" spc="-100" baseline="0">
                          <a:latin typeface="Meiryo UI"/>
                          <a:ea typeface="Meiryo UI"/>
                        </a:rPr>
                        <a:t>名</a:t>
                      </a:r>
                      <a:endParaRPr kumimoji="1" lang="en-US" altLang="ja-JP" sz="1600" b="1" spc="-100" baseline="0">
                        <a:latin typeface="Meiryo UI"/>
                        <a:ea typeface="Meiryo UI"/>
                      </a:endParaRPr>
                    </a:p>
                    <a:p>
                      <a:pPr algn="ctr"/>
                      <a:r>
                        <a:rPr kumimoji="1" lang="ja-JP" altLang="en-US" sz="1600" b="1" spc="-100" baseline="0">
                          <a:latin typeface="Meiryo UI"/>
                          <a:ea typeface="Meiryo UI"/>
                        </a:rPr>
                        <a:t>称</a:t>
                      </a:r>
                      <a:endParaRPr kumimoji="1" lang="en-US" altLang="ja-JP" sz="1600" b="1" spc="-10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en-US" altLang="ja-JP" sz="1600" b="1" spc="-100" baseline="0">
                          <a:latin typeface="Meiryo UI"/>
                          <a:ea typeface="Meiryo UI"/>
                        </a:rPr>
                        <a:t>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600" b="1" spc="-20" baseline="0">
                          <a:solidFill>
                            <a:schemeClr val="bg1"/>
                          </a:solidFill>
                          <a:latin typeface="Meiryo UI"/>
                          <a:ea typeface="Meiryo UI"/>
                        </a:rPr>
                        <a:t>レベル５土砂災害特別警報</a:t>
                      </a:r>
                      <a:endParaRPr kumimoji="1" lang="en-US" altLang="ja-JP" sz="1600" b="1"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tx1"/>
                    </a:solidFill>
                  </a:tcPr>
                </a:tc>
                <a:extLst>
                  <a:ext uri="{0D108BD9-81ED-4DB2-BD59-A6C34878D82A}">
                    <a16:rowId xmlns:a16="http://schemas.microsoft.com/office/drawing/2014/main" val="1228832879"/>
                  </a:ext>
                </a:extLst>
              </a:tr>
              <a:tr h="404953">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spc="-100" baseline="0">
                          <a:latin typeface="Meiryo UI"/>
                          <a:ea typeface="Meiryo UI"/>
                        </a:rPr>
                        <a:t>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600" b="1" i="0" spc="-20" baseline="0">
                          <a:solidFill>
                            <a:schemeClr val="bg1"/>
                          </a:solidFill>
                          <a:latin typeface="Meiryo UI"/>
                          <a:ea typeface="Meiryo UI"/>
                        </a:rPr>
                        <a:t>レベル４土砂災害危険警報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extLst>
                  <a:ext uri="{0D108BD9-81ED-4DB2-BD59-A6C34878D82A}">
                    <a16:rowId xmlns:a16="http://schemas.microsoft.com/office/drawing/2014/main" val="3627028794"/>
                  </a:ext>
                </a:extLst>
              </a:tr>
              <a:tr h="402793">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spc="-100" baseline="0">
                          <a:latin typeface="Meiryo UI"/>
                          <a:ea typeface="Meiryo UI"/>
                        </a:rPr>
                        <a:t>３</a:t>
                      </a:r>
                      <a:endParaRPr kumimoji="1" lang="en-US" altLang="ja-JP" sz="1600" b="1" spc="-10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600" b="1">
                          <a:solidFill>
                            <a:schemeClr val="bg1"/>
                          </a:solidFill>
                          <a:latin typeface="Meiryo UI"/>
                          <a:ea typeface="Meiryo UI"/>
                        </a:rPr>
                        <a:t>レベル</a:t>
                      </a:r>
                      <a:r>
                        <a:rPr kumimoji="1" lang="en-US" altLang="ja-JP" sz="1600" b="1">
                          <a:solidFill>
                            <a:schemeClr val="bg1"/>
                          </a:solidFill>
                          <a:latin typeface="Meiryo UI"/>
                          <a:ea typeface="Meiryo UI"/>
                        </a:rPr>
                        <a:t>3</a:t>
                      </a:r>
                      <a:r>
                        <a:rPr kumimoji="1" lang="ja-JP" altLang="en-US" sz="1600" b="1">
                          <a:solidFill>
                            <a:schemeClr val="bg1"/>
                          </a:solidFill>
                          <a:latin typeface="Meiryo UI"/>
                          <a:ea typeface="Meiryo UI"/>
                        </a:rPr>
                        <a:t>土砂災害警報</a:t>
                      </a:r>
                      <a:endParaRPr kumimoji="1" lang="ja-JP" altLang="en-US" sz="1600" b="1"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F2800"/>
                    </a:solidFill>
                  </a:tcPr>
                </a:tc>
                <a:extLst>
                  <a:ext uri="{0D108BD9-81ED-4DB2-BD59-A6C34878D82A}">
                    <a16:rowId xmlns:a16="http://schemas.microsoft.com/office/drawing/2014/main" val="60432024"/>
                  </a:ext>
                </a:extLst>
              </a:tr>
              <a:tr h="417471">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spc="-100" baseline="0">
                          <a:latin typeface="Meiryo UI"/>
                          <a:ea typeface="Meiryo UI"/>
                        </a:rPr>
                        <a:t>２</a:t>
                      </a:r>
                      <a:endParaRPr kumimoji="1" lang="en-US" altLang="ja-JP" sz="1600" b="1" spc="-10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600" b="1" baseline="0">
                          <a:solidFill>
                            <a:schemeClr val="tx1"/>
                          </a:solidFill>
                          <a:effectLst/>
                          <a:latin typeface="Meiryo UI"/>
                          <a:ea typeface="Meiryo UI"/>
                        </a:rPr>
                        <a:t>レベル２土砂災害注意報</a:t>
                      </a:r>
                      <a:endParaRPr kumimoji="1" lang="ja-JP" altLang="en-US" sz="1600" b="1" spc="-20" baseline="0">
                        <a:solidFill>
                          <a:schemeClr val="tx1"/>
                        </a:solidFill>
                        <a:effectLst/>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2E700"/>
                    </a:solidFill>
                  </a:tcPr>
                </a:tc>
                <a:extLst>
                  <a:ext uri="{0D108BD9-81ED-4DB2-BD59-A6C34878D82A}">
                    <a16:rowId xmlns:a16="http://schemas.microsoft.com/office/drawing/2014/main" val="3981092589"/>
                  </a:ext>
                </a:extLst>
              </a:tr>
              <a:tr h="396154">
                <a:tc vMerge="1">
                  <a:txBody>
                    <a:bodyPr/>
                    <a:lstStyle/>
                    <a:p>
                      <a:endParaRPr kumimoji="1" lang="ja-JP" altLang="en-US"/>
                    </a:p>
                  </a:txBody>
                  <a:tcPr/>
                </a:tc>
                <a:tc>
                  <a:txBody>
                    <a:bodyPr/>
                    <a:lstStyle/>
                    <a:p>
                      <a:pPr algn="ctr"/>
                      <a:r>
                        <a:rPr kumimoji="1" lang="en-US" altLang="ja-JP" sz="1600" b="1" spc="-100" baseline="0">
                          <a:latin typeface="Meiryo UI"/>
                          <a:ea typeface="Meiryo UI"/>
                        </a:rPr>
                        <a:t>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ja-JP" altLang="en-US" sz="1600" b="1" spc="-20" baseline="0">
                          <a:solidFill>
                            <a:schemeClr val="tx1"/>
                          </a:solidFill>
                          <a:effectLst/>
                          <a:latin typeface="Meiryo UI"/>
                          <a:ea typeface="Meiryo UI"/>
                        </a:rPr>
                        <a:t>早期注意情報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03316535"/>
                  </a:ext>
                </a:extLst>
              </a:tr>
            </a:tbl>
          </a:graphicData>
        </a:graphic>
      </p:graphicFrame>
      <p:sp>
        <p:nvSpPr>
          <p:cNvPr id="3" name="テキスト ボックス 2">
            <a:extLst>
              <a:ext uri="{FF2B5EF4-FFF2-40B4-BE49-F238E27FC236}">
                <a16:creationId xmlns:a16="http://schemas.microsoft.com/office/drawing/2014/main" id="{7F8070DA-5ED9-09E3-B282-EC8A8C9CF00D}"/>
              </a:ext>
            </a:extLst>
          </p:cNvPr>
          <p:cNvSpPr txBox="1"/>
          <p:nvPr/>
        </p:nvSpPr>
        <p:spPr>
          <a:xfrm>
            <a:off x="204269" y="718566"/>
            <a:ext cx="8825352" cy="1238801"/>
          </a:xfrm>
          <a:prstGeom prst="rect">
            <a:avLst/>
          </a:prstGeom>
          <a:noFill/>
          <a:ln w="19050">
            <a:solidFill>
              <a:schemeClr val="tx1"/>
            </a:solidFill>
          </a:ln>
        </p:spPr>
        <p:txBody>
          <a:bodyPr wrap="square" lIns="91440" tIns="45720" rIns="91440" bIns="45720" rtlCol="0" anchor="t">
            <a:spAutoFit/>
          </a:bodyPr>
          <a:lstStyle/>
          <a:p>
            <a:pPr marL="285750" indent="-285750">
              <a:buFont typeface="Wingdings" panose="05000000000000000000" pitchFamily="2" charset="2"/>
              <a:buChar char="l"/>
            </a:pPr>
            <a:r>
              <a:rPr lang="ja-JP" altLang="en-US" sz="1600" dirty="0">
                <a:latin typeface="Meiryo UI"/>
                <a:ea typeface="Meiryo UI"/>
              </a:rPr>
              <a:t>警戒レベル４相当は、現在の土砂災害警戒情報から</a:t>
            </a:r>
            <a:r>
              <a:rPr lang="ja-JP" altLang="en-US" sz="1600" b="1" u="sng" dirty="0">
                <a:latin typeface="Meiryo UI"/>
                <a:ea typeface="Meiryo UI"/>
              </a:rPr>
              <a:t>レベル４土砂災害危険警報</a:t>
            </a:r>
            <a:r>
              <a:rPr lang="ja-JP" altLang="en-US" sz="1600" dirty="0">
                <a:latin typeface="Meiryo UI"/>
                <a:ea typeface="Meiryo UI"/>
              </a:rPr>
              <a:t>に変更します。</a:t>
            </a:r>
            <a:endParaRPr lang="en-US" altLang="ja-JP" sz="1600" dirty="0">
              <a:latin typeface="Meiryo UI"/>
              <a:ea typeface="Meiryo UI"/>
            </a:endParaRPr>
          </a:p>
          <a:p>
            <a:pPr marL="285750" indent="-285750">
              <a:buFont typeface="Wingdings" panose="05000000000000000000" pitchFamily="2" charset="2"/>
              <a:buChar char="l"/>
            </a:pPr>
            <a:r>
              <a:rPr lang="ja-JP" altLang="en-US" sz="1600" b="1" u="sng" dirty="0">
                <a:latin typeface="Meiryo UI"/>
                <a:ea typeface="Meiryo UI"/>
              </a:rPr>
              <a:t>レベル３土砂災害警報</a:t>
            </a:r>
            <a:r>
              <a:rPr lang="ja-JP" altLang="en-US" sz="1600" dirty="0">
                <a:latin typeface="Meiryo UI"/>
                <a:ea typeface="Meiryo UI"/>
              </a:rPr>
              <a:t>は、</a:t>
            </a:r>
            <a:r>
              <a:rPr lang="en-US" altLang="ja-JP" sz="1600" dirty="0">
                <a:latin typeface="Meiryo UI"/>
                <a:ea typeface="Meiryo UI"/>
              </a:rPr>
              <a:t>3</a:t>
            </a:r>
            <a:r>
              <a:rPr lang="ja-JP" altLang="en-US" sz="1600" dirty="0">
                <a:latin typeface="Meiryo UI"/>
                <a:ea typeface="Meiryo UI"/>
              </a:rPr>
              <a:t>時間先</a:t>
            </a:r>
            <a:r>
              <a:rPr lang="en-US" altLang="ja-JP" sz="1600" baseline="30000" dirty="0">
                <a:latin typeface="Meiryo UI"/>
                <a:ea typeface="Meiryo UI"/>
              </a:rPr>
              <a:t>※</a:t>
            </a:r>
            <a:r>
              <a:rPr lang="ja-JP" altLang="en-US" sz="1600" dirty="0">
                <a:latin typeface="Meiryo UI"/>
                <a:ea typeface="Meiryo UI"/>
              </a:rPr>
              <a:t>にレベル４土砂災害危険警報の基準に達すると予想した場合に発表します。現在の大雨警報（土砂災害）に比べ、警戒レベル４相当に至らない</a:t>
            </a:r>
            <a:r>
              <a:rPr lang="ja-JP" altLang="en-US" sz="1600" b="1" u="sng" dirty="0">
                <a:latin typeface="Meiryo UI"/>
                <a:ea typeface="Meiryo UI"/>
              </a:rPr>
              <a:t>情報発表を大幅に減らすことができます</a:t>
            </a:r>
            <a:r>
              <a:rPr lang="ja-JP" altLang="en-US" sz="1600" dirty="0">
                <a:latin typeface="Meiryo UI"/>
                <a:ea typeface="Meiryo UI"/>
              </a:rPr>
              <a:t>。　　　　　　　　　　　　　　　　　　　　　　　　　　　　　</a:t>
            </a:r>
          </a:p>
          <a:p>
            <a:pPr indent="-457200"/>
            <a:r>
              <a:rPr lang="en-US" altLang="ja-JP" sz="1050" dirty="0">
                <a:latin typeface="Meiryo UI"/>
                <a:ea typeface="Meiryo UI"/>
              </a:rPr>
              <a:t>　　　　　　　　　　　　　　　　　　　　　　　　　　　　　　　　　　　　　　　　　　　　　　　　　　　　　　※4</a:t>
            </a:r>
            <a:r>
              <a:rPr lang="ja-JP" altLang="en-US" sz="1050" dirty="0">
                <a:latin typeface="Meiryo UI"/>
                <a:ea typeface="Meiryo UI"/>
              </a:rPr>
              <a:t>～</a:t>
            </a:r>
            <a:r>
              <a:rPr lang="en-US" altLang="ja-JP" sz="1050" dirty="0">
                <a:latin typeface="Meiryo UI"/>
                <a:ea typeface="Meiryo UI"/>
              </a:rPr>
              <a:t>6</a:t>
            </a:r>
            <a:r>
              <a:rPr lang="ja-JP" altLang="en-US" sz="1050" dirty="0">
                <a:latin typeface="Meiryo UI"/>
                <a:ea typeface="Meiryo UI"/>
              </a:rPr>
              <a:t>時間先にレベル４基準に到達すると予想が可能な場合にも発表</a:t>
            </a:r>
            <a:endParaRPr lang="ja-JP" altLang="en-US" sz="1600" dirty="0">
              <a:latin typeface="Meiryo UI"/>
              <a:ea typeface="Meiryo UI"/>
            </a:endParaRPr>
          </a:p>
        </p:txBody>
      </p:sp>
      <p:pic>
        <p:nvPicPr>
          <p:cNvPr id="1026" name="Picture 2">
            <a:extLst>
              <a:ext uri="{FF2B5EF4-FFF2-40B4-BE49-F238E27FC236}">
                <a16:creationId xmlns:a16="http://schemas.microsoft.com/office/drawing/2014/main" id="{221486C3-C7AB-C251-6FB3-9BCA6C792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933" y="2377871"/>
            <a:ext cx="3295375" cy="362654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D90E210B-B30B-DFCC-2380-5660250814A9}"/>
              </a:ext>
            </a:extLst>
          </p:cNvPr>
          <p:cNvSpPr/>
          <p:nvPr/>
        </p:nvSpPr>
        <p:spPr>
          <a:xfrm>
            <a:off x="5361069" y="5931343"/>
            <a:ext cx="3669545" cy="791050"/>
          </a:xfrm>
          <a:prstGeom prst="rect">
            <a:avLst/>
          </a:prstGeom>
        </p:spPr>
        <p:txBody>
          <a:bodyPr wrap="square" lIns="91440" tIns="45720" rIns="91440" bIns="45720" anchor="t">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lvl="0" indent="0" algn="l" defTabSz="914400" rtl="0" eaLnBrk="1" fontAlgn="base" latinLnBrk="0" hangingPunct="1">
              <a:lnSpc>
                <a:spcPts val="1400"/>
              </a:lnSpc>
              <a:spcBef>
                <a:spcPct val="0"/>
              </a:spcBef>
              <a:spcAft>
                <a:spcPts val="0"/>
              </a:spcAft>
              <a:buClrTx/>
              <a:buSzTx/>
              <a:buFontTx/>
              <a:buNone/>
              <a:tabLst/>
              <a:defRPr/>
            </a:pPr>
            <a:r>
              <a:rPr kumimoji="1" lang="ja-JP" altLang="ja-JP" sz="11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土砂災害に関する警戒レベル３相当情報の発表回数の比較</a:t>
            </a:r>
            <a:endParaRPr kumimoji="1" lang="en-US" altLang="ja-JP" sz="11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base" latinLnBrk="0" hangingPunct="1">
              <a:lnSpc>
                <a:spcPts val="1400"/>
              </a:lnSpc>
              <a:spcBef>
                <a:spcPct val="0"/>
              </a:spcBef>
              <a:spcAft>
                <a:spcPts val="0"/>
              </a:spcAft>
              <a:buClrTx/>
              <a:buSzTx/>
              <a:buFontTx/>
              <a:buNone/>
              <a:tabLst/>
              <a:defRPr/>
            </a:pPr>
            <a:r>
              <a:rPr kumimoji="1" lang="ja-JP" altLang="ja-JP" sz="1000" b="0" i="0" u="none" strike="noStrike" kern="1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（令和３年のデータに基づく）</a:t>
            </a:r>
          </a:p>
          <a:p>
            <a:pPr>
              <a:lnSpc>
                <a:spcPts val="1400"/>
              </a:lnSpc>
              <a:spcAft>
                <a:spcPts val="0"/>
              </a:spcAft>
              <a:defRPr/>
            </a:pPr>
            <a:r>
              <a:rPr lang="ja-JP" altLang="ja-JP" sz="1000" kern="100">
                <a:solidFill>
                  <a:prstClr val="black"/>
                </a:solidFill>
                <a:latin typeface="Meiryo UI"/>
                <a:ea typeface="Meiryo UI"/>
                <a:cs typeface="Times New Roman"/>
              </a:rPr>
              <a:t>新方式の警戒レベル３相当情報の発表回数は、３時間先の予測のみで統計したもの</a:t>
            </a:r>
            <a:endParaRPr lang="ja-JP" altLang="ja-JP" sz="1000" kern="10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FA33787D-D1A4-3F61-7D31-BF7F7273C112}"/>
              </a:ext>
            </a:extLst>
          </p:cNvPr>
          <p:cNvSpPr txBox="1"/>
          <p:nvPr/>
        </p:nvSpPr>
        <p:spPr>
          <a:xfrm>
            <a:off x="379858" y="2508575"/>
            <a:ext cx="3493642"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土砂災害に関する情報体系と名称</a:t>
            </a:r>
          </a:p>
        </p:txBody>
      </p:sp>
      <p:sp>
        <p:nvSpPr>
          <p:cNvPr id="14" name="スライド番号プレースホルダー 2">
            <a:extLst>
              <a:ext uri="{FF2B5EF4-FFF2-40B4-BE49-F238E27FC236}">
                <a16:creationId xmlns:a16="http://schemas.microsoft.com/office/drawing/2014/main" id="{1389650A-884A-7EA1-872D-BAA5D0683734}"/>
              </a:ext>
            </a:extLst>
          </p:cNvPr>
          <p:cNvSpPr txBox="1">
            <a:spLocks/>
          </p:cNvSpPr>
          <p:nvPr/>
        </p:nvSpPr>
        <p:spPr bwMode="auto">
          <a:xfrm>
            <a:off x="7010400" y="6479862"/>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rPr>
              <a:pPr fontAlgn="auto">
                <a:spcBef>
                  <a:spcPts val="0"/>
                </a:spcBef>
                <a:spcAft>
                  <a:spcPts val="0"/>
                </a:spcAft>
                <a:defRPr/>
              </a:pPr>
              <a:t>5</a:t>
            </a:fld>
            <a:endParaRPr lang="en-US" altLang="ja-JP">
              <a:solidFill>
                <a:prstClr val="black"/>
              </a:solidFill>
            </a:endParaRPr>
          </a:p>
        </p:txBody>
      </p:sp>
    </p:spTree>
    <p:extLst>
      <p:ext uri="{BB962C8B-B14F-4D97-AF65-F5344CB8AC3E}">
        <p14:creationId xmlns:p14="http://schemas.microsoft.com/office/powerpoint/2010/main" val="89032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173F5-9FFC-8067-BD76-A9B9D75BC52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51338B7-9532-124A-7C23-5D58C1F117FD}"/>
              </a:ext>
            </a:extLst>
          </p:cNvPr>
          <p:cNvSpPr txBox="1">
            <a:spLocks noChangeArrowheads="1"/>
          </p:cNvSpPr>
          <p:nvPr/>
        </p:nvSpPr>
        <p:spPr>
          <a:xfrm>
            <a:off x="-1" y="0"/>
            <a:ext cx="7983415" cy="405798"/>
          </a:xfrm>
          <a:prstGeom prst="rect">
            <a:avLst/>
          </a:prstGeom>
        </p:spPr>
        <p:txBody>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18"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36"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55"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74"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l" defTabSz="779173" rtl="0" eaLnBrk="1" fontAlgn="base" latinLnBrk="0" hangingPunct="1">
              <a:lnSpc>
                <a:spcPct val="100000"/>
              </a:lnSpc>
              <a:spcBef>
                <a:spcPct val="0"/>
              </a:spcBef>
              <a:spcAft>
                <a:spcPct val="0"/>
              </a:spcAft>
              <a:buClrTx/>
              <a:buSzTx/>
              <a:buFontTx/>
              <a:buNone/>
              <a:tabLst/>
              <a:defRPr/>
            </a:pPr>
            <a:r>
              <a:rPr kumimoji="1" lang="ja-JP" altLang="en-US" sz="2400" b="1">
                <a:latin typeface="Meiryo UI" panose="020B0604030504040204" pitchFamily="50" charset="-128"/>
                <a:ea typeface="Meiryo UI" panose="020B0604030504040204" pitchFamily="50" charset="-128"/>
              </a:rPr>
              <a:t>高潮に関する情報</a:t>
            </a:r>
            <a:endParaRPr kumimoji="1" lang="ja-JP" altLang="en-US" sz="2400" b="1" i="0" u="none" strike="noStrike" kern="0" cap="none" spc="0" normalizeH="0" baseline="0" noProof="0">
              <a:ln>
                <a:noFill/>
              </a:ln>
              <a:solidFill>
                <a:srgbClr val="4087C8"/>
              </a:solidFill>
              <a:effectLst/>
              <a:uLnTx/>
              <a:uFillTx/>
              <a:latin typeface="Meiryo UI" panose="020B0604030504040204" pitchFamily="50" charset="-128"/>
              <a:ea typeface="Meiryo UI" panose="020B0604030504040204" pitchFamily="50" charset="-128"/>
            </a:endParaRPr>
          </a:p>
        </p:txBody>
      </p:sp>
      <p:graphicFrame>
        <p:nvGraphicFramePr>
          <p:cNvPr id="9" name="表 4">
            <a:extLst>
              <a:ext uri="{FF2B5EF4-FFF2-40B4-BE49-F238E27FC236}">
                <a16:creationId xmlns:a16="http://schemas.microsoft.com/office/drawing/2014/main" id="{5FFE6CAB-6198-AF7E-139E-ECC456F90242}"/>
              </a:ext>
            </a:extLst>
          </p:cNvPr>
          <p:cNvGraphicFramePr>
            <a:graphicFrameLocks noGrp="1"/>
          </p:cNvGraphicFramePr>
          <p:nvPr/>
        </p:nvGraphicFramePr>
        <p:xfrm>
          <a:off x="176848" y="2544431"/>
          <a:ext cx="3918902" cy="3778041"/>
        </p:xfrm>
        <a:graphic>
          <a:graphicData uri="http://schemas.openxmlformats.org/drawingml/2006/table">
            <a:tbl>
              <a:tblPr firstRow="1" bandRow="1">
                <a:tableStyleId>{5C22544A-7EE6-4342-B048-85BDC9FD1C3A}</a:tableStyleId>
              </a:tblPr>
              <a:tblGrid>
                <a:gridCol w="432752">
                  <a:extLst>
                    <a:ext uri="{9D8B030D-6E8A-4147-A177-3AD203B41FA5}">
                      <a16:colId xmlns:a16="http://schemas.microsoft.com/office/drawing/2014/main" val="3510320624"/>
                    </a:ext>
                  </a:extLst>
                </a:gridCol>
                <a:gridCol w="537029">
                  <a:extLst>
                    <a:ext uri="{9D8B030D-6E8A-4147-A177-3AD203B41FA5}">
                      <a16:colId xmlns:a16="http://schemas.microsoft.com/office/drawing/2014/main" val="3345366451"/>
                    </a:ext>
                  </a:extLst>
                </a:gridCol>
                <a:gridCol w="1625600">
                  <a:extLst>
                    <a:ext uri="{9D8B030D-6E8A-4147-A177-3AD203B41FA5}">
                      <a16:colId xmlns:a16="http://schemas.microsoft.com/office/drawing/2014/main" val="292480099"/>
                    </a:ext>
                  </a:extLst>
                </a:gridCol>
                <a:gridCol w="1323521">
                  <a:extLst>
                    <a:ext uri="{9D8B030D-6E8A-4147-A177-3AD203B41FA5}">
                      <a16:colId xmlns:a16="http://schemas.microsoft.com/office/drawing/2014/main" val="2223428795"/>
                    </a:ext>
                  </a:extLst>
                </a:gridCol>
              </a:tblGrid>
              <a:tr h="421582">
                <a:tc gridSpan="2">
                  <a:txBody>
                    <a:bodyPr/>
                    <a:lstStyle/>
                    <a:p>
                      <a:pPr algn="ctr"/>
                      <a:r>
                        <a:rPr kumimoji="1" lang="ja-JP" altLang="en-US" sz="1600" b="1">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分類</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75E"/>
                    </a:solidFill>
                  </a:tcPr>
                </a:tc>
                <a:tc hMerge="1">
                  <a:txBody>
                    <a:bodyPr/>
                    <a:lstStyle/>
                    <a:p>
                      <a:endParaRPr kumimoji="1" lang="ja-JP" altLang="en-US"/>
                    </a:p>
                  </a:txBody>
                  <a:tcPr/>
                </a:tc>
                <a:tc>
                  <a:txBody>
                    <a:bodyPr/>
                    <a:lstStyle/>
                    <a:p>
                      <a:pPr algn="ctr"/>
                      <a:r>
                        <a:rPr kumimoji="1" lang="ja-JP" altLang="en-US" sz="160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高潮予報海岸</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75E"/>
                    </a:solidFill>
                  </a:tcPr>
                </a:tc>
                <a:tc>
                  <a:txBody>
                    <a:bodyPr/>
                    <a:lstStyle/>
                    <a:p>
                      <a:pPr algn="ctr"/>
                      <a:r>
                        <a:rPr kumimoji="1" lang="ja-JP" altLang="en-US" sz="160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その他の海岸</a:t>
                      </a:r>
                      <a:endParaRPr kumimoji="1" lang="en-US" altLang="ja-JP" sz="160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7375E"/>
                    </a:solidFill>
                  </a:tcPr>
                </a:tc>
                <a:extLst>
                  <a:ext uri="{0D108BD9-81ED-4DB2-BD59-A6C34878D82A}">
                    <a16:rowId xmlns:a16="http://schemas.microsoft.com/office/drawing/2014/main" val="1497907789"/>
                  </a:ext>
                </a:extLst>
              </a:tr>
              <a:tr h="552918">
                <a:tc gridSpan="2">
                  <a:txBody>
                    <a:bodyPr/>
                    <a:lstStyle/>
                    <a:p>
                      <a:pPr algn="ctr"/>
                      <a:r>
                        <a:rPr kumimoji="1" lang="ja-JP" altLang="en-US" sz="1600" b="1">
                          <a:solidFill>
                            <a:schemeClr val="tx1"/>
                          </a:solidFill>
                          <a:latin typeface="Meiryo UI"/>
                          <a:ea typeface="Meiryo UI"/>
                        </a:rPr>
                        <a:t>発表主体</a:t>
                      </a:r>
                      <a:endParaRPr kumimoji="1" lang="ja-JP" altLang="en-US" sz="1600" b="1">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hMerge="1">
                  <a:txBody>
                    <a:bodyPr/>
                    <a:lstStyle/>
                    <a:p>
                      <a:endParaRPr kumimoji="1" lang="ja-JP" altLang="en-US"/>
                    </a:p>
                  </a:txBody>
                  <a:tcPr/>
                </a:tc>
                <a:tc>
                  <a:txBody>
                    <a:bodyPr/>
                    <a:lstStyle/>
                    <a:p>
                      <a:pPr algn="ctr"/>
                      <a:r>
                        <a:rPr kumimoji="1" lang="ja-JP" altLang="en-US" sz="1400" b="1">
                          <a:solidFill>
                            <a:schemeClr val="tx1"/>
                          </a:solidFill>
                          <a:latin typeface="Meiryo UI"/>
                          <a:ea typeface="Meiryo UI"/>
                        </a:rPr>
                        <a:t>国土交通省・</a:t>
                      </a:r>
                      <a:endParaRPr kumimoji="1" lang="en-US" altLang="ja-JP" sz="1400" b="1">
                        <a:solidFill>
                          <a:schemeClr val="tx1"/>
                        </a:solidFill>
                        <a:latin typeface="Meiryo UI"/>
                        <a:ea typeface="Meiryo UI"/>
                      </a:endParaRPr>
                    </a:p>
                    <a:p>
                      <a:pPr lvl="0" algn="ctr">
                        <a:buNone/>
                      </a:pPr>
                      <a:r>
                        <a:rPr lang="ja-JP" sz="1400" b="1" i="0" u="none" strike="noStrike" noProof="0">
                          <a:solidFill>
                            <a:schemeClr val="tx1"/>
                          </a:solidFill>
                          <a:latin typeface="Meiryo UI"/>
                          <a:ea typeface="Meiryo UI"/>
                        </a:rPr>
                        <a:t>気象台・</a:t>
                      </a:r>
                      <a:r>
                        <a:rPr kumimoji="1" lang="ja-JP" altLang="en-US" sz="1400" b="1">
                          <a:solidFill>
                            <a:schemeClr val="tx1"/>
                          </a:solidFill>
                          <a:latin typeface="Meiryo UI"/>
                          <a:ea typeface="Meiryo UI"/>
                        </a:rPr>
                        <a:t>都道府県</a:t>
                      </a:r>
                      <a:endParaRPr kumimoji="1" lang="ja-JP"/>
                    </a:p>
                  </a:txBody>
                  <a:tcPr marL="0" marR="360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600" b="1">
                          <a:solidFill>
                            <a:schemeClr val="tx1"/>
                          </a:solidFill>
                          <a:latin typeface="Meiryo UI"/>
                          <a:ea typeface="Meiryo UI"/>
                        </a:rPr>
                        <a:t>気象台</a:t>
                      </a:r>
                    </a:p>
                  </a:txBody>
                  <a:tcPr marL="0" marR="3600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287502"/>
                  </a:ext>
                </a:extLst>
              </a:tr>
              <a:tr h="729878">
                <a:tc gridSpan="2">
                  <a:txBody>
                    <a:bodyPr/>
                    <a:lstStyle/>
                    <a:p>
                      <a:pPr lvl="0" algn="ctr">
                        <a:buNone/>
                      </a:pPr>
                      <a:r>
                        <a:rPr lang="ja-JP" altLang="en-US" sz="1600" b="0">
                          <a:latin typeface="Meiryo UI"/>
                          <a:ea typeface="Meiryo UI"/>
                        </a:rPr>
                        <a:t>発表指標</a:t>
                      </a:r>
                      <a:endParaRPr kumimoji="1" lang="ja-JP" sz="1600" b="0"/>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hMerge="1">
                  <a:txBody>
                    <a:bodyPr/>
                    <a:lstStyle/>
                    <a:p>
                      <a:endParaRPr kumimoji="1" lang="ja-JP" altLang="en-US"/>
                    </a:p>
                  </a:txBody>
                  <a:tcPr/>
                </a:tc>
                <a:tc>
                  <a:txBody>
                    <a:bodyPr/>
                    <a:lstStyle/>
                    <a:p>
                      <a:pPr marL="0" marR="0" lvl="0" indent="0" algn="ctr" defTabSz="914436" rtl="0" eaLnBrk="1" fontAlgn="auto" latinLnBrk="0" hangingPunct="1">
                        <a:lnSpc>
                          <a:spcPct val="100000"/>
                        </a:lnSpc>
                        <a:spcBef>
                          <a:spcPts val="0"/>
                        </a:spcBef>
                        <a:spcAft>
                          <a:spcPts val="0"/>
                        </a:spcAft>
                        <a:buClrTx/>
                        <a:buSzTx/>
                        <a:buFontTx/>
                        <a:buNone/>
                        <a:tabLst/>
                        <a:defRPr/>
                      </a:pPr>
                      <a:r>
                        <a:rPr kumimoji="1" lang="ja-JP" altLang="en-US" sz="1400" b="0" spc="-20" baseline="0">
                          <a:latin typeface="Meiryo UI"/>
                          <a:ea typeface="Meiryo UI"/>
                        </a:rPr>
                        <a:t>波による</a:t>
                      </a:r>
                      <a:r>
                        <a:rPr lang="ja-JP" altLang="en-US" sz="1400" b="0" spc="-20" baseline="0">
                          <a:latin typeface="Meiryo UI"/>
                          <a:ea typeface="Meiryo UI"/>
                        </a:rPr>
                        <a:t>打上げ</a:t>
                      </a:r>
                      <a:r>
                        <a:rPr kumimoji="1" lang="ja-JP" altLang="en-US" sz="1400" b="0" spc="-20" baseline="0">
                          <a:latin typeface="Meiryo UI"/>
                          <a:ea typeface="Meiryo UI"/>
                        </a:rPr>
                        <a:t>高を</a:t>
                      </a:r>
                      <a:endParaRPr kumimoji="1" lang="en-US" altLang="ja-JP" sz="1400" b="0" spc="-20" baseline="0">
                        <a:latin typeface="Meiryo UI"/>
                        <a:ea typeface="Meiryo UI"/>
                      </a:endParaRPr>
                    </a:p>
                    <a:p>
                      <a:pPr marL="0" marR="0" lvl="0" indent="0" algn="ctr" defTabSz="914436" rtl="0" eaLnBrk="1" fontAlgn="auto" latinLnBrk="0" hangingPunct="1">
                        <a:lnSpc>
                          <a:spcPct val="100000"/>
                        </a:lnSpc>
                        <a:spcBef>
                          <a:spcPts val="0"/>
                        </a:spcBef>
                        <a:spcAft>
                          <a:spcPts val="0"/>
                        </a:spcAft>
                        <a:buClrTx/>
                        <a:buSzTx/>
                        <a:buFontTx/>
                        <a:buNone/>
                        <a:tabLst/>
                        <a:defRPr/>
                      </a:pPr>
                      <a:r>
                        <a:rPr kumimoji="1" lang="ja-JP" altLang="en-US" sz="1400" b="0" spc="-20" baseline="0">
                          <a:latin typeface="Meiryo UI"/>
                          <a:ea typeface="Meiryo UI"/>
                        </a:rPr>
                        <a:t>考慮した水位・</a:t>
                      </a:r>
                      <a:endParaRPr kumimoji="1" lang="en-US" altLang="ja-JP" sz="1400" b="0" spc="-20" baseline="0">
                        <a:latin typeface="Meiryo UI"/>
                        <a:ea typeface="Meiryo UI"/>
                      </a:endParaRPr>
                    </a:p>
                    <a:p>
                      <a:pPr marL="0" marR="0" lvl="0" indent="0" algn="ctr" defTabSz="914436" rtl="0" eaLnBrk="1" fontAlgn="auto" latinLnBrk="0" hangingPunct="1">
                        <a:lnSpc>
                          <a:spcPct val="100000"/>
                        </a:lnSpc>
                        <a:spcBef>
                          <a:spcPts val="0"/>
                        </a:spcBef>
                        <a:spcAft>
                          <a:spcPts val="0"/>
                        </a:spcAft>
                        <a:buClrTx/>
                        <a:buSzTx/>
                        <a:buFontTx/>
                        <a:buNone/>
                        <a:tabLst/>
                        <a:defRPr/>
                      </a:pPr>
                      <a:r>
                        <a:rPr kumimoji="1" lang="ja-JP" altLang="en-US" sz="1400" b="0" spc="-20" baseline="0">
                          <a:latin typeface="Meiryo UI"/>
                          <a:ea typeface="Meiryo UI"/>
                        </a:rPr>
                        <a:t>潮位</a:t>
                      </a:r>
                      <a:endParaRPr kumimoji="1" lang="en-US" altLang="ja-JP" sz="1400" b="0" spc="-2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36" rtl="0" eaLnBrk="1" fontAlgn="auto" latinLnBrk="0" hangingPunct="1">
                        <a:lnSpc>
                          <a:spcPct val="100000"/>
                        </a:lnSpc>
                        <a:spcBef>
                          <a:spcPts val="0"/>
                        </a:spcBef>
                        <a:spcAft>
                          <a:spcPts val="0"/>
                        </a:spcAft>
                        <a:buClrTx/>
                        <a:buSzTx/>
                        <a:buFontTx/>
                        <a:buNone/>
                        <a:tabLst/>
                        <a:defRPr/>
                      </a:pPr>
                      <a:r>
                        <a:rPr kumimoji="1" lang="ja-JP" altLang="en-US" sz="1400" b="0" spc="-20" baseline="0">
                          <a:latin typeface="Meiryo UI"/>
                          <a:ea typeface="Meiryo UI"/>
                        </a:rPr>
                        <a:t>潮位</a:t>
                      </a:r>
                      <a:endParaRPr kumimoji="1" lang="en-US" altLang="ja-JP" sz="1400" b="0" spc="-2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0491799"/>
                  </a:ext>
                </a:extLst>
              </a:tr>
              <a:tr h="452292">
                <a:tc rowSpan="5">
                  <a:txBody>
                    <a:bodyPr/>
                    <a:lstStyle/>
                    <a:p>
                      <a:pPr algn="ctr"/>
                      <a:r>
                        <a:rPr kumimoji="1" lang="ja-JP" altLang="en-US" sz="1600" b="1" spc="-100" baseline="0">
                          <a:latin typeface="Meiryo UI"/>
                          <a:ea typeface="Meiryo UI"/>
                        </a:rPr>
                        <a:t>情</a:t>
                      </a:r>
                      <a:endParaRPr kumimoji="1" lang="en-US" altLang="ja-JP" sz="1600" b="1" spc="-100" baseline="0">
                        <a:latin typeface="Meiryo UI"/>
                        <a:ea typeface="Meiryo UI"/>
                      </a:endParaRPr>
                    </a:p>
                    <a:p>
                      <a:pPr algn="ctr"/>
                      <a:r>
                        <a:rPr kumimoji="1" lang="ja-JP" altLang="en-US" sz="1600" b="1" spc="-100" baseline="0">
                          <a:latin typeface="Meiryo UI"/>
                          <a:ea typeface="Meiryo UI"/>
                        </a:rPr>
                        <a:t>報</a:t>
                      </a:r>
                      <a:endParaRPr kumimoji="1" lang="en-US" altLang="ja-JP" sz="1600" b="1" spc="-100" baseline="0">
                        <a:latin typeface="Meiryo UI"/>
                        <a:ea typeface="Meiryo UI"/>
                      </a:endParaRPr>
                    </a:p>
                    <a:p>
                      <a:pPr algn="ctr"/>
                      <a:r>
                        <a:rPr kumimoji="1" lang="ja-JP" altLang="en-US" sz="1600" b="1" spc="-100" baseline="0">
                          <a:latin typeface="Meiryo UI"/>
                          <a:ea typeface="Meiryo UI"/>
                        </a:rPr>
                        <a:t>名</a:t>
                      </a:r>
                      <a:endParaRPr kumimoji="1" lang="en-US" altLang="ja-JP" sz="1600" b="1" spc="-100" baseline="0">
                        <a:latin typeface="Meiryo UI"/>
                        <a:ea typeface="Meiryo UI"/>
                      </a:endParaRPr>
                    </a:p>
                    <a:p>
                      <a:pPr algn="ctr"/>
                      <a:r>
                        <a:rPr kumimoji="1" lang="ja-JP" altLang="en-US" sz="1600" b="1" spc="-100" baseline="0">
                          <a:latin typeface="Meiryo UI"/>
                          <a:ea typeface="Meiryo UI"/>
                        </a:rPr>
                        <a:t>称</a:t>
                      </a:r>
                      <a:endParaRPr kumimoji="1" lang="en-US" altLang="ja-JP" sz="1600" b="1" spc="-10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a:txBody>
                    <a:bodyPr/>
                    <a:lstStyle/>
                    <a:p>
                      <a:pPr algn="ctr"/>
                      <a:r>
                        <a:rPr kumimoji="1" lang="en-US" altLang="ja-JP" sz="1600" b="1" spc="-100" baseline="0">
                          <a:latin typeface="Meiryo UI"/>
                          <a:ea typeface="Meiryo UI"/>
                        </a:rPr>
                        <a:t>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gridSpan="2">
                  <a:txBody>
                    <a:bodyPr/>
                    <a:lstStyle/>
                    <a:p>
                      <a:pPr algn="ctr"/>
                      <a:r>
                        <a:rPr kumimoji="1" lang="ja-JP" altLang="en-US" sz="1600" b="1" spc="-20" baseline="0">
                          <a:solidFill>
                            <a:schemeClr val="bg1"/>
                          </a:solidFill>
                          <a:latin typeface="Meiryo UI"/>
                          <a:ea typeface="Meiryo UI"/>
                        </a:rPr>
                        <a:t>レベル５高潮特別警報</a:t>
                      </a:r>
                      <a:endParaRPr kumimoji="1" lang="en-US" altLang="ja-JP" sz="1600" b="1"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tx1"/>
                    </a:solidFill>
                  </a:tcPr>
                </a:tc>
                <a:tc hMerge="1">
                  <a:txBody>
                    <a:bodyPr/>
                    <a:lstStyle/>
                    <a:p>
                      <a:pPr algn="ctr"/>
                      <a:endParaRPr kumimoji="1" lang="en-US" altLang="ja-JP" sz="1600" b="1"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tx1"/>
                    </a:solidFill>
                  </a:tcPr>
                </a:tc>
                <a:extLst>
                  <a:ext uri="{0D108BD9-81ED-4DB2-BD59-A6C34878D82A}">
                    <a16:rowId xmlns:a16="http://schemas.microsoft.com/office/drawing/2014/main" val="1228832879"/>
                  </a:ext>
                </a:extLst>
              </a:tr>
              <a:tr h="404953">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b="1" spc="-100" baseline="0">
                          <a:latin typeface="Meiryo UI"/>
                          <a:ea typeface="Meiryo UI"/>
                        </a:rPr>
                        <a:t>4</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gridSpan="2">
                  <a:txBody>
                    <a:bodyPr/>
                    <a:lstStyle/>
                    <a:p>
                      <a:pPr algn="ctr"/>
                      <a:r>
                        <a:rPr kumimoji="1" lang="ja-JP" altLang="en-US" sz="1600" b="1" i="0" spc="-20" baseline="0">
                          <a:solidFill>
                            <a:schemeClr val="bg1"/>
                          </a:solidFill>
                          <a:latin typeface="Meiryo UI"/>
                          <a:ea typeface="Meiryo UI"/>
                        </a:rPr>
                        <a:t>レベル４高潮危険警報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tc hMerge="1">
                  <a:txBody>
                    <a:bodyPr/>
                    <a:lstStyle/>
                    <a:p>
                      <a:pPr algn="ctr"/>
                      <a:endParaRPr kumimoji="1" lang="ja-JP" altLang="en-US" sz="1600" b="1" i="0"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00AA"/>
                    </a:solidFill>
                  </a:tcPr>
                </a:tc>
                <a:extLst>
                  <a:ext uri="{0D108BD9-81ED-4DB2-BD59-A6C34878D82A}">
                    <a16:rowId xmlns:a16="http://schemas.microsoft.com/office/drawing/2014/main" val="3627028794"/>
                  </a:ext>
                </a:extLst>
              </a:tr>
              <a:tr h="402793">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spc="-100" baseline="0">
                          <a:latin typeface="Meiryo UI"/>
                          <a:ea typeface="Meiryo UI"/>
                        </a:rPr>
                        <a:t>３</a:t>
                      </a:r>
                      <a:endParaRPr kumimoji="1" lang="en-US" altLang="ja-JP" sz="1600" b="1" spc="-10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gridSpan="2">
                  <a:txBody>
                    <a:bodyPr/>
                    <a:lstStyle/>
                    <a:p>
                      <a:pPr algn="ctr"/>
                      <a:r>
                        <a:rPr kumimoji="1" lang="ja-JP" altLang="en-US" sz="1600" b="1">
                          <a:solidFill>
                            <a:schemeClr val="bg1"/>
                          </a:solidFill>
                          <a:latin typeface="Meiryo UI"/>
                          <a:ea typeface="Meiryo UI"/>
                        </a:rPr>
                        <a:t>レベル</a:t>
                      </a:r>
                      <a:r>
                        <a:rPr kumimoji="1" lang="en-US" altLang="ja-JP" sz="1600" b="1">
                          <a:solidFill>
                            <a:schemeClr val="bg1"/>
                          </a:solidFill>
                          <a:latin typeface="Meiryo UI"/>
                          <a:ea typeface="Meiryo UI"/>
                        </a:rPr>
                        <a:t>3</a:t>
                      </a:r>
                      <a:r>
                        <a:rPr kumimoji="1" lang="ja-JP" altLang="en-US" sz="1600" b="1">
                          <a:solidFill>
                            <a:schemeClr val="bg1"/>
                          </a:solidFill>
                          <a:latin typeface="Meiryo UI"/>
                          <a:ea typeface="Meiryo UI"/>
                        </a:rPr>
                        <a:t>高潮警報</a:t>
                      </a:r>
                      <a:endParaRPr kumimoji="1" lang="ja-JP" altLang="en-US" sz="1600" b="1"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F2800"/>
                    </a:solidFill>
                  </a:tcPr>
                </a:tc>
                <a:tc hMerge="1">
                  <a:txBody>
                    <a:bodyPr/>
                    <a:lstStyle/>
                    <a:p>
                      <a:pPr algn="ctr"/>
                      <a:endParaRPr kumimoji="1" lang="ja-JP" altLang="en-US" sz="1600" b="1" spc="-20" baseline="0">
                        <a:solidFill>
                          <a:schemeClr val="bg1"/>
                        </a:solidFill>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F2800"/>
                    </a:solidFill>
                  </a:tcPr>
                </a:tc>
                <a:extLst>
                  <a:ext uri="{0D108BD9-81ED-4DB2-BD59-A6C34878D82A}">
                    <a16:rowId xmlns:a16="http://schemas.microsoft.com/office/drawing/2014/main" val="60432024"/>
                  </a:ext>
                </a:extLst>
              </a:tr>
              <a:tr h="417471">
                <a:tc v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spc="-100" baseline="0">
                          <a:latin typeface="Meiryo UI"/>
                          <a:ea typeface="Meiryo UI"/>
                        </a:rPr>
                        <a:t>２</a:t>
                      </a:r>
                      <a:endParaRPr kumimoji="1" lang="en-US" altLang="ja-JP" sz="1600" b="1" spc="-100" baseline="0">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gridSpan="2">
                  <a:txBody>
                    <a:bodyPr/>
                    <a:lstStyle/>
                    <a:p>
                      <a:pPr algn="ctr"/>
                      <a:r>
                        <a:rPr kumimoji="1" lang="ja-JP" altLang="en-US" sz="1600" b="1" baseline="0">
                          <a:solidFill>
                            <a:schemeClr val="tx1"/>
                          </a:solidFill>
                          <a:effectLst/>
                          <a:latin typeface="Meiryo UI"/>
                          <a:ea typeface="Meiryo UI"/>
                        </a:rPr>
                        <a:t>レベル２高潮注意報</a:t>
                      </a:r>
                      <a:endParaRPr kumimoji="1" lang="ja-JP" altLang="en-US" sz="1600" b="1" spc="-20" baseline="0">
                        <a:solidFill>
                          <a:schemeClr val="tx1"/>
                        </a:solidFill>
                        <a:effectLst/>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2E700"/>
                    </a:solidFill>
                  </a:tcPr>
                </a:tc>
                <a:tc hMerge="1">
                  <a:txBody>
                    <a:bodyPr/>
                    <a:lstStyle/>
                    <a:p>
                      <a:pPr algn="ctr"/>
                      <a:endParaRPr kumimoji="1" lang="ja-JP" altLang="en-US" sz="1600" b="1" spc="-20" baseline="0">
                        <a:solidFill>
                          <a:schemeClr val="tx1"/>
                        </a:solidFill>
                        <a:effectLst/>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2E700"/>
                    </a:solidFill>
                  </a:tcPr>
                </a:tc>
                <a:extLst>
                  <a:ext uri="{0D108BD9-81ED-4DB2-BD59-A6C34878D82A}">
                    <a16:rowId xmlns:a16="http://schemas.microsoft.com/office/drawing/2014/main" val="3981092589"/>
                  </a:ext>
                </a:extLst>
              </a:tr>
              <a:tr h="396154">
                <a:tc vMerge="1">
                  <a:txBody>
                    <a:bodyPr/>
                    <a:lstStyle/>
                    <a:p>
                      <a:endParaRPr kumimoji="1" lang="ja-JP" altLang="en-US"/>
                    </a:p>
                  </a:txBody>
                  <a:tcPr/>
                </a:tc>
                <a:tc>
                  <a:txBody>
                    <a:bodyPr/>
                    <a:lstStyle/>
                    <a:p>
                      <a:pPr algn="ctr"/>
                      <a:r>
                        <a:rPr kumimoji="1" lang="en-US" altLang="ja-JP" sz="1600" b="1" spc="-100" baseline="0">
                          <a:latin typeface="Meiryo UI"/>
                          <a:ea typeface="Meiryo UI"/>
                        </a:rPr>
                        <a:t>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FFF"/>
                    </a:solidFill>
                  </a:tcPr>
                </a:tc>
                <a:tc gridSpan="2">
                  <a:txBody>
                    <a:bodyPr/>
                    <a:lstStyle/>
                    <a:p>
                      <a:pPr algn="ctr"/>
                      <a:r>
                        <a:rPr kumimoji="1" lang="ja-JP" altLang="en-US" sz="1600" b="1" spc="-20" baseline="0">
                          <a:solidFill>
                            <a:schemeClr val="tx1"/>
                          </a:solidFill>
                          <a:effectLst/>
                          <a:latin typeface="Meiryo UI"/>
                          <a:ea typeface="Meiryo UI"/>
                        </a:rPr>
                        <a:t>早期注意情報</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ctr"/>
                      <a:endParaRPr kumimoji="1" lang="ja-JP" altLang="en-US" sz="1600" b="1" spc="-20" baseline="0">
                        <a:solidFill>
                          <a:schemeClr val="tx1"/>
                        </a:solidFill>
                        <a:effectLst/>
                        <a:latin typeface="Meiryo UI"/>
                        <a:ea typeface="Meiryo UI"/>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303316535"/>
                  </a:ext>
                </a:extLst>
              </a:tr>
            </a:tbl>
          </a:graphicData>
        </a:graphic>
      </p:graphicFrame>
      <p:sp>
        <p:nvSpPr>
          <p:cNvPr id="10" name="テキスト ボックス 9">
            <a:extLst>
              <a:ext uri="{FF2B5EF4-FFF2-40B4-BE49-F238E27FC236}">
                <a16:creationId xmlns:a16="http://schemas.microsoft.com/office/drawing/2014/main" id="{D7E2034B-561F-3F5C-EAD9-CE86D83E8843}"/>
              </a:ext>
            </a:extLst>
          </p:cNvPr>
          <p:cNvSpPr txBox="1"/>
          <p:nvPr/>
        </p:nvSpPr>
        <p:spPr>
          <a:xfrm>
            <a:off x="119253" y="2145268"/>
            <a:ext cx="3493642"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高潮に関する情報体系と名称</a:t>
            </a:r>
          </a:p>
        </p:txBody>
      </p:sp>
      <p:pic>
        <p:nvPicPr>
          <p:cNvPr id="12" name="図 11">
            <a:extLst>
              <a:ext uri="{FF2B5EF4-FFF2-40B4-BE49-F238E27FC236}">
                <a16:creationId xmlns:a16="http://schemas.microsoft.com/office/drawing/2014/main" id="{465E57AC-0FA5-27FA-6F34-9A5B09616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719" y="2927898"/>
            <a:ext cx="1870721" cy="1051058"/>
          </a:xfrm>
          <a:prstGeom prst="rect">
            <a:avLst/>
          </a:prstGeom>
        </p:spPr>
      </p:pic>
      <p:pic>
        <p:nvPicPr>
          <p:cNvPr id="13" name="図 12">
            <a:extLst>
              <a:ext uri="{FF2B5EF4-FFF2-40B4-BE49-F238E27FC236}">
                <a16:creationId xmlns:a16="http://schemas.microsoft.com/office/drawing/2014/main" id="{6B20A81B-5D27-D404-A8CA-58961AF60753}"/>
              </a:ext>
            </a:extLst>
          </p:cNvPr>
          <p:cNvPicPr>
            <a:picLocks noChangeAspect="1"/>
          </p:cNvPicPr>
          <p:nvPr/>
        </p:nvPicPr>
        <p:blipFill>
          <a:blip r:embed="rId4">
            <a:extLst>
              <a:ext uri="{28A0092B-C50C-407E-A947-70E740481C1C}">
                <a14:useLocalDpi xmlns:a14="http://schemas.microsoft.com/office/drawing/2010/main" val="0"/>
              </a:ext>
            </a:extLst>
          </a:blip>
          <a:srcRect l="20708"/>
          <a:stretch/>
        </p:blipFill>
        <p:spPr>
          <a:xfrm>
            <a:off x="6766489" y="2927898"/>
            <a:ext cx="1907735" cy="1050711"/>
          </a:xfrm>
          <a:prstGeom prst="rect">
            <a:avLst/>
          </a:prstGeom>
        </p:spPr>
      </p:pic>
      <p:sp>
        <p:nvSpPr>
          <p:cNvPr id="14" name="テキスト ボックス 13">
            <a:extLst>
              <a:ext uri="{FF2B5EF4-FFF2-40B4-BE49-F238E27FC236}">
                <a16:creationId xmlns:a16="http://schemas.microsoft.com/office/drawing/2014/main" id="{29B66F3E-A348-B222-86EB-9C4ABD37E4DC}"/>
              </a:ext>
            </a:extLst>
          </p:cNvPr>
          <p:cNvSpPr txBox="1"/>
          <p:nvPr/>
        </p:nvSpPr>
        <p:spPr>
          <a:xfrm>
            <a:off x="4519743" y="2488899"/>
            <a:ext cx="2209273" cy="461665"/>
          </a:xfrm>
          <a:prstGeom prst="rect">
            <a:avLst/>
          </a:prstGeom>
          <a:noFill/>
        </p:spPr>
        <p:txBody>
          <a:bodyPr wrap="square" rtlCol="0">
            <a:spAutoFit/>
          </a:bodyPr>
          <a:lstStyle/>
          <a:p>
            <a:pPr defTabSz="914400" fontAlgn="base">
              <a:spcBef>
                <a:spcPct val="0"/>
              </a:spcBef>
              <a:spcAft>
                <a:spcPct val="0"/>
              </a:spcAft>
            </a:pPr>
            <a:r>
              <a:rPr kumimoji="1" lang="en-US" altLang="ja-JP" sz="1200" b="1">
                <a:solidFill>
                  <a:prstClr val="black"/>
                </a:solidFill>
                <a:latin typeface="Meiryo UI" panose="020B0604030504040204" pitchFamily="50" charset="-128"/>
                <a:ea typeface="Meiryo UI" panose="020B0604030504040204" pitchFamily="50" charset="-128"/>
              </a:rPr>
              <a:t>【</a:t>
            </a:r>
            <a:r>
              <a:rPr kumimoji="1" lang="ja-JP" altLang="en-US" sz="1200" b="1">
                <a:solidFill>
                  <a:prstClr val="black"/>
                </a:solidFill>
                <a:latin typeface="Meiryo UI" panose="020B0604030504040204" pitchFamily="50" charset="-128"/>
                <a:ea typeface="Meiryo UI" panose="020B0604030504040204" pitchFamily="50" charset="-128"/>
              </a:rPr>
              <a:t>吸い上げ</a:t>
            </a:r>
            <a:r>
              <a:rPr kumimoji="1" lang="en-US" altLang="ja-JP" sz="1200" b="1">
                <a:solidFill>
                  <a:prstClr val="black"/>
                </a:solidFill>
                <a:latin typeface="Meiryo UI" panose="020B0604030504040204" pitchFamily="50" charset="-128"/>
                <a:ea typeface="Meiryo UI" panose="020B0604030504040204" pitchFamily="50" charset="-128"/>
              </a:rPr>
              <a:t>】</a:t>
            </a:r>
          </a:p>
          <a:p>
            <a:pPr marL="88900" defTabSz="914400" fontAlgn="base">
              <a:spcBef>
                <a:spcPct val="0"/>
              </a:spcBef>
              <a:spcAft>
                <a:spcPct val="0"/>
              </a:spcAft>
            </a:pPr>
            <a:r>
              <a:rPr kumimoji="1" lang="ja-JP" altLang="en-US" sz="1200">
                <a:solidFill>
                  <a:srgbClr val="000000"/>
                </a:solidFill>
                <a:latin typeface="Meiryo UI" panose="020B0604030504040204" pitchFamily="50" charset="-128"/>
                <a:ea typeface="Meiryo UI" panose="020B0604030504040204" pitchFamily="50" charset="-128"/>
              </a:rPr>
              <a:t>気圧低下による潮位上昇</a:t>
            </a:r>
          </a:p>
        </p:txBody>
      </p:sp>
      <p:sp>
        <p:nvSpPr>
          <p:cNvPr id="15" name="テキスト ボックス 14">
            <a:extLst>
              <a:ext uri="{FF2B5EF4-FFF2-40B4-BE49-F238E27FC236}">
                <a16:creationId xmlns:a16="http://schemas.microsoft.com/office/drawing/2014/main" id="{3BB174CB-644F-92DD-365F-C2FFDF936419}"/>
              </a:ext>
            </a:extLst>
          </p:cNvPr>
          <p:cNvSpPr txBox="1"/>
          <p:nvPr/>
        </p:nvSpPr>
        <p:spPr>
          <a:xfrm>
            <a:off x="4320511" y="4315295"/>
            <a:ext cx="4512209" cy="369332"/>
          </a:xfrm>
          <a:prstGeom prst="rect">
            <a:avLst/>
          </a:prstGeom>
          <a:noFill/>
        </p:spPr>
        <p:txBody>
          <a:bodyPr wrap="square" rtlCol="0">
            <a:spAutoFit/>
          </a:bodyPr>
          <a:lstStyle/>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b="1" u="sng" kern="0">
                <a:solidFill>
                  <a:srgbClr val="000000"/>
                </a:solidFill>
                <a:latin typeface="Meiryo UI" panose="020B0604030504040204" pitchFamily="50" charset="-128"/>
                <a:ea typeface="Meiryo UI" panose="020B0604030504040204" pitchFamily="50" charset="-128"/>
              </a:rPr>
              <a:t>波の</a:t>
            </a:r>
            <a:r>
              <a:rPr kumimoji="1" lang="ja-JP" altLang="en-US"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打上げ高を予報・警報に反映</a:t>
            </a:r>
            <a:endParaRPr kumimoji="1" lang="en-US" altLang="ja-JP"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5F1DC1A-191A-D79A-DCAE-5F53345D100B}"/>
              </a:ext>
            </a:extLst>
          </p:cNvPr>
          <p:cNvSpPr txBox="1"/>
          <p:nvPr/>
        </p:nvSpPr>
        <p:spPr>
          <a:xfrm>
            <a:off x="6647501" y="2491037"/>
            <a:ext cx="2209273" cy="461665"/>
          </a:xfrm>
          <a:prstGeom prst="rect">
            <a:avLst/>
          </a:prstGeom>
          <a:noFill/>
        </p:spPr>
        <p:txBody>
          <a:bodyPr wrap="square" rtlCol="0">
            <a:spAutoFit/>
          </a:bodyPr>
          <a:lstStyle/>
          <a:p>
            <a:pPr defTabSz="914400" fontAlgn="base">
              <a:spcBef>
                <a:spcPct val="0"/>
              </a:spcBef>
              <a:spcAft>
                <a:spcPct val="0"/>
              </a:spcAft>
            </a:pPr>
            <a:r>
              <a:rPr kumimoji="1" lang="en-US" altLang="ja-JP" sz="1200" b="1">
                <a:solidFill>
                  <a:prstClr val="black"/>
                </a:solidFill>
                <a:latin typeface="Meiryo UI" panose="020B0604030504040204" pitchFamily="50" charset="-128"/>
                <a:ea typeface="Meiryo UI" panose="020B0604030504040204" pitchFamily="50" charset="-128"/>
              </a:rPr>
              <a:t>【</a:t>
            </a:r>
            <a:r>
              <a:rPr kumimoji="1" lang="ja-JP" altLang="en-US" sz="1200" b="1">
                <a:solidFill>
                  <a:prstClr val="black"/>
                </a:solidFill>
                <a:latin typeface="Meiryo UI" panose="020B0604030504040204" pitchFamily="50" charset="-128"/>
                <a:ea typeface="Meiryo UI" panose="020B0604030504040204" pitchFamily="50" charset="-128"/>
              </a:rPr>
              <a:t>吹き寄せ</a:t>
            </a:r>
            <a:r>
              <a:rPr kumimoji="1" lang="en-US" altLang="ja-JP" sz="1200" b="1">
                <a:solidFill>
                  <a:prstClr val="black"/>
                </a:solidFill>
                <a:latin typeface="Meiryo UI" panose="020B0604030504040204" pitchFamily="50" charset="-128"/>
                <a:ea typeface="Meiryo UI" panose="020B0604030504040204" pitchFamily="50" charset="-128"/>
              </a:rPr>
              <a:t>】</a:t>
            </a:r>
          </a:p>
          <a:p>
            <a:pPr marL="88900" defTabSz="914400" fontAlgn="base">
              <a:spcBef>
                <a:spcPct val="0"/>
              </a:spcBef>
              <a:spcAft>
                <a:spcPct val="0"/>
              </a:spcAft>
            </a:pPr>
            <a:r>
              <a:rPr kumimoji="1" lang="ja-JP" altLang="en-US" sz="1200">
                <a:solidFill>
                  <a:srgbClr val="000000"/>
                </a:solidFill>
                <a:latin typeface="Meiryo UI" panose="020B0604030504040204" pitchFamily="50" charset="-128"/>
                <a:ea typeface="Meiryo UI" panose="020B0604030504040204" pitchFamily="50" charset="-128"/>
              </a:rPr>
              <a:t>海岸に吹く風による潮位上昇</a:t>
            </a:r>
          </a:p>
        </p:txBody>
      </p:sp>
      <p:sp>
        <p:nvSpPr>
          <p:cNvPr id="17" name="テキスト ボックス 16">
            <a:extLst>
              <a:ext uri="{FF2B5EF4-FFF2-40B4-BE49-F238E27FC236}">
                <a16:creationId xmlns:a16="http://schemas.microsoft.com/office/drawing/2014/main" id="{942E1E07-3F95-E588-087D-9AC351D45EF0}"/>
              </a:ext>
            </a:extLst>
          </p:cNvPr>
          <p:cNvSpPr txBox="1"/>
          <p:nvPr/>
        </p:nvSpPr>
        <p:spPr>
          <a:xfrm>
            <a:off x="4349393" y="2175099"/>
            <a:ext cx="4219686" cy="369332"/>
          </a:xfrm>
          <a:prstGeom prst="rect">
            <a:avLst/>
          </a:prstGeom>
          <a:noFill/>
        </p:spPr>
        <p:txBody>
          <a:bodyPr wrap="square" rtlCol="0">
            <a:spAutoFit/>
          </a:bodyPr>
          <a:lstStyle/>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1" lang="ja-JP" altLang="en-US"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現在の高潮予報・警報</a:t>
            </a:r>
            <a:endParaRPr kumimoji="1" lang="en-US" altLang="ja-JP" b="1" i="0" u="sng"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8" name="楕円 17">
            <a:extLst>
              <a:ext uri="{FF2B5EF4-FFF2-40B4-BE49-F238E27FC236}">
                <a16:creationId xmlns:a16="http://schemas.microsoft.com/office/drawing/2014/main" id="{C313FD96-E1B2-697D-4509-F61A2E507EB3}"/>
              </a:ext>
            </a:extLst>
          </p:cNvPr>
          <p:cNvSpPr/>
          <p:nvPr/>
        </p:nvSpPr>
        <p:spPr>
          <a:xfrm>
            <a:off x="7828438" y="2254497"/>
            <a:ext cx="1215150" cy="394996"/>
          </a:xfrm>
          <a:prstGeom prst="ellipse">
            <a:avLst/>
          </a:prstGeom>
          <a:solidFill>
            <a:srgbClr val="B9B9F7"/>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sz="1400" b="1">
                <a:solidFill>
                  <a:srgbClr val="7030A0"/>
                </a:solidFill>
                <a:latin typeface="Meiryo UI" panose="020B0604030504040204" pitchFamily="50" charset="-128"/>
                <a:ea typeface="Meiryo UI" panose="020B0604030504040204" pitchFamily="50" charset="-128"/>
              </a:rPr>
              <a:t>気象庁</a:t>
            </a:r>
            <a:endParaRPr kumimoji="1" lang="en-US" altLang="ja-JP" sz="1400" b="1">
              <a:solidFill>
                <a:srgbClr val="7030A0"/>
              </a:solidFill>
              <a:latin typeface="Meiryo UI" panose="020B0604030504040204" pitchFamily="50" charset="-128"/>
              <a:ea typeface="Meiryo UI" panose="020B0604030504040204" pitchFamily="50" charset="-128"/>
            </a:endParaRPr>
          </a:p>
        </p:txBody>
      </p:sp>
      <p:sp>
        <p:nvSpPr>
          <p:cNvPr id="19" name="楕円 18">
            <a:extLst>
              <a:ext uri="{FF2B5EF4-FFF2-40B4-BE49-F238E27FC236}">
                <a16:creationId xmlns:a16="http://schemas.microsoft.com/office/drawing/2014/main" id="{A1565D66-769E-69FB-DA90-7BE9C9A1D4CE}"/>
              </a:ext>
            </a:extLst>
          </p:cNvPr>
          <p:cNvSpPr/>
          <p:nvPr/>
        </p:nvSpPr>
        <p:spPr>
          <a:xfrm>
            <a:off x="7759712" y="4541137"/>
            <a:ext cx="1304476" cy="499962"/>
          </a:xfrm>
          <a:prstGeom prst="ellipse">
            <a:avLst/>
          </a:prstGeom>
          <a:solidFill>
            <a:srgbClr val="FFCC66"/>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914400" fontAlgn="base">
              <a:spcBef>
                <a:spcPct val="0"/>
              </a:spcBef>
              <a:spcAft>
                <a:spcPct val="0"/>
              </a:spcAft>
            </a:pPr>
            <a:r>
              <a:rPr kumimoji="1" lang="ja-JP" altLang="en-US" sz="1300" b="1">
                <a:solidFill>
                  <a:srgbClr val="C00000"/>
                </a:solidFill>
                <a:latin typeface="Meiryo UI" panose="020B0604030504040204" pitchFamily="50" charset="-128"/>
                <a:ea typeface="Meiryo UI" panose="020B0604030504040204" pitchFamily="50" charset="-128"/>
              </a:rPr>
              <a:t>国土交通省</a:t>
            </a:r>
            <a:endParaRPr kumimoji="1" lang="en-US" altLang="ja-JP" sz="1300" b="1">
              <a:solidFill>
                <a:srgbClr val="000000"/>
              </a:solidFill>
              <a:latin typeface="Meiryo UI" panose="020B0604030504040204" pitchFamily="50" charset="-128"/>
              <a:ea typeface="Meiryo UI" panose="020B0604030504040204" pitchFamily="50" charset="-128"/>
            </a:endParaRPr>
          </a:p>
        </p:txBody>
      </p:sp>
      <p:sp>
        <p:nvSpPr>
          <p:cNvPr id="20" name="楕円 19">
            <a:extLst>
              <a:ext uri="{FF2B5EF4-FFF2-40B4-BE49-F238E27FC236}">
                <a16:creationId xmlns:a16="http://schemas.microsoft.com/office/drawing/2014/main" id="{8369D5A4-BF96-C264-7A8C-EB813DEEBDAF}"/>
              </a:ext>
            </a:extLst>
          </p:cNvPr>
          <p:cNvSpPr/>
          <p:nvPr/>
        </p:nvSpPr>
        <p:spPr>
          <a:xfrm>
            <a:off x="7732048" y="4943546"/>
            <a:ext cx="1288127" cy="463434"/>
          </a:xfrm>
          <a:prstGeom prst="ellipse">
            <a:avLst/>
          </a:prstGeom>
          <a:solidFill>
            <a:srgbClr val="CCFFCC"/>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kumimoji="1" lang="ja-JP" altLang="en-US" sz="1400" b="1">
                <a:solidFill>
                  <a:srgbClr val="006600"/>
                </a:solidFill>
                <a:latin typeface="Meiryo UI" panose="020B0604030504040204" pitchFamily="50" charset="-128"/>
                <a:ea typeface="Meiryo UI" panose="020B0604030504040204" pitchFamily="50" charset="-128"/>
              </a:rPr>
              <a:t>都道府県</a:t>
            </a:r>
            <a:endParaRPr kumimoji="1" lang="en-US" altLang="ja-JP" sz="1400" b="1">
              <a:solidFill>
                <a:srgbClr val="006600"/>
              </a:solidFill>
              <a:latin typeface="Meiryo UI" panose="020B0604030504040204" pitchFamily="50" charset="-128"/>
              <a:ea typeface="Meiryo UI" panose="020B0604030504040204" pitchFamily="50" charset="-128"/>
            </a:endParaRPr>
          </a:p>
        </p:txBody>
      </p:sp>
      <p:sp>
        <p:nvSpPr>
          <p:cNvPr id="21" name="十字形 20">
            <a:extLst>
              <a:ext uri="{FF2B5EF4-FFF2-40B4-BE49-F238E27FC236}">
                <a16:creationId xmlns:a16="http://schemas.microsoft.com/office/drawing/2014/main" id="{A92D677B-130C-1F8C-2696-11D69D978C1D}"/>
              </a:ext>
            </a:extLst>
          </p:cNvPr>
          <p:cNvSpPr/>
          <p:nvPr/>
        </p:nvSpPr>
        <p:spPr bwMode="auto">
          <a:xfrm>
            <a:off x="6441569" y="3998588"/>
            <a:ext cx="380890" cy="335014"/>
          </a:xfrm>
          <a:prstGeom prst="plus">
            <a:avLst>
              <a:gd name="adj" fmla="val 39525"/>
            </a:avLst>
          </a:prstGeom>
          <a:solidFill>
            <a:schemeClr val="tx1">
              <a:lumMod val="65000"/>
              <a:lumOff val="35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nvGrpSpPr>
          <p:cNvPr id="22" name="グループ化 21">
            <a:extLst>
              <a:ext uri="{FF2B5EF4-FFF2-40B4-BE49-F238E27FC236}">
                <a16:creationId xmlns:a16="http://schemas.microsoft.com/office/drawing/2014/main" id="{086B3E20-AA4C-4F98-8DED-DC0E608EEDCF}"/>
              </a:ext>
            </a:extLst>
          </p:cNvPr>
          <p:cNvGrpSpPr/>
          <p:nvPr/>
        </p:nvGrpSpPr>
        <p:grpSpPr>
          <a:xfrm>
            <a:off x="4712416" y="5168521"/>
            <a:ext cx="4080848" cy="1422640"/>
            <a:chOff x="5137310" y="3266992"/>
            <a:chExt cx="3786081" cy="1326319"/>
          </a:xfrm>
        </p:grpSpPr>
        <p:sp>
          <p:nvSpPr>
            <p:cNvPr id="23" name="フリーフォーム 114">
              <a:extLst>
                <a:ext uri="{FF2B5EF4-FFF2-40B4-BE49-F238E27FC236}">
                  <a16:creationId xmlns:a16="http://schemas.microsoft.com/office/drawing/2014/main" id="{EFE650FB-4BE9-B52A-E17C-3A44232BAD1C}"/>
                </a:ext>
              </a:extLst>
            </p:cNvPr>
            <p:cNvSpPr/>
            <p:nvPr/>
          </p:nvSpPr>
          <p:spPr>
            <a:xfrm>
              <a:off x="5137310" y="3266992"/>
              <a:ext cx="2862185" cy="835718"/>
            </a:xfrm>
            <a:custGeom>
              <a:avLst/>
              <a:gdLst>
                <a:gd name="connsiteX0" fmla="*/ 69370 w 1724495"/>
                <a:gd name="connsiteY0" fmla="*/ 347092 h 424892"/>
                <a:gd name="connsiteX1" fmla="*/ 245582 w 1724495"/>
                <a:gd name="connsiteY1" fmla="*/ 213742 h 424892"/>
                <a:gd name="connsiteX2" fmla="*/ 440845 w 1724495"/>
                <a:gd name="connsiteY2" fmla="*/ 361380 h 424892"/>
                <a:gd name="connsiteX3" fmla="*/ 612295 w 1724495"/>
                <a:gd name="connsiteY3" fmla="*/ 194692 h 424892"/>
                <a:gd name="connsiteX4" fmla="*/ 807557 w 1724495"/>
                <a:gd name="connsiteY4" fmla="*/ 356617 h 424892"/>
                <a:gd name="connsiteX5" fmla="*/ 983770 w 1724495"/>
                <a:gd name="connsiteY5" fmla="*/ 189930 h 424892"/>
                <a:gd name="connsiteX6" fmla="*/ 1212370 w 1724495"/>
                <a:gd name="connsiteY6" fmla="*/ 356617 h 424892"/>
                <a:gd name="connsiteX7" fmla="*/ 1350482 w 1724495"/>
                <a:gd name="connsiteY7" fmla="*/ 204217 h 424892"/>
                <a:gd name="connsiteX8" fmla="*/ 1707670 w 1724495"/>
                <a:gd name="connsiteY8" fmla="*/ 4192 h 424892"/>
                <a:gd name="connsiteX9" fmla="*/ 1498120 w 1724495"/>
                <a:gd name="connsiteY9" fmla="*/ 404242 h 424892"/>
                <a:gd name="connsiteX10" fmla="*/ 69370 w 1724495"/>
                <a:gd name="connsiteY10" fmla="*/ 347092 h 424892"/>
                <a:gd name="connsiteX0" fmla="*/ 69370 w 1836280"/>
                <a:gd name="connsiteY0" fmla="*/ 394022 h 474169"/>
                <a:gd name="connsiteX1" fmla="*/ 245582 w 1836280"/>
                <a:gd name="connsiteY1" fmla="*/ 260672 h 474169"/>
                <a:gd name="connsiteX2" fmla="*/ 440845 w 1836280"/>
                <a:gd name="connsiteY2" fmla="*/ 408310 h 474169"/>
                <a:gd name="connsiteX3" fmla="*/ 612295 w 1836280"/>
                <a:gd name="connsiteY3" fmla="*/ 241622 h 474169"/>
                <a:gd name="connsiteX4" fmla="*/ 807557 w 1836280"/>
                <a:gd name="connsiteY4" fmla="*/ 403547 h 474169"/>
                <a:gd name="connsiteX5" fmla="*/ 983770 w 1836280"/>
                <a:gd name="connsiteY5" fmla="*/ 236860 h 474169"/>
                <a:gd name="connsiteX6" fmla="*/ 1212370 w 1836280"/>
                <a:gd name="connsiteY6" fmla="*/ 403547 h 474169"/>
                <a:gd name="connsiteX7" fmla="*/ 1350482 w 1836280"/>
                <a:gd name="connsiteY7" fmla="*/ 251147 h 474169"/>
                <a:gd name="connsiteX8" fmla="*/ 1831495 w 1836280"/>
                <a:gd name="connsiteY8" fmla="*/ 3497 h 474169"/>
                <a:gd name="connsiteX9" fmla="*/ 1498120 w 1836280"/>
                <a:gd name="connsiteY9" fmla="*/ 451172 h 474169"/>
                <a:gd name="connsiteX10" fmla="*/ 69370 w 1836280"/>
                <a:gd name="connsiteY10" fmla="*/ 394022 h 474169"/>
                <a:gd name="connsiteX0" fmla="*/ 69370 w 1831495"/>
                <a:gd name="connsiteY0" fmla="*/ 394022 h 474169"/>
                <a:gd name="connsiteX1" fmla="*/ 245582 w 1831495"/>
                <a:gd name="connsiteY1" fmla="*/ 260672 h 474169"/>
                <a:gd name="connsiteX2" fmla="*/ 440845 w 1831495"/>
                <a:gd name="connsiteY2" fmla="*/ 408310 h 474169"/>
                <a:gd name="connsiteX3" fmla="*/ 612295 w 1831495"/>
                <a:gd name="connsiteY3" fmla="*/ 241622 h 474169"/>
                <a:gd name="connsiteX4" fmla="*/ 807557 w 1831495"/>
                <a:gd name="connsiteY4" fmla="*/ 403547 h 474169"/>
                <a:gd name="connsiteX5" fmla="*/ 983770 w 1831495"/>
                <a:gd name="connsiteY5" fmla="*/ 236860 h 474169"/>
                <a:gd name="connsiteX6" fmla="*/ 1212370 w 1831495"/>
                <a:gd name="connsiteY6" fmla="*/ 403547 h 474169"/>
                <a:gd name="connsiteX7" fmla="*/ 1350482 w 1831495"/>
                <a:gd name="connsiteY7" fmla="*/ 251147 h 474169"/>
                <a:gd name="connsiteX8" fmla="*/ 1831495 w 1831495"/>
                <a:gd name="connsiteY8" fmla="*/ 3497 h 474169"/>
                <a:gd name="connsiteX9" fmla="*/ 1498120 w 1831495"/>
                <a:gd name="connsiteY9" fmla="*/ 451172 h 474169"/>
                <a:gd name="connsiteX10" fmla="*/ 69370 w 1831495"/>
                <a:gd name="connsiteY10" fmla="*/ 394022 h 474169"/>
                <a:gd name="connsiteX0" fmla="*/ 69370 w 1831495"/>
                <a:gd name="connsiteY0" fmla="*/ 390525 h 470672"/>
                <a:gd name="connsiteX1" fmla="*/ 245582 w 1831495"/>
                <a:gd name="connsiteY1" fmla="*/ 257175 h 470672"/>
                <a:gd name="connsiteX2" fmla="*/ 440845 w 1831495"/>
                <a:gd name="connsiteY2" fmla="*/ 404813 h 470672"/>
                <a:gd name="connsiteX3" fmla="*/ 612295 w 1831495"/>
                <a:gd name="connsiteY3" fmla="*/ 238125 h 470672"/>
                <a:gd name="connsiteX4" fmla="*/ 807557 w 1831495"/>
                <a:gd name="connsiteY4" fmla="*/ 400050 h 470672"/>
                <a:gd name="connsiteX5" fmla="*/ 983770 w 1831495"/>
                <a:gd name="connsiteY5" fmla="*/ 233363 h 470672"/>
                <a:gd name="connsiteX6" fmla="*/ 1212370 w 1831495"/>
                <a:gd name="connsiteY6" fmla="*/ 400050 h 470672"/>
                <a:gd name="connsiteX7" fmla="*/ 1350482 w 1831495"/>
                <a:gd name="connsiteY7" fmla="*/ 247650 h 470672"/>
                <a:gd name="connsiteX8" fmla="*/ 1831495 w 1831495"/>
                <a:gd name="connsiteY8" fmla="*/ 0 h 470672"/>
                <a:gd name="connsiteX9" fmla="*/ 1498120 w 1831495"/>
                <a:gd name="connsiteY9" fmla="*/ 447675 h 470672"/>
                <a:gd name="connsiteX10" fmla="*/ 69370 w 1831495"/>
                <a:gd name="connsiteY10" fmla="*/ 390525 h 470672"/>
                <a:gd name="connsiteX0" fmla="*/ 69370 w 1843734"/>
                <a:gd name="connsiteY0" fmla="*/ 390651 h 470798"/>
                <a:gd name="connsiteX1" fmla="*/ 245582 w 1843734"/>
                <a:gd name="connsiteY1" fmla="*/ 257301 h 470798"/>
                <a:gd name="connsiteX2" fmla="*/ 440845 w 1843734"/>
                <a:gd name="connsiteY2" fmla="*/ 404939 h 470798"/>
                <a:gd name="connsiteX3" fmla="*/ 612295 w 1843734"/>
                <a:gd name="connsiteY3" fmla="*/ 238251 h 470798"/>
                <a:gd name="connsiteX4" fmla="*/ 807557 w 1843734"/>
                <a:gd name="connsiteY4" fmla="*/ 400176 h 470798"/>
                <a:gd name="connsiteX5" fmla="*/ 983770 w 1843734"/>
                <a:gd name="connsiteY5" fmla="*/ 233489 h 470798"/>
                <a:gd name="connsiteX6" fmla="*/ 1212370 w 1843734"/>
                <a:gd name="connsiteY6" fmla="*/ 400176 h 470798"/>
                <a:gd name="connsiteX7" fmla="*/ 1831495 w 1843734"/>
                <a:gd name="connsiteY7" fmla="*/ 126 h 470798"/>
                <a:gd name="connsiteX8" fmla="*/ 1498120 w 1843734"/>
                <a:gd name="connsiteY8" fmla="*/ 447801 h 470798"/>
                <a:gd name="connsiteX9" fmla="*/ 69370 w 1843734"/>
                <a:gd name="connsiteY9" fmla="*/ 390651 h 470798"/>
                <a:gd name="connsiteX0" fmla="*/ 69370 w 1839620"/>
                <a:gd name="connsiteY0" fmla="*/ 390651 h 510093"/>
                <a:gd name="connsiteX1" fmla="*/ 245582 w 1839620"/>
                <a:gd name="connsiteY1" fmla="*/ 257301 h 510093"/>
                <a:gd name="connsiteX2" fmla="*/ 440845 w 1839620"/>
                <a:gd name="connsiteY2" fmla="*/ 404939 h 510093"/>
                <a:gd name="connsiteX3" fmla="*/ 612295 w 1839620"/>
                <a:gd name="connsiteY3" fmla="*/ 238251 h 510093"/>
                <a:gd name="connsiteX4" fmla="*/ 807557 w 1839620"/>
                <a:gd name="connsiteY4" fmla="*/ 400176 h 510093"/>
                <a:gd name="connsiteX5" fmla="*/ 983770 w 1839620"/>
                <a:gd name="connsiteY5" fmla="*/ 233489 h 510093"/>
                <a:gd name="connsiteX6" fmla="*/ 1212370 w 1839620"/>
                <a:gd name="connsiteY6" fmla="*/ 400176 h 510093"/>
                <a:gd name="connsiteX7" fmla="*/ 1831495 w 1839620"/>
                <a:gd name="connsiteY7" fmla="*/ 126 h 510093"/>
                <a:gd name="connsiteX8" fmla="*/ 1498120 w 1839620"/>
                <a:gd name="connsiteY8" fmla="*/ 447801 h 510093"/>
                <a:gd name="connsiteX9" fmla="*/ 69370 w 1839620"/>
                <a:gd name="connsiteY9" fmla="*/ 390651 h 510093"/>
                <a:gd name="connsiteX0" fmla="*/ 78975 w 1860630"/>
                <a:gd name="connsiteY0" fmla="*/ 390651 h 447698"/>
                <a:gd name="connsiteX1" fmla="*/ 255187 w 1860630"/>
                <a:gd name="connsiteY1" fmla="*/ 257301 h 447698"/>
                <a:gd name="connsiteX2" fmla="*/ 450450 w 1860630"/>
                <a:gd name="connsiteY2" fmla="*/ 404939 h 447698"/>
                <a:gd name="connsiteX3" fmla="*/ 621900 w 1860630"/>
                <a:gd name="connsiteY3" fmla="*/ 238251 h 447698"/>
                <a:gd name="connsiteX4" fmla="*/ 817162 w 1860630"/>
                <a:gd name="connsiteY4" fmla="*/ 400176 h 447698"/>
                <a:gd name="connsiteX5" fmla="*/ 993375 w 1860630"/>
                <a:gd name="connsiteY5" fmla="*/ 233489 h 447698"/>
                <a:gd name="connsiteX6" fmla="*/ 1221975 w 1860630"/>
                <a:gd name="connsiteY6" fmla="*/ 400176 h 447698"/>
                <a:gd name="connsiteX7" fmla="*/ 1841100 w 1860630"/>
                <a:gd name="connsiteY7" fmla="*/ 126 h 447698"/>
                <a:gd name="connsiteX8" fmla="*/ 1645838 w 1860630"/>
                <a:gd name="connsiteY8" fmla="*/ 366839 h 447698"/>
                <a:gd name="connsiteX9" fmla="*/ 78975 w 1860630"/>
                <a:gd name="connsiteY9" fmla="*/ 390651 h 447698"/>
                <a:gd name="connsiteX0" fmla="*/ 78975 w 1841100"/>
                <a:gd name="connsiteY0" fmla="*/ 390651 h 447698"/>
                <a:gd name="connsiteX1" fmla="*/ 255187 w 1841100"/>
                <a:gd name="connsiteY1" fmla="*/ 257301 h 447698"/>
                <a:gd name="connsiteX2" fmla="*/ 450450 w 1841100"/>
                <a:gd name="connsiteY2" fmla="*/ 404939 h 447698"/>
                <a:gd name="connsiteX3" fmla="*/ 621900 w 1841100"/>
                <a:gd name="connsiteY3" fmla="*/ 238251 h 447698"/>
                <a:gd name="connsiteX4" fmla="*/ 817162 w 1841100"/>
                <a:gd name="connsiteY4" fmla="*/ 400176 h 447698"/>
                <a:gd name="connsiteX5" fmla="*/ 993375 w 1841100"/>
                <a:gd name="connsiteY5" fmla="*/ 233489 h 447698"/>
                <a:gd name="connsiteX6" fmla="*/ 1221975 w 1841100"/>
                <a:gd name="connsiteY6" fmla="*/ 400176 h 447698"/>
                <a:gd name="connsiteX7" fmla="*/ 1841100 w 1841100"/>
                <a:gd name="connsiteY7" fmla="*/ 126 h 447698"/>
                <a:gd name="connsiteX8" fmla="*/ 1645838 w 1841100"/>
                <a:gd name="connsiteY8" fmla="*/ 366839 h 447698"/>
                <a:gd name="connsiteX9" fmla="*/ 78975 w 1841100"/>
                <a:gd name="connsiteY9" fmla="*/ 390651 h 447698"/>
                <a:gd name="connsiteX0" fmla="*/ 78975 w 1841100"/>
                <a:gd name="connsiteY0" fmla="*/ 390651 h 447698"/>
                <a:gd name="connsiteX1" fmla="*/ 255187 w 1841100"/>
                <a:gd name="connsiteY1" fmla="*/ 257301 h 447698"/>
                <a:gd name="connsiteX2" fmla="*/ 450450 w 1841100"/>
                <a:gd name="connsiteY2" fmla="*/ 404939 h 447698"/>
                <a:gd name="connsiteX3" fmla="*/ 621900 w 1841100"/>
                <a:gd name="connsiteY3" fmla="*/ 238251 h 447698"/>
                <a:gd name="connsiteX4" fmla="*/ 817162 w 1841100"/>
                <a:gd name="connsiteY4" fmla="*/ 400176 h 447698"/>
                <a:gd name="connsiteX5" fmla="*/ 993375 w 1841100"/>
                <a:gd name="connsiteY5" fmla="*/ 233489 h 447698"/>
                <a:gd name="connsiteX6" fmla="*/ 1221975 w 1841100"/>
                <a:gd name="connsiteY6" fmla="*/ 400176 h 447698"/>
                <a:gd name="connsiteX7" fmla="*/ 1841100 w 1841100"/>
                <a:gd name="connsiteY7" fmla="*/ 126 h 447698"/>
                <a:gd name="connsiteX8" fmla="*/ 1645838 w 1841100"/>
                <a:gd name="connsiteY8" fmla="*/ 366839 h 447698"/>
                <a:gd name="connsiteX9" fmla="*/ 78975 w 1841100"/>
                <a:gd name="connsiteY9" fmla="*/ 390651 h 447698"/>
                <a:gd name="connsiteX0" fmla="*/ 78975 w 1841100"/>
                <a:gd name="connsiteY0" fmla="*/ 390656 h 447703"/>
                <a:gd name="connsiteX1" fmla="*/ 255187 w 1841100"/>
                <a:gd name="connsiteY1" fmla="*/ 257306 h 447703"/>
                <a:gd name="connsiteX2" fmla="*/ 450450 w 1841100"/>
                <a:gd name="connsiteY2" fmla="*/ 404944 h 447703"/>
                <a:gd name="connsiteX3" fmla="*/ 621900 w 1841100"/>
                <a:gd name="connsiteY3" fmla="*/ 238256 h 447703"/>
                <a:gd name="connsiteX4" fmla="*/ 817162 w 1841100"/>
                <a:gd name="connsiteY4" fmla="*/ 400181 h 447703"/>
                <a:gd name="connsiteX5" fmla="*/ 993375 w 1841100"/>
                <a:gd name="connsiteY5" fmla="*/ 233494 h 447703"/>
                <a:gd name="connsiteX6" fmla="*/ 1298175 w 1841100"/>
                <a:gd name="connsiteY6" fmla="*/ 385894 h 447703"/>
                <a:gd name="connsiteX7" fmla="*/ 1841100 w 1841100"/>
                <a:gd name="connsiteY7" fmla="*/ 131 h 447703"/>
                <a:gd name="connsiteX8" fmla="*/ 1645838 w 1841100"/>
                <a:gd name="connsiteY8" fmla="*/ 366844 h 447703"/>
                <a:gd name="connsiteX9" fmla="*/ 78975 w 1841100"/>
                <a:gd name="connsiteY9" fmla="*/ 390656 h 447703"/>
                <a:gd name="connsiteX0" fmla="*/ 78975 w 1841100"/>
                <a:gd name="connsiteY0" fmla="*/ 390658 h 447705"/>
                <a:gd name="connsiteX1" fmla="*/ 255187 w 1841100"/>
                <a:gd name="connsiteY1" fmla="*/ 257308 h 447705"/>
                <a:gd name="connsiteX2" fmla="*/ 450450 w 1841100"/>
                <a:gd name="connsiteY2" fmla="*/ 404946 h 447705"/>
                <a:gd name="connsiteX3" fmla="*/ 621900 w 1841100"/>
                <a:gd name="connsiteY3" fmla="*/ 238258 h 447705"/>
                <a:gd name="connsiteX4" fmla="*/ 817162 w 1841100"/>
                <a:gd name="connsiteY4" fmla="*/ 400183 h 447705"/>
                <a:gd name="connsiteX5" fmla="*/ 1055287 w 1841100"/>
                <a:gd name="connsiteY5" fmla="*/ 271596 h 447705"/>
                <a:gd name="connsiteX6" fmla="*/ 1298175 w 1841100"/>
                <a:gd name="connsiteY6" fmla="*/ 385896 h 447705"/>
                <a:gd name="connsiteX7" fmla="*/ 1841100 w 1841100"/>
                <a:gd name="connsiteY7" fmla="*/ 133 h 447705"/>
                <a:gd name="connsiteX8" fmla="*/ 1645838 w 1841100"/>
                <a:gd name="connsiteY8" fmla="*/ 366846 h 447705"/>
                <a:gd name="connsiteX9" fmla="*/ 78975 w 1841100"/>
                <a:gd name="connsiteY9" fmla="*/ 390658 h 447705"/>
                <a:gd name="connsiteX0" fmla="*/ 78975 w 1841100"/>
                <a:gd name="connsiteY0" fmla="*/ 390658 h 447705"/>
                <a:gd name="connsiteX1" fmla="*/ 255187 w 1841100"/>
                <a:gd name="connsiteY1" fmla="*/ 257308 h 447705"/>
                <a:gd name="connsiteX2" fmla="*/ 450450 w 1841100"/>
                <a:gd name="connsiteY2" fmla="*/ 404946 h 447705"/>
                <a:gd name="connsiteX3" fmla="*/ 621900 w 1841100"/>
                <a:gd name="connsiteY3" fmla="*/ 238258 h 447705"/>
                <a:gd name="connsiteX4" fmla="*/ 817162 w 1841100"/>
                <a:gd name="connsiteY4" fmla="*/ 400183 h 447705"/>
                <a:gd name="connsiteX5" fmla="*/ 1041000 w 1841100"/>
                <a:gd name="connsiteY5" fmla="*/ 271596 h 447705"/>
                <a:gd name="connsiteX6" fmla="*/ 1298175 w 1841100"/>
                <a:gd name="connsiteY6" fmla="*/ 385896 h 447705"/>
                <a:gd name="connsiteX7" fmla="*/ 1841100 w 1841100"/>
                <a:gd name="connsiteY7" fmla="*/ 133 h 447705"/>
                <a:gd name="connsiteX8" fmla="*/ 1645838 w 1841100"/>
                <a:gd name="connsiteY8" fmla="*/ 366846 h 447705"/>
                <a:gd name="connsiteX9" fmla="*/ 78975 w 1841100"/>
                <a:gd name="connsiteY9" fmla="*/ 390658 h 447705"/>
                <a:gd name="connsiteX0" fmla="*/ 78975 w 1841100"/>
                <a:gd name="connsiteY0" fmla="*/ 390658 h 447705"/>
                <a:gd name="connsiteX1" fmla="*/ 255187 w 1841100"/>
                <a:gd name="connsiteY1" fmla="*/ 257308 h 447705"/>
                <a:gd name="connsiteX2" fmla="*/ 450450 w 1841100"/>
                <a:gd name="connsiteY2" fmla="*/ 404946 h 447705"/>
                <a:gd name="connsiteX3" fmla="*/ 621900 w 1841100"/>
                <a:gd name="connsiteY3" fmla="*/ 238258 h 447705"/>
                <a:gd name="connsiteX4" fmla="*/ 817162 w 1841100"/>
                <a:gd name="connsiteY4" fmla="*/ 400183 h 447705"/>
                <a:gd name="connsiteX5" fmla="*/ 1041000 w 1841100"/>
                <a:gd name="connsiteY5" fmla="*/ 271596 h 447705"/>
                <a:gd name="connsiteX6" fmla="*/ 1298175 w 1841100"/>
                <a:gd name="connsiteY6" fmla="*/ 385896 h 447705"/>
                <a:gd name="connsiteX7" fmla="*/ 1841100 w 1841100"/>
                <a:gd name="connsiteY7" fmla="*/ 133 h 447705"/>
                <a:gd name="connsiteX8" fmla="*/ 1645838 w 1841100"/>
                <a:gd name="connsiteY8" fmla="*/ 366846 h 447705"/>
                <a:gd name="connsiteX9" fmla="*/ 78975 w 1841100"/>
                <a:gd name="connsiteY9" fmla="*/ 390658 h 447705"/>
                <a:gd name="connsiteX0" fmla="*/ 78975 w 1841100"/>
                <a:gd name="connsiteY0" fmla="*/ 390643 h 447690"/>
                <a:gd name="connsiteX1" fmla="*/ 255187 w 1841100"/>
                <a:gd name="connsiteY1" fmla="*/ 257293 h 447690"/>
                <a:gd name="connsiteX2" fmla="*/ 450450 w 1841100"/>
                <a:gd name="connsiteY2" fmla="*/ 404931 h 447690"/>
                <a:gd name="connsiteX3" fmla="*/ 621900 w 1841100"/>
                <a:gd name="connsiteY3" fmla="*/ 238243 h 447690"/>
                <a:gd name="connsiteX4" fmla="*/ 817162 w 1841100"/>
                <a:gd name="connsiteY4" fmla="*/ 400168 h 447690"/>
                <a:gd name="connsiteX5" fmla="*/ 1041000 w 1841100"/>
                <a:gd name="connsiteY5" fmla="*/ 271581 h 447690"/>
                <a:gd name="connsiteX6" fmla="*/ 1298175 w 1841100"/>
                <a:gd name="connsiteY6" fmla="*/ 385881 h 447690"/>
                <a:gd name="connsiteX7" fmla="*/ 1841100 w 1841100"/>
                <a:gd name="connsiteY7" fmla="*/ 118 h 447690"/>
                <a:gd name="connsiteX8" fmla="*/ 1645838 w 1841100"/>
                <a:gd name="connsiteY8" fmla="*/ 366831 h 447690"/>
                <a:gd name="connsiteX9" fmla="*/ 78975 w 1841100"/>
                <a:gd name="connsiteY9" fmla="*/ 390643 h 447690"/>
                <a:gd name="connsiteX0" fmla="*/ 78975 w 1841100"/>
                <a:gd name="connsiteY0" fmla="*/ 390644 h 447691"/>
                <a:gd name="connsiteX1" fmla="*/ 255187 w 1841100"/>
                <a:gd name="connsiteY1" fmla="*/ 257294 h 447691"/>
                <a:gd name="connsiteX2" fmla="*/ 450450 w 1841100"/>
                <a:gd name="connsiteY2" fmla="*/ 404932 h 447691"/>
                <a:gd name="connsiteX3" fmla="*/ 621900 w 1841100"/>
                <a:gd name="connsiteY3" fmla="*/ 238244 h 447691"/>
                <a:gd name="connsiteX4" fmla="*/ 817162 w 1841100"/>
                <a:gd name="connsiteY4" fmla="*/ 400169 h 447691"/>
                <a:gd name="connsiteX5" fmla="*/ 1041000 w 1841100"/>
                <a:gd name="connsiteY5" fmla="*/ 271582 h 447691"/>
                <a:gd name="connsiteX6" fmla="*/ 1298175 w 1841100"/>
                <a:gd name="connsiteY6" fmla="*/ 385882 h 447691"/>
                <a:gd name="connsiteX7" fmla="*/ 1841100 w 1841100"/>
                <a:gd name="connsiteY7" fmla="*/ 119 h 447691"/>
                <a:gd name="connsiteX8" fmla="*/ 1645838 w 1841100"/>
                <a:gd name="connsiteY8" fmla="*/ 366832 h 447691"/>
                <a:gd name="connsiteX9" fmla="*/ 78975 w 1841100"/>
                <a:gd name="connsiteY9" fmla="*/ 390644 h 447691"/>
                <a:gd name="connsiteX0" fmla="*/ 78975 w 1841100"/>
                <a:gd name="connsiteY0" fmla="*/ 390655 h 447702"/>
                <a:gd name="connsiteX1" fmla="*/ 255187 w 1841100"/>
                <a:gd name="connsiteY1" fmla="*/ 257305 h 447702"/>
                <a:gd name="connsiteX2" fmla="*/ 450450 w 1841100"/>
                <a:gd name="connsiteY2" fmla="*/ 404943 h 447702"/>
                <a:gd name="connsiteX3" fmla="*/ 621900 w 1841100"/>
                <a:gd name="connsiteY3" fmla="*/ 238255 h 447702"/>
                <a:gd name="connsiteX4" fmla="*/ 817162 w 1841100"/>
                <a:gd name="connsiteY4" fmla="*/ 400180 h 447702"/>
                <a:gd name="connsiteX5" fmla="*/ 1012425 w 1841100"/>
                <a:gd name="connsiteY5" fmla="*/ 214443 h 447702"/>
                <a:gd name="connsiteX6" fmla="*/ 1298175 w 1841100"/>
                <a:gd name="connsiteY6" fmla="*/ 385893 h 447702"/>
                <a:gd name="connsiteX7" fmla="*/ 1841100 w 1841100"/>
                <a:gd name="connsiteY7" fmla="*/ 130 h 447702"/>
                <a:gd name="connsiteX8" fmla="*/ 1645838 w 1841100"/>
                <a:gd name="connsiteY8" fmla="*/ 366843 h 447702"/>
                <a:gd name="connsiteX9" fmla="*/ 78975 w 1841100"/>
                <a:gd name="connsiteY9" fmla="*/ 390655 h 447702"/>
                <a:gd name="connsiteX0" fmla="*/ 77905 w 1840030"/>
                <a:gd name="connsiteY0" fmla="*/ 390655 h 447702"/>
                <a:gd name="connsiteX1" fmla="*/ 254117 w 1840030"/>
                <a:gd name="connsiteY1" fmla="*/ 257305 h 447702"/>
                <a:gd name="connsiteX2" fmla="*/ 401755 w 1840030"/>
                <a:gd name="connsiteY2" fmla="*/ 395418 h 447702"/>
                <a:gd name="connsiteX3" fmla="*/ 620830 w 1840030"/>
                <a:gd name="connsiteY3" fmla="*/ 238255 h 447702"/>
                <a:gd name="connsiteX4" fmla="*/ 816092 w 1840030"/>
                <a:gd name="connsiteY4" fmla="*/ 400180 h 447702"/>
                <a:gd name="connsiteX5" fmla="*/ 1011355 w 1840030"/>
                <a:gd name="connsiteY5" fmla="*/ 214443 h 447702"/>
                <a:gd name="connsiteX6" fmla="*/ 1297105 w 1840030"/>
                <a:gd name="connsiteY6" fmla="*/ 385893 h 447702"/>
                <a:gd name="connsiteX7" fmla="*/ 1840030 w 1840030"/>
                <a:gd name="connsiteY7" fmla="*/ 130 h 447702"/>
                <a:gd name="connsiteX8" fmla="*/ 1644768 w 1840030"/>
                <a:gd name="connsiteY8" fmla="*/ 366843 h 447702"/>
                <a:gd name="connsiteX9" fmla="*/ 77905 w 1840030"/>
                <a:gd name="connsiteY9" fmla="*/ 390655 h 447702"/>
                <a:gd name="connsiteX0" fmla="*/ 77905 w 1840030"/>
                <a:gd name="connsiteY0" fmla="*/ 390655 h 447702"/>
                <a:gd name="connsiteX1" fmla="*/ 254117 w 1840030"/>
                <a:gd name="connsiteY1" fmla="*/ 257305 h 447702"/>
                <a:gd name="connsiteX2" fmla="*/ 401755 w 1840030"/>
                <a:gd name="connsiteY2" fmla="*/ 395418 h 447702"/>
                <a:gd name="connsiteX3" fmla="*/ 620830 w 1840030"/>
                <a:gd name="connsiteY3" fmla="*/ 238255 h 447702"/>
                <a:gd name="connsiteX4" fmla="*/ 816092 w 1840030"/>
                <a:gd name="connsiteY4" fmla="*/ 400180 h 447702"/>
                <a:gd name="connsiteX5" fmla="*/ 1030405 w 1840030"/>
                <a:gd name="connsiteY5" fmla="*/ 219206 h 447702"/>
                <a:gd name="connsiteX6" fmla="*/ 1297105 w 1840030"/>
                <a:gd name="connsiteY6" fmla="*/ 385893 h 447702"/>
                <a:gd name="connsiteX7" fmla="*/ 1840030 w 1840030"/>
                <a:gd name="connsiteY7" fmla="*/ 130 h 447702"/>
                <a:gd name="connsiteX8" fmla="*/ 1644768 w 1840030"/>
                <a:gd name="connsiteY8" fmla="*/ 366843 h 447702"/>
                <a:gd name="connsiteX9" fmla="*/ 77905 w 1840030"/>
                <a:gd name="connsiteY9" fmla="*/ 390655 h 447702"/>
                <a:gd name="connsiteX0" fmla="*/ 77905 w 1840030"/>
                <a:gd name="connsiteY0" fmla="*/ 390648 h 447695"/>
                <a:gd name="connsiteX1" fmla="*/ 254117 w 1840030"/>
                <a:gd name="connsiteY1" fmla="*/ 257298 h 447695"/>
                <a:gd name="connsiteX2" fmla="*/ 401755 w 1840030"/>
                <a:gd name="connsiteY2" fmla="*/ 395411 h 447695"/>
                <a:gd name="connsiteX3" fmla="*/ 620830 w 1840030"/>
                <a:gd name="connsiteY3" fmla="*/ 238248 h 447695"/>
                <a:gd name="connsiteX4" fmla="*/ 816092 w 1840030"/>
                <a:gd name="connsiteY4" fmla="*/ 400173 h 447695"/>
                <a:gd name="connsiteX5" fmla="*/ 1030405 w 1840030"/>
                <a:gd name="connsiteY5" fmla="*/ 219199 h 447695"/>
                <a:gd name="connsiteX6" fmla="*/ 1278055 w 1840030"/>
                <a:gd name="connsiteY6" fmla="*/ 409698 h 447695"/>
                <a:gd name="connsiteX7" fmla="*/ 1840030 w 1840030"/>
                <a:gd name="connsiteY7" fmla="*/ 123 h 447695"/>
                <a:gd name="connsiteX8" fmla="*/ 1644768 w 1840030"/>
                <a:gd name="connsiteY8" fmla="*/ 366836 h 447695"/>
                <a:gd name="connsiteX9" fmla="*/ 77905 w 1840030"/>
                <a:gd name="connsiteY9" fmla="*/ 390648 h 447695"/>
                <a:gd name="connsiteX0" fmla="*/ 91456 w 1853581"/>
                <a:gd name="connsiteY0" fmla="*/ 390648 h 449285"/>
                <a:gd name="connsiteX1" fmla="*/ 210518 w 1853581"/>
                <a:gd name="connsiteY1" fmla="*/ 223960 h 449285"/>
                <a:gd name="connsiteX2" fmla="*/ 415306 w 1853581"/>
                <a:gd name="connsiteY2" fmla="*/ 395411 h 449285"/>
                <a:gd name="connsiteX3" fmla="*/ 634381 w 1853581"/>
                <a:gd name="connsiteY3" fmla="*/ 238248 h 449285"/>
                <a:gd name="connsiteX4" fmla="*/ 829643 w 1853581"/>
                <a:gd name="connsiteY4" fmla="*/ 400173 h 449285"/>
                <a:gd name="connsiteX5" fmla="*/ 1043956 w 1853581"/>
                <a:gd name="connsiteY5" fmla="*/ 219199 h 449285"/>
                <a:gd name="connsiteX6" fmla="*/ 1291606 w 1853581"/>
                <a:gd name="connsiteY6" fmla="*/ 409698 h 449285"/>
                <a:gd name="connsiteX7" fmla="*/ 1853581 w 1853581"/>
                <a:gd name="connsiteY7" fmla="*/ 123 h 449285"/>
                <a:gd name="connsiteX8" fmla="*/ 1658319 w 1853581"/>
                <a:gd name="connsiteY8" fmla="*/ 366836 h 449285"/>
                <a:gd name="connsiteX9" fmla="*/ 91456 w 1853581"/>
                <a:gd name="connsiteY9" fmla="*/ 390648 h 449285"/>
                <a:gd name="connsiteX0" fmla="*/ 2 w 1762127"/>
                <a:gd name="connsiteY0" fmla="*/ 390648 h 461181"/>
                <a:gd name="connsiteX1" fmla="*/ 119064 w 1762127"/>
                <a:gd name="connsiteY1" fmla="*/ 223960 h 461181"/>
                <a:gd name="connsiteX2" fmla="*/ 323852 w 1762127"/>
                <a:gd name="connsiteY2" fmla="*/ 395411 h 461181"/>
                <a:gd name="connsiteX3" fmla="*/ 542927 w 1762127"/>
                <a:gd name="connsiteY3" fmla="*/ 238248 h 461181"/>
                <a:gd name="connsiteX4" fmla="*/ 738189 w 1762127"/>
                <a:gd name="connsiteY4" fmla="*/ 400173 h 461181"/>
                <a:gd name="connsiteX5" fmla="*/ 952502 w 1762127"/>
                <a:gd name="connsiteY5" fmla="*/ 219199 h 461181"/>
                <a:gd name="connsiteX6" fmla="*/ 1200152 w 1762127"/>
                <a:gd name="connsiteY6" fmla="*/ 409698 h 461181"/>
                <a:gd name="connsiteX7" fmla="*/ 1762127 w 1762127"/>
                <a:gd name="connsiteY7" fmla="*/ 123 h 461181"/>
                <a:gd name="connsiteX8" fmla="*/ 1566865 w 1762127"/>
                <a:gd name="connsiteY8" fmla="*/ 366836 h 461181"/>
                <a:gd name="connsiteX9" fmla="*/ 2 w 1762127"/>
                <a:gd name="connsiteY9" fmla="*/ 390648 h 461181"/>
                <a:gd name="connsiteX0" fmla="*/ 93868 w 1855993"/>
                <a:gd name="connsiteY0" fmla="*/ 390648 h 503375"/>
                <a:gd name="connsiteX1" fmla="*/ 212930 w 1855993"/>
                <a:gd name="connsiteY1" fmla="*/ 223960 h 503375"/>
                <a:gd name="connsiteX2" fmla="*/ 417718 w 1855993"/>
                <a:gd name="connsiteY2" fmla="*/ 395411 h 503375"/>
                <a:gd name="connsiteX3" fmla="*/ 636793 w 1855993"/>
                <a:gd name="connsiteY3" fmla="*/ 238248 h 503375"/>
                <a:gd name="connsiteX4" fmla="*/ 832055 w 1855993"/>
                <a:gd name="connsiteY4" fmla="*/ 400173 h 503375"/>
                <a:gd name="connsiteX5" fmla="*/ 1046368 w 1855993"/>
                <a:gd name="connsiteY5" fmla="*/ 219199 h 503375"/>
                <a:gd name="connsiteX6" fmla="*/ 1294018 w 1855993"/>
                <a:gd name="connsiteY6" fmla="*/ 409698 h 503375"/>
                <a:gd name="connsiteX7" fmla="*/ 1855993 w 1855993"/>
                <a:gd name="connsiteY7" fmla="*/ 123 h 503375"/>
                <a:gd name="connsiteX8" fmla="*/ 1694069 w 1855993"/>
                <a:gd name="connsiteY8" fmla="*/ 438274 h 503375"/>
                <a:gd name="connsiteX9" fmla="*/ 93868 w 1855993"/>
                <a:gd name="connsiteY9" fmla="*/ 390648 h 503375"/>
                <a:gd name="connsiteX0" fmla="*/ 164 w 1762289"/>
                <a:gd name="connsiteY0" fmla="*/ 390648 h 492815"/>
                <a:gd name="connsiteX1" fmla="*/ 119226 w 1762289"/>
                <a:gd name="connsiteY1" fmla="*/ 223960 h 492815"/>
                <a:gd name="connsiteX2" fmla="*/ 324014 w 1762289"/>
                <a:gd name="connsiteY2" fmla="*/ 395411 h 492815"/>
                <a:gd name="connsiteX3" fmla="*/ 543089 w 1762289"/>
                <a:gd name="connsiteY3" fmla="*/ 238248 h 492815"/>
                <a:gd name="connsiteX4" fmla="*/ 738351 w 1762289"/>
                <a:gd name="connsiteY4" fmla="*/ 400173 h 492815"/>
                <a:gd name="connsiteX5" fmla="*/ 952664 w 1762289"/>
                <a:gd name="connsiteY5" fmla="*/ 219199 h 492815"/>
                <a:gd name="connsiteX6" fmla="*/ 1200314 w 1762289"/>
                <a:gd name="connsiteY6" fmla="*/ 409698 h 492815"/>
                <a:gd name="connsiteX7" fmla="*/ 1762289 w 1762289"/>
                <a:gd name="connsiteY7" fmla="*/ 123 h 492815"/>
                <a:gd name="connsiteX8" fmla="*/ 1600365 w 1762289"/>
                <a:gd name="connsiteY8" fmla="*/ 438274 h 492815"/>
                <a:gd name="connsiteX9" fmla="*/ 164 w 1762289"/>
                <a:gd name="connsiteY9" fmla="*/ 390648 h 492815"/>
                <a:gd name="connsiteX0" fmla="*/ 96381 w 1858506"/>
                <a:gd name="connsiteY0" fmla="*/ 390648 h 503531"/>
                <a:gd name="connsiteX1" fmla="*/ 205918 w 1858506"/>
                <a:gd name="connsiteY1" fmla="*/ 219198 h 503531"/>
                <a:gd name="connsiteX2" fmla="*/ 420231 w 1858506"/>
                <a:gd name="connsiteY2" fmla="*/ 395411 h 503531"/>
                <a:gd name="connsiteX3" fmla="*/ 639306 w 1858506"/>
                <a:gd name="connsiteY3" fmla="*/ 238248 h 503531"/>
                <a:gd name="connsiteX4" fmla="*/ 834568 w 1858506"/>
                <a:gd name="connsiteY4" fmla="*/ 400173 h 503531"/>
                <a:gd name="connsiteX5" fmla="*/ 1048881 w 1858506"/>
                <a:gd name="connsiteY5" fmla="*/ 219199 h 503531"/>
                <a:gd name="connsiteX6" fmla="*/ 1296531 w 1858506"/>
                <a:gd name="connsiteY6" fmla="*/ 409698 h 503531"/>
                <a:gd name="connsiteX7" fmla="*/ 1858506 w 1858506"/>
                <a:gd name="connsiteY7" fmla="*/ 123 h 503531"/>
                <a:gd name="connsiteX8" fmla="*/ 1696582 w 1858506"/>
                <a:gd name="connsiteY8" fmla="*/ 438274 h 503531"/>
                <a:gd name="connsiteX9" fmla="*/ 96381 w 1858506"/>
                <a:gd name="connsiteY9" fmla="*/ 390648 h 503531"/>
                <a:gd name="connsiteX0" fmla="*/ 119425 w 1881550"/>
                <a:gd name="connsiteY0" fmla="*/ 390648 h 502299"/>
                <a:gd name="connsiteX1" fmla="*/ 128950 w 1881550"/>
                <a:gd name="connsiteY1" fmla="*/ 257298 h 502299"/>
                <a:gd name="connsiteX2" fmla="*/ 228962 w 1881550"/>
                <a:gd name="connsiteY2" fmla="*/ 219198 h 502299"/>
                <a:gd name="connsiteX3" fmla="*/ 443275 w 1881550"/>
                <a:gd name="connsiteY3" fmla="*/ 395411 h 502299"/>
                <a:gd name="connsiteX4" fmla="*/ 662350 w 1881550"/>
                <a:gd name="connsiteY4" fmla="*/ 238248 h 502299"/>
                <a:gd name="connsiteX5" fmla="*/ 857612 w 1881550"/>
                <a:gd name="connsiteY5" fmla="*/ 400173 h 502299"/>
                <a:gd name="connsiteX6" fmla="*/ 1071925 w 1881550"/>
                <a:gd name="connsiteY6" fmla="*/ 219199 h 502299"/>
                <a:gd name="connsiteX7" fmla="*/ 1319575 w 1881550"/>
                <a:gd name="connsiteY7" fmla="*/ 409698 h 502299"/>
                <a:gd name="connsiteX8" fmla="*/ 1881550 w 1881550"/>
                <a:gd name="connsiteY8" fmla="*/ 123 h 502299"/>
                <a:gd name="connsiteX9" fmla="*/ 1719626 w 1881550"/>
                <a:gd name="connsiteY9" fmla="*/ 438274 h 502299"/>
                <a:gd name="connsiteX10" fmla="*/ 119425 w 1881550"/>
                <a:gd name="connsiteY10" fmla="*/ 390648 h 502299"/>
                <a:gd name="connsiteX0" fmla="*/ 109367 w 1871492"/>
                <a:gd name="connsiteY0" fmla="*/ 390648 h 502299"/>
                <a:gd name="connsiteX1" fmla="*/ 118892 w 1871492"/>
                <a:gd name="connsiteY1" fmla="*/ 257298 h 502299"/>
                <a:gd name="connsiteX2" fmla="*/ 218904 w 1871492"/>
                <a:gd name="connsiteY2" fmla="*/ 219198 h 502299"/>
                <a:gd name="connsiteX3" fmla="*/ 433217 w 1871492"/>
                <a:gd name="connsiteY3" fmla="*/ 395411 h 502299"/>
                <a:gd name="connsiteX4" fmla="*/ 652292 w 1871492"/>
                <a:gd name="connsiteY4" fmla="*/ 238248 h 502299"/>
                <a:gd name="connsiteX5" fmla="*/ 847554 w 1871492"/>
                <a:gd name="connsiteY5" fmla="*/ 400173 h 502299"/>
                <a:gd name="connsiteX6" fmla="*/ 1061867 w 1871492"/>
                <a:gd name="connsiteY6" fmla="*/ 219199 h 502299"/>
                <a:gd name="connsiteX7" fmla="*/ 1309517 w 1871492"/>
                <a:gd name="connsiteY7" fmla="*/ 409698 h 502299"/>
                <a:gd name="connsiteX8" fmla="*/ 1871492 w 1871492"/>
                <a:gd name="connsiteY8" fmla="*/ 123 h 502299"/>
                <a:gd name="connsiteX9" fmla="*/ 1709568 w 1871492"/>
                <a:gd name="connsiteY9" fmla="*/ 438274 h 502299"/>
                <a:gd name="connsiteX10" fmla="*/ 109367 w 1871492"/>
                <a:gd name="connsiteY10" fmla="*/ 390648 h 502299"/>
                <a:gd name="connsiteX0" fmla="*/ 173 w 1762298"/>
                <a:gd name="connsiteY0" fmla="*/ 390648 h 509182"/>
                <a:gd name="connsiteX1" fmla="*/ 9698 w 1762298"/>
                <a:gd name="connsiteY1" fmla="*/ 257298 h 509182"/>
                <a:gd name="connsiteX2" fmla="*/ 109710 w 1762298"/>
                <a:gd name="connsiteY2" fmla="*/ 219198 h 509182"/>
                <a:gd name="connsiteX3" fmla="*/ 324023 w 1762298"/>
                <a:gd name="connsiteY3" fmla="*/ 395411 h 509182"/>
                <a:gd name="connsiteX4" fmla="*/ 543098 w 1762298"/>
                <a:gd name="connsiteY4" fmla="*/ 238248 h 509182"/>
                <a:gd name="connsiteX5" fmla="*/ 738360 w 1762298"/>
                <a:gd name="connsiteY5" fmla="*/ 400173 h 509182"/>
                <a:gd name="connsiteX6" fmla="*/ 952673 w 1762298"/>
                <a:gd name="connsiteY6" fmla="*/ 219199 h 509182"/>
                <a:gd name="connsiteX7" fmla="*/ 1200323 w 1762298"/>
                <a:gd name="connsiteY7" fmla="*/ 409698 h 509182"/>
                <a:gd name="connsiteX8" fmla="*/ 1762298 w 1762298"/>
                <a:gd name="connsiteY8" fmla="*/ 123 h 509182"/>
                <a:gd name="connsiteX9" fmla="*/ 1600374 w 1762298"/>
                <a:gd name="connsiteY9" fmla="*/ 438274 h 509182"/>
                <a:gd name="connsiteX10" fmla="*/ 173 w 1762298"/>
                <a:gd name="connsiteY10" fmla="*/ 390648 h 509182"/>
                <a:gd name="connsiteX0" fmla="*/ 96381 w 1858506"/>
                <a:gd name="connsiteY0" fmla="*/ 390648 h 509182"/>
                <a:gd name="connsiteX1" fmla="*/ 205918 w 1858506"/>
                <a:gd name="connsiteY1" fmla="*/ 219198 h 509182"/>
                <a:gd name="connsiteX2" fmla="*/ 420231 w 1858506"/>
                <a:gd name="connsiteY2" fmla="*/ 395411 h 509182"/>
                <a:gd name="connsiteX3" fmla="*/ 639306 w 1858506"/>
                <a:gd name="connsiteY3" fmla="*/ 238248 h 509182"/>
                <a:gd name="connsiteX4" fmla="*/ 834568 w 1858506"/>
                <a:gd name="connsiteY4" fmla="*/ 400173 h 509182"/>
                <a:gd name="connsiteX5" fmla="*/ 1048881 w 1858506"/>
                <a:gd name="connsiteY5" fmla="*/ 219199 h 509182"/>
                <a:gd name="connsiteX6" fmla="*/ 1296531 w 1858506"/>
                <a:gd name="connsiteY6" fmla="*/ 409698 h 509182"/>
                <a:gd name="connsiteX7" fmla="*/ 1858506 w 1858506"/>
                <a:gd name="connsiteY7" fmla="*/ 123 h 509182"/>
                <a:gd name="connsiteX8" fmla="*/ 1696582 w 1858506"/>
                <a:gd name="connsiteY8" fmla="*/ 438274 h 509182"/>
                <a:gd name="connsiteX9" fmla="*/ 96381 w 1858506"/>
                <a:gd name="connsiteY9" fmla="*/ 390648 h 509182"/>
                <a:gd name="connsiteX0" fmla="*/ 97666 w 1859791"/>
                <a:gd name="connsiteY0" fmla="*/ 390648 h 503375"/>
                <a:gd name="connsiteX1" fmla="*/ 202440 w 1859791"/>
                <a:gd name="connsiteY1" fmla="*/ 223960 h 503375"/>
                <a:gd name="connsiteX2" fmla="*/ 421516 w 1859791"/>
                <a:gd name="connsiteY2" fmla="*/ 395411 h 503375"/>
                <a:gd name="connsiteX3" fmla="*/ 640591 w 1859791"/>
                <a:gd name="connsiteY3" fmla="*/ 238248 h 503375"/>
                <a:gd name="connsiteX4" fmla="*/ 835853 w 1859791"/>
                <a:gd name="connsiteY4" fmla="*/ 400173 h 503375"/>
                <a:gd name="connsiteX5" fmla="*/ 1050166 w 1859791"/>
                <a:gd name="connsiteY5" fmla="*/ 219199 h 503375"/>
                <a:gd name="connsiteX6" fmla="*/ 1297816 w 1859791"/>
                <a:gd name="connsiteY6" fmla="*/ 409698 h 503375"/>
                <a:gd name="connsiteX7" fmla="*/ 1859791 w 1859791"/>
                <a:gd name="connsiteY7" fmla="*/ 123 h 503375"/>
                <a:gd name="connsiteX8" fmla="*/ 1697867 w 1859791"/>
                <a:gd name="connsiteY8" fmla="*/ 438274 h 503375"/>
                <a:gd name="connsiteX9" fmla="*/ 97666 w 1859791"/>
                <a:gd name="connsiteY9" fmla="*/ 390648 h 503375"/>
                <a:gd name="connsiteX0" fmla="*/ 104720 w 1866845"/>
                <a:gd name="connsiteY0" fmla="*/ 390648 h 503375"/>
                <a:gd name="connsiteX1" fmla="*/ 209494 w 1866845"/>
                <a:gd name="connsiteY1" fmla="*/ 223960 h 503375"/>
                <a:gd name="connsiteX2" fmla="*/ 428570 w 1866845"/>
                <a:gd name="connsiteY2" fmla="*/ 395411 h 503375"/>
                <a:gd name="connsiteX3" fmla="*/ 647645 w 1866845"/>
                <a:gd name="connsiteY3" fmla="*/ 238248 h 503375"/>
                <a:gd name="connsiteX4" fmla="*/ 842907 w 1866845"/>
                <a:gd name="connsiteY4" fmla="*/ 400173 h 503375"/>
                <a:gd name="connsiteX5" fmla="*/ 1057220 w 1866845"/>
                <a:gd name="connsiteY5" fmla="*/ 219199 h 503375"/>
                <a:gd name="connsiteX6" fmla="*/ 1304870 w 1866845"/>
                <a:gd name="connsiteY6" fmla="*/ 409698 h 503375"/>
                <a:gd name="connsiteX7" fmla="*/ 1866845 w 1866845"/>
                <a:gd name="connsiteY7" fmla="*/ 123 h 503375"/>
                <a:gd name="connsiteX8" fmla="*/ 1704921 w 1866845"/>
                <a:gd name="connsiteY8" fmla="*/ 438274 h 503375"/>
                <a:gd name="connsiteX9" fmla="*/ 104720 w 1866845"/>
                <a:gd name="connsiteY9" fmla="*/ 390648 h 503375"/>
                <a:gd name="connsiteX0" fmla="*/ 104720 w 1866845"/>
                <a:gd name="connsiteY0" fmla="*/ 390645 h 503372"/>
                <a:gd name="connsiteX1" fmla="*/ 209494 w 1866845"/>
                <a:gd name="connsiteY1" fmla="*/ 223957 h 503372"/>
                <a:gd name="connsiteX2" fmla="*/ 428570 w 1866845"/>
                <a:gd name="connsiteY2" fmla="*/ 395408 h 503372"/>
                <a:gd name="connsiteX3" fmla="*/ 647645 w 1866845"/>
                <a:gd name="connsiteY3" fmla="*/ 238245 h 503372"/>
                <a:gd name="connsiteX4" fmla="*/ 842907 w 1866845"/>
                <a:gd name="connsiteY4" fmla="*/ 400170 h 503372"/>
                <a:gd name="connsiteX5" fmla="*/ 1057220 w 1866845"/>
                <a:gd name="connsiteY5" fmla="*/ 219196 h 503372"/>
                <a:gd name="connsiteX6" fmla="*/ 1290582 w 1866845"/>
                <a:gd name="connsiteY6" fmla="*/ 419220 h 503372"/>
                <a:gd name="connsiteX7" fmla="*/ 1866845 w 1866845"/>
                <a:gd name="connsiteY7" fmla="*/ 120 h 503372"/>
                <a:gd name="connsiteX8" fmla="*/ 1704921 w 1866845"/>
                <a:gd name="connsiteY8" fmla="*/ 438271 h 503372"/>
                <a:gd name="connsiteX9" fmla="*/ 104720 w 1866845"/>
                <a:gd name="connsiteY9" fmla="*/ 390645 h 503372"/>
                <a:gd name="connsiteX0" fmla="*/ 104720 w 1866845"/>
                <a:gd name="connsiteY0" fmla="*/ 390636 h 503363"/>
                <a:gd name="connsiteX1" fmla="*/ 209494 w 1866845"/>
                <a:gd name="connsiteY1" fmla="*/ 223948 h 503363"/>
                <a:gd name="connsiteX2" fmla="*/ 428570 w 1866845"/>
                <a:gd name="connsiteY2" fmla="*/ 395399 h 503363"/>
                <a:gd name="connsiteX3" fmla="*/ 647645 w 1866845"/>
                <a:gd name="connsiteY3" fmla="*/ 238236 h 503363"/>
                <a:gd name="connsiteX4" fmla="*/ 842907 w 1866845"/>
                <a:gd name="connsiteY4" fmla="*/ 400161 h 503363"/>
                <a:gd name="connsiteX5" fmla="*/ 1057220 w 1866845"/>
                <a:gd name="connsiteY5" fmla="*/ 219187 h 503363"/>
                <a:gd name="connsiteX6" fmla="*/ 1290582 w 1866845"/>
                <a:gd name="connsiteY6" fmla="*/ 419211 h 503363"/>
                <a:gd name="connsiteX7" fmla="*/ 1866845 w 1866845"/>
                <a:gd name="connsiteY7" fmla="*/ 111 h 503363"/>
                <a:gd name="connsiteX8" fmla="*/ 1704921 w 1866845"/>
                <a:gd name="connsiteY8" fmla="*/ 438262 h 503363"/>
                <a:gd name="connsiteX9" fmla="*/ 104720 w 1866845"/>
                <a:gd name="connsiteY9" fmla="*/ 390636 h 503363"/>
                <a:gd name="connsiteX0" fmla="*/ 104720 w 1866845"/>
                <a:gd name="connsiteY0" fmla="*/ 390638 h 503365"/>
                <a:gd name="connsiteX1" fmla="*/ 209494 w 1866845"/>
                <a:gd name="connsiteY1" fmla="*/ 223950 h 503365"/>
                <a:gd name="connsiteX2" fmla="*/ 428570 w 1866845"/>
                <a:gd name="connsiteY2" fmla="*/ 395401 h 503365"/>
                <a:gd name="connsiteX3" fmla="*/ 647645 w 1866845"/>
                <a:gd name="connsiteY3" fmla="*/ 238238 h 503365"/>
                <a:gd name="connsiteX4" fmla="*/ 842907 w 1866845"/>
                <a:gd name="connsiteY4" fmla="*/ 400163 h 503365"/>
                <a:gd name="connsiteX5" fmla="*/ 1057220 w 1866845"/>
                <a:gd name="connsiteY5" fmla="*/ 219189 h 503365"/>
                <a:gd name="connsiteX6" fmla="*/ 1290582 w 1866845"/>
                <a:gd name="connsiteY6" fmla="*/ 404926 h 503365"/>
                <a:gd name="connsiteX7" fmla="*/ 1866845 w 1866845"/>
                <a:gd name="connsiteY7" fmla="*/ 113 h 503365"/>
                <a:gd name="connsiteX8" fmla="*/ 1704921 w 1866845"/>
                <a:gd name="connsiteY8" fmla="*/ 438264 h 503365"/>
                <a:gd name="connsiteX9" fmla="*/ 104720 w 1866845"/>
                <a:gd name="connsiteY9" fmla="*/ 390638 h 503365"/>
                <a:gd name="connsiteX0" fmla="*/ 104720 w 1866845"/>
                <a:gd name="connsiteY0" fmla="*/ 390638 h 503365"/>
                <a:gd name="connsiteX1" fmla="*/ 209494 w 1866845"/>
                <a:gd name="connsiteY1" fmla="*/ 223950 h 503365"/>
                <a:gd name="connsiteX2" fmla="*/ 428570 w 1866845"/>
                <a:gd name="connsiteY2" fmla="*/ 395401 h 503365"/>
                <a:gd name="connsiteX3" fmla="*/ 647645 w 1866845"/>
                <a:gd name="connsiteY3" fmla="*/ 238238 h 503365"/>
                <a:gd name="connsiteX4" fmla="*/ 842907 w 1866845"/>
                <a:gd name="connsiteY4" fmla="*/ 400163 h 503365"/>
                <a:gd name="connsiteX5" fmla="*/ 1057220 w 1866845"/>
                <a:gd name="connsiteY5" fmla="*/ 219189 h 503365"/>
                <a:gd name="connsiteX6" fmla="*/ 1290582 w 1866845"/>
                <a:gd name="connsiteY6" fmla="*/ 404926 h 503365"/>
                <a:gd name="connsiteX7" fmla="*/ 1866845 w 1866845"/>
                <a:gd name="connsiteY7" fmla="*/ 113 h 503365"/>
                <a:gd name="connsiteX8" fmla="*/ 1704921 w 1866845"/>
                <a:gd name="connsiteY8" fmla="*/ 438264 h 503365"/>
                <a:gd name="connsiteX9" fmla="*/ 104720 w 1866845"/>
                <a:gd name="connsiteY9" fmla="*/ 390638 h 503365"/>
                <a:gd name="connsiteX0" fmla="*/ 104720 w 1866845"/>
                <a:gd name="connsiteY0" fmla="*/ 390637 h 503364"/>
                <a:gd name="connsiteX1" fmla="*/ 209494 w 1866845"/>
                <a:gd name="connsiteY1" fmla="*/ 223949 h 503364"/>
                <a:gd name="connsiteX2" fmla="*/ 428570 w 1866845"/>
                <a:gd name="connsiteY2" fmla="*/ 395400 h 503364"/>
                <a:gd name="connsiteX3" fmla="*/ 647645 w 1866845"/>
                <a:gd name="connsiteY3" fmla="*/ 238237 h 503364"/>
                <a:gd name="connsiteX4" fmla="*/ 842907 w 1866845"/>
                <a:gd name="connsiteY4" fmla="*/ 400162 h 503364"/>
                <a:gd name="connsiteX5" fmla="*/ 1057220 w 1866845"/>
                <a:gd name="connsiteY5" fmla="*/ 219188 h 503364"/>
                <a:gd name="connsiteX6" fmla="*/ 1290582 w 1866845"/>
                <a:gd name="connsiteY6" fmla="*/ 404925 h 503364"/>
                <a:gd name="connsiteX7" fmla="*/ 1866845 w 1866845"/>
                <a:gd name="connsiteY7" fmla="*/ 112 h 503364"/>
                <a:gd name="connsiteX8" fmla="*/ 1704921 w 1866845"/>
                <a:gd name="connsiteY8" fmla="*/ 438263 h 503364"/>
                <a:gd name="connsiteX9" fmla="*/ 104720 w 1866845"/>
                <a:gd name="connsiteY9" fmla="*/ 390637 h 503364"/>
                <a:gd name="connsiteX0" fmla="*/ 96866 w 1863753"/>
                <a:gd name="connsiteY0" fmla="*/ 438262 h 480178"/>
                <a:gd name="connsiteX1" fmla="*/ 206402 w 1863753"/>
                <a:gd name="connsiteY1" fmla="*/ 223949 h 480178"/>
                <a:gd name="connsiteX2" fmla="*/ 425478 w 1863753"/>
                <a:gd name="connsiteY2" fmla="*/ 395400 h 480178"/>
                <a:gd name="connsiteX3" fmla="*/ 644553 w 1863753"/>
                <a:gd name="connsiteY3" fmla="*/ 238237 h 480178"/>
                <a:gd name="connsiteX4" fmla="*/ 839815 w 1863753"/>
                <a:gd name="connsiteY4" fmla="*/ 400162 h 480178"/>
                <a:gd name="connsiteX5" fmla="*/ 1054128 w 1863753"/>
                <a:gd name="connsiteY5" fmla="*/ 219188 h 480178"/>
                <a:gd name="connsiteX6" fmla="*/ 1287490 w 1863753"/>
                <a:gd name="connsiteY6" fmla="*/ 404925 h 480178"/>
                <a:gd name="connsiteX7" fmla="*/ 1863753 w 1863753"/>
                <a:gd name="connsiteY7" fmla="*/ 112 h 480178"/>
                <a:gd name="connsiteX8" fmla="*/ 1701829 w 1863753"/>
                <a:gd name="connsiteY8" fmla="*/ 438263 h 480178"/>
                <a:gd name="connsiteX9" fmla="*/ 96866 w 1863753"/>
                <a:gd name="connsiteY9" fmla="*/ 438262 h 480178"/>
                <a:gd name="connsiteX0" fmla="*/ 96866 w 1863753"/>
                <a:gd name="connsiteY0" fmla="*/ 438275 h 480191"/>
                <a:gd name="connsiteX1" fmla="*/ 206402 w 1863753"/>
                <a:gd name="connsiteY1" fmla="*/ 223962 h 480191"/>
                <a:gd name="connsiteX2" fmla="*/ 425478 w 1863753"/>
                <a:gd name="connsiteY2" fmla="*/ 395413 h 480191"/>
                <a:gd name="connsiteX3" fmla="*/ 644553 w 1863753"/>
                <a:gd name="connsiteY3" fmla="*/ 238250 h 480191"/>
                <a:gd name="connsiteX4" fmla="*/ 839815 w 1863753"/>
                <a:gd name="connsiteY4" fmla="*/ 400175 h 480191"/>
                <a:gd name="connsiteX5" fmla="*/ 1054128 w 1863753"/>
                <a:gd name="connsiteY5" fmla="*/ 219201 h 480191"/>
                <a:gd name="connsiteX6" fmla="*/ 1211904 w 1863753"/>
                <a:gd name="connsiteY6" fmla="*/ 256347 h 480191"/>
                <a:gd name="connsiteX7" fmla="*/ 1287490 w 1863753"/>
                <a:gd name="connsiteY7" fmla="*/ 404938 h 480191"/>
                <a:gd name="connsiteX8" fmla="*/ 1863753 w 1863753"/>
                <a:gd name="connsiteY8" fmla="*/ 125 h 480191"/>
                <a:gd name="connsiteX9" fmla="*/ 1701829 w 1863753"/>
                <a:gd name="connsiteY9" fmla="*/ 438276 h 480191"/>
                <a:gd name="connsiteX10" fmla="*/ 96866 w 1863753"/>
                <a:gd name="connsiteY10" fmla="*/ 438275 h 480191"/>
                <a:gd name="connsiteX0" fmla="*/ 96866 w 1863753"/>
                <a:gd name="connsiteY0" fmla="*/ 438275 h 480191"/>
                <a:gd name="connsiteX1" fmla="*/ 206402 w 1863753"/>
                <a:gd name="connsiteY1" fmla="*/ 223962 h 480191"/>
                <a:gd name="connsiteX2" fmla="*/ 425478 w 1863753"/>
                <a:gd name="connsiteY2" fmla="*/ 395413 h 480191"/>
                <a:gd name="connsiteX3" fmla="*/ 644553 w 1863753"/>
                <a:gd name="connsiteY3" fmla="*/ 238250 h 480191"/>
                <a:gd name="connsiteX4" fmla="*/ 839815 w 1863753"/>
                <a:gd name="connsiteY4" fmla="*/ 400175 h 480191"/>
                <a:gd name="connsiteX5" fmla="*/ 1092228 w 1863753"/>
                <a:gd name="connsiteY5" fmla="*/ 282687 h 480191"/>
                <a:gd name="connsiteX6" fmla="*/ 1211904 w 1863753"/>
                <a:gd name="connsiteY6" fmla="*/ 256347 h 480191"/>
                <a:gd name="connsiteX7" fmla="*/ 1287490 w 1863753"/>
                <a:gd name="connsiteY7" fmla="*/ 404938 h 480191"/>
                <a:gd name="connsiteX8" fmla="*/ 1863753 w 1863753"/>
                <a:gd name="connsiteY8" fmla="*/ 125 h 480191"/>
                <a:gd name="connsiteX9" fmla="*/ 1701829 w 1863753"/>
                <a:gd name="connsiteY9" fmla="*/ 438276 h 480191"/>
                <a:gd name="connsiteX10" fmla="*/ 96866 w 1863753"/>
                <a:gd name="connsiteY10" fmla="*/ 438275 h 480191"/>
                <a:gd name="connsiteX0" fmla="*/ 96866 w 1863753"/>
                <a:gd name="connsiteY0" fmla="*/ 438275 h 480191"/>
                <a:gd name="connsiteX1" fmla="*/ 206402 w 1863753"/>
                <a:gd name="connsiteY1" fmla="*/ 223962 h 480191"/>
                <a:gd name="connsiteX2" fmla="*/ 425478 w 1863753"/>
                <a:gd name="connsiteY2" fmla="*/ 395413 h 480191"/>
                <a:gd name="connsiteX3" fmla="*/ 644553 w 1863753"/>
                <a:gd name="connsiteY3" fmla="*/ 238250 h 480191"/>
                <a:gd name="connsiteX4" fmla="*/ 839815 w 1863753"/>
                <a:gd name="connsiteY4" fmla="*/ 400175 h 480191"/>
                <a:gd name="connsiteX5" fmla="*/ 1092228 w 1863753"/>
                <a:gd name="connsiteY5" fmla="*/ 282687 h 480191"/>
                <a:gd name="connsiteX6" fmla="*/ 1269054 w 1863753"/>
                <a:gd name="connsiteY6" fmla="*/ 236298 h 480191"/>
                <a:gd name="connsiteX7" fmla="*/ 1287490 w 1863753"/>
                <a:gd name="connsiteY7" fmla="*/ 404938 h 480191"/>
                <a:gd name="connsiteX8" fmla="*/ 1863753 w 1863753"/>
                <a:gd name="connsiteY8" fmla="*/ 125 h 480191"/>
                <a:gd name="connsiteX9" fmla="*/ 1701829 w 1863753"/>
                <a:gd name="connsiteY9" fmla="*/ 438276 h 480191"/>
                <a:gd name="connsiteX10" fmla="*/ 96866 w 1863753"/>
                <a:gd name="connsiteY10" fmla="*/ 438275 h 480191"/>
                <a:gd name="connsiteX0" fmla="*/ 96866 w 1863753"/>
                <a:gd name="connsiteY0" fmla="*/ 438299 h 480215"/>
                <a:gd name="connsiteX1" fmla="*/ 206402 w 1863753"/>
                <a:gd name="connsiteY1" fmla="*/ 223986 h 480215"/>
                <a:gd name="connsiteX2" fmla="*/ 425478 w 1863753"/>
                <a:gd name="connsiteY2" fmla="*/ 395437 h 480215"/>
                <a:gd name="connsiteX3" fmla="*/ 644553 w 1863753"/>
                <a:gd name="connsiteY3" fmla="*/ 238274 h 480215"/>
                <a:gd name="connsiteX4" fmla="*/ 839815 w 1863753"/>
                <a:gd name="connsiteY4" fmla="*/ 400199 h 480215"/>
                <a:gd name="connsiteX5" fmla="*/ 1092228 w 1863753"/>
                <a:gd name="connsiteY5" fmla="*/ 282711 h 480215"/>
                <a:gd name="connsiteX6" fmla="*/ 1269054 w 1863753"/>
                <a:gd name="connsiteY6" fmla="*/ 236322 h 480215"/>
                <a:gd name="connsiteX7" fmla="*/ 1311302 w 1863753"/>
                <a:gd name="connsiteY7" fmla="*/ 341476 h 480215"/>
                <a:gd name="connsiteX8" fmla="*/ 1863753 w 1863753"/>
                <a:gd name="connsiteY8" fmla="*/ 149 h 480215"/>
                <a:gd name="connsiteX9" fmla="*/ 1701829 w 1863753"/>
                <a:gd name="connsiteY9" fmla="*/ 438300 h 480215"/>
                <a:gd name="connsiteX10" fmla="*/ 96866 w 1863753"/>
                <a:gd name="connsiteY10" fmla="*/ 438299 h 480215"/>
                <a:gd name="connsiteX0" fmla="*/ 96866 w 1863753"/>
                <a:gd name="connsiteY0" fmla="*/ 438299 h 480215"/>
                <a:gd name="connsiteX1" fmla="*/ 206402 w 1863753"/>
                <a:gd name="connsiteY1" fmla="*/ 223986 h 480215"/>
                <a:gd name="connsiteX2" fmla="*/ 425478 w 1863753"/>
                <a:gd name="connsiteY2" fmla="*/ 395437 h 480215"/>
                <a:gd name="connsiteX3" fmla="*/ 644553 w 1863753"/>
                <a:gd name="connsiteY3" fmla="*/ 238274 h 480215"/>
                <a:gd name="connsiteX4" fmla="*/ 839815 w 1863753"/>
                <a:gd name="connsiteY4" fmla="*/ 400199 h 480215"/>
                <a:gd name="connsiteX5" fmla="*/ 1092228 w 1863753"/>
                <a:gd name="connsiteY5" fmla="*/ 282711 h 480215"/>
                <a:gd name="connsiteX6" fmla="*/ 1269054 w 1863753"/>
                <a:gd name="connsiteY6" fmla="*/ 236322 h 480215"/>
                <a:gd name="connsiteX7" fmla="*/ 1311302 w 1863753"/>
                <a:gd name="connsiteY7" fmla="*/ 341476 h 480215"/>
                <a:gd name="connsiteX8" fmla="*/ 1863753 w 1863753"/>
                <a:gd name="connsiteY8" fmla="*/ 149 h 480215"/>
                <a:gd name="connsiteX9" fmla="*/ 1701829 w 1863753"/>
                <a:gd name="connsiteY9" fmla="*/ 438300 h 480215"/>
                <a:gd name="connsiteX10" fmla="*/ 96866 w 1863753"/>
                <a:gd name="connsiteY10" fmla="*/ 438299 h 480215"/>
                <a:gd name="connsiteX0" fmla="*/ 39498 w 1806385"/>
                <a:gd name="connsiteY0" fmla="*/ 438299 h 476314"/>
                <a:gd name="connsiteX1" fmla="*/ 149034 w 1806385"/>
                <a:gd name="connsiteY1" fmla="*/ 223986 h 476314"/>
                <a:gd name="connsiteX2" fmla="*/ 368110 w 1806385"/>
                <a:gd name="connsiteY2" fmla="*/ 395437 h 476314"/>
                <a:gd name="connsiteX3" fmla="*/ 587185 w 1806385"/>
                <a:gd name="connsiteY3" fmla="*/ 238274 h 476314"/>
                <a:gd name="connsiteX4" fmla="*/ 782447 w 1806385"/>
                <a:gd name="connsiteY4" fmla="*/ 400199 h 476314"/>
                <a:gd name="connsiteX5" fmla="*/ 1034860 w 1806385"/>
                <a:gd name="connsiteY5" fmla="*/ 282711 h 476314"/>
                <a:gd name="connsiteX6" fmla="*/ 1211686 w 1806385"/>
                <a:gd name="connsiteY6" fmla="*/ 236322 h 476314"/>
                <a:gd name="connsiteX7" fmla="*/ 1253934 w 1806385"/>
                <a:gd name="connsiteY7" fmla="*/ 341476 h 476314"/>
                <a:gd name="connsiteX8" fmla="*/ 1806385 w 1806385"/>
                <a:gd name="connsiteY8" fmla="*/ 149 h 476314"/>
                <a:gd name="connsiteX9" fmla="*/ 1644461 w 1806385"/>
                <a:gd name="connsiteY9" fmla="*/ 438300 h 476314"/>
                <a:gd name="connsiteX10" fmla="*/ 39498 w 1806385"/>
                <a:gd name="connsiteY10" fmla="*/ 438299 h 476314"/>
                <a:gd name="connsiteX0" fmla="*/ 11660 w 2528555"/>
                <a:gd name="connsiteY0" fmla="*/ 485078 h 501554"/>
                <a:gd name="connsiteX1" fmla="*/ 854621 w 2528555"/>
                <a:gd name="connsiteY1" fmla="*/ 223986 h 501554"/>
                <a:gd name="connsiteX2" fmla="*/ 1073697 w 2528555"/>
                <a:gd name="connsiteY2" fmla="*/ 395437 h 501554"/>
                <a:gd name="connsiteX3" fmla="*/ 1292772 w 2528555"/>
                <a:gd name="connsiteY3" fmla="*/ 238274 h 501554"/>
                <a:gd name="connsiteX4" fmla="*/ 1488034 w 2528555"/>
                <a:gd name="connsiteY4" fmla="*/ 400199 h 501554"/>
                <a:gd name="connsiteX5" fmla="*/ 1740447 w 2528555"/>
                <a:gd name="connsiteY5" fmla="*/ 282711 h 501554"/>
                <a:gd name="connsiteX6" fmla="*/ 1917273 w 2528555"/>
                <a:gd name="connsiteY6" fmla="*/ 236322 h 501554"/>
                <a:gd name="connsiteX7" fmla="*/ 1959521 w 2528555"/>
                <a:gd name="connsiteY7" fmla="*/ 341476 h 501554"/>
                <a:gd name="connsiteX8" fmla="*/ 2511972 w 2528555"/>
                <a:gd name="connsiteY8" fmla="*/ 149 h 501554"/>
                <a:gd name="connsiteX9" fmla="*/ 2350048 w 2528555"/>
                <a:gd name="connsiteY9" fmla="*/ 438300 h 501554"/>
                <a:gd name="connsiteX10" fmla="*/ 11660 w 2528555"/>
                <a:gd name="connsiteY10" fmla="*/ 485078 h 501554"/>
                <a:gd name="connsiteX0" fmla="*/ 76387 w 2593282"/>
                <a:gd name="connsiteY0" fmla="*/ 485078 h 498121"/>
                <a:gd name="connsiteX1" fmla="*/ 599019 w 2593282"/>
                <a:gd name="connsiteY1" fmla="*/ 352529 h 498121"/>
                <a:gd name="connsiteX2" fmla="*/ 919348 w 2593282"/>
                <a:gd name="connsiteY2" fmla="*/ 223986 h 498121"/>
                <a:gd name="connsiteX3" fmla="*/ 1138424 w 2593282"/>
                <a:gd name="connsiteY3" fmla="*/ 395437 h 498121"/>
                <a:gd name="connsiteX4" fmla="*/ 1357499 w 2593282"/>
                <a:gd name="connsiteY4" fmla="*/ 238274 h 498121"/>
                <a:gd name="connsiteX5" fmla="*/ 1552761 w 2593282"/>
                <a:gd name="connsiteY5" fmla="*/ 400199 h 498121"/>
                <a:gd name="connsiteX6" fmla="*/ 1805174 w 2593282"/>
                <a:gd name="connsiteY6" fmla="*/ 282711 h 498121"/>
                <a:gd name="connsiteX7" fmla="*/ 1982000 w 2593282"/>
                <a:gd name="connsiteY7" fmla="*/ 236322 h 498121"/>
                <a:gd name="connsiteX8" fmla="*/ 2024248 w 2593282"/>
                <a:gd name="connsiteY8" fmla="*/ 341476 h 498121"/>
                <a:gd name="connsiteX9" fmla="*/ 2576699 w 2593282"/>
                <a:gd name="connsiteY9" fmla="*/ 149 h 498121"/>
                <a:gd name="connsiteX10" fmla="*/ 2414775 w 2593282"/>
                <a:gd name="connsiteY10" fmla="*/ 438300 h 498121"/>
                <a:gd name="connsiteX11" fmla="*/ 76387 w 2593282"/>
                <a:gd name="connsiteY11" fmla="*/ 485078 h 498121"/>
                <a:gd name="connsiteX0" fmla="*/ 139551 w 2656446"/>
                <a:gd name="connsiteY0" fmla="*/ 485078 h 505765"/>
                <a:gd name="connsiteX1" fmla="*/ 309758 w 2656446"/>
                <a:gd name="connsiteY1" fmla="*/ 245604 h 505765"/>
                <a:gd name="connsiteX2" fmla="*/ 662183 w 2656446"/>
                <a:gd name="connsiteY2" fmla="*/ 352529 h 505765"/>
                <a:gd name="connsiteX3" fmla="*/ 982512 w 2656446"/>
                <a:gd name="connsiteY3" fmla="*/ 223986 h 505765"/>
                <a:gd name="connsiteX4" fmla="*/ 1201588 w 2656446"/>
                <a:gd name="connsiteY4" fmla="*/ 395437 h 505765"/>
                <a:gd name="connsiteX5" fmla="*/ 1420663 w 2656446"/>
                <a:gd name="connsiteY5" fmla="*/ 238274 h 505765"/>
                <a:gd name="connsiteX6" fmla="*/ 1615925 w 2656446"/>
                <a:gd name="connsiteY6" fmla="*/ 40019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662183 w 2656446"/>
                <a:gd name="connsiteY2" fmla="*/ 352529 h 505765"/>
                <a:gd name="connsiteX3" fmla="*/ 982512 w 2656446"/>
                <a:gd name="connsiteY3" fmla="*/ 223986 h 505765"/>
                <a:gd name="connsiteX4" fmla="*/ 1201588 w 2656446"/>
                <a:gd name="connsiteY4" fmla="*/ 395437 h 505765"/>
                <a:gd name="connsiteX5" fmla="*/ 1420663 w 2656446"/>
                <a:gd name="connsiteY5" fmla="*/ 238274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662183 w 2656446"/>
                <a:gd name="connsiteY2" fmla="*/ 352529 h 505765"/>
                <a:gd name="connsiteX3" fmla="*/ 982512 w 2656446"/>
                <a:gd name="connsiteY3" fmla="*/ 223986 h 505765"/>
                <a:gd name="connsiteX4" fmla="*/ 1201588 w 2656446"/>
                <a:gd name="connsiteY4" fmla="*/ 395437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662183 w 2656446"/>
                <a:gd name="connsiteY2" fmla="*/ 352529 h 505765"/>
                <a:gd name="connsiteX3" fmla="*/ 982512 w 2656446"/>
                <a:gd name="connsiteY3" fmla="*/ 223986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662183 w 2656446"/>
                <a:gd name="connsiteY2" fmla="*/ 352529 h 505765"/>
                <a:gd name="connsiteX3" fmla="*/ 934887 w 2656446"/>
                <a:gd name="connsiteY3" fmla="*/ 230669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201588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192063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192063 w 2656446"/>
                <a:gd name="connsiteY4" fmla="*/ 385413 h 505765"/>
                <a:gd name="connsiteX5" fmla="*/ 1411138 w 2656446"/>
                <a:gd name="connsiteY5" fmla="*/ 234932 h 505765"/>
                <a:gd name="connsiteX6" fmla="*/ 1654025 w 2656446"/>
                <a:gd name="connsiteY6" fmla="*/ 376809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192063 w 2656446"/>
                <a:gd name="connsiteY4" fmla="*/ 385413 h 505765"/>
                <a:gd name="connsiteX5" fmla="*/ 1411138 w 2656446"/>
                <a:gd name="connsiteY5" fmla="*/ 234932 h 505765"/>
                <a:gd name="connsiteX6" fmla="*/ 1673075 w 2656446"/>
                <a:gd name="connsiteY6" fmla="*/ 383492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192063 w 2656446"/>
                <a:gd name="connsiteY4" fmla="*/ 385413 h 505765"/>
                <a:gd name="connsiteX5" fmla="*/ 1411138 w 2656446"/>
                <a:gd name="connsiteY5" fmla="*/ 234932 h 505765"/>
                <a:gd name="connsiteX6" fmla="*/ 1673075 w 2656446"/>
                <a:gd name="connsiteY6" fmla="*/ 383492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709808 w 2656446"/>
                <a:gd name="connsiteY2" fmla="*/ 362553 h 505765"/>
                <a:gd name="connsiteX3" fmla="*/ 934887 w 2656446"/>
                <a:gd name="connsiteY3" fmla="*/ 230669 h 505765"/>
                <a:gd name="connsiteX4" fmla="*/ 1192063 w 2656446"/>
                <a:gd name="connsiteY4" fmla="*/ 385413 h 505765"/>
                <a:gd name="connsiteX5" fmla="*/ 1411138 w 2656446"/>
                <a:gd name="connsiteY5" fmla="*/ 234932 h 505765"/>
                <a:gd name="connsiteX6" fmla="*/ 1673075 w 2656446"/>
                <a:gd name="connsiteY6" fmla="*/ 383492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39551 w 2656446"/>
                <a:gd name="connsiteY0" fmla="*/ 485078 h 505765"/>
                <a:gd name="connsiteX1" fmla="*/ 309758 w 2656446"/>
                <a:gd name="connsiteY1" fmla="*/ 245604 h 505765"/>
                <a:gd name="connsiteX2" fmla="*/ 695521 w 2656446"/>
                <a:gd name="connsiteY2" fmla="*/ 382601 h 505765"/>
                <a:gd name="connsiteX3" fmla="*/ 934887 w 2656446"/>
                <a:gd name="connsiteY3" fmla="*/ 230669 h 505765"/>
                <a:gd name="connsiteX4" fmla="*/ 1192063 w 2656446"/>
                <a:gd name="connsiteY4" fmla="*/ 385413 h 505765"/>
                <a:gd name="connsiteX5" fmla="*/ 1411138 w 2656446"/>
                <a:gd name="connsiteY5" fmla="*/ 234932 h 505765"/>
                <a:gd name="connsiteX6" fmla="*/ 1673075 w 2656446"/>
                <a:gd name="connsiteY6" fmla="*/ 383492 h 505765"/>
                <a:gd name="connsiteX7" fmla="*/ 1868338 w 2656446"/>
                <a:gd name="connsiteY7" fmla="*/ 282711 h 505765"/>
                <a:gd name="connsiteX8" fmla="*/ 2045164 w 2656446"/>
                <a:gd name="connsiteY8" fmla="*/ 236322 h 505765"/>
                <a:gd name="connsiteX9" fmla="*/ 2087412 w 2656446"/>
                <a:gd name="connsiteY9" fmla="*/ 341476 h 505765"/>
                <a:gd name="connsiteX10" fmla="*/ 2639863 w 2656446"/>
                <a:gd name="connsiteY10" fmla="*/ 149 h 505765"/>
                <a:gd name="connsiteX11" fmla="*/ 2477939 w 2656446"/>
                <a:gd name="connsiteY11" fmla="*/ 438300 h 505765"/>
                <a:gd name="connsiteX12" fmla="*/ 139551 w 2656446"/>
                <a:gd name="connsiteY12" fmla="*/ 485078 h 505765"/>
                <a:gd name="connsiteX0" fmla="*/ 117647 w 2634542"/>
                <a:gd name="connsiteY0" fmla="*/ 485078 h 505282"/>
                <a:gd name="connsiteX1" fmla="*/ 378342 w 2634542"/>
                <a:gd name="connsiteY1" fmla="*/ 252286 h 505282"/>
                <a:gd name="connsiteX2" fmla="*/ 673617 w 2634542"/>
                <a:gd name="connsiteY2" fmla="*/ 382601 h 505282"/>
                <a:gd name="connsiteX3" fmla="*/ 912983 w 2634542"/>
                <a:gd name="connsiteY3" fmla="*/ 230669 h 505282"/>
                <a:gd name="connsiteX4" fmla="*/ 1170159 w 2634542"/>
                <a:gd name="connsiteY4" fmla="*/ 385413 h 505282"/>
                <a:gd name="connsiteX5" fmla="*/ 1389234 w 2634542"/>
                <a:gd name="connsiteY5" fmla="*/ 234932 h 505282"/>
                <a:gd name="connsiteX6" fmla="*/ 1651171 w 2634542"/>
                <a:gd name="connsiteY6" fmla="*/ 383492 h 505282"/>
                <a:gd name="connsiteX7" fmla="*/ 1846434 w 2634542"/>
                <a:gd name="connsiteY7" fmla="*/ 282711 h 505282"/>
                <a:gd name="connsiteX8" fmla="*/ 2023260 w 2634542"/>
                <a:gd name="connsiteY8" fmla="*/ 236322 h 505282"/>
                <a:gd name="connsiteX9" fmla="*/ 2065508 w 2634542"/>
                <a:gd name="connsiteY9" fmla="*/ 341476 h 505282"/>
                <a:gd name="connsiteX10" fmla="*/ 2617959 w 2634542"/>
                <a:gd name="connsiteY10" fmla="*/ 149 h 505282"/>
                <a:gd name="connsiteX11" fmla="*/ 2456035 w 2634542"/>
                <a:gd name="connsiteY11" fmla="*/ 438300 h 505282"/>
                <a:gd name="connsiteX12" fmla="*/ 117647 w 2634542"/>
                <a:gd name="connsiteY12" fmla="*/ 485078 h 505282"/>
                <a:gd name="connsiteX0" fmla="*/ 118952 w 2635847"/>
                <a:gd name="connsiteY0" fmla="*/ 485078 h 505282"/>
                <a:gd name="connsiteX1" fmla="*/ 379647 w 2635847"/>
                <a:gd name="connsiteY1" fmla="*/ 252286 h 505282"/>
                <a:gd name="connsiteX2" fmla="*/ 674922 w 2635847"/>
                <a:gd name="connsiteY2" fmla="*/ 382601 h 505282"/>
                <a:gd name="connsiteX3" fmla="*/ 914288 w 2635847"/>
                <a:gd name="connsiteY3" fmla="*/ 230669 h 505282"/>
                <a:gd name="connsiteX4" fmla="*/ 1171464 w 2635847"/>
                <a:gd name="connsiteY4" fmla="*/ 385413 h 505282"/>
                <a:gd name="connsiteX5" fmla="*/ 1390539 w 2635847"/>
                <a:gd name="connsiteY5" fmla="*/ 234932 h 505282"/>
                <a:gd name="connsiteX6" fmla="*/ 1652476 w 2635847"/>
                <a:gd name="connsiteY6" fmla="*/ 383492 h 505282"/>
                <a:gd name="connsiteX7" fmla="*/ 1847739 w 2635847"/>
                <a:gd name="connsiteY7" fmla="*/ 282711 h 505282"/>
                <a:gd name="connsiteX8" fmla="*/ 2024565 w 2635847"/>
                <a:gd name="connsiteY8" fmla="*/ 236322 h 505282"/>
                <a:gd name="connsiteX9" fmla="*/ 2066813 w 2635847"/>
                <a:gd name="connsiteY9" fmla="*/ 341476 h 505282"/>
                <a:gd name="connsiteX10" fmla="*/ 2619264 w 2635847"/>
                <a:gd name="connsiteY10" fmla="*/ 149 h 505282"/>
                <a:gd name="connsiteX11" fmla="*/ 2457340 w 2635847"/>
                <a:gd name="connsiteY11" fmla="*/ 438300 h 505282"/>
                <a:gd name="connsiteX12" fmla="*/ 118952 w 2635847"/>
                <a:gd name="connsiteY12" fmla="*/ 485078 h 505282"/>
                <a:gd name="connsiteX0" fmla="*/ 117647 w 2634542"/>
                <a:gd name="connsiteY0" fmla="*/ 485078 h 505282"/>
                <a:gd name="connsiteX1" fmla="*/ 378342 w 2634542"/>
                <a:gd name="connsiteY1" fmla="*/ 252286 h 505282"/>
                <a:gd name="connsiteX2" fmla="*/ 673617 w 2634542"/>
                <a:gd name="connsiteY2" fmla="*/ 382601 h 505282"/>
                <a:gd name="connsiteX3" fmla="*/ 912983 w 2634542"/>
                <a:gd name="connsiteY3" fmla="*/ 230669 h 505282"/>
                <a:gd name="connsiteX4" fmla="*/ 1170159 w 2634542"/>
                <a:gd name="connsiteY4" fmla="*/ 385413 h 505282"/>
                <a:gd name="connsiteX5" fmla="*/ 1389234 w 2634542"/>
                <a:gd name="connsiteY5" fmla="*/ 234932 h 505282"/>
                <a:gd name="connsiteX6" fmla="*/ 1651171 w 2634542"/>
                <a:gd name="connsiteY6" fmla="*/ 383492 h 505282"/>
                <a:gd name="connsiteX7" fmla="*/ 1846434 w 2634542"/>
                <a:gd name="connsiteY7" fmla="*/ 282711 h 505282"/>
                <a:gd name="connsiteX8" fmla="*/ 2023260 w 2634542"/>
                <a:gd name="connsiteY8" fmla="*/ 236322 h 505282"/>
                <a:gd name="connsiteX9" fmla="*/ 2065508 w 2634542"/>
                <a:gd name="connsiteY9" fmla="*/ 341476 h 505282"/>
                <a:gd name="connsiteX10" fmla="*/ 2617959 w 2634542"/>
                <a:gd name="connsiteY10" fmla="*/ 149 h 505282"/>
                <a:gd name="connsiteX11" fmla="*/ 2456035 w 2634542"/>
                <a:gd name="connsiteY11" fmla="*/ 438300 h 505282"/>
                <a:gd name="connsiteX12" fmla="*/ 117647 w 2634542"/>
                <a:gd name="connsiteY12" fmla="*/ 485078 h 505282"/>
                <a:gd name="connsiteX0" fmla="*/ 126581 w 2643476"/>
                <a:gd name="connsiteY0" fmla="*/ 485078 h 505282"/>
                <a:gd name="connsiteX1" fmla="*/ 387276 w 2643476"/>
                <a:gd name="connsiteY1" fmla="*/ 252286 h 505282"/>
                <a:gd name="connsiteX2" fmla="*/ 682551 w 2643476"/>
                <a:gd name="connsiteY2" fmla="*/ 382601 h 505282"/>
                <a:gd name="connsiteX3" fmla="*/ 921917 w 2643476"/>
                <a:gd name="connsiteY3" fmla="*/ 230669 h 505282"/>
                <a:gd name="connsiteX4" fmla="*/ 1179093 w 2643476"/>
                <a:gd name="connsiteY4" fmla="*/ 385413 h 505282"/>
                <a:gd name="connsiteX5" fmla="*/ 1398168 w 2643476"/>
                <a:gd name="connsiteY5" fmla="*/ 234932 h 505282"/>
                <a:gd name="connsiteX6" fmla="*/ 1660105 w 2643476"/>
                <a:gd name="connsiteY6" fmla="*/ 383492 h 505282"/>
                <a:gd name="connsiteX7" fmla="*/ 1855368 w 2643476"/>
                <a:gd name="connsiteY7" fmla="*/ 282711 h 505282"/>
                <a:gd name="connsiteX8" fmla="*/ 2032194 w 2643476"/>
                <a:gd name="connsiteY8" fmla="*/ 236322 h 505282"/>
                <a:gd name="connsiteX9" fmla="*/ 2074442 w 2643476"/>
                <a:gd name="connsiteY9" fmla="*/ 341476 h 505282"/>
                <a:gd name="connsiteX10" fmla="*/ 2626893 w 2643476"/>
                <a:gd name="connsiteY10" fmla="*/ 149 h 505282"/>
                <a:gd name="connsiteX11" fmla="*/ 2464969 w 2643476"/>
                <a:gd name="connsiteY11" fmla="*/ 438300 h 505282"/>
                <a:gd name="connsiteX12" fmla="*/ 126581 w 2643476"/>
                <a:gd name="connsiteY12" fmla="*/ 485078 h 505282"/>
                <a:gd name="connsiteX0" fmla="*/ 120939 w 2637834"/>
                <a:gd name="connsiteY0" fmla="*/ 485078 h 506248"/>
                <a:gd name="connsiteX1" fmla="*/ 405446 w 2637834"/>
                <a:gd name="connsiteY1" fmla="*/ 238921 h 506248"/>
                <a:gd name="connsiteX2" fmla="*/ 676909 w 2637834"/>
                <a:gd name="connsiteY2" fmla="*/ 382601 h 506248"/>
                <a:gd name="connsiteX3" fmla="*/ 916275 w 2637834"/>
                <a:gd name="connsiteY3" fmla="*/ 230669 h 506248"/>
                <a:gd name="connsiteX4" fmla="*/ 1173451 w 2637834"/>
                <a:gd name="connsiteY4" fmla="*/ 385413 h 506248"/>
                <a:gd name="connsiteX5" fmla="*/ 1392526 w 2637834"/>
                <a:gd name="connsiteY5" fmla="*/ 234932 h 506248"/>
                <a:gd name="connsiteX6" fmla="*/ 1654463 w 2637834"/>
                <a:gd name="connsiteY6" fmla="*/ 383492 h 506248"/>
                <a:gd name="connsiteX7" fmla="*/ 1849726 w 2637834"/>
                <a:gd name="connsiteY7" fmla="*/ 282711 h 506248"/>
                <a:gd name="connsiteX8" fmla="*/ 2026552 w 2637834"/>
                <a:gd name="connsiteY8" fmla="*/ 236322 h 506248"/>
                <a:gd name="connsiteX9" fmla="*/ 2068800 w 2637834"/>
                <a:gd name="connsiteY9" fmla="*/ 341476 h 506248"/>
                <a:gd name="connsiteX10" fmla="*/ 2621251 w 2637834"/>
                <a:gd name="connsiteY10" fmla="*/ 149 h 506248"/>
                <a:gd name="connsiteX11" fmla="*/ 2459327 w 2637834"/>
                <a:gd name="connsiteY11" fmla="*/ 438300 h 506248"/>
                <a:gd name="connsiteX12" fmla="*/ 120939 w 2637834"/>
                <a:gd name="connsiteY12" fmla="*/ 485078 h 506248"/>
                <a:gd name="connsiteX0" fmla="*/ 120939 w 2637834"/>
                <a:gd name="connsiteY0" fmla="*/ 485078 h 506248"/>
                <a:gd name="connsiteX1" fmla="*/ 405446 w 2637834"/>
                <a:gd name="connsiteY1" fmla="*/ 238921 h 506248"/>
                <a:gd name="connsiteX2" fmla="*/ 676909 w 2637834"/>
                <a:gd name="connsiteY2" fmla="*/ 382601 h 506248"/>
                <a:gd name="connsiteX3" fmla="*/ 916275 w 2637834"/>
                <a:gd name="connsiteY3" fmla="*/ 230669 h 506248"/>
                <a:gd name="connsiteX4" fmla="*/ 1173451 w 2637834"/>
                <a:gd name="connsiteY4" fmla="*/ 385413 h 506248"/>
                <a:gd name="connsiteX5" fmla="*/ 1392526 w 2637834"/>
                <a:gd name="connsiteY5" fmla="*/ 234932 h 506248"/>
                <a:gd name="connsiteX6" fmla="*/ 1654463 w 2637834"/>
                <a:gd name="connsiteY6" fmla="*/ 383492 h 506248"/>
                <a:gd name="connsiteX7" fmla="*/ 1849726 w 2637834"/>
                <a:gd name="connsiteY7" fmla="*/ 282711 h 506248"/>
                <a:gd name="connsiteX8" fmla="*/ 2026552 w 2637834"/>
                <a:gd name="connsiteY8" fmla="*/ 236322 h 506248"/>
                <a:gd name="connsiteX9" fmla="*/ 2068800 w 2637834"/>
                <a:gd name="connsiteY9" fmla="*/ 341476 h 506248"/>
                <a:gd name="connsiteX10" fmla="*/ 2621251 w 2637834"/>
                <a:gd name="connsiteY10" fmla="*/ 149 h 506248"/>
                <a:gd name="connsiteX11" fmla="*/ 2459327 w 2637834"/>
                <a:gd name="connsiteY11" fmla="*/ 438300 h 506248"/>
                <a:gd name="connsiteX12" fmla="*/ 120939 w 2637834"/>
                <a:gd name="connsiteY12" fmla="*/ 485078 h 506248"/>
                <a:gd name="connsiteX0" fmla="*/ 166792 w 2683687"/>
                <a:gd name="connsiteY0" fmla="*/ 485078 h 498356"/>
                <a:gd name="connsiteX1" fmla="*/ 217936 w 2683687"/>
                <a:gd name="connsiteY1" fmla="*/ 349186 h 498356"/>
                <a:gd name="connsiteX2" fmla="*/ 451299 w 2683687"/>
                <a:gd name="connsiteY2" fmla="*/ 238921 h 498356"/>
                <a:gd name="connsiteX3" fmla="*/ 722762 w 2683687"/>
                <a:gd name="connsiteY3" fmla="*/ 382601 h 498356"/>
                <a:gd name="connsiteX4" fmla="*/ 962128 w 2683687"/>
                <a:gd name="connsiteY4" fmla="*/ 230669 h 498356"/>
                <a:gd name="connsiteX5" fmla="*/ 1219304 w 2683687"/>
                <a:gd name="connsiteY5" fmla="*/ 385413 h 498356"/>
                <a:gd name="connsiteX6" fmla="*/ 1438379 w 2683687"/>
                <a:gd name="connsiteY6" fmla="*/ 234932 h 498356"/>
                <a:gd name="connsiteX7" fmla="*/ 1700316 w 2683687"/>
                <a:gd name="connsiteY7" fmla="*/ 383492 h 498356"/>
                <a:gd name="connsiteX8" fmla="*/ 1895579 w 2683687"/>
                <a:gd name="connsiteY8" fmla="*/ 282711 h 498356"/>
                <a:gd name="connsiteX9" fmla="*/ 2072405 w 2683687"/>
                <a:gd name="connsiteY9" fmla="*/ 236322 h 498356"/>
                <a:gd name="connsiteX10" fmla="*/ 2114653 w 2683687"/>
                <a:gd name="connsiteY10" fmla="*/ 341476 h 498356"/>
                <a:gd name="connsiteX11" fmla="*/ 2667104 w 2683687"/>
                <a:gd name="connsiteY11" fmla="*/ 149 h 498356"/>
                <a:gd name="connsiteX12" fmla="*/ 2505180 w 2683687"/>
                <a:gd name="connsiteY12" fmla="*/ 438300 h 498356"/>
                <a:gd name="connsiteX13" fmla="*/ 166792 w 2683687"/>
                <a:gd name="connsiteY13" fmla="*/ 485078 h 498356"/>
                <a:gd name="connsiteX0" fmla="*/ 166792 w 2683687"/>
                <a:gd name="connsiteY0" fmla="*/ 485078 h 498356"/>
                <a:gd name="connsiteX1" fmla="*/ 217936 w 2683687"/>
                <a:gd name="connsiteY1" fmla="*/ 349186 h 498356"/>
                <a:gd name="connsiteX2" fmla="*/ 451299 w 2683687"/>
                <a:gd name="connsiteY2" fmla="*/ 238921 h 498356"/>
                <a:gd name="connsiteX3" fmla="*/ 722762 w 2683687"/>
                <a:gd name="connsiteY3" fmla="*/ 382601 h 498356"/>
                <a:gd name="connsiteX4" fmla="*/ 962128 w 2683687"/>
                <a:gd name="connsiteY4" fmla="*/ 230669 h 498356"/>
                <a:gd name="connsiteX5" fmla="*/ 1219304 w 2683687"/>
                <a:gd name="connsiteY5" fmla="*/ 385413 h 498356"/>
                <a:gd name="connsiteX6" fmla="*/ 1438379 w 2683687"/>
                <a:gd name="connsiteY6" fmla="*/ 234932 h 498356"/>
                <a:gd name="connsiteX7" fmla="*/ 1700316 w 2683687"/>
                <a:gd name="connsiteY7" fmla="*/ 383492 h 498356"/>
                <a:gd name="connsiteX8" fmla="*/ 1895579 w 2683687"/>
                <a:gd name="connsiteY8" fmla="*/ 282711 h 498356"/>
                <a:gd name="connsiteX9" fmla="*/ 2072405 w 2683687"/>
                <a:gd name="connsiteY9" fmla="*/ 236322 h 498356"/>
                <a:gd name="connsiteX10" fmla="*/ 2114653 w 2683687"/>
                <a:gd name="connsiteY10" fmla="*/ 341476 h 498356"/>
                <a:gd name="connsiteX11" fmla="*/ 2667104 w 2683687"/>
                <a:gd name="connsiteY11" fmla="*/ 149 h 498356"/>
                <a:gd name="connsiteX12" fmla="*/ 2505180 w 2683687"/>
                <a:gd name="connsiteY12" fmla="*/ 438300 h 498356"/>
                <a:gd name="connsiteX13" fmla="*/ 166792 w 2683687"/>
                <a:gd name="connsiteY13" fmla="*/ 485078 h 498356"/>
                <a:gd name="connsiteX0" fmla="*/ 183124 w 2700019"/>
                <a:gd name="connsiteY0" fmla="*/ 485078 h 498356"/>
                <a:gd name="connsiteX1" fmla="*/ 234268 w 2700019"/>
                <a:gd name="connsiteY1" fmla="*/ 349186 h 498356"/>
                <a:gd name="connsiteX2" fmla="*/ 467631 w 2700019"/>
                <a:gd name="connsiteY2" fmla="*/ 238921 h 498356"/>
                <a:gd name="connsiteX3" fmla="*/ 739094 w 2700019"/>
                <a:gd name="connsiteY3" fmla="*/ 382601 h 498356"/>
                <a:gd name="connsiteX4" fmla="*/ 978460 w 2700019"/>
                <a:gd name="connsiteY4" fmla="*/ 230669 h 498356"/>
                <a:gd name="connsiteX5" fmla="*/ 1235636 w 2700019"/>
                <a:gd name="connsiteY5" fmla="*/ 385413 h 498356"/>
                <a:gd name="connsiteX6" fmla="*/ 1454711 w 2700019"/>
                <a:gd name="connsiteY6" fmla="*/ 234932 h 498356"/>
                <a:gd name="connsiteX7" fmla="*/ 1716648 w 2700019"/>
                <a:gd name="connsiteY7" fmla="*/ 383492 h 498356"/>
                <a:gd name="connsiteX8" fmla="*/ 1911911 w 2700019"/>
                <a:gd name="connsiteY8" fmla="*/ 282711 h 498356"/>
                <a:gd name="connsiteX9" fmla="*/ 2088737 w 2700019"/>
                <a:gd name="connsiteY9" fmla="*/ 236322 h 498356"/>
                <a:gd name="connsiteX10" fmla="*/ 2130985 w 2700019"/>
                <a:gd name="connsiteY10" fmla="*/ 341476 h 498356"/>
                <a:gd name="connsiteX11" fmla="*/ 2683436 w 2700019"/>
                <a:gd name="connsiteY11" fmla="*/ 149 h 498356"/>
                <a:gd name="connsiteX12" fmla="*/ 2521512 w 2700019"/>
                <a:gd name="connsiteY12" fmla="*/ 438300 h 498356"/>
                <a:gd name="connsiteX13" fmla="*/ 183124 w 2700019"/>
                <a:gd name="connsiteY13" fmla="*/ 485078 h 498356"/>
                <a:gd name="connsiteX0" fmla="*/ 195669 w 2712564"/>
                <a:gd name="connsiteY0" fmla="*/ 485078 h 497181"/>
                <a:gd name="connsiteX1" fmla="*/ 213476 w 2712564"/>
                <a:gd name="connsiteY1" fmla="*/ 365894 h 497181"/>
                <a:gd name="connsiteX2" fmla="*/ 480176 w 2712564"/>
                <a:gd name="connsiteY2" fmla="*/ 238921 h 497181"/>
                <a:gd name="connsiteX3" fmla="*/ 751639 w 2712564"/>
                <a:gd name="connsiteY3" fmla="*/ 382601 h 497181"/>
                <a:gd name="connsiteX4" fmla="*/ 991005 w 2712564"/>
                <a:gd name="connsiteY4" fmla="*/ 230669 h 497181"/>
                <a:gd name="connsiteX5" fmla="*/ 1248181 w 2712564"/>
                <a:gd name="connsiteY5" fmla="*/ 385413 h 497181"/>
                <a:gd name="connsiteX6" fmla="*/ 1467256 w 2712564"/>
                <a:gd name="connsiteY6" fmla="*/ 234932 h 497181"/>
                <a:gd name="connsiteX7" fmla="*/ 1729193 w 2712564"/>
                <a:gd name="connsiteY7" fmla="*/ 383492 h 497181"/>
                <a:gd name="connsiteX8" fmla="*/ 1924456 w 2712564"/>
                <a:gd name="connsiteY8" fmla="*/ 282711 h 497181"/>
                <a:gd name="connsiteX9" fmla="*/ 2101282 w 2712564"/>
                <a:gd name="connsiteY9" fmla="*/ 236322 h 497181"/>
                <a:gd name="connsiteX10" fmla="*/ 2143530 w 2712564"/>
                <a:gd name="connsiteY10" fmla="*/ 341476 h 497181"/>
                <a:gd name="connsiteX11" fmla="*/ 2695981 w 2712564"/>
                <a:gd name="connsiteY11" fmla="*/ 149 h 497181"/>
                <a:gd name="connsiteX12" fmla="*/ 2534057 w 2712564"/>
                <a:gd name="connsiteY12" fmla="*/ 438300 h 497181"/>
                <a:gd name="connsiteX13" fmla="*/ 195669 w 2712564"/>
                <a:gd name="connsiteY13" fmla="*/ 485078 h 497181"/>
                <a:gd name="connsiteX0" fmla="*/ 69658 w 2586553"/>
                <a:gd name="connsiteY0" fmla="*/ 485078 h 490038"/>
                <a:gd name="connsiteX1" fmla="*/ 87465 w 2586553"/>
                <a:gd name="connsiteY1" fmla="*/ 365894 h 490038"/>
                <a:gd name="connsiteX2" fmla="*/ 354165 w 2586553"/>
                <a:gd name="connsiteY2" fmla="*/ 238921 h 490038"/>
                <a:gd name="connsiteX3" fmla="*/ 625628 w 2586553"/>
                <a:gd name="connsiteY3" fmla="*/ 382601 h 490038"/>
                <a:gd name="connsiteX4" fmla="*/ 864994 w 2586553"/>
                <a:gd name="connsiteY4" fmla="*/ 230669 h 490038"/>
                <a:gd name="connsiteX5" fmla="*/ 1122170 w 2586553"/>
                <a:gd name="connsiteY5" fmla="*/ 385413 h 490038"/>
                <a:gd name="connsiteX6" fmla="*/ 1341245 w 2586553"/>
                <a:gd name="connsiteY6" fmla="*/ 234932 h 490038"/>
                <a:gd name="connsiteX7" fmla="*/ 1603182 w 2586553"/>
                <a:gd name="connsiteY7" fmla="*/ 383492 h 490038"/>
                <a:gd name="connsiteX8" fmla="*/ 1798445 w 2586553"/>
                <a:gd name="connsiteY8" fmla="*/ 282711 h 490038"/>
                <a:gd name="connsiteX9" fmla="*/ 1975271 w 2586553"/>
                <a:gd name="connsiteY9" fmla="*/ 236322 h 490038"/>
                <a:gd name="connsiteX10" fmla="*/ 2017519 w 2586553"/>
                <a:gd name="connsiteY10" fmla="*/ 341476 h 490038"/>
                <a:gd name="connsiteX11" fmla="*/ 2569970 w 2586553"/>
                <a:gd name="connsiteY11" fmla="*/ 149 h 490038"/>
                <a:gd name="connsiteX12" fmla="*/ 2408046 w 2586553"/>
                <a:gd name="connsiteY12" fmla="*/ 438300 h 490038"/>
                <a:gd name="connsiteX13" fmla="*/ 69658 w 2586553"/>
                <a:gd name="connsiteY13" fmla="*/ 485078 h 490038"/>
                <a:gd name="connsiteX0" fmla="*/ 69658 w 2586553"/>
                <a:gd name="connsiteY0" fmla="*/ 485078 h 490038"/>
                <a:gd name="connsiteX1" fmla="*/ 87465 w 2586553"/>
                <a:gd name="connsiteY1" fmla="*/ 365894 h 490038"/>
                <a:gd name="connsiteX2" fmla="*/ 354165 w 2586553"/>
                <a:gd name="connsiteY2" fmla="*/ 238921 h 490038"/>
                <a:gd name="connsiteX3" fmla="*/ 625628 w 2586553"/>
                <a:gd name="connsiteY3" fmla="*/ 382601 h 490038"/>
                <a:gd name="connsiteX4" fmla="*/ 864994 w 2586553"/>
                <a:gd name="connsiteY4" fmla="*/ 230669 h 490038"/>
                <a:gd name="connsiteX5" fmla="*/ 1122170 w 2586553"/>
                <a:gd name="connsiteY5" fmla="*/ 385413 h 490038"/>
                <a:gd name="connsiteX6" fmla="*/ 1357474 w 2586553"/>
                <a:gd name="connsiteY6" fmla="*/ 234932 h 490038"/>
                <a:gd name="connsiteX7" fmla="*/ 1603182 w 2586553"/>
                <a:gd name="connsiteY7" fmla="*/ 383492 h 490038"/>
                <a:gd name="connsiteX8" fmla="*/ 1798445 w 2586553"/>
                <a:gd name="connsiteY8" fmla="*/ 282711 h 490038"/>
                <a:gd name="connsiteX9" fmla="*/ 1975271 w 2586553"/>
                <a:gd name="connsiteY9" fmla="*/ 236322 h 490038"/>
                <a:gd name="connsiteX10" fmla="*/ 2017519 w 2586553"/>
                <a:gd name="connsiteY10" fmla="*/ 341476 h 490038"/>
                <a:gd name="connsiteX11" fmla="*/ 2569970 w 2586553"/>
                <a:gd name="connsiteY11" fmla="*/ 149 h 490038"/>
                <a:gd name="connsiteX12" fmla="*/ 2408046 w 2586553"/>
                <a:gd name="connsiteY12" fmla="*/ 438300 h 490038"/>
                <a:gd name="connsiteX13" fmla="*/ 69658 w 2586553"/>
                <a:gd name="connsiteY13" fmla="*/ 485078 h 490038"/>
                <a:gd name="connsiteX0" fmla="*/ 69658 w 2586553"/>
                <a:gd name="connsiteY0" fmla="*/ 485078 h 490038"/>
                <a:gd name="connsiteX1" fmla="*/ 87465 w 2586553"/>
                <a:gd name="connsiteY1" fmla="*/ 365894 h 490038"/>
                <a:gd name="connsiteX2" fmla="*/ 354165 w 2586553"/>
                <a:gd name="connsiteY2" fmla="*/ 238921 h 490038"/>
                <a:gd name="connsiteX3" fmla="*/ 625628 w 2586553"/>
                <a:gd name="connsiteY3" fmla="*/ 382601 h 490038"/>
                <a:gd name="connsiteX4" fmla="*/ 864994 w 2586553"/>
                <a:gd name="connsiteY4" fmla="*/ 230669 h 490038"/>
                <a:gd name="connsiteX5" fmla="*/ 1122170 w 2586553"/>
                <a:gd name="connsiteY5" fmla="*/ 385413 h 490038"/>
                <a:gd name="connsiteX6" fmla="*/ 1357474 w 2586553"/>
                <a:gd name="connsiteY6" fmla="*/ 234932 h 490038"/>
                <a:gd name="connsiteX7" fmla="*/ 1603182 w 2586553"/>
                <a:gd name="connsiteY7" fmla="*/ 383492 h 490038"/>
                <a:gd name="connsiteX8" fmla="*/ 1798445 w 2586553"/>
                <a:gd name="connsiteY8" fmla="*/ 282711 h 490038"/>
                <a:gd name="connsiteX9" fmla="*/ 1975271 w 2586553"/>
                <a:gd name="connsiteY9" fmla="*/ 236322 h 490038"/>
                <a:gd name="connsiteX10" fmla="*/ 2017519 w 2586553"/>
                <a:gd name="connsiteY10" fmla="*/ 341476 h 490038"/>
                <a:gd name="connsiteX11" fmla="*/ 2569970 w 2586553"/>
                <a:gd name="connsiteY11" fmla="*/ 149 h 490038"/>
                <a:gd name="connsiteX12" fmla="*/ 2408046 w 2586553"/>
                <a:gd name="connsiteY12" fmla="*/ 438300 h 490038"/>
                <a:gd name="connsiteX13" fmla="*/ 69658 w 2586553"/>
                <a:gd name="connsiteY13" fmla="*/ 485078 h 490038"/>
                <a:gd name="connsiteX0" fmla="*/ 69658 w 2586553"/>
                <a:gd name="connsiteY0" fmla="*/ 485078 h 490038"/>
                <a:gd name="connsiteX1" fmla="*/ 87465 w 2586553"/>
                <a:gd name="connsiteY1" fmla="*/ 365894 h 490038"/>
                <a:gd name="connsiteX2" fmla="*/ 354165 w 2586553"/>
                <a:gd name="connsiteY2" fmla="*/ 238921 h 490038"/>
                <a:gd name="connsiteX3" fmla="*/ 625628 w 2586553"/>
                <a:gd name="connsiteY3" fmla="*/ 382601 h 490038"/>
                <a:gd name="connsiteX4" fmla="*/ 864994 w 2586553"/>
                <a:gd name="connsiteY4" fmla="*/ 230669 h 490038"/>
                <a:gd name="connsiteX5" fmla="*/ 1122170 w 2586553"/>
                <a:gd name="connsiteY5" fmla="*/ 385413 h 490038"/>
                <a:gd name="connsiteX6" fmla="*/ 1357474 w 2586553"/>
                <a:gd name="connsiteY6" fmla="*/ 234932 h 490038"/>
                <a:gd name="connsiteX7" fmla="*/ 1603182 w 2586553"/>
                <a:gd name="connsiteY7" fmla="*/ 383492 h 490038"/>
                <a:gd name="connsiteX8" fmla="*/ 1798445 w 2586553"/>
                <a:gd name="connsiteY8" fmla="*/ 282711 h 490038"/>
                <a:gd name="connsiteX9" fmla="*/ 1975271 w 2586553"/>
                <a:gd name="connsiteY9" fmla="*/ 236322 h 490038"/>
                <a:gd name="connsiteX10" fmla="*/ 2017519 w 2586553"/>
                <a:gd name="connsiteY10" fmla="*/ 341476 h 490038"/>
                <a:gd name="connsiteX11" fmla="*/ 2569970 w 2586553"/>
                <a:gd name="connsiteY11" fmla="*/ 149 h 490038"/>
                <a:gd name="connsiteX12" fmla="*/ 2408046 w 2586553"/>
                <a:gd name="connsiteY12" fmla="*/ 438300 h 490038"/>
                <a:gd name="connsiteX13" fmla="*/ 69658 w 2586553"/>
                <a:gd name="connsiteY13" fmla="*/ 485078 h 490038"/>
                <a:gd name="connsiteX0" fmla="*/ 69658 w 2586553"/>
                <a:gd name="connsiteY0" fmla="*/ 485078 h 490038"/>
                <a:gd name="connsiteX1" fmla="*/ 87465 w 2586553"/>
                <a:gd name="connsiteY1" fmla="*/ 365894 h 490038"/>
                <a:gd name="connsiteX2" fmla="*/ 354165 w 2586553"/>
                <a:gd name="connsiteY2" fmla="*/ 238921 h 490038"/>
                <a:gd name="connsiteX3" fmla="*/ 625628 w 2586553"/>
                <a:gd name="connsiteY3" fmla="*/ 382601 h 490038"/>
                <a:gd name="connsiteX4" fmla="*/ 864994 w 2586553"/>
                <a:gd name="connsiteY4" fmla="*/ 230669 h 490038"/>
                <a:gd name="connsiteX5" fmla="*/ 1122170 w 2586553"/>
                <a:gd name="connsiteY5" fmla="*/ 385413 h 490038"/>
                <a:gd name="connsiteX6" fmla="*/ 1357474 w 2586553"/>
                <a:gd name="connsiteY6" fmla="*/ 234932 h 490038"/>
                <a:gd name="connsiteX7" fmla="*/ 1603182 w 2586553"/>
                <a:gd name="connsiteY7" fmla="*/ 383492 h 490038"/>
                <a:gd name="connsiteX8" fmla="*/ 1798445 w 2586553"/>
                <a:gd name="connsiteY8" fmla="*/ 282711 h 490038"/>
                <a:gd name="connsiteX9" fmla="*/ 1975271 w 2586553"/>
                <a:gd name="connsiteY9" fmla="*/ 236322 h 490038"/>
                <a:gd name="connsiteX10" fmla="*/ 2017519 w 2586553"/>
                <a:gd name="connsiteY10" fmla="*/ 341476 h 490038"/>
                <a:gd name="connsiteX11" fmla="*/ 2569970 w 2586553"/>
                <a:gd name="connsiteY11" fmla="*/ 149 h 490038"/>
                <a:gd name="connsiteX12" fmla="*/ 2408046 w 2586553"/>
                <a:gd name="connsiteY12" fmla="*/ 438300 h 490038"/>
                <a:gd name="connsiteX13" fmla="*/ 69658 w 2586553"/>
                <a:gd name="connsiteY13" fmla="*/ 485078 h 490038"/>
                <a:gd name="connsiteX0" fmla="*/ 69658 w 2586553"/>
                <a:gd name="connsiteY0" fmla="*/ 485077 h 490037"/>
                <a:gd name="connsiteX1" fmla="*/ 87465 w 2586553"/>
                <a:gd name="connsiteY1" fmla="*/ 365893 h 490037"/>
                <a:gd name="connsiteX2" fmla="*/ 354165 w 2586553"/>
                <a:gd name="connsiteY2" fmla="*/ 238920 h 490037"/>
                <a:gd name="connsiteX3" fmla="*/ 625628 w 2586553"/>
                <a:gd name="connsiteY3" fmla="*/ 382600 h 490037"/>
                <a:gd name="connsiteX4" fmla="*/ 864994 w 2586553"/>
                <a:gd name="connsiteY4" fmla="*/ 230668 h 490037"/>
                <a:gd name="connsiteX5" fmla="*/ 1122170 w 2586553"/>
                <a:gd name="connsiteY5" fmla="*/ 385412 h 490037"/>
                <a:gd name="connsiteX6" fmla="*/ 1357474 w 2586553"/>
                <a:gd name="connsiteY6" fmla="*/ 234931 h 490037"/>
                <a:gd name="connsiteX7" fmla="*/ 1603182 w 2586553"/>
                <a:gd name="connsiteY7" fmla="*/ 383491 h 490037"/>
                <a:gd name="connsiteX8" fmla="*/ 1798445 w 2586553"/>
                <a:gd name="connsiteY8" fmla="*/ 282710 h 490037"/>
                <a:gd name="connsiteX9" fmla="*/ 2019902 w 2586553"/>
                <a:gd name="connsiteY9" fmla="*/ 201374 h 490037"/>
                <a:gd name="connsiteX10" fmla="*/ 2017519 w 2586553"/>
                <a:gd name="connsiteY10" fmla="*/ 341475 h 490037"/>
                <a:gd name="connsiteX11" fmla="*/ 2569970 w 2586553"/>
                <a:gd name="connsiteY11" fmla="*/ 148 h 490037"/>
                <a:gd name="connsiteX12" fmla="*/ 2408046 w 2586553"/>
                <a:gd name="connsiteY12" fmla="*/ 438299 h 490037"/>
                <a:gd name="connsiteX13" fmla="*/ 69658 w 2586553"/>
                <a:gd name="connsiteY13" fmla="*/ 485077 h 490037"/>
                <a:gd name="connsiteX0" fmla="*/ 69658 w 2586553"/>
                <a:gd name="connsiteY0" fmla="*/ 485077 h 490037"/>
                <a:gd name="connsiteX1" fmla="*/ 87465 w 2586553"/>
                <a:gd name="connsiteY1" fmla="*/ 365893 h 490037"/>
                <a:gd name="connsiteX2" fmla="*/ 354165 w 2586553"/>
                <a:gd name="connsiteY2" fmla="*/ 238920 h 490037"/>
                <a:gd name="connsiteX3" fmla="*/ 601284 w 2586553"/>
                <a:gd name="connsiteY3" fmla="*/ 382600 h 490037"/>
                <a:gd name="connsiteX4" fmla="*/ 864994 w 2586553"/>
                <a:gd name="connsiteY4" fmla="*/ 230668 h 490037"/>
                <a:gd name="connsiteX5" fmla="*/ 1122170 w 2586553"/>
                <a:gd name="connsiteY5" fmla="*/ 385412 h 490037"/>
                <a:gd name="connsiteX6" fmla="*/ 1357474 w 2586553"/>
                <a:gd name="connsiteY6" fmla="*/ 234931 h 490037"/>
                <a:gd name="connsiteX7" fmla="*/ 1603182 w 2586553"/>
                <a:gd name="connsiteY7" fmla="*/ 383491 h 490037"/>
                <a:gd name="connsiteX8" fmla="*/ 1798445 w 2586553"/>
                <a:gd name="connsiteY8" fmla="*/ 282710 h 490037"/>
                <a:gd name="connsiteX9" fmla="*/ 2019902 w 2586553"/>
                <a:gd name="connsiteY9" fmla="*/ 201374 h 490037"/>
                <a:gd name="connsiteX10" fmla="*/ 2017519 w 2586553"/>
                <a:gd name="connsiteY10" fmla="*/ 341475 h 490037"/>
                <a:gd name="connsiteX11" fmla="*/ 2569970 w 2586553"/>
                <a:gd name="connsiteY11" fmla="*/ 148 h 490037"/>
                <a:gd name="connsiteX12" fmla="*/ 2408046 w 2586553"/>
                <a:gd name="connsiteY12" fmla="*/ 438299 h 490037"/>
                <a:gd name="connsiteX13" fmla="*/ 69658 w 2586553"/>
                <a:gd name="connsiteY13" fmla="*/ 485077 h 490037"/>
                <a:gd name="connsiteX0" fmla="*/ 69658 w 2586553"/>
                <a:gd name="connsiteY0" fmla="*/ 485077 h 490037"/>
                <a:gd name="connsiteX1" fmla="*/ 87465 w 2586553"/>
                <a:gd name="connsiteY1" fmla="*/ 365893 h 490037"/>
                <a:gd name="connsiteX2" fmla="*/ 354165 w 2586553"/>
                <a:gd name="connsiteY2" fmla="*/ 238920 h 490037"/>
                <a:gd name="connsiteX3" fmla="*/ 601284 w 2586553"/>
                <a:gd name="connsiteY3" fmla="*/ 382600 h 490037"/>
                <a:gd name="connsiteX4" fmla="*/ 864994 w 2586553"/>
                <a:gd name="connsiteY4" fmla="*/ 238157 h 490037"/>
                <a:gd name="connsiteX5" fmla="*/ 1122170 w 2586553"/>
                <a:gd name="connsiteY5" fmla="*/ 385412 h 490037"/>
                <a:gd name="connsiteX6" fmla="*/ 1357474 w 2586553"/>
                <a:gd name="connsiteY6" fmla="*/ 234931 h 490037"/>
                <a:gd name="connsiteX7" fmla="*/ 1603182 w 2586553"/>
                <a:gd name="connsiteY7" fmla="*/ 383491 h 490037"/>
                <a:gd name="connsiteX8" fmla="*/ 1798445 w 2586553"/>
                <a:gd name="connsiteY8" fmla="*/ 282710 h 490037"/>
                <a:gd name="connsiteX9" fmla="*/ 2019902 w 2586553"/>
                <a:gd name="connsiteY9" fmla="*/ 201374 h 490037"/>
                <a:gd name="connsiteX10" fmla="*/ 2017519 w 2586553"/>
                <a:gd name="connsiteY10" fmla="*/ 341475 h 490037"/>
                <a:gd name="connsiteX11" fmla="*/ 2569970 w 2586553"/>
                <a:gd name="connsiteY11" fmla="*/ 148 h 490037"/>
                <a:gd name="connsiteX12" fmla="*/ 2408046 w 2586553"/>
                <a:gd name="connsiteY12" fmla="*/ 438299 h 490037"/>
                <a:gd name="connsiteX13" fmla="*/ 69658 w 2586553"/>
                <a:gd name="connsiteY13" fmla="*/ 485077 h 490037"/>
                <a:gd name="connsiteX0" fmla="*/ 69658 w 2586553"/>
                <a:gd name="connsiteY0" fmla="*/ 485077 h 490037"/>
                <a:gd name="connsiteX1" fmla="*/ 87465 w 2586553"/>
                <a:gd name="connsiteY1" fmla="*/ 365893 h 490037"/>
                <a:gd name="connsiteX2" fmla="*/ 354165 w 2586553"/>
                <a:gd name="connsiteY2" fmla="*/ 238920 h 490037"/>
                <a:gd name="connsiteX3" fmla="*/ 601284 w 2586553"/>
                <a:gd name="connsiteY3" fmla="*/ 382600 h 490037"/>
                <a:gd name="connsiteX4" fmla="*/ 864994 w 2586553"/>
                <a:gd name="connsiteY4" fmla="*/ 238157 h 490037"/>
                <a:gd name="connsiteX5" fmla="*/ 1122170 w 2586553"/>
                <a:gd name="connsiteY5" fmla="*/ 385412 h 490037"/>
                <a:gd name="connsiteX6" fmla="*/ 1357474 w 2586553"/>
                <a:gd name="connsiteY6" fmla="*/ 234931 h 490037"/>
                <a:gd name="connsiteX7" fmla="*/ 1603182 w 2586553"/>
                <a:gd name="connsiteY7" fmla="*/ 383491 h 490037"/>
                <a:gd name="connsiteX8" fmla="*/ 1798445 w 2586553"/>
                <a:gd name="connsiteY8" fmla="*/ 282710 h 490037"/>
                <a:gd name="connsiteX9" fmla="*/ 2019902 w 2586553"/>
                <a:gd name="connsiteY9" fmla="*/ 201374 h 490037"/>
                <a:gd name="connsiteX10" fmla="*/ 2017519 w 2586553"/>
                <a:gd name="connsiteY10" fmla="*/ 341475 h 490037"/>
                <a:gd name="connsiteX11" fmla="*/ 2569970 w 2586553"/>
                <a:gd name="connsiteY11" fmla="*/ 148 h 490037"/>
                <a:gd name="connsiteX12" fmla="*/ 2408046 w 2586553"/>
                <a:gd name="connsiteY12" fmla="*/ 438299 h 490037"/>
                <a:gd name="connsiteX13" fmla="*/ 69658 w 2586553"/>
                <a:gd name="connsiteY13" fmla="*/ 485077 h 490037"/>
                <a:gd name="connsiteX0" fmla="*/ 69658 w 2586553"/>
                <a:gd name="connsiteY0" fmla="*/ 485077 h 490037"/>
                <a:gd name="connsiteX1" fmla="*/ 87465 w 2586553"/>
                <a:gd name="connsiteY1" fmla="*/ 365893 h 490037"/>
                <a:gd name="connsiteX2" fmla="*/ 354165 w 2586553"/>
                <a:gd name="connsiteY2" fmla="*/ 238920 h 490037"/>
                <a:gd name="connsiteX3" fmla="*/ 601284 w 2586553"/>
                <a:gd name="connsiteY3" fmla="*/ 382600 h 490037"/>
                <a:gd name="connsiteX4" fmla="*/ 864994 w 2586553"/>
                <a:gd name="connsiteY4" fmla="*/ 238157 h 490037"/>
                <a:gd name="connsiteX5" fmla="*/ 1122170 w 2586553"/>
                <a:gd name="connsiteY5" fmla="*/ 385412 h 490037"/>
                <a:gd name="connsiteX6" fmla="*/ 1357474 w 2586553"/>
                <a:gd name="connsiteY6" fmla="*/ 234931 h 490037"/>
                <a:gd name="connsiteX7" fmla="*/ 1603182 w 2586553"/>
                <a:gd name="connsiteY7" fmla="*/ 383491 h 490037"/>
                <a:gd name="connsiteX8" fmla="*/ 1798445 w 2586553"/>
                <a:gd name="connsiteY8" fmla="*/ 282710 h 490037"/>
                <a:gd name="connsiteX9" fmla="*/ 2019902 w 2586553"/>
                <a:gd name="connsiteY9" fmla="*/ 201374 h 490037"/>
                <a:gd name="connsiteX10" fmla="*/ 2017519 w 2586553"/>
                <a:gd name="connsiteY10" fmla="*/ 341475 h 490037"/>
                <a:gd name="connsiteX11" fmla="*/ 2569970 w 2586553"/>
                <a:gd name="connsiteY11" fmla="*/ 148 h 490037"/>
                <a:gd name="connsiteX12" fmla="*/ 2408046 w 2586553"/>
                <a:gd name="connsiteY12" fmla="*/ 438299 h 490037"/>
                <a:gd name="connsiteX13" fmla="*/ 69658 w 2586553"/>
                <a:gd name="connsiteY13" fmla="*/ 485077 h 49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6553" h="490037">
                  <a:moveTo>
                    <a:pt x="69658" y="485077"/>
                  </a:moveTo>
                  <a:cubicBezTo>
                    <a:pt x="-20919" y="490483"/>
                    <a:pt x="-31391" y="370164"/>
                    <a:pt x="87465" y="365893"/>
                  </a:cubicBezTo>
                  <a:cubicBezTo>
                    <a:pt x="206321" y="361622"/>
                    <a:pt x="252300" y="238632"/>
                    <a:pt x="354165" y="238920"/>
                  </a:cubicBezTo>
                  <a:cubicBezTo>
                    <a:pt x="456030" y="239208"/>
                    <a:pt x="516146" y="382727"/>
                    <a:pt x="601284" y="382600"/>
                  </a:cubicBezTo>
                  <a:cubicBezTo>
                    <a:pt x="686422" y="382473"/>
                    <a:pt x="774123" y="237688"/>
                    <a:pt x="864994" y="238157"/>
                  </a:cubicBezTo>
                  <a:cubicBezTo>
                    <a:pt x="955865" y="238626"/>
                    <a:pt x="1040090" y="385950"/>
                    <a:pt x="1122170" y="385412"/>
                  </a:cubicBezTo>
                  <a:cubicBezTo>
                    <a:pt x="1204250" y="384874"/>
                    <a:pt x="1277305" y="235251"/>
                    <a:pt x="1357474" y="234931"/>
                  </a:cubicBezTo>
                  <a:cubicBezTo>
                    <a:pt x="1437643" y="234611"/>
                    <a:pt x="1501285" y="383017"/>
                    <a:pt x="1603182" y="383491"/>
                  </a:cubicBezTo>
                  <a:cubicBezTo>
                    <a:pt x="1705079" y="383965"/>
                    <a:pt x="1728992" y="313063"/>
                    <a:pt x="1798445" y="282710"/>
                  </a:cubicBezTo>
                  <a:cubicBezTo>
                    <a:pt x="1867898" y="252357"/>
                    <a:pt x="1960721" y="190388"/>
                    <a:pt x="2019902" y="201374"/>
                  </a:cubicBezTo>
                  <a:cubicBezTo>
                    <a:pt x="1963546" y="275768"/>
                    <a:pt x="1925841" y="375013"/>
                    <a:pt x="2017519" y="341475"/>
                  </a:cubicBezTo>
                  <a:cubicBezTo>
                    <a:pt x="2109197" y="307937"/>
                    <a:pt x="2522345" y="-7789"/>
                    <a:pt x="2569970" y="148"/>
                  </a:cubicBezTo>
                  <a:cubicBezTo>
                    <a:pt x="2350894" y="455760"/>
                    <a:pt x="2824765" y="357478"/>
                    <a:pt x="2408046" y="438299"/>
                  </a:cubicBezTo>
                  <a:cubicBezTo>
                    <a:pt x="1991327" y="519120"/>
                    <a:pt x="160235" y="479671"/>
                    <a:pt x="69658" y="485077"/>
                  </a:cubicBezTo>
                  <a:close/>
                </a:path>
              </a:pathLst>
            </a:custGeom>
            <a:solidFill>
              <a:srgbClr val="BBE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24" name="Rectangle 198">
              <a:extLst>
                <a:ext uri="{FF2B5EF4-FFF2-40B4-BE49-F238E27FC236}">
                  <a16:creationId xmlns:a16="http://schemas.microsoft.com/office/drawing/2014/main" id="{9D6476FB-5C3E-5929-FB5D-82A084DAAA7A}"/>
                </a:ext>
              </a:extLst>
            </p:cNvPr>
            <p:cNvSpPr>
              <a:spLocks noChangeArrowheads="1"/>
            </p:cNvSpPr>
            <p:nvPr/>
          </p:nvSpPr>
          <p:spPr bwMode="auto">
            <a:xfrm>
              <a:off x="5149707" y="3918952"/>
              <a:ext cx="2934752" cy="378680"/>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0B7DC85A-1734-4E37-8762-30C451B35A71}"/>
                </a:ext>
              </a:extLst>
            </p:cNvPr>
            <p:cNvGrpSpPr/>
            <p:nvPr/>
          </p:nvGrpSpPr>
          <p:grpSpPr>
            <a:xfrm>
              <a:off x="6333708" y="3525652"/>
              <a:ext cx="2589683" cy="1067659"/>
              <a:chOff x="3253881" y="3750610"/>
              <a:chExt cx="4562091" cy="2096683"/>
            </a:xfrm>
          </p:grpSpPr>
          <p:sp>
            <p:nvSpPr>
              <p:cNvPr id="26" name="Rectangle 198">
                <a:extLst>
                  <a:ext uri="{FF2B5EF4-FFF2-40B4-BE49-F238E27FC236}">
                    <a16:creationId xmlns:a16="http://schemas.microsoft.com/office/drawing/2014/main" id="{EF087DE5-35D8-9A32-AC58-2119F44A2CBB}"/>
                  </a:ext>
                </a:extLst>
              </p:cNvPr>
              <p:cNvSpPr>
                <a:spLocks noChangeArrowheads="1"/>
              </p:cNvSpPr>
              <p:nvPr/>
            </p:nvSpPr>
            <p:spPr bwMode="auto">
              <a:xfrm>
                <a:off x="4594898" y="4222331"/>
                <a:ext cx="1695151" cy="74365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7" name="台形 26">
                <a:extLst>
                  <a:ext uri="{FF2B5EF4-FFF2-40B4-BE49-F238E27FC236}">
                    <a16:creationId xmlns:a16="http://schemas.microsoft.com/office/drawing/2014/main" id="{598194B6-37F9-8293-87C8-C7B1D9D42D55}"/>
                  </a:ext>
                </a:extLst>
              </p:cNvPr>
              <p:cNvSpPr/>
              <p:nvPr/>
            </p:nvSpPr>
            <p:spPr>
              <a:xfrm>
                <a:off x="5551888" y="3812878"/>
                <a:ext cx="1111293" cy="1080809"/>
              </a:xfrm>
              <a:prstGeom prst="trapezoid">
                <a:avLst>
                  <a:gd name="adj" fmla="val 32563"/>
                </a:avLst>
              </a:prstGeom>
              <a:blipFill>
                <a:blip r:embed="rId5"/>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28" name="二等辺三角形 27">
                <a:extLst>
                  <a:ext uri="{FF2B5EF4-FFF2-40B4-BE49-F238E27FC236}">
                    <a16:creationId xmlns:a16="http://schemas.microsoft.com/office/drawing/2014/main" id="{4B6A54A1-5062-403B-33C2-06E9058C3CA0}"/>
                  </a:ext>
                </a:extLst>
              </p:cNvPr>
              <p:cNvSpPr/>
              <p:nvPr/>
            </p:nvSpPr>
            <p:spPr>
              <a:xfrm>
                <a:off x="3253881" y="4531181"/>
                <a:ext cx="3323263" cy="743657"/>
              </a:xfrm>
              <a:prstGeom prst="triangle">
                <a:avLst>
                  <a:gd name="adj" fmla="val 100000"/>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DB3FE14F-2CAA-4F74-55BE-CC9C00A460D8}"/>
                  </a:ext>
                </a:extLst>
              </p:cNvPr>
              <p:cNvSpPr/>
              <p:nvPr/>
            </p:nvSpPr>
            <p:spPr>
              <a:xfrm>
                <a:off x="6577144" y="4531181"/>
                <a:ext cx="1238828" cy="743099"/>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515A6053-3BF9-3BBA-769A-6664FDA25D6E}"/>
                  </a:ext>
                </a:extLst>
              </p:cNvPr>
              <p:cNvGrpSpPr/>
              <p:nvPr/>
            </p:nvGrpSpPr>
            <p:grpSpPr>
              <a:xfrm>
                <a:off x="4963340" y="4341798"/>
                <a:ext cx="677174" cy="634466"/>
                <a:chOff x="8524651" y="8556625"/>
                <a:chExt cx="403225" cy="341312"/>
              </a:xfrm>
            </p:grpSpPr>
            <p:sp>
              <p:nvSpPr>
                <p:cNvPr id="34" name="Freeform 210">
                  <a:extLst>
                    <a:ext uri="{FF2B5EF4-FFF2-40B4-BE49-F238E27FC236}">
                      <a16:creationId xmlns:a16="http://schemas.microsoft.com/office/drawing/2014/main" id="{8C7D9662-54FF-26C4-02E7-525056830D5B}"/>
                    </a:ext>
                  </a:extLst>
                </p:cNvPr>
                <p:cNvSpPr>
                  <a:spLocks/>
                </p:cNvSpPr>
                <p:nvPr/>
              </p:nvSpPr>
              <p:spPr bwMode="auto">
                <a:xfrm>
                  <a:off x="8729438" y="8715375"/>
                  <a:ext cx="95250" cy="111125"/>
                </a:xfrm>
                <a:custGeom>
                  <a:avLst/>
                  <a:gdLst>
                    <a:gd name="T0" fmla="*/ 56 w 60"/>
                    <a:gd name="T1" fmla="*/ 17 h 70"/>
                    <a:gd name="T2" fmla="*/ 60 w 60"/>
                    <a:gd name="T3" fmla="*/ 39 h 70"/>
                    <a:gd name="T4" fmla="*/ 42 w 60"/>
                    <a:gd name="T5" fmla="*/ 43 h 70"/>
                    <a:gd name="T6" fmla="*/ 46 w 60"/>
                    <a:gd name="T7" fmla="*/ 65 h 70"/>
                    <a:gd name="T8" fmla="*/ 27 w 60"/>
                    <a:gd name="T9" fmla="*/ 70 h 70"/>
                    <a:gd name="T10" fmla="*/ 23 w 60"/>
                    <a:gd name="T11" fmla="*/ 48 h 70"/>
                    <a:gd name="T12" fmla="*/ 5 w 60"/>
                    <a:gd name="T13" fmla="*/ 53 h 70"/>
                    <a:gd name="T14" fmla="*/ 0 w 60"/>
                    <a:gd name="T15" fmla="*/ 31 h 70"/>
                    <a:gd name="T16" fmla="*/ 19 w 60"/>
                    <a:gd name="T17" fmla="*/ 26 h 70"/>
                    <a:gd name="T18" fmla="*/ 15 w 60"/>
                    <a:gd name="T19" fmla="*/ 5 h 70"/>
                    <a:gd name="T20" fmla="*/ 34 w 60"/>
                    <a:gd name="T21" fmla="*/ 0 h 70"/>
                    <a:gd name="T22" fmla="*/ 38 w 60"/>
                    <a:gd name="T23" fmla="*/ 21 h 70"/>
                    <a:gd name="T24" fmla="*/ 56 w 60"/>
                    <a:gd name="T25"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0">
                      <a:moveTo>
                        <a:pt x="56" y="17"/>
                      </a:moveTo>
                      <a:lnTo>
                        <a:pt x="60" y="39"/>
                      </a:lnTo>
                      <a:lnTo>
                        <a:pt x="42" y="43"/>
                      </a:lnTo>
                      <a:lnTo>
                        <a:pt x="46" y="65"/>
                      </a:lnTo>
                      <a:lnTo>
                        <a:pt x="27" y="70"/>
                      </a:lnTo>
                      <a:lnTo>
                        <a:pt x="23" y="48"/>
                      </a:lnTo>
                      <a:lnTo>
                        <a:pt x="5" y="53"/>
                      </a:lnTo>
                      <a:lnTo>
                        <a:pt x="0" y="31"/>
                      </a:lnTo>
                      <a:lnTo>
                        <a:pt x="19" y="26"/>
                      </a:lnTo>
                      <a:lnTo>
                        <a:pt x="15" y="5"/>
                      </a:lnTo>
                      <a:lnTo>
                        <a:pt x="34" y="0"/>
                      </a:lnTo>
                      <a:lnTo>
                        <a:pt x="38" y="21"/>
                      </a:lnTo>
                      <a:lnTo>
                        <a:pt x="56"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5" name="Freeform 211">
                  <a:extLst>
                    <a:ext uri="{FF2B5EF4-FFF2-40B4-BE49-F238E27FC236}">
                      <a16:creationId xmlns:a16="http://schemas.microsoft.com/office/drawing/2014/main" id="{263EAC47-1CAD-763F-F093-73435838F979}"/>
                    </a:ext>
                  </a:extLst>
                </p:cNvPr>
                <p:cNvSpPr>
                  <a:spLocks/>
                </p:cNvSpPr>
                <p:nvPr/>
              </p:nvSpPr>
              <p:spPr bwMode="auto">
                <a:xfrm>
                  <a:off x="8729438" y="8715375"/>
                  <a:ext cx="95250" cy="111125"/>
                </a:xfrm>
                <a:custGeom>
                  <a:avLst/>
                  <a:gdLst>
                    <a:gd name="T0" fmla="*/ 56 w 60"/>
                    <a:gd name="T1" fmla="*/ 17 h 70"/>
                    <a:gd name="T2" fmla="*/ 60 w 60"/>
                    <a:gd name="T3" fmla="*/ 39 h 70"/>
                    <a:gd name="T4" fmla="*/ 42 w 60"/>
                    <a:gd name="T5" fmla="*/ 43 h 70"/>
                    <a:gd name="T6" fmla="*/ 46 w 60"/>
                    <a:gd name="T7" fmla="*/ 65 h 70"/>
                    <a:gd name="T8" fmla="*/ 27 w 60"/>
                    <a:gd name="T9" fmla="*/ 70 h 70"/>
                    <a:gd name="T10" fmla="*/ 23 w 60"/>
                    <a:gd name="T11" fmla="*/ 48 h 70"/>
                    <a:gd name="T12" fmla="*/ 5 w 60"/>
                    <a:gd name="T13" fmla="*/ 53 h 70"/>
                    <a:gd name="T14" fmla="*/ 0 w 60"/>
                    <a:gd name="T15" fmla="*/ 31 h 70"/>
                    <a:gd name="T16" fmla="*/ 19 w 60"/>
                    <a:gd name="T17" fmla="*/ 26 h 70"/>
                    <a:gd name="T18" fmla="*/ 15 w 60"/>
                    <a:gd name="T19" fmla="*/ 5 h 70"/>
                    <a:gd name="T20" fmla="*/ 34 w 60"/>
                    <a:gd name="T21" fmla="*/ 0 h 70"/>
                    <a:gd name="T22" fmla="*/ 38 w 60"/>
                    <a:gd name="T23" fmla="*/ 21 h 70"/>
                    <a:gd name="T24" fmla="*/ 56 w 60"/>
                    <a:gd name="T25"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0">
                      <a:moveTo>
                        <a:pt x="56" y="17"/>
                      </a:moveTo>
                      <a:lnTo>
                        <a:pt x="60" y="39"/>
                      </a:lnTo>
                      <a:lnTo>
                        <a:pt x="42" y="43"/>
                      </a:lnTo>
                      <a:lnTo>
                        <a:pt x="46" y="65"/>
                      </a:lnTo>
                      <a:lnTo>
                        <a:pt x="27" y="70"/>
                      </a:lnTo>
                      <a:lnTo>
                        <a:pt x="23" y="48"/>
                      </a:lnTo>
                      <a:lnTo>
                        <a:pt x="5" y="53"/>
                      </a:lnTo>
                      <a:lnTo>
                        <a:pt x="0" y="31"/>
                      </a:lnTo>
                      <a:lnTo>
                        <a:pt x="19" y="26"/>
                      </a:lnTo>
                      <a:lnTo>
                        <a:pt x="15" y="5"/>
                      </a:lnTo>
                      <a:lnTo>
                        <a:pt x="34" y="0"/>
                      </a:lnTo>
                      <a:lnTo>
                        <a:pt x="38" y="21"/>
                      </a:lnTo>
                      <a:lnTo>
                        <a:pt x="56" y="17"/>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6" name="Freeform 212">
                  <a:extLst>
                    <a:ext uri="{FF2B5EF4-FFF2-40B4-BE49-F238E27FC236}">
                      <a16:creationId xmlns:a16="http://schemas.microsoft.com/office/drawing/2014/main" id="{F1419E09-CC57-8096-11B0-4F5FE82E2BD6}"/>
                    </a:ext>
                  </a:extLst>
                </p:cNvPr>
                <p:cNvSpPr>
                  <a:spLocks/>
                </p:cNvSpPr>
                <p:nvPr/>
              </p:nvSpPr>
              <p:spPr bwMode="auto">
                <a:xfrm>
                  <a:off x="8723088" y="8556625"/>
                  <a:ext cx="98425" cy="107950"/>
                </a:xfrm>
                <a:custGeom>
                  <a:avLst/>
                  <a:gdLst>
                    <a:gd name="T0" fmla="*/ 37 w 62"/>
                    <a:gd name="T1" fmla="*/ 0 h 68"/>
                    <a:gd name="T2" fmla="*/ 54 w 62"/>
                    <a:gd name="T3" fmla="*/ 12 h 68"/>
                    <a:gd name="T4" fmla="*/ 45 w 62"/>
                    <a:gd name="T5" fmla="*/ 31 h 68"/>
                    <a:gd name="T6" fmla="*/ 62 w 62"/>
                    <a:gd name="T7" fmla="*/ 42 h 68"/>
                    <a:gd name="T8" fmla="*/ 52 w 62"/>
                    <a:gd name="T9" fmla="*/ 60 h 68"/>
                    <a:gd name="T10" fmla="*/ 35 w 62"/>
                    <a:gd name="T11" fmla="*/ 49 h 68"/>
                    <a:gd name="T12" fmla="*/ 25 w 62"/>
                    <a:gd name="T13" fmla="*/ 68 h 68"/>
                    <a:gd name="T14" fmla="*/ 8 w 62"/>
                    <a:gd name="T15" fmla="*/ 57 h 68"/>
                    <a:gd name="T16" fmla="*/ 18 w 62"/>
                    <a:gd name="T17" fmla="*/ 38 h 68"/>
                    <a:gd name="T18" fmla="*/ 0 w 62"/>
                    <a:gd name="T19" fmla="*/ 28 h 68"/>
                    <a:gd name="T20" fmla="*/ 10 w 62"/>
                    <a:gd name="T21" fmla="*/ 8 h 68"/>
                    <a:gd name="T22" fmla="*/ 27 w 62"/>
                    <a:gd name="T23" fmla="*/ 20 h 68"/>
                    <a:gd name="T24" fmla="*/ 37 w 6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8">
                      <a:moveTo>
                        <a:pt x="37" y="0"/>
                      </a:moveTo>
                      <a:lnTo>
                        <a:pt x="54" y="12"/>
                      </a:lnTo>
                      <a:lnTo>
                        <a:pt x="45" y="31"/>
                      </a:lnTo>
                      <a:lnTo>
                        <a:pt x="62" y="42"/>
                      </a:lnTo>
                      <a:lnTo>
                        <a:pt x="52" y="60"/>
                      </a:lnTo>
                      <a:lnTo>
                        <a:pt x="35" y="49"/>
                      </a:lnTo>
                      <a:lnTo>
                        <a:pt x="25" y="68"/>
                      </a:lnTo>
                      <a:lnTo>
                        <a:pt x="8" y="57"/>
                      </a:lnTo>
                      <a:lnTo>
                        <a:pt x="18" y="38"/>
                      </a:lnTo>
                      <a:lnTo>
                        <a:pt x="0" y="28"/>
                      </a:lnTo>
                      <a:lnTo>
                        <a:pt x="10" y="8"/>
                      </a:lnTo>
                      <a:lnTo>
                        <a:pt x="27" y="20"/>
                      </a:lnTo>
                      <a:lnTo>
                        <a:pt x="3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7" name="Freeform 213">
                  <a:extLst>
                    <a:ext uri="{FF2B5EF4-FFF2-40B4-BE49-F238E27FC236}">
                      <a16:creationId xmlns:a16="http://schemas.microsoft.com/office/drawing/2014/main" id="{89B94B97-454A-82CA-4359-5449439BF8D6}"/>
                    </a:ext>
                  </a:extLst>
                </p:cNvPr>
                <p:cNvSpPr>
                  <a:spLocks/>
                </p:cNvSpPr>
                <p:nvPr/>
              </p:nvSpPr>
              <p:spPr bwMode="auto">
                <a:xfrm>
                  <a:off x="8723088" y="8556625"/>
                  <a:ext cx="98425" cy="107950"/>
                </a:xfrm>
                <a:custGeom>
                  <a:avLst/>
                  <a:gdLst>
                    <a:gd name="T0" fmla="*/ 37 w 62"/>
                    <a:gd name="T1" fmla="*/ 0 h 68"/>
                    <a:gd name="T2" fmla="*/ 54 w 62"/>
                    <a:gd name="T3" fmla="*/ 12 h 68"/>
                    <a:gd name="T4" fmla="*/ 45 w 62"/>
                    <a:gd name="T5" fmla="*/ 31 h 68"/>
                    <a:gd name="T6" fmla="*/ 62 w 62"/>
                    <a:gd name="T7" fmla="*/ 42 h 68"/>
                    <a:gd name="T8" fmla="*/ 52 w 62"/>
                    <a:gd name="T9" fmla="*/ 60 h 68"/>
                    <a:gd name="T10" fmla="*/ 35 w 62"/>
                    <a:gd name="T11" fmla="*/ 49 h 68"/>
                    <a:gd name="T12" fmla="*/ 25 w 62"/>
                    <a:gd name="T13" fmla="*/ 68 h 68"/>
                    <a:gd name="T14" fmla="*/ 8 w 62"/>
                    <a:gd name="T15" fmla="*/ 57 h 68"/>
                    <a:gd name="T16" fmla="*/ 18 w 62"/>
                    <a:gd name="T17" fmla="*/ 38 h 68"/>
                    <a:gd name="T18" fmla="*/ 0 w 62"/>
                    <a:gd name="T19" fmla="*/ 28 h 68"/>
                    <a:gd name="T20" fmla="*/ 10 w 62"/>
                    <a:gd name="T21" fmla="*/ 8 h 68"/>
                    <a:gd name="T22" fmla="*/ 27 w 62"/>
                    <a:gd name="T23" fmla="*/ 20 h 68"/>
                    <a:gd name="T24" fmla="*/ 37 w 6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8">
                      <a:moveTo>
                        <a:pt x="37" y="0"/>
                      </a:moveTo>
                      <a:lnTo>
                        <a:pt x="54" y="12"/>
                      </a:lnTo>
                      <a:lnTo>
                        <a:pt x="45" y="31"/>
                      </a:lnTo>
                      <a:lnTo>
                        <a:pt x="62" y="42"/>
                      </a:lnTo>
                      <a:lnTo>
                        <a:pt x="52" y="60"/>
                      </a:lnTo>
                      <a:lnTo>
                        <a:pt x="35" y="49"/>
                      </a:lnTo>
                      <a:lnTo>
                        <a:pt x="25" y="68"/>
                      </a:lnTo>
                      <a:lnTo>
                        <a:pt x="8" y="57"/>
                      </a:lnTo>
                      <a:lnTo>
                        <a:pt x="18" y="38"/>
                      </a:lnTo>
                      <a:lnTo>
                        <a:pt x="0" y="28"/>
                      </a:lnTo>
                      <a:lnTo>
                        <a:pt x="10" y="8"/>
                      </a:lnTo>
                      <a:lnTo>
                        <a:pt x="27" y="20"/>
                      </a:lnTo>
                      <a:lnTo>
                        <a:pt x="37"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8" name="Freeform 214">
                  <a:extLst>
                    <a:ext uri="{FF2B5EF4-FFF2-40B4-BE49-F238E27FC236}">
                      <a16:creationId xmlns:a16="http://schemas.microsoft.com/office/drawing/2014/main" id="{20BBD45B-ADB4-ECCC-B85E-0ED0CD8BEC5E}"/>
                    </a:ext>
                  </a:extLst>
                </p:cNvPr>
                <p:cNvSpPr>
                  <a:spLocks/>
                </p:cNvSpPr>
                <p:nvPr/>
              </p:nvSpPr>
              <p:spPr bwMode="auto">
                <a:xfrm>
                  <a:off x="8684988" y="8666163"/>
                  <a:ext cx="88900" cy="100012"/>
                </a:xfrm>
                <a:custGeom>
                  <a:avLst/>
                  <a:gdLst>
                    <a:gd name="T0" fmla="*/ 41 w 56"/>
                    <a:gd name="T1" fmla="*/ 1 h 63"/>
                    <a:gd name="T2" fmla="*/ 55 w 56"/>
                    <a:gd name="T3" fmla="*/ 18 h 63"/>
                    <a:gd name="T4" fmla="*/ 42 w 56"/>
                    <a:gd name="T5" fmla="*/ 32 h 63"/>
                    <a:gd name="T6" fmla="*/ 56 w 56"/>
                    <a:gd name="T7" fmla="*/ 49 h 63"/>
                    <a:gd name="T8" fmla="*/ 42 w 56"/>
                    <a:gd name="T9" fmla="*/ 63 h 63"/>
                    <a:gd name="T10" fmla="*/ 28 w 56"/>
                    <a:gd name="T11" fmla="*/ 47 h 63"/>
                    <a:gd name="T12" fmla="*/ 14 w 56"/>
                    <a:gd name="T13" fmla="*/ 62 h 63"/>
                    <a:gd name="T14" fmla="*/ 0 w 56"/>
                    <a:gd name="T15" fmla="*/ 45 h 63"/>
                    <a:gd name="T16" fmla="*/ 14 w 56"/>
                    <a:gd name="T17" fmla="*/ 31 h 63"/>
                    <a:gd name="T18" fmla="*/ 0 w 56"/>
                    <a:gd name="T19" fmla="*/ 14 h 63"/>
                    <a:gd name="T20" fmla="*/ 14 w 56"/>
                    <a:gd name="T21" fmla="*/ 0 h 63"/>
                    <a:gd name="T22" fmla="*/ 28 w 56"/>
                    <a:gd name="T23" fmla="*/ 17 h 63"/>
                    <a:gd name="T24" fmla="*/ 41 w 56"/>
                    <a:gd name="T25"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3">
                      <a:moveTo>
                        <a:pt x="41" y="1"/>
                      </a:moveTo>
                      <a:lnTo>
                        <a:pt x="55" y="18"/>
                      </a:lnTo>
                      <a:lnTo>
                        <a:pt x="42" y="32"/>
                      </a:lnTo>
                      <a:lnTo>
                        <a:pt x="56" y="49"/>
                      </a:lnTo>
                      <a:lnTo>
                        <a:pt x="42" y="63"/>
                      </a:lnTo>
                      <a:lnTo>
                        <a:pt x="28" y="47"/>
                      </a:lnTo>
                      <a:lnTo>
                        <a:pt x="14" y="62"/>
                      </a:lnTo>
                      <a:lnTo>
                        <a:pt x="0" y="45"/>
                      </a:lnTo>
                      <a:lnTo>
                        <a:pt x="14" y="31"/>
                      </a:lnTo>
                      <a:lnTo>
                        <a:pt x="0" y="14"/>
                      </a:lnTo>
                      <a:lnTo>
                        <a:pt x="14" y="0"/>
                      </a:lnTo>
                      <a:lnTo>
                        <a:pt x="28" y="17"/>
                      </a:lnTo>
                      <a:lnTo>
                        <a:pt x="4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9" name="Freeform 215">
                  <a:extLst>
                    <a:ext uri="{FF2B5EF4-FFF2-40B4-BE49-F238E27FC236}">
                      <a16:creationId xmlns:a16="http://schemas.microsoft.com/office/drawing/2014/main" id="{A394A655-CA08-1599-1E9F-0EC60D621296}"/>
                    </a:ext>
                  </a:extLst>
                </p:cNvPr>
                <p:cNvSpPr>
                  <a:spLocks/>
                </p:cNvSpPr>
                <p:nvPr/>
              </p:nvSpPr>
              <p:spPr bwMode="auto">
                <a:xfrm>
                  <a:off x="8684988" y="8666163"/>
                  <a:ext cx="88900" cy="100012"/>
                </a:xfrm>
                <a:custGeom>
                  <a:avLst/>
                  <a:gdLst>
                    <a:gd name="T0" fmla="*/ 41 w 56"/>
                    <a:gd name="T1" fmla="*/ 1 h 63"/>
                    <a:gd name="T2" fmla="*/ 55 w 56"/>
                    <a:gd name="T3" fmla="*/ 18 h 63"/>
                    <a:gd name="T4" fmla="*/ 42 w 56"/>
                    <a:gd name="T5" fmla="*/ 32 h 63"/>
                    <a:gd name="T6" fmla="*/ 56 w 56"/>
                    <a:gd name="T7" fmla="*/ 49 h 63"/>
                    <a:gd name="T8" fmla="*/ 42 w 56"/>
                    <a:gd name="T9" fmla="*/ 63 h 63"/>
                    <a:gd name="T10" fmla="*/ 28 w 56"/>
                    <a:gd name="T11" fmla="*/ 47 h 63"/>
                    <a:gd name="T12" fmla="*/ 14 w 56"/>
                    <a:gd name="T13" fmla="*/ 62 h 63"/>
                    <a:gd name="T14" fmla="*/ 0 w 56"/>
                    <a:gd name="T15" fmla="*/ 45 h 63"/>
                    <a:gd name="T16" fmla="*/ 14 w 56"/>
                    <a:gd name="T17" fmla="*/ 31 h 63"/>
                    <a:gd name="T18" fmla="*/ 0 w 56"/>
                    <a:gd name="T19" fmla="*/ 14 h 63"/>
                    <a:gd name="T20" fmla="*/ 14 w 56"/>
                    <a:gd name="T21" fmla="*/ 0 h 63"/>
                    <a:gd name="T22" fmla="*/ 28 w 56"/>
                    <a:gd name="T23" fmla="*/ 17 h 63"/>
                    <a:gd name="T24" fmla="*/ 41 w 56"/>
                    <a:gd name="T25"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3">
                      <a:moveTo>
                        <a:pt x="41" y="1"/>
                      </a:moveTo>
                      <a:lnTo>
                        <a:pt x="55" y="18"/>
                      </a:lnTo>
                      <a:lnTo>
                        <a:pt x="42" y="32"/>
                      </a:lnTo>
                      <a:lnTo>
                        <a:pt x="56" y="49"/>
                      </a:lnTo>
                      <a:lnTo>
                        <a:pt x="42" y="63"/>
                      </a:lnTo>
                      <a:lnTo>
                        <a:pt x="28" y="47"/>
                      </a:lnTo>
                      <a:lnTo>
                        <a:pt x="14" y="62"/>
                      </a:lnTo>
                      <a:lnTo>
                        <a:pt x="0" y="45"/>
                      </a:lnTo>
                      <a:lnTo>
                        <a:pt x="14" y="31"/>
                      </a:lnTo>
                      <a:lnTo>
                        <a:pt x="0" y="14"/>
                      </a:lnTo>
                      <a:lnTo>
                        <a:pt x="14" y="0"/>
                      </a:lnTo>
                      <a:lnTo>
                        <a:pt x="28" y="17"/>
                      </a:lnTo>
                      <a:lnTo>
                        <a:pt x="41" y="1"/>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0" name="Freeform 216">
                  <a:extLst>
                    <a:ext uri="{FF2B5EF4-FFF2-40B4-BE49-F238E27FC236}">
                      <a16:creationId xmlns:a16="http://schemas.microsoft.com/office/drawing/2014/main" id="{71AB7660-26F7-0B64-3633-5F51C0B10466}"/>
                    </a:ext>
                  </a:extLst>
                </p:cNvPr>
                <p:cNvSpPr>
                  <a:spLocks/>
                </p:cNvSpPr>
                <p:nvPr/>
              </p:nvSpPr>
              <p:spPr bwMode="auto">
                <a:xfrm>
                  <a:off x="8764363" y="8628063"/>
                  <a:ext cx="100013" cy="106362"/>
                </a:xfrm>
                <a:custGeom>
                  <a:avLst/>
                  <a:gdLst>
                    <a:gd name="T0" fmla="*/ 29 w 63"/>
                    <a:gd name="T1" fmla="*/ 0 h 67"/>
                    <a:gd name="T2" fmla="*/ 48 w 63"/>
                    <a:gd name="T3" fmla="*/ 6 h 67"/>
                    <a:gd name="T4" fmla="*/ 44 w 63"/>
                    <a:gd name="T5" fmla="*/ 27 h 67"/>
                    <a:gd name="T6" fmla="*/ 63 w 63"/>
                    <a:gd name="T7" fmla="*/ 32 h 67"/>
                    <a:gd name="T8" fmla="*/ 58 w 63"/>
                    <a:gd name="T9" fmla="*/ 53 h 67"/>
                    <a:gd name="T10" fmla="*/ 39 w 63"/>
                    <a:gd name="T11" fmla="*/ 47 h 67"/>
                    <a:gd name="T12" fmla="*/ 34 w 63"/>
                    <a:gd name="T13" fmla="*/ 67 h 67"/>
                    <a:gd name="T14" fmla="*/ 15 w 63"/>
                    <a:gd name="T15" fmla="*/ 62 h 67"/>
                    <a:gd name="T16" fmla="*/ 20 w 63"/>
                    <a:gd name="T17" fmla="*/ 41 h 67"/>
                    <a:gd name="T18" fmla="*/ 0 w 63"/>
                    <a:gd name="T19" fmla="*/ 36 h 67"/>
                    <a:gd name="T20" fmla="*/ 5 w 63"/>
                    <a:gd name="T21" fmla="*/ 15 h 67"/>
                    <a:gd name="T22" fmla="*/ 24 w 63"/>
                    <a:gd name="T23" fmla="*/ 21 h 67"/>
                    <a:gd name="T24" fmla="*/ 29 w 63"/>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7">
                      <a:moveTo>
                        <a:pt x="29" y="0"/>
                      </a:moveTo>
                      <a:lnTo>
                        <a:pt x="48" y="6"/>
                      </a:lnTo>
                      <a:lnTo>
                        <a:pt x="44" y="27"/>
                      </a:lnTo>
                      <a:lnTo>
                        <a:pt x="63" y="32"/>
                      </a:lnTo>
                      <a:lnTo>
                        <a:pt x="58" y="53"/>
                      </a:lnTo>
                      <a:lnTo>
                        <a:pt x="39" y="47"/>
                      </a:lnTo>
                      <a:lnTo>
                        <a:pt x="34" y="67"/>
                      </a:lnTo>
                      <a:lnTo>
                        <a:pt x="15" y="62"/>
                      </a:lnTo>
                      <a:lnTo>
                        <a:pt x="20" y="41"/>
                      </a:lnTo>
                      <a:lnTo>
                        <a:pt x="0" y="36"/>
                      </a:lnTo>
                      <a:lnTo>
                        <a:pt x="5" y="15"/>
                      </a:lnTo>
                      <a:lnTo>
                        <a:pt x="24" y="21"/>
                      </a:lnTo>
                      <a:lnTo>
                        <a:pt x="2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1" name="Freeform 217">
                  <a:extLst>
                    <a:ext uri="{FF2B5EF4-FFF2-40B4-BE49-F238E27FC236}">
                      <a16:creationId xmlns:a16="http://schemas.microsoft.com/office/drawing/2014/main" id="{C1315238-9D47-168E-DE88-5AFF07587CBB}"/>
                    </a:ext>
                  </a:extLst>
                </p:cNvPr>
                <p:cNvSpPr>
                  <a:spLocks/>
                </p:cNvSpPr>
                <p:nvPr/>
              </p:nvSpPr>
              <p:spPr bwMode="auto">
                <a:xfrm>
                  <a:off x="8764363" y="8628063"/>
                  <a:ext cx="100013" cy="106362"/>
                </a:xfrm>
                <a:custGeom>
                  <a:avLst/>
                  <a:gdLst>
                    <a:gd name="T0" fmla="*/ 29 w 63"/>
                    <a:gd name="T1" fmla="*/ 0 h 67"/>
                    <a:gd name="T2" fmla="*/ 48 w 63"/>
                    <a:gd name="T3" fmla="*/ 6 h 67"/>
                    <a:gd name="T4" fmla="*/ 44 w 63"/>
                    <a:gd name="T5" fmla="*/ 27 h 67"/>
                    <a:gd name="T6" fmla="*/ 63 w 63"/>
                    <a:gd name="T7" fmla="*/ 32 h 67"/>
                    <a:gd name="T8" fmla="*/ 58 w 63"/>
                    <a:gd name="T9" fmla="*/ 53 h 67"/>
                    <a:gd name="T10" fmla="*/ 39 w 63"/>
                    <a:gd name="T11" fmla="*/ 47 h 67"/>
                    <a:gd name="T12" fmla="*/ 34 w 63"/>
                    <a:gd name="T13" fmla="*/ 67 h 67"/>
                    <a:gd name="T14" fmla="*/ 15 w 63"/>
                    <a:gd name="T15" fmla="*/ 62 h 67"/>
                    <a:gd name="T16" fmla="*/ 20 w 63"/>
                    <a:gd name="T17" fmla="*/ 41 h 67"/>
                    <a:gd name="T18" fmla="*/ 0 w 63"/>
                    <a:gd name="T19" fmla="*/ 36 h 67"/>
                    <a:gd name="T20" fmla="*/ 5 w 63"/>
                    <a:gd name="T21" fmla="*/ 15 h 67"/>
                    <a:gd name="T22" fmla="*/ 24 w 63"/>
                    <a:gd name="T23" fmla="*/ 21 h 67"/>
                    <a:gd name="T24" fmla="*/ 29 w 63"/>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7">
                      <a:moveTo>
                        <a:pt x="29" y="0"/>
                      </a:moveTo>
                      <a:lnTo>
                        <a:pt x="48" y="6"/>
                      </a:lnTo>
                      <a:lnTo>
                        <a:pt x="44" y="27"/>
                      </a:lnTo>
                      <a:lnTo>
                        <a:pt x="63" y="32"/>
                      </a:lnTo>
                      <a:lnTo>
                        <a:pt x="58" y="53"/>
                      </a:lnTo>
                      <a:lnTo>
                        <a:pt x="39" y="47"/>
                      </a:lnTo>
                      <a:lnTo>
                        <a:pt x="34" y="67"/>
                      </a:lnTo>
                      <a:lnTo>
                        <a:pt x="15" y="62"/>
                      </a:lnTo>
                      <a:lnTo>
                        <a:pt x="20" y="41"/>
                      </a:lnTo>
                      <a:lnTo>
                        <a:pt x="0" y="36"/>
                      </a:lnTo>
                      <a:lnTo>
                        <a:pt x="5" y="15"/>
                      </a:lnTo>
                      <a:lnTo>
                        <a:pt x="24" y="21"/>
                      </a:lnTo>
                      <a:lnTo>
                        <a:pt x="29"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2" name="Freeform 218">
                  <a:extLst>
                    <a:ext uri="{FF2B5EF4-FFF2-40B4-BE49-F238E27FC236}">
                      <a16:creationId xmlns:a16="http://schemas.microsoft.com/office/drawing/2014/main" id="{14FD0850-3B9E-FF62-B5B1-68E2AF3D8AB8}"/>
                    </a:ext>
                  </a:extLst>
                </p:cNvPr>
                <p:cNvSpPr>
                  <a:spLocks/>
                </p:cNvSpPr>
                <p:nvPr/>
              </p:nvSpPr>
              <p:spPr bwMode="auto">
                <a:xfrm>
                  <a:off x="8646888" y="8755063"/>
                  <a:ext cx="92075" cy="98425"/>
                </a:xfrm>
                <a:custGeom>
                  <a:avLst/>
                  <a:gdLst>
                    <a:gd name="T0" fmla="*/ 41 w 58"/>
                    <a:gd name="T1" fmla="*/ 0 h 62"/>
                    <a:gd name="T2" fmla="*/ 56 w 58"/>
                    <a:gd name="T3" fmla="*/ 15 h 62"/>
                    <a:gd name="T4" fmla="*/ 43 w 58"/>
                    <a:gd name="T5" fmla="*/ 30 h 62"/>
                    <a:gd name="T6" fmla="*/ 58 w 58"/>
                    <a:gd name="T7" fmla="*/ 46 h 62"/>
                    <a:gd name="T8" fmla="*/ 45 w 58"/>
                    <a:gd name="T9" fmla="*/ 62 h 62"/>
                    <a:gd name="T10" fmla="*/ 30 w 58"/>
                    <a:gd name="T11" fmla="*/ 46 h 62"/>
                    <a:gd name="T12" fmla="*/ 17 w 58"/>
                    <a:gd name="T13" fmla="*/ 62 h 62"/>
                    <a:gd name="T14" fmla="*/ 2 w 58"/>
                    <a:gd name="T15" fmla="*/ 47 h 62"/>
                    <a:gd name="T16" fmla="*/ 15 w 58"/>
                    <a:gd name="T17" fmla="*/ 31 h 62"/>
                    <a:gd name="T18" fmla="*/ 0 w 58"/>
                    <a:gd name="T19" fmla="*/ 16 h 62"/>
                    <a:gd name="T20" fmla="*/ 13 w 58"/>
                    <a:gd name="T21" fmla="*/ 0 h 62"/>
                    <a:gd name="T22" fmla="*/ 28 w 58"/>
                    <a:gd name="T23" fmla="*/ 16 h 62"/>
                    <a:gd name="T24" fmla="*/ 41 w 5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2">
                      <a:moveTo>
                        <a:pt x="41" y="0"/>
                      </a:moveTo>
                      <a:lnTo>
                        <a:pt x="56" y="15"/>
                      </a:lnTo>
                      <a:lnTo>
                        <a:pt x="43" y="30"/>
                      </a:lnTo>
                      <a:lnTo>
                        <a:pt x="58" y="46"/>
                      </a:lnTo>
                      <a:lnTo>
                        <a:pt x="45" y="62"/>
                      </a:lnTo>
                      <a:lnTo>
                        <a:pt x="30" y="46"/>
                      </a:lnTo>
                      <a:lnTo>
                        <a:pt x="17" y="62"/>
                      </a:lnTo>
                      <a:lnTo>
                        <a:pt x="2" y="47"/>
                      </a:lnTo>
                      <a:lnTo>
                        <a:pt x="15" y="31"/>
                      </a:lnTo>
                      <a:lnTo>
                        <a:pt x="0" y="16"/>
                      </a:lnTo>
                      <a:lnTo>
                        <a:pt x="13" y="0"/>
                      </a:lnTo>
                      <a:lnTo>
                        <a:pt x="28" y="16"/>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3" name="Freeform 219">
                  <a:extLst>
                    <a:ext uri="{FF2B5EF4-FFF2-40B4-BE49-F238E27FC236}">
                      <a16:creationId xmlns:a16="http://schemas.microsoft.com/office/drawing/2014/main" id="{90DA0F78-A78F-0035-EC8C-15DCD3CDF900}"/>
                    </a:ext>
                  </a:extLst>
                </p:cNvPr>
                <p:cNvSpPr>
                  <a:spLocks/>
                </p:cNvSpPr>
                <p:nvPr/>
              </p:nvSpPr>
              <p:spPr bwMode="auto">
                <a:xfrm>
                  <a:off x="8646888" y="8755063"/>
                  <a:ext cx="92075" cy="98425"/>
                </a:xfrm>
                <a:custGeom>
                  <a:avLst/>
                  <a:gdLst>
                    <a:gd name="T0" fmla="*/ 41 w 58"/>
                    <a:gd name="T1" fmla="*/ 0 h 62"/>
                    <a:gd name="T2" fmla="*/ 56 w 58"/>
                    <a:gd name="T3" fmla="*/ 15 h 62"/>
                    <a:gd name="T4" fmla="*/ 43 w 58"/>
                    <a:gd name="T5" fmla="*/ 30 h 62"/>
                    <a:gd name="T6" fmla="*/ 58 w 58"/>
                    <a:gd name="T7" fmla="*/ 46 h 62"/>
                    <a:gd name="T8" fmla="*/ 45 w 58"/>
                    <a:gd name="T9" fmla="*/ 62 h 62"/>
                    <a:gd name="T10" fmla="*/ 30 w 58"/>
                    <a:gd name="T11" fmla="*/ 46 h 62"/>
                    <a:gd name="T12" fmla="*/ 17 w 58"/>
                    <a:gd name="T13" fmla="*/ 62 h 62"/>
                    <a:gd name="T14" fmla="*/ 2 w 58"/>
                    <a:gd name="T15" fmla="*/ 47 h 62"/>
                    <a:gd name="T16" fmla="*/ 15 w 58"/>
                    <a:gd name="T17" fmla="*/ 31 h 62"/>
                    <a:gd name="T18" fmla="*/ 0 w 58"/>
                    <a:gd name="T19" fmla="*/ 16 h 62"/>
                    <a:gd name="T20" fmla="*/ 13 w 58"/>
                    <a:gd name="T21" fmla="*/ 0 h 62"/>
                    <a:gd name="T22" fmla="*/ 28 w 58"/>
                    <a:gd name="T23" fmla="*/ 16 h 62"/>
                    <a:gd name="T24" fmla="*/ 41 w 5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2">
                      <a:moveTo>
                        <a:pt x="41" y="0"/>
                      </a:moveTo>
                      <a:lnTo>
                        <a:pt x="56" y="15"/>
                      </a:lnTo>
                      <a:lnTo>
                        <a:pt x="43" y="30"/>
                      </a:lnTo>
                      <a:lnTo>
                        <a:pt x="58" y="46"/>
                      </a:lnTo>
                      <a:lnTo>
                        <a:pt x="45" y="62"/>
                      </a:lnTo>
                      <a:lnTo>
                        <a:pt x="30" y="46"/>
                      </a:lnTo>
                      <a:lnTo>
                        <a:pt x="17" y="62"/>
                      </a:lnTo>
                      <a:lnTo>
                        <a:pt x="2" y="47"/>
                      </a:lnTo>
                      <a:lnTo>
                        <a:pt x="15" y="31"/>
                      </a:lnTo>
                      <a:lnTo>
                        <a:pt x="0" y="16"/>
                      </a:lnTo>
                      <a:lnTo>
                        <a:pt x="13" y="0"/>
                      </a:lnTo>
                      <a:lnTo>
                        <a:pt x="28" y="16"/>
                      </a:lnTo>
                      <a:lnTo>
                        <a:pt x="41"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4" name="Freeform 220">
                  <a:extLst>
                    <a:ext uri="{FF2B5EF4-FFF2-40B4-BE49-F238E27FC236}">
                      <a16:creationId xmlns:a16="http://schemas.microsoft.com/office/drawing/2014/main" id="{BCC72C28-0806-9702-0AC8-365C1D0B4E91}"/>
                    </a:ext>
                  </a:extLst>
                </p:cNvPr>
                <p:cNvSpPr>
                  <a:spLocks/>
                </p:cNvSpPr>
                <p:nvPr/>
              </p:nvSpPr>
              <p:spPr bwMode="auto">
                <a:xfrm>
                  <a:off x="8808813" y="8694738"/>
                  <a:ext cx="98425" cy="107950"/>
                </a:xfrm>
                <a:custGeom>
                  <a:avLst/>
                  <a:gdLst>
                    <a:gd name="T0" fmla="*/ 36 w 62"/>
                    <a:gd name="T1" fmla="*/ 0 h 68"/>
                    <a:gd name="T2" fmla="*/ 53 w 62"/>
                    <a:gd name="T3" fmla="*/ 10 h 68"/>
                    <a:gd name="T4" fmla="*/ 44 w 62"/>
                    <a:gd name="T5" fmla="*/ 29 h 68"/>
                    <a:gd name="T6" fmla="*/ 62 w 62"/>
                    <a:gd name="T7" fmla="*/ 40 h 68"/>
                    <a:gd name="T8" fmla="*/ 53 w 62"/>
                    <a:gd name="T9" fmla="*/ 59 h 68"/>
                    <a:gd name="T10" fmla="*/ 35 w 62"/>
                    <a:gd name="T11" fmla="*/ 48 h 68"/>
                    <a:gd name="T12" fmla="*/ 26 w 62"/>
                    <a:gd name="T13" fmla="*/ 68 h 68"/>
                    <a:gd name="T14" fmla="*/ 8 w 62"/>
                    <a:gd name="T15" fmla="*/ 57 h 68"/>
                    <a:gd name="T16" fmla="*/ 17 w 62"/>
                    <a:gd name="T17" fmla="*/ 38 h 68"/>
                    <a:gd name="T18" fmla="*/ 0 w 62"/>
                    <a:gd name="T19" fmla="*/ 28 h 68"/>
                    <a:gd name="T20" fmla="*/ 9 w 62"/>
                    <a:gd name="T21" fmla="*/ 8 h 68"/>
                    <a:gd name="T22" fmla="*/ 27 w 62"/>
                    <a:gd name="T23" fmla="*/ 19 h 68"/>
                    <a:gd name="T24" fmla="*/ 36 w 6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8">
                      <a:moveTo>
                        <a:pt x="36" y="0"/>
                      </a:moveTo>
                      <a:lnTo>
                        <a:pt x="53" y="10"/>
                      </a:lnTo>
                      <a:lnTo>
                        <a:pt x="44" y="29"/>
                      </a:lnTo>
                      <a:lnTo>
                        <a:pt x="62" y="40"/>
                      </a:lnTo>
                      <a:lnTo>
                        <a:pt x="53" y="59"/>
                      </a:lnTo>
                      <a:lnTo>
                        <a:pt x="35" y="48"/>
                      </a:lnTo>
                      <a:lnTo>
                        <a:pt x="26" y="68"/>
                      </a:lnTo>
                      <a:lnTo>
                        <a:pt x="8" y="57"/>
                      </a:lnTo>
                      <a:lnTo>
                        <a:pt x="17" y="38"/>
                      </a:lnTo>
                      <a:lnTo>
                        <a:pt x="0" y="28"/>
                      </a:lnTo>
                      <a:lnTo>
                        <a:pt x="9" y="8"/>
                      </a:lnTo>
                      <a:lnTo>
                        <a:pt x="27" y="19"/>
                      </a:lnTo>
                      <a:lnTo>
                        <a:pt x="3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5" name="Freeform 221">
                  <a:extLst>
                    <a:ext uri="{FF2B5EF4-FFF2-40B4-BE49-F238E27FC236}">
                      <a16:creationId xmlns:a16="http://schemas.microsoft.com/office/drawing/2014/main" id="{CB6368BD-FD05-F872-D840-9D5CDD852088}"/>
                    </a:ext>
                  </a:extLst>
                </p:cNvPr>
                <p:cNvSpPr>
                  <a:spLocks/>
                </p:cNvSpPr>
                <p:nvPr/>
              </p:nvSpPr>
              <p:spPr bwMode="auto">
                <a:xfrm>
                  <a:off x="8808813" y="8694738"/>
                  <a:ext cx="98425" cy="107950"/>
                </a:xfrm>
                <a:custGeom>
                  <a:avLst/>
                  <a:gdLst>
                    <a:gd name="T0" fmla="*/ 36 w 62"/>
                    <a:gd name="T1" fmla="*/ 0 h 68"/>
                    <a:gd name="T2" fmla="*/ 53 w 62"/>
                    <a:gd name="T3" fmla="*/ 10 h 68"/>
                    <a:gd name="T4" fmla="*/ 44 w 62"/>
                    <a:gd name="T5" fmla="*/ 29 h 68"/>
                    <a:gd name="T6" fmla="*/ 62 w 62"/>
                    <a:gd name="T7" fmla="*/ 40 h 68"/>
                    <a:gd name="T8" fmla="*/ 53 w 62"/>
                    <a:gd name="T9" fmla="*/ 59 h 68"/>
                    <a:gd name="T10" fmla="*/ 35 w 62"/>
                    <a:gd name="T11" fmla="*/ 48 h 68"/>
                    <a:gd name="T12" fmla="*/ 26 w 62"/>
                    <a:gd name="T13" fmla="*/ 68 h 68"/>
                    <a:gd name="T14" fmla="*/ 8 w 62"/>
                    <a:gd name="T15" fmla="*/ 57 h 68"/>
                    <a:gd name="T16" fmla="*/ 17 w 62"/>
                    <a:gd name="T17" fmla="*/ 38 h 68"/>
                    <a:gd name="T18" fmla="*/ 0 w 62"/>
                    <a:gd name="T19" fmla="*/ 28 h 68"/>
                    <a:gd name="T20" fmla="*/ 9 w 62"/>
                    <a:gd name="T21" fmla="*/ 8 h 68"/>
                    <a:gd name="T22" fmla="*/ 27 w 62"/>
                    <a:gd name="T23" fmla="*/ 19 h 68"/>
                    <a:gd name="T24" fmla="*/ 36 w 6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8">
                      <a:moveTo>
                        <a:pt x="36" y="0"/>
                      </a:moveTo>
                      <a:lnTo>
                        <a:pt x="53" y="10"/>
                      </a:lnTo>
                      <a:lnTo>
                        <a:pt x="44" y="29"/>
                      </a:lnTo>
                      <a:lnTo>
                        <a:pt x="62" y="40"/>
                      </a:lnTo>
                      <a:lnTo>
                        <a:pt x="53" y="59"/>
                      </a:lnTo>
                      <a:lnTo>
                        <a:pt x="35" y="48"/>
                      </a:lnTo>
                      <a:lnTo>
                        <a:pt x="26" y="68"/>
                      </a:lnTo>
                      <a:lnTo>
                        <a:pt x="8" y="57"/>
                      </a:lnTo>
                      <a:lnTo>
                        <a:pt x="17" y="38"/>
                      </a:lnTo>
                      <a:lnTo>
                        <a:pt x="0" y="28"/>
                      </a:lnTo>
                      <a:lnTo>
                        <a:pt x="9" y="8"/>
                      </a:lnTo>
                      <a:lnTo>
                        <a:pt x="27" y="19"/>
                      </a:lnTo>
                      <a:lnTo>
                        <a:pt x="36"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6" name="Freeform 222">
                  <a:extLst>
                    <a:ext uri="{FF2B5EF4-FFF2-40B4-BE49-F238E27FC236}">
                      <a16:creationId xmlns:a16="http://schemas.microsoft.com/office/drawing/2014/main" id="{97AF19E0-7A36-B923-0750-F3D62C8BB539}"/>
                    </a:ext>
                  </a:extLst>
                </p:cNvPr>
                <p:cNvSpPr>
                  <a:spLocks/>
                </p:cNvSpPr>
                <p:nvPr/>
              </p:nvSpPr>
              <p:spPr bwMode="auto">
                <a:xfrm>
                  <a:off x="8592913" y="8634413"/>
                  <a:ext cx="98425" cy="106362"/>
                </a:xfrm>
                <a:custGeom>
                  <a:avLst/>
                  <a:gdLst>
                    <a:gd name="T0" fmla="*/ 38 w 62"/>
                    <a:gd name="T1" fmla="*/ 0 h 67"/>
                    <a:gd name="T2" fmla="*/ 55 w 62"/>
                    <a:gd name="T3" fmla="*/ 12 h 67"/>
                    <a:gd name="T4" fmla="*/ 45 w 62"/>
                    <a:gd name="T5" fmla="*/ 30 h 67"/>
                    <a:gd name="T6" fmla="*/ 62 w 62"/>
                    <a:gd name="T7" fmla="*/ 43 h 67"/>
                    <a:gd name="T8" fmla="*/ 52 w 62"/>
                    <a:gd name="T9" fmla="*/ 61 h 67"/>
                    <a:gd name="T10" fmla="*/ 35 w 62"/>
                    <a:gd name="T11" fmla="*/ 49 h 67"/>
                    <a:gd name="T12" fmla="*/ 24 w 62"/>
                    <a:gd name="T13" fmla="*/ 67 h 67"/>
                    <a:gd name="T14" fmla="*/ 7 w 62"/>
                    <a:gd name="T15" fmla="*/ 56 h 67"/>
                    <a:gd name="T16" fmla="*/ 17 w 62"/>
                    <a:gd name="T17" fmla="*/ 37 h 67"/>
                    <a:gd name="T18" fmla="*/ 0 w 62"/>
                    <a:gd name="T19" fmla="*/ 25 h 67"/>
                    <a:gd name="T20" fmla="*/ 10 w 62"/>
                    <a:gd name="T21" fmla="*/ 7 h 67"/>
                    <a:gd name="T22" fmla="*/ 27 w 62"/>
                    <a:gd name="T23" fmla="*/ 19 h 67"/>
                    <a:gd name="T24" fmla="*/ 38 w 62"/>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7">
                      <a:moveTo>
                        <a:pt x="38" y="0"/>
                      </a:moveTo>
                      <a:lnTo>
                        <a:pt x="55" y="12"/>
                      </a:lnTo>
                      <a:lnTo>
                        <a:pt x="45" y="30"/>
                      </a:lnTo>
                      <a:lnTo>
                        <a:pt x="62" y="43"/>
                      </a:lnTo>
                      <a:lnTo>
                        <a:pt x="52" y="61"/>
                      </a:lnTo>
                      <a:lnTo>
                        <a:pt x="35" y="49"/>
                      </a:lnTo>
                      <a:lnTo>
                        <a:pt x="24" y="67"/>
                      </a:lnTo>
                      <a:lnTo>
                        <a:pt x="7" y="56"/>
                      </a:lnTo>
                      <a:lnTo>
                        <a:pt x="17" y="37"/>
                      </a:lnTo>
                      <a:lnTo>
                        <a:pt x="0" y="25"/>
                      </a:lnTo>
                      <a:lnTo>
                        <a:pt x="10" y="7"/>
                      </a:lnTo>
                      <a:lnTo>
                        <a:pt x="27" y="19"/>
                      </a:lnTo>
                      <a:lnTo>
                        <a:pt x="38"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7" name="Freeform 223">
                  <a:extLst>
                    <a:ext uri="{FF2B5EF4-FFF2-40B4-BE49-F238E27FC236}">
                      <a16:creationId xmlns:a16="http://schemas.microsoft.com/office/drawing/2014/main" id="{B954ED7F-10B8-EB02-1011-FC268F612501}"/>
                    </a:ext>
                  </a:extLst>
                </p:cNvPr>
                <p:cNvSpPr>
                  <a:spLocks/>
                </p:cNvSpPr>
                <p:nvPr/>
              </p:nvSpPr>
              <p:spPr bwMode="auto">
                <a:xfrm>
                  <a:off x="8592913" y="8634413"/>
                  <a:ext cx="98425" cy="106362"/>
                </a:xfrm>
                <a:custGeom>
                  <a:avLst/>
                  <a:gdLst>
                    <a:gd name="T0" fmla="*/ 38 w 62"/>
                    <a:gd name="T1" fmla="*/ 0 h 67"/>
                    <a:gd name="T2" fmla="*/ 55 w 62"/>
                    <a:gd name="T3" fmla="*/ 12 h 67"/>
                    <a:gd name="T4" fmla="*/ 45 w 62"/>
                    <a:gd name="T5" fmla="*/ 30 h 67"/>
                    <a:gd name="T6" fmla="*/ 62 w 62"/>
                    <a:gd name="T7" fmla="*/ 43 h 67"/>
                    <a:gd name="T8" fmla="*/ 52 w 62"/>
                    <a:gd name="T9" fmla="*/ 61 h 67"/>
                    <a:gd name="T10" fmla="*/ 35 w 62"/>
                    <a:gd name="T11" fmla="*/ 49 h 67"/>
                    <a:gd name="T12" fmla="*/ 24 w 62"/>
                    <a:gd name="T13" fmla="*/ 67 h 67"/>
                    <a:gd name="T14" fmla="*/ 7 w 62"/>
                    <a:gd name="T15" fmla="*/ 56 h 67"/>
                    <a:gd name="T16" fmla="*/ 17 w 62"/>
                    <a:gd name="T17" fmla="*/ 37 h 67"/>
                    <a:gd name="T18" fmla="*/ 0 w 62"/>
                    <a:gd name="T19" fmla="*/ 25 h 67"/>
                    <a:gd name="T20" fmla="*/ 10 w 62"/>
                    <a:gd name="T21" fmla="*/ 7 h 67"/>
                    <a:gd name="T22" fmla="*/ 27 w 62"/>
                    <a:gd name="T23" fmla="*/ 19 h 67"/>
                    <a:gd name="T24" fmla="*/ 38 w 62"/>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7">
                      <a:moveTo>
                        <a:pt x="38" y="0"/>
                      </a:moveTo>
                      <a:lnTo>
                        <a:pt x="55" y="12"/>
                      </a:lnTo>
                      <a:lnTo>
                        <a:pt x="45" y="30"/>
                      </a:lnTo>
                      <a:lnTo>
                        <a:pt x="62" y="43"/>
                      </a:lnTo>
                      <a:lnTo>
                        <a:pt x="52" y="61"/>
                      </a:lnTo>
                      <a:lnTo>
                        <a:pt x="35" y="49"/>
                      </a:lnTo>
                      <a:lnTo>
                        <a:pt x="24" y="67"/>
                      </a:lnTo>
                      <a:lnTo>
                        <a:pt x="7" y="56"/>
                      </a:lnTo>
                      <a:lnTo>
                        <a:pt x="17" y="37"/>
                      </a:lnTo>
                      <a:lnTo>
                        <a:pt x="0" y="25"/>
                      </a:lnTo>
                      <a:lnTo>
                        <a:pt x="10" y="7"/>
                      </a:lnTo>
                      <a:lnTo>
                        <a:pt x="27" y="19"/>
                      </a:lnTo>
                      <a:lnTo>
                        <a:pt x="38"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8" name="Freeform 224">
                  <a:extLst>
                    <a:ext uri="{FF2B5EF4-FFF2-40B4-BE49-F238E27FC236}">
                      <a16:creationId xmlns:a16="http://schemas.microsoft.com/office/drawing/2014/main" id="{36D50A11-98ED-A23E-BF2C-3BFB7E8884F0}"/>
                    </a:ext>
                  </a:extLst>
                </p:cNvPr>
                <p:cNvSpPr>
                  <a:spLocks/>
                </p:cNvSpPr>
                <p:nvPr/>
              </p:nvSpPr>
              <p:spPr bwMode="auto">
                <a:xfrm>
                  <a:off x="8556401" y="8718550"/>
                  <a:ext cx="96838" cy="109537"/>
                </a:xfrm>
                <a:custGeom>
                  <a:avLst/>
                  <a:gdLst>
                    <a:gd name="T0" fmla="*/ 51 w 61"/>
                    <a:gd name="T1" fmla="*/ 8 h 69"/>
                    <a:gd name="T2" fmla="*/ 61 w 61"/>
                    <a:gd name="T3" fmla="*/ 27 h 69"/>
                    <a:gd name="T4" fmla="*/ 44 w 61"/>
                    <a:gd name="T5" fmla="*/ 39 h 69"/>
                    <a:gd name="T6" fmla="*/ 54 w 61"/>
                    <a:gd name="T7" fmla="*/ 58 h 69"/>
                    <a:gd name="T8" fmla="*/ 37 w 61"/>
                    <a:gd name="T9" fmla="*/ 69 h 69"/>
                    <a:gd name="T10" fmla="*/ 28 w 61"/>
                    <a:gd name="T11" fmla="*/ 50 h 69"/>
                    <a:gd name="T12" fmla="*/ 10 w 61"/>
                    <a:gd name="T13" fmla="*/ 61 h 69"/>
                    <a:gd name="T14" fmla="*/ 0 w 61"/>
                    <a:gd name="T15" fmla="*/ 41 h 69"/>
                    <a:gd name="T16" fmla="*/ 17 w 61"/>
                    <a:gd name="T17" fmla="*/ 31 h 69"/>
                    <a:gd name="T18" fmla="*/ 6 w 61"/>
                    <a:gd name="T19" fmla="*/ 11 h 69"/>
                    <a:gd name="T20" fmla="*/ 24 w 61"/>
                    <a:gd name="T21" fmla="*/ 0 h 69"/>
                    <a:gd name="T22" fmla="*/ 34 w 61"/>
                    <a:gd name="T23" fmla="*/ 19 h 69"/>
                    <a:gd name="T24" fmla="*/ 51 w 61"/>
                    <a:gd name="T25"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9">
                      <a:moveTo>
                        <a:pt x="51" y="8"/>
                      </a:moveTo>
                      <a:lnTo>
                        <a:pt x="61" y="27"/>
                      </a:lnTo>
                      <a:lnTo>
                        <a:pt x="44" y="39"/>
                      </a:lnTo>
                      <a:lnTo>
                        <a:pt x="54" y="58"/>
                      </a:lnTo>
                      <a:lnTo>
                        <a:pt x="37" y="69"/>
                      </a:lnTo>
                      <a:lnTo>
                        <a:pt x="28" y="50"/>
                      </a:lnTo>
                      <a:lnTo>
                        <a:pt x="10" y="61"/>
                      </a:lnTo>
                      <a:lnTo>
                        <a:pt x="0" y="41"/>
                      </a:lnTo>
                      <a:lnTo>
                        <a:pt x="17" y="31"/>
                      </a:lnTo>
                      <a:lnTo>
                        <a:pt x="6" y="11"/>
                      </a:lnTo>
                      <a:lnTo>
                        <a:pt x="24" y="0"/>
                      </a:lnTo>
                      <a:lnTo>
                        <a:pt x="34" y="19"/>
                      </a:lnTo>
                      <a:lnTo>
                        <a:pt x="51" y="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49" name="Freeform 225">
                  <a:extLst>
                    <a:ext uri="{FF2B5EF4-FFF2-40B4-BE49-F238E27FC236}">
                      <a16:creationId xmlns:a16="http://schemas.microsoft.com/office/drawing/2014/main" id="{E0C9DD37-5291-1629-57BD-7F0E818A6AB1}"/>
                    </a:ext>
                  </a:extLst>
                </p:cNvPr>
                <p:cNvSpPr>
                  <a:spLocks/>
                </p:cNvSpPr>
                <p:nvPr/>
              </p:nvSpPr>
              <p:spPr bwMode="auto">
                <a:xfrm>
                  <a:off x="8556401" y="8718550"/>
                  <a:ext cx="96838" cy="109537"/>
                </a:xfrm>
                <a:custGeom>
                  <a:avLst/>
                  <a:gdLst>
                    <a:gd name="T0" fmla="*/ 51 w 61"/>
                    <a:gd name="T1" fmla="*/ 8 h 69"/>
                    <a:gd name="T2" fmla="*/ 61 w 61"/>
                    <a:gd name="T3" fmla="*/ 27 h 69"/>
                    <a:gd name="T4" fmla="*/ 44 w 61"/>
                    <a:gd name="T5" fmla="*/ 39 h 69"/>
                    <a:gd name="T6" fmla="*/ 54 w 61"/>
                    <a:gd name="T7" fmla="*/ 58 h 69"/>
                    <a:gd name="T8" fmla="*/ 37 w 61"/>
                    <a:gd name="T9" fmla="*/ 69 h 69"/>
                    <a:gd name="T10" fmla="*/ 28 w 61"/>
                    <a:gd name="T11" fmla="*/ 50 h 69"/>
                    <a:gd name="T12" fmla="*/ 10 w 61"/>
                    <a:gd name="T13" fmla="*/ 61 h 69"/>
                    <a:gd name="T14" fmla="*/ 0 w 61"/>
                    <a:gd name="T15" fmla="*/ 41 h 69"/>
                    <a:gd name="T16" fmla="*/ 17 w 61"/>
                    <a:gd name="T17" fmla="*/ 31 h 69"/>
                    <a:gd name="T18" fmla="*/ 6 w 61"/>
                    <a:gd name="T19" fmla="*/ 11 h 69"/>
                    <a:gd name="T20" fmla="*/ 24 w 61"/>
                    <a:gd name="T21" fmla="*/ 0 h 69"/>
                    <a:gd name="T22" fmla="*/ 34 w 61"/>
                    <a:gd name="T23" fmla="*/ 19 h 69"/>
                    <a:gd name="T24" fmla="*/ 51 w 61"/>
                    <a:gd name="T25"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9">
                      <a:moveTo>
                        <a:pt x="51" y="8"/>
                      </a:moveTo>
                      <a:lnTo>
                        <a:pt x="61" y="27"/>
                      </a:lnTo>
                      <a:lnTo>
                        <a:pt x="44" y="39"/>
                      </a:lnTo>
                      <a:lnTo>
                        <a:pt x="54" y="58"/>
                      </a:lnTo>
                      <a:lnTo>
                        <a:pt x="37" y="69"/>
                      </a:lnTo>
                      <a:lnTo>
                        <a:pt x="28" y="50"/>
                      </a:lnTo>
                      <a:lnTo>
                        <a:pt x="10" y="61"/>
                      </a:lnTo>
                      <a:lnTo>
                        <a:pt x="0" y="41"/>
                      </a:lnTo>
                      <a:lnTo>
                        <a:pt x="17" y="31"/>
                      </a:lnTo>
                      <a:lnTo>
                        <a:pt x="6" y="11"/>
                      </a:lnTo>
                      <a:lnTo>
                        <a:pt x="24" y="0"/>
                      </a:lnTo>
                      <a:lnTo>
                        <a:pt x="34" y="19"/>
                      </a:lnTo>
                      <a:lnTo>
                        <a:pt x="51" y="8"/>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50" name="Freeform 226">
                  <a:extLst>
                    <a:ext uri="{FF2B5EF4-FFF2-40B4-BE49-F238E27FC236}">
                      <a16:creationId xmlns:a16="http://schemas.microsoft.com/office/drawing/2014/main" id="{CFFF3056-69F4-B884-9988-0569A71EF54D}"/>
                    </a:ext>
                  </a:extLst>
                </p:cNvPr>
                <p:cNvSpPr>
                  <a:spLocks/>
                </p:cNvSpPr>
                <p:nvPr/>
              </p:nvSpPr>
              <p:spPr bwMode="auto">
                <a:xfrm>
                  <a:off x="8524651" y="8797925"/>
                  <a:ext cx="92075" cy="100012"/>
                </a:xfrm>
                <a:custGeom>
                  <a:avLst/>
                  <a:gdLst>
                    <a:gd name="T0" fmla="*/ 42 w 58"/>
                    <a:gd name="T1" fmla="*/ 0 h 63"/>
                    <a:gd name="T2" fmla="*/ 57 w 58"/>
                    <a:gd name="T3" fmla="*/ 15 h 63"/>
                    <a:gd name="T4" fmla="*/ 43 w 58"/>
                    <a:gd name="T5" fmla="*/ 31 h 63"/>
                    <a:gd name="T6" fmla="*/ 58 w 58"/>
                    <a:gd name="T7" fmla="*/ 46 h 63"/>
                    <a:gd name="T8" fmla="*/ 44 w 58"/>
                    <a:gd name="T9" fmla="*/ 62 h 63"/>
                    <a:gd name="T10" fmla="*/ 30 w 58"/>
                    <a:gd name="T11" fmla="*/ 47 h 63"/>
                    <a:gd name="T12" fmla="*/ 16 w 58"/>
                    <a:gd name="T13" fmla="*/ 63 h 63"/>
                    <a:gd name="T14" fmla="*/ 1 w 58"/>
                    <a:gd name="T15" fmla="*/ 48 h 63"/>
                    <a:gd name="T16" fmla="*/ 15 w 58"/>
                    <a:gd name="T17" fmla="*/ 32 h 63"/>
                    <a:gd name="T18" fmla="*/ 0 w 58"/>
                    <a:gd name="T19" fmla="*/ 16 h 63"/>
                    <a:gd name="T20" fmla="*/ 13 w 58"/>
                    <a:gd name="T21" fmla="*/ 0 h 63"/>
                    <a:gd name="T22" fmla="*/ 28 w 58"/>
                    <a:gd name="T23" fmla="*/ 16 h 63"/>
                    <a:gd name="T24" fmla="*/ 42 w 58"/>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3">
                      <a:moveTo>
                        <a:pt x="42" y="0"/>
                      </a:moveTo>
                      <a:lnTo>
                        <a:pt x="57" y="15"/>
                      </a:lnTo>
                      <a:lnTo>
                        <a:pt x="43" y="31"/>
                      </a:lnTo>
                      <a:lnTo>
                        <a:pt x="58" y="46"/>
                      </a:lnTo>
                      <a:lnTo>
                        <a:pt x="44" y="62"/>
                      </a:lnTo>
                      <a:lnTo>
                        <a:pt x="30" y="47"/>
                      </a:lnTo>
                      <a:lnTo>
                        <a:pt x="16" y="63"/>
                      </a:lnTo>
                      <a:lnTo>
                        <a:pt x="1" y="48"/>
                      </a:lnTo>
                      <a:lnTo>
                        <a:pt x="15" y="32"/>
                      </a:lnTo>
                      <a:lnTo>
                        <a:pt x="0" y="16"/>
                      </a:lnTo>
                      <a:lnTo>
                        <a:pt x="13" y="0"/>
                      </a:lnTo>
                      <a:lnTo>
                        <a:pt x="28" y="16"/>
                      </a:lnTo>
                      <a:lnTo>
                        <a:pt x="42"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51" name="Freeform 227">
                  <a:extLst>
                    <a:ext uri="{FF2B5EF4-FFF2-40B4-BE49-F238E27FC236}">
                      <a16:creationId xmlns:a16="http://schemas.microsoft.com/office/drawing/2014/main" id="{37E3C547-FB90-AAF2-D6D8-F3F6501B42F5}"/>
                    </a:ext>
                  </a:extLst>
                </p:cNvPr>
                <p:cNvSpPr>
                  <a:spLocks/>
                </p:cNvSpPr>
                <p:nvPr/>
              </p:nvSpPr>
              <p:spPr bwMode="auto">
                <a:xfrm>
                  <a:off x="8524651" y="8797925"/>
                  <a:ext cx="92075" cy="100012"/>
                </a:xfrm>
                <a:custGeom>
                  <a:avLst/>
                  <a:gdLst>
                    <a:gd name="T0" fmla="*/ 42 w 58"/>
                    <a:gd name="T1" fmla="*/ 0 h 63"/>
                    <a:gd name="T2" fmla="*/ 57 w 58"/>
                    <a:gd name="T3" fmla="*/ 15 h 63"/>
                    <a:gd name="T4" fmla="*/ 43 w 58"/>
                    <a:gd name="T5" fmla="*/ 31 h 63"/>
                    <a:gd name="T6" fmla="*/ 58 w 58"/>
                    <a:gd name="T7" fmla="*/ 46 h 63"/>
                    <a:gd name="T8" fmla="*/ 44 w 58"/>
                    <a:gd name="T9" fmla="*/ 62 h 63"/>
                    <a:gd name="T10" fmla="*/ 30 w 58"/>
                    <a:gd name="T11" fmla="*/ 47 h 63"/>
                    <a:gd name="T12" fmla="*/ 16 w 58"/>
                    <a:gd name="T13" fmla="*/ 63 h 63"/>
                    <a:gd name="T14" fmla="*/ 1 w 58"/>
                    <a:gd name="T15" fmla="*/ 48 h 63"/>
                    <a:gd name="T16" fmla="*/ 15 w 58"/>
                    <a:gd name="T17" fmla="*/ 32 h 63"/>
                    <a:gd name="T18" fmla="*/ 0 w 58"/>
                    <a:gd name="T19" fmla="*/ 16 h 63"/>
                    <a:gd name="T20" fmla="*/ 13 w 58"/>
                    <a:gd name="T21" fmla="*/ 0 h 63"/>
                    <a:gd name="T22" fmla="*/ 28 w 58"/>
                    <a:gd name="T23" fmla="*/ 16 h 63"/>
                    <a:gd name="T24" fmla="*/ 42 w 58"/>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3">
                      <a:moveTo>
                        <a:pt x="42" y="0"/>
                      </a:moveTo>
                      <a:lnTo>
                        <a:pt x="57" y="15"/>
                      </a:lnTo>
                      <a:lnTo>
                        <a:pt x="43" y="31"/>
                      </a:lnTo>
                      <a:lnTo>
                        <a:pt x="58" y="46"/>
                      </a:lnTo>
                      <a:lnTo>
                        <a:pt x="44" y="62"/>
                      </a:lnTo>
                      <a:lnTo>
                        <a:pt x="30" y="47"/>
                      </a:lnTo>
                      <a:lnTo>
                        <a:pt x="16" y="63"/>
                      </a:lnTo>
                      <a:lnTo>
                        <a:pt x="1" y="48"/>
                      </a:lnTo>
                      <a:lnTo>
                        <a:pt x="15" y="32"/>
                      </a:lnTo>
                      <a:lnTo>
                        <a:pt x="0" y="16"/>
                      </a:lnTo>
                      <a:lnTo>
                        <a:pt x="13" y="0"/>
                      </a:lnTo>
                      <a:lnTo>
                        <a:pt x="28" y="16"/>
                      </a:lnTo>
                      <a:lnTo>
                        <a:pt x="42"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52" name="Freeform 228">
                  <a:extLst>
                    <a:ext uri="{FF2B5EF4-FFF2-40B4-BE49-F238E27FC236}">
                      <a16:creationId xmlns:a16="http://schemas.microsoft.com/office/drawing/2014/main" id="{23A2CD99-54BD-1038-BCE5-40B8B931F4B8}"/>
                    </a:ext>
                  </a:extLst>
                </p:cNvPr>
                <p:cNvSpPr>
                  <a:spLocks/>
                </p:cNvSpPr>
                <p:nvPr/>
              </p:nvSpPr>
              <p:spPr bwMode="auto">
                <a:xfrm>
                  <a:off x="8829451" y="8577261"/>
                  <a:ext cx="98425" cy="107950"/>
                </a:xfrm>
                <a:custGeom>
                  <a:avLst/>
                  <a:gdLst>
                    <a:gd name="T0" fmla="*/ 36 w 62"/>
                    <a:gd name="T1" fmla="*/ 0 h 68"/>
                    <a:gd name="T2" fmla="*/ 53 w 62"/>
                    <a:gd name="T3" fmla="*/ 9 h 68"/>
                    <a:gd name="T4" fmla="*/ 45 w 62"/>
                    <a:gd name="T5" fmla="*/ 29 h 68"/>
                    <a:gd name="T6" fmla="*/ 62 w 62"/>
                    <a:gd name="T7" fmla="*/ 40 h 68"/>
                    <a:gd name="T8" fmla="*/ 53 w 62"/>
                    <a:gd name="T9" fmla="*/ 59 h 68"/>
                    <a:gd name="T10" fmla="*/ 35 w 62"/>
                    <a:gd name="T11" fmla="*/ 48 h 68"/>
                    <a:gd name="T12" fmla="*/ 26 w 62"/>
                    <a:gd name="T13" fmla="*/ 68 h 68"/>
                    <a:gd name="T14" fmla="*/ 8 w 62"/>
                    <a:gd name="T15" fmla="*/ 57 h 68"/>
                    <a:gd name="T16" fmla="*/ 18 w 62"/>
                    <a:gd name="T17" fmla="*/ 38 h 68"/>
                    <a:gd name="T18" fmla="*/ 0 w 62"/>
                    <a:gd name="T19" fmla="*/ 28 h 68"/>
                    <a:gd name="T20" fmla="*/ 9 w 62"/>
                    <a:gd name="T21" fmla="*/ 8 h 68"/>
                    <a:gd name="T22" fmla="*/ 27 w 62"/>
                    <a:gd name="T23" fmla="*/ 19 h 68"/>
                    <a:gd name="T24" fmla="*/ 36 w 6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8">
                      <a:moveTo>
                        <a:pt x="36" y="0"/>
                      </a:moveTo>
                      <a:lnTo>
                        <a:pt x="53" y="9"/>
                      </a:lnTo>
                      <a:lnTo>
                        <a:pt x="45" y="29"/>
                      </a:lnTo>
                      <a:lnTo>
                        <a:pt x="62" y="40"/>
                      </a:lnTo>
                      <a:lnTo>
                        <a:pt x="53" y="59"/>
                      </a:lnTo>
                      <a:lnTo>
                        <a:pt x="35" y="48"/>
                      </a:lnTo>
                      <a:lnTo>
                        <a:pt x="26" y="68"/>
                      </a:lnTo>
                      <a:lnTo>
                        <a:pt x="8" y="57"/>
                      </a:lnTo>
                      <a:lnTo>
                        <a:pt x="18" y="38"/>
                      </a:lnTo>
                      <a:lnTo>
                        <a:pt x="0" y="28"/>
                      </a:lnTo>
                      <a:lnTo>
                        <a:pt x="9" y="8"/>
                      </a:lnTo>
                      <a:lnTo>
                        <a:pt x="27" y="19"/>
                      </a:lnTo>
                      <a:lnTo>
                        <a:pt x="3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53" name="Freeform 229">
                  <a:extLst>
                    <a:ext uri="{FF2B5EF4-FFF2-40B4-BE49-F238E27FC236}">
                      <a16:creationId xmlns:a16="http://schemas.microsoft.com/office/drawing/2014/main" id="{C9B0A8F1-2678-2ECA-B2D4-0FD2ECDFA937}"/>
                    </a:ext>
                  </a:extLst>
                </p:cNvPr>
                <p:cNvSpPr>
                  <a:spLocks/>
                </p:cNvSpPr>
                <p:nvPr/>
              </p:nvSpPr>
              <p:spPr bwMode="auto">
                <a:xfrm>
                  <a:off x="8829451" y="8577263"/>
                  <a:ext cx="98425" cy="107950"/>
                </a:xfrm>
                <a:custGeom>
                  <a:avLst/>
                  <a:gdLst>
                    <a:gd name="T0" fmla="*/ 36 w 62"/>
                    <a:gd name="T1" fmla="*/ 0 h 68"/>
                    <a:gd name="T2" fmla="*/ 53 w 62"/>
                    <a:gd name="T3" fmla="*/ 9 h 68"/>
                    <a:gd name="T4" fmla="*/ 45 w 62"/>
                    <a:gd name="T5" fmla="*/ 29 h 68"/>
                    <a:gd name="T6" fmla="*/ 62 w 62"/>
                    <a:gd name="T7" fmla="*/ 40 h 68"/>
                    <a:gd name="T8" fmla="*/ 53 w 62"/>
                    <a:gd name="T9" fmla="*/ 59 h 68"/>
                    <a:gd name="T10" fmla="*/ 35 w 62"/>
                    <a:gd name="T11" fmla="*/ 48 h 68"/>
                    <a:gd name="T12" fmla="*/ 26 w 62"/>
                    <a:gd name="T13" fmla="*/ 68 h 68"/>
                    <a:gd name="T14" fmla="*/ 8 w 62"/>
                    <a:gd name="T15" fmla="*/ 57 h 68"/>
                    <a:gd name="T16" fmla="*/ 18 w 62"/>
                    <a:gd name="T17" fmla="*/ 38 h 68"/>
                    <a:gd name="T18" fmla="*/ 0 w 62"/>
                    <a:gd name="T19" fmla="*/ 28 h 68"/>
                    <a:gd name="T20" fmla="*/ 9 w 62"/>
                    <a:gd name="T21" fmla="*/ 8 h 68"/>
                    <a:gd name="T22" fmla="*/ 27 w 62"/>
                    <a:gd name="T23" fmla="*/ 19 h 68"/>
                    <a:gd name="T24" fmla="*/ 36 w 6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8">
                      <a:moveTo>
                        <a:pt x="36" y="0"/>
                      </a:moveTo>
                      <a:lnTo>
                        <a:pt x="53" y="9"/>
                      </a:lnTo>
                      <a:lnTo>
                        <a:pt x="45" y="29"/>
                      </a:lnTo>
                      <a:lnTo>
                        <a:pt x="62" y="40"/>
                      </a:lnTo>
                      <a:lnTo>
                        <a:pt x="53" y="59"/>
                      </a:lnTo>
                      <a:lnTo>
                        <a:pt x="35" y="48"/>
                      </a:lnTo>
                      <a:lnTo>
                        <a:pt x="26" y="68"/>
                      </a:lnTo>
                      <a:lnTo>
                        <a:pt x="8" y="57"/>
                      </a:lnTo>
                      <a:lnTo>
                        <a:pt x="18" y="38"/>
                      </a:lnTo>
                      <a:lnTo>
                        <a:pt x="0" y="28"/>
                      </a:lnTo>
                      <a:lnTo>
                        <a:pt x="9" y="8"/>
                      </a:lnTo>
                      <a:lnTo>
                        <a:pt x="27" y="19"/>
                      </a:lnTo>
                      <a:lnTo>
                        <a:pt x="36" y="0"/>
                      </a:lnTo>
                      <a:close/>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grpSp>
          <p:pic>
            <p:nvPicPr>
              <p:cNvPr id="31" name="図 30">
                <a:extLst>
                  <a:ext uri="{FF2B5EF4-FFF2-40B4-BE49-F238E27FC236}">
                    <a16:creationId xmlns:a16="http://schemas.microsoft.com/office/drawing/2014/main" id="{2BC662F4-7B67-889F-2267-8E5BB1C351EB}"/>
                  </a:ext>
                </a:extLst>
              </p:cNvPr>
              <p:cNvPicPr>
                <a:picLocks noChangeAspect="1"/>
              </p:cNvPicPr>
              <p:nvPr/>
            </p:nvPicPr>
            <p:blipFill>
              <a:blip r:embed="rId7"/>
              <a:stretch>
                <a:fillRect/>
              </a:stretch>
            </p:blipFill>
            <p:spPr>
              <a:xfrm>
                <a:off x="6685020" y="3750610"/>
                <a:ext cx="1075055" cy="794940"/>
              </a:xfrm>
              <a:prstGeom prst="rect">
                <a:avLst/>
              </a:prstGeom>
            </p:spPr>
          </p:pic>
          <p:sp>
            <p:nvSpPr>
              <p:cNvPr id="32" name="テキスト ボックス 31">
                <a:extLst>
                  <a:ext uri="{FF2B5EF4-FFF2-40B4-BE49-F238E27FC236}">
                    <a16:creationId xmlns:a16="http://schemas.microsoft.com/office/drawing/2014/main" id="{F332F3D3-CFD5-F74B-7941-05039D78E85E}"/>
                  </a:ext>
                </a:extLst>
              </p:cNvPr>
              <p:cNvSpPr txBox="1"/>
              <p:nvPr/>
            </p:nvSpPr>
            <p:spPr>
              <a:xfrm>
                <a:off x="4098376" y="5431323"/>
                <a:ext cx="1766903" cy="415970"/>
              </a:xfrm>
              <a:prstGeom prst="rect">
                <a:avLst/>
              </a:prstGeom>
              <a:noFill/>
            </p:spPr>
            <p:txBody>
              <a:bodyPr wrap="square" rtlCol="0">
                <a:spAutoFit/>
              </a:bodyPr>
              <a:lstStyle/>
              <a:p>
                <a:pPr defTabSz="914400">
                  <a:defRPr/>
                </a:pPr>
                <a:r>
                  <a:rPr kumimoji="1" lang="ja-JP" altLang="en-US" sz="1200">
                    <a:solidFill>
                      <a:prstClr val="black"/>
                    </a:solidFill>
                    <a:latin typeface="Meiryo UI" panose="020B0604030504040204" pitchFamily="50" charset="-128"/>
                    <a:ea typeface="Meiryo UI" panose="020B0604030504040204" pitchFamily="50" charset="-128"/>
                  </a:rPr>
                  <a:t>地形情報</a:t>
                </a:r>
              </a:p>
            </p:txBody>
          </p:sp>
          <p:sp>
            <p:nvSpPr>
              <p:cNvPr id="33" name="右中かっこ 32">
                <a:extLst>
                  <a:ext uri="{FF2B5EF4-FFF2-40B4-BE49-F238E27FC236}">
                    <a16:creationId xmlns:a16="http://schemas.microsoft.com/office/drawing/2014/main" id="{79F71014-6881-1F44-7D52-EBF16642F087}"/>
                  </a:ext>
                </a:extLst>
              </p:cNvPr>
              <p:cNvSpPr/>
              <p:nvPr/>
            </p:nvSpPr>
            <p:spPr>
              <a:xfrm rot="5400000">
                <a:off x="4699635" y="3938229"/>
                <a:ext cx="199547" cy="2931619"/>
              </a:xfrm>
              <a:prstGeom prst="rightBrace">
                <a:avLst>
                  <a:gd name="adj1" fmla="val 2198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defRPr/>
                </a:pPr>
                <a:endParaRPr kumimoji="1" lang="ja-JP" altLang="en-US">
                  <a:solidFill>
                    <a:prstClr val="black"/>
                  </a:solidFill>
                  <a:latin typeface="Meiryo UI" panose="020B0604030504040204" pitchFamily="50" charset="-128"/>
                  <a:ea typeface="Meiryo UI" panose="020B0604030504040204" pitchFamily="50" charset="-128"/>
                </a:endParaRPr>
              </a:p>
            </p:txBody>
          </p:sp>
        </p:grpSp>
      </p:grpSp>
      <p:cxnSp>
        <p:nvCxnSpPr>
          <p:cNvPr id="54" name="直線コネクタ 53">
            <a:extLst>
              <a:ext uri="{FF2B5EF4-FFF2-40B4-BE49-F238E27FC236}">
                <a16:creationId xmlns:a16="http://schemas.microsoft.com/office/drawing/2014/main" id="{94CEECF0-BB90-8C24-B0CC-4F460562B83F}"/>
              </a:ext>
            </a:extLst>
          </p:cNvPr>
          <p:cNvCxnSpPr>
            <a:cxnSpLocks/>
          </p:cNvCxnSpPr>
          <p:nvPr/>
        </p:nvCxnSpPr>
        <p:spPr bwMode="auto">
          <a:xfrm flipV="1">
            <a:off x="4667554" y="6064638"/>
            <a:ext cx="2373473" cy="13065"/>
          </a:xfrm>
          <a:prstGeom prst="line">
            <a:avLst/>
          </a:prstGeom>
          <a:solidFill>
            <a:schemeClr val="accent1"/>
          </a:solidFill>
          <a:ln w="19050" cap="flat" cmpd="sng" algn="ctr">
            <a:solidFill>
              <a:schemeClr val="accent2"/>
            </a:solidFill>
            <a:prstDash val="solid"/>
            <a:round/>
            <a:headEnd type="none" w="sm" len="sm"/>
            <a:tailEnd type="none" w="sm" len="sm"/>
          </a:ln>
          <a:effectLst/>
        </p:spPr>
      </p:cxnSp>
      <p:cxnSp>
        <p:nvCxnSpPr>
          <p:cNvPr id="55" name="直線コネクタ 54">
            <a:extLst>
              <a:ext uri="{FF2B5EF4-FFF2-40B4-BE49-F238E27FC236}">
                <a16:creationId xmlns:a16="http://schemas.microsoft.com/office/drawing/2014/main" id="{2A0E7486-442E-5AEF-729B-91E98A64B0C8}"/>
              </a:ext>
            </a:extLst>
          </p:cNvPr>
          <p:cNvCxnSpPr>
            <a:cxnSpLocks/>
          </p:cNvCxnSpPr>
          <p:nvPr/>
        </p:nvCxnSpPr>
        <p:spPr bwMode="auto">
          <a:xfrm flipV="1">
            <a:off x="4666872" y="5695980"/>
            <a:ext cx="2839105" cy="14428"/>
          </a:xfrm>
          <a:prstGeom prst="line">
            <a:avLst/>
          </a:prstGeom>
          <a:solidFill>
            <a:schemeClr val="accent1"/>
          </a:solidFill>
          <a:ln w="19050" cap="flat" cmpd="sng" algn="ctr">
            <a:solidFill>
              <a:schemeClr val="accent2"/>
            </a:solidFill>
            <a:prstDash val="solid"/>
            <a:round/>
            <a:headEnd type="none" w="sm" len="sm"/>
            <a:tailEnd type="none" w="sm" len="sm"/>
          </a:ln>
          <a:effectLst/>
        </p:spPr>
      </p:cxnSp>
      <p:cxnSp>
        <p:nvCxnSpPr>
          <p:cNvPr id="56" name="直線コネクタ 55">
            <a:extLst>
              <a:ext uri="{FF2B5EF4-FFF2-40B4-BE49-F238E27FC236}">
                <a16:creationId xmlns:a16="http://schemas.microsoft.com/office/drawing/2014/main" id="{4B4B1547-DE2E-A91F-E20B-F8A16ECA909F}"/>
              </a:ext>
            </a:extLst>
          </p:cNvPr>
          <p:cNvCxnSpPr>
            <a:cxnSpLocks/>
          </p:cNvCxnSpPr>
          <p:nvPr/>
        </p:nvCxnSpPr>
        <p:spPr bwMode="auto">
          <a:xfrm>
            <a:off x="6146544" y="5182135"/>
            <a:ext cx="1562732" cy="4478"/>
          </a:xfrm>
          <a:prstGeom prst="line">
            <a:avLst/>
          </a:prstGeom>
          <a:solidFill>
            <a:schemeClr val="accent1"/>
          </a:solidFill>
          <a:ln w="19050" cap="flat" cmpd="sng" algn="ctr">
            <a:solidFill>
              <a:srgbClr val="FF0000"/>
            </a:solidFill>
            <a:prstDash val="solid"/>
            <a:round/>
            <a:headEnd type="none" w="sm" len="sm"/>
            <a:tailEnd type="none" w="sm" len="sm"/>
          </a:ln>
          <a:effectLst/>
        </p:spPr>
      </p:cxnSp>
      <p:cxnSp>
        <p:nvCxnSpPr>
          <p:cNvPr id="57" name="直線矢印コネクタ 56">
            <a:extLst>
              <a:ext uri="{FF2B5EF4-FFF2-40B4-BE49-F238E27FC236}">
                <a16:creationId xmlns:a16="http://schemas.microsoft.com/office/drawing/2014/main" id="{FD8C6B54-E3D8-C9FA-72C0-24EE986F18E4}"/>
              </a:ext>
            </a:extLst>
          </p:cNvPr>
          <p:cNvCxnSpPr/>
          <p:nvPr/>
        </p:nvCxnSpPr>
        <p:spPr bwMode="auto">
          <a:xfrm>
            <a:off x="7180016" y="5168522"/>
            <a:ext cx="0" cy="531614"/>
          </a:xfrm>
          <a:prstGeom prst="straightConnector1">
            <a:avLst/>
          </a:prstGeom>
          <a:solidFill>
            <a:schemeClr val="accent1"/>
          </a:solidFill>
          <a:ln w="19050" cap="flat" cmpd="sng" algn="ctr">
            <a:solidFill>
              <a:srgbClr val="FF0000"/>
            </a:solidFill>
            <a:prstDash val="solid"/>
            <a:round/>
            <a:headEnd type="triangle"/>
            <a:tailEnd type="triangle"/>
          </a:ln>
          <a:effectLst/>
        </p:spPr>
      </p:cxnSp>
      <p:sp>
        <p:nvSpPr>
          <p:cNvPr id="58" name="正方形/長方形 57">
            <a:extLst>
              <a:ext uri="{FF2B5EF4-FFF2-40B4-BE49-F238E27FC236}">
                <a16:creationId xmlns:a16="http://schemas.microsoft.com/office/drawing/2014/main" id="{D7BD1164-BE33-7492-0F24-B91320F5EF49}"/>
              </a:ext>
            </a:extLst>
          </p:cNvPr>
          <p:cNvSpPr/>
          <p:nvPr/>
        </p:nvSpPr>
        <p:spPr>
          <a:xfrm>
            <a:off x="4523400" y="4549047"/>
            <a:ext cx="1792028" cy="10259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defTabSz="914400" fontAlgn="base">
              <a:spcBef>
                <a:spcPct val="0"/>
              </a:spcBef>
              <a:spcAft>
                <a:spcPct val="0"/>
              </a:spcAft>
              <a:buFont typeface="Meiryo UI" panose="020B0604030504040204" pitchFamily="50" charset="-128"/>
              <a:buChar char="⃝"/>
            </a:pPr>
            <a:r>
              <a:rPr kumimoji="1" lang="ja-JP" altLang="en-US" sz="1200">
                <a:solidFill>
                  <a:srgbClr val="000000"/>
                </a:solidFill>
                <a:latin typeface="Meiryo UI" panose="020B0604030504040204" pitchFamily="50" charset="-128"/>
                <a:ea typeface="Meiryo UI" panose="020B0604030504040204" pitchFamily="50" charset="-128"/>
              </a:rPr>
              <a:t>波の打上げ高予測モデルや観測技術の開発により、波の打上げ高の予測・観測が可能に</a:t>
            </a:r>
            <a:endParaRPr kumimoji="1" lang="en-US" altLang="ja-JP" sz="1200">
              <a:solidFill>
                <a:srgbClr val="000000"/>
              </a:solidFill>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E39932C1-1F68-C47E-5F62-42AC5BE6132B}"/>
              </a:ext>
            </a:extLst>
          </p:cNvPr>
          <p:cNvSpPr txBox="1"/>
          <p:nvPr/>
        </p:nvSpPr>
        <p:spPr>
          <a:xfrm>
            <a:off x="6136540" y="5279115"/>
            <a:ext cx="1819931" cy="276999"/>
          </a:xfrm>
          <a:prstGeom prst="rect">
            <a:avLst/>
          </a:prstGeom>
          <a:noFill/>
        </p:spPr>
        <p:txBody>
          <a:bodyPr wrap="square" rtlCol="0">
            <a:spAutoFit/>
          </a:bodyPr>
          <a:lstStyle/>
          <a:p>
            <a:r>
              <a:rPr kumimoji="1" lang="ja-JP" altLang="en-US" sz="1200">
                <a:solidFill>
                  <a:srgbClr val="FF0000"/>
                </a:solidFill>
                <a:latin typeface="Meiryo UI" panose="020B0604030504040204" pitchFamily="50" charset="-128"/>
                <a:ea typeface="Meiryo UI" panose="020B0604030504040204" pitchFamily="50" charset="-128"/>
              </a:rPr>
              <a:t>波の打上げ高</a:t>
            </a:r>
          </a:p>
        </p:txBody>
      </p:sp>
      <p:sp>
        <p:nvSpPr>
          <p:cNvPr id="60" name="テキスト ボックス 59">
            <a:extLst>
              <a:ext uri="{FF2B5EF4-FFF2-40B4-BE49-F238E27FC236}">
                <a16:creationId xmlns:a16="http://schemas.microsoft.com/office/drawing/2014/main" id="{CA004CAE-08ED-680E-A1DA-A02EB3314857}"/>
              </a:ext>
            </a:extLst>
          </p:cNvPr>
          <p:cNvSpPr txBox="1"/>
          <p:nvPr/>
        </p:nvSpPr>
        <p:spPr>
          <a:xfrm>
            <a:off x="5288476" y="5462083"/>
            <a:ext cx="1718142" cy="276999"/>
          </a:xfrm>
          <a:prstGeom prst="rect">
            <a:avLst/>
          </a:prstGeom>
          <a:noFill/>
        </p:spPr>
        <p:txBody>
          <a:bodyPr wrap="square" rtlCol="0">
            <a:spAutoFit/>
          </a:bodyPr>
          <a:lstStyle/>
          <a:p>
            <a:r>
              <a:rPr kumimoji="1" lang="ja-JP" altLang="en-US" sz="1200">
                <a:solidFill>
                  <a:schemeClr val="accent2"/>
                </a:solidFill>
                <a:latin typeface="Meiryo UI" panose="020B0604030504040204" pitchFamily="50" charset="-128"/>
                <a:ea typeface="Meiryo UI" panose="020B0604030504040204" pitchFamily="50" charset="-128"/>
              </a:rPr>
              <a:t>高潮時の潮位</a:t>
            </a:r>
          </a:p>
        </p:txBody>
      </p:sp>
      <p:sp>
        <p:nvSpPr>
          <p:cNvPr id="61" name="テキスト ボックス 60">
            <a:extLst>
              <a:ext uri="{FF2B5EF4-FFF2-40B4-BE49-F238E27FC236}">
                <a16:creationId xmlns:a16="http://schemas.microsoft.com/office/drawing/2014/main" id="{46EA036B-0C8B-9CFD-6589-7B11B426DFA3}"/>
              </a:ext>
            </a:extLst>
          </p:cNvPr>
          <p:cNvSpPr txBox="1"/>
          <p:nvPr/>
        </p:nvSpPr>
        <p:spPr>
          <a:xfrm>
            <a:off x="5213219" y="5831847"/>
            <a:ext cx="1718142" cy="276999"/>
          </a:xfrm>
          <a:prstGeom prst="rect">
            <a:avLst/>
          </a:prstGeom>
          <a:noFill/>
        </p:spPr>
        <p:txBody>
          <a:bodyPr wrap="square" rtlCol="0">
            <a:spAutoFit/>
          </a:bodyPr>
          <a:lstStyle/>
          <a:p>
            <a:r>
              <a:rPr kumimoji="1" lang="ja-JP" altLang="en-US" sz="1200">
                <a:solidFill>
                  <a:schemeClr val="accent2"/>
                </a:solidFill>
                <a:latin typeface="Meiryo UI" panose="020B0604030504040204" pitchFamily="50" charset="-128"/>
                <a:ea typeface="Meiryo UI" panose="020B0604030504040204" pitchFamily="50" charset="-128"/>
              </a:rPr>
              <a:t>平常時の潮位</a:t>
            </a:r>
          </a:p>
        </p:txBody>
      </p:sp>
      <p:sp>
        <p:nvSpPr>
          <p:cNvPr id="62" name="矢印: 右 61">
            <a:extLst>
              <a:ext uri="{FF2B5EF4-FFF2-40B4-BE49-F238E27FC236}">
                <a16:creationId xmlns:a16="http://schemas.microsoft.com/office/drawing/2014/main" id="{3B24FF65-18D3-CD41-72AA-87504BFDE566}"/>
              </a:ext>
            </a:extLst>
          </p:cNvPr>
          <p:cNvSpPr/>
          <p:nvPr/>
        </p:nvSpPr>
        <p:spPr bwMode="auto">
          <a:xfrm rot="16200000">
            <a:off x="6528236" y="5768548"/>
            <a:ext cx="206048" cy="234619"/>
          </a:xfrm>
          <a:prstGeom prst="rightArrow">
            <a:avLst/>
          </a:prstGeom>
          <a:solidFill>
            <a:srgbClr val="00FFFF"/>
          </a:solidFill>
          <a:ln w="635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3" name="正方形/長方形 62">
            <a:extLst>
              <a:ext uri="{FF2B5EF4-FFF2-40B4-BE49-F238E27FC236}">
                <a16:creationId xmlns:a16="http://schemas.microsoft.com/office/drawing/2014/main" id="{66CB7B45-2AEE-641B-D98E-31E77422DC4C}"/>
              </a:ext>
            </a:extLst>
          </p:cNvPr>
          <p:cNvSpPr/>
          <p:nvPr/>
        </p:nvSpPr>
        <p:spPr bwMode="auto">
          <a:xfrm>
            <a:off x="4245869" y="5627661"/>
            <a:ext cx="522942" cy="779534"/>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sp>
        <p:nvSpPr>
          <p:cNvPr id="64" name="スライド番号プレースホルダー 2">
            <a:extLst>
              <a:ext uri="{FF2B5EF4-FFF2-40B4-BE49-F238E27FC236}">
                <a16:creationId xmlns:a16="http://schemas.microsoft.com/office/drawing/2014/main" id="{F88B7E7E-EEF7-C87B-E54F-B370E94849FC}"/>
              </a:ext>
            </a:extLst>
          </p:cNvPr>
          <p:cNvSpPr txBox="1">
            <a:spLocks/>
          </p:cNvSpPr>
          <p:nvPr/>
        </p:nvSpPr>
        <p:spPr bwMode="auto">
          <a:xfrm>
            <a:off x="7010400" y="6479862"/>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rPr>
              <a:pPr fontAlgn="auto">
                <a:spcBef>
                  <a:spcPts val="0"/>
                </a:spcBef>
                <a:spcAft>
                  <a:spcPts val="0"/>
                </a:spcAft>
                <a:defRPr/>
              </a:pPr>
              <a:t>6</a:t>
            </a:fld>
            <a:endParaRPr lang="en-US" altLang="ja-JP">
              <a:solidFill>
                <a:prstClr val="black"/>
              </a:solidFill>
            </a:endParaRPr>
          </a:p>
        </p:txBody>
      </p:sp>
      <p:sp>
        <p:nvSpPr>
          <p:cNvPr id="70" name="テキスト ボックス 69">
            <a:extLst>
              <a:ext uri="{FF2B5EF4-FFF2-40B4-BE49-F238E27FC236}">
                <a16:creationId xmlns:a16="http://schemas.microsoft.com/office/drawing/2014/main" id="{DE81D66D-7EBA-24C1-05AC-F442EB1BF821}"/>
              </a:ext>
            </a:extLst>
          </p:cNvPr>
          <p:cNvSpPr txBox="1"/>
          <p:nvPr/>
        </p:nvSpPr>
        <p:spPr>
          <a:xfrm>
            <a:off x="134448" y="697196"/>
            <a:ext cx="8900922" cy="1508105"/>
          </a:xfrm>
          <a:prstGeom prst="rect">
            <a:avLst/>
          </a:prstGeom>
          <a:noFill/>
          <a:ln w="19050">
            <a:solidFill>
              <a:schemeClr val="tx1"/>
            </a:solidFill>
          </a:ln>
        </p:spPr>
        <p:txBody>
          <a:bodyPr wrap="square" lIns="91440" tIns="45720" rIns="91440" bIns="45720" rtlCol="0" anchor="t">
            <a:spAutoFit/>
          </a:bodyPr>
          <a:lstStyle/>
          <a:p>
            <a:pPr marL="285750" indent="-285750">
              <a:buFont typeface="Wingdings" panose="05000000000000000000" pitchFamily="2" charset="2"/>
              <a:buChar char="l"/>
            </a:pPr>
            <a:r>
              <a:rPr lang="ja-JP" altLang="en-US" sz="1500" dirty="0">
                <a:latin typeface="Meiryo UI"/>
                <a:ea typeface="Meiryo UI"/>
                <a:sym typeface="+mn-ea"/>
              </a:rPr>
              <a:t>国土交通大臣が指定する海岸</a:t>
            </a:r>
            <a:r>
              <a:rPr lang="ja-JP" altLang="en-US" sz="1500" dirty="0">
                <a:latin typeface="Meiryo UI"/>
                <a:ea typeface="Meiryo UI"/>
              </a:rPr>
              <a:t>（</a:t>
            </a:r>
            <a:r>
              <a:rPr lang="ja-JP" altLang="en-US" sz="1500" b="1" u="sng" dirty="0">
                <a:latin typeface="Meiryo UI"/>
                <a:ea typeface="Meiryo UI"/>
              </a:rPr>
              <a:t>高潮予報海岸</a:t>
            </a:r>
            <a:r>
              <a:rPr lang="ja-JP" altLang="en-US" sz="1500" dirty="0">
                <a:latin typeface="Meiryo UI"/>
                <a:ea typeface="Meiryo UI"/>
              </a:rPr>
              <a:t>）では、</a:t>
            </a:r>
            <a:r>
              <a:rPr lang="ja-JP" altLang="en-US" sz="1500" dirty="0">
                <a:latin typeface="Meiryo UI"/>
                <a:ea typeface="Meiryo UI"/>
                <a:sym typeface="+mn-ea"/>
              </a:rPr>
              <a:t>国土交通省・気象台・都道府県が共同で</a:t>
            </a:r>
            <a:r>
              <a:rPr lang="ja-JP" altLang="en-US" sz="1500" dirty="0">
                <a:latin typeface="Meiryo UI"/>
                <a:ea typeface="Meiryo UI"/>
              </a:rPr>
              <a:t>、</a:t>
            </a:r>
            <a:r>
              <a:rPr lang="en-US" altLang="ja-JP" sz="1500" dirty="0">
                <a:latin typeface="Meiryo UI"/>
                <a:ea typeface="Meiryo UI"/>
              </a:rPr>
              <a:t>｢</a:t>
            </a:r>
            <a:r>
              <a:rPr lang="ja-JP" altLang="en-US" sz="1500" b="1" u="sng" dirty="0">
                <a:latin typeface="Meiryo UI"/>
                <a:ea typeface="Meiryo UI"/>
              </a:rPr>
              <a:t>波の打上げ高</a:t>
            </a:r>
            <a:r>
              <a:rPr lang="en-US" altLang="ja-JP" sz="1500" b="1" u="sng" dirty="0">
                <a:latin typeface="Meiryo UI"/>
                <a:ea typeface="Meiryo UI"/>
              </a:rPr>
              <a:t>｣</a:t>
            </a:r>
            <a:r>
              <a:rPr lang="ja-JP" altLang="en-US" sz="1500" b="1" u="sng" dirty="0">
                <a:latin typeface="Meiryo UI"/>
                <a:ea typeface="Meiryo UI"/>
              </a:rPr>
              <a:t>を加味</a:t>
            </a:r>
            <a:r>
              <a:rPr lang="ja-JP" altLang="en-US" sz="1500" dirty="0">
                <a:latin typeface="Meiryo UI"/>
                <a:ea typeface="Meiryo UI"/>
              </a:rPr>
              <a:t>した、より精度の高い高潮の予報・警報を実施します。</a:t>
            </a:r>
          </a:p>
          <a:p>
            <a:pPr marL="285750" indent="-285750">
              <a:buFont typeface="Wingdings" panose="05000000000000000000" pitchFamily="2" charset="2"/>
              <a:buChar char="l"/>
            </a:pPr>
            <a:r>
              <a:rPr lang="ja-JP" altLang="en-US" sz="1500" b="1" u="sng" dirty="0">
                <a:latin typeface="Meiryo UI"/>
                <a:ea typeface="Meiryo UI"/>
              </a:rPr>
              <a:t>レベル５高潮特別警報は、氾濫が発生または切迫</a:t>
            </a:r>
            <a:r>
              <a:rPr lang="ja-JP" altLang="en-US" sz="1500" dirty="0">
                <a:latin typeface="Meiryo UI"/>
                <a:ea typeface="Meiryo UI"/>
              </a:rPr>
              <a:t>している場合に発表します。（台風等を要因とした高潮特別警報から移行）</a:t>
            </a:r>
            <a:endParaRPr lang="en-US" altLang="ja-JP" sz="1500" dirty="0">
              <a:latin typeface="Meiryo UI"/>
              <a:ea typeface="Meiryo UI"/>
            </a:endParaRPr>
          </a:p>
          <a:p>
            <a:pPr marL="285750" indent="-285750">
              <a:buFont typeface="Wingdings" panose="05000000000000000000" pitchFamily="2" charset="2"/>
              <a:buChar char="l"/>
            </a:pPr>
            <a:r>
              <a:rPr lang="ja-JP" altLang="en-US" sz="1500" dirty="0">
                <a:latin typeface="Meiryo UI" panose="020B0604030504040204" pitchFamily="34" charset="-128"/>
                <a:ea typeface="Meiryo UI" panose="020B0604030504040204" pitchFamily="34" charset="-128"/>
              </a:rPr>
              <a:t>レベル４高潮危険警報、レベル３高潮警報、レベル２高潮注意報は、浸水被害のおそれがある状況から</a:t>
            </a:r>
            <a:r>
              <a:rPr lang="ja-JP" altLang="en-US" sz="1500" b="1" u="sng" dirty="0">
                <a:latin typeface="Meiryo UI" panose="020B0604030504040204" pitchFamily="34" charset="-128"/>
                <a:ea typeface="Meiryo UI" panose="020B0604030504040204" pitchFamily="34" charset="-128"/>
              </a:rPr>
              <a:t>リードタイムをとって発表</a:t>
            </a:r>
            <a:r>
              <a:rPr lang="ja-JP" altLang="en-US" sz="1500" dirty="0">
                <a:latin typeface="Meiryo UI" panose="020B0604030504040204" pitchFamily="34" charset="-128"/>
                <a:ea typeface="Meiryo UI" panose="020B0604030504040204" pitchFamily="34" charset="-128"/>
              </a:rPr>
              <a:t>します。</a:t>
            </a:r>
          </a:p>
        </p:txBody>
      </p:sp>
    </p:spTree>
    <p:extLst>
      <p:ext uri="{BB962C8B-B14F-4D97-AF65-F5344CB8AC3E}">
        <p14:creationId xmlns:p14="http://schemas.microsoft.com/office/powerpoint/2010/main" val="277083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6F2B4-5397-D89C-3008-5787EB168B7C}"/>
            </a:ext>
          </a:extLst>
        </p:cNvPr>
        <p:cNvGrpSpPr/>
        <p:nvPr/>
      </p:nvGrpSpPr>
      <p:grpSpPr>
        <a:xfrm>
          <a:off x="0" y="0"/>
          <a:ext cx="0" cy="0"/>
          <a:chOff x="0" y="0"/>
          <a:chExt cx="0" cy="0"/>
        </a:xfrm>
      </p:grpSpPr>
      <p:sp>
        <p:nvSpPr>
          <p:cNvPr id="71" name="タイトル 70">
            <a:extLst>
              <a:ext uri="{FF2B5EF4-FFF2-40B4-BE49-F238E27FC236}">
                <a16:creationId xmlns:a16="http://schemas.microsoft.com/office/drawing/2014/main" id="{5967C51F-CC54-A1EA-1807-FF1E4BCB62C3}"/>
              </a:ext>
            </a:extLst>
          </p:cNvPr>
          <p:cNvSpPr>
            <a:spLocks noGrp="1"/>
          </p:cNvSpPr>
          <p:nvPr>
            <p:ph type="title"/>
          </p:nvPr>
        </p:nvSpPr>
        <p:spPr>
          <a:xfrm>
            <a:off x="0" y="0"/>
            <a:ext cx="8115300" cy="476250"/>
          </a:xfrm>
        </p:spPr>
        <p:txBody>
          <a:bodyPr/>
          <a:lstStyle/>
          <a:p>
            <a:r>
              <a:rPr kumimoji="1" lang="ja-JP" altLang="en-US" sz="2400" b="1">
                <a:latin typeface="Meiryo UI" panose="020B0604030504040204" pitchFamily="50" charset="-128"/>
                <a:ea typeface="Meiryo UI" panose="020B0604030504040204" pitchFamily="50" charset="-128"/>
              </a:rPr>
              <a:t>警戒レベル相当情報以外の特別警報・警報・注意報</a:t>
            </a:r>
          </a:p>
        </p:txBody>
      </p:sp>
      <p:sp>
        <p:nvSpPr>
          <p:cNvPr id="3" name="スライド番号プレースホルダー 2">
            <a:extLst>
              <a:ext uri="{FF2B5EF4-FFF2-40B4-BE49-F238E27FC236}">
                <a16:creationId xmlns:a16="http://schemas.microsoft.com/office/drawing/2014/main" id="{6526D9BD-F835-9C52-2D5D-87F46C92FE2C}"/>
              </a:ext>
            </a:extLst>
          </p:cNvPr>
          <p:cNvSpPr txBox="1">
            <a:spLocks/>
          </p:cNvSpPr>
          <p:nvPr/>
        </p:nvSpPr>
        <p:spPr bwMode="auto">
          <a:xfrm>
            <a:off x="7010400" y="6479862"/>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rPr>
              <a:pPr fontAlgn="auto">
                <a:spcBef>
                  <a:spcPts val="0"/>
                </a:spcBef>
                <a:spcAft>
                  <a:spcPts val="0"/>
                </a:spcAft>
                <a:defRPr/>
              </a:pPr>
              <a:t>7</a:t>
            </a:fld>
            <a:endParaRPr lang="en-US" altLang="ja-JP">
              <a:solidFill>
                <a:prstClr val="black"/>
              </a:solidFill>
            </a:endParaRPr>
          </a:p>
        </p:txBody>
      </p:sp>
      <p:sp>
        <p:nvSpPr>
          <p:cNvPr id="72" name="テキスト ボックス 71">
            <a:extLst>
              <a:ext uri="{FF2B5EF4-FFF2-40B4-BE49-F238E27FC236}">
                <a16:creationId xmlns:a16="http://schemas.microsoft.com/office/drawing/2014/main" id="{1C6AB89D-997E-D2E0-5A7E-F2F0A606F4F8}"/>
              </a:ext>
            </a:extLst>
          </p:cNvPr>
          <p:cNvSpPr txBox="1"/>
          <p:nvPr/>
        </p:nvSpPr>
        <p:spPr>
          <a:xfrm>
            <a:off x="119253" y="718566"/>
            <a:ext cx="8900922" cy="1200329"/>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l"/>
            </a:pPr>
            <a:r>
              <a:rPr lang="ja-JP" altLang="en-US">
                <a:latin typeface="Meiryo UI"/>
                <a:ea typeface="Meiryo UI"/>
              </a:rPr>
              <a:t>警戒レベル相当情報（河川氾濫、大雨、土砂災害、高潮）以外の特別警報・警報・注意報は、</a:t>
            </a:r>
            <a:r>
              <a:rPr lang="ja-JP" altLang="en-US" b="1" u="sng">
                <a:latin typeface="Meiryo UI"/>
                <a:ea typeface="Meiryo UI"/>
              </a:rPr>
              <a:t>これまでと変わりません</a:t>
            </a:r>
            <a:r>
              <a:rPr lang="ja-JP" altLang="en-US">
                <a:latin typeface="Meiryo UI"/>
                <a:ea typeface="Meiryo UI"/>
              </a:rPr>
              <a:t>。</a:t>
            </a:r>
            <a:endParaRPr lang="en-US" altLang="ja-JP">
              <a:latin typeface="Meiryo UI"/>
              <a:ea typeface="Meiryo UI"/>
            </a:endParaRPr>
          </a:p>
          <a:p>
            <a:pPr marL="285750" indent="-285750">
              <a:buFont typeface="Wingdings" panose="05000000000000000000" pitchFamily="2" charset="2"/>
              <a:buChar char="l"/>
            </a:pPr>
            <a:r>
              <a:rPr lang="ja-JP" altLang="en-US">
                <a:latin typeface="Meiryo UI"/>
                <a:ea typeface="Meiryo UI"/>
              </a:rPr>
              <a:t>これら情報について、気象庁ホームページ等では、特別警報は黒、警報は赤を用いるが、</a:t>
            </a:r>
            <a:r>
              <a:rPr lang="ja-JP" altLang="en-US" b="1" u="sng">
                <a:latin typeface="Meiryo UI"/>
                <a:ea typeface="Meiryo UI"/>
              </a:rPr>
              <a:t>警戒レベルには相当しない</a:t>
            </a:r>
            <a:r>
              <a:rPr lang="ja-JP" altLang="en-US">
                <a:latin typeface="Meiryo UI"/>
                <a:ea typeface="Meiryo UI"/>
              </a:rPr>
              <a:t>ことに留意してください。</a:t>
            </a:r>
          </a:p>
        </p:txBody>
      </p:sp>
      <p:graphicFrame>
        <p:nvGraphicFramePr>
          <p:cNvPr id="73" name="表 4">
            <a:extLst>
              <a:ext uri="{FF2B5EF4-FFF2-40B4-BE49-F238E27FC236}">
                <a16:creationId xmlns:a16="http://schemas.microsoft.com/office/drawing/2014/main" id="{CDA32ABA-A506-37F4-5567-4C78CDE6E102}"/>
              </a:ext>
            </a:extLst>
          </p:cNvPr>
          <p:cNvGraphicFramePr>
            <a:graphicFrameLocks noGrp="1"/>
          </p:cNvGraphicFramePr>
          <p:nvPr>
            <p:extLst>
              <p:ext uri="{D42A27DB-BD31-4B8C-83A1-F6EECF244321}">
                <p14:modId xmlns:p14="http://schemas.microsoft.com/office/powerpoint/2010/main" val="1565142910"/>
              </p:ext>
            </p:extLst>
          </p:nvPr>
        </p:nvGraphicFramePr>
        <p:xfrm>
          <a:off x="749300" y="2947354"/>
          <a:ext cx="7251700" cy="1919274"/>
        </p:xfrm>
        <a:graphic>
          <a:graphicData uri="http://schemas.openxmlformats.org/drawingml/2006/table">
            <a:tbl>
              <a:tblPr firstRow="1" bandRow="1">
                <a:tableStyleId>{5C22544A-7EE6-4342-B048-85BDC9FD1C3A}</a:tableStyleId>
              </a:tblPr>
              <a:tblGrid>
                <a:gridCol w="1800759">
                  <a:extLst>
                    <a:ext uri="{9D8B030D-6E8A-4147-A177-3AD203B41FA5}">
                      <a16:colId xmlns:a16="http://schemas.microsoft.com/office/drawing/2014/main" val="3345366451"/>
                    </a:ext>
                  </a:extLst>
                </a:gridCol>
                <a:gridCol w="5450941">
                  <a:extLst>
                    <a:ext uri="{9D8B030D-6E8A-4147-A177-3AD203B41FA5}">
                      <a16:colId xmlns:a16="http://schemas.microsoft.com/office/drawing/2014/main" val="292480099"/>
                    </a:ext>
                  </a:extLst>
                </a:gridCol>
              </a:tblGrid>
              <a:tr h="618406">
                <a:tc>
                  <a:txBody>
                    <a:bodyPr/>
                    <a:lstStyle/>
                    <a:p>
                      <a:pPr algn="ctr"/>
                      <a:r>
                        <a:rPr kumimoji="1" lang="ja-JP" altLang="en-US" sz="1800" b="1" spc="-100" baseline="0">
                          <a:latin typeface="Meiryo UI"/>
                          <a:ea typeface="Meiryo UI"/>
                        </a:rPr>
                        <a:t>特別警報</a:t>
                      </a:r>
                      <a:endParaRPr kumimoji="1" lang="en-US" altLang="ja-JP" sz="1800" b="1" spc="-100" baseline="0">
                        <a:latin typeface="Meiryo UI"/>
                        <a:ea typeface="Meiryo U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kumimoji="1" lang="ja-JP" altLang="en-US" sz="1800" b="0" spc="-20" baseline="0">
                          <a:solidFill>
                            <a:schemeClr val="bg1"/>
                          </a:solidFill>
                          <a:latin typeface="Meiryo UI"/>
                          <a:ea typeface="Meiryo UI"/>
                        </a:rPr>
                        <a:t>　暴風、波浪、大雪、暴風雪</a:t>
                      </a:r>
                      <a:endParaRPr kumimoji="1" lang="en-US" altLang="ja-JP" sz="1800" b="0" spc="-20" baseline="0">
                        <a:solidFill>
                          <a:schemeClr val="bg1"/>
                        </a:solidFill>
                        <a:latin typeface="Meiryo UI"/>
                        <a:ea typeface="Meiryo U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tx1"/>
                    </a:solidFill>
                  </a:tcPr>
                </a:tc>
                <a:extLst>
                  <a:ext uri="{0D108BD9-81ED-4DB2-BD59-A6C34878D82A}">
                    <a16:rowId xmlns:a16="http://schemas.microsoft.com/office/drawing/2014/main" val="1228832879"/>
                  </a:ext>
                </a:extLst>
              </a:tr>
              <a:tr h="550728">
                <a:tc>
                  <a:txBody>
                    <a:bodyPr/>
                    <a:lstStyle/>
                    <a:p>
                      <a:pPr algn="ctr"/>
                      <a:r>
                        <a:rPr kumimoji="1" lang="ja-JP" altLang="en-US" sz="1800" b="1" spc="-100" baseline="0">
                          <a:solidFill>
                            <a:schemeClr val="bg1"/>
                          </a:solidFill>
                          <a:latin typeface="Meiryo UI"/>
                          <a:ea typeface="Meiryo UI"/>
                        </a:rPr>
                        <a:t>警報</a:t>
                      </a:r>
                      <a:endParaRPr kumimoji="1" lang="en-US" altLang="ja-JP" sz="1800" b="1" spc="-100" baseline="0">
                        <a:solidFill>
                          <a:schemeClr val="bg1"/>
                        </a:solidFill>
                        <a:latin typeface="Meiryo UI"/>
                        <a:ea typeface="Meiryo U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2800"/>
                    </a:solidFill>
                  </a:tcPr>
                </a:tc>
                <a:tc>
                  <a:txBody>
                    <a:bodyPr/>
                    <a:lstStyle/>
                    <a:p>
                      <a:pPr algn="l"/>
                      <a:r>
                        <a:rPr kumimoji="1" lang="ja-JP" altLang="en-US" sz="1800" b="0" spc="-20" baseline="0">
                          <a:solidFill>
                            <a:schemeClr val="bg1"/>
                          </a:solidFill>
                          <a:latin typeface="Meiryo UI"/>
                          <a:ea typeface="Meiryo UI"/>
                        </a:rPr>
                        <a:t>　暴風、波浪、大雪、暴風雪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F2800"/>
                    </a:solidFill>
                  </a:tcPr>
                </a:tc>
                <a:extLst>
                  <a:ext uri="{0D108BD9-81ED-4DB2-BD59-A6C34878D82A}">
                    <a16:rowId xmlns:a16="http://schemas.microsoft.com/office/drawing/2014/main" val="60432024"/>
                  </a:ext>
                </a:extLst>
              </a:tr>
              <a:tr h="750140">
                <a:tc>
                  <a:txBody>
                    <a:bodyPr/>
                    <a:lstStyle/>
                    <a:p>
                      <a:pPr algn="ctr"/>
                      <a:r>
                        <a:rPr kumimoji="1" lang="ja-JP" altLang="en-US" sz="1800" b="1" spc="-100" baseline="0">
                          <a:latin typeface="Meiryo UI"/>
                          <a:ea typeface="Meiryo UI"/>
                        </a:rPr>
                        <a:t>注意報</a:t>
                      </a:r>
                      <a:endParaRPr kumimoji="1" lang="en-US" altLang="ja-JP" sz="1800" b="1" spc="-100" baseline="0">
                        <a:latin typeface="Meiryo UI"/>
                        <a:ea typeface="Meiryo U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E700"/>
                    </a:solidFill>
                  </a:tcPr>
                </a:tc>
                <a:tc>
                  <a:txBody>
                    <a:bodyPr/>
                    <a:lstStyle/>
                    <a:p>
                      <a:pPr algn="l"/>
                      <a:r>
                        <a:rPr kumimoji="1" lang="ja-JP" altLang="en-US" sz="1800" b="0" spc="-20" baseline="0">
                          <a:solidFill>
                            <a:schemeClr val="tx1"/>
                          </a:solidFill>
                          <a:effectLst/>
                          <a:latin typeface="Meiryo UI"/>
                          <a:ea typeface="Meiryo UI"/>
                        </a:rPr>
                        <a:t>　強風、波浪、大雪、風雪、</a:t>
                      </a:r>
                      <a:endParaRPr kumimoji="1" lang="en-US" altLang="ja-JP" sz="1800" b="0" spc="-20" baseline="0">
                        <a:solidFill>
                          <a:schemeClr val="tx1"/>
                        </a:solidFill>
                        <a:effectLst/>
                        <a:latin typeface="Meiryo UI"/>
                        <a:ea typeface="Meiryo UI"/>
                      </a:endParaRPr>
                    </a:p>
                    <a:p>
                      <a:pPr algn="l"/>
                      <a:r>
                        <a:rPr kumimoji="1" lang="ja-JP" altLang="en-US" sz="1800" b="0" spc="-20" baseline="0">
                          <a:solidFill>
                            <a:schemeClr val="tx1"/>
                          </a:solidFill>
                          <a:effectLst/>
                          <a:latin typeface="Meiryo UI"/>
                          <a:ea typeface="Meiryo UI"/>
                        </a:rPr>
                        <a:t>　濃霧、雷、乾燥、なだれ、着氷、着雪、霜、低温、融雪</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2E700"/>
                    </a:solidFill>
                  </a:tcPr>
                </a:tc>
                <a:extLst>
                  <a:ext uri="{0D108BD9-81ED-4DB2-BD59-A6C34878D82A}">
                    <a16:rowId xmlns:a16="http://schemas.microsoft.com/office/drawing/2014/main" val="3981092589"/>
                  </a:ext>
                </a:extLst>
              </a:tr>
            </a:tbl>
          </a:graphicData>
        </a:graphic>
      </p:graphicFrame>
      <p:sp>
        <p:nvSpPr>
          <p:cNvPr id="74" name="テキスト ボックス 73">
            <a:extLst>
              <a:ext uri="{FF2B5EF4-FFF2-40B4-BE49-F238E27FC236}">
                <a16:creationId xmlns:a16="http://schemas.microsoft.com/office/drawing/2014/main" id="{9C0B8979-D918-475B-7568-785803F6DEA1}"/>
              </a:ext>
            </a:extLst>
          </p:cNvPr>
          <p:cNvSpPr txBox="1"/>
          <p:nvPr/>
        </p:nvSpPr>
        <p:spPr>
          <a:xfrm>
            <a:off x="386208" y="2349381"/>
            <a:ext cx="5341492"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警戒レベル相当情報以外の特別警報・警報・注意報</a:t>
            </a:r>
          </a:p>
        </p:txBody>
      </p:sp>
      <p:sp>
        <p:nvSpPr>
          <p:cNvPr id="76" name="テキスト ボックス 75">
            <a:extLst>
              <a:ext uri="{FF2B5EF4-FFF2-40B4-BE49-F238E27FC236}">
                <a16:creationId xmlns:a16="http://schemas.microsoft.com/office/drawing/2014/main" id="{088F53E3-95C9-CC11-18EA-AC8825B7D25E}"/>
              </a:ext>
            </a:extLst>
          </p:cNvPr>
          <p:cNvSpPr txBox="1"/>
          <p:nvPr/>
        </p:nvSpPr>
        <p:spPr>
          <a:xfrm>
            <a:off x="506952" y="5095269"/>
            <a:ext cx="7973124" cy="584775"/>
          </a:xfrm>
          <a:prstGeom prst="rect">
            <a:avLst/>
          </a:prstGeom>
          <a:noFill/>
        </p:spPr>
        <p:txBody>
          <a:bodyPr wrap="square" rtlCol="0">
            <a:spAutoFit/>
          </a:bodyPr>
          <a:lstStyle/>
          <a:p>
            <a:r>
              <a:rPr kumimoji="1" lang="en-US" altLang="ja-JP" sz="1600">
                <a:latin typeface="Meiryo UI" panose="020B0604030504040204" pitchFamily="50" charset="-128"/>
                <a:ea typeface="Meiryo UI" panose="020B0604030504040204" pitchFamily="50" charset="-128"/>
              </a:rPr>
              <a:t>※</a:t>
            </a:r>
            <a:r>
              <a:rPr kumimoji="1" lang="ja-JP" altLang="en-US" sz="1600">
                <a:latin typeface="Meiryo UI" panose="020B0604030504040204" pitchFamily="50" charset="-128"/>
                <a:ea typeface="Meiryo UI" panose="020B0604030504040204" pitchFamily="50" charset="-128"/>
              </a:rPr>
              <a:t>これらの特別警報や警報は、</a:t>
            </a:r>
            <a:r>
              <a:rPr lang="ja-JP" altLang="en-US" sz="1600">
                <a:latin typeface="Meiryo UI" panose="020B0604030504040204" pitchFamily="50" charset="-128"/>
                <a:ea typeface="Meiryo UI" panose="020B0604030504040204" pitchFamily="50" charset="-128"/>
              </a:rPr>
              <a:t>レベル５（緊急安全確保）やレベル３（高齢者等避難）には相当しないことに留意してください。</a:t>
            </a:r>
            <a:endParaRPr kumimoji="1" lang="ja-JP" altLang="en-US" sz="16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740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EC428-6164-0651-83AC-BC4FA5CF7FE6}"/>
            </a:ext>
          </a:extLst>
        </p:cNvPr>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6873B322-0AE5-18A7-8C3A-FF2DE764529C}"/>
              </a:ext>
            </a:extLst>
          </p:cNvPr>
          <p:cNvSpPr/>
          <p:nvPr/>
        </p:nvSpPr>
        <p:spPr>
          <a:xfrm>
            <a:off x="1875714" y="2071224"/>
            <a:ext cx="1765089" cy="266008"/>
          </a:xfrm>
          <a:prstGeom prst="rect">
            <a:avLst/>
          </a:prstGeom>
          <a:gradFill flip="none" rotWithShape="1">
            <a:gsLst>
              <a:gs pos="0">
                <a:srgbClr val="CCFFCC"/>
              </a:gs>
              <a:gs pos="50000">
                <a:srgbClr val="CCFFCC"/>
              </a:gs>
              <a:gs pos="75000">
                <a:srgbClr val="CCFFCC"/>
              </a:gs>
              <a:gs pos="100000">
                <a:srgbClr val="FFFF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9314801A-C7C9-ABDC-C332-4EBDD9E697E4}"/>
              </a:ext>
            </a:extLst>
          </p:cNvPr>
          <p:cNvSpPr/>
          <p:nvPr/>
        </p:nvSpPr>
        <p:spPr>
          <a:xfrm>
            <a:off x="3640803" y="2071224"/>
            <a:ext cx="2067501" cy="266008"/>
          </a:xfrm>
          <a:prstGeom prst="rect">
            <a:avLst/>
          </a:prstGeom>
          <a:gradFill>
            <a:gsLst>
              <a:gs pos="0">
                <a:srgbClr val="FFFFCC"/>
              </a:gs>
              <a:gs pos="50000">
                <a:srgbClr val="FFFFCC"/>
              </a:gs>
              <a:gs pos="75000">
                <a:srgbClr val="FFFFCC"/>
              </a:gs>
              <a:gs pos="100000">
                <a:srgbClr val="FFCC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EDEEBB31-69C5-42A9-74B1-87594595E079}"/>
              </a:ext>
            </a:extLst>
          </p:cNvPr>
          <p:cNvSpPr/>
          <p:nvPr/>
        </p:nvSpPr>
        <p:spPr>
          <a:xfrm>
            <a:off x="5708309" y="2071224"/>
            <a:ext cx="3235439" cy="266008"/>
          </a:xfrm>
          <a:prstGeom prst="rect">
            <a:avLst/>
          </a:prstGeom>
          <a:gradFill flip="none" rotWithShape="1">
            <a:gsLst>
              <a:gs pos="0">
                <a:srgbClr val="FFCCFF"/>
              </a:gs>
              <a:gs pos="50000">
                <a:srgbClr val="FFCCFF"/>
              </a:gs>
              <a:gs pos="100000">
                <a:schemeClr val="bg1">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cxnSp>
        <p:nvCxnSpPr>
          <p:cNvPr id="18" name="直線矢印コネクタ 17">
            <a:extLst>
              <a:ext uri="{FF2B5EF4-FFF2-40B4-BE49-F238E27FC236}">
                <a16:creationId xmlns:a16="http://schemas.microsoft.com/office/drawing/2014/main" id="{0EF9C0DF-5504-377F-65F1-C791CB18A9A7}"/>
              </a:ext>
            </a:extLst>
          </p:cNvPr>
          <p:cNvCxnSpPr/>
          <p:nvPr/>
        </p:nvCxnSpPr>
        <p:spPr>
          <a:xfrm>
            <a:off x="200251" y="2214425"/>
            <a:ext cx="8782254" cy="0"/>
          </a:xfrm>
          <a:prstGeom prst="straightConnector1">
            <a:avLst/>
          </a:prstGeom>
          <a:ln w="38100">
            <a:solidFill>
              <a:srgbClr val="00206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4404551-D457-AA93-96DE-4810AFD462A3}"/>
              </a:ext>
            </a:extLst>
          </p:cNvPr>
          <p:cNvCxnSpPr/>
          <p:nvPr/>
        </p:nvCxnSpPr>
        <p:spPr>
          <a:xfrm>
            <a:off x="471364" y="2077575"/>
            <a:ext cx="0" cy="286985"/>
          </a:xfrm>
          <a:prstGeom prst="line">
            <a:avLst/>
          </a:prstGeom>
          <a:ln w="571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テキスト ボックス 45">
            <a:extLst>
              <a:ext uri="{FF2B5EF4-FFF2-40B4-BE49-F238E27FC236}">
                <a16:creationId xmlns:a16="http://schemas.microsoft.com/office/drawing/2014/main" id="{EC0110AD-0A7D-31C6-AEF9-771CB5497E26}"/>
              </a:ext>
            </a:extLst>
          </p:cNvPr>
          <p:cNvSpPr txBox="1">
            <a:spLocks noChangeArrowheads="1"/>
          </p:cNvSpPr>
          <p:nvPr/>
        </p:nvSpPr>
        <p:spPr bwMode="auto">
          <a:xfrm flipH="1">
            <a:off x="6043670" y="2360679"/>
            <a:ext cx="1295970" cy="276999"/>
          </a:xfrm>
          <a:prstGeom prst="rect">
            <a:avLst/>
          </a:prstGeom>
          <a:noFill/>
          <a:ln w="9525">
            <a:noFill/>
            <a:miter lim="800000"/>
            <a:headEnd/>
            <a:tailEnd/>
          </a:ln>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時間前</a:t>
            </a:r>
          </a:p>
        </p:txBody>
      </p:sp>
      <p:sp>
        <p:nvSpPr>
          <p:cNvPr id="22" name="テキスト ボックス 46">
            <a:extLst>
              <a:ext uri="{FF2B5EF4-FFF2-40B4-BE49-F238E27FC236}">
                <a16:creationId xmlns:a16="http://schemas.microsoft.com/office/drawing/2014/main" id="{A4033103-8319-01CD-8944-9B2B4DA4D217}"/>
              </a:ext>
            </a:extLst>
          </p:cNvPr>
          <p:cNvSpPr txBox="1">
            <a:spLocks noChangeArrowheads="1"/>
          </p:cNvSpPr>
          <p:nvPr/>
        </p:nvSpPr>
        <p:spPr bwMode="auto">
          <a:xfrm flipH="1">
            <a:off x="1281264" y="2362096"/>
            <a:ext cx="1152128" cy="276999"/>
          </a:xfrm>
          <a:prstGeom prst="rect">
            <a:avLst/>
          </a:prstGeom>
          <a:noFill/>
          <a:ln w="9525">
            <a:noFill/>
            <a:miter lim="800000"/>
            <a:headEnd/>
            <a:tailEnd/>
          </a:ln>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2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日前</a:t>
            </a:r>
          </a:p>
        </p:txBody>
      </p:sp>
      <p:sp>
        <p:nvSpPr>
          <p:cNvPr id="23" name="テキスト ボックス 47">
            <a:extLst>
              <a:ext uri="{FF2B5EF4-FFF2-40B4-BE49-F238E27FC236}">
                <a16:creationId xmlns:a16="http://schemas.microsoft.com/office/drawing/2014/main" id="{9993108B-8AB6-19AF-7DCD-BB7F569A1AB8}"/>
              </a:ext>
            </a:extLst>
          </p:cNvPr>
          <p:cNvSpPr txBox="1">
            <a:spLocks noChangeArrowheads="1"/>
          </p:cNvSpPr>
          <p:nvPr/>
        </p:nvSpPr>
        <p:spPr bwMode="auto">
          <a:xfrm flipH="1">
            <a:off x="-54160" y="2360679"/>
            <a:ext cx="1008112" cy="276999"/>
          </a:xfrm>
          <a:prstGeom prst="rect">
            <a:avLst/>
          </a:prstGeom>
          <a:noFill/>
          <a:ln w="9525">
            <a:noFill/>
            <a:miter lim="800000"/>
            <a:headEnd/>
            <a:tailEnd/>
          </a:ln>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2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日前</a:t>
            </a:r>
          </a:p>
        </p:txBody>
      </p:sp>
      <p:grpSp>
        <p:nvGrpSpPr>
          <p:cNvPr id="25" name="グループ化 24">
            <a:extLst>
              <a:ext uri="{FF2B5EF4-FFF2-40B4-BE49-F238E27FC236}">
                <a16:creationId xmlns:a16="http://schemas.microsoft.com/office/drawing/2014/main" id="{850F76C3-C944-D22E-E26E-44E95F045A37}"/>
              </a:ext>
            </a:extLst>
          </p:cNvPr>
          <p:cNvGrpSpPr/>
          <p:nvPr/>
        </p:nvGrpSpPr>
        <p:grpSpPr>
          <a:xfrm>
            <a:off x="7475963" y="2078983"/>
            <a:ext cx="1564181" cy="753447"/>
            <a:chOff x="7452320" y="2253526"/>
            <a:chExt cx="1394085" cy="583229"/>
          </a:xfrm>
        </p:grpSpPr>
        <p:sp>
          <p:nvSpPr>
            <p:cNvPr id="26" name="爆発 1 20">
              <a:extLst>
                <a:ext uri="{FF2B5EF4-FFF2-40B4-BE49-F238E27FC236}">
                  <a16:creationId xmlns:a16="http://schemas.microsoft.com/office/drawing/2014/main" id="{AA19ABC4-E175-9FF8-2AE8-2D6BC5B448D7}"/>
                </a:ext>
              </a:extLst>
            </p:cNvPr>
            <p:cNvSpPr/>
            <p:nvPr/>
          </p:nvSpPr>
          <p:spPr>
            <a:xfrm>
              <a:off x="7452320" y="2253526"/>
              <a:ext cx="1394085" cy="583229"/>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a:extLst>
                <a:ext uri="{FF2B5EF4-FFF2-40B4-BE49-F238E27FC236}">
                  <a16:creationId xmlns:a16="http://schemas.microsoft.com/office/drawing/2014/main" id="{21BD56CF-01C0-ED68-0586-C617C07093FB}"/>
                </a:ext>
              </a:extLst>
            </p:cNvPr>
            <p:cNvSpPr txBox="1"/>
            <p:nvPr/>
          </p:nvSpPr>
          <p:spPr>
            <a:xfrm flipH="1">
              <a:off x="7719222" y="2457482"/>
              <a:ext cx="1005403" cy="2620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w="3175">
                    <a:solidFill>
                      <a:srgbClr val="FF0000"/>
                    </a:solid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現象発生</a:t>
              </a:r>
            </a:p>
          </p:txBody>
        </p:sp>
      </p:grpSp>
      <p:cxnSp>
        <p:nvCxnSpPr>
          <p:cNvPr id="29" name="直線コネクタ 28">
            <a:extLst>
              <a:ext uri="{FF2B5EF4-FFF2-40B4-BE49-F238E27FC236}">
                <a16:creationId xmlns:a16="http://schemas.microsoft.com/office/drawing/2014/main" id="{40D94BD1-FE76-A3E1-F3F6-F895F83F89FA}"/>
              </a:ext>
            </a:extLst>
          </p:cNvPr>
          <p:cNvCxnSpPr/>
          <p:nvPr/>
        </p:nvCxnSpPr>
        <p:spPr>
          <a:xfrm>
            <a:off x="1875720" y="2070410"/>
            <a:ext cx="0" cy="286985"/>
          </a:xfrm>
          <a:prstGeom prst="line">
            <a:avLst/>
          </a:prstGeom>
          <a:ln w="571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0FF09DB-4D42-E9D0-78D9-28AF170B3ED4}"/>
              </a:ext>
            </a:extLst>
          </p:cNvPr>
          <p:cNvCxnSpPr/>
          <p:nvPr/>
        </p:nvCxnSpPr>
        <p:spPr>
          <a:xfrm>
            <a:off x="2548671" y="2070410"/>
            <a:ext cx="0" cy="286985"/>
          </a:xfrm>
          <a:prstGeom prst="line">
            <a:avLst/>
          </a:prstGeom>
          <a:ln w="571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26C0832C-0EB4-52E6-50DA-F96E770471A0}"/>
              </a:ext>
            </a:extLst>
          </p:cNvPr>
          <p:cNvCxnSpPr/>
          <p:nvPr/>
        </p:nvCxnSpPr>
        <p:spPr>
          <a:xfrm>
            <a:off x="6692061" y="2070410"/>
            <a:ext cx="0" cy="286985"/>
          </a:xfrm>
          <a:prstGeom prst="line">
            <a:avLst/>
          </a:prstGeom>
          <a:ln w="571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1B13E5A5-0135-5F6F-0571-17A2730D3438}"/>
              </a:ext>
            </a:extLst>
          </p:cNvPr>
          <p:cNvCxnSpPr/>
          <p:nvPr/>
        </p:nvCxnSpPr>
        <p:spPr>
          <a:xfrm>
            <a:off x="4361355" y="2060735"/>
            <a:ext cx="0" cy="286985"/>
          </a:xfrm>
          <a:prstGeom prst="line">
            <a:avLst/>
          </a:prstGeom>
          <a:ln w="57150">
            <a:solidFill>
              <a:srgbClr val="00206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テキスト ボックス 45">
            <a:extLst>
              <a:ext uri="{FF2B5EF4-FFF2-40B4-BE49-F238E27FC236}">
                <a16:creationId xmlns:a16="http://schemas.microsoft.com/office/drawing/2014/main" id="{14CD1CC9-221D-707C-2030-62D437913B0A}"/>
              </a:ext>
            </a:extLst>
          </p:cNvPr>
          <p:cNvSpPr txBox="1">
            <a:spLocks noChangeArrowheads="1"/>
          </p:cNvSpPr>
          <p:nvPr/>
        </p:nvSpPr>
        <p:spPr bwMode="auto">
          <a:xfrm flipH="1">
            <a:off x="3709223" y="2360679"/>
            <a:ext cx="1295970" cy="276999"/>
          </a:xfrm>
          <a:prstGeom prst="rect">
            <a:avLst/>
          </a:prstGeom>
          <a:noFill/>
          <a:ln w="9525">
            <a:noFill/>
            <a:miter lim="800000"/>
            <a:headEnd/>
            <a:tailEnd/>
          </a:ln>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2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時間前</a:t>
            </a:r>
          </a:p>
        </p:txBody>
      </p:sp>
      <p:grpSp>
        <p:nvGrpSpPr>
          <p:cNvPr id="42" name="Group 32">
            <a:extLst>
              <a:ext uri="{FF2B5EF4-FFF2-40B4-BE49-F238E27FC236}">
                <a16:creationId xmlns:a16="http://schemas.microsoft.com/office/drawing/2014/main" id="{1DFBB350-4917-9616-C1CB-DE9F168169A4}"/>
              </a:ext>
            </a:extLst>
          </p:cNvPr>
          <p:cNvGrpSpPr>
            <a:grpSpLocks/>
          </p:cNvGrpSpPr>
          <p:nvPr/>
        </p:nvGrpSpPr>
        <p:grpSpPr bwMode="auto">
          <a:xfrm>
            <a:off x="4361355" y="4755777"/>
            <a:ext cx="4410422" cy="675566"/>
            <a:chOff x="210" y="385"/>
            <a:chExt cx="1212" cy="210"/>
          </a:xfrm>
          <a:solidFill>
            <a:schemeClr val="accent6">
              <a:lumMod val="75000"/>
            </a:schemeClr>
          </a:solidFill>
        </p:grpSpPr>
        <p:sp>
          <p:nvSpPr>
            <p:cNvPr id="43" name="AutoShape 33">
              <a:extLst>
                <a:ext uri="{FF2B5EF4-FFF2-40B4-BE49-F238E27FC236}">
                  <a16:creationId xmlns:a16="http://schemas.microsoft.com/office/drawing/2014/main" id="{E03D6F0B-1700-525A-6AB6-3451097A5351}"/>
                </a:ext>
              </a:extLst>
            </p:cNvPr>
            <p:cNvSpPr>
              <a:spLocks noChangeArrowheads="1"/>
            </p:cNvSpPr>
            <p:nvPr/>
          </p:nvSpPr>
          <p:spPr bwMode="auto">
            <a:xfrm>
              <a:off x="243" y="413"/>
              <a:ext cx="1179" cy="182"/>
            </a:xfrm>
            <a:prstGeom prst="roundRect">
              <a:avLst>
                <a:gd name="adj" fmla="val 16667"/>
              </a:avLst>
            </a:prstGeom>
            <a:grpFill/>
            <a:ln w="381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AutoShape 34">
              <a:extLst>
                <a:ext uri="{FF2B5EF4-FFF2-40B4-BE49-F238E27FC236}">
                  <a16:creationId xmlns:a16="http://schemas.microsoft.com/office/drawing/2014/main" id="{E72DAEAA-E7ED-28DA-7E83-C0ED3AB1561D}"/>
                </a:ext>
              </a:extLst>
            </p:cNvPr>
            <p:cNvSpPr>
              <a:spLocks noChangeArrowheads="1"/>
            </p:cNvSpPr>
            <p:nvPr/>
          </p:nvSpPr>
          <p:spPr bwMode="auto">
            <a:xfrm>
              <a:off x="210" y="385"/>
              <a:ext cx="1191" cy="182"/>
            </a:xfrm>
            <a:prstGeom prst="roundRect">
              <a:avLst>
                <a:gd name="adj" fmla="val 16667"/>
              </a:avLst>
            </a:prstGeom>
            <a:grpFill/>
            <a:ln w="38100">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警戒レベル相当情報・</a:t>
              </a:r>
              <a:endParaRPr kumimoji="1" lang="en-US" altLang="ja-JP"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その他の注意報・警報</a:t>
              </a:r>
              <a:r>
                <a:rPr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特別警報</a:t>
              </a:r>
            </a:p>
          </p:txBody>
        </p:sp>
      </p:grpSp>
      <p:grpSp>
        <p:nvGrpSpPr>
          <p:cNvPr id="45" name="グループ化 44">
            <a:extLst>
              <a:ext uri="{FF2B5EF4-FFF2-40B4-BE49-F238E27FC236}">
                <a16:creationId xmlns:a16="http://schemas.microsoft.com/office/drawing/2014/main" id="{743E372A-5072-9E21-0DA7-68DD3E9EDF85}"/>
              </a:ext>
            </a:extLst>
          </p:cNvPr>
          <p:cNvGrpSpPr/>
          <p:nvPr/>
        </p:nvGrpSpPr>
        <p:grpSpPr>
          <a:xfrm>
            <a:off x="1833317" y="3361054"/>
            <a:ext cx="6938460" cy="614107"/>
            <a:chOff x="3959225" y="5634413"/>
            <a:chExt cx="3641684" cy="519112"/>
          </a:xfrm>
        </p:grpSpPr>
        <p:sp>
          <p:nvSpPr>
            <p:cNvPr id="46" name="AutoShape 33">
              <a:extLst>
                <a:ext uri="{FF2B5EF4-FFF2-40B4-BE49-F238E27FC236}">
                  <a16:creationId xmlns:a16="http://schemas.microsoft.com/office/drawing/2014/main" id="{510A148F-111C-B6CF-A497-68DAF66FDB9B}"/>
                </a:ext>
              </a:extLst>
            </p:cNvPr>
            <p:cNvSpPr>
              <a:spLocks noChangeArrowheads="1"/>
            </p:cNvSpPr>
            <p:nvPr/>
          </p:nvSpPr>
          <p:spPr bwMode="auto">
            <a:xfrm>
              <a:off x="4011079" y="5703627"/>
              <a:ext cx="3589830" cy="449898"/>
            </a:xfrm>
            <a:prstGeom prst="roundRect">
              <a:avLst>
                <a:gd name="adj" fmla="val 16667"/>
              </a:avLst>
            </a:prstGeom>
            <a:solidFill>
              <a:srgbClr val="989FD4"/>
            </a:solidFill>
            <a:ln w="381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AutoShape 34">
              <a:extLst>
                <a:ext uri="{FF2B5EF4-FFF2-40B4-BE49-F238E27FC236}">
                  <a16:creationId xmlns:a16="http://schemas.microsoft.com/office/drawing/2014/main" id="{4A98C2F8-FD59-79AC-FDCD-4A0343B7EDD8}"/>
                </a:ext>
              </a:extLst>
            </p:cNvPr>
            <p:cNvSpPr>
              <a:spLocks noChangeArrowheads="1"/>
            </p:cNvSpPr>
            <p:nvPr/>
          </p:nvSpPr>
          <p:spPr bwMode="auto">
            <a:xfrm>
              <a:off x="3959225" y="5634413"/>
              <a:ext cx="3604873" cy="449897"/>
            </a:xfrm>
            <a:prstGeom prst="roundRect">
              <a:avLst>
                <a:gd name="adj" fmla="val 16667"/>
              </a:avLst>
            </a:prstGeom>
            <a:solidFill>
              <a:srgbClr val="0066CC"/>
            </a:solidFill>
            <a:ln w="38100">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気象解説情報</a:t>
              </a:r>
            </a:p>
          </p:txBody>
        </p:sp>
      </p:grpSp>
      <p:grpSp>
        <p:nvGrpSpPr>
          <p:cNvPr id="54" name="Group 32">
            <a:extLst>
              <a:ext uri="{FF2B5EF4-FFF2-40B4-BE49-F238E27FC236}">
                <a16:creationId xmlns:a16="http://schemas.microsoft.com/office/drawing/2014/main" id="{ECBB092C-3008-AA8E-586E-10C234B77D3A}"/>
              </a:ext>
            </a:extLst>
          </p:cNvPr>
          <p:cNvGrpSpPr>
            <a:grpSpLocks/>
          </p:cNvGrpSpPr>
          <p:nvPr/>
        </p:nvGrpSpPr>
        <p:grpSpPr bwMode="auto">
          <a:xfrm>
            <a:off x="2523721" y="4071324"/>
            <a:ext cx="4167934" cy="597396"/>
            <a:chOff x="210" y="385"/>
            <a:chExt cx="1212" cy="210"/>
          </a:xfrm>
        </p:grpSpPr>
        <p:sp>
          <p:nvSpPr>
            <p:cNvPr id="55" name="AutoShape 33">
              <a:extLst>
                <a:ext uri="{FF2B5EF4-FFF2-40B4-BE49-F238E27FC236}">
                  <a16:creationId xmlns:a16="http://schemas.microsoft.com/office/drawing/2014/main" id="{3AC037EB-C6A2-3F3D-B9A9-6FDB80A55579}"/>
                </a:ext>
              </a:extLst>
            </p:cNvPr>
            <p:cNvSpPr>
              <a:spLocks noChangeArrowheads="1"/>
            </p:cNvSpPr>
            <p:nvPr/>
          </p:nvSpPr>
          <p:spPr bwMode="auto">
            <a:xfrm>
              <a:off x="243" y="413"/>
              <a:ext cx="1179" cy="182"/>
            </a:xfrm>
            <a:prstGeom prst="roundRect">
              <a:avLst>
                <a:gd name="adj" fmla="val 16667"/>
              </a:avLst>
            </a:prstGeom>
            <a:solidFill>
              <a:srgbClr val="989FD4"/>
            </a:solidFill>
            <a:ln w="381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AutoShape 34">
              <a:extLst>
                <a:ext uri="{FF2B5EF4-FFF2-40B4-BE49-F238E27FC236}">
                  <a16:creationId xmlns:a16="http://schemas.microsoft.com/office/drawing/2014/main" id="{A1B84E1B-1BBE-3831-602D-35C127F8DBB7}"/>
                </a:ext>
              </a:extLst>
            </p:cNvPr>
            <p:cNvSpPr>
              <a:spLocks noChangeArrowheads="1"/>
            </p:cNvSpPr>
            <p:nvPr/>
          </p:nvSpPr>
          <p:spPr bwMode="auto">
            <a:xfrm>
              <a:off x="210" y="385"/>
              <a:ext cx="1195" cy="182"/>
            </a:xfrm>
            <a:prstGeom prst="roundRect">
              <a:avLst>
                <a:gd name="adj" fmla="val 16667"/>
              </a:avLst>
            </a:prstGeom>
            <a:solidFill>
              <a:srgbClr val="0066CC"/>
            </a:solidFill>
            <a:ln w="38100">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時系列情報（明日までの警報等の見通し）</a:t>
              </a:r>
            </a:p>
          </p:txBody>
        </p:sp>
      </p:grpSp>
      <p:grpSp>
        <p:nvGrpSpPr>
          <p:cNvPr id="63" name="Group 32">
            <a:extLst>
              <a:ext uri="{FF2B5EF4-FFF2-40B4-BE49-F238E27FC236}">
                <a16:creationId xmlns:a16="http://schemas.microsoft.com/office/drawing/2014/main" id="{7332B9FA-9044-F932-2497-437C71053B31}"/>
              </a:ext>
            </a:extLst>
          </p:cNvPr>
          <p:cNvGrpSpPr>
            <a:grpSpLocks/>
          </p:cNvGrpSpPr>
          <p:nvPr/>
        </p:nvGrpSpPr>
        <p:grpSpPr bwMode="auto">
          <a:xfrm>
            <a:off x="6692060" y="5512202"/>
            <a:ext cx="2075735" cy="556452"/>
            <a:chOff x="-26" y="385"/>
            <a:chExt cx="1426" cy="210"/>
          </a:xfrm>
        </p:grpSpPr>
        <p:sp>
          <p:nvSpPr>
            <p:cNvPr id="64" name="AutoShape 33">
              <a:extLst>
                <a:ext uri="{FF2B5EF4-FFF2-40B4-BE49-F238E27FC236}">
                  <a16:creationId xmlns:a16="http://schemas.microsoft.com/office/drawing/2014/main" id="{3A802D22-2E73-0315-773D-6CB5714DBEB5}"/>
                </a:ext>
              </a:extLst>
            </p:cNvPr>
            <p:cNvSpPr>
              <a:spLocks noChangeArrowheads="1"/>
            </p:cNvSpPr>
            <p:nvPr/>
          </p:nvSpPr>
          <p:spPr bwMode="auto">
            <a:xfrm>
              <a:off x="7" y="413"/>
              <a:ext cx="1393" cy="182"/>
            </a:xfrm>
            <a:prstGeom prst="roundRect">
              <a:avLst>
                <a:gd name="adj" fmla="val 16667"/>
              </a:avLst>
            </a:prstGeom>
            <a:solidFill>
              <a:srgbClr val="989FD4"/>
            </a:solidFill>
            <a:ln w="381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AutoShape 34">
              <a:extLst>
                <a:ext uri="{FF2B5EF4-FFF2-40B4-BE49-F238E27FC236}">
                  <a16:creationId xmlns:a16="http://schemas.microsoft.com/office/drawing/2014/main" id="{BA8F79CB-6642-A8B9-C62A-FB3EAB7C026B}"/>
                </a:ext>
              </a:extLst>
            </p:cNvPr>
            <p:cNvSpPr>
              <a:spLocks noChangeArrowheads="1"/>
            </p:cNvSpPr>
            <p:nvPr/>
          </p:nvSpPr>
          <p:spPr bwMode="auto">
            <a:xfrm>
              <a:off x="-26" y="385"/>
              <a:ext cx="1392" cy="188"/>
            </a:xfrm>
            <a:prstGeom prst="roundRect">
              <a:avLst>
                <a:gd name="adj" fmla="val 16667"/>
              </a:avLst>
            </a:prstGeom>
            <a:solidFill>
              <a:srgbClr val="0066CC"/>
            </a:solidFill>
            <a:ln w="38100">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2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キキクル</a:t>
              </a:r>
              <a:endParaRPr kumimoji="1" lang="ja-JP" altLang="en-US" sz="1400" b="0" i="0" u="none" strike="noStrike" kern="1200" cap="none" spc="-20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8" name="Group 32">
            <a:extLst>
              <a:ext uri="{FF2B5EF4-FFF2-40B4-BE49-F238E27FC236}">
                <a16:creationId xmlns:a16="http://schemas.microsoft.com/office/drawing/2014/main" id="{01DF7CCA-0CC3-F224-F416-D1DFFD53649F}"/>
              </a:ext>
            </a:extLst>
          </p:cNvPr>
          <p:cNvGrpSpPr>
            <a:grpSpLocks/>
          </p:cNvGrpSpPr>
          <p:nvPr/>
        </p:nvGrpSpPr>
        <p:grpSpPr bwMode="auto">
          <a:xfrm>
            <a:off x="6920753" y="6139434"/>
            <a:ext cx="1851024" cy="549442"/>
            <a:chOff x="210" y="385"/>
            <a:chExt cx="1212" cy="210"/>
          </a:xfrm>
          <a:solidFill>
            <a:schemeClr val="accent6">
              <a:lumMod val="75000"/>
            </a:schemeClr>
          </a:solidFill>
        </p:grpSpPr>
        <p:sp>
          <p:nvSpPr>
            <p:cNvPr id="69" name="AutoShape 33">
              <a:extLst>
                <a:ext uri="{FF2B5EF4-FFF2-40B4-BE49-F238E27FC236}">
                  <a16:creationId xmlns:a16="http://schemas.microsoft.com/office/drawing/2014/main" id="{41EAF21B-7B46-7DFF-BF8F-5B58A1D88416}"/>
                </a:ext>
              </a:extLst>
            </p:cNvPr>
            <p:cNvSpPr>
              <a:spLocks noChangeArrowheads="1"/>
            </p:cNvSpPr>
            <p:nvPr/>
          </p:nvSpPr>
          <p:spPr bwMode="auto">
            <a:xfrm>
              <a:off x="243" y="413"/>
              <a:ext cx="1179" cy="182"/>
            </a:xfrm>
            <a:prstGeom prst="roundRect">
              <a:avLst>
                <a:gd name="adj" fmla="val 16667"/>
              </a:avLst>
            </a:prstGeom>
            <a:solidFill>
              <a:srgbClr val="989FD4"/>
            </a:solidFill>
            <a:ln w="381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AutoShape 34">
              <a:extLst>
                <a:ext uri="{FF2B5EF4-FFF2-40B4-BE49-F238E27FC236}">
                  <a16:creationId xmlns:a16="http://schemas.microsoft.com/office/drawing/2014/main" id="{DB545A7B-53F9-DDE3-11BD-22FF8333F806}"/>
                </a:ext>
              </a:extLst>
            </p:cNvPr>
            <p:cNvSpPr>
              <a:spLocks noChangeArrowheads="1"/>
            </p:cNvSpPr>
            <p:nvPr/>
          </p:nvSpPr>
          <p:spPr bwMode="auto">
            <a:xfrm>
              <a:off x="210" y="385"/>
              <a:ext cx="1182" cy="182"/>
            </a:xfrm>
            <a:prstGeom prst="roundRect">
              <a:avLst>
                <a:gd name="adj" fmla="val 16667"/>
              </a:avLst>
            </a:prstGeom>
            <a:solidFill>
              <a:srgbClr val="0066CC"/>
            </a:solidFill>
            <a:ln w="38100">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気象防災速報</a:t>
              </a:r>
            </a:p>
          </p:txBody>
        </p:sp>
      </p:grpSp>
      <p:sp>
        <p:nvSpPr>
          <p:cNvPr id="71" name="タイトル 70">
            <a:extLst>
              <a:ext uri="{FF2B5EF4-FFF2-40B4-BE49-F238E27FC236}">
                <a16:creationId xmlns:a16="http://schemas.microsoft.com/office/drawing/2014/main" id="{E7385629-2D67-4081-D31A-F871817464DD}"/>
              </a:ext>
            </a:extLst>
          </p:cNvPr>
          <p:cNvSpPr>
            <a:spLocks noGrp="1"/>
          </p:cNvSpPr>
          <p:nvPr>
            <p:ph type="title"/>
          </p:nvPr>
        </p:nvSpPr>
        <p:spPr>
          <a:xfrm>
            <a:off x="0" y="0"/>
            <a:ext cx="5965917" cy="476250"/>
          </a:xfrm>
        </p:spPr>
        <p:txBody>
          <a:bodyPr/>
          <a:lstStyle/>
          <a:p>
            <a:r>
              <a:rPr kumimoji="1" lang="ja-JP" altLang="en-US" sz="2400" b="1">
                <a:latin typeface="Meiryo UI" panose="020B0604030504040204" pitchFamily="50" charset="-128"/>
                <a:ea typeface="Meiryo UI" panose="020B0604030504040204" pitchFamily="50" charset="-128"/>
              </a:rPr>
              <a:t>段階的に発表される防災気象情報</a:t>
            </a:r>
          </a:p>
        </p:txBody>
      </p:sp>
      <p:sp>
        <p:nvSpPr>
          <p:cNvPr id="3" name="スライド番号プレースホルダー 2">
            <a:extLst>
              <a:ext uri="{FF2B5EF4-FFF2-40B4-BE49-F238E27FC236}">
                <a16:creationId xmlns:a16="http://schemas.microsoft.com/office/drawing/2014/main" id="{48EFB142-B59E-4F87-E048-1E7CAE501B75}"/>
              </a:ext>
            </a:extLst>
          </p:cNvPr>
          <p:cNvSpPr txBox="1">
            <a:spLocks/>
          </p:cNvSpPr>
          <p:nvPr/>
        </p:nvSpPr>
        <p:spPr bwMode="auto">
          <a:xfrm>
            <a:off x="7010400" y="6479862"/>
            <a:ext cx="21336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fontAlgn="base">
              <a:spcBef>
                <a:spcPct val="0"/>
              </a:spcBef>
              <a:spcAft>
                <a:spcPct val="0"/>
              </a:spcAft>
              <a:defRPr kumimoji="1" sz="1400" kern="1200">
                <a:solidFill>
                  <a:schemeClr val="tx1"/>
                </a:solidFill>
                <a:latin typeface="Meiryo UI" panose="020B0604030504040204" pitchFamily="50" charset="-128"/>
                <a:ea typeface="Meiryo UI" panose="020B0604030504040204"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fontAlgn="auto">
              <a:spcBef>
                <a:spcPts val="0"/>
              </a:spcBef>
              <a:spcAft>
                <a:spcPts val="0"/>
              </a:spcAft>
              <a:defRPr/>
            </a:pPr>
            <a:fld id="{651FC12D-27C1-4F31-90C9-A93D49E44687}" type="slidenum">
              <a:rPr lang="en-US" altLang="ja-JP" smtClean="0">
                <a:solidFill>
                  <a:prstClr val="black"/>
                </a:solidFill>
              </a:rPr>
              <a:pPr fontAlgn="auto">
                <a:spcBef>
                  <a:spcPts val="0"/>
                </a:spcBef>
                <a:spcAft>
                  <a:spcPts val="0"/>
                </a:spcAft>
                <a:defRPr/>
              </a:pPr>
              <a:t>8</a:t>
            </a:fld>
            <a:endParaRPr lang="en-US" altLang="ja-JP">
              <a:solidFill>
                <a:prstClr val="black"/>
              </a:solidFill>
            </a:endParaRPr>
          </a:p>
        </p:txBody>
      </p:sp>
      <p:grpSp>
        <p:nvGrpSpPr>
          <p:cNvPr id="72" name="Group 32">
            <a:extLst>
              <a:ext uri="{FF2B5EF4-FFF2-40B4-BE49-F238E27FC236}">
                <a16:creationId xmlns:a16="http://schemas.microsoft.com/office/drawing/2014/main" id="{177C8B15-1148-41B1-4620-F91DFA264185}"/>
              </a:ext>
            </a:extLst>
          </p:cNvPr>
          <p:cNvGrpSpPr>
            <a:grpSpLocks/>
          </p:cNvGrpSpPr>
          <p:nvPr/>
        </p:nvGrpSpPr>
        <p:grpSpPr bwMode="auto">
          <a:xfrm>
            <a:off x="471364" y="2696702"/>
            <a:ext cx="6280765" cy="564997"/>
            <a:chOff x="-319" y="385"/>
            <a:chExt cx="1739" cy="210"/>
          </a:xfrm>
        </p:grpSpPr>
        <p:sp>
          <p:nvSpPr>
            <p:cNvPr id="73" name="AutoShape 33">
              <a:extLst>
                <a:ext uri="{FF2B5EF4-FFF2-40B4-BE49-F238E27FC236}">
                  <a16:creationId xmlns:a16="http://schemas.microsoft.com/office/drawing/2014/main" id="{FC23E989-BFE1-BDF7-B6EB-991D5EAD5BA6}"/>
                </a:ext>
              </a:extLst>
            </p:cNvPr>
            <p:cNvSpPr>
              <a:spLocks noChangeArrowheads="1"/>
            </p:cNvSpPr>
            <p:nvPr/>
          </p:nvSpPr>
          <p:spPr bwMode="auto">
            <a:xfrm>
              <a:off x="-290" y="413"/>
              <a:ext cx="1710" cy="182"/>
            </a:xfrm>
            <a:prstGeom prst="roundRect">
              <a:avLst>
                <a:gd name="adj" fmla="val 16667"/>
              </a:avLst>
            </a:prstGeom>
            <a:solidFill>
              <a:srgbClr val="989FD4"/>
            </a:solidFill>
            <a:ln w="38100">
              <a:no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4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AutoShape 34">
              <a:extLst>
                <a:ext uri="{FF2B5EF4-FFF2-40B4-BE49-F238E27FC236}">
                  <a16:creationId xmlns:a16="http://schemas.microsoft.com/office/drawing/2014/main" id="{9963930F-BD5F-829A-1A1D-C732BD72EC53}"/>
                </a:ext>
              </a:extLst>
            </p:cNvPr>
            <p:cNvSpPr>
              <a:spLocks noChangeArrowheads="1"/>
            </p:cNvSpPr>
            <p:nvPr/>
          </p:nvSpPr>
          <p:spPr bwMode="auto">
            <a:xfrm>
              <a:off x="-319" y="385"/>
              <a:ext cx="1724" cy="182"/>
            </a:xfrm>
            <a:prstGeom prst="roundRect">
              <a:avLst>
                <a:gd name="adj" fmla="val 16667"/>
              </a:avLst>
            </a:prstGeom>
            <a:solidFill>
              <a:srgbClr val="0066CC"/>
            </a:solidFill>
            <a:ln w="38100">
              <a:solidFill>
                <a:schemeClr val="bg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早期注意情報（警報級の可能性）</a:t>
              </a:r>
            </a:p>
          </p:txBody>
        </p:sp>
      </p:grpSp>
      <p:sp>
        <p:nvSpPr>
          <p:cNvPr id="75" name="テキスト ボックス 46">
            <a:extLst>
              <a:ext uri="{FF2B5EF4-FFF2-40B4-BE49-F238E27FC236}">
                <a16:creationId xmlns:a16="http://schemas.microsoft.com/office/drawing/2014/main" id="{5EAA348A-FEDF-9ABA-22F3-2682D0877E78}"/>
              </a:ext>
            </a:extLst>
          </p:cNvPr>
          <p:cNvSpPr txBox="1">
            <a:spLocks noChangeArrowheads="1"/>
          </p:cNvSpPr>
          <p:nvPr/>
        </p:nvSpPr>
        <p:spPr bwMode="auto">
          <a:xfrm flipH="1">
            <a:off x="1965353" y="2364560"/>
            <a:ext cx="1152128" cy="276999"/>
          </a:xfrm>
          <a:prstGeom prst="rect">
            <a:avLst/>
          </a:prstGeom>
          <a:noFill/>
          <a:ln w="9525">
            <a:noFill/>
            <a:miter lim="800000"/>
            <a:headEnd/>
            <a:tailEnd/>
          </a:ln>
        </p:spPr>
        <p:txBody>
          <a:bodyPr wrap="square"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b="0"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日前</a:t>
            </a:r>
          </a:p>
        </p:txBody>
      </p:sp>
      <p:sp>
        <p:nvSpPr>
          <p:cNvPr id="76" name="テキスト ボックス 75">
            <a:extLst>
              <a:ext uri="{FF2B5EF4-FFF2-40B4-BE49-F238E27FC236}">
                <a16:creationId xmlns:a16="http://schemas.microsoft.com/office/drawing/2014/main" id="{9EE5BCE7-C91E-24E3-97E2-D11D2297E78B}"/>
              </a:ext>
            </a:extLst>
          </p:cNvPr>
          <p:cNvSpPr txBox="1"/>
          <p:nvPr/>
        </p:nvSpPr>
        <p:spPr>
          <a:xfrm>
            <a:off x="119253" y="718566"/>
            <a:ext cx="8900922" cy="1138773"/>
          </a:xfrm>
          <a:prstGeom prst="rect">
            <a:avLst/>
          </a:prstGeom>
          <a:noFill/>
          <a:ln w="19050">
            <a:solidFill>
              <a:schemeClr val="tx1"/>
            </a:solidFill>
          </a:ln>
        </p:spPr>
        <p:txBody>
          <a:bodyPr wrap="square" rtlCol="0">
            <a:spAutoFit/>
          </a:bodyPr>
          <a:lstStyle/>
          <a:p>
            <a:pPr marL="285750" indent="-285750">
              <a:buFont typeface="Wingdings" panose="05000000000000000000" pitchFamily="2" charset="2"/>
              <a:buChar char="l"/>
            </a:pPr>
            <a:r>
              <a:rPr lang="ja-JP" altLang="en-US">
                <a:latin typeface="Meiryo UI"/>
                <a:ea typeface="Meiryo UI"/>
              </a:rPr>
              <a:t>警戒レベル相当情報とあわせて、</a:t>
            </a:r>
            <a:r>
              <a:rPr lang="ja-JP" altLang="en-US" b="1" u="sng">
                <a:latin typeface="Meiryo UI"/>
                <a:ea typeface="Meiryo UI"/>
              </a:rPr>
              <a:t>段階的に発表される様々な防災気象情報を防災対応の判断に活用</a:t>
            </a:r>
            <a:r>
              <a:rPr lang="ja-JP" altLang="en-US">
                <a:latin typeface="Meiryo UI"/>
                <a:ea typeface="Meiryo UI"/>
              </a:rPr>
              <a:t>することが重要です。</a:t>
            </a:r>
            <a:endParaRPr lang="en-US" altLang="ja-JP">
              <a:latin typeface="Meiryo UI"/>
              <a:ea typeface="Meiryo UI"/>
            </a:endParaRPr>
          </a:p>
          <a:p>
            <a:pPr marL="742950" lvl="1" indent="-285750">
              <a:buFont typeface="Wingdings" panose="05000000000000000000" pitchFamily="2" charset="2"/>
              <a:buChar char="Ø"/>
            </a:pPr>
            <a:r>
              <a:rPr lang="ja-JP" altLang="en-US" sz="1600">
                <a:latin typeface="Meiryo UI"/>
                <a:ea typeface="Meiryo UI"/>
              </a:rPr>
              <a:t>早期注意情報や時系列情報等は、心構えを高め、事前の体制確保の検討に活用。</a:t>
            </a:r>
            <a:endParaRPr lang="en-US" altLang="ja-JP" sz="1600">
              <a:latin typeface="Meiryo UI"/>
              <a:ea typeface="Meiryo UI"/>
            </a:endParaRPr>
          </a:p>
          <a:p>
            <a:pPr marL="742950" lvl="1" indent="-285750">
              <a:buFont typeface="Wingdings" panose="05000000000000000000" pitchFamily="2" charset="2"/>
              <a:buChar char="Ø"/>
            </a:pPr>
            <a:r>
              <a:rPr lang="ja-JP" altLang="en-US" sz="1600">
                <a:latin typeface="Meiryo UI"/>
                <a:ea typeface="Meiryo UI"/>
              </a:rPr>
              <a:t>キキクルや気象防災速報は、避難の判断や後押しに活用してください。</a:t>
            </a:r>
          </a:p>
        </p:txBody>
      </p:sp>
    </p:spTree>
    <p:extLst>
      <p:ext uri="{BB962C8B-B14F-4D97-AF65-F5344CB8AC3E}">
        <p14:creationId xmlns:p14="http://schemas.microsoft.com/office/powerpoint/2010/main" val="90953385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497B0"/>
        </a:solidFill>
        <a:ln>
          <a:noFill/>
        </a:ln>
      </a:spPr>
      <a:bodyPr rtlCol="0" anchor="ctr"/>
      <a:lstStyle>
        <a:defPPr algn="ctr">
          <a:defRPr sz="1286" dirty="0">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5154908F-1419-4CAC-B4AE-9298353669D5}" vid="{E00009AC-6EF1-4080-B073-2679ADBAC504}"/>
    </a:ext>
  </a:extLst>
</a:theme>
</file>

<file path=ppt/theme/theme2.xml><?xml version="1.0" encoding="utf-8"?>
<a:theme xmlns:a="http://schemas.openxmlformats.org/drawingml/2006/main" name="10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2060"/>
        </a:solidFill>
        <a:ln w="38100">
          <a:noFill/>
          <a:prstDash val="sysDash"/>
          <a:round/>
          <a:headEnd/>
          <a:tailEnd/>
        </a:ln>
        <a:effectLst/>
      </a:spPr>
      <a:bodyPr wrap="square" lIns="91422" tIns="45710" rIns="91422" bIns="45710" rtlCol="0" anchor="ctr" anchorCtr="0">
        <a:noAutofit/>
      </a:bodyPr>
      <a:lstStyle>
        <a:defPPr>
          <a:tabLst>
            <a:tab pos="3136900" algn="ctr"/>
          </a:tabLst>
          <a:defRPr kumimoji="1"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rgbClr val="0066CC"/>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標準デザイン">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02DDBAD16665B46B6D1142B09C83A07" ma:contentTypeVersion="14" ma:contentTypeDescription="新しいドキュメントを作成します。" ma:contentTypeScope="" ma:versionID="352751f30c75c005f70603d7d1d74049">
  <xsd:schema xmlns:xsd="http://www.w3.org/2001/XMLSchema" xmlns:xs="http://www.w3.org/2001/XMLSchema" xmlns:p="http://schemas.microsoft.com/office/2006/metadata/properties" xmlns:ns2="26a6a4eb-17f4-46cb-8870-5a9fced69f37" xmlns:ns3="4aecb32f-6c8f-4988-aa43-451f6c88d068" targetNamespace="http://schemas.microsoft.com/office/2006/metadata/properties" ma:root="true" ma:fieldsID="5fbfab5de7f7e7c1097f0d1bdd949529" ns2:_="" ns3:_="">
    <xsd:import namespace="26a6a4eb-17f4-46cb-8870-5a9fced69f37"/>
    <xsd:import namespace="4aecb32f-6c8f-4988-aa43-451f6c88d06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6a4eb-17f4-46cb-8870-5a9fced6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63c53a08-2524-4b2f-a5a2-c632f6aa4b6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ecb32f-6c8f-4988-aa43-451f6c88d06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e9947fc1-1483-460b-a7bf-1bb012e2282b}" ma:internalName="TaxCatchAll" ma:showField="CatchAllData" ma:web="4aecb32f-6c8f-4988-aa43-451f6c88d0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ecb32f-6c8f-4988-aa43-451f6c88d068" xsi:nil="true"/>
    <lcf76f155ced4ddcb4097134ff3c332f xmlns="26a6a4eb-17f4-46cb-8870-5a9fced69f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1261B25-50A8-4DD0-AFBF-1A6D1A68E5B9}">
  <ds:schemaRefs>
    <ds:schemaRef ds:uri="26a6a4eb-17f4-46cb-8870-5a9fced69f37"/>
    <ds:schemaRef ds:uri="4aecb32f-6c8f-4988-aa43-451f6c88d0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BADC55-F9CB-4ED6-9793-72BE7F912B09}">
  <ds:schemaRefs>
    <ds:schemaRef ds:uri="http://schemas.microsoft.com/sharepoint/v3/contenttype/forms"/>
  </ds:schemaRefs>
</ds:datastoreItem>
</file>

<file path=customXml/itemProps3.xml><?xml version="1.0" encoding="utf-8"?>
<ds:datastoreItem xmlns:ds="http://schemas.openxmlformats.org/officeDocument/2006/customXml" ds:itemID="{64E07875-357A-4AE1-94CA-B3F0C7519CF0}">
  <ds:schemaRefs>
    <ds:schemaRef ds:uri="http://purl.org/dc/elements/1.1/"/>
    <ds:schemaRef ds:uri="http://schemas.microsoft.com/office/2006/metadata/properties"/>
    <ds:schemaRef ds:uri="http://purl.org/dc/terms/"/>
    <ds:schemaRef ds:uri="26a6a4eb-17f4-46cb-8870-5a9fced69f37"/>
    <ds:schemaRef ds:uri="http://schemas.microsoft.com/office/2006/documentManagement/types"/>
    <ds:schemaRef ds:uri="http://schemas.openxmlformats.org/package/2006/metadata/core-properties"/>
    <ds:schemaRef ds:uri="http://schemas.microsoft.com/office/infopath/2007/PartnerControls"/>
    <ds:schemaRef ds:uri="4aecb32f-6c8f-4988-aa43-451f6c88d06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57</TotalTime>
  <Words>3238</Words>
  <PresentationFormat>画面に合わせる (4:3)</PresentationFormat>
  <Paragraphs>483</Paragraphs>
  <Slides>14</Slides>
  <Notes>9</Notes>
  <HiddenSlides>0</HiddenSlides>
  <MMClips>0</MMClips>
  <ScaleCrop>false</ScaleCrop>
  <HeadingPairs>
    <vt:vector size="6" baseType="variant">
      <vt:variant>
        <vt:lpstr>使用されているフォント</vt:lpstr>
      </vt:variant>
      <vt:variant>
        <vt:i4>9</vt:i4>
      </vt:variant>
      <vt:variant>
        <vt:lpstr>テーマ</vt:lpstr>
      </vt:variant>
      <vt:variant>
        <vt:i4>5</vt:i4>
      </vt:variant>
      <vt:variant>
        <vt:lpstr>スライド タイトル</vt:lpstr>
      </vt:variant>
      <vt:variant>
        <vt:i4>14</vt:i4>
      </vt:variant>
    </vt:vector>
  </HeadingPairs>
  <TitlesOfParts>
    <vt:vector size="28" baseType="lpstr">
      <vt:lpstr>HGP創英角ｺﾞｼｯｸUB</vt:lpstr>
      <vt:lpstr>Meiryo UI</vt:lpstr>
      <vt:lpstr>ＭＳ Ｐゴシック</vt:lpstr>
      <vt:lpstr>メイリオ</vt:lpstr>
      <vt:lpstr>游明朝</vt:lpstr>
      <vt:lpstr>Arial</vt:lpstr>
      <vt:lpstr>Calibri</vt:lpstr>
      <vt:lpstr>Times New Roman</vt:lpstr>
      <vt:lpstr>Wingdings</vt:lpstr>
      <vt:lpstr>標準デザイン</vt:lpstr>
      <vt:lpstr>10_標準デザイン</vt:lpstr>
      <vt:lpstr>1_標準デザイン</vt:lpstr>
      <vt:lpstr>2_blank</vt:lpstr>
      <vt:lpstr>1_blank</vt:lpstr>
      <vt:lpstr>防災気象情報の改善について</vt:lpstr>
      <vt:lpstr>PowerPoint プレゼンテーション</vt:lpstr>
      <vt:lpstr>PowerPoint プレゼンテーション</vt:lpstr>
      <vt:lpstr>PowerPoint プレゼンテーション</vt:lpstr>
      <vt:lpstr>河川氾濫・大雨に関する情報</vt:lpstr>
      <vt:lpstr>土砂災害に関する情報</vt:lpstr>
      <vt:lpstr>PowerPoint プレゼンテーション</vt:lpstr>
      <vt:lpstr>警戒レベル相当情報以外の特別警報・警報・注意報</vt:lpstr>
      <vt:lpstr>段階的に発表される防災気象情報</vt:lpstr>
      <vt:lpstr>早期注意情報・時系列情報</vt:lpstr>
      <vt:lpstr>キキクル</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2024-11-07T06:07:54Z</cp:lastPrinted>
  <dcterms:created xsi:type="dcterms:W3CDTF">2016-02-28T02:26:13Z</dcterms:created>
  <dcterms:modified xsi:type="dcterms:W3CDTF">2026-01-26T07:38:20Z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0x010100B02DDBAD16665B46B6D1142B09C83A07</vt:lpwstr>
  </property>
  <property fmtid="{D5CDD505-2E9C-101B-9397-08002B2CF9AE}" pid="3" name="MediaServiceImageTags">
    <vt:lpwstr/>
  </property>
  <property fmtid="{D5CDD505-2E9C-101B-9397-08002B2CF9AE}" pid="4" name="Order">
    <vt:r8>433100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