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5.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60" r:id="rId1"/>
    <p:sldMasterId id="2147483914" r:id="rId2"/>
    <p:sldMasterId id="2147483922" r:id="rId3"/>
    <p:sldMasterId id="2147483930" r:id="rId4"/>
    <p:sldMasterId id="2147483944" r:id="rId5"/>
    <p:sldMasterId id="2147483956" r:id="rId6"/>
  </p:sldMasterIdLst>
  <p:notesMasterIdLst>
    <p:notesMasterId r:id="rId12"/>
  </p:notesMasterIdLst>
  <p:sldIdLst>
    <p:sldId id="1317" r:id="rId7"/>
    <p:sldId id="1318" r:id="rId8"/>
    <p:sldId id="2147480849" r:id="rId9"/>
    <p:sldId id="2147480841" r:id="rId10"/>
    <p:sldId id="2147480828" r:id="rId11"/>
  </p:sldIdLst>
  <p:sldSz cx="9144000" cy="6858000" type="screen4x3"/>
  <p:notesSz cx="7102475" cy="10233025"/>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87C8"/>
    <a:srgbClr val="FF2800"/>
    <a:srgbClr val="CAFEDB"/>
    <a:srgbClr val="F7DCDF"/>
    <a:srgbClr val="EEEBFF"/>
    <a:srgbClr val="D9EDEF"/>
    <a:srgbClr val="0066FF"/>
    <a:srgbClr val="5694CC"/>
    <a:srgbClr val="0000FF"/>
    <a:srgbClr val="EEB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59F985-F94A-408B-AFA5-FAA81BF38674}" v="5" dt="2025-12-25T05:36:13.40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216" y="7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customXml" Target="../customXml/item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3078353" cy="513709"/>
          </a:xfrm>
          <a:prstGeom prst="rect">
            <a:avLst/>
          </a:prstGeom>
        </p:spPr>
        <p:txBody>
          <a:bodyPr vert="horz" lIns="95411" tIns="47706" rIns="95411" bIns="47706"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2448" y="0"/>
            <a:ext cx="3078352" cy="513709"/>
          </a:xfrm>
          <a:prstGeom prst="rect">
            <a:avLst/>
          </a:prstGeom>
        </p:spPr>
        <p:txBody>
          <a:bodyPr vert="horz" lIns="95411" tIns="47706" rIns="95411" bIns="47706" rtlCol="0"/>
          <a:lstStyle>
            <a:lvl1pPr algn="r">
              <a:defRPr sz="1300"/>
            </a:lvl1pPr>
          </a:lstStyle>
          <a:p>
            <a:fld id="{198A8D44-12CF-4FAD-A6F4-0D3108F1A574}"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5411" tIns="47706" rIns="95411" bIns="47706" rtlCol="0" anchor="ctr"/>
          <a:lstStyle/>
          <a:p>
            <a:endParaRPr lang="ja-JP" altLang="en-US"/>
          </a:p>
        </p:txBody>
      </p:sp>
      <p:sp>
        <p:nvSpPr>
          <p:cNvPr id="5" name="ノート プレースホルダー 4"/>
          <p:cNvSpPr>
            <a:spLocks noGrp="1"/>
          </p:cNvSpPr>
          <p:nvPr>
            <p:ph type="body" sz="quarter" idx="3"/>
          </p:nvPr>
        </p:nvSpPr>
        <p:spPr>
          <a:xfrm>
            <a:off x="709750" y="4924695"/>
            <a:ext cx="5682984" cy="4028996"/>
          </a:xfrm>
          <a:prstGeom prst="rect">
            <a:avLst/>
          </a:prstGeom>
        </p:spPr>
        <p:txBody>
          <a:bodyPr vert="horz" lIns="95411" tIns="47706" rIns="95411" bIns="47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719317"/>
            <a:ext cx="3078353" cy="513709"/>
          </a:xfrm>
          <a:prstGeom prst="rect">
            <a:avLst/>
          </a:prstGeom>
        </p:spPr>
        <p:txBody>
          <a:bodyPr vert="horz" lIns="95411" tIns="47706" rIns="95411" bIns="47706"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2448" y="9719317"/>
            <a:ext cx="3078352" cy="513709"/>
          </a:xfrm>
          <a:prstGeom prst="rect">
            <a:avLst/>
          </a:prstGeom>
        </p:spPr>
        <p:txBody>
          <a:bodyPr vert="horz" lIns="95411" tIns="47706" rIns="95411" bIns="47706" rtlCol="0" anchor="b"/>
          <a:lstStyle>
            <a:lvl1pPr algn="r">
              <a:defRPr sz="1300"/>
            </a:lvl1pPr>
          </a:lstStyle>
          <a:p>
            <a:fld id="{783A32CA-5975-46A1-8437-2B09311F045D}" type="slidenum">
              <a:rPr kumimoji="1" lang="ja-JP" altLang="en-US" smtClean="0"/>
              <a:t>‹#›</a:t>
            </a:fld>
            <a:endParaRPr kumimoji="1" lang="ja-JP" altLang="en-US"/>
          </a:p>
        </p:txBody>
      </p:sp>
    </p:spTree>
    <p:extLst>
      <p:ext uri="{BB962C8B-B14F-4D97-AF65-F5344CB8AC3E}">
        <p14:creationId xmlns:p14="http://schemas.microsoft.com/office/powerpoint/2010/main" val="22667534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83A32CA-5975-46A1-8437-2B09311F045D}" type="slidenum">
              <a:rPr kumimoji="1" lang="ja-JP" altLang="en-US" smtClean="0"/>
              <a:t>0</a:t>
            </a:fld>
            <a:endParaRPr kumimoji="1" lang="ja-JP" altLang="en-US"/>
          </a:p>
        </p:txBody>
      </p:sp>
    </p:spTree>
    <p:extLst>
      <p:ext uri="{BB962C8B-B14F-4D97-AF65-F5344CB8AC3E}">
        <p14:creationId xmlns:p14="http://schemas.microsoft.com/office/powerpoint/2010/main" val="1286352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a:ea typeface="ＭＳ Ｐゴシック"/>
              <a:cs typeface="Calibri"/>
            </a:endParaRPr>
          </a:p>
        </p:txBody>
      </p:sp>
      <p:sp>
        <p:nvSpPr>
          <p:cNvPr id="4" name="Slide Number Placeholder 3"/>
          <p:cNvSpPr>
            <a:spLocks noGrp="1"/>
          </p:cNvSpPr>
          <p:nvPr>
            <p:ph type="sldNum" sz="quarter" idx="5"/>
          </p:nvPr>
        </p:nvSpPr>
        <p:spPr/>
        <p:txBody>
          <a:bodyPr/>
          <a:lstStyle/>
          <a:p>
            <a:fld id="{783A32CA-5975-46A1-8437-2B09311F045D}" type="slidenum">
              <a:rPr kumimoji="1" lang="ja-JP" altLang="en-US" smtClean="0"/>
              <a:t>1</a:t>
            </a:fld>
            <a:endParaRPr kumimoji="1" lang="ja-JP" altLang="en-US"/>
          </a:p>
        </p:txBody>
      </p:sp>
    </p:spTree>
    <p:extLst>
      <p:ext uri="{BB962C8B-B14F-4D97-AF65-F5344CB8AC3E}">
        <p14:creationId xmlns:p14="http://schemas.microsoft.com/office/powerpoint/2010/main" val="1827552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817188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49281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ea typeface="ＭＳ Ｐゴシック"/>
              <a:cs typeface="Calibri"/>
            </a:endParaRPr>
          </a:p>
        </p:txBody>
      </p:sp>
      <p:sp>
        <p:nvSpPr>
          <p:cNvPr id="4" name="Slide Number Placeholder 3"/>
          <p:cNvSpPr>
            <a:spLocks noGrp="1"/>
          </p:cNvSpPr>
          <p:nvPr>
            <p:ph type="sldNum" sz="quarter" idx="5"/>
          </p:nvPr>
        </p:nvSpPr>
        <p:spPr/>
        <p:txBody>
          <a:bodyPr/>
          <a:lstStyle/>
          <a:p>
            <a:fld id="{783A32CA-5975-46A1-8437-2B09311F045D}" type="slidenum">
              <a:rPr kumimoji="1" lang="ja-JP" altLang="en-US" smtClean="0"/>
              <a:t>4</a:t>
            </a:fld>
            <a:endParaRPr kumimoji="1" lang="ja-JP" altLang="en-US"/>
          </a:p>
        </p:txBody>
      </p:sp>
    </p:spTree>
    <p:extLst>
      <p:ext uri="{BB962C8B-B14F-4D97-AF65-F5344CB8AC3E}">
        <p14:creationId xmlns:p14="http://schemas.microsoft.com/office/powerpoint/2010/main" val="16673701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1" y="6076950"/>
            <a:ext cx="9158654" cy="781050"/>
          </a:xfrm>
          <a:prstGeom prst="rect">
            <a:avLst/>
          </a:prstGeom>
          <a:noFill/>
          <a:ln w="9525">
            <a:noFill/>
            <a:miter lim="800000"/>
            <a:headEnd/>
            <a:tailEnd/>
          </a:ln>
        </p:spPr>
      </p:pic>
      <p:sp>
        <p:nvSpPr>
          <p:cNvPr id="5" name="Rectangle 14"/>
          <p:cNvSpPr>
            <a:spLocks noChangeArrowheads="1"/>
          </p:cNvSpPr>
          <p:nvPr userDrawn="1"/>
        </p:nvSpPr>
        <p:spPr bwMode="auto">
          <a:xfrm>
            <a:off x="1692520" y="3284541"/>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1747" name="Rectangle 3"/>
          <p:cNvSpPr>
            <a:spLocks noGrp="1" noChangeArrowheads="1"/>
          </p:cNvSpPr>
          <p:nvPr>
            <p:ph type="ctrTitle"/>
          </p:nvPr>
        </p:nvSpPr>
        <p:spPr>
          <a:xfrm>
            <a:off x="1647092" y="2133603"/>
            <a:ext cx="7496908" cy="1470025"/>
          </a:xfrm>
        </p:spPr>
        <p:txBody>
          <a:bodyPr/>
          <a:lstStyle>
            <a:lvl1pPr>
              <a:defRPr sz="3692"/>
            </a:lvl1pPr>
          </a:lstStyle>
          <a:p>
            <a:r>
              <a:rPr lang="ja-JP" altLang="en-US"/>
              <a:t>マスタ タイトルの書式設定</a:t>
            </a:r>
          </a:p>
        </p:txBody>
      </p:sp>
      <p:sp>
        <p:nvSpPr>
          <p:cNvPr id="317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B1BC983B-4A3C-4011-B48F-4B1A95B6BB2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94565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F5D7051E-5270-4375-A243-9E4BFF7661A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81587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1"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BFC0FED5-3084-467F-AEC8-2182149A5A4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8790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942236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85639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345474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1541464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885217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563702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552253"/>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548680"/>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4" name="正方形/長方形 3"/>
          <p:cNvSpPr/>
          <p:nvPr userDrawn="1"/>
        </p:nvSpPr>
        <p:spPr>
          <a:xfrm>
            <a:off x="8028384" y="6551452"/>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86150"/>
            <a:ext cx="571500" cy="223838"/>
          </a:xfrm>
          <a:prstGeom prst="rect">
            <a:avLst/>
          </a:prstGeom>
          <a:noFill/>
        </p:spPr>
      </p:pic>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7216085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329482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597759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605542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3783284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33621596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070334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9176839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470019"/>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411947"/>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400" smtClean="0">
                <a:latin typeface="+mn-ea"/>
                <a:ea typeface="+mn-ea"/>
              </a:rPr>
              <a:pPr algn="r"/>
              <a:t>‹#›</a:t>
            </a:fld>
            <a:endParaRPr kumimoji="1" lang="ja-JP" altLang="en-US" sz="1400">
              <a:latin typeface="+mn-ea"/>
              <a:ea typeface="+mn-ea"/>
            </a:endParaRPr>
          </a:p>
        </p:txBody>
      </p:sp>
    </p:spTree>
    <p:extLst>
      <p:ext uri="{BB962C8B-B14F-4D97-AF65-F5344CB8AC3E}">
        <p14:creationId xmlns:p14="http://schemas.microsoft.com/office/powerpoint/2010/main" val="18271790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6227760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a:latin typeface="Arial" charset="0"/>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w="9525">
            <a:noFill/>
            <a:miter lim="800000"/>
            <a:headEnd/>
            <a:tailEnd/>
          </a:ln>
          <a:effectLst/>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9"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fld id="{64EF6362-25D0-430E-9129-6111D8DA0EC2}" type="slidenum">
              <a:rPr lang="en-US" altLang="ja-JP"/>
              <a:pPr/>
              <a:t>‹#›</a:t>
            </a:fld>
            <a:endParaRPr lang="en-US" altLang="ja-JP"/>
          </a:p>
        </p:txBody>
      </p:sp>
      <p:sp>
        <p:nvSpPr>
          <p:cNvPr id="12"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6849345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1BA257A-EE00-4147-AFCD-C8822F9A61E0}" type="slidenum">
              <a:rPr lang="en-US" altLang="ja-JP"/>
              <a:pPr/>
              <a:t>‹#›</a:t>
            </a:fld>
            <a:endParaRPr lang="en-US" altLang="ja-JP"/>
          </a:p>
        </p:txBody>
      </p:sp>
    </p:spTree>
    <p:extLst>
      <p:ext uri="{BB962C8B-B14F-4D97-AF65-F5344CB8AC3E}">
        <p14:creationId xmlns:p14="http://schemas.microsoft.com/office/powerpoint/2010/main" val="28485110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00AEC7C-9BE1-485D-B828-6E33D74698D1}" type="slidenum">
              <a:rPr lang="en-US" altLang="ja-JP"/>
              <a:pPr/>
              <a:t>‹#›</a:t>
            </a:fld>
            <a:endParaRPr lang="en-US" altLang="ja-JP"/>
          </a:p>
        </p:txBody>
      </p:sp>
    </p:spTree>
    <p:extLst>
      <p:ext uri="{BB962C8B-B14F-4D97-AF65-F5344CB8AC3E}">
        <p14:creationId xmlns:p14="http://schemas.microsoft.com/office/powerpoint/2010/main" val="1876081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3"/>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4"/>
            <a:ext cx="7772400" cy="1500187"/>
          </a:xfrm>
        </p:spPr>
        <p:txBody>
          <a:bodyPr anchor="b"/>
          <a:lstStyle>
            <a:lvl1pPr marL="0" indent="0">
              <a:buNone/>
              <a:defRPr sz="1846"/>
            </a:lvl1pPr>
            <a:lvl2pPr marL="422037" indent="0">
              <a:buNone/>
              <a:defRPr sz="1661"/>
            </a:lvl2pPr>
            <a:lvl3pPr marL="844073" indent="0">
              <a:buNone/>
              <a:defRPr sz="1477"/>
            </a:lvl3pPr>
            <a:lvl4pPr marL="1266110" indent="0">
              <a:buNone/>
              <a:defRPr sz="1292"/>
            </a:lvl4pPr>
            <a:lvl5pPr marL="1688147" indent="0">
              <a:buNone/>
              <a:defRPr sz="1292"/>
            </a:lvl5pPr>
            <a:lvl6pPr marL="2110184" indent="0">
              <a:buNone/>
              <a:defRPr sz="1292"/>
            </a:lvl6pPr>
            <a:lvl7pPr marL="2532220" indent="0">
              <a:buNone/>
              <a:defRPr sz="1292"/>
            </a:lvl7pPr>
            <a:lvl8pPr marL="2954257" indent="0">
              <a:buNone/>
              <a:defRPr sz="1292"/>
            </a:lvl8pPr>
            <a:lvl9pPr marL="3376293" indent="0">
              <a:buNone/>
              <a:defRPr sz="1292"/>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4A6FC1E-97FB-47E8-8A15-62CBE3A8CCD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2003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BE02F07-BB75-40F3-B2AC-C42FD62824CB}" type="slidenum">
              <a:rPr lang="en-US" altLang="ja-JP"/>
              <a:pPr/>
              <a:t>‹#›</a:t>
            </a:fld>
            <a:endParaRPr lang="en-US" altLang="ja-JP"/>
          </a:p>
        </p:txBody>
      </p:sp>
    </p:spTree>
    <p:extLst>
      <p:ext uri="{BB962C8B-B14F-4D97-AF65-F5344CB8AC3E}">
        <p14:creationId xmlns:p14="http://schemas.microsoft.com/office/powerpoint/2010/main" val="9105600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1687D81F-895B-4273-ACB2-FE8DA0CD6923}" type="slidenum">
              <a:rPr lang="en-US" altLang="ja-JP"/>
              <a:pPr/>
              <a:t>‹#›</a:t>
            </a:fld>
            <a:endParaRPr lang="en-US" altLang="ja-JP"/>
          </a:p>
        </p:txBody>
      </p:sp>
    </p:spTree>
    <p:extLst>
      <p:ext uri="{BB962C8B-B14F-4D97-AF65-F5344CB8AC3E}">
        <p14:creationId xmlns:p14="http://schemas.microsoft.com/office/powerpoint/2010/main" val="11340974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atin typeface="Meiryo UI" panose="020B0604030504040204" pitchFamily="50" charset="-128"/>
                <a:ea typeface="Meiryo UI" panose="020B0604030504040204" pitchFamily="50" charset="-128"/>
              </a:defRPr>
            </a:lvl1p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0130A7E8-D579-4ABB-AE2B-AB801F1D8847}" type="slidenum">
              <a:rPr lang="en-US" altLang="ja-JP" smtClean="0"/>
              <a:pPr/>
              <a:t>‹#›</a:t>
            </a:fld>
            <a:endParaRPr lang="en-US" altLang="ja-JP"/>
          </a:p>
        </p:txBody>
      </p:sp>
      <p:sp>
        <p:nvSpPr>
          <p:cNvPr id="6"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7944668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83272FE9-E144-4585-A86B-B6E7D7C45EF8}" type="slidenum">
              <a:rPr lang="en-US" altLang="ja-JP" smtClean="0"/>
              <a:pPr/>
              <a:t>‹#›</a:t>
            </a:fld>
            <a:endParaRPr lang="en-US" altLang="ja-JP"/>
          </a:p>
        </p:txBody>
      </p:sp>
      <p:sp>
        <p:nvSpPr>
          <p:cNvPr id="5"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16070895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D03AB66-6148-4F37-9D43-CFAB95CF351A}" type="slidenum">
              <a:rPr lang="en-US" altLang="ja-JP"/>
              <a:pPr/>
              <a:t>‹#›</a:t>
            </a:fld>
            <a:endParaRPr lang="en-US" altLang="ja-JP"/>
          </a:p>
        </p:txBody>
      </p:sp>
    </p:spTree>
    <p:extLst>
      <p:ext uri="{BB962C8B-B14F-4D97-AF65-F5344CB8AC3E}">
        <p14:creationId xmlns:p14="http://schemas.microsoft.com/office/powerpoint/2010/main" val="34047334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6F40DD1-DC7E-449D-BFAD-61657FD938A3}" type="slidenum">
              <a:rPr lang="en-US" altLang="ja-JP"/>
              <a:pPr/>
              <a:t>‹#›</a:t>
            </a:fld>
            <a:endParaRPr lang="en-US" altLang="ja-JP"/>
          </a:p>
        </p:txBody>
      </p:sp>
    </p:spTree>
    <p:extLst>
      <p:ext uri="{BB962C8B-B14F-4D97-AF65-F5344CB8AC3E}">
        <p14:creationId xmlns:p14="http://schemas.microsoft.com/office/powerpoint/2010/main" val="132380992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749AA80-849D-44C8-92E6-3C415D1C8526}" type="slidenum">
              <a:rPr lang="en-US" altLang="ja-JP"/>
              <a:pPr/>
              <a:t>‹#›</a:t>
            </a:fld>
            <a:endParaRPr lang="en-US" altLang="ja-JP"/>
          </a:p>
        </p:txBody>
      </p:sp>
    </p:spTree>
    <p:extLst>
      <p:ext uri="{BB962C8B-B14F-4D97-AF65-F5344CB8AC3E}">
        <p14:creationId xmlns:p14="http://schemas.microsoft.com/office/powerpoint/2010/main" val="17131663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B306162-556B-459B-982E-ED75905D9E2F}" type="slidenum">
              <a:rPr lang="en-US" altLang="ja-JP"/>
              <a:pPr/>
              <a:t>‹#›</a:t>
            </a:fld>
            <a:endParaRPr lang="en-US" altLang="ja-JP"/>
          </a:p>
        </p:txBody>
      </p:sp>
    </p:spTree>
    <p:extLst>
      <p:ext uri="{BB962C8B-B14F-4D97-AF65-F5344CB8AC3E}">
        <p14:creationId xmlns:p14="http://schemas.microsoft.com/office/powerpoint/2010/main" val="21937839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4" name="スライド番号プレースホルダー 5"/>
          <p:cNvSpPr>
            <a:spLocks noGrp="1"/>
          </p:cNvSpPr>
          <p:nvPr>
            <p:ph type="sldNum" sz="quarter" idx="4"/>
          </p:nvPr>
        </p:nvSpPr>
        <p:spPr>
          <a:xfrm>
            <a:off x="7010400" y="4895"/>
            <a:ext cx="2133600" cy="288056"/>
          </a:xfrm>
          <a:prstGeom prst="rect">
            <a:avLst/>
          </a:prstGeom>
        </p:spPr>
        <p:txBody>
          <a:bodyPr/>
          <a:lstStyle>
            <a:lvl1pPr>
              <a:defRPr sz="1108"/>
            </a:lvl1pPr>
          </a:lstStyle>
          <a:p>
            <a:pPr algn="r">
              <a:defRPr/>
            </a:pPr>
            <a:fld id="{651FC12D-27C1-4F31-90C9-A93D49E44687}" type="slidenum">
              <a:rPr lang="en-US" altLang="ja-JP" smtClean="0"/>
              <a:pPr algn="r">
                <a:defRPr/>
              </a:pPr>
              <a:t>‹#›</a:t>
            </a:fld>
            <a:endParaRPr lang="en-US" altLang="ja-JP"/>
          </a:p>
        </p:txBody>
      </p:sp>
    </p:spTree>
    <p:extLst>
      <p:ext uri="{BB962C8B-B14F-4D97-AF65-F5344CB8AC3E}">
        <p14:creationId xmlns:p14="http://schemas.microsoft.com/office/powerpoint/2010/main" val="30697473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4"/>
          </p:nvPr>
        </p:nvSpPr>
        <p:spPr>
          <a:xfrm>
            <a:off x="7010400" y="4895"/>
            <a:ext cx="2133600" cy="288056"/>
          </a:xfrm>
          <a:prstGeom prst="rect">
            <a:avLst/>
          </a:prstGeom>
        </p:spPr>
        <p:txBody>
          <a:bodyPr/>
          <a:lstStyle>
            <a:lvl1pPr>
              <a:defRPr sz="1108"/>
            </a:lvl1pPr>
          </a:lstStyle>
          <a:p>
            <a:pPr algn="r">
              <a:defRPr/>
            </a:pPr>
            <a:fld id="{651FC12D-27C1-4F31-90C9-A93D49E44687}" type="slidenum">
              <a:rPr lang="en-US" altLang="ja-JP" smtClean="0"/>
              <a:pPr algn="r">
                <a:defRPr/>
              </a:pPr>
              <a:t>‹#›</a:t>
            </a:fld>
            <a:endParaRPr lang="en-US" altLang="ja-JP"/>
          </a:p>
        </p:txBody>
      </p:sp>
    </p:spTree>
    <p:extLst>
      <p:ext uri="{BB962C8B-B14F-4D97-AF65-F5344CB8AC3E}">
        <p14:creationId xmlns:p14="http://schemas.microsoft.com/office/powerpoint/2010/main" val="3603662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A60E6122-BD14-4142-9E60-93220B4E82C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3749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9" name="Rectangle 4"/>
          <p:cNvSpPr>
            <a:spLocks noGrp="1" noChangeArrowheads="1"/>
          </p:cNvSpPr>
          <p:nvPr>
            <p:ph type="dt" sz="half" idx="10"/>
          </p:nvPr>
        </p:nvSpPr>
        <p:spPr/>
        <p:txBody>
          <a:bodyPr/>
          <a:lstStyle>
            <a:lvl1pPr>
              <a:defRPr/>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7010400" y="6524625"/>
            <a:ext cx="2133600" cy="476250"/>
          </a:xfrm>
        </p:spPr>
        <p:txBody>
          <a:bodyPr/>
          <a:lstStyle>
            <a:lvl1pPr>
              <a:defRPr/>
            </a:lvl1pPr>
          </a:lstStyle>
          <a:p>
            <a:pPr>
              <a:defRPr/>
            </a:pPr>
            <a:fld id="{35C1E978-A3B9-4673-8199-379729392307}" type="slidenum">
              <a:rPr lang="en-US" altLang="ja-JP"/>
              <a:pPr>
                <a:defRPr/>
              </a:pPr>
              <a:t>‹#›</a:t>
            </a:fld>
            <a:endParaRPr lang="en-US" altLang="ja-JP"/>
          </a:p>
        </p:txBody>
      </p:sp>
    </p:spTree>
    <p:extLst>
      <p:ext uri="{BB962C8B-B14F-4D97-AF65-F5344CB8AC3E}">
        <p14:creationId xmlns:p14="http://schemas.microsoft.com/office/powerpoint/2010/main" val="21134385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2614040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337267514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413945765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2357873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50676"/>
            <a:ext cx="7466120" cy="476250"/>
          </a:xfrm>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6457299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xfrm>
            <a:off x="7010400" y="6525344"/>
            <a:ext cx="2133600" cy="476250"/>
          </a:xfrm>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177151156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261772283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5453376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395453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2" y="1535113"/>
            <a:ext cx="4041531"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2" y="2174875"/>
            <a:ext cx="4041531"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00E6070F-1EA7-49A7-BE4B-955743FF13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7820353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363438481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9" name="Rectangle 4"/>
          <p:cNvSpPr>
            <a:spLocks noGrp="1" noChangeArrowheads="1"/>
          </p:cNvSpPr>
          <p:nvPr>
            <p:ph type="dt" sz="half" idx="10"/>
          </p:nvPr>
        </p:nvSpPr>
        <p:spPr/>
        <p:txBody>
          <a:bodyPr/>
          <a:lstStyle>
            <a:lvl1pPr>
              <a:defRPr/>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7010400" y="6524625"/>
            <a:ext cx="2133600" cy="476250"/>
          </a:xfrm>
        </p:spPr>
        <p:txBody>
          <a:bodyPr/>
          <a:lstStyle>
            <a:lvl1pPr>
              <a:defRPr/>
            </a:lvl1pPr>
          </a:lstStyle>
          <a:p>
            <a:pPr>
              <a:defRPr/>
            </a:pPr>
            <a:fld id="{35C1E978-A3B9-4673-8199-379729392307}" type="slidenum">
              <a:rPr lang="en-US" altLang="ja-JP"/>
              <a:pPr>
                <a:defRPr/>
              </a:pPr>
              <a:t>‹#›</a:t>
            </a:fld>
            <a:endParaRPr lang="en-US" altLang="ja-JP"/>
          </a:p>
        </p:txBody>
      </p:sp>
    </p:spTree>
    <p:extLst>
      <p:ext uri="{BB962C8B-B14F-4D97-AF65-F5344CB8AC3E}">
        <p14:creationId xmlns:p14="http://schemas.microsoft.com/office/powerpoint/2010/main" val="26817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179194970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308446719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6329064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123672132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50676"/>
            <a:ext cx="7466120" cy="476250"/>
          </a:xfrm>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2302646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xfrm>
            <a:off x="7010400" y="6525344"/>
            <a:ext cx="2133600" cy="476250"/>
          </a:xfrm>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75310362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311009375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1625523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6FEF3B0B-B1E1-4C03-891B-B254E7649D4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6698769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96192864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2855689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2930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538" y="273053"/>
            <a:ext cx="5111262" cy="5853113"/>
          </a:xfrm>
        </p:spPr>
        <p:txBody>
          <a:bodyPr/>
          <a:lstStyle>
            <a:lvl1pPr>
              <a:defRPr sz="2954"/>
            </a:lvl1pPr>
            <a:lvl2pPr>
              <a:defRPr sz="2584"/>
            </a:lvl2pPr>
            <a:lvl3pPr>
              <a:defRPr sz="2216"/>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435" cy="4691063"/>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CD240BB9-DC62-40AE-AFEB-DEDC9D7564A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73255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954"/>
            </a:lvl1pPr>
            <a:lvl2pPr marL="422037" indent="0">
              <a:buNone/>
              <a:defRPr sz="2584"/>
            </a:lvl2pPr>
            <a:lvl3pPr marL="844073" indent="0">
              <a:buNone/>
              <a:defRPr sz="2216"/>
            </a:lvl3pPr>
            <a:lvl4pPr marL="1266110" indent="0">
              <a:buNone/>
              <a:defRPr sz="1846"/>
            </a:lvl4pPr>
            <a:lvl5pPr marL="1688147" indent="0">
              <a:buNone/>
              <a:defRPr sz="1846"/>
            </a:lvl5pPr>
            <a:lvl6pPr marL="2110184" indent="0">
              <a:buNone/>
              <a:defRPr sz="1846"/>
            </a:lvl6pPr>
            <a:lvl7pPr marL="2532220" indent="0">
              <a:buNone/>
              <a:defRPr sz="1846"/>
            </a:lvl7pPr>
            <a:lvl8pPr marL="2954257" indent="0">
              <a:buNone/>
              <a:defRPr sz="1846"/>
            </a:lvl8pPr>
            <a:lvl9pPr marL="3376293"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ECD109A3-A064-4A10-ADA6-4A4FD1722D1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62635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18" Type="http://schemas.openxmlformats.org/officeDocument/2006/relationships/image" Target="../media/image7.wmf"/><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image" Target="../media/image6.png"/><Relationship Id="rId2" Type="http://schemas.openxmlformats.org/officeDocument/2006/relationships/slideLayout" Target="../slideLayouts/slideLayout28.xml"/><Relationship Id="rId16" Type="http://schemas.openxmlformats.org/officeDocument/2006/relationships/image" Target="../media/image5.png"/><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image" Target="../media/image4.png"/><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image" Target="../media/image4.png"/><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5.xml"/><Relationship Id="rId2" Type="http://schemas.openxmlformats.org/officeDocument/2006/relationships/slideLayout" Target="../slideLayouts/slideLayout41.xml"/><Relationship Id="rId16" Type="http://schemas.openxmlformats.org/officeDocument/2006/relationships/image" Target="../media/image7.wmf"/><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image" Target="../media/image6.png"/><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image" Target="../media/image5.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image" Target="../media/image4.png"/><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6.xml"/><Relationship Id="rId2" Type="http://schemas.openxmlformats.org/officeDocument/2006/relationships/slideLayout" Target="../slideLayouts/slideLayout52.xml"/><Relationship Id="rId16" Type="http://schemas.openxmlformats.org/officeDocument/2006/relationships/image" Target="../media/image7.wmf"/><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image" Target="../media/image6.png"/><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Arial" charset="0"/>
                <a:ea typeface="ＭＳ Ｐゴシック" pitchFamily="50" charset="-128"/>
              </a:defRPr>
            </a:lvl1pPr>
          </a:lstStyle>
          <a:p>
            <a:pPr>
              <a:defRPr/>
            </a:pPr>
            <a:fld id="{0236B547-3939-4448-B510-15C4227AECE5}" type="slidenum">
              <a:rPr lang="en-US" altLang="ja-JP">
                <a:solidFill>
                  <a:srgbClr val="000000"/>
                </a:solidFill>
              </a:rPr>
              <a:pPr>
                <a:defRPr/>
              </a:pPr>
              <a:t>‹#›</a:t>
            </a:fld>
            <a:endParaRPr lang="en-US" altLang="ja-JP">
              <a:solidFill>
                <a:srgbClr val="000000"/>
              </a:solidFill>
            </a:endParaRPr>
          </a:p>
        </p:txBody>
      </p:sp>
      <p:sp>
        <p:nvSpPr>
          <p:cNvPr id="30726" name="Rectangle 6"/>
          <p:cNvSpPr>
            <a:spLocks noChangeArrowheads="1"/>
          </p:cNvSpPr>
          <p:nvPr/>
        </p:nvSpPr>
        <p:spPr bwMode="auto">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nvGrpSpPr>
          <p:cNvPr id="2" name="Group 27"/>
          <p:cNvGrpSpPr>
            <a:grpSpLocks/>
          </p:cNvGrpSpPr>
          <p:nvPr/>
        </p:nvGrpSpPr>
        <p:grpSpPr bwMode="auto">
          <a:xfrm>
            <a:off x="0" y="333378"/>
            <a:ext cx="9144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sp>
        <p:nvSpPr>
          <p:cNvPr id="7176" name="Rectangle 22"/>
          <p:cNvSpPr>
            <a:spLocks noGrp="1" noChangeArrowheads="1"/>
          </p:cNvSpPr>
          <p:nvPr>
            <p:ph type="title"/>
          </p:nvPr>
        </p:nvSpPr>
        <p:spPr bwMode="auto">
          <a:xfrm>
            <a:off x="2"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7177" name="Picture 32" descr="ppjtitle"/>
          <p:cNvPicPr>
            <a:picLocks noChangeAspect="1" noChangeArrowheads="1"/>
          </p:cNvPicPr>
          <p:nvPr/>
        </p:nvPicPr>
        <p:blipFill>
          <a:blip r:embed="rId14" cstate="print"/>
          <a:srcRect/>
          <a:stretch>
            <a:fillRect/>
          </a:stretch>
        </p:blipFill>
        <p:spPr bwMode="auto">
          <a:xfrm>
            <a:off x="8028844" y="1"/>
            <a:ext cx="1115157" cy="334963"/>
          </a:xfrm>
          <a:prstGeom prst="rect">
            <a:avLst/>
          </a:prstGeom>
          <a:noFill/>
          <a:ln w="9525">
            <a:noFill/>
            <a:miter lim="800000"/>
            <a:headEnd/>
            <a:tailEnd/>
          </a:ln>
        </p:spPr>
      </p:pic>
    </p:spTree>
    <p:extLst>
      <p:ext uri="{BB962C8B-B14F-4D97-AF65-F5344CB8AC3E}">
        <p14:creationId xmlns:p14="http://schemas.microsoft.com/office/powerpoint/2010/main" val="2804998401"/>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Lst>
  <p:hf hdr="0" ftr="0" dt="0"/>
  <p:txStyles>
    <p:titleStyle>
      <a:lvl1pPr algn="l" rtl="0" eaLnBrk="0" fontAlgn="base" hangingPunct="0">
        <a:spcBef>
          <a:spcPct val="0"/>
        </a:spcBef>
        <a:spcAft>
          <a:spcPct val="0"/>
        </a:spcAft>
        <a:defRPr kumimoji="1" sz="2584">
          <a:solidFill>
            <a:schemeClr val="tx1"/>
          </a:solidFill>
          <a:latin typeface="+mj-lt"/>
          <a:ea typeface="+mj-ea"/>
          <a:cs typeface="+mj-cs"/>
        </a:defRPr>
      </a:lvl1pPr>
      <a:lvl2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5pPr>
      <a:lvl6pPr marL="42203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6pPr>
      <a:lvl7pPr marL="844073"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7pPr>
      <a:lvl8pPr marL="1266110"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8pPr>
      <a:lvl9pPr marL="168814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9pPr>
    </p:titleStyle>
    <p:bodyStyle>
      <a:lvl1pPr marL="316528" indent="-316528" algn="l" rtl="0" eaLnBrk="0" fontAlgn="base" hangingPunct="0">
        <a:spcBef>
          <a:spcPct val="20000"/>
        </a:spcBef>
        <a:spcAft>
          <a:spcPct val="0"/>
        </a:spcAft>
        <a:buChar char="•"/>
        <a:defRPr kumimoji="1" sz="2954">
          <a:solidFill>
            <a:schemeClr val="tx1"/>
          </a:solidFill>
          <a:latin typeface="+mn-lt"/>
          <a:ea typeface="ＭＳ Ｐゴシック" pitchFamily="50" charset="-128"/>
          <a:cs typeface="+mn-cs"/>
        </a:defRPr>
      </a:lvl1pPr>
      <a:lvl2pPr marL="685809" indent="-263773" algn="l" rtl="0" eaLnBrk="0" fontAlgn="base" hangingPunct="0">
        <a:spcBef>
          <a:spcPct val="20000"/>
        </a:spcBef>
        <a:spcAft>
          <a:spcPct val="0"/>
        </a:spcAft>
        <a:buChar char="–"/>
        <a:defRPr kumimoji="1" sz="2584">
          <a:solidFill>
            <a:schemeClr val="tx1"/>
          </a:solidFill>
          <a:latin typeface="+mn-lt"/>
          <a:ea typeface="ＭＳ Ｐゴシック" pitchFamily="50" charset="-128"/>
        </a:defRPr>
      </a:lvl2pPr>
      <a:lvl3pPr marL="1055092" indent="-211019" algn="l" rtl="0" eaLnBrk="0" fontAlgn="base" hangingPunct="0">
        <a:spcBef>
          <a:spcPct val="20000"/>
        </a:spcBef>
        <a:spcAft>
          <a:spcPct val="0"/>
        </a:spcAft>
        <a:buChar char="•"/>
        <a:defRPr kumimoji="1" sz="2216">
          <a:solidFill>
            <a:schemeClr val="tx1"/>
          </a:solidFill>
          <a:latin typeface="+mn-lt"/>
          <a:ea typeface="ＭＳ Ｐゴシック" pitchFamily="50" charset="-128"/>
        </a:defRPr>
      </a:lvl3pPr>
      <a:lvl4pPr marL="1477128"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4pPr>
      <a:lvl5pPr marL="1899165"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5pPr>
      <a:lvl6pPr marL="2321202" indent="-211019" algn="l" rtl="0" fontAlgn="base">
        <a:spcBef>
          <a:spcPct val="20000"/>
        </a:spcBef>
        <a:spcAft>
          <a:spcPct val="0"/>
        </a:spcAft>
        <a:buChar char="»"/>
        <a:defRPr kumimoji="1" sz="1846">
          <a:solidFill>
            <a:schemeClr val="tx1"/>
          </a:solidFill>
          <a:latin typeface="+mn-lt"/>
          <a:ea typeface="+mn-ea"/>
        </a:defRPr>
      </a:lvl6pPr>
      <a:lvl7pPr marL="2743238" indent="-211019" algn="l" rtl="0" fontAlgn="base">
        <a:spcBef>
          <a:spcPct val="20000"/>
        </a:spcBef>
        <a:spcAft>
          <a:spcPct val="0"/>
        </a:spcAft>
        <a:buChar char="»"/>
        <a:defRPr kumimoji="1" sz="1846">
          <a:solidFill>
            <a:schemeClr val="tx1"/>
          </a:solidFill>
          <a:latin typeface="+mn-lt"/>
          <a:ea typeface="+mn-ea"/>
        </a:defRPr>
      </a:lvl7pPr>
      <a:lvl8pPr marL="3165275" indent="-211019" algn="l" rtl="0" fontAlgn="base">
        <a:spcBef>
          <a:spcPct val="20000"/>
        </a:spcBef>
        <a:spcAft>
          <a:spcPct val="0"/>
        </a:spcAft>
        <a:buChar char="»"/>
        <a:defRPr kumimoji="1" sz="1846">
          <a:solidFill>
            <a:schemeClr val="tx1"/>
          </a:solidFill>
          <a:latin typeface="+mn-lt"/>
          <a:ea typeface="+mn-ea"/>
        </a:defRPr>
      </a:lvl8pPr>
      <a:lvl9pPr marL="3587312" indent="-211019"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73" rtl="0" eaLnBrk="1" latinLnBrk="0" hangingPunct="1">
        <a:defRPr kumimoji="1" sz="1661" kern="1200">
          <a:solidFill>
            <a:schemeClr val="tx1"/>
          </a:solidFill>
          <a:latin typeface="+mn-lt"/>
          <a:ea typeface="+mn-ea"/>
          <a:cs typeface="+mn-cs"/>
        </a:defRPr>
      </a:lvl1pPr>
      <a:lvl2pPr marL="422037" algn="l" defTabSz="844073" rtl="0" eaLnBrk="1" latinLnBrk="0" hangingPunct="1">
        <a:defRPr kumimoji="1" sz="1661" kern="1200">
          <a:solidFill>
            <a:schemeClr val="tx1"/>
          </a:solidFill>
          <a:latin typeface="+mn-lt"/>
          <a:ea typeface="+mn-ea"/>
          <a:cs typeface="+mn-cs"/>
        </a:defRPr>
      </a:lvl2pPr>
      <a:lvl3pPr marL="844073" algn="l" defTabSz="844073" rtl="0" eaLnBrk="1" latinLnBrk="0" hangingPunct="1">
        <a:defRPr kumimoji="1" sz="1661" kern="1200">
          <a:solidFill>
            <a:schemeClr val="tx1"/>
          </a:solidFill>
          <a:latin typeface="+mn-lt"/>
          <a:ea typeface="+mn-ea"/>
          <a:cs typeface="+mn-cs"/>
        </a:defRPr>
      </a:lvl3pPr>
      <a:lvl4pPr marL="1266110" algn="l" defTabSz="844073" rtl="0" eaLnBrk="1" latinLnBrk="0" hangingPunct="1">
        <a:defRPr kumimoji="1" sz="1661" kern="1200">
          <a:solidFill>
            <a:schemeClr val="tx1"/>
          </a:solidFill>
          <a:latin typeface="+mn-lt"/>
          <a:ea typeface="+mn-ea"/>
          <a:cs typeface="+mn-cs"/>
        </a:defRPr>
      </a:lvl4pPr>
      <a:lvl5pPr marL="1688147" algn="l" defTabSz="844073" rtl="0" eaLnBrk="1" latinLnBrk="0" hangingPunct="1">
        <a:defRPr kumimoji="1" sz="1661" kern="1200">
          <a:solidFill>
            <a:schemeClr val="tx1"/>
          </a:solidFill>
          <a:latin typeface="+mn-lt"/>
          <a:ea typeface="+mn-ea"/>
          <a:cs typeface="+mn-cs"/>
        </a:defRPr>
      </a:lvl5pPr>
      <a:lvl6pPr marL="2110184" algn="l" defTabSz="844073" rtl="0" eaLnBrk="1" latinLnBrk="0" hangingPunct="1">
        <a:defRPr kumimoji="1" sz="1661" kern="1200">
          <a:solidFill>
            <a:schemeClr val="tx1"/>
          </a:solidFill>
          <a:latin typeface="+mn-lt"/>
          <a:ea typeface="+mn-ea"/>
          <a:cs typeface="+mn-cs"/>
        </a:defRPr>
      </a:lvl6pPr>
      <a:lvl7pPr marL="2532220" algn="l" defTabSz="844073" rtl="0" eaLnBrk="1" latinLnBrk="0" hangingPunct="1">
        <a:defRPr kumimoji="1" sz="1661" kern="1200">
          <a:solidFill>
            <a:schemeClr val="tx1"/>
          </a:solidFill>
          <a:latin typeface="+mn-lt"/>
          <a:ea typeface="+mn-ea"/>
          <a:cs typeface="+mn-cs"/>
        </a:defRPr>
      </a:lvl7pPr>
      <a:lvl8pPr marL="2954257" algn="l" defTabSz="844073" rtl="0" eaLnBrk="1" latinLnBrk="0" hangingPunct="1">
        <a:defRPr kumimoji="1" sz="1661" kern="1200">
          <a:solidFill>
            <a:schemeClr val="tx1"/>
          </a:solidFill>
          <a:latin typeface="+mn-lt"/>
          <a:ea typeface="+mn-ea"/>
          <a:cs typeface="+mn-cs"/>
        </a:defRPr>
      </a:lvl8pPr>
      <a:lvl9pPr marL="3376293" algn="l" defTabSz="844073" rtl="0" eaLnBrk="1" latinLnBrk="0" hangingPunct="1">
        <a:defRPr kumimoji="1" sz="166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467232436"/>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hf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96242309"/>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Lst>
  <p:hf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50" charset="-128"/>
                <a:ea typeface="Meiryo UI" panose="020B0604030504040204" pitchFamily="50" charset="-128"/>
              </a:defRPr>
            </a:lvl1pPr>
          </a:lstStyle>
          <a:p>
            <a:fld id="{75E5A5F9-C9B3-40A3-9D44-1DA5A0C56F85}" type="slidenum">
              <a:rPr lang="en-US" altLang="ja-JP" smtClean="0"/>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6307388"/>
      </p:ext>
    </p:extLst>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 id="2147483943" r:id="rId13"/>
  </p:sldLayoutIdLst>
  <p:txStyles>
    <p:title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eiryo UI" panose="020B0604030504040204" pitchFamily="50" charset="-128"/>
          <a:ea typeface="Meiryo UI" panose="020B0604030504040204"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596108"/>
            <a:ext cx="2133600" cy="2618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メイリオ" panose="020B0604030504040204" pitchFamily="50" charset="-128"/>
                <a:ea typeface="メイリオ" panose="020B0604030504040204" pitchFamily="50" charset="-128"/>
              </a:defRPr>
            </a:lvl1pPr>
          </a:lstStyle>
          <a:p>
            <a:pPr>
              <a:defRPr/>
            </a:pPr>
            <a:fld id="{FFDCE21E-3BF4-4A13-BE4A-B95BE9787BE2}" type="slidenum">
              <a:rPr lang="en-US" altLang="ja-JP" smtClean="0"/>
              <a:pPr>
                <a:defRPr/>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88776"/>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8274505"/>
      </p:ext>
    </p:extLst>
  </p:cSld>
  <p:clrMap bg1="lt1" tx1="dk1" bg2="lt2" tx2="dk2" accent1="accent1" accent2="accent2" accent3="accent3" accent4="accent4" accent5="accent5" accent6="accent6" hlink="hlink" folHlink="folHlink"/>
  <p:sldLayoutIdLst>
    <p:sldLayoutId id="2147483945"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 id="2147483954" r:id="rId10"/>
    <p:sldLayoutId id="2147483955" r:id="rId11"/>
  </p:sldLayoutIdLst>
  <p:hf hdr="0" ftr="0" dt="0"/>
  <p:txStyles>
    <p:titleStyle>
      <a:lvl1pPr algn="l" rtl="0" eaLnBrk="1" fontAlgn="base" hangingPunct="1">
        <a:spcBef>
          <a:spcPct val="0"/>
        </a:spcBef>
        <a:spcAft>
          <a:spcPct val="0"/>
        </a:spcAft>
        <a:defRPr kumimoji="1" sz="2400" b="1">
          <a:solidFill>
            <a:srgbClr val="4087C8"/>
          </a:solidFill>
          <a:latin typeface="メイリオ" panose="020B0604030504040204" pitchFamily="50" charset="-128"/>
          <a:ea typeface="メイリオ" panose="020B0604030504040204"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596108"/>
            <a:ext cx="2133600" cy="2618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メイリオ" panose="020B0604030504040204" pitchFamily="50" charset="-128"/>
                <a:ea typeface="メイリオ" panose="020B0604030504040204" pitchFamily="50" charset="-128"/>
              </a:defRPr>
            </a:lvl1pPr>
          </a:lstStyle>
          <a:p>
            <a:pPr>
              <a:defRPr/>
            </a:pPr>
            <a:fld id="{FFDCE21E-3BF4-4A13-BE4A-B95BE9787BE2}" type="slidenum">
              <a:rPr lang="en-US" altLang="ja-JP" smtClean="0"/>
              <a:pPr>
                <a:defRPr/>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88776"/>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6116264"/>
      </p:ext>
    </p:extLst>
  </p:cSld>
  <p:clrMap bg1="lt1" tx1="dk1" bg2="lt2" tx2="dk2" accent1="accent1" accent2="accent2" accent3="accent3" accent4="accent4" accent5="accent5" accent6="accent6" hlink="hlink" folHlink="folHlink"/>
  <p:sldLayoutIdLst>
    <p:sldLayoutId id="2147483957" r:id="rId1"/>
    <p:sldLayoutId id="2147483958" r:id="rId2"/>
    <p:sldLayoutId id="2147483959" r:id="rId3"/>
    <p:sldLayoutId id="2147483960" r:id="rId4"/>
    <p:sldLayoutId id="2147483961" r:id="rId5"/>
    <p:sldLayoutId id="2147483962" r:id="rId6"/>
    <p:sldLayoutId id="2147483963" r:id="rId7"/>
    <p:sldLayoutId id="2147483964" r:id="rId8"/>
    <p:sldLayoutId id="2147483965" r:id="rId9"/>
    <p:sldLayoutId id="2147483966" r:id="rId10"/>
    <p:sldLayoutId id="2147483967" r:id="rId11"/>
  </p:sldLayoutIdLst>
  <p:hf hdr="0" ftr="0" dt="0"/>
  <p:txStyles>
    <p:titleStyle>
      <a:lvl1pPr algn="l" rtl="0" eaLnBrk="1" fontAlgn="base" hangingPunct="1">
        <a:spcBef>
          <a:spcPct val="0"/>
        </a:spcBef>
        <a:spcAft>
          <a:spcPct val="0"/>
        </a:spcAft>
        <a:defRPr kumimoji="1" sz="2400" b="1">
          <a:solidFill>
            <a:srgbClr val="4087C8"/>
          </a:solidFill>
          <a:latin typeface="メイリオ" panose="020B0604030504040204" pitchFamily="50" charset="-128"/>
          <a:ea typeface="メイリオ" panose="020B0604030504040204"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3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19250" y="2019300"/>
            <a:ext cx="7524750" cy="1470025"/>
          </a:xfrm>
        </p:spPr>
        <p:txBody>
          <a:bodyPr/>
          <a:lstStyle/>
          <a:p>
            <a:r>
              <a:rPr lang="ja-JP" altLang="en-US" sz="3200"/>
              <a:t>土砂災害に関する情報の改善</a:t>
            </a:r>
            <a:endParaRPr kumimoji="1" lang="ja-JP" altLang="en-US" sz="3200"/>
          </a:p>
        </p:txBody>
      </p:sp>
      <p:sp>
        <p:nvSpPr>
          <p:cNvPr id="5" name="サブタイトル 2">
            <a:extLst>
              <a:ext uri="{FF2B5EF4-FFF2-40B4-BE49-F238E27FC236}">
                <a16:creationId xmlns:a16="http://schemas.microsoft.com/office/drawing/2014/main" id="{17804CDB-D773-AC1E-3BF2-6ED5B8BD5691}"/>
              </a:ext>
            </a:extLst>
          </p:cNvPr>
          <p:cNvSpPr>
            <a:spLocks noGrp="1"/>
          </p:cNvSpPr>
          <p:nvPr/>
        </p:nvSpPr>
        <p:spPr bwMode="auto">
          <a:xfrm>
            <a:off x="1371600" y="4110135"/>
            <a:ext cx="6400800" cy="847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kumimoji="1" lang="ja-JP" altLang="en-US" sz="2400"/>
              <a:t>令和</a:t>
            </a:r>
            <a:r>
              <a:rPr lang="ja-JP" altLang="en-US" sz="2400"/>
              <a:t>７</a:t>
            </a:r>
            <a:r>
              <a:rPr kumimoji="1" lang="ja-JP" altLang="en-US" sz="2400"/>
              <a:t>年</a:t>
            </a:r>
            <a:r>
              <a:rPr lang="en-US" altLang="ja-JP" sz="2400"/>
              <a:t> </a:t>
            </a:r>
            <a:r>
              <a:rPr lang="ja-JP" altLang="en-US" sz="2400"/>
              <a:t>１２</a:t>
            </a:r>
            <a:r>
              <a:rPr kumimoji="1" lang="ja-JP" altLang="en-US" sz="2400"/>
              <a:t>月</a:t>
            </a:r>
            <a:endParaRPr kumimoji="1" lang="en-US" altLang="ja-JP" sz="2400"/>
          </a:p>
          <a:p>
            <a:r>
              <a:rPr lang="ja-JP" altLang="en-US" sz="2400"/>
              <a:t>水管理・国土保全局、気象庁</a:t>
            </a:r>
            <a:endParaRPr kumimoji="1" lang="en-US" altLang="ja-JP" sz="2400"/>
          </a:p>
          <a:p>
            <a:pPr algn="l"/>
            <a:endParaRPr lang="en-US" altLang="ja-JP" sz="2400"/>
          </a:p>
          <a:p>
            <a:pPr algn="l"/>
            <a:r>
              <a:rPr kumimoji="1" lang="ja-JP" altLang="en-US" sz="1800"/>
              <a:t>　</a:t>
            </a:r>
            <a:endParaRPr lang="ja-JP" altLang="en-US" sz="1800">
              <a:cs typeface="Arial"/>
            </a:endParaRPr>
          </a:p>
        </p:txBody>
      </p:sp>
    </p:spTree>
    <p:extLst>
      <p:ext uri="{BB962C8B-B14F-4D97-AF65-F5344CB8AC3E}">
        <p14:creationId xmlns:p14="http://schemas.microsoft.com/office/powerpoint/2010/main" val="3511864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7E0BB6F1-483C-4F99-0ECD-255D60064D71}"/>
              </a:ext>
            </a:extLst>
          </p:cNvPr>
          <p:cNvGraphicFramePr>
            <a:graphicFrameLocks noGrp="1"/>
          </p:cNvGraphicFramePr>
          <p:nvPr>
            <p:extLst>
              <p:ext uri="{D42A27DB-BD31-4B8C-83A1-F6EECF244321}">
                <p14:modId xmlns:p14="http://schemas.microsoft.com/office/powerpoint/2010/main" val="3120471434"/>
              </p:ext>
            </p:extLst>
          </p:nvPr>
        </p:nvGraphicFramePr>
        <p:xfrm>
          <a:off x="5575799" y="1084724"/>
          <a:ext cx="3066349" cy="4289510"/>
        </p:xfrm>
        <a:graphic>
          <a:graphicData uri="http://schemas.openxmlformats.org/drawingml/2006/table">
            <a:tbl>
              <a:tblPr firstRow="1" bandRow="1"/>
              <a:tblGrid>
                <a:gridCol w="658015">
                  <a:extLst>
                    <a:ext uri="{9D8B030D-6E8A-4147-A177-3AD203B41FA5}">
                      <a16:colId xmlns:a16="http://schemas.microsoft.com/office/drawing/2014/main" val="20005"/>
                    </a:ext>
                  </a:extLst>
                </a:gridCol>
                <a:gridCol w="2408334">
                  <a:extLst>
                    <a:ext uri="{9D8B030D-6E8A-4147-A177-3AD203B41FA5}">
                      <a16:colId xmlns:a16="http://schemas.microsoft.com/office/drawing/2014/main" val="20010"/>
                    </a:ext>
                  </a:extLst>
                </a:gridCol>
              </a:tblGrid>
              <a:tr h="1034598">
                <a:tc>
                  <a:txBody>
                    <a:bodyPr/>
                    <a:lstStyle>
                      <a:lvl1pPr marL="0" algn="l" defTabSz="844083" rtl="0" eaLnBrk="1" latinLnBrk="0" hangingPunct="1">
                        <a:defRPr kumimoji="1" sz="1662" kern="1200">
                          <a:solidFill>
                            <a:schemeClr val="tx1"/>
                          </a:solidFill>
                          <a:latin typeface="Calibri" panose="020F0502020204030204"/>
                          <a:ea typeface="ＭＳ Ｐゴシック"/>
                        </a:defRPr>
                      </a:lvl1pPr>
                      <a:lvl2pPr marL="422041" algn="l" defTabSz="844083" rtl="0" eaLnBrk="1" latinLnBrk="0" hangingPunct="1">
                        <a:defRPr kumimoji="1" sz="1662" kern="1200">
                          <a:solidFill>
                            <a:schemeClr val="tx1"/>
                          </a:solidFill>
                          <a:latin typeface="Calibri" panose="020F0502020204030204"/>
                          <a:ea typeface="ＭＳ Ｐゴシック"/>
                        </a:defRPr>
                      </a:lvl2pPr>
                      <a:lvl3pPr marL="844083" algn="l" defTabSz="844083" rtl="0" eaLnBrk="1" latinLnBrk="0" hangingPunct="1">
                        <a:defRPr kumimoji="1" sz="1662" kern="1200">
                          <a:solidFill>
                            <a:schemeClr val="tx1"/>
                          </a:solidFill>
                          <a:latin typeface="Calibri" panose="020F0502020204030204"/>
                          <a:ea typeface="ＭＳ Ｐゴシック"/>
                        </a:defRPr>
                      </a:lvl3pPr>
                      <a:lvl4pPr marL="1266124" algn="l" defTabSz="844083" rtl="0" eaLnBrk="1" latinLnBrk="0" hangingPunct="1">
                        <a:defRPr kumimoji="1" sz="1662" kern="1200">
                          <a:solidFill>
                            <a:schemeClr val="tx1"/>
                          </a:solidFill>
                          <a:latin typeface="Calibri" panose="020F0502020204030204"/>
                          <a:ea typeface="ＭＳ Ｐゴシック"/>
                        </a:defRPr>
                      </a:lvl4pPr>
                      <a:lvl5pPr marL="1688165" algn="l" defTabSz="844083" rtl="0" eaLnBrk="1" latinLnBrk="0" hangingPunct="1">
                        <a:defRPr kumimoji="1" sz="1662" kern="1200">
                          <a:solidFill>
                            <a:schemeClr val="tx1"/>
                          </a:solidFill>
                          <a:latin typeface="Calibri" panose="020F0502020204030204"/>
                          <a:ea typeface="ＭＳ Ｐゴシック"/>
                        </a:defRPr>
                      </a:lvl5pPr>
                      <a:lvl6pPr marL="2110207" algn="l" defTabSz="844083" rtl="0" eaLnBrk="1" latinLnBrk="0" hangingPunct="1">
                        <a:defRPr kumimoji="1" sz="1662" kern="1200">
                          <a:solidFill>
                            <a:schemeClr val="tx1"/>
                          </a:solidFill>
                          <a:latin typeface="Calibri" panose="020F0502020204030204"/>
                          <a:ea typeface="ＭＳ Ｐゴシック"/>
                        </a:defRPr>
                      </a:lvl6pPr>
                      <a:lvl7pPr marL="2532248" algn="l" defTabSz="844083" rtl="0" eaLnBrk="1" latinLnBrk="0" hangingPunct="1">
                        <a:defRPr kumimoji="1" sz="1662" kern="1200">
                          <a:solidFill>
                            <a:schemeClr val="tx1"/>
                          </a:solidFill>
                          <a:latin typeface="Calibri" panose="020F0502020204030204"/>
                          <a:ea typeface="ＭＳ Ｐゴシック"/>
                        </a:defRPr>
                      </a:lvl7pPr>
                      <a:lvl8pPr marL="2954289" algn="l" defTabSz="844083" rtl="0" eaLnBrk="1" latinLnBrk="0" hangingPunct="1">
                        <a:defRPr kumimoji="1" sz="1662" kern="1200">
                          <a:solidFill>
                            <a:schemeClr val="tx1"/>
                          </a:solidFill>
                          <a:latin typeface="Calibri" panose="020F0502020204030204"/>
                          <a:ea typeface="ＭＳ Ｐゴシック"/>
                        </a:defRPr>
                      </a:lvl8pPr>
                      <a:lvl9pPr marL="3376331" algn="l" defTabSz="844083" rtl="0" eaLnBrk="1" latinLnBrk="0" hangingPunct="1">
                        <a:defRPr kumimoji="1" sz="1662" kern="1200">
                          <a:solidFill>
                            <a:schemeClr val="tx1"/>
                          </a:solidFill>
                          <a:latin typeface="Calibri" panose="020F0502020204030204"/>
                          <a:ea typeface="ＭＳ Ｐゴシック"/>
                        </a:defRPr>
                      </a:lvl9pPr>
                    </a:lstStyle>
                    <a:p>
                      <a:pPr algn="ctr"/>
                      <a:r>
                        <a:rPr kumimoji="1" lang="ja-JP" altLang="en-US" sz="1400" b="1" spc="-100" baseline="0">
                          <a:solidFill>
                            <a:schemeClr val="bg1"/>
                          </a:solidFill>
                          <a:latin typeface="Meiryo UI" panose="020B0604030504040204" pitchFamily="50" charset="-128"/>
                          <a:ea typeface="Meiryo UI" panose="020B0604030504040204" pitchFamily="50" charset="-128"/>
                        </a:rPr>
                        <a:t>警戒</a:t>
                      </a:r>
                      <a:endParaRPr kumimoji="1" lang="en-US" altLang="ja-JP" sz="1400" b="1" spc="-100" baseline="0">
                        <a:solidFill>
                          <a:schemeClr val="bg1"/>
                        </a:solidFill>
                        <a:latin typeface="Meiryo UI" panose="020B0604030504040204" pitchFamily="50" charset="-128"/>
                        <a:ea typeface="Meiryo UI" panose="020B0604030504040204" pitchFamily="50" charset="-128"/>
                      </a:endParaRPr>
                    </a:p>
                    <a:p>
                      <a:pPr algn="ctr"/>
                      <a:r>
                        <a:rPr kumimoji="1" lang="ja-JP" altLang="en-US" sz="1400" b="1" spc="-100" baseline="0">
                          <a:solidFill>
                            <a:schemeClr val="bg1"/>
                          </a:solidFill>
                          <a:latin typeface="Meiryo UI" panose="020B0604030504040204" pitchFamily="50" charset="-128"/>
                          <a:ea typeface="Meiryo UI" panose="020B0604030504040204" pitchFamily="50" charset="-128"/>
                        </a:rPr>
                        <a:t>レベル</a:t>
                      </a:r>
                      <a:endParaRPr kumimoji="1" lang="en-US" altLang="ja-JP" sz="1400" b="1" spc="-100" baseline="0">
                        <a:solidFill>
                          <a:schemeClr val="bg1"/>
                        </a:solidFill>
                        <a:latin typeface="Meiryo UI" panose="020B0604030504040204" pitchFamily="50" charset="-128"/>
                        <a:ea typeface="Meiryo UI" panose="020B0604030504040204" pitchFamily="50" charset="-128"/>
                      </a:endParaRPr>
                    </a:p>
                    <a:p>
                      <a:pPr algn="ctr"/>
                      <a:r>
                        <a:rPr kumimoji="1" lang="ja-JP" altLang="en-US" sz="1400" b="1" spc="-100" baseline="0">
                          <a:solidFill>
                            <a:schemeClr val="bg1"/>
                          </a:solidFill>
                          <a:latin typeface="Meiryo UI" panose="020B0604030504040204" pitchFamily="50" charset="-128"/>
                          <a:ea typeface="Meiryo UI" panose="020B0604030504040204" pitchFamily="50" charset="-128"/>
                        </a:rPr>
                        <a:t>相当</a:t>
                      </a:r>
                      <a:endParaRPr kumimoji="1" lang="en-US" altLang="ja-JP" sz="1400" b="1" spc="-100" baseline="0">
                        <a:solidFill>
                          <a:schemeClr val="bg1"/>
                        </a:solidFill>
                        <a:latin typeface="Meiryo UI" panose="020B0604030504040204" pitchFamily="50" charset="-128"/>
                        <a:ea typeface="Meiryo UI" panose="020B0604030504040204" pitchFamily="50" charset="-128"/>
                      </a:endParaRPr>
                    </a:p>
                    <a:p>
                      <a:pPr algn="ctr"/>
                      <a:r>
                        <a:rPr kumimoji="1" lang="ja-JP" altLang="en-US" sz="1400" b="1" spc="-100" baseline="0">
                          <a:solidFill>
                            <a:schemeClr val="bg1"/>
                          </a:solidFill>
                          <a:latin typeface="Meiryo UI" panose="020B0604030504040204" pitchFamily="50" charset="-128"/>
                          <a:ea typeface="Meiryo UI" panose="020B0604030504040204" pitchFamily="50" charset="-128"/>
                        </a:rPr>
                        <a:t>情報</a:t>
                      </a:r>
                      <a:endParaRPr kumimoji="1" lang="en-US" altLang="ja-JP" sz="1400" b="1" spc="-100" baseline="0">
                        <a:solidFill>
                          <a:schemeClr val="bg1"/>
                        </a:solidFill>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BB59">
                        <a:lumMod val="75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Meiryo UI" panose="020B0604030504040204" pitchFamily="50" charset="-128"/>
                          <a:ea typeface="Meiryo UI" panose="020B0604030504040204" pitchFamily="50" charset="-128"/>
                        </a:rPr>
                        <a:t>土砂災害に</a:t>
                      </a:r>
                      <a:endParaRPr kumimoji="1" lang="en-US" altLang="ja-JP" sz="1400" b="1">
                        <a:solidFill>
                          <a:schemeClr val="bg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Meiryo UI" panose="020B0604030504040204" pitchFamily="50" charset="-128"/>
                          <a:ea typeface="Meiryo UI" panose="020B0604030504040204" pitchFamily="50" charset="-128"/>
                        </a:rPr>
                        <a:t>関する情報</a:t>
                      </a:r>
                      <a:endParaRPr kumimoji="1" lang="en-US" altLang="ja-JP" sz="1400" b="1">
                        <a:solidFill>
                          <a:schemeClr val="bg1"/>
                        </a:solidFill>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77933C"/>
                    </a:solidFill>
                  </a:tcPr>
                </a:tc>
                <a:extLst>
                  <a:ext uri="{0D108BD9-81ED-4DB2-BD59-A6C34878D82A}">
                    <a16:rowId xmlns:a16="http://schemas.microsoft.com/office/drawing/2014/main" val="10000"/>
                  </a:ext>
                </a:extLst>
              </a:tr>
              <a:tr h="813728">
                <a:tc>
                  <a:txBody>
                    <a:bodyPr/>
                    <a:lstStyle>
                      <a:lvl1pPr marL="0" algn="l" defTabSz="844083" rtl="0" eaLnBrk="1" latinLnBrk="0" hangingPunct="1">
                        <a:defRPr kumimoji="1" sz="1662" kern="1200">
                          <a:solidFill>
                            <a:schemeClr val="tx1"/>
                          </a:solidFill>
                          <a:latin typeface="Calibri" panose="020F0502020204030204"/>
                          <a:ea typeface="ＭＳ Ｐゴシック"/>
                        </a:defRPr>
                      </a:lvl1pPr>
                      <a:lvl2pPr marL="422041" algn="l" defTabSz="844083" rtl="0" eaLnBrk="1" latinLnBrk="0" hangingPunct="1">
                        <a:defRPr kumimoji="1" sz="1662" kern="1200">
                          <a:solidFill>
                            <a:schemeClr val="tx1"/>
                          </a:solidFill>
                          <a:latin typeface="Calibri" panose="020F0502020204030204"/>
                          <a:ea typeface="ＭＳ Ｐゴシック"/>
                        </a:defRPr>
                      </a:lvl2pPr>
                      <a:lvl3pPr marL="844083" algn="l" defTabSz="844083" rtl="0" eaLnBrk="1" latinLnBrk="0" hangingPunct="1">
                        <a:defRPr kumimoji="1" sz="1662" kern="1200">
                          <a:solidFill>
                            <a:schemeClr val="tx1"/>
                          </a:solidFill>
                          <a:latin typeface="Calibri" panose="020F0502020204030204"/>
                          <a:ea typeface="ＭＳ Ｐゴシック"/>
                        </a:defRPr>
                      </a:lvl3pPr>
                      <a:lvl4pPr marL="1266124" algn="l" defTabSz="844083" rtl="0" eaLnBrk="1" latinLnBrk="0" hangingPunct="1">
                        <a:defRPr kumimoji="1" sz="1662" kern="1200">
                          <a:solidFill>
                            <a:schemeClr val="tx1"/>
                          </a:solidFill>
                          <a:latin typeface="Calibri" panose="020F0502020204030204"/>
                          <a:ea typeface="ＭＳ Ｐゴシック"/>
                        </a:defRPr>
                      </a:lvl4pPr>
                      <a:lvl5pPr marL="1688165" algn="l" defTabSz="844083" rtl="0" eaLnBrk="1" latinLnBrk="0" hangingPunct="1">
                        <a:defRPr kumimoji="1" sz="1662" kern="1200">
                          <a:solidFill>
                            <a:schemeClr val="tx1"/>
                          </a:solidFill>
                          <a:latin typeface="Calibri" panose="020F0502020204030204"/>
                          <a:ea typeface="ＭＳ Ｐゴシック"/>
                        </a:defRPr>
                      </a:lvl5pPr>
                      <a:lvl6pPr marL="2110207" algn="l" defTabSz="844083" rtl="0" eaLnBrk="1" latinLnBrk="0" hangingPunct="1">
                        <a:defRPr kumimoji="1" sz="1662" kern="1200">
                          <a:solidFill>
                            <a:schemeClr val="tx1"/>
                          </a:solidFill>
                          <a:latin typeface="Calibri" panose="020F0502020204030204"/>
                          <a:ea typeface="ＭＳ Ｐゴシック"/>
                        </a:defRPr>
                      </a:lvl6pPr>
                      <a:lvl7pPr marL="2532248" algn="l" defTabSz="844083" rtl="0" eaLnBrk="1" latinLnBrk="0" hangingPunct="1">
                        <a:defRPr kumimoji="1" sz="1662" kern="1200">
                          <a:solidFill>
                            <a:schemeClr val="tx1"/>
                          </a:solidFill>
                          <a:latin typeface="Calibri" panose="020F0502020204030204"/>
                          <a:ea typeface="ＭＳ Ｐゴシック"/>
                        </a:defRPr>
                      </a:lvl7pPr>
                      <a:lvl8pPr marL="2954289" algn="l" defTabSz="844083" rtl="0" eaLnBrk="1" latinLnBrk="0" hangingPunct="1">
                        <a:defRPr kumimoji="1" sz="1662" kern="1200">
                          <a:solidFill>
                            <a:schemeClr val="tx1"/>
                          </a:solidFill>
                          <a:latin typeface="Calibri" panose="020F0502020204030204"/>
                          <a:ea typeface="ＭＳ Ｐゴシック"/>
                        </a:defRPr>
                      </a:lvl8pPr>
                      <a:lvl9pPr marL="3376331" algn="l" defTabSz="844083" rtl="0" eaLnBrk="1" latinLnBrk="0" hangingPunct="1">
                        <a:defRPr kumimoji="1" sz="1662" kern="1200">
                          <a:solidFill>
                            <a:schemeClr val="tx1"/>
                          </a:solidFill>
                          <a:latin typeface="Calibri" panose="020F0502020204030204"/>
                          <a:ea typeface="ＭＳ Ｐゴシック"/>
                        </a:defRPr>
                      </a:lvl9pPr>
                    </a:lstStyle>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bg1"/>
                          </a:solidFill>
                          <a:latin typeface="Meiryo UI" panose="020B0604030504040204" pitchFamily="50" charset="-128"/>
                          <a:ea typeface="Meiryo UI" panose="020B0604030504040204" pitchFamily="50" charset="-128"/>
                          <a:cs typeface="+mn-cs"/>
                        </a:rPr>
                        <a:t>５</a:t>
                      </a:r>
                      <a:endParaRPr kumimoji="1" lang="en-US" altLang="ja-JP" sz="1400" b="1" kern="1200" spc="-140" baseline="0">
                        <a:solidFill>
                          <a:schemeClr val="bg1"/>
                        </a:solidFill>
                        <a:latin typeface="Meiryo UI" panose="020B0604030504040204" pitchFamily="50" charset="-128"/>
                        <a:ea typeface="Meiryo UI" panose="020B0604030504040204" pitchFamily="50" charset="-128"/>
                        <a:cs typeface="+mn-cs"/>
                      </a:endParaRPr>
                    </a:p>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bg1"/>
                          </a:solidFill>
                          <a:latin typeface="Meiryo UI" panose="020B0604030504040204" pitchFamily="50" charset="-128"/>
                          <a:ea typeface="Meiryo UI" panose="020B0604030504040204" pitchFamily="50" charset="-128"/>
                          <a:cs typeface="+mn-cs"/>
                        </a:rPr>
                        <a:t>相</a:t>
                      </a:r>
                      <a:endParaRPr kumimoji="1" lang="en-US" altLang="ja-JP" sz="1400" b="1" kern="1200" spc="-140" baseline="0">
                        <a:solidFill>
                          <a:schemeClr val="bg1"/>
                        </a:solidFill>
                        <a:latin typeface="Meiryo UI" panose="020B0604030504040204" pitchFamily="50" charset="-128"/>
                        <a:ea typeface="Meiryo UI" panose="020B0604030504040204" pitchFamily="50" charset="-128"/>
                        <a:cs typeface="+mn-cs"/>
                      </a:endParaRPr>
                    </a:p>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bg1"/>
                          </a:solidFill>
                          <a:latin typeface="Meiryo UI" panose="020B0604030504040204" pitchFamily="50" charset="-128"/>
                          <a:ea typeface="Meiryo UI" panose="020B0604030504040204" pitchFamily="50" charset="-128"/>
                          <a:cs typeface="+mn-cs"/>
                        </a:rPr>
                        <a:t>当</a:t>
                      </a:r>
                      <a:endParaRPr kumimoji="1" lang="en-US" altLang="ja-JP" sz="1400" b="1" kern="1200" spc="-140" baseline="0">
                        <a:solidFill>
                          <a:schemeClr val="bg1"/>
                        </a:solidFill>
                        <a:latin typeface="Meiryo UI" panose="020B0604030504040204" pitchFamily="50" charset="-128"/>
                        <a:ea typeface="Meiryo UI" panose="020B0604030504040204" pitchFamily="50" charset="-128"/>
                        <a:cs typeface="+mn-cs"/>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C000C"/>
                    </a:solidFill>
                  </a:tcPr>
                </a:tc>
                <a:tc>
                  <a:txBody>
                    <a:bodyPr/>
                    <a:lstStyle>
                      <a:lvl1pPr marL="0" algn="l" defTabSz="914400" rtl="0" eaLnBrk="1" latinLnBrk="0" hangingPunct="1">
                        <a:defRPr kumimoji="1" sz="1800" kern="1200">
                          <a:solidFill>
                            <a:schemeClr val="tx1"/>
                          </a:solidFill>
                          <a:latin typeface="Calibri" panose="020F0502020204030204"/>
                          <a:ea typeface="ＭＳ Ｐゴシック"/>
                        </a:defRPr>
                      </a:lvl1pPr>
                      <a:lvl2pPr marL="457200" algn="l" defTabSz="914400" rtl="0" eaLnBrk="1" latinLnBrk="0" hangingPunct="1">
                        <a:defRPr kumimoji="1" sz="1800" kern="1200">
                          <a:solidFill>
                            <a:schemeClr val="tx1"/>
                          </a:solidFill>
                          <a:latin typeface="Calibri" panose="020F0502020204030204"/>
                          <a:ea typeface="ＭＳ Ｐゴシック"/>
                        </a:defRPr>
                      </a:lvl2pPr>
                      <a:lvl3pPr marL="914400" algn="l" defTabSz="914400" rtl="0" eaLnBrk="1" latinLnBrk="0" hangingPunct="1">
                        <a:defRPr kumimoji="1" sz="1800" kern="1200">
                          <a:solidFill>
                            <a:schemeClr val="tx1"/>
                          </a:solidFill>
                          <a:latin typeface="Calibri" panose="020F0502020204030204"/>
                          <a:ea typeface="ＭＳ Ｐゴシック"/>
                        </a:defRPr>
                      </a:lvl3pPr>
                      <a:lvl4pPr marL="1371600" algn="l" defTabSz="914400" rtl="0" eaLnBrk="1" latinLnBrk="0" hangingPunct="1">
                        <a:defRPr kumimoji="1" sz="1800" kern="1200">
                          <a:solidFill>
                            <a:schemeClr val="tx1"/>
                          </a:solidFill>
                          <a:latin typeface="Calibri" panose="020F0502020204030204"/>
                          <a:ea typeface="ＭＳ Ｐゴシック"/>
                        </a:defRPr>
                      </a:lvl4pPr>
                      <a:lvl5pPr marL="1828800" algn="l" defTabSz="914400" rtl="0" eaLnBrk="1" latinLnBrk="0" hangingPunct="1">
                        <a:defRPr kumimoji="1" sz="1800" kern="1200">
                          <a:solidFill>
                            <a:schemeClr val="tx1"/>
                          </a:solidFill>
                          <a:latin typeface="Calibri" panose="020F0502020204030204"/>
                          <a:ea typeface="ＭＳ Ｐゴシック"/>
                        </a:defRPr>
                      </a:lvl5pPr>
                      <a:lvl6pPr marL="2286000" algn="l" defTabSz="914400" rtl="0" eaLnBrk="1" latinLnBrk="0" hangingPunct="1">
                        <a:defRPr kumimoji="1" sz="1800" kern="1200">
                          <a:solidFill>
                            <a:schemeClr val="tx1"/>
                          </a:solidFill>
                          <a:latin typeface="Calibri" panose="020F0502020204030204"/>
                          <a:ea typeface="ＭＳ Ｐゴシック"/>
                        </a:defRPr>
                      </a:lvl6pPr>
                      <a:lvl7pPr marL="2743200" algn="l" defTabSz="914400" rtl="0" eaLnBrk="1" latinLnBrk="0" hangingPunct="1">
                        <a:defRPr kumimoji="1" sz="1800" kern="1200">
                          <a:solidFill>
                            <a:schemeClr val="tx1"/>
                          </a:solidFill>
                          <a:latin typeface="Calibri" panose="020F0502020204030204"/>
                          <a:ea typeface="ＭＳ Ｐゴシック"/>
                        </a:defRPr>
                      </a:lvl7pPr>
                      <a:lvl8pPr marL="3200400" algn="l" defTabSz="914400" rtl="0" eaLnBrk="1" latinLnBrk="0" hangingPunct="1">
                        <a:defRPr kumimoji="1" sz="1800" kern="1200">
                          <a:solidFill>
                            <a:schemeClr val="tx1"/>
                          </a:solidFill>
                          <a:latin typeface="Calibri" panose="020F0502020204030204"/>
                          <a:ea typeface="ＭＳ Ｐゴシック"/>
                        </a:defRPr>
                      </a:lvl8pPr>
                      <a:lvl9pPr marL="3657600" algn="l" defTabSz="914400" rtl="0" eaLnBrk="1" latinLnBrk="0" hangingPunct="1">
                        <a:defRPr kumimoji="1" sz="1800" kern="1200">
                          <a:solidFill>
                            <a:schemeClr val="tx1"/>
                          </a:solidFill>
                          <a:latin typeface="Calibri" panose="020F0502020204030204"/>
                          <a:ea typeface="ＭＳ Ｐゴシック"/>
                        </a:defRPr>
                      </a:lvl9pPr>
                    </a:lstStyle>
                    <a:p>
                      <a:pPr marL="71755" marR="0" lvl="0" indent="-71755" algn="l" defTabSz="914400" rtl="0" eaLnBrk="1" fontAlgn="auto" latinLnBrk="0" hangingPunct="1">
                        <a:lnSpc>
                          <a:spcPct val="100000"/>
                        </a:lnSpc>
                        <a:spcBef>
                          <a:spcPts val="0"/>
                        </a:spcBef>
                        <a:spcAft>
                          <a:spcPts val="0"/>
                        </a:spcAft>
                        <a:buClrTx/>
                        <a:buSzTx/>
                        <a:buFontTx/>
                        <a:buNone/>
                        <a:defRPr/>
                      </a:pPr>
                      <a:r>
                        <a:rPr kumimoji="1" lang="zh-TW" altLang="en-US" sz="1400" b="1" u="none">
                          <a:solidFill>
                            <a:schemeClr val="tx1"/>
                          </a:solidFill>
                          <a:latin typeface="Meiryo UI" panose="020B0604030504040204" pitchFamily="50" charset="-128"/>
                          <a:ea typeface="Meiryo UI" panose="020B0604030504040204" pitchFamily="50" charset="-128"/>
                        </a:rPr>
                        <a:t>大雨特別警報</a:t>
                      </a:r>
                      <a:r>
                        <a:rPr kumimoji="1" lang="ja-JP" altLang="en-US" sz="1400" b="1" u="none">
                          <a:solidFill>
                            <a:schemeClr val="tx1"/>
                          </a:solidFill>
                          <a:latin typeface="Meiryo UI" panose="020B0604030504040204" pitchFamily="50" charset="-128"/>
                          <a:ea typeface="Meiryo UI" panose="020B0604030504040204" pitchFamily="50" charset="-128"/>
                        </a:rPr>
                        <a:t>（</a:t>
                      </a:r>
                      <a:r>
                        <a:rPr kumimoji="1" lang="zh-TW" altLang="en-US" sz="1400" b="1" u="none">
                          <a:solidFill>
                            <a:schemeClr val="tx1"/>
                          </a:solidFill>
                          <a:latin typeface="Meiryo UI" panose="020B0604030504040204" pitchFamily="50" charset="-128"/>
                          <a:ea typeface="Meiryo UI" panose="020B0604030504040204" pitchFamily="50" charset="-128"/>
                        </a:rPr>
                        <a:t>土砂災害</a:t>
                      </a:r>
                      <a:r>
                        <a:rPr kumimoji="1" lang="ja-JP" altLang="en-US" sz="1400" b="1" u="none">
                          <a:solidFill>
                            <a:schemeClr val="tx1"/>
                          </a:solidFill>
                          <a:latin typeface="Meiryo UI" panose="020B0604030504040204" pitchFamily="50" charset="-128"/>
                          <a:ea typeface="Meiryo UI" panose="020B0604030504040204" pitchFamily="50" charset="-128"/>
                        </a:rPr>
                        <a:t>）</a:t>
                      </a:r>
                      <a:endParaRPr kumimoji="1" lang="en-US" altLang="ja-JP" sz="1400" b="1" u="none">
                        <a:solidFill>
                          <a:schemeClr val="tx1"/>
                        </a:solidFill>
                        <a:latin typeface="Meiryo UI" panose="020B0604030504040204" pitchFamily="50" charset="-128"/>
                        <a:ea typeface="Meiryo UI" panose="020B0604030504040204" pitchFamily="50" charset="-128"/>
                      </a:endParaRPr>
                    </a:p>
                    <a:p>
                      <a:pPr marL="71755" marR="0" lvl="0" indent="-71755" algn="l" defTabSz="914400" rtl="0" eaLnBrk="1" fontAlgn="auto" latinLnBrk="0" hangingPunct="1">
                        <a:lnSpc>
                          <a:spcPct val="100000"/>
                        </a:lnSpc>
                        <a:spcBef>
                          <a:spcPts val="0"/>
                        </a:spcBef>
                        <a:spcAft>
                          <a:spcPts val="0"/>
                        </a:spcAft>
                        <a:buClrTx/>
                        <a:buSzTx/>
                        <a:buFontTx/>
                        <a:buNone/>
                        <a:defRPr/>
                      </a:pPr>
                      <a:r>
                        <a:rPr kumimoji="1" lang="ja-JP" altLang="en-US" sz="1200" b="0" u="none">
                          <a:solidFill>
                            <a:srgbClr val="FF0000"/>
                          </a:solidFill>
                          <a:latin typeface="Meiryo UI" panose="020B0604030504040204" pitchFamily="50" charset="-128"/>
                          <a:ea typeface="Meiryo UI" panose="020B0604030504040204" pitchFamily="50" charset="-128"/>
                        </a:rPr>
                        <a:t>発表基準：土壌雨量指数</a:t>
                      </a:r>
                      <a:endParaRPr kumimoji="1" lang="en-US" altLang="ja-JP" sz="1200" b="0" u="none">
                        <a:solidFill>
                          <a:srgbClr val="FF0000"/>
                        </a:solidFill>
                        <a:latin typeface="Meiryo UI" panose="020B0604030504040204" pitchFamily="50" charset="-128"/>
                        <a:ea typeface="Meiryo UI" panose="020B0604030504040204" pitchFamily="50" charset="-128"/>
                      </a:endParaRPr>
                    </a:p>
                    <a:p>
                      <a:pPr marL="71755" marR="0" lvl="0" indent="-71755" algn="l" defTabSz="914400" rtl="0" eaLnBrk="1" fontAlgn="auto" latinLnBrk="0" hangingPunct="1">
                        <a:lnSpc>
                          <a:spcPts val="400"/>
                        </a:lnSpc>
                        <a:spcBef>
                          <a:spcPts val="0"/>
                        </a:spcBef>
                        <a:spcAft>
                          <a:spcPts val="0"/>
                        </a:spcAft>
                        <a:buClrTx/>
                        <a:buSzTx/>
                        <a:buFontTx/>
                        <a:buNone/>
                        <a:defRPr/>
                      </a:pPr>
                      <a:endParaRPr kumimoji="1" lang="en-US" altLang="ja-JP" sz="1400" b="1" u="none"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BF1DE"/>
                    </a:solidFill>
                  </a:tcPr>
                </a:tc>
                <a:extLst>
                  <a:ext uri="{0D108BD9-81ED-4DB2-BD59-A6C34878D82A}">
                    <a16:rowId xmlns:a16="http://schemas.microsoft.com/office/drawing/2014/main" val="10003"/>
                  </a:ext>
                </a:extLst>
              </a:tr>
              <a:tr h="813728">
                <a:tc>
                  <a:txBody>
                    <a:bodyPr/>
                    <a:lstStyle>
                      <a:lvl1pPr marL="0" algn="l" defTabSz="844083" rtl="0" eaLnBrk="1" latinLnBrk="0" hangingPunct="1">
                        <a:defRPr kumimoji="1" sz="1662" kern="1200">
                          <a:solidFill>
                            <a:schemeClr val="tx1"/>
                          </a:solidFill>
                          <a:latin typeface="Calibri" panose="020F0502020204030204"/>
                          <a:ea typeface="ＭＳ Ｐゴシック"/>
                        </a:defRPr>
                      </a:lvl1pPr>
                      <a:lvl2pPr marL="422041" algn="l" defTabSz="844083" rtl="0" eaLnBrk="1" latinLnBrk="0" hangingPunct="1">
                        <a:defRPr kumimoji="1" sz="1662" kern="1200">
                          <a:solidFill>
                            <a:schemeClr val="tx1"/>
                          </a:solidFill>
                          <a:latin typeface="Calibri" panose="020F0502020204030204"/>
                          <a:ea typeface="ＭＳ Ｐゴシック"/>
                        </a:defRPr>
                      </a:lvl2pPr>
                      <a:lvl3pPr marL="844083" algn="l" defTabSz="844083" rtl="0" eaLnBrk="1" latinLnBrk="0" hangingPunct="1">
                        <a:defRPr kumimoji="1" sz="1662" kern="1200">
                          <a:solidFill>
                            <a:schemeClr val="tx1"/>
                          </a:solidFill>
                          <a:latin typeface="Calibri" panose="020F0502020204030204"/>
                          <a:ea typeface="ＭＳ Ｐゴシック"/>
                        </a:defRPr>
                      </a:lvl3pPr>
                      <a:lvl4pPr marL="1266124" algn="l" defTabSz="844083" rtl="0" eaLnBrk="1" latinLnBrk="0" hangingPunct="1">
                        <a:defRPr kumimoji="1" sz="1662" kern="1200">
                          <a:solidFill>
                            <a:schemeClr val="tx1"/>
                          </a:solidFill>
                          <a:latin typeface="Calibri" panose="020F0502020204030204"/>
                          <a:ea typeface="ＭＳ Ｐゴシック"/>
                        </a:defRPr>
                      </a:lvl4pPr>
                      <a:lvl5pPr marL="1688165" algn="l" defTabSz="844083" rtl="0" eaLnBrk="1" latinLnBrk="0" hangingPunct="1">
                        <a:defRPr kumimoji="1" sz="1662" kern="1200">
                          <a:solidFill>
                            <a:schemeClr val="tx1"/>
                          </a:solidFill>
                          <a:latin typeface="Calibri" panose="020F0502020204030204"/>
                          <a:ea typeface="ＭＳ Ｐゴシック"/>
                        </a:defRPr>
                      </a:lvl5pPr>
                      <a:lvl6pPr marL="2110207" algn="l" defTabSz="844083" rtl="0" eaLnBrk="1" latinLnBrk="0" hangingPunct="1">
                        <a:defRPr kumimoji="1" sz="1662" kern="1200">
                          <a:solidFill>
                            <a:schemeClr val="tx1"/>
                          </a:solidFill>
                          <a:latin typeface="Calibri" panose="020F0502020204030204"/>
                          <a:ea typeface="ＭＳ Ｐゴシック"/>
                        </a:defRPr>
                      </a:lvl6pPr>
                      <a:lvl7pPr marL="2532248" algn="l" defTabSz="844083" rtl="0" eaLnBrk="1" latinLnBrk="0" hangingPunct="1">
                        <a:defRPr kumimoji="1" sz="1662" kern="1200">
                          <a:solidFill>
                            <a:schemeClr val="tx1"/>
                          </a:solidFill>
                          <a:latin typeface="Calibri" panose="020F0502020204030204"/>
                          <a:ea typeface="ＭＳ Ｐゴシック"/>
                        </a:defRPr>
                      </a:lvl7pPr>
                      <a:lvl8pPr marL="2954289" algn="l" defTabSz="844083" rtl="0" eaLnBrk="1" latinLnBrk="0" hangingPunct="1">
                        <a:defRPr kumimoji="1" sz="1662" kern="1200">
                          <a:solidFill>
                            <a:schemeClr val="tx1"/>
                          </a:solidFill>
                          <a:latin typeface="Calibri" panose="020F0502020204030204"/>
                          <a:ea typeface="ＭＳ Ｐゴシック"/>
                        </a:defRPr>
                      </a:lvl8pPr>
                      <a:lvl9pPr marL="3376331" algn="l" defTabSz="844083" rtl="0" eaLnBrk="1" latinLnBrk="0" hangingPunct="1">
                        <a:defRPr kumimoji="1" sz="1662" kern="1200">
                          <a:solidFill>
                            <a:schemeClr val="tx1"/>
                          </a:solidFill>
                          <a:latin typeface="Calibri" panose="020F0502020204030204"/>
                          <a:ea typeface="ＭＳ Ｐゴシック"/>
                        </a:defRPr>
                      </a:lvl9pPr>
                    </a:lstStyle>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bg1"/>
                          </a:solidFill>
                          <a:latin typeface="Meiryo UI" panose="020B0604030504040204" pitchFamily="50" charset="-128"/>
                          <a:ea typeface="Meiryo UI" panose="020B0604030504040204" pitchFamily="50" charset="-128"/>
                          <a:cs typeface="+mn-cs"/>
                        </a:rPr>
                        <a:t>４</a:t>
                      </a:r>
                      <a:endParaRPr kumimoji="1" lang="en-US" altLang="ja-JP" sz="1400" b="1" kern="1200" spc="-140" baseline="0">
                        <a:solidFill>
                          <a:schemeClr val="bg1"/>
                        </a:solidFill>
                        <a:latin typeface="Meiryo UI" panose="020B0604030504040204" pitchFamily="50" charset="-128"/>
                        <a:ea typeface="Meiryo UI" panose="020B0604030504040204" pitchFamily="50" charset="-128"/>
                        <a:cs typeface="+mn-cs"/>
                      </a:endParaRPr>
                    </a:p>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bg1"/>
                          </a:solidFill>
                          <a:latin typeface="Meiryo UI" panose="020B0604030504040204" pitchFamily="50" charset="-128"/>
                          <a:ea typeface="Meiryo UI" panose="020B0604030504040204" pitchFamily="50" charset="-128"/>
                          <a:cs typeface="+mn-cs"/>
                        </a:rPr>
                        <a:t>相</a:t>
                      </a:r>
                      <a:endParaRPr kumimoji="1" lang="en-US" altLang="ja-JP" sz="1400" b="1" kern="1200" spc="-140" baseline="0">
                        <a:solidFill>
                          <a:schemeClr val="bg1"/>
                        </a:solidFill>
                        <a:latin typeface="Meiryo UI" panose="020B0604030504040204" pitchFamily="50" charset="-128"/>
                        <a:ea typeface="Meiryo UI" panose="020B0604030504040204" pitchFamily="50" charset="-128"/>
                        <a:cs typeface="+mn-cs"/>
                      </a:endParaRPr>
                    </a:p>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bg1"/>
                          </a:solidFill>
                          <a:latin typeface="Meiryo UI" panose="020B0604030504040204" pitchFamily="50" charset="-128"/>
                          <a:ea typeface="Meiryo UI" panose="020B0604030504040204" pitchFamily="50" charset="-128"/>
                          <a:cs typeface="+mn-cs"/>
                        </a:rPr>
                        <a:t>当</a:t>
                      </a:r>
                      <a:endParaRPr kumimoji="1" lang="en-US" altLang="ja-JP" sz="1400" b="1" kern="1200" spc="-140" baseline="0">
                        <a:solidFill>
                          <a:schemeClr val="bg1"/>
                        </a:solidFill>
                        <a:latin typeface="Meiryo UI" panose="020B0604030504040204" pitchFamily="50" charset="-128"/>
                        <a:ea typeface="Meiryo UI" panose="020B0604030504040204" pitchFamily="50" charset="-128"/>
                        <a:cs typeface="+mn-cs"/>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A00AA"/>
                    </a:solidFill>
                  </a:tcPr>
                </a:tc>
                <a:tc>
                  <a:txBody>
                    <a:bodyPr/>
                    <a:lstStyle>
                      <a:lvl1pPr marL="0" algn="l" defTabSz="914400" rtl="0" eaLnBrk="1" latinLnBrk="0" hangingPunct="1">
                        <a:defRPr kumimoji="1" sz="1800" kern="1200">
                          <a:solidFill>
                            <a:schemeClr val="tx1"/>
                          </a:solidFill>
                          <a:latin typeface="Calibri" panose="020F0502020204030204"/>
                          <a:ea typeface="ＭＳ Ｐゴシック"/>
                        </a:defRPr>
                      </a:lvl1pPr>
                      <a:lvl2pPr marL="457200" algn="l" defTabSz="914400" rtl="0" eaLnBrk="1" latinLnBrk="0" hangingPunct="1">
                        <a:defRPr kumimoji="1" sz="1800" kern="1200">
                          <a:solidFill>
                            <a:schemeClr val="tx1"/>
                          </a:solidFill>
                          <a:latin typeface="Calibri" panose="020F0502020204030204"/>
                          <a:ea typeface="ＭＳ Ｐゴシック"/>
                        </a:defRPr>
                      </a:lvl2pPr>
                      <a:lvl3pPr marL="914400" algn="l" defTabSz="914400" rtl="0" eaLnBrk="1" latinLnBrk="0" hangingPunct="1">
                        <a:defRPr kumimoji="1" sz="1800" kern="1200">
                          <a:solidFill>
                            <a:schemeClr val="tx1"/>
                          </a:solidFill>
                          <a:latin typeface="Calibri" panose="020F0502020204030204"/>
                          <a:ea typeface="ＭＳ Ｐゴシック"/>
                        </a:defRPr>
                      </a:lvl3pPr>
                      <a:lvl4pPr marL="1371600" algn="l" defTabSz="914400" rtl="0" eaLnBrk="1" latinLnBrk="0" hangingPunct="1">
                        <a:defRPr kumimoji="1" sz="1800" kern="1200">
                          <a:solidFill>
                            <a:schemeClr val="tx1"/>
                          </a:solidFill>
                          <a:latin typeface="Calibri" panose="020F0502020204030204"/>
                          <a:ea typeface="ＭＳ Ｐゴシック"/>
                        </a:defRPr>
                      </a:lvl4pPr>
                      <a:lvl5pPr marL="1828800" algn="l" defTabSz="914400" rtl="0" eaLnBrk="1" latinLnBrk="0" hangingPunct="1">
                        <a:defRPr kumimoji="1" sz="1800" kern="1200">
                          <a:solidFill>
                            <a:schemeClr val="tx1"/>
                          </a:solidFill>
                          <a:latin typeface="Calibri" panose="020F0502020204030204"/>
                          <a:ea typeface="ＭＳ Ｐゴシック"/>
                        </a:defRPr>
                      </a:lvl5pPr>
                      <a:lvl6pPr marL="2286000" algn="l" defTabSz="914400" rtl="0" eaLnBrk="1" latinLnBrk="0" hangingPunct="1">
                        <a:defRPr kumimoji="1" sz="1800" kern="1200">
                          <a:solidFill>
                            <a:schemeClr val="tx1"/>
                          </a:solidFill>
                          <a:latin typeface="Calibri" panose="020F0502020204030204"/>
                          <a:ea typeface="ＭＳ Ｐゴシック"/>
                        </a:defRPr>
                      </a:lvl6pPr>
                      <a:lvl7pPr marL="2743200" algn="l" defTabSz="914400" rtl="0" eaLnBrk="1" latinLnBrk="0" hangingPunct="1">
                        <a:defRPr kumimoji="1" sz="1800" kern="1200">
                          <a:solidFill>
                            <a:schemeClr val="tx1"/>
                          </a:solidFill>
                          <a:latin typeface="Calibri" panose="020F0502020204030204"/>
                          <a:ea typeface="ＭＳ Ｐゴシック"/>
                        </a:defRPr>
                      </a:lvl7pPr>
                      <a:lvl8pPr marL="3200400" algn="l" defTabSz="914400" rtl="0" eaLnBrk="1" latinLnBrk="0" hangingPunct="1">
                        <a:defRPr kumimoji="1" sz="1800" kern="1200">
                          <a:solidFill>
                            <a:schemeClr val="tx1"/>
                          </a:solidFill>
                          <a:latin typeface="Calibri" panose="020F0502020204030204"/>
                          <a:ea typeface="ＭＳ Ｐゴシック"/>
                        </a:defRPr>
                      </a:lvl8pPr>
                      <a:lvl9pPr marL="3657600" algn="l" defTabSz="914400" rtl="0" eaLnBrk="1" latinLnBrk="0" hangingPunct="1">
                        <a:defRPr kumimoji="1" sz="1800" kern="1200">
                          <a:solidFill>
                            <a:schemeClr val="tx1"/>
                          </a:solidFill>
                          <a:latin typeface="Calibri" panose="020F0502020204030204"/>
                          <a:ea typeface="ＭＳ Ｐゴシック"/>
                        </a:defRPr>
                      </a:lvl9pPr>
                    </a:lstStyle>
                    <a:p>
                      <a:pPr marL="723900" marR="0" lvl="0" indent="-723900" algn="l" defTabSz="914400" rtl="0" eaLnBrk="1" fontAlgn="auto" latinLnBrk="0" hangingPunct="1">
                        <a:lnSpc>
                          <a:spcPct val="100000"/>
                        </a:lnSpc>
                        <a:spcBef>
                          <a:spcPts val="0"/>
                        </a:spcBef>
                        <a:spcAft>
                          <a:spcPts val="0"/>
                        </a:spcAft>
                        <a:buClrTx/>
                        <a:buSzTx/>
                        <a:buFontTx/>
                        <a:buNone/>
                        <a:defRPr/>
                      </a:pPr>
                      <a:r>
                        <a:rPr kumimoji="1" lang="ja-JP" altLang="en-US" sz="1400" b="1" kern="1200" spc="-100" baseline="0">
                          <a:solidFill>
                            <a:schemeClr val="tx1"/>
                          </a:solidFill>
                          <a:latin typeface="Meiryo UI" panose="020B0604030504040204" pitchFamily="50" charset="-128"/>
                          <a:ea typeface="Meiryo UI" panose="020B0604030504040204" pitchFamily="50" charset="-128"/>
                          <a:cs typeface="+mn-cs"/>
                        </a:rPr>
                        <a:t>土砂災害警戒情報</a:t>
                      </a:r>
                      <a:endParaRPr kumimoji="1" lang="en-US" altLang="ja-JP" sz="1400" b="1" kern="1200" spc="-100" baseline="0">
                        <a:solidFill>
                          <a:schemeClr val="tx1"/>
                        </a:solidFill>
                        <a:latin typeface="Meiryo UI" panose="020B0604030504040204" pitchFamily="50" charset="-128"/>
                        <a:ea typeface="Meiryo UI" panose="020B0604030504040204" pitchFamily="50" charset="-128"/>
                        <a:cs typeface="+mn-cs"/>
                      </a:endParaRPr>
                    </a:p>
                    <a:p>
                      <a:pPr marL="723900" marR="0" lvl="0" indent="-723900" algn="l" defTabSz="914400" rtl="0" eaLnBrk="1" fontAlgn="auto" latinLnBrk="0" hangingPunct="1">
                        <a:lnSpc>
                          <a:spcPct val="100000"/>
                        </a:lnSpc>
                        <a:spcBef>
                          <a:spcPts val="0"/>
                        </a:spcBef>
                        <a:spcAft>
                          <a:spcPts val="0"/>
                        </a:spcAft>
                        <a:buClrTx/>
                        <a:buSzTx/>
                        <a:buFontTx/>
                        <a:buNone/>
                        <a:tabLst/>
                        <a:defRPr/>
                      </a:pPr>
                      <a:r>
                        <a:rPr kumimoji="1" lang="ja-JP" altLang="en-US" sz="1200" b="0" u="none">
                          <a:solidFill>
                            <a:srgbClr val="FF0000"/>
                          </a:solidFill>
                          <a:latin typeface="Meiryo UI" panose="020B0604030504040204" pitchFamily="50" charset="-128"/>
                          <a:ea typeface="Meiryo UI" panose="020B0604030504040204" pitchFamily="50" charset="-128"/>
                        </a:rPr>
                        <a:t>発表基準：土壌雨量指数</a:t>
                      </a:r>
                      <a:r>
                        <a:rPr kumimoji="1" lang="ja-JP" altLang="en-US" sz="1200" b="0" u="none" kern="1200" spc="-100" baseline="0">
                          <a:solidFill>
                            <a:srgbClr val="FF0000"/>
                          </a:solidFill>
                          <a:latin typeface="Meiryo UI" panose="020B0604030504040204" pitchFamily="50" charset="-128"/>
                          <a:ea typeface="Meiryo UI" panose="020B0604030504040204" pitchFamily="50" charset="-128"/>
                          <a:cs typeface="+mn-cs"/>
                        </a:rPr>
                        <a:t>及び</a:t>
                      </a:r>
                      <a:endParaRPr kumimoji="1" lang="en-US" altLang="ja-JP" sz="1200" b="0" u="none" kern="1200" spc="-100" baseline="0">
                        <a:solidFill>
                          <a:srgbClr val="FF0000"/>
                        </a:solidFill>
                        <a:latin typeface="Meiryo UI" panose="020B0604030504040204" pitchFamily="50" charset="-128"/>
                        <a:ea typeface="Meiryo UI" panose="020B0604030504040204" pitchFamily="50" charset="-128"/>
                        <a:cs typeface="+mn-cs"/>
                      </a:endParaRPr>
                    </a:p>
                    <a:p>
                      <a:pPr marL="723900" marR="0" lvl="0" indent="-723900" algn="l" defTabSz="914400" rtl="0" eaLnBrk="1" fontAlgn="auto" latinLnBrk="0" hangingPunct="1">
                        <a:lnSpc>
                          <a:spcPct val="100000"/>
                        </a:lnSpc>
                        <a:spcBef>
                          <a:spcPts val="0"/>
                        </a:spcBef>
                        <a:spcAft>
                          <a:spcPts val="0"/>
                        </a:spcAft>
                        <a:buClrTx/>
                        <a:buSzTx/>
                        <a:buFontTx/>
                        <a:buNone/>
                        <a:tabLst/>
                        <a:defRPr/>
                      </a:pPr>
                      <a:r>
                        <a:rPr kumimoji="1" lang="ja-JP" altLang="en-US" sz="1200" b="0" u="none" kern="1200" spc="-100" baseline="0">
                          <a:solidFill>
                            <a:srgbClr val="FF0000"/>
                          </a:solidFill>
                          <a:latin typeface="Meiryo UI"/>
                          <a:ea typeface="Meiryo UI"/>
                          <a:cs typeface="+mn-cs"/>
                        </a:rPr>
                        <a:t>　　　　　　　　</a:t>
                      </a:r>
                      <a:r>
                        <a:rPr kumimoji="1" lang="en-US" altLang="ja-JP" sz="1200" b="0" u="none" kern="1200" spc="-100" baseline="0">
                          <a:solidFill>
                            <a:srgbClr val="FF0000"/>
                          </a:solidFill>
                          <a:latin typeface="Meiryo UI"/>
                          <a:ea typeface="Meiryo UI"/>
                          <a:cs typeface="+mn-cs"/>
                        </a:rPr>
                        <a:t>60</a:t>
                      </a:r>
                      <a:r>
                        <a:rPr kumimoji="1" lang="ja-JP" altLang="en-US" sz="1200" b="0" u="none" kern="1200" spc="-100" baseline="0">
                          <a:solidFill>
                            <a:srgbClr val="FF0000"/>
                          </a:solidFill>
                          <a:latin typeface="Meiryo UI"/>
                          <a:ea typeface="Meiryo UI"/>
                          <a:cs typeface="+mn-cs"/>
                        </a:rPr>
                        <a:t>分雨量</a:t>
                      </a:r>
                      <a:endParaRPr kumimoji="1" lang="en-US" altLang="ja-JP" sz="1200" b="0" u="none">
                        <a:solidFill>
                          <a:srgbClr val="FF0000"/>
                        </a:solidFill>
                        <a:latin typeface="Meiryo UI"/>
                        <a:ea typeface="Meiryo UI"/>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BB59">
                        <a:lumMod val="60000"/>
                        <a:lumOff val="40000"/>
                      </a:srgbClr>
                    </a:solidFill>
                  </a:tcPr>
                </a:tc>
                <a:extLst>
                  <a:ext uri="{0D108BD9-81ED-4DB2-BD59-A6C34878D82A}">
                    <a16:rowId xmlns:a16="http://schemas.microsoft.com/office/drawing/2014/main" val="10005"/>
                  </a:ext>
                </a:extLst>
              </a:tr>
              <a:tr h="813728">
                <a:tc>
                  <a:txBody>
                    <a:bodyPr/>
                    <a:lstStyle>
                      <a:lvl1pPr marL="0" algn="l" defTabSz="844083" rtl="0" eaLnBrk="1" latinLnBrk="0" hangingPunct="1">
                        <a:defRPr kumimoji="1" sz="1662" kern="1200">
                          <a:solidFill>
                            <a:schemeClr val="tx1"/>
                          </a:solidFill>
                          <a:latin typeface="Calibri" panose="020F0502020204030204"/>
                          <a:ea typeface="ＭＳ Ｐゴシック"/>
                        </a:defRPr>
                      </a:lvl1pPr>
                      <a:lvl2pPr marL="422041" algn="l" defTabSz="844083" rtl="0" eaLnBrk="1" latinLnBrk="0" hangingPunct="1">
                        <a:defRPr kumimoji="1" sz="1662" kern="1200">
                          <a:solidFill>
                            <a:schemeClr val="tx1"/>
                          </a:solidFill>
                          <a:latin typeface="Calibri" panose="020F0502020204030204"/>
                          <a:ea typeface="ＭＳ Ｐゴシック"/>
                        </a:defRPr>
                      </a:lvl2pPr>
                      <a:lvl3pPr marL="844083" algn="l" defTabSz="844083" rtl="0" eaLnBrk="1" latinLnBrk="0" hangingPunct="1">
                        <a:defRPr kumimoji="1" sz="1662" kern="1200">
                          <a:solidFill>
                            <a:schemeClr val="tx1"/>
                          </a:solidFill>
                          <a:latin typeface="Calibri" panose="020F0502020204030204"/>
                          <a:ea typeface="ＭＳ Ｐゴシック"/>
                        </a:defRPr>
                      </a:lvl3pPr>
                      <a:lvl4pPr marL="1266124" algn="l" defTabSz="844083" rtl="0" eaLnBrk="1" latinLnBrk="0" hangingPunct="1">
                        <a:defRPr kumimoji="1" sz="1662" kern="1200">
                          <a:solidFill>
                            <a:schemeClr val="tx1"/>
                          </a:solidFill>
                          <a:latin typeface="Calibri" panose="020F0502020204030204"/>
                          <a:ea typeface="ＭＳ Ｐゴシック"/>
                        </a:defRPr>
                      </a:lvl4pPr>
                      <a:lvl5pPr marL="1688165" algn="l" defTabSz="844083" rtl="0" eaLnBrk="1" latinLnBrk="0" hangingPunct="1">
                        <a:defRPr kumimoji="1" sz="1662" kern="1200">
                          <a:solidFill>
                            <a:schemeClr val="tx1"/>
                          </a:solidFill>
                          <a:latin typeface="Calibri" panose="020F0502020204030204"/>
                          <a:ea typeface="ＭＳ Ｐゴシック"/>
                        </a:defRPr>
                      </a:lvl5pPr>
                      <a:lvl6pPr marL="2110207" algn="l" defTabSz="844083" rtl="0" eaLnBrk="1" latinLnBrk="0" hangingPunct="1">
                        <a:defRPr kumimoji="1" sz="1662" kern="1200">
                          <a:solidFill>
                            <a:schemeClr val="tx1"/>
                          </a:solidFill>
                          <a:latin typeface="Calibri" panose="020F0502020204030204"/>
                          <a:ea typeface="ＭＳ Ｐゴシック"/>
                        </a:defRPr>
                      </a:lvl6pPr>
                      <a:lvl7pPr marL="2532248" algn="l" defTabSz="844083" rtl="0" eaLnBrk="1" latinLnBrk="0" hangingPunct="1">
                        <a:defRPr kumimoji="1" sz="1662" kern="1200">
                          <a:solidFill>
                            <a:schemeClr val="tx1"/>
                          </a:solidFill>
                          <a:latin typeface="Calibri" panose="020F0502020204030204"/>
                          <a:ea typeface="ＭＳ Ｐゴシック"/>
                        </a:defRPr>
                      </a:lvl7pPr>
                      <a:lvl8pPr marL="2954289" algn="l" defTabSz="844083" rtl="0" eaLnBrk="1" latinLnBrk="0" hangingPunct="1">
                        <a:defRPr kumimoji="1" sz="1662" kern="1200">
                          <a:solidFill>
                            <a:schemeClr val="tx1"/>
                          </a:solidFill>
                          <a:latin typeface="Calibri" panose="020F0502020204030204"/>
                          <a:ea typeface="ＭＳ Ｐゴシック"/>
                        </a:defRPr>
                      </a:lvl8pPr>
                      <a:lvl9pPr marL="3376331" algn="l" defTabSz="844083" rtl="0" eaLnBrk="1" latinLnBrk="0" hangingPunct="1">
                        <a:defRPr kumimoji="1" sz="1662" kern="1200">
                          <a:solidFill>
                            <a:schemeClr val="tx1"/>
                          </a:solidFill>
                          <a:latin typeface="Calibri" panose="020F0502020204030204"/>
                          <a:ea typeface="ＭＳ Ｐゴシック"/>
                        </a:defRPr>
                      </a:lvl9pPr>
                    </a:lstStyle>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bg1"/>
                          </a:solidFill>
                          <a:latin typeface="Meiryo UI" panose="020B0604030504040204" pitchFamily="50" charset="-128"/>
                          <a:ea typeface="Meiryo UI" panose="020B0604030504040204" pitchFamily="50" charset="-128"/>
                          <a:cs typeface="+mn-cs"/>
                        </a:rPr>
                        <a:t>３</a:t>
                      </a:r>
                      <a:endParaRPr kumimoji="1" lang="en-US" altLang="ja-JP" sz="1400" b="1" kern="1200" spc="-140" baseline="0">
                        <a:solidFill>
                          <a:schemeClr val="bg1"/>
                        </a:solidFill>
                        <a:latin typeface="Meiryo UI" panose="020B0604030504040204" pitchFamily="50" charset="-128"/>
                        <a:ea typeface="Meiryo UI" panose="020B0604030504040204" pitchFamily="50" charset="-128"/>
                        <a:cs typeface="+mn-cs"/>
                      </a:endParaRPr>
                    </a:p>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bg1"/>
                          </a:solidFill>
                          <a:latin typeface="Meiryo UI" panose="020B0604030504040204" pitchFamily="50" charset="-128"/>
                          <a:ea typeface="Meiryo UI" panose="020B0604030504040204" pitchFamily="50" charset="-128"/>
                          <a:cs typeface="+mn-cs"/>
                        </a:rPr>
                        <a:t>相</a:t>
                      </a:r>
                      <a:endParaRPr kumimoji="1" lang="en-US" altLang="ja-JP" sz="1400" b="1" kern="1200" spc="-140" baseline="0">
                        <a:solidFill>
                          <a:schemeClr val="bg1"/>
                        </a:solidFill>
                        <a:latin typeface="Meiryo UI" panose="020B0604030504040204" pitchFamily="50" charset="-128"/>
                        <a:ea typeface="Meiryo UI" panose="020B0604030504040204" pitchFamily="50" charset="-128"/>
                        <a:cs typeface="+mn-cs"/>
                      </a:endParaRPr>
                    </a:p>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bg1"/>
                          </a:solidFill>
                          <a:latin typeface="Meiryo UI" panose="020B0604030504040204" pitchFamily="50" charset="-128"/>
                          <a:ea typeface="Meiryo UI" panose="020B0604030504040204" pitchFamily="50" charset="-128"/>
                          <a:cs typeface="+mn-cs"/>
                        </a:rPr>
                        <a:t>当</a:t>
                      </a:r>
                      <a:endParaRPr kumimoji="1" lang="en-US" altLang="ja-JP" sz="1400" b="1" kern="1200" spc="-140" baseline="0">
                        <a:solidFill>
                          <a:schemeClr val="bg1"/>
                        </a:solidFill>
                        <a:latin typeface="Meiryo UI" panose="020B0604030504040204" pitchFamily="50" charset="-128"/>
                        <a:ea typeface="Meiryo UI" panose="020B0604030504040204" pitchFamily="50" charset="-128"/>
                        <a:cs typeface="+mn-cs"/>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2800"/>
                    </a:solidFill>
                  </a:tcPr>
                </a:tc>
                <a:tc>
                  <a:txBody>
                    <a:bodyPr/>
                    <a:lstStyle>
                      <a:lvl1pPr marL="0" algn="l" defTabSz="914400" rtl="0" eaLnBrk="1" latinLnBrk="0" hangingPunct="1">
                        <a:defRPr kumimoji="1" sz="1800" kern="1200">
                          <a:solidFill>
                            <a:schemeClr val="tx1"/>
                          </a:solidFill>
                          <a:latin typeface="Calibri" panose="020F0502020204030204"/>
                          <a:ea typeface="ＭＳ Ｐゴシック"/>
                        </a:defRPr>
                      </a:lvl1pPr>
                      <a:lvl2pPr marL="457200" algn="l" defTabSz="914400" rtl="0" eaLnBrk="1" latinLnBrk="0" hangingPunct="1">
                        <a:defRPr kumimoji="1" sz="1800" kern="1200">
                          <a:solidFill>
                            <a:schemeClr val="tx1"/>
                          </a:solidFill>
                          <a:latin typeface="Calibri" panose="020F0502020204030204"/>
                          <a:ea typeface="ＭＳ Ｐゴシック"/>
                        </a:defRPr>
                      </a:lvl2pPr>
                      <a:lvl3pPr marL="914400" algn="l" defTabSz="914400" rtl="0" eaLnBrk="1" latinLnBrk="0" hangingPunct="1">
                        <a:defRPr kumimoji="1" sz="1800" kern="1200">
                          <a:solidFill>
                            <a:schemeClr val="tx1"/>
                          </a:solidFill>
                          <a:latin typeface="Calibri" panose="020F0502020204030204"/>
                          <a:ea typeface="ＭＳ Ｐゴシック"/>
                        </a:defRPr>
                      </a:lvl3pPr>
                      <a:lvl4pPr marL="1371600" algn="l" defTabSz="914400" rtl="0" eaLnBrk="1" latinLnBrk="0" hangingPunct="1">
                        <a:defRPr kumimoji="1" sz="1800" kern="1200">
                          <a:solidFill>
                            <a:schemeClr val="tx1"/>
                          </a:solidFill>
                          <a:latin typeface="Calibri" panose="020F0502020204030204"/>
                          <a:ea typeface="ＭＳ Ｐゴシック"/>
                        </a:defRPr>
                      </a:lvl4pPr>
                      <a:lvl5pPr marL="1828800" algn="l" defTabSz="914400" rtl="0" eaLnBrk="1" latinLnBrk="0" hangingPunct="1">
                        <a:defRPr kumimoji="1" sz="1800" kern="1200">
                          <a:solidFill>
                            <a:schemeClr val="tx1"/>
                          </a:solidFill>
                          <a:latin typeface="Calibri" panose="020F0502020204030204"/>
                          <a:ea typeface="ＭＳ Ｐゴシック"/>
                        </a:defRPr>
                      </a:lvl5pPr>
                      <a:lvl6pPr marL="2286000" algn="l" defTabSz="914400" rtl="0" eaLnBrk="1" latinLnBrk="0" hangingPunct="1">
                        <a:defRPr kumimoji="1" sz="1800" kern="1200">
                          <a:solidFill>
                            <a:schemeClr val="tx1"/>
                          </a:solidFill>
                          <a:latin typeface="Calibri" panose="020F0502020204030204"/>
                          <a:ea typeface="ＭＳ Ｐゴシック"/>
                        </a:defRPr>
                      </a:lvl6pPr>
                      <a:lvl7pPr marL="2743200" algn="l" defTabSz="914400" rtl="0" eaLnBrk="1" latinLnBrk="0" hangingPunct="1">
                        <a:defRPr kumimoji="1" sz="1800" kern="1200">
                          <a:solidFill>
                            <a:schemeClr val="tx1"/>
                          </a:solidFill>
                          <a:latin typeface="Calibri" panose="020F0502020204030204"/>
                          <a:ea typeface="ＭＳ Ｐゴシック"/>
                        </a:defRPr>
                      </a:lvl7pPr>
                      <a:lvl8pPr marL="3200400" algn="l" defTabSz="914400" rtl="0" eaLnBrk="1" latinLnBrk="0" hangingPunct="1">
                        <a:defRPr kumimoji="1" sz="1800" kern="1200">
                          <a:solidFill>
                            <a:schemeClr val="tx1"/>
                          </a:solidFill>
                          <a:latin typeface="Calibri" panose="020F0502020204030204"/>
                          <a:ea typeface="ＭＳ Ｐゴシック"/>
                        </a:defRPr>
                      </a:lvl8pPr>
                      <a:lvl9pPr marL="3657600" algn="l" defTabSz="914400" rtl="0" eaLnBrk="1" latinLnBrk="0" hangingPunct="1">
                        <a:defRPr kumimoji="1" sz="1800" kern="1200">
                          <a:solidFill>
                            <a:schemeClr val="tx1"/>
                          </a:solidFill>
                          <a:latin typeface="Calibri" panose="020F0502020204030204"/>
                          <a:ea typeface="ＭＳ Ｐゴシック"/>
                        </a:defRPr>
                      </a:lvl9pPr>
                    </a:lstStyle>
                    <a:p>
                      <a:pPr marL="71755" marR="0" lvl="0" indent="-71755" algn="l" defTabSz="914400" rtl="0" eaLnBrk="1" fontAlgn="auto" latinLnBrk="0" hangingPunct="1">
                        <a:lnSpc>
                          <a:spcPct val="100000"/>
                        </a:lnSpc>
                        <a:spcBef>
                          <a:spcPts val="0"/>
                        </a:spcBef>
                        <a:spcAft>
                          <a:spcPts val="0"/>
                        </a:spcAft>
                        <a:buClrTx/>
                        <a:buSzTx/>
                        <a:buFontTx/>
                        <a:buNone/>
                        <a:defRPr/>
                      </a:pPr>
                      <a:r>
                        <a:rPr kumimoji="1" lang="ja-JP" altLang="en-US" sz="1400" b="1" kern="1200" spc="-60" baseline="0">
                          <a:solidFill>
                            <a:schemeClr val="tx1"/>
                          </a:solidFill>
                          <a:latin typeface="Meiryo UI" panose="020B0604030504040204" pitchFamily="50" charset="-128"/>
                          <a:ea typeface="Meiryo UI" panose="020B0604030504040204" pitchFamily="50" charset="-128"/>
                          <a:cs typeface="+mn-cs"/>
                        </a:rPr>
                        <a:t>大雨警報（土砂災害）</a:t>
                      </a:r>
                      <a:endParaRPr kumimoji="1" lang="en-US" altLang="ja-JP" sz="1400" b="1" kern="1200" spc="-60" baseline="0">
                        <a:solidFill>
                          <a:schemeClr val="tx1"/>
                        </a:solidFill>
                        <a:latin typeface="Meiryo UI" panose="020B0604030504040204" pitchFamily="50" charset="-128"/>
                        <a:ea typeface="Meiryo UI" panose="020B0604030504040204" pitchFamily="50" charset="-128"/>
                        <a:cs typeface="+mn-cs"/>
                      </a:endParaRPr>
                    </a:p>
                    <a:p>
                      <a:pPr marL="71755" marR="0" lvl="0" indent="-71755" algn="l" defTabSz="914400" rtl="0" eaLnBrk="1" fontAlgn="auto" latinLnBrk="0" hangingPunct="1">
                        <a:lnSpc>
                          <a:spcPct val="100000"/>
                        </a:lnSpc>
                        <a:spcBef>
                          <a:spcPts val="0"/>
                        </a:spcBef>
                        <a:spcAft>
                          <a:spcPts val="0"/>
                        </a:spcAft>
                        <a:buClrTx/>
                        <a:buSzTx/>
                        <a:buFontTx/>
                        <a:buNone/>
                        <a:tabLst/>
                        <a:defRPr/>
                      </a:pPr>
                      <a:r>
                        <a:rPr kumimoji="1" lang="ja-JP" altLang="en-US" sz="1200" b="0" u="none">
                          <a:solidFill>
                            <a:srgbClr val="FF0000"/>
                          </a:solidFill>
                          <a:latin typeface="Meiryo UI" panose="020B0604030504040204" pitchFamily="50" charset="-128"/>
                          <a:ea typeface="Meiryo UI" panose="020B0604030504040204" pitchFamily="50" charset="-128"/>
                        </a:rPr>
                        <a:t>発表基準：土壌雨量指数</a:t>
                      </a:r>
                      <a:endParaRPr kumimoji="1" lang="en-US" altLang="ja-JP" sz="1200" b="0" u="none">
                        <a:solidFill>
                          <a:srgbClr val="FF0000"/>
                        </a:solidFill>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06"/>
                  </a:ext>
                </a:extLst>
              </a:tr>
              <a:tr h="813728">
                <a:tc>
                  <a:txBody>
                    <a:bodyPr/>
                    <a:lstStyle>
                      <a:lvl1pPr marL="0" algn="l" defTabSz="844083" rtl="0" eaLnBrk="1" latinLnBrk="0" hangingPunct="1">
                        <a:defRPr kumimoji="1" sz="1662" kern="1200">
                          <a:solidFill>
                            <a:schemeClr val="tx1"/>
                          </a:solidFill>
                          <a:latin typeface="Calibri" panose="020F0502020204030204"/>
                          <a:ea typeface="ＭＳ Ｐゴシック"/>
                        </a:defRPr>
                      </a:lvl1pPr>
                      <a:lvl2pPr marL="422041" algn="l" defTabSz="844083" rtl="0" eaLnBrk="1" latinLnBrk="0" hangingPunct="1">
                        <a:defRPr kumimoji="1" sz="1662" kern="1200">
                          <a:solidFill>
                            <a:schemeClr val="tx1"/>
                          </a:solidFill>
                          <a:latin typeface="Calibri" panose="020F0502020204030204"/>
                          <a:ea typeface="ＭＳ Ｐゴシック"/>
                        </a:defRPr>
                      </a:lvl2pPr>
                      <a:lvl3pPr marL="844083" algn="l" defTabSz="844083" rtl="0" eaLnBrk="1" latinLnBrk="0" hangingPunct="1">
                        <a:defRPr kumimoji="1" sz="1662" kern="1200">
                          <a:solidFill>
                            <a:schemeClr val="tx1"/>
                          </a:solidFill>
                          <a:latin typeface="Calibri" panose="020F0502020204030204"/>
                          <a:ea typeface="ＭＳ Ｐゴシック"/>
                        </a:defRPr>
                      </a:lvl3pPr>
                      <a:lvl4pPr marL="1266124" algn="l" defTabSz="844083" rtl="0" eaLnBrk="1" latinLnBrk="0" hangingPunct="1">
                        <a:defRPr kumimoji="1" sz="1662" kern="1200">
                          <a:solidFill>
                            <a:schemeClr val="tx1"/>
                          </a:solidFill>
                          <a:latin typeface="Calibri" panose="020F0502020204030204"/>
                          <a:ea typeface="ＭＳ Ｐゴシック"/>
                        </a:defRPr>
                      </a:lvl4pPr>
                      <a:lvl5pPr marL="1688165" algn="l" defTabSz="844083" rtl="0" eaLnBrk="1" latinLnBrk="0" hangingPunct="1">
                        <a:defRPr kumimoji="1" sz="1662" kern="1200">
                          <a:solidFill>
                            <a:schemeClr val="tx1"/>
                          </a:solidFill>
                          <a:latin typeface="Calibri" panose="020F0502020204030204"/>
                          <a:ea typeface="ＭＳ Ｐゴシック"/>
                        </a:defRPr>
                      </a:lvl5pPr>
                      <a:lvl6pPr marL="2110207" algn="l" defTabSz="844083" rtl="0" eaLnBrk="1" latinLnBrk="0" hangingPunct="1">
                        <a:defRPr kumimoji="1" sz="1662" kern="1200">
                          <a:solidFill>
                            <a:schemeClr val="tx1"/>
                          </a:solidFill>
                          <a:latin typeface="Calibri" panose="020F0502020204030204"/>
                          <a:ea typeface="ＭＳ Ｐゴシック"/>
                        </a:defRPr>
                      </a:lvl6pPr>
                      <a:lvl7pPr marL="2532248" algn="l" defTabSz="844083" rtl="0" eaLnBrk="1" latinLnBrk="0" hangingPunct="1">
                        <a:defRPr kumimoji="1" sz="1662" kern="1200">
                          <a:solidFill>
                            <a:schemeClr val="tx1"/>
                          </a:solidFill>
                          <a:latin typeface="Calibri" panose="020F0502020204030204"/>
                          <a:ea typeface="ＭＳ Ｐゴシック"/>
                        </a:defRPr>
                      </a:lvl7pPr>
                      <a:lvl8pPr marL="2954289" algn="l" defTabSz="844083" rtl="0" eaLnBrk="1" latinLnBrk="0" hangingPunct="1">
                        <a:defRPr kumimoji="1" sz="1662" kern="1200">
                          <a:solidFill>
                            <a:schemeClr val="tx1"/>
                          </a:solidFill>
                          <a:latin typeface="Calibri" panose="020F0502020204030204"/>
                          <a:ea typeface="ＭＳ Ｐゴシック"/>
                        </a:defRPr>
                      </a:lvl8pPr>
                      <a:lvl9pPr marL="3376331" algn="l" defTabSz="844083" rtl="0" eaLnBrk="1" latinLnBrk="0" hangingPunct="1">
                        <a:defRPr kumimoji="1" sz="1662" kern="1200">
                          <a:solidFill>
                            <a:schemeClr val="tx1"/>
                          </a:solidFill>
                          <a:latin typeface="Calibri" panose="020F0502020204030204"/>
                          <a:ea typeface="ＭＳ Ｐゴシック"/>
                        </a:defRPr>
                      </a:lvl9pPr>
                    </a:lstStyle>
                    <a:p>
                      <a:pPr marL="71755" marR="0" lvl="0" indent="-71755" algn="ctr" defTabSz="914400" rtl="0" eaLnBrk="1" fontAlgn="auto" latinLnBrk="0" hangingPunct="1">
                        <a:lnSpc>
                          <a:spcPct val="100000"/>
                        </a:lnSpc>
                        <a:spcBef>
                          <a:spcPts val="0"/>
                        </a:spcBef>
                        <a:spcAft>
                          <a:spcPts val="0"/>
                        </a:spcAft>
                        <a:buClrTx/>
                        <a:buSzTx/>
                        <a:buFontTx/>
                        <a:buNone/>
                        <a:defRPr/>
                      </a:pPr>
                      <a:r>
                        <a:rPr kumimoji="1" lang="ja-JP" altLang="en-US" sz="1400" b="1" kern="1200" spc="-140" baseline="0">
                          <a:solidFill>
                            <a:schemeClr val="tx1"/>
                          </a:solidFill>
                          <a:latin typeface="Meiryo UI" panose="020B0604030504040204" pitchFamily="50" charset="-128"/>
                          <a:ea typeface="Meiryo UI" panose="020B0604030504040204" pitchFamily="50" charset="-128"/>
                          <a:cs typeface="+mn-cs"/>
                        </a:rPr>
                        <a:t>２</a:t>
                      </a:r>
                      <a:endParaRPr kumimoji="1" lang="en-US" altLang="ja-JP" sz="1400" b="1" kern="1200" spc="-140" baseline="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700"/>
                    </a:solidFill>
                  </a:tcPr>
                </a:tc>
                <a:tc>
                  <a:txBody>
                    <a:bodyPr/>
                    <a:lstStyle>
                      <a:lvl1pPr marL="0" algn="l" defTabSz="914400" rtl="0" eaLnBrk="1" latinLnBrk="0" hangingPunct="1">
                        <a:defRPr kumimoji="1" sz="1800" kern="1200">
                          <a:solidFill>
                            <a:schemeClr val="tx1"/>
                          </a:solidFill>
                          <a:latin typeface="Calibri" panose="020F0502020204030204"/>
                          <a:ea typeface="ＭＳ Ｐゴシック"/>
                        </a:defRPr>
                      </a:lvl1pPr>
                      <a:lvl2pPr marL="457200" algn="l" defTabSz="914400" rtl="0" eaLnBrk="1" latinLnBrk="0" hangingPunct="1">
                        <a:defRPr kumimoji="1" sz="1800" kern="1200">
                          <a:solidFill>
                            <a:schemeClr val="tx1"/>
                          </a:solidFill>
                          <a:latin typeface="Calibri" panose="020F0502020204030204"/>
                          <a:ea typeface="ＭＳ Ｐゴシック"/>
                        </a:defRPr>
                      </a:lvl2pPr>
                      <a:lvl3pPr marL="914400" algn="l" defTabSz="914400" rtl="0" eaLnBrk="1" latinLnBrk="0" hangingPunct="1">
                        <a:defRPr kumimoji="1" sz="1800" kern="1200">
                          <a:solidFill>
                            <a:schemeClr val="tx1"/>
                          </a:solidFill>
                          <a:latin typeface="Calibri" panose="020F0502020204030204"/>
                          <a:ea typeface="ＭＳ Ｐゴシック"/>
                        </a:defRPr>
                      </a:lvl3pPr>
                      <a:lvl4pPr marL="1371600" algn="l" defTabSz="914400" rtl="0" eaLnBrk="1" latinLnBrk="0" hangingPunct="1">
                        <a:defRPr kumimoji="1" sz="1800" kern="1200">
                          <a:solidFill>
                            <a:schemeClr val="tx1"/>
                          </a:solidFill>
                          <a:latin typeface="Calibri" panose="020F0502020204030204"/>
                          <a:ea typeface="ＭＳ Ｐゴシック"/>
                        </a:defRPr>
                      </a:lvl4pPr>
                      <a:lvl5pPr marL="1828800" algn="l" defTabSz="914400" rtl="0" eaLnBrk="1" latinLnBrk="0" hangingPunct="1">
                        <a:defRPr kumimoji="1" sz="1800" kern="1200">
                          <a:solidFill>
                            <a:schemeClr val="tx1"/>
                          </a:solidFill>
                          <a:latin typeface="Calibri" panose="020F0502020204030204"/>
                          <a:ea typeface="ＭＳ Ｐゴシック"/>
                        </a:defRPr>
                      </a:lvl5pPr>
                      <a:lvl6pPr marL="2286000" algn="l" defTabSz="914400" rtl="0" eaLnBrk="1" latinLnBrk="0" hangingPunct="1">
                        <a:defRPr kumimoji="1" sz="1800" kern="1200">
                          <a:solidFill>
                            <a:schemeClr val="tx1"/>
                          </a:solidFill>
                          <a:latin typeface="Calibri" panose="020F0502020204030204"/>
                          <a:ea typeface="ＭＳ Ｐゴシック"/>
                        </a:defRPr>
                      </a:lvl6pPr>
                      <a:lvl7pPr marL="2743200" algn="l" defTabSz="914400" rtl="0" eaLnBrk="1" latinLnBrk="0" hangingPunct="1">
                        <a:defRPr kumimoji="1" sz="1800" kern="1200">
                          <a:solidFill>
                            <a:schemeClr val="tx1"/>
                          </a:solidFill>
                          <a:latin typeface="Calibri" panose="020F0502020204030204"/>
                          <a:ea typeface="ＭＳ Ｐゴシック"/>
                        </a:defRPr>
                      </a:lvl7pPr>
                      <a:lvl8pPr marL="3200400" algn="l" defTabSz="914400" rtl="0" eaLnBrk="1" latinLnBrk="0" hangingPunct="1">
                        <a:defRPr kumimoji="1" sz="1800" kern="1200">
                          <a:solidFill>
                            <a:schemeClr val="tx1"/>
                          </a:solidFill>
                          <a:latin typeface="Calibri" panose="020F0502020204030204"/>
                          <a:ea typeface="ＭＳ Ｐゴシック"/>
                        </a:defRPr>
                      </a:lvl8pPr>
                      <a:lvl9pPr marL="3657600" algn="l" defTabSz="914400" rtl="0" eaLnBrk="1" latinLnBrk="0" hangingPunct="1">
                        <a:defRPr kumimoji="1" sz="1800" kern="1200">
                          <a:solidFill>
                            <a:schemeClr val="tx1"/>
                          </a:solidFill>
                          <a:latin typeface="Calibri" panose="020F0502020204030204"/>
                          <a:ea typeface="ＭＳ Ｐゴシック"/>
                        </a:defRPr>
                      </a:lvl9pPr>
                    </a:lstStyle>
                    <a:p>
                      <a:pPr marL="71755" marR="0" lvl="0" indent="-71755" algn="l" defTabSz="914400" rtl="0" eaLnBrk="1" fontAlgn="auto" latinLnBrk="0" hangingPunct="1">
                        <a:lnSpc>
                          <a:spcPct val="100000"/>
                        </a:lnSpc>
                        <a:spcBef>
                          <a:spcPts val="0"/>
                        </a:spcBef>
                        <a:spcAft>
                          <a:spcPts val="0"/>
                        </a:spcAft>
                        <a:buClrTx/>
                        <a:buSzTx/>
                        <a:buFontTx/>
                        <a:buNone/>
                        <a:defRPr/>
                      </a:pPr>
                      <a:r>
                        <a:rPr kumimoji="1" lang="ja-JP" altLang="en-US" sz="1400" b="1" kern="1200" spc="-60" baseline="0" dirty="0">
                          <a:solidFill>
                            <a:schemeClr val="tx1"/>
                          </a:solidFill>
                          <a:latin typeface="Meiryo UI" panose="020B0604030504040204" pitchFamily="50" charset="-128"/>
                          <a:ea typeface="Meiryo UI" panose="020B0604030504040204" pitchFamily="50" charset="-128"/>
                          <a:cs typeface="+mn-cs"/>
                        </a:rPr>
                        <a:t>大雨注意報</a:t>
                      </a:r>
                      <a:endParaRPr kumimoji="1" lang="en-US" altLang="ja-JP" sz="1400" b="1" kern="1200" spc="-60" baseline="0" dirty="0">
                        <a:solidFill>
                          <a:schemeClr val="tx1"/>
                        </a:solidFill>
                        <a:latin typeface="Meiryo UI" panose="020B0604030504040204" pitchFamily="50" charset="-128"/>
                        <a:ea typeface="Meiryo UI" panose="020B0604030504040204" pitchFamily="50" charset="-128"/>
                        <a:cs typeface="+mn-cs"/>
                      </a:endParaRPr>
                    </a:p>
                    <a:p>
                      <a:pPr marL="71755" marR="0" lvl="0" indent="-71755"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rgbClr val="FF0000"/>
                          </a:solidFill>
                          <a:latin typeface="Meiryo UI" panose="020B0604030504040204" pitchFamily="50" charset="-128"/>
                          <a:ea typeface="Meiryo UI" panose="020B0604030504040204" pitchFamily="50" charset="-128"/>
                        </a:rPr>
                        <a:t>発表基準：土壌雨量指数</a:t>
                      </a:r>
                      <a:endParaRPr kumimoji="1" lang="en-US" altLang="ja-JP" sz="1200" b="0" u="none" dirty="0">
                        <a:solidFill>
                          <a:srgbClr val="FF0000"/>
                        </a:solidFill>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BB59">
                        <a:lumMod val="60000"/>
                        <a:lumOff val="40000"/>
                      </a:srgbClr>
                    </a:solidFill>
                  </a:tcPr>
                </a:tc>
                <a:extLst>
                  <a:ext uri="{0D108BD9-81ED-4DB2-BD59-A6C34878D82A}">
                    <a16:rowId xmlns:a16="http://schemas.microsoft.com/office/drawing/2014/main" val="10007"/>
                  </a:ext>
                </a:extLst>
              </a:tr>
            </a:tbl>
          </a:graphicData>
        </a:graphic>
      </p:graphicFrame>
      <p:sp>
        <p:nvSpPr>
          <p:cNvPr id="4" name="Rectangle 2"/>
          <p:cNvSpPr txBox="1">
            <a:spLocks noChangeArrowheads="1"/>
          </p:cNvSpPr>
          <p:nvPr/>
        </p:nvSpPr>
        <p:spPr>
          <a:xfrm>
            <a:off x="1" y="-2"/>
            <a:ext cx="7740352" cy="439615"/>
          </a:xfrm>
          <a:prstGeom prst="rect">
            <a:avLst/>
          </a:prstGeom>
        </p:spPr>
        <p:txBody>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18"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36"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5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74"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24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現行の防災気象情報における課題（土砂災害）</a:t>
            </a:r>
          </a:p>
        </p:txBody>
      </p:sp>
      <p:sp>
        <p:nvSpPr>
          <p:cNvPr id="5" name="正方形/長方形 4"/>
          <p:cNvSpPr/>
          <p:nvPr/>
        </p:nvSpPr>
        <p:spPr>
          <a:xfrm>
            <a:off x="83899" y="695456"/>
            <a:ext cx="5350154" cy="3346102"/>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6462" rIns="66462"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en-US" altLang="ja-JP"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現状の課題</a:t>
            </a:r>
            <a:r>
              <a:rPr kumimoji="1" lang="en-US" altLang="ja-JP"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263776" marR="0" lvl="0" indent="-263776" algn="l" defTabSz="844083"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警戒レベル相当情報としては、警戒レベル毎に１つの情報を位置付ける整理がなされている一方、「特別警報・警報・注意報」と「土砂災害警戒情報」の２系統の情報となっている点が分かりにくい。</a:t>
            </a:r>
            <a:endParaRPr kumimoji="1" lang="en-US" altLang="ja-JP"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705776" marR="0" lvl="1" indent="-263776" algn="l" defTabSz="844083" rtl="0" eaLnBrk="1" fontAlgn="base" latinLnBrk="0" hangingPunct="1">
              <a:lnSpc>
                <a:spcPct val="100000"/>
              </a:lnSpc>
              <a:spcBef>
                <a:spcPct val="0"/>
              </a:spcBef>
              <a:spcAft>
                <a:spcPct val="0"/>
              </a:spcAft>
              <a:buClrTx/>
              <a:buSzTx/>
              <a:buFont typeface="Wingdings" panose="05000000000000000000" pitchFamily="2" charset="2"/>
              <a:buChar char="ü"/>
              <a:tabLst/>
              <a:defRPr/>
            </a:pPr>
            <a:r>
              <a:rPr kumimoji="1" lang="ja-JP" altLang="en-US"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警戒レベルによって名称が異なる</a:t>
            </a:r>
            <a:endParaRPr kumimoji="1" lang="en-US" altLang="ja-JP"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endParaRPr>
          </a:p>
          <a:p>
            <a:pPr marL="705776" marR="0" lvl="1" indent="-263776" algn="l" defTabSz="844083" rtl="0" eaLnBrk="1" fontAlgn="base" latinLnBrk="0" hangingPunct="1">
              <a:lnSpc>
                <a:spcPct val="100000"/>
              </a:lnSpc>
              <a:spcBef>
                <a:spcPct val="0"/>
              </a:spcBef>
              <a:spcAft>
                <a:spcPct val="0"/>
              </a:spcAft>
              <a:buClrTx/>
              <a:buSzTx/>
              <a:buFont typeface="Wingdings" panose="05000000000000000000" pitchFamily="2" charset="2"/>
              <a:buChar char="ü"/>
              <a:tabLst/>
              <a:defRPr/>
            </a:pPr>
            <a:r>
              <a:rPr kumimoji="1" lang="ja-JP" altLang="en-US"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発表基準作成の考え方が統一されていない。</a:t>
            </a:r>
            <a:endParaRPr kumimoji="1" lang="en-US" altLang="ja-JP"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endParaRPr>
          </a:p>
          <a:p>
            <a:pPr marL="442001" marR="0" lvl="1" indent="0" algn="l" defTabSz="844083" rtl="0" eaLnBrk="1" fontAlgn="base" latinLnBrk="0" hangingPunct="1">
              <a:lnSpc>
                <a:spcPct val="100000"/>
              </a:lnSpc>
              <a:spcBef>
                <a:spcPct val="0"/>
              </a:spcBef>
              <a:spcAft>
                <a:spcPts val="0"/>
              </a:spcAft>
              <a:buClrTx/>
              <a:buSzTx/>
              <a:buFontTx/>
              <a:buNone/>
              <a:tabLst/>
              <a:defRPr/>
            </a:pPr>
            <a:r>
              <a:rPr kumimoji="1" lang="ja-JP" altLang="en-US"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（警戒レベル４相当情報の発表基準に用いる要素のみ異なり、　　</a:t>
            </a:r>
            <a:endParaRPr kumimoji="1" lang="en-US" altLang="ja-JP"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442001" marR="0" lvl="1" indent="0" algn="l" defTabSz="844083" rtl="0" eaLnBrk="1" fontAlgn="base" latinLnBrk="0" hangingPunct="1">
              <a:lnSpc>
                <a:spcPct val="100000"/>
              </a:lnSpc>
              <a:spcBef>
                <a:spcPct val="0"/>
              </a:spcBef>
              <a:spcAft>
                <a:spcPts val="0"/>
              </a:spcAft>
              <a:buClrTx/>
              <a:buSzTx/>
              <a:buFontTx/>
              <a:buNone/>
              <a:tabLst/>
              <a:defRPr/>
            </a:pPr>
            <a:r>
              <a:rPr kumimoji="1" lang="ja-JP" altLang="en-US"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１つの情報としてみたとき、発表基準の考え方に改善の余地</a:t>
            </a:r>
            <a:endParaRPr kumimoji="1" lang="en-US" altLang="ja-JP"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442001" marR="0" lvl="1" indent="0" algn="l" defTabSz="844083" rtl="0" eaLnBrk="1" fontAlgn="base" latinLnBrk="0" hangingPunct="1">
              <a:lnSpc>
                <a:spcPct val="100000"/>
              </a:lnSpc>
              <a:spcBef>
                <a:spcPct val="0"/>
              </a:spcBef>
              <a:spcAft>
                <a:spcPts val="554"/>
              </a:spcAft>
              <a:buClrTx/>
              <a:buSzTx/>
              <a:buFontTx/>
              <a:buNone/>
              <a:tabLst/>
              <a:defRPr/>
            </a:pPr>
            <a:r>
              <a:rPr kumimoji="1" lang="ja-JP" altLang="en-US"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がある）</a:t>
            </a:r>
          </a:p>
          <a:p>
            <a:pPr marL="263776" marR="0" lvl="0" indent="-263776" algn="l" defTabSz="844083"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lang="ja-JP" altLang="en-US" sz="1300">
                <a:solidFill>
                  <a:srgbClr val="000000"/>
                </a:solidFill>
                <a:latin typeface="Meiryo UI" panose="020B0604030504040204" pitchFamily="50" charset="-128"/>
                <a:ea typeface="Meiryo UI" panose="020B0604030504040204" pitchFamily="50" charset="-128"/>
              </a:rPr>
              <a:t>土砂災害警戒情報や</a:t>
            </a:r>
            <a:r>
              <a:rPr kumimoji="1" lang="ja-JP" altLang="en-US"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大雨警報（土砂災害）について、空振りが多く適中率に課題。</a:t>
            </a:r>
            <a:endParaRPr kumimoji="1" lang="en-US" altLang="ja-JP" sz="13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705776" marR="0" lvl="1" indent="-263776" algn="l" defTabSz="844083" rtl="0" eaLnBrk="1" fontAlgn="base" latinLnBrk="0" hangingPunct="1">
              <a:lnSpc>
                <a:spcPct val="100000"/>
              </a:lnSpc>
              <a:spcBef>
                <a:spcPct val="0"/>
              </a:spcBef>
              <a:spcAft>
                <a:spcPct val="0"/>
              </a:spcAft>
              <a:buClrTx/>
              <a:buSzTx/>
              <a:buFont typeface="Wingdings" panose="05000000000000000000" pitchFamily="2" charset="2"/>
              <a:buChar char="ü"/>
              <a:tabLst/>
              <a:defRPr/>
            </a:pPr>
            <a:r>
              <a:rPr kumimoji="1" lang="ja-JP" altLang="en-US"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警戒レベル３</a:t>
            </a:r>
            <a:r>
              <a:rPr kumimoji="1" lang="en-US" altLang="ja-JP"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a:t>
            </a:r>
            <a:r>
              <a:rPr kumimoji="1" lang="ja-JP" altLang="en-US"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高齢者等避難</a:t>
            </a:r>
            <a:r>
              <a:rPr kumimoji="1" lang="en-US" altLang="ja-JP"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a:t>
            </a:r>
            <a:r>
              <a:rPr kumimoji="1" lang="ja-JP" altLang="en-US"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に相当する大雨警報</a:t>
            </a:r>
            <a:r>
              <a:rPr kumimoji="1" lang="en-US" altLang="ja-JP"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a:t>
            </a:r>
            <a:r>
              <a:rPr kumimoji="1" lang="ja-JP" altLang="en-US"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土砂災害</a:t>
            </a:r>
            <a:r>
              <a:rPr kumimoji="1" lang="en-US" altLang="ja-JP"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a:t>
            </a:r>
            <a:r>
              <a:rPr kumimoji="1" lang="ja-JP" altLang="en-US"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の発表回数が特に多い。</a:t>
            </a:r>
            <a:endParaRPr kumimoji="1" lang="en-US" altLang="ja-JP"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endParaRPr>
          </a:p>
          <a:p>
            <a:pPr marL="705776" marR="0" lvl="1" indent="-263776" algn="l" defTabSz="844083" rtl="0" eaLnBrk="1" fontAlgn="base" latinLnBrk="0" hangingPunct="1">
              <a:lnSpc>
                <a:spcPct val="100000"/>
              </a:lnSpc>
              <a:spcBef>
                <a:spcPct val="0"/>
              </a:spcBef>
              <a:spcAft>
                <a:spcPct val="0"/>
              </a:spcAft>
              <a:buClrTx/>
              <a:buSzTx/>
              <a:buFont typeface="Wingdings" panose="05000000000000000000" pitchFamily="2" charset="2"/>
              <a:buChar char="ü"/>
              <a:tabLst/>
              <a:defRPr/>
            </a:pPr>
            <a:r>
              <a:rPr kumimoji="1" lang="ja-JP" altLang="en-US"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大雨警報（土砂災害）を発表しても土砂災害警戒情報基準に到達しない事例が多い。</a:t>
            </a:r>
            <a:endParaRPr kumimoji="1" lang="en-US" altLang="ja-JP" sz="1300" b="0" i="0" u="heavy" strike="noStrike" kern="1200" cap="none" spc="0" normalizeH="0" baseline="0" noProof="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endParaRPr>
          </a:p>
        </p:txBody>
      </p:sp>
      <p:sp>
        <p:nvSpPr>
          <p:cNvPr id="6" name="テキスト ボックス 5"/>
          <p:cNvSpPr txBox="1"/>
          <p:nvPr/>
        </p:nvSpPr>
        <p:spPr>
          <a:xfrm>
            <a:off x="5412719" y="777593"/>
            <a:ext cx="2327634" cy="307777"/>
          </a:xfrm>
          <a:prstGeom prst="rect">
            <a:avLst/>
          </a:prstGeom>
          <a:noFill/>
        </p:spPr>
        <p:txBody>
          <a:bodyPr wrap="square" rtlCol="0">
            <a:spAutoFit/>
          </a:bodyP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400" b="0" i="0" u="none" strike="noStrike" kern="1200" cap="none" spc="0" normalizeH="0" baseline="0" noProof="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現行の情報体系</a:t>
            </a:r>
            <a:r>
              <a:rPr kumimoji="1" lang="en-US" altLang="ja-JP" sz="1400" b="0" i="0" u="none" strike="noStrike" kern="1200" cap="none" spc="0" normalizeH="0" baseline="0" noProof="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1400" b="0" i="0" u="none" strike="noStrike" kern="1200" cap="none" spc="0" normalizeH="0" baseline="0" noProof="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sp>
        <p:nvSpPr>
          <p:cNvPr id="7" name="角丸四角形 6"/>
          <p:cNvSpPr/>
          <p:nvPr/>
        </p:nvSpPr>
        <p:spPr>
          <a:xfrm>
            <a:off x="5469066" y="715392"/>
            <a:ext cx="3565233" cy="4951339"/>
          </a:xfrm>
          <a:prstGeom prst="roundRect">
            <a:avLst>
              <a:gd name="adj" fmla="val 3631"/>
            </a:avLst>
          </a:prstGeom>
          <a:noFill/>
          <a:ln w="127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base" latinLnBrk="0" hangingPunct="1">
              <a:lnSpc>
                <a:spcPct val="100000"/>
              </a:lnSpc>
              <a:spcBef>
                <a:spcPct val="0"/>
              </a:spcBef>
              <a:spcAft>
                <a:spcPct val="0"/>
              </a:spcAft>
              <a:buClrTx/>
              <a:buSzTx/>
              <a:buFontTx/>
              <a:buNone/>
              <a:tabLst/>
              <a:defRPr/>
            </a:pPr>
            <a:endParaRPr kumimoji="1" lang="ja-JP" altLang="en-US" sz="1662"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 name="角丸四角形吹き出し 11"/>
          <p:cNvSpPr/>
          <p:nvPr/>
        </p:nvSpPr>
        <p:spPr>
          <a:xfrm>
            <a:off x="2867025" y="4646318"/>
            <a:ext cx="2473226" cy="1902371"/>
          </a:xfrm>
          <a:prstGeom prst="wedgeRoundRectCallout">
            <a:avLst>
              <a:gd name="adj1" fmla="val -36500"/>
              <a:gd name="adj2" fmla="val 7551"/>
              <a:gd name="adj3"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3231" rIns="33231"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46" normalizeH="0" baseline="0" noProof="0">
                <a:ln>
                  <a:noFill/>
                </a:ln>
                <a:solidFill>
                  <a:prstClr val="black"/>
                </a:solidFill>
                <a:effectLst/>
                <a:uLnTx/>
                <a:uFillTx/>
                <a:latin typeface="Meiryo UI" panose="020B0604030504040204" pitchFamily="50" charset="-128"/>
                <a:ea typeface="Meiryo UI" panose="020B0604030504040204" pitchFamily="50" charset="-128"/>
              </a:rPr>
              <a:t>「防災気象情報の伝え方に関する検討会」報告書（令和３年４月）でも、大雨警報（土砂災害）の災害発生率改善に向けて「大雨警報（土砂災害）の発表手法の抜本的な見直し」が中長期的な検討事項として提言され</a:t>
            </a:r>
            <a:r>
              <a:rPr lang="ja-JP" altLang="en-US" sz="1400" spc="-46">
                <a:solidFill>
                  <a:prstClr val="black"/>
                </a:solidFill>
                <a:latin typeface="Meiryo UI" panose="020B0604030504040204" pitchFamily="50" charset="-128"/>
                <a:ea typeface="Meiryo UI" panose="020B0604030504040204" pitchFamily="50" charset="-128"/>
              </a:rPr>
              <a:t>てい</a:t>
            </a:r>
            <a:r>
              <a:rPr kumimoji="1" lang="ja-JP" altLang="en-US" sz="1400" b="0" i="0" u="none" strike="noStrike" kern="1200" cap="none" spc="-46" normalizeH="0" baseline="0" noProof="0">
                <a:ln>
                  <a:noFill/>
                </a:ln>
                <a:solidFill>
                  <a:prstClr val="black"/>
                </a:solidFill>
                <a:effectLst/>
                <a:uLnTx/>
                <a:uFillTx/>
                <a:latin typeface="Meiryo UI" panose="020B0604030504040204" pitchFamily="50" charset="-128"/>
                <a:ea typeface="Meiryo UI" panose="020B0604030504040204" pitchFamily="50" charset="-128"/>
              </a:rPr>
              <a:t>ました。</a:t>
            </a:r>
            <a:endParaRPr kumimoji="1" lang="en-US" altLang="ja-JP" sz="1400" b="0" i="0" u="none" strike="noStrike" kern="1200" cap="none" spc="-46"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 name="吹き出し: 四角形 18">
            <a:extLst>
              <a:ext uri="{FF2B5EF4-FFF2-40B4-BE49-F238E27FC236}">
                <a16:creationId xmlns:a16="http://schemas.microsoft.com/office/drawing/2014/main" id="{4E0C3125-AADD-4892-A84D-0FA108CF0310}"/>
              </a:ext>
            </a:extLst>
          </p:cNvPr>
          <p:cNvSpPr/>
          <p:nvPr/>
        </p:nvSpPr>
        <p:spPr>
          <a:xfrm>
            <a:off x="7750760" y="4407198"/>
            <a:ext cx="1291920" cy="498462"/>
          </a:xfrm>
          <a:prstGeom prst="wedgeRectCallout">
            <a:avLst>
              <a:gd name="adj1" fmla="val -42617"/>
              <a:gd name="adj2" fmla="val -21518"/>
            </a:avLst>
          </a:prstGeom>
          <a:solidFill>
            <a:srgbClr val="FFFFE1"/>
          </a:solidFill>
          <a:ln w="25400" cap="flat" cmpd="sng" algn="ctr">
            <a:solidFill>
              <a:srgbClr val="FF0000"/>
            </a:solidFill>
            <a:prstDash val="solid"/>
          </a:ln>
          <a:effectLst/>
        </p:spPr>
        <p:txBody>
          <a:bodyPr lIns="33231" tIns="66462" rIns="33231" bIns="33231" rtlCol="0" anchor="ctr" anchorCtr="0"/>
          <a:lstStyle/>
          <a:p>
            <a:pPr marL="0" marR="0" lvl="0" indent="0" algn="ctr" defTabSz="422041" rtl="0" eaLnBrk="1" fontAlgn="auto" latinLnBrk="0" hangingPunct="1">
              <a:lnSpc>
                <a:spcPct val="100000"/>
              </a:lnSpc>
              <a:spcBef>
                <a:spcPts val="0"/>
              </a:spcBef>
              <a:spcAft>
                <a:spcPts val="0"/>
              </a:spcAft>
              <a:buClrTx/>
              <a:buSzTx/>
              <a:buFontTx/>
              <a:buNone/>
              <a:tabLst/>
              <a:defRPr/>
            </a:pPr>
            <a:r>
              <a:rPr kumimoji="0" lang="ja-JP" altLang="en-US" sz="1108" b="0" i="0" u="none" strike="noStrike" kern="0" cap="none" spc="0" normalizeH="0" baseline="0" noProof="0">
                <a:ln>
                  <a:noFill/>
                </a:ln>
                <a:solidFill>
                  <a:srgbClr val="FF0000"/>
                </a:solidFill>
                <a:effectLst/>
                <a:uLnTx/>
                <a:uFillTx/>
                <a:latin typeface="Meiryo UI"/>
                <a:ea typeface="Meiryo UI"/>
                <a:cs typeface="+mn-cs"/>
              </a:rPr>
              <a:t>発表基準作成の考え方が統一されていない</a:t>
            </a:r>
          </a:p>
        </p:txBody>
      </p:sp>
      <p:sp>
        <p:nvSpPr>
          <p:cNvPr id="14" name="吹き出し: 四角形 18">
            <a:extLst>
              <a:ext uri="{FF2B5EF4-FFF2-40B4-BE49-F238E27FC236}">
                <a16:creationId xmlns:a16="http://schemas.microsoft.com/office/drawing/2014/main" id="{4E0C3125-AADD-4892-A84D-0FA108CF0310}"/>
              </a:ext>
            </a:extLst>
          </p:cNvPr>
          <p:cNvSpPr/>
          <p:nvPr/>
        </p:nvSpPr>
        <p:spPr>
          <a:xfrm>
            <a:off x="7860869" y="2697820"/>
            <a:ext cx="1159700" cy="498462"/>
          </a:xfrm>
          <a:prstGeom prst="wedgeRectCallout">
            <a:avLst>
              <a:gd name="adj1" fmla="val -34974"/>
              <a:gd name="adj2" fmla="val -1646"/>
            </a:avLst>
          </a:prstGeom>
          <a:solidFill>
            <a:srgbClr val="FFFFE1"/>
          </a:solidFill>
          <a:ln w="25400" cap="flat" cmpd="sng" algn="ctr">
            <a:solidFill>
              <a:schemeClr val="tx1"/>
            </a:solidFill>
            <a:prstDash val="solid"/>
          </a:ln>
          <a:effectLst/>
        </p:spPr>
        <p:txBody>
          <a:bodyPr lIns="33231" tIns="66462" rIns="33231" bIns="33231" rtlCol="0" anchor="ctr" anchorCtr="0"/>
          <a:lstStyle/>
          <a:p>
            <a:pPr marL="0" marR="0" lvl="0" indent="0" algn="ctr" defTabSz="422041" rtl="0" eaLnBrk="1" fontAlgn="auto" latinLnBrk="0" hangingPunct="1">
              <a:lnSpc>
                <a:spcPct val="100000"/>
              </a:lnSpc>
              <a:spcBef>
                <a:spcPts val="0"/>
              </a:spcBef>
              <a:spcAft>
                <a:spcPts val="0"/>
              </a:spcAft>
              <a:buClrTx/>
              <a:buSzTx/>
              <a:buFontTx/>
              <a:buNone/>
              <a:tabLst/>
              <a:defRPr/>
            </a:pPr>
            <a:r>
              <a:rPr kumimoji="0" lang="ja-JP" altLang="en-US" sz="1108" b="0" i="0" u="none" strike="noStrike" kern="0" cap="none" spc="0" normalizeH="0" baseline="0" noProof="0">
                <a:ln>
                  <a:noFill/>
                </a:ln>
                <a:solidFill>
                  <a:srgbClr val="000000"/>
                </a:solidFill>
                <a:effectLst/>
                <a:uLnTx/>
                <a:uFillTx/>
                <a:latin typeface="Meiryo UI"/>
                <a:ea typeface="Meiryo UI"/>
                <a:cs typeface="+mn-cs"/>
              </a:rPr>
              <a:t>レベルによって</a:t>
            </a:r>
            <a:endParaRPr kumimoji="0" lang="en-US" altLang="ja-JP" sz="1108" b="0" i="0" u="none" strike="noStrike" kern="0" cap="none" spc="0" normalizeH="0" baseline="0" noProof="0">
              <a:ln>
                <a:noFill/>
              </a:ln>
              <a:solidFill>
                <a:srgbClr val="000000"/>
              </a:solidFill>
              <a:effectLst/>
              <a:uLnTx/>
              <a:uFillTx/>
              <a:latin typeface="Meiryo UI"/>
              <a:ea typeface="Meiryo UI"/>
              <a:cs typeface="+mn-cs"/>
            </a:endParaRPr>
          </a:p>
          <a:p>
            <a:pPr marL="0" marR="0" lvl="0" indent="0" algn="ctr" defTabSz="422041" rtl="0" eaLnBrk="1" fontAlgn="auto" latinLnBrk="0" hangingPunct="1">
              <a:lnSpc>
                <a:spcPct val="100000"/>
              </a:lnSpc>
              <a:spcBef>
                <a:spcPts val="0"/>
              </a:spcBef>
              <a:spcAft>
                <a:spcPts val="0"/>
              </a:spcAft>
              <a:buClrTx/>
              <a:buSzTx/>
              <a:buFontTx/>
              <a:buNone/>
              <a:tabLst/>
              <a:defRPr/>
            </a:pPr>
            <a:r>
              <a:rPr kumimoji="0" lang="ja-JP" altLang="en-US" sz="1108" b="0" i="0" u="none" strike="noStrike" kern="0" cap="none" spc="0" normalizeH="0" baseline="0" noProof="0">
                <a:ln>
                  <a:noFill/>
                </a:ln>
                <a:solidFill>
                  <a:srgbClr val="000000"/>
                </a:solidFill>
                <a:effectLst/>
                <a:uLnTx/>
                <a:uFillTx/>
                <a:latin typeface="Meiryo UI"/>
                <a:ea typeface="Meiryo UI"/>
                <a:cs typeface="+mn-cs"/>
              </a:rPr>
              <a:t>名称が異なる</a:t>
            </a:r>
          </a:p>
        </p:txBody>
      </p:sp>
      <p:sp>
        <p:nvSpPr>
          <p:cNvPr id="15" name="正方形/長方形 14">
            <a:extLst>
              <a:ext uri="{FF2B5EF4-FFF2-40B4-BE49-F238E27FC236}">
                <a16:creationId xmlns:a16="http://schemas.microsoft.com/office/drawing/2014/main" id="{283E3C5E-5041-3BB7-C963-BCBA209DFFE3}"/>
              </a:ext>
            </a:extLst>
          </p:cNvPr>
          <p:cNvSpPr/>
          <p:nvPr/>
        </p:nvSpPr>
        <p:spPr>
          <a:xfrm>
            <a:off x="177701" y="4097346"/>
            <a:ext cx="5162550" cy="400110"/>
          </a:xfrm>
          <a:prstGeom prst="rect">
            <a:avLst/>
          </a:prstGeom>
        </p:spPr>
        <p:txBody>
          <a:bodyPr wrap="square">
            <a:spAutoFit/>
          </a:bodyPr>
          <a:lstStyle/>
          <a:p>
            <a:pPr marL="354013" marR="0" lvl="0" indent="-354013"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出典：防災気象情報の体系整理と最適な活用に向けて（令和６年６月、防災気象情報に関する検討会）</a:t>
            </a:r>
          </a:p>
        </p:txBody>
      </p:sp>
      <p:pic>
        <p:nvPicPr>
          <p:cNvPr id="19" name="図 18">
            <a:extLst>
              <a:ext uri="{FF2B5EF4-FFF2-40B4-BE49-F238E27FC236}">
                <a16:creationId xmlns:a16="http://schemas.microsoft.com/office/drawing/2014/main" id="{49FDF8E1-696C-73AC-04EF-17485B308EAC}"/>
              </a:ext>
            </a:extLst>
          </p:cNvPr>
          <p:cNvPicPr>
            <a:picLocks noChangeAspect="1"/>
          </p:cNvPicPr>
          <p:nvPr/>
        </p:nvPicPr>
        <p:blipFill>
          <a:blip r:embed="rId3"/>
          <a:stretch>
            <a:fillRect/>
          </a:stretch>
        </p:blipFill>
        <p:spPr>
          <a:xfrm>
            <a:off x="177701" y="4462127"/>
            <a:ext cx="2560509" cy="2270752"/>
          </a:xfrm>
          <a:prstGeom prst="rect">
            <a:avLst/>
          </a:prstGeom>
        </p:spPr>
      </p:pic>
    </p:spTree>
    <p:extLst>
      <p:ext uri="{BB962C8B-B14F-4D97-AF65-F5344CB8AC3E}">
        <p14:creationId xmlns:p14="http://schemas.microsoft.com/office/powerpoint/2010/main" val="4143767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25B21BB-FD5A-3D99-5F8B-A836898CF777}"/>
              </a:ext>
            </a:extLst>
          </p:cNvPr>
          <p:cNvSpPr txBox="1"/>
          <p:nvPr/>
        </p:nvSpPr>
        <p:spPr>
          <a:xfrm>
            <a:off x="107504" y="814804"/>
            <a:ext cx="1944216" cy="3693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情報名称等</a:t>
            </a:r>
            <a:r>
              <a:rPr kumimoji="1" lang="en-US" altLang="ja-JP" sz="1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endParaRPr kumimoji="1" lang="ja-JP" altLang="en-US" sz="1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6" name="下矢印 11">
            <a:extLst>
              <a:ext uri="{FF2B5EF4-FFF2-40B4-BE49-F238E27FC236}">
                <a16:creationId xmlns:a16="http://schemas.microsoft.com/office/drawing/2014/main" id="{5287CC5C-2D6E-17C3-B5A5-87D2AAF6E691}"/>
              </a:ext>
            </a:extLst>
          </p:cNvPr>
          <p:cNvSpPr/>
          <p:nvPr/>
        </p:nvSpPr>
        <p:spPr>
          <a:xfrm rot="16200000">
            <a:off x="5021176" y="2844635"/>
            <a:ext cx="817876" cy="3593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7" name="テキスト ボックス 6">
            <a:extLst>
              <a:ext uri="{FF2B5EF4-FFF2-40B4-BE49-F238E27FC236}">
                <a16:creationId xmlns:a16="http://schemas.microsoft.com/office/drawing/2014/main" id="{B204F962-648D-7D0C-9616-8C74E142D8DA}"/>
              </a:ext>
            </a:extLst>
          </p:cNvPr>
          <p:cNvSpPr txBox="1"/>
          <p:nvPr/>
        </p:nvSpPr>
        <p:spPr>
          <a:xfrm>
            <a:off x="282462" y="1375699"/>
            <a:ext cx="1152128"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＜現状＞　　</a:t>
            </a:r>
          </a:p>
        </p:txBody>
      </p:sp>
      <p:sp>
        <p:nvSpPr>
          <p:cNvPr id="9" name="テキスト ボックス 8">
            <a:extLst>
              <a:ext uri="{FF2B5EF4-FFF2-40B4-BE49-F238E27FC236}">
                <a16:creationId xmlns:a16="http://schemas.microsoft.com/office/drawing/2014/main" id="{05D12359-1E15-4AC8-24AA-F7D9AB42D259}"/>
              </a:ext>
            </a:extLst>
          </p:cNvPr>
          <p:cNvSpPr txBox="1"/>
          <p:nvPr/>
        </p:nvSpPr>
        <p:spPr>
          <a:xfrm>
            <a:off x="5521797" y="1315551"/>
            <a:ext cx="2204935"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＜改善後＞</a:t>
            </a:r>
          </a:p>
        </p:txBody>
      </p:sp>
      <p:sp>
        <p:nvSpPr>
          <p:cNvPr id="2" name="テキスト ボックス 1">
            <a:extLst>
              <a:ext uri="{FF2B5EF4-FFF2-40B4-BE49-F238E27FC236}">
                <a16:creationId xmlns:a16="http://schemas.microsoft.com/office/drawing/2014/main" id="{D8820E22-6950-71DA-6DEB-15B35F6466CF}"/>
              </a:ext>
            </a:extLst>
          </p:cNvPr>
          <p:cNvSpPr txBox="1"/>
          <p:nvPr/>
        </p:nvSpPr>
        <p:spPr>
          <a:xfrm>
            <a:off x="198645" y="4742569"/>
            <a:ext cx="8636841" cy="1200329"/>
          </a:xfrm>
          <a:prstGeom prst="rect">
            <a:avLst/>
          </a:prstGeom>
          <a:noFill/>
        </p:spPr>
        <p:txBody>
          <a:bodyPr wrap="square" rtlCol="0">
            <a:spAutoFit/>
          </a:bodyPr>
          <a:lstStyle/>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これまでレベル４相当情報は、警報等とは別系統で、情報名称も「土砂災害警戒情報」となっていましたが、今後は、「レベル４土砂災害危険警報」として発表されます</a:t>
            </a:r>
            <a:r>
              <a:rPr kumimoji="1" lang="en-US" altLang="ja-JP" sz="1800" b="0" i="0" u="none" strike="noStrike" kern="1200" cap="none" spc="0" normalizeH="0" baseline="3000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発表指標を、土砂災害警戒情報で用いている指標（土壌雨量指数と</a:t>
            </a:r>
            <a:r>
              <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60</a:t>
            </a: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分雨量の２要素）に統一します。</a:t>
            </a:r>
          </a:p>
        </p:txBody>
      </p:sp>
      <p:sp>
        <p:nvSpPr>
          <p:cNvPr id="5" name="タイトル 4">
            <a:extLst>
              <a:ext uri="{FF2B5EF4-FFF2-40B4-BE49-F238E27FC236}">
                <a16:creationId xmlns:a16="http://schemas.microsoft.com/office/drawing/2014/main" id="{4C5218C9-87F7-8219-85AE-B5BA6918B43A}"/>
              </a:ext>
            </a:extLst>
          </p:cNvPr>
          <p:cNvSpPr>
            <a:spLocks noGrp="1"/>
          </p:cNvSpPr>
          <p:nvPr>
            <p:ph type="title"/>
          </p:nvPr>
        </p:nvSpPr>
        <p:spPr>
          <a:xfrm>
            <a:off x="0" y="0"/>
            <a:ext cx="6243484" cy="476250"/>
          </a:xfrm>
        </p:spPr>
        <p:txBody>
          <a:bodyPr/>
          <a:lstStyle/>
          <a:p>
            <a:r>
              <a:rPr kumimoji="1" lang="ja-JP" altLang="en-US" sz="24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警戒レベル相当情報の体系整理（土砂災害）</a:t>
            </a:r>
            <a:endParaRPr lang="ja-JP" altLang="en-US"/>
          </a:p>
        </p:txBody>
      </p:sp>
      <p:graphicFrame>
        <p:nvGraphicFramePr>
          <p:cNvPr id="15" name="表 4">
            <a:extLst>
              <a:ext uri="{FF2B5EF4-FFF2-40B4-BE49-F238E27FC236}">
                <a16:creationId xmlns:a16="http://schemas.microsoft.com/office/drawing/2014/main" id="{13BDEFA1-BC0D-F641-E598-0125BFD39334}"/>
              </a:ext>
            </a:extLst>
          </p:cNvPr>
          <p:cNvGraphicFramePr>
            <a:graphicFrameLocks noGrp="1"/>
          </p:cNvGraphicFramePr>
          <p:nvPr/>
        </p:nvGraphicFramePr>
        <p:xfrm>
          <a:off x="5778721" y="1654105"/>
          <a:ext cx="3056762" cy="2326479"/>
        </p:xfrm>
        <a:graphic>
          <a:graphicData uri="http://schemas.openxmlformats.org/drawingml/2006/table">
            <a:tbl>
              <a:tblPr firstRow="1" bandRow="1">
                <a:tableStyleId>{5C22544A-7EE6-4342-B048-85BDC9FD1C3A}</a:tableStyleId>
              </a:tblPr>
              <a:tblGrid>
                <a:gridCol w="382094">
                  <a:extLst>
                    <a:ext uri="{9D8B030D-6E8A-4147-A177-3AD203B41FA5}">
                      <a16:colId xmlns:a16="http://schemas.microsoft.com/office/drawing/2014/main" val="3510320624"/>
                    </a:ext>
                  </a:extLst>
                </a:gridCol>
                <a:gridCol w="382094">
                  <a:extLst>
                    <a:ext uri="{9D8B030D-6E8A-4147-A177-3AD203B41FA5}">
                      <a16:colId xmlns:a16="http://schemas.microsoft.com/office/drawing/2014/main" val="3345366451"/>
                    </a:ext>
                  </a:extLst>
                </a:gridCol>
                <a:gridCol w="2292574">
                  <a:extLst>
                    <a:ext uri="{9D8B030D-6E8A-4147-A177-3AD203B41FA5}">
                      <a16:colId xmlns:a16="http://schemas.microsoft.com/office/drawing/2014/main" val="292480099"/>
                    </a:ext>
                  </a:extLst>
                </a:gridCol>
              </a:tblGrid>
              <a:tr h="433052">
                <a:tc gridSpan="2">
                  <a:txBody>
                    <a:bodyPr/>
                    <a:lstStyle/>
                    <a:p>
                      <a:pPr lvl="0" algn="ctr">
                        <a:buNone/>
                      </a:pPr>
                      <a:r>
                        <a:rPr lang="ja-JP" altLang="en-US" sz="1100" b="0">
                          <a:solidFill>
                            <a:schemeClr val="tx1"/>
                          </a:solidFill>
                          <a:latin typeface="Meiryo UI"/>
                          <a:ea typeface="Meiryo UI"/>
                        </a:rPr>
                        <a:t>発表指標</a:t>
                      </a:r>
                      <a:endParaRPr kumimoji="1" lang="ja-JP" sz="1100" b="0">
                        <a:solidFill>
                          <a:schemeClr val="tx1"/>
                        </a:solidFill>
                      </a:endParaRPr>
                    </a:p>
                  </a:txBody>
                  <a:tcPr marL="85875" marR="85875" marT="42938" marB="429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r>
                        <a:rPr kumimoji="1" lang="en-US" altLang="ja-JP" sz="1100" b="0" spc="-20" baseline="0">
                          <a:solidFill>
                            <a:schemeClr val="tx1"/>
                          </a:solidFill>
                          <a:latin typeface="Meiryo UI"/>
                          <a:ea typeface="Meiryo UI"/>
                        </a:rPr>
                        <a:t>60</a:t>
                      </a:r>
                      <a:r>
                        <a:rPr kumimoji="1" lang="ja-JP" altLang="en-US" sz="1100" b="0" spc="-20" baseline="0">
                          <a:solidFill>
                            <a:schemeClr val="tx1"/>
                          </a:solidFill>
                          <a:latin typeface="Meiryo UI"/>
                          <a:ea typeface="Meiryo UI"/>
                        </a:rPr>
                        <a:t>分雨量</a:t>
                      </a:r>
                      <a:r>
                        <a:rPr kumimoji="1" lang="ja-JP" altLang="en-US" sz="1100" b="0" i="0" u="none" strike="noStrike" kern="1200" cap="none" spc="0" normalizeH="0" baseline="0" noProof="0">
                          <a:ln>
                            <a:noFill/>
                          </a:ln>
                          <a:solidFill>
                            <a:schemeClr val="tx1"/>
                          </a:solidFill>
                          <a:effectLst/>
                          <a:uLnTx/>
                          <a:uFillTx/>
                          <a:latin typeface="Meiryo UI"/>
                          <a:ea typeface="Meiryo UI"/>
                          <a:cs typeface="+mn-cs"/>
                        </a:rPr>
                        <a:t>（解析・予測）</a:t>
                      </a:r>
                      <a:endParaRPr kumimoji="1" lang="en-US" altLang="ja-JP" sz="1100" b="0" spc="-20" baseline="0">
                        <a:solidFill>
                          <a:schemeClr val="tx1"/>
                        </a:solidFill>
                        <a:latin typeface="Meiryo UI"/>
                        <a:ea typeface="Meiryo UI"/>
                      </a:endParaRPr>
                    </a:p>
                    <a:p>
                      <a:pPr marL="0" marR="0" lvl="0" indent="0" algn="ctr" defTabSz="914436" rtl="0" eaLnBrk="1" fontAlgn="auto" latinLnBrk="0" hangingPunct="1">
                        <a:lnSpc>
                          <a:spcPct val="100000"/>
                        </a:lnSpc>
                        <a:spcBef>
                          <a:spcPts val="0"/>
                        </a:spcBef>
                        <a:spcAft>
                          <a:spcPts val="0"/>
                        </a:spcAft>
                        <a:buClrTx/>
                        <a:buSzTx/>
                        <a:buFontTx/>
                        <a:buNone/>
                        <a:tabLst/>
                        <a:defRPr/>
                      </a:pPr>
                      <a:r>
                        <a:rPr kumimoji="1" lang="ja-JP" altLang="en-US" sz="1100" b="0" spc="-20" baseline="0">
                          <a:solidFill>
                            <a:schemeClr val="tx1"/>
                          </a:solidFill>
                          <a:latin typeface="Meiryo UI"/>
                          <a:ea typeface="Meiryo UI"/>
                        </a:rPr>
                        <a:t>土壌雨量指数</a:t>
                      </a:r>
                      <a:r>
                        <a:rPr kumimoji="1" lang="ja-JP" altLang="en-US" sz="1100" b="0" i="0" u="none" strike="noStrike" kern="1200" cap="none" spc="0" normalizeH="0" baseline="0" noProof="0">
                          <a:ln>
                            <a:noFill/>
                          </a:ln>
                          <a:solidFill>
                            <a:schemeClr val="tx1"/>
                          </a:solidFill>
                          <a:effectLst/>
                          <a:uLnTx/>
                          <a:uFillTx/>
                          <a:latin typeface="Meiryo UI"/>
                          <a:ea typeface="Meiryo UI"/>
                          <a:cs typeface="+mn-cs"/>
                        </a:rPr>
                        <a:t>（解析・予測）</a:t>
                      </a:r>
                      <a:endParaRPr kumimoji="1" lang="en-US" altLang="ja-JP" sz="1100" b="0" spc="-20" baseline="0">
                        <a:solidFill>
                          <a:schemeClr val="tx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0491799"/>
                  </a:ext>
                </a:extLst>
              </a:tr>
              <a:tr h="412981">
                <a:tc rowSpan="5">
                  <a:txBody>
                    <a:bodyPr/>
                    <a:lstStyle/>
                    <a:p>
                      <a:pPr algn="ctr"/>
                      <a:r>
                        <a:rPr kumimoji="1" lang="ja-JP" altLang="en-US" sz="1100" b="1" spc="-100" baseline="0">
                          <a:latin typeface="Meiryo UI"/>
                          <a:ea typeface="Meiryo UI"/>
                        </a:rPr>
                        <a:t>情</a:t>
                      </a:r>
                      <a:endParaRPr kumimoji="1" lang="en-US" altLang="ja-JP" sz="1100" b="1" spc="-100" baseline="0">
                        <a:latin typeface="Meiryo UI"/>
                        <a:ea typeface="Meiryo UI"/>
                      </a:endParaRPr>
                    </a:p>
                    <a:p>
                      <a:pPr algn="ctr"/>
                      <a:r>
                        <a:rPr kumimoji="1" lang="ja-JP" altLang="en-US" sz="1100" b="1" spc="-100" baseline="0">
                          <a:latin typeface="Meiryo UI"/>
                          <a:ea typeface="Meiryo UI"/>
                        </a:rPr>
                        <a:t>報</a:t>
                      </a:r>
                      <a:endParaRPr kumimoji="1" lang="en-US" altLang="ja-JP" sz="1100" b="1" spc="-100" baseline="0">
                        <a:latin typeface="Meiryo UI"/>
                        <a:ea typeface="Meiryo UI"/>
                      </a:endParaRPr>
                    </a:p>
                    <a:p>
                      <a:pPr algn="ctr"/>
                      <a:r>
                        <a:rPr kumimoji="1" lang="ja-JP" altLang="en-US" sz="1100" b="1" spc="-100" baseline="0">
                          <a:latin typeface="Meiryo UI"/>
                          <a:ea typeface="Meiryo UI"/>
                        </a:rPr>
                        <a:t>名</a:t>
                      </a:r>
                      <a:endParaRPr kumimoji="1" lang="en-US" altLang="ja-JP" sz="1100" b="1" spc="-100" baseline="0">
                        <a:latin typeface="Meiryo UI"/>
                        <a:ea typeface="Meiryo UI"/>
                      </a:endParaRPr>
                    </a:p>
                    <a:p>
                      <a:pPr algn="ctr"/>
                      <a:r>
                        <a:rPr kumimoji="1" lang="ja-JP" altLang="en-US" sz="1100" b="1" spc="-100" baseline="0">
                          <a:latin typeface="Meiryo UI"/>
                          <a:ea typeface="Meiryo UI"/>
                        </a:rPr>
                        <a:t>称</a:t>
                      </a:r>
                      <a:endParaRPr kumimoji="1" lang="en-US" altLang="ja-JP" sz="1000" b="1" spc="-100" baseline="0">
                        <a:latin typeface="Meiryo UI"/>
                        <a:ea typeface="Meiryo UI"/>
                      </a:endParaRPr>
                    </a:p>
                  </a:txBody>
                  <a:tcPr marL="85875" marR="85875" marT="42938" marB="429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en-US" altLang="ja-JP" sz="1300" b="1" spc="-100" baseline="0">
                          <a:latin typeface="Meiryo UI"/>
                          <a:ea typeface="Meiryo UI"/>
                        </a:rPr>
                        <a:t>5</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300" b="1" spc="-20" baseline="0">
                          <a:solidFill>
                            <a:schemeClr val="bg1"/>
                          </a:solidFill>
                          <a:latin typeface="Meiryo UI"/>
                          <a:ea typeface="Meiryo UI"/>
                        </a:rPr>
                        <a:t>レベル５土砂災害特別警報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tx1"/>
                    </a:solidFill>
                  </a:tcPr>
                </a:tc>
                <a:extLst>
                  <a:ext uri="{0D108BD9-81ED-4DB2-BD59-A6C34878D82A}">
                    <a16:rowId xmlns:a16="http://schemas.microsoft.com/office/drawing/2014/main" val="1228832879"/>
                  </a:ext>
                </a:extLst>
              </a:tr>
              <a:tr h="369755">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300" b="1" spc="-100" baseline="0">
                          <a:latin typeface="Meiryo UI"/>
                          <a:ea typeface="Meiryo UI"/>
                        </a:rPr>
                        <a:t>4</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300" b="1" i="0" spc="-20" baseline="0">
                          <a:solidFill>
                            <a:schemeClr val="bg1"/>
                          </a:solidFill>
                          <a:latin typeface="Meiryo UI"/>
                          <a:ea typeface="Meiryo UI"/>
                        </a:rPr>
                        <a:t>レベル４土砂災害危険警報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extLst>
                  <a:ext uri="{0D108BD9-81ED-4DB2-BD59-A6C34878D82A}">
                    <a16:rowId xmlns:a16="http://schemas.microsoft.com/office/drawing/2014/main" val="3627028794"/>
                  </a:ext>
                </a:extLst>
              </a:tr>
              <a:tr h="367783">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300" b="1" spc="-100" baseline="0">
                          <a:latin typeface="Meiryo UI"/>
                          <a:ea typeface="Meiryo UI"/>
                        </a:rPr>
                        <a:t>３</a:t>
                      </a:r>
                      <a:endParaRPr kumimoji="1" lang="en-US" altLang="ja-JP" sz="13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300" b="1">
                          <a:solidFill>
                            <a:schemeClr val="bg1"/>
                          </a:solidFill>
                          <a:latin typeface="Meiryo UI"/>
                          <a:ea typeface="Meiryo UI"/>
                        </a:rPr>
                        <a:t>レベル</a:t>
                      </a:r>
                      <a:r>
                        <a:rPr kumimoji="1" lang="en-US" altLang="ja-JP" sz="1300" b="1">
                          <a:solidFill>
                            <a:schemeClr val="bg1"/>
                          </a:solidFill>
                          <a:latin typeface="Meiryo UI"/>
                          <a:ea typeface="Meiryo UI"/>
                        </a:rPr>
                        <a:t>3</a:t>
                      </a:r>
                      <a:r>
                        <a:rPr kumimoji="1" lang="ja-JP" altLang="en-US" sz="1300" b="1">
                          <a:solidFill>
                            <a:schemeClr val="bg1"/>
                          </a:solidFill>
                          <a:latin typeface="Meiryo UI"/>
                          <a:ea typeface="Meiryo UI"/>
                        </a:rPr>
                        <a:t>土砂災害警報</a:t>
                      </a:r>
                      <a:endParaRPr kumimoji="1" lang="ja-JP" altLang="en-US" sz="1300" b="1" spc="-20" baseline="0">
                        <a:solidFill>
                          <a:schemeClr val="bg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FF2800"/>
                    </a:solidFill>
                  </a:tcPr>
                </a:tc>
                <a:extLst>
                  <a:ext uri="{0D108BD9-81ED-4DB2-BD59-A6C34878D82A}">
                    <a16:rowId xmlns:a16="http://schemas.microsoft.com/office/drawing/2014/main" val="60432024"/>
                  </a:ext>
                </a:extLst>
              </a:tr>
              <a:tr h="381186">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300" b="1" spc="-100" baseline="0">
                          <a:latin typeface="Meiryo UI"/>
                          <a:ea typeface="Meiryo UI"/>
                        </a:rPr>
                        <a:t>２</a:t>
                      </a:r>
                      <a:endParaRPr kumimoji="1" lang="en-US" altLang="ja-JP" sz="13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300" b="1" baseline="0">
                          <a:solidFill>
                            <a:schemeClr val="tx1"/>
                          </a:solidFill>
                          <a:effectLst/>
                          <a:latin typeface="Meiryo UI"/>
                          <a:ea typeface="Meiryo UI"/>
                        </a:rPr>
                        <a:t>レベル２土砂災害注意報</a:t>
                      </a:r>
                      <a:endParaRPr kumimoji="1" lang="ja-JP" altLang="en-US" sz="1300" b="1" spc="-20" baseline="0">
                        <a:solidFill>
                          <a:schemeClr val="tx1"/>
                        </a:solidFill>
                        <a:effectLst/>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F2E700"/>
                    </a:solidFill>
                  </a:tcPr>
                </a:tc>
                <a:extLst>
                  <a:ext uri="{0D108BD9-81ED-4DB2-BD59-A6C34878D82A}">
                    <a16:rowId xmlns:a16="http://schemas.microsoft.com/office/drawing/2014/main" val="3981092589"/>
                  </a:ext>
                </a:extLst>
              </a:tr>
              <a:tr h="361722">
                <a:tc vMerge="1">
                  <a:txBody>
                    <a:bodyPr/>
                    <a:lstStyle/>
                    <a:p>
                      <a:endParaRPr kumimoji="1" lang="ja-JP" altLang="en-US"/>
                    </a:p>
                  </a:txBody>
                  <a:tcPr/>
                </a:tc>
                <a:tc>
                  <a:txBody>
                    <a:bodyPr/>
                    <a:lstStyle/>
                    <a:p>
                      <a:pPr algn="ctr"/>
                      <a:r>
                        <a:rPr kumimoji="1" lang="en-US" altLang="ja-JP" sz="1300" b="1" spc="-100" baseline="0">
                          <a:latin typeface="Meiryo UI"/>
                          <a:ea typeface="Meiryo UI"/>
                        </a:rPr>
                        <a:t>1</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300" b="1" spc="-20" baseline="0" dirty="0">
                          <a:solidFill>
                            <a:schemeClr val="tx1"/>
                          </a:solidFill>
                          <a:effectLst/>
                          <a:latin typeface="Meiryo UI"/>
                          <a:ea typeface="Meiryo UI"/>
                        </a:rPr>
                        <a:t>早期注意情報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03316535"/>
                  </a:ext>
                </a:extLst>
              </a:tr>
            </a:tbl>
          </a:graphicData>
        </a:graphic>
      </p:graphicFrame>
      <p:graphicFrame>
        <p:nvGraphicFramePr>
          <p:cNvPr id="16" name="表 4">
            <a:extLst>
              <a:ext uri="{FF2B5EF4-FFF2-40B4-BE49-F238E27FC236}">
                <a16:creationId xmlns:a16="http://schemas.microsoft.com/office/drawing/2014/main" id="{872C2295-8BB3-6C9C-2018-B7295660BD7D}"/>
              </a:ext>
            </a:extLst>
          </p:cNvPr>
          <p:cNvGraphicFramePr>
            <a:graphicFrameLocks noGrp="1"/>
          </p:cNvGraphicFramePr>
          <p:nvPr/>
        </p:nvGraphicFramePr>
        <p:xfrm>
          <a:off x="229588" y="1674203"/>
          <a:ext cx="4853690" cy="2343214"/>
        </p:xfrm>
        <a:graphic>
          <a:graphicData uri="http://schemas.openxmlformats.org/drawingml/2006/table">
            <a:tbl>
              <a:tblPr firstRow="1" bandRow="1">
                <a:tableStyleId>{5C22544A-7EE6-4342-B048-85BDC9FD1C3A}</a:tableStyleId>
              </a:tblPr>
              <a:tblGrid>
                <a:gridCol w="346692">
                  <a:extLst>
                    <a:ext uri="{9D8B030D-6E8A-4147-A177-3AD203B41FA5}">
                      <a16:colId xmlns:a16="http://schemas.microsoft.com/office/drawing/2014/main" val="3510320624"/>
                    </a:ext>
                  </a:extLst>
                </a:gridCol>
                <a:gridCol w="346692">
                  <a:extLst>
                    <a:ext uri="{9D8B030D-6E8A-4147-A177-3AD203B41FA5}">
                      <a16:colId xmlns:a16="http://schemas.microsoft.com/office/drawing/2014/main" val="3471582961"/>
                    </a:ext>
                  </a:extLst>
                </a:gridCol>
                <a:gridCol w="1929693">
                  <a:extLst>
                    <a:ext uri="{9D8B030D-6E8A-4147-A177-3AD203B41FA5}">
                      <a16:colId xmlns:a16="http://schemas.microsoft.com/office/drawing/2014/main" val="292480099"/>
                    </a:ext>
                  </a:extLst>
                </a:gridCol>
                <a:gridCol w="2230613">
                  <a:extLst>
                    <a:ext uri="{9D8B030D-6E8A-4147-A177-3AD203B41FA5}">
                      <a16:colId xmlns:a16="http://schemas.microsoft.com/office/drawing/2014/main" val="2940193090"/>
                    </a:ext>
                  </a:extLst>
                </a:gridCol>
              </a:tblGrid>
              <a:tr h="465816">
                <a:tc gridSpan="2">
                  <a:txBody>
                    <a:bodyPr/>
                    <a:lstStyle/>
                    <a:p>
                      <a:pPr lvl="0" algn="ctr">
                        <a:buNone/>
                      </a:pPr>
                      <a:r>
                        <a:rPr lang="ja-JP" altLang="en-US" sz="1100" b="0">
                          <a:solidFill>
                            <a:schemeClr val="tx1"/>
                          </a:solidFill>
                          <a:latin typeface="Meiryo UI"/>
                          <a:ea typeface="Meiryo UI"/>
                        </a:rPr>
                        <a:t>発表指標</a:t>
                      </a:r>
                      <a:endParaRPr kumimoji="1" lang="ja-JP" sz="1100" b="0">
                        <a:solidFill>
                          <a:schemeClr val="tx1"/>
                        </a:solidFill>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r>
                        <a:rPr kumimoji="1" lang="en-US" altLang="ja-JP" sz="1100" b="0" spc="-20" baseline="0">
                          <a:solidFill>
                            <a:schemeClr val="tx1"/>
                          </a:solidFill>
                          <a:latin typeface="Meiryo UI"/>
                          <a:ea typeface="Meiryo UI"/>
                        </a:rPr>
                        <a:t>60</a:t>
                      </a:r>
                      <a:r>
                        <a:rPr kumimoji="1" lang="ja-JP" altLang="en-US" sz="1100" b="0" spc="-20" baseline="0">
                          <a:solidFill>
                            <a:schemeClr val="tx1"/>
                          </a:solidFill>
                          <a:latin typeface="Meiryo UI"/>
                          <a:ea typeface="Meiryo UI"/>
                        </a:rPr>
                        <a:t>分雨量</a:t>
                      </a:r>
                      <a:r>
                        <a:rPr kumimoji="1" lang="ja-JP" altLang="en-US" sz="1100" b="0" i="0" u="none" strike="noStrike" kern="1200" cap="none" spc="0" normalizeH="0" baseline="0" noProof="0">
                          <a:ln>
                            <a:noFill/>
                          </a:ln>
                          <a:solidFill>
                            <a:schemeClr val="tx1"/>
                          </a:solidFill>
                          <a:effectLst/>
                          <a:uLnTx/>
                          <a:uFillTx/>
                          <a:latin typeface="Meiryo UI"/>
                          <a:ea typeface="Meiryo UI"/>
                          <a:cs typeface="+mn-cs"/>
                        </a:rPr>
                        <a:t>（解析・予測）</a:t>
                      </a:r>
                      <a:endParaRPr kumimoji="1" lang="en-US" altLang="ja-JP" sz="1100" b="0" spc="-20" baseline="0">
                        <a:solidFill>
                          <a:schemeClr val="tx1"/>
                        </a:solidFill>
                        <a:latin typeface="Meiryo UI"/>
                        <a:ea typeface="Meiryo UI"/>
                      </a:endParaRPr>
                    </a:p>
                    <a:p>
                      <a:pPr marL="0" marR="0" lvl="0" indent="0" algn="ctr" defTabSz="914436" rtl="0" eaLnBrk="1" fontAlgn="auto" latinLnBrk="0" hangingPunct="1">
                        <a:lnSpc>
                          <a:spcPct val="100000"/>
                        </a:lnSpc>
                        <a:spcBef>
                          <a:spcPts val="0"/>
                        </a:spcBef>
                        <a:spcAft>
                          <a:spcPts val="0"/>
                        </a:spcAft>
                        <a:buClrTx/>
                        <a:buSzTx/>
                        <a:buFontTx/>
                        <a:buNone/>
                        <a:tabLst/>
                        <a:defRPr/>
                      </a:pPr>
                      <a:r>
                        <a:rPr kumimoji="1" lang="ja-JP" altLang="en-US" sz="1100" b="0" spc="-20" baseline="0">
                          <a:solidFill>
                            <a:schemeClr val="tx1"/>
                          </a:solidFill>
                          <a:latin typeface="Meiryo UI"/>
                          <a:ea typeface="Meiryo UI"/>
                        </a:rPr>
                        <a:t>土壌雨量指数</a:t>
                      </a:r>
                      <a:r>
                        <a:rPr kumimoji="1" lang="ja-JP" altLang="en-US" sz="1100" b="0" i="0" u="none" strike="noStrike" kern="1200" cap="none" spc="0" normalizeH="0" baseline="0" noProof="0">
                          <a:ln>
                            <a:noFill/>
                          </a:ln>
                          <a:solidFill>
                            <a:schemeClr val="tx1"/>
                          </a:solidFill>
                          <a:effectLst/>
                          <a:uLnTx/>
                          <a:uFillTx/>
                          <a:latin typeface="Meiryo UI"/>
                          <a:ea typeface="Meiryo UI"/>
                          <a:cs typeface="+mn-cs"/>
                        </a:rPr>
                        <a:t>（解析・予測）</a:t>
                      </a:r>
                      <a:endParaRPr kumimoji="1" lang="en-US" altLang="ja-JP" sz="1100" b="0" spc="-20" baseline="0">
                        <a:solidFill>
                          <a:schemeClr val="tx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lvl="0" algn="ctr">
                        <a:buNone/>
                      </a:pPr>
                      <a:r>
                        <a:rPr lang="ja-JP" altLang="en-US" sz="1100" b="0" i="0" u="none" strike="noStrike" noProof="0">
                          <a:solidFill>
                            <a:schemeClr val="tx1"/>
                          </a:solidFill>
                          <a:latin typeface="Meiryo UI"/>
                          <a:ea typeface="Meiryo UI"/>
                        </a:rPr>
                        <a:t>土壌雨量</a:t>
                      </a:r>
                      <a:r>
                        <a:rPr lang="ja-JP" sz="1100" b="0" i="0" u="none" strike="noStrike" noProof="0">
                          <a:solidFill>
                            <a:schemeClr val="tx1"/>
                          </a:solidFill>
                          <a:latin typeface="Meiryo UI"/>
                          <a:ea typeface="Meiryo UI"/>
                        </a:rPr>
                        <a:t>指数（</a:t>
                      </a:r>
                      <a:r>
                        <a:rPr lang="ja-JP" altLang="en-US" sz="1100" b="0" i="0" u="none" strike="noStrike" noProof="0">
                          <a:solidFill>
                            <a:schemeClr val="tx1"/>
                          </a:solidFill>
                          <a:latin typeface="Meiryo UI"/>
                          <a:ea typeface="Meiryo UI"/>
                        </a:rPr>
                        <a:t>解析</a:t>
                      </a:r>
                      <a:r>
                        <a:rPr lang="ja-JP" sz="1100" b="0" i="0" u="none" strike="noStrike" noProof="0">
                          <a:solidFill>
                            <a:schemeClr val="tx1"/>
                          </a:solidFill>
                          <a:latin typeface="Meiryo UI"/>
                          <a:ea typeface="Meiryo UI"/>
                        </a:rPr>
                        <a:t>・予測）</a:t>
                      </a:r>
                      <a:endParaRPr lang="ja-JP" sz="1100" b="0" i="0" u="none" strike="noStrike" noProof="0">
                        <a:solidFill>
                          <a:schemeClr val="tx1"/>
                        </a:solidFill>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720491799"/>
                  </a:ext>
                </a:extLst>
              </a:tr>
              <a:tr h="384264">
                <a:tc rowSpan="5">
                  <a:txBody>
                    <a:bodyPr/>
                    <a:lstStyle/>
                    <a:p>
                      <a:pPr algn="ctr"/>
                      <a:r>
                        <a:rPr kumimoji="1" lang="ja-JP" altLang="en-US" sz="1200" b="1" spc="-100" baseline="0">
                          <a:latin typeface="Meiryo UI"/>
                          <a:ea typeface="Meiryo UI"/>
                        </a:rPr>
                        <a:t>情</a:t>
                      </a:r>
                      <a:endParaRPr kumimoji="1" lang="en-US" altLang="ja-JP" sz="1200" b="1" spc="-100" baseline="0">
                        <a:latin typeface="Meiryo UI"/>
                        <a:ea typeface="Meiryo UI"/>
                      </a:endParaRPr>
                    </a:p>
                    <a:p>
                      <a:pPr algn="ctr"/>
                      <a:r>
                        <a:rPr kumimoji="1" lang="ja-JP" altLang="en-US" sz="1200" b="1" spc="-100" baseline="0">
                          <a:latin typeface="Meiryo UI"/>
                          <a:ea typeface="Meiryo UI"/>
                        </a:rPr>
                        <a:t>報</a:t>
                      </a:r>
                      <a:endParaRPr kumimoji="1" lang="en-US" altLang="ja-JP" sz="1200" b="1" spc="-100" baseline="0">
                        <a:latin typeface="Meiryo UI"/>
                        <a:ea typeface="Meiryo UI"/>
                      </a:endParaRPr>
                    </a:p>
                    <a:p>
                      <a:pPr algn="ctr"/>
                      <a:r>
                        <a:rPr kumimoji="1" lang="ja-JP" altLang="en-US" sz="1200" b="1" spc="-100" baseline="0">
                          <a:latin typeface="Meiryo UI"/>
                          <a:ea typeface="Meiryo UI"/>
                        </a:rPr>
                        <a:t>名</a:t>
                      </a:r>
                      <a:endParaRPr kumimoji="1" lang="en-US" altLang="ja-JP" sz="1200" b="1" spc="-100" baseline="0">
                        <a:latin typeface="Meiryo UI"/>
                        <a:ea typeface="Meiryo UI"/>
                      </a:endParaRPr>
                    </a:p>
                    <a:p>
                      <a:pPr algn="ctr"/>
                      <a:r>
                        <a:rPr kumimoji="1" lang="ja-JP" altLang="en-US" sz="1200" b="1" spc="-100" baseline="0">
                          <a:latin typeface="Meiryo UI"/>
                          <a:ea typeface="Meiryo UI"/>
                        </a:rPr>
                        <a:t>称</a:t>
                      </a:r>
                      <a:endParaRPr kumimoji="1" lang="en-US" altLang="ja-JP" sz="12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en-US" altLang="ja-JP" sz="1400" b="1" spc="-100" baseline="0">
                          <a:latin typeface="Meiryo UI"/>
                          <a:ea typeface="Meiryo UI"/>
                        </a:rPr>
                        <a:t>5</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endParaRPr kumimoji="1" lang="ja-JP" altLang="en-US" sz="950" b="1" spc="-2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FFEB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spc="-20" baseline="0">
                          <a:solidFill>
                            <a:srgbClr val="0C000C"/>
                          </a:solidFill>
                          <a:latin typeface="Meiryo UI"/>
                          <a:ea typeface="Meiryo UI"/>
                        </a:rPr>
                        <a:t>大雨特別警報（土砂災害）</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EBFFEB"/>
                    </a:solidFill>
                  </a:tcPr>
                </a:tc>
                <a:extLst>
                  <a:ext uri="{0D108BD9-81ED-4DB2-BD59-A6C34878D82A}">
                    <a16:rowId xmlns:a16="http://schemas.microsoft.com/office/drawing/2014/main" val="1228832879"/>
                  </a:ext>
                </a:extLst>
              </a:tr>
              <a:tr h="357889">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b="1" spc="-100" baseline="0">
                          <a:latin typeface="Meiryo UI"/>
                          <a:ea typeface="Meiryo UI"/>
                        </a:rPr>
                        <a:t>4</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400" b="1" i="0" spc="-20" baseline="0">
                          <a:solidFill>
                            <a:srgbClr val="8C008C"/>
                          </a:solidFill>
                          <a:latin typeface="Meiryo UI"/>
                          <a:ea typeface="Meiryo UI"/>
                        </a:rPr>
                        <a:t>土砂災害警戒情報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EBFFEB"/>
                    </a:solidFill>
                  </a:tcPr>
                </a:tc>
                <a:extLst>
                  <a:ext uri="{0D108BD9-81ED-4DB2-BD59-A6C34878D82A}">
                    <a16:rowId xmlns:a16="http://schemas.microsoft.com/office/drawing/2014/main" val="3627028794"/>
                  </a:ext>
                </a:extLst>
              </a:tr>
              <a:tr h="341246">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1" spc="-100" baseline="0">
                          <a:latin typeface="Meiryo UI"/>
                          <a:ea typeface="Meiryo UI"/>
                        </a:rPr>
                        <a:t>３</a:t>
                      </a:r>
                      <a:endParaRPr kumimoji="1" lang="en-US" altLang="ja-JP" sz="14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endParaRPr kumimoji="1" lang="ja-JP" altLang="en-US" sz="950" b="1" spc="-20" baseline="0">
                        <a:solidFill>
                          <a:srgbClr val="FF2800"/>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FFEBEB"/>
                    </a:solidFill>
                  </a:tcPr>
                </a:tc>
                <a:tc>
                  <a:txBody>
                    <a:bodyPr/>
                    <a:lstStyle/>
                    <a:p>
                      <a:pPr marL="92075" indent="0" algn="ctr"/>
                      <a:r>
                        <a:rPr kumimoji="1" lang="ja-JP" altLang="en-US" sz="1400" b="1">
                          <a:solidFill>
                            <a:srgbClr val="FF2800"/>
                          </a:solidFill>
                          <a:latin typeface="Meiryo UI"/>
                          <a:ea typeface="Meiryo UI"/>
                        </a:rPr>
                        <a:t>大雨警報（土砂災害）</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60432024"/>
                  </a:ext>
                </a:extLst>
              </a:tr>
              <a:tr h="421619">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1" spc="-100" baseline="0">
                          <a:latin typeface="Meiryo UI"/>
                          <a:ea typeface="Meiryo UI"/>
                        </a:rPr>
                        <a:t>２</a:t>
                      </a:r>
                      <a:endParaRPr kumimoji="1" lang="en-US" altLang="ja-JP" sz="14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endParaRPr kumimoji="1" lang="ja-JP" altLang="en-US" sz="950" b="1" spc="-20" baseline="0">
                        <a:solidFill>
                          <a:srgbClr val="FFC000"/>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FFEBEB"/>
                    </a:solidFill>
                  </a:tcPr>
                </a:tc>
                <a:tc>
                  <a:txBody>
                    <a:bodyPr/>
                    <a:lstStyle/>
                    <a:p>
                      <a:pPr algn="ctr"/>
                      <a:r>
                        <a:rPr kumimoji="1" lang="ja-JP" altLang="en-US" sz="1400" b="1" baseline="0">
                          <a:solidFill>
                            <a:srgbClr val="FFC000"/>
                          </a:solidFill>
                          <a:effectLst>
                            <a:outerShdw blurRad="38100" dist="38100" dir="2700000" algn="tl">
                              <a:srgbClr val="000000">
                                <a:alpha val="43137"/>
                              </a:srgbClr>
                            </a:outerShdw>
                          </a:effectLst>
                          <a:latin typeface="Meiryo UI"/>
                          <a:ea typeface="Meiryo UI"/>
                        </a:rPr>
                        <a:t>大雨注意報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3981092589"/>
                  </a:ext>
                </a:extLst>
              </a:tr>
              <a:tr h="372380">
                <a:tc vMerge="1">
                  <a:txBody>
                    <a:bodyPr/>
                    <a:lstStyle/>
                    <a:p>
                      <a:endParaRPr kumimoji="1" lang="ja-JP" altLang="en-US"/>
                    </a:p>
                  </a:txBody>
                  <a:tcPr/>
                </a:tc>
                <a:tc>
                  <a:txBody>
                    <a:bodyPr/>
                    <a:lstStyle/>
                    <a:p>
                      <a:pPr algn="ctr"/>
                      <a:r>
                        <a:rPr kumimoji="1" lang="en-US" altLang="ja-JP" sz="1400" b="1" spc="-100" baseline="0">
                          <a:latin typeface="Meiryo UI"/>
                          <a:ea typeface="Meiryo UI"/>
                        </a:rPr>
                        <a:t>1</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endParaRPr kumimoji="1" lang="ja-JP" altLang="en-US" sz="950" b="1" spc="-20" baseline="0">
                        <a:solidFill>
                          <a:srgbClr val="FFC000"/>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FFEBEB"/>
                    </a:solidFill>
                  </a:tcPr>
                </a:tc>
                <a:tc>
                  <a:txBody>
                    <a:bodyPr/>
                    <a:lstStyle/>
                    <a:p>
                      <a:pPr algn="ctr"/>
                      <a:r>
                        <a:rPr kumimoji="1" lang="ja-JP" altLang="en-US" sz="1400" b="0" baseline="0" dirty="0">
                          <a:solidFill>
                            <a:schemeClr val="tx1"/>
                          </a:solidFill>
                          <a:effectLst/>
                          <a:latin typeface="Meiryo UI"/>
                          <a:ea typeface="Meiryo UI"/>
                        </a:rPr>
                        <a:t>早期注意情報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3501974248"/>
                  </a:ext>
                </a:extLst>
              </a:tr>
            </a:tbl>
          </a:graphicData>
        </a:graphic>
      </p:graphicFrame>
      <p:sp>
        <p:nvSpPr>
          <p:cNvPr id="12" name="スライド番号プレースホルダー 11">
            <a:extLst>
              <a:ext uri="{FF2B5EF4-FFF2-40B4-BE49-F238E27FC236}">
                <a16:creationId xmlns:a16="http://schemas.microsoft.com/office/drawing/2014/main" id="{F94AE512-2080-A303-C6AD-B434ECB85C00}"/>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6FFE511-5094-4685-A035-FB392A6605D8}" type="slidenum">
              <a:rPr kumimoji="1" lang="en-US" altLang="ja-JP" sz="14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3" name="テキスト ボックス 2">
            <a:extLst>
              <a:ext uri="{FF2B5EF4-FFF2-40B4-BE49-F238E27FC236}">
                <a16:creationId xmlns:a16="http://schemas.microsoft.com/office/drawing/2014/main" id="{70238E34-8D68-8F46-213C-8DB9EAD7E095}"/>
              </a:ext>
            </a:extLst>
          </p:cNvPr>
          <p:cNvSpPr txBox="1"/>
          <p:nvPr/>
        </p:nvSpPr>
        <p:spPr>
          <a:xfrm>
            <a:off x="3185935" y="5971881"/>
            <a:ext cx="5649551" cy="369332"/>
          </a:xfrm>
          <a:prstGeom prst="rect">
            <a:avLst/>
          </a:prstGeom>
          <a:noFill/>
          <a:ln w="19050">
            <a:noFill/>
          </a:ln>
        </p:spPr>
        <p:txBody>
          <a:bodyPr wrap="non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474747"/>
                </a:solidFill>
                <a:effectLst/>
                <a:uLnTx/>
                <a:uFillTx/>
                <a:latin typeface="Meiryo UI"/>
                <a:ea typeface="Meiryo UI"/>
              </a:rPr>
              <a:t>※ </a:t>
            </a:r>
            <a:r>
              <a:rPr kumimoji="0" lang="ja-JP" altLang="en-US" sz="1200" b="0" i="0" u="none" strike="noStrike" kern="0" cap="none" spc="0" normalizeH="0" baseline="0" noProof="0">
                <a:ln>
                  <a:noFill/>
                </a:ln>
                <a:solidFill>
                  <a:srgbClr val="474747"/>
                </a:solidFill>
                <a:effectLst/>
                <a:uLnTx/>
                <a:uFillTx/>
                <a:latin typeface="Meiryo UI"/>
                <a:ea typeface="Meiryo UI"/>
              </a:rPr>
              <a:t>「レベル４土砂災害危険警報」に呼称は変わりますが、土砂災害防止法第</a:t>
            </a:r>
            <a:r>
              <a:rPr kumimoji="0" lang="en-US" altLang="ja-JP" sz="1200" b="0" i="0" u="none" strike="noStrike" kern="0" cap="none" spc="0" normalizeH="0" baseline="0" noProof="0">
                <a:ln>
                  <a:noFill/>
                </a:ln>
                <a:solidFill>
                  <a:srgbClr val="474747"/>
                </a:solidFill>
                <a:effectLst/>
                <a:uLnTx/>
                <a:uFillTx/>
                <a:latin typeface="Meiryo UI"/>
                <a:ea typeface="Meiryo UI"/>
              </a:rPr>
              <a:t>27</a:t>
            </a:r>
            <a:r>
              <a:rPr kumimoji="0" lang="ja-JP" altLang="en-US" sz="1200" b="0" i="0" u="none" strike="noStrike" kern="0" cap="none" spc="0" normalizeH="0" baseline="0" noProof="0">
                <a:ln>
                  <a:noFill/>
                </a:ln>
                <a:solidFill>
                  <a:srgbClr val="474747"/>
                </a:solidFill>
                <a:effectLst/>
                <a:uLnTx/>
                <a:uFillTx/>
                <a:latin typeface="Meiryo UI"/>
                <a:ea typeface="Meiryo UI"/>
              </a:rPr>
              <a:t>条に基づく</a:t>
            </a:r>
            <a:endParaRPr kumimoji="0" lang="en-US" altLang="ja-JP" sz="1200" b="0" i="0" u="none" strike="noStrike" kern="0" cap="none" spc="0" normalizeH="0" baseline="0" noProof="0">
              <a:ln>
                <a:noFill/>
              </a:ln>
              <a:solidFill>
                <a:srgbClr val="474747"/>
              </a:solidFill>
              <a:effectLst/>
              <a:uLnTx/>
              <a:uFillTx/>
              <a:latin typeface="Meiryo UI"/>
              <a:ea typeface="Meiryo UI"/>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474747"/>
                </a:solidFill>
                <a:effectLst/>
                <a:uLnTx/>
                <a:uFillTx/>
                <a:latin typeface="Meiryo UI"/>
                <a:ea typeface="Meiryo UI"/>
              </a:rPr>
              <a:t>　　避難に資する情報という、土砂災害警戒情報としての性質を有することは変わりません。</a:t>
            </a:r>
            <a:endParaRPr kumimoji="0" lang="en-US" altLang="ja-JP" sz="1200" b="0" i="0" u="none" strike="noStrike" kern="0" cap="none" spc="0" normalizeH="0" baseline="0" noProof="0">
              <a:ln>
                <a:noFill/>
              </a:ln>
              <a:solidFill>
                <a:srgbClr val="474747"/>
              </a:solidFill>
              <a:effectLst/>
              <a:uLnTx/>
              <a:uFillTx/>
              <a:latin typeface="Meiryo UI"/>
              <a:ea typeface="Meiryo UI"/>
            </a:endParaRPr>
          </a:p>
        </p:txBody>
      </p:sp>
    </p:spTree>
    <p:extLst>
      <p:ext uri="{BB962C8B-B14F-4D97-AF65-F5344CB8AC3E}">
        <p14:creationId xmlns:p14="http://schemas.microsoft.com/office/powerpoint/2010/main" val="3614691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93ACE78-C41E-2438-593A-7E6ACB26EC99}"/>
              </a:ext>
            </a:extLst>
          </p:cNvPr>
          <p:cNvSpPr txBox="1"/>
          <p:nvPr/>
        </p:nvSpPr>
        <p:spPr>
          <a:xfrm>
            <a:off x="107504" y="709682"/>
            <a:ext cx="1440160" cy="3693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発表基準</a:t>
            </a:r>
            <a:r>
              <a:rPr kumimoji="1" lang="en-US" altLang="ja-JP" sz="1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endParaRPr kumimoji="1" lang="ja-JP" altLang="en-US" sz="1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7F4143CC-84FA-FA5A-4A54-D7B20F1C3C05}"/>
              </a:ext>
            </a:extLst>
          </p:cNvPr>
          <p:cNvSpPr/>
          <p:nvPr/>
        </p:nvSpPr>
        <p:spPr>
          <a:xfrm>
            <a:off x="644652" y="3454967"/>
            <a:ext cx="7854696" cy="2800767"/>
          </a:xfrm>
          <a:prstGeom prst="rect">
            <a:avLst/>
          </a:prstGeom>
        </p:spPr>
        <p:txBody>
          <a:bodyPr wrap="square" lIns="91440" tIns="45720" rIns="91440" bIns="45720" anchor="t">
            <a:spAutoFit/>
          </a:bodyPr>
          <a:lstStyle/>
          <a:p>
            <a:pPr marL="264795" marR="0" lvl="0" indent="-264795" algn="l" defTabSz="914400" rtl="0" eaLnBrk="1" fontAlgn="base" latinLnBrk="0" hangingPunct="1">
              <a:lnSpc>
                <a:spcPct val="100000"/>
              </a:lnSpc>
              <a:spcBef>
                <a:spcPct val="0"/>
              </a:spcBef>
              <a:spcAft>
                <a:spcPts val="600"/>
              </a:spcAft>
              <a:buClrTx/>
              <a:buSzTx/>
              <a:buFont typeface="Wingdings" panose="05000000000000000000" pitchFamily="2" charset="2"/>
              <a:buChar char="Ø"/>
              <a:tabLst/>
              <a:defRPr/>
            </a:pPr>
            <a:r>
              <a:rPr kumimoji="1" lang="ja-JP" altLang="en-US" sz="16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警戒レベル５相当情報</a:t>
            </a: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については、土砂災害の発生確度がより高い状況を示す情報として発表基準を設定します。</a:t>
            </a:r>
            <a:endPar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4795" marR="0" lvl="0" indent="-264795" algn="l" defTabSz="914400" rtl="0" eaLnBrk="1" fontAlgn="base" latinLnBrk="0" hangingPunct="1">
              <a:lnSpc>
                <a:spcPct val="100000"/>
              </a:lnSpc>
              <a:spcBef>
                <a:spcPct val="0"/>
              </a:spcBef>
              <a:spcAft>
                <a:spcPts val="600"/>
              </a:spcAft>
              <a:buClrTx/>
              <a:buSzTx/>
              <a:buFont typeface="Wingdings" panose="05000000000000000000" pitchFamily="2" charset="2"/>
              <a:buChar char="Ø"/>
              <a:tabLst/>
              <a:defRPr/>
            </a:pPr>
            <a:r>
              <a:rPr kumimoji="1" lang="ja-JP" altLang="en-US" sz="1600" b="1" i="0" u="none" strike="noStrike" kern="1200" cap="none" spc="0" normalizeH="0" baseline="0" noProof="0">
                <a:ln>
                  <a:noFill/>
                </a:ln>
                <a:solidFill>
                  <a:srgbClr val="7030A0"/>
                </a:solidFill>
                <a:effectLst/>
                <a:uLnTx/>
                <a:uFillTx/>
                <a:latin typeface="Meiryo UI" panose="020B0604030504040204" pitchFamily="50" charset="-128"/>
                <a:ea typeface="Meiryo UI" panose="020B0604030504040204" pitchFamily="50" charset="-128"/>
                <a:cs typeface="+mn-cs"/>
              </a:rPr>
              <a:t>警戒レベル４相当情報</a:t>
            </a: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については、発表基準の設定方法は従来と同様です。今後も基準値の検証を継続的に実施し、適宜改善を図ります。</a:t>
            </a:r>
            <a:endPar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4795" marR="0" lvl="0" indent="-264795" algn="l" defTabSz="914400" rtl="0" eaLnBrk="1" fontAlgn="base" latinLnBrk="0" hangingPunct="1">
              <a:lnSpc>
                <a:spcPct val="100000"/>
              </a:lnSpc>
              <a:spcBef>
                <a:spcPct val="0"/>
              </a:spcBef>
              <a:spcAft>
                <a:spcPts val="600"/>
              </a:spcAft>
              <a:buClrTx/>
              <a:buSzTx/>
              <a:buFont typeface="Wingdings" panose="05000000000000000000" pitchFamily="2" charset="2"/>
              <a:buChar char="Ø"/>
              <a:tabLst/>
              <a:defRPr/>
            </a:pPr>
            <a:r>
              <a:rPr kumimoji="1" lang="ja-JP" altLang="en-US" sz="1600" b="1" i="0" u="none" strike="noStrike" kern="1200" cap="none" spc="0" normalizeH="0" baseline="0" noProof="0">
                <a:ln>
                  <a:noFill/>
                </a:ln>
                <a:solidFill>
                  <a:srgbClr val="FF0000"/>
                </a:solidFill>
                <a:effectLst/>
                <a:uLnTx/>
                <a:uFillTx/>
                <a:latin typeface="Meiryo UI"/>
                <a:ea typeface="Meiryo UI"/>
                <a:cs typeface="+mn-cs"/>
              </a:rPr>
              <a:t>警戒レベル３相当情報</a:t>
            </a:r>
            <a:r>
              <a:rPr kumimoji="1" lang="ja-JP" altLang="en-US" sz="1600" b="0" i="0" u="none" strike="noStrike" kern="1200" cap="none" spc="0" normalizeH="0" baseline="0" noProof="0">
                <a:ln>
                  <a:noFill/>
                </a:ln>
                <a:solidFill>
                  <a:prstClr val="black"/>
                </a:solidFill>
                <a:effectLst/>
                <a:uLnTx/>
                <a:uFillTx/>
                <a:latin typeface="Meiryo UI"/>
                <a:ea typeface="Meiryo UI"/>
                <a:cs typeface="+mn-cs"/>
              </a:rPr>
              <a:t>については、警戒レベル４相当情報の基準（レベル４基準）に到達すると予想される時刻からのリードタイムを３時間</a:t>
            </a:r>
            <a:r>
              <a:rPr kumimoji="1" lang="en-US" altLang="ja-JP" sz="1600" b="0" i="0" u="none" strike="noStrike" kern="1200" cap="none" spc="0" normalizeH="0" baseline="30000" noProof="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a:ln>
                  <a:noFill/>
                </a:ln>
                <a:solidFill>
                  <a:prstClr val="black"/>
                </a:solidFill>
                <a:effectLst/>
                <a:uLnTx/>
                <a:uFillTx/>
                <a:latin typeface="Meiryo UI"/>
                <a:ea typeface="Meiryo UI"/>
                <a:cs typeface="+mn-cs"/>
              </a:rPr>
              <a:t>確保して発表します。</a:t>
            </a:r>
            <a:endParaRPr kumimoji="1" lang="en-US" altLang="ja-JP" sz="1600" b="0" i="0" u="none" strike="noStrike" kern="1200" cap="none" spc="0" normalizeH="0" baseline="0" noProof="0">
              <a:ln>
                <a:noFill/>
              </a:ln>
              <a:solidFill>
                <a:prstClr val="black"/>
              </a:solidFill>
              <a:effectLst/>
              <a:uLnTx/>
              <a:uFillTx/>
              <a:latin typeface="Meiryo UI"/>
              <a:ea typeface="Meiryo UI"/>
              <a:cs typeface="+mn-cs"/>
            </a:endParaRPr>
          </a:p>
          <a:p>
            <a:pPr marL="264795" marR="0" lvl="0" indent="-264795" algn="l" defTabSz="914400" rtl="0" eaLnBrk="1" fontAlgn="base" latinLnBrk="0" hangingPunct="1">
              <a:lnSpc>
                <a:spcPct val="100000"/>
              </a:lnSpc>
              <a:spcBef>
                <a:spcPct val="0"/>
              </a:spcBef>
              <a:spcAft>
                <a:spcPts val="600"/>
              </a:spcAft>
              <a:buClrTx/>
              <a:buSzTx/>
              <a:buFont typeface="Wingdings" panose="05000000000000000000" pitchFamily="2" charset="2"/>
              <a:buChar char="Ø"/>
              <a:tabLst/>
              <a:defRPr/>
            </a:pPr>
            <a:r>
              <a:rPr kumimoji="1" lang="ja-JP" altLang="en-US" sz="1600" b="1" i="0" u="none" strike="noStrike" kern="1200" cap="none" spc="0" normalizeH="0" baseline="0" noProof="0">
                <a:ln>
                  <a:noFill/>
                </a:ln>
                <a:solidFill>
                  <a:srgbClr val="FFC000"/>
                </a:solidFill>
                <a:effectLst/>
                <a:uLnTx/>
                <a:uFillTx/>
                <a:latin typeface="Meiryo UI" panose="020B0604030504040204" pitchFamily="50" charset="-128"/>
                <a:ea typeface="Meiryo UI" panose="020B0604030504040204" pitchFamily="50" charset="-128"/>
                <a:cs typeface="+mn-cs"/>
              </a:rPr>
              <a:t>警戒レベル２情報</a:t>
            </a: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は、雨による土砂災害への注意を広く呼び掛ける情報として、発表頻度やレベル４基準に到達するまでのリードタイムを考慮しつつ、災害捕捉率や発表頻度が現行の注意報と同等となるように発表基準を設定します。</a:t>
            </a:r>
            <a:endPar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ts val="60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a:ea typeface="Meiryo UI"/>
                <a:cs typeface="+mn-cs"/>
              </a:rPr>
              <a:t>※</a:t>
            </a:r>
            <a:r>
              <a:rPr kumimoji="1" lang="ja-JP" altLang="en-US" sz="1200" b="0" i="0" u="none" strike="noStrike" kern="1200" cap="none" spc="0" normalizeH="0" baseline="0" noProof="0">
                <a:ln>
                  <a:noFill/>
                </a:ln>
                <a:solidFill>
                  <a:srgbClr val="000000"/>
                </a:solidFill>
                <a:effectLst/>
                <a:uLnTx/>
                <a:uFillTx/>
                <a:latin typeface="Meiryo UI"/>
                <a:ea typeface="Meiryo UI"/>
                <a:cs typeface="+mn-cs"/>
              </a:rPr>
              <a:t>：</a:t>
            </a:r>
            <a:r>
              <a:rPr kumimoji="1" lang="en-US" altLang="ja-JP" sz="1200" b="0" i="0" u="none" strike="noStrike" kern="1200" cap="none" spc="0" normalizeH="0" baseline="0" noProof="0">
                <a:ln>
                  <a:noFill/>
                </a:ln>
                <a:solidFill>
                  <a:srgbClr val="000000"/>
                </a:solidFill>
                <a:effectLst/>
                <a:uLnTx/>
                <a:uFillTx/>
                <a:latin typeface="Meiryo UI"/>
                <a:ea typeface="Meiryo UI"/>
                <a:cs typeface="+mn-cs"/>
              </a:rPr>
              <a:t>4</a:t>
            </a:r>
            <a:r>
              <a:rPr kumimoji="1" lang="ja-JP" altLang="en-US" sz="1200" b="0" i="0" u="none" strike="noStrike" kern="1200" cap="none" spc="0" normalizeH="0" baseline="0" noProof="0">
                <a:ln>
                  <a:noFill/>
                </a:ln>
                <a:solidFill>
                  <a:srgbClr val="000000"/>
                </a:solidFill>
                <a:effectLst/>
                <a:uLnTx/>
                <a:uFillTx/>
                <a:latin typeface="Meiryo UI"/>
                <a:ea typeface="Meiryo UI"/>
                <a:cs typeface="+mn-cs"/>
              </a:rPr>
              <a:t>～</a:t>
            </a:r>
            <a:r>
              <a:rPr kumimoji="1" lang="en-US" altLang="ja-JP" sz="1200" b="0" i="0" u="none" strike="noStrike" kern="1200" cap="none" spc="0" normalizeH="0" baseline="0" noProof="0">
                <a:ln>
                  <a:noFill/>
                </a:ln>
                <a:solidFill>
                  <a:srgbClr val="000000"/>
                </a:solidFill>
                <a:effectLst/>
                <a:uLnTx/>
                <a:uFillTx/>
                <a:latin typeface="Meiryo UI"/>
                <a:ea typeface="Meiryo UI"/>
                <a:cs typeface="+mn-cs"/>
              </a:rPr>
              <a:t>6</a:t>
            </a:r>
            <a:r>
              <a:rPr kumimoji="1" lang="ja-JP" altLang="en-US" sz="1200" b="0" i="0" u="none" strike="noStrike" kern="1200" cap="none" spc="0" normalizeH="0" baseline="0" noProof="0">
                <a:ln>
                  <a:noFill/>
                </a:ln>
                <a:solidFill>
                  <a:srgbClr val="000000"/>
                </a:solidFill>
                <a:effectLst/>
                <a:uLnTx/>
                <a:uFillTx/>
                <a:latin typeface="Meiryo UI"/>
                <a:ea typeface="Meiryo UI"/>
                <a:cs typeface="+mn-cs"/>
              </a:rPr>
              <a:t>時間先にレベル４基準に到達すると予想が可能な場合にも発表</a:t>
            </a:r>
          </a:p>
        </p:txBody>
      </p:sp>
      <p:sp>
        <p:nvSpPr>
          <p:cNvPr id="4" name="タイトル 3">
            <a:extLst>
              <a:ext uri="{FF2B5EF4-FFF2-40B4-BE49-F238E27FC236}">
                <a16:creationId xmlns:a16="http://schemas.microsoft.com/office/drawing/2014/main" id="{2642CD25-BDD4-92BA-2B18-1E13DEDF23FD}"/>
              </a:ext>
            </a:extLst>
          </p:cNvPr>
          <p:cNvSpPr>
            <a:spLocks noGrp="1"/>
          </p:cNvSpPr>
          <p:nvPr>
            <p:ph type="title"/>
          </p:nvPr>
        </p:nvSpPr>
        <p:spPr>
          <a:xfrm>
            <a:off x="0" y="0"/>
            <a:ext cx="6784258" cy="476250"/>
          </a:xfrm>
        </p:spPr>
        <p:txBody>
          <a:bodyPr/>
          <a:lstStyle/>
          <a:p>
            <a:r>
              <a:rPr kumimoji="1" lang="ja-JP" altLang="en-US" sz="24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防災気象情報の発表基準の改善（土砂災害）</a:t>
            </a:r>
            <a:endParaRPr lang="ja-JP" altLang="en-US"/>
          </a:p>
        </p:txBody>
      </p:sp>
      <p:pic>
        <p:nvPicPr>
          <p:cNvPr id="7" name="図 6">
            <a:extLst>
              <a:ext uri="{FF2B5EF4-FFF2-40B4-BE49-F238E27FC236}">
                <a16:creationId xmlns:a16="http://schemas.microsoft.com/office/drawing/2014/main" id="{97623F85-6960-1978-39AE-D5DE51013B83}"/>
              </a:ext>
            </a:extLst>
          </p:cNvPr>
          <p:cNvPicPr>
            <a:picLocks noChangeAspect="1"/>
          </p:cNvPicPr>
          <p:nvPr/>
        </p:nvPicPr>
        <p:blipFill>
          <a:blip r:embed="rId3"/>
          <a:stretch>
            <a:fillRect/>
          </a:stretch>
        </p:blipFill>
        <p:spPr>
          <a:xfrm>
            <a:off x="1677418" y="602885"/>
            <a:ext cx="6290925" cy="2663463"/>
          </a:xfrm>
          <a:prstGeom prst="rect">
            <a:avLst/>
          </a:prstGeom>
        </p:spPr>
      </p:pic>
    </p:spTree>
    <p:extLst>
      <p:ext uri="{BB962C8B-B14F-4D97-AF65-F5344CB8AC3E}">
        <p14:creationId xmlns:p14="http://schemas.microsoft.com/office/powerpoint/2010/main" val="90125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図 21">
            <a:extLst>
              <a:ext uri="{FF2B5EF4-FFF2-40B4-BE49-F238E27FC236}">
                <a16:creationId xmlns:a16="http://schemas.microsoft.com/office/drawing/2014/main" id="{A7E05EAF-1689-2BE0-B73F-EBB159D53FF0}"/>
              </a:ext>
            </a:extLst>
          </p:cNvPr>
          <p:cNvPicPr>
            <a:picLocks noChangeAspect="1"/>
          </p:cNvPicPr>
          <p:nvPr/>
        </p:nvPicPr>
        <p:blipFill>
          <a:blip r:embed="rId3"/>
          <a:stretch>
            <a:fillRect/>
          </a:stretch>
        </p:blipFill>
        <p:spPr>
          <a:xfrm>
            <a:off x="169007" y="2718843"/>
            <a:ext cx="3021576" cy="3325227"/>
          </a:xfrm>
          <a:prstGeom prst="rect">
            <a:avLst/>
          </a:prstGeom>
          <a:solidFill>
            <a:schemeClr val="bg1"/>
          </a:solidFill>
        </p:spPr>
      </p:pic>
      <p:sp>
        <p:nvSpPr>
          <p:cNvPr id="6" name="タイトル 5">
            <a:extLst>
              <a:ext uri="{FF2B5EF4-FFF2-40B4-BE49-F238E27FC236}">
                <a16:creationId xmlns:a16="http://schemas.microsoft.com/office/drawing/2014/main" id="{3EBC2C76-E932-79CD-AA8C-F1E360C9E78F}"/>
              </a:ext>
            </a:extLst>
          </p:cNvPr>
          <p:cNvSpPr>
            <a:spLocks noGrp="1"/>
          </p:cNvSpPr>
          <p:nvPr>
            <p:ph type="title"/>
          </p:nvPr>
        </p:nvSpPr>
        <p:spPr>
          <a:xfrm>
            <a:off x="0" y="50676"/>
            <a:ext cx="7759700" cy="476250"/>
          </a:xfrm>
        </p:spPr>
        <p:txBody>
          <a:bodyPr/>
          <a:lstStyle/>
          <a:p>
            <a:r>
              <a:rPr kumimoji="1" lang="ja-JP" altLang="en-US" sz="2400" b="1" i="0" u="none" strike="noStrike" kern="1200" cap="none" spc="0" normalizeH="0" baseline="0" noProof="0">
                <a:ln>
                  <a:noFill/>
                </a:ln>
                <a:solidFill>
                  <a:srgbClr val="4087C8"/>
                </a:solidFill>
                <a:effectLst/>
                <a:uLnTx/>
                <a:uFillTx/>
                <a:latin typeface="Meiryo UI"/>
                <a:ea typeface="Meiryo UI"/>
              </a:rPr>
              <a:t>レベル３土砂災害警報の運用の変更について</a:t>
            </a:r>
            <a:endParaRPr lang="ja-JP" altLang="en-US" sz="2400"/>
          </a:p>
        </p:txBody>
      </p:sp>
      <p:sp>
        <p:nvSpPr>
          <p:cNvPr id="8" name="スライド番号プレースホルダー 7">
            <a:extLst>
              <a:ext uri="{FF2B5EF4-FFF2-40B4-BE49-F238E27FC236}">
                <a16:creationId xmlns:a16="http://schemas.microsoft.com/office/drawing/2014/main" id="{4077E7A1-E854-D51D-5229-E7BEA849A0D8}"/>
              </a:ext>
            </a:extLst>
          </p:cNvPr>
          <p:cNvSpPr>
            <a:spLocks noGrp="1"/>
          </p:cNvSpPr>
          <p:nvPr>
            <p:ph type="sldNum" sz="quarter" idx="12"/>
          </p:nvPr>
        </p:nvSpPr>
        <p:spPr/>
        <p:txBody>
          <a:bodyPr/>
          <a:lstStyle/>
          <a:p>
            <a:pPr>
              <a:defRPr/>
            </a:pPr>
            <a:fld id="{06FFE511-5094-4685-A035-FB392A6605D8}" type="slidenum">
              <a:rPr lang="en-US" altLang="ja-JP" smtClean="0"/>
              <a:pPr>
                <a:defRPr/>
              </a:pPr>
              <a:t>4</a:t>
            </a:fld>
            <a:endParaRPr lang="en-US" altLang="ja-JP"/>
          </a:p>
        </p:txBody>
      </p:sp>
      <p:sp>
        <p:nvSpPr>
          <p:cNvPr id="9" name="正方形/長方形 8">
            <a:extLst>
              <a:ext uri="{FF2B5EF4-FFF2-40B4-BE49-F238E27FC236}">
                <a16:creationId xmlns:a16="http://schemas.microsoft.com/office/drawing/2014/main" id="{257DEFDE-966C-4C1E-E9C8-4B45AE34DF91}"/>
              </a:ext>
            </a:extLst>
          </p:cNvPr>
          <p:cNvSpPr/>
          <p:nvPr/>
        </p:nvSpPr>
        <p:spPr>
          <a:xfrm>
            <a:off x="105005" y="607512"/>
            <a:ext cx="8874677" cy="1967552"/>
          </a:xfrm>
          <a:prstGeom prst="rect">
            <a:avLst/>
          </a:prstGeom>
          <a:noFill/>
          <a:ln w="9525" cap="flat" cmpd="sng" algn="ctr">
            <a:solidFill>
              <a:sysClr val="windowText" lastClr="000000"/>
            </a:solidFill>
            <a:prstDash val="solid"/>
          </a:ln>
          <a:effectLst/>
        </p:spPr>
        <p:txBody>
          <a:bodyPr lIns="91440" tIns="36000" rIns="91440" bIns="36000" rtlCol="0" anchor="t"/>
          <a:lstStyle/>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a:ln>
                  <a:noFill/>
                </a:ln>
                <a:solidFill>
                  <a:srgbClr val="000000"/>
                </a:solidFill>
                <a:effectLst/>
                <a:uLnTx/>
                <a:uFillTx/>
                <a:latin typeface="Meiryo UI"/>
                <a:ea typeface="Meiryo UI"/>
                <a:cs typeface="+mn-cs"/>
              </a:rPr>
              <a:t>レベル３土砂災害警報は、</a:t>
            </a:r>
            <a:r>
              <a:rPr kumimoji="0" lang="en-US" altLang="ja-JP" sz="1400" b="0" i="0" u="none" strike="noStrike" kern="0" cap="none" spc="0" normalizeH="0" baseline="0" noProof="0">
                <a:ln>
                  <a:noFill/>
                </a:ln>
                <a:solidFill>
                  <a:srgbClr val="000000"/>
                </a:solidFill>
                <a:effectLst/>
                <a:uLnTx/>
                <a:uFillTx/>
                <a:latin typeface="Meiryo UI"/>
                <a:ea typeface="Meiryo UI"/>
                <a:cs typeface="+mn-cs"/>
              </a:rPr>
              <a:t>3</a:t>
            </a:r>
            <a:r>
              <a:rPr kumimoji="0" lang="ja-JP" altLang="en-US" sz="1400" b="0" i="0" u="none" strike="noStrike" kern="0" cap="none" spc="0" normalizeH="0" baseline="0" noProof="0">
                <a:ln>
                  <a:noFill/>
                </a:ln>
                <a:solidFill>
                  <a:srgbClr val="000000"/>
                </a:solidFill>
                <a:effectLst/>
                <a:uLnTx/>
                <a:uFillTx/>
                <a:latin typeface="Meiryo UI"/>
                <a:ea typeface="Meiryo UI"/>
                <a:cs typeface="+mn-cs"/>
              </a:rPr>
              <a:t>時間先</a:t>
            </a:r>
            <a:r>
              <a:rPr kumimoji="0" lang="en-US" altLang="ja-JP" sz="1400" b="0" i="0" u="none" strike="noStrike" kern="0" cap="none" spc="0" normalizeH="0" baseline="30000" noProof="0">
                <a:ln>
                  <a:noFill/>
                </a:ln>
                <a:solidFill>
                  <a:srgbClr val="000000"/>
                </a:solidFill>
                <a:effectLst/>
                <a:uLnTx/>
                <a:uFillTx/>
                <a:latin typeface="Meiryo UI"/>
                <a:ea typeface="Meiryo UI"/>
                <a:cs typeface="+mn-cs"/>
              </a:rPr>
              <a:t>※</a:t>
            </a:r>
            <a:r>
              <a:rPr kumimoji="0" lang="ja-JP" altLang="en-US" sz="1400" b="0" i="0" u="none" strike="noStrike" kern="0" cap="none" spc="0" normalizeH="0" baseline="0" noProof="0">
                <a:ln>
                  <a:noFill/>
                </a:ln>
                <a:solidFill>
                  <a:srgbClr val="000000"/>
                </a:solidFill>
                <a:effectLst/>
                <a:uLnTx/>
                <a:uFillTx/>
                <a:latin typeface="Meiryo UI"/>
                <a:ea typeface="Meiryo UI"/>
                <a:cs typeface="+mn-cs"/>
              </a:rPr>
              <a:t>にレベル４土砂災害危険警報の基準に達すると予想される場合に発表します。</a:t>
            </a:r>
            <a:endParaRPr kumimoji="0" lang="en-US" altLang="ja-JP" sz="1400" b="0" i="0" u="none" strike="noStrike" kern="0" cap="none" spc="0" normalizeH="0" baseline="0" noProof="0">
              <a:ln>
                <a:noFill/>
              </a:ln>
              <a:solidFill>
                <a:srgbClr val="000000"/>
              </a:solidFill>
              <a:effectLst/>
              <a:uLnTx/>
              <a:uFillTx/>
              <a:latin typeface="Meiryo UI"/>
              <a:ea typeface="Meiryo UI"/>
              <a:cs typeface="+mn-cs"/>
            </a:endParaRPr>
          </a:p>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0" i="0" u="sng" strike="noStrike" kern="0" cap="none" spc="0" normalizeH="0" baseline="0" noProof="0">
                <a:ln>
                  <a:noFill/>
                </a:ln>
                <a:solidFill>
                  <a:srgbClr val="000000"/>
                </a:solidFill>
                <a:effectLst/>
                <a:uLnTx/>
                <a:uFillTx/>
                <a:latin typeface="Meiryo UI"/>
                <a:ea typeface="Meiryo UI"/>
                <a:cs typeface="+mn-cs"/>
              </a:rPr>
              <a:t>レベル４土砂災害危険警報の発表に至らないレベル３土砂災害警報の発表は、現行のレベル３相当情報である大雨警報（土砂災害）に比べて、大幅に減ります</a:t>
            </a:r>
            <a:r>
              <a:rPr kumimoji="0" lang="ja-JP" altLang="en-US" sz="1400" b="0" i="0" u="none" strike="noStrike" kern="0" cap="none" spc="0" normalizeH="0" baseline="0" noProof="0">
                <a:ln>
                  <a:noFill/>
                </a:ln>
                <a:solidFill>
                  <a:srgbClr val="000000"/>
                </a:solidFill>
                <a:effectLst/>
                <a:uLnTx/>
                <a:uFillTx/>
                <a:latin typeface="Meiryo UI"/>
                <a:ea typeface="Meiryo UI"/>
                <a:cs typeface="+mn-cs"/>
              </a:rPr>
              <a:t>。</a:t>
            </a:r>
            <a:endParaRPr kumimoji="0" lang="en-US" altLang="ja-JP" sz="1400" b="0" i="0" u="none" strike="noStrike" kern="0" cap="none" spc="0" normalizeH="0" baseline="0" noProof="0">
              <a:ln>
                <a:noFill/>
              </a:ln>
              <a:solidFill>
                <a:srgbClr val="000000"/>
              </a:solidFill>
              <a:effectLst/>
              <a:uLnTx/>
              <a:uFillTx/>
              <a:latin typeface="Meiryo UI"/>
              <a:ea typeface="Meiryo UI"/>
              <a:cs typeface="+mn-cs"/>
            </a:endParaRPr>
          </a:p>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一方で、</a:t>
            </a:r>
            <a:r>
              <a:rPr kumimoji="0" lang="ja-JP" altLang="en-US" sz="1400" b="0"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レベル３土砂災害警報発表からレベル４土砂災害危険警報発表までの時間が短くなる事例や、レベル３土砂災害警報</a:t>
            </a:r>
            <a:r>
              <a:rPr kumimoji="0" lang="ja-JP" altLang="en-US" sz="1400" u="sng" kern="0">
                <a:solidFill>
                  <a:srgbClr val="000000"/>
                </a:solidFill>
                <a:latin typeface="Meiryo UI" panose="020B0604030504040204" pitchFamily="50" charset="-128"/>
                <a:ea typeface="Meiryo UI" panose="020B0604030504040204" pitchFamily="50" charset="-128"/>
              </a:rPr>
              <a:t>を経ずに</a:t>
            </a:r>
            <a:r>
              <a:rPr kumimoji="0" lang="ja-JP" altLang="en-US" sz="1400" b="0"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レベル４土砂災害危険警報を発表する事例が増える</a:t>
            </a:r>
            <a:r>
              <a:rPr kumimoji="0" lang="ja-JP" altLang="en-US" sz="1400" b="0" i="0"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こと</a:t>
            </a:r>
            <a:r>
              <a:rPr kumimoji="0" lang="ja-JP" altLang="en-US" sz="1400" kern="0">
                <a:solidFill>
                  <a:srgbClr val="000000"/>
                </a:solidFill>
                <a:latin typeface="Meiryo UI" panose="020B0604030504040204" pitchFamily="50" charset="-128"/>
                <a:ea typeface="Meiryo UI" panose="020B0604030504040204" pitchFamily="50" charset="-128"/>
              </a:rPr>
              <a:t>が見込まれます</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。また、</a:t>
            </a:r>
            <a:r>
              <a:rPr kumimoji="0" lang="ja-JP" altLang="en-US" sz="1400" b="0"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キキクルは赤色の出現頻度が減ります</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このような情報になることに留意</a:t>
            </a:r>
            <a:r>
              <a:rPr kumimoji="0" lang="ja-JP" altLang="en-US" sz="1400" kern="0">
                <a:solidFill>
                  <a:srgbClr val="000000"/>
                </a:solidFill>
                <a:latin typeface="Meiryo UI" panose="020B0604030504040204" pitchFamily="50" charset="-128"/>
                <a:ea typeface="Meiryo UI" panose="020B0604030504040204" pitchFamily="50" charset="-128"/>
              </a:rPr>
              <a:t>いただき</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0" lang="ja-JP" altLang="en-US" sz="1400" b="0"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時系列情報や早期注意情報などをあわせて確認</a:t>
            </a:r>
            <a:r>
              <a:rPr kumimoji="0" lang="ja-JP" altLang="en-US" sz="1400" u="sng" kern="0">
                <a:solidFill>
                  <a:srgbClr val="000000"/>
                </a:solidFill>
                <a:latin typeface="Meiryo UI" panose="020B0604030504040204" pitchFamily="50" charset="-128"/>
                <a:ea typeface="Meiryo UI" panose="020B0604030504040204" pitchFamily="50" charset="-128"/>
              </a:rPr>
              <a:t>し</a:t>
            </a:r>
            <a:r>
              <a:rPr kumimoji="0" lang="ja-JP" altLang="en-US" sz="1400" b="0"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、状況を把握いただくことが有効です</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R="0" lvl="0" algn="r" defTabSz="914400" eaLnBrk="1" fontAlgn="auto" latinLnBrk="0" hangingPunct="1">
              <a:lnSpc>
                <a:spcPct val="100000"/>
              </a:lnSpc>
              <a:spcBef>
                <a:spcPts val="0"/>
              </a:spcBef>
              <a:spcAft>
                <a:spcPts val="0"/>
              </a:spcAft>
              <a:buClrTx/>
              <a:buSzTx/>
              <a:tabLst/>
              <a:defRPr/>
            </a:pPr>
            <a:r>
              <a:rPr kumimoji="0" lang="en-US" altLang="ja-JP" sz="105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※4</a:t>
            </a:r>
            <a:r>
              <a:rPr kumimoji="0" lang="ja-JP" altLang="en-US" sz="105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0" lang="en-US" altLang="ja-JP" sz="105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6</a:t>
            </a:r>
            <a:r>
              <a:rPr kumimoji="0" lang="ja-JP" altLang="en-US" sz="105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時間先までに</a:t>
            </a:r>
            <a:r>
              <a:rPr lang="ja-JP" altLang="en-US" sz="1050">
                <a:latin typeface="Meiryo UI"/>
                <a:ea typeface="Meiryo UI"/>
              </a:rPr>
              <a:t>レベル４基準に到達すると</a:t>
            </a:r>
            <a:r>
              <a:rPr kumimoji="0" lang="ja-JP" altLang="en-US" sz="105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予想が可能な場合にも発表</a:t>
            </a:r>
          </a:p>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ja-JP"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42" name="Picture 26" descr="http://prf1.fcd.naps.kishou.go.jp/~bousai04/jikkyo_kanshi/jikkyo_kanshi-0.40.php?group=0&amp;element=104&amp;sub=&amp;noudo=255&amp;imageW=520&amp;imageH=520&amp;date=202306021400&amp;map=0&amp;addMesh=1&amp;posW=137.36984615384614&amp;posE=138.64984615384617&amp;posS=34.55138461538461&amp;posN=35.67138461538462&amp;random=0&amp;titleIsUTC=1">
            <a:extLst>
              <a:ext uri="{FF2B5EF4-FFF2-40B4-BE49-F238E27FC236}">
                <a16:creationId xmlns:a16="http://schemas.microsoft.com/office/drawing/2014/main" id="{4012F2BD-C14C-5B52-A9C1-D2728287B8B7}"/>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3326"/>
          <a:stretch/>
        </p:blipFill>
        <p:spPr bwMode="auto">
          <a:xfrm>
            <a:off x="4076482" y="2888913"/>
            <a:ext cx="1717938" cy="1660812"/>
          </a:xfrm>
          <a:prstGeom prst="rect">
            <a:avLst/>
          </a:prstGeom>
          <a:noFill/>
          <a:ln>
            <a:solidFill>
              <a:sysClr val="windowText" lastClr="000000"/>
            </a:solidFill>
          </a:ln>
          <a:extLst>
            <a:ext uri="{909E8E84-426E-40DD-AFC4-6F175D3DCCD1}">
              <a14:hiddenFill xmlns:a14="http://schemas.microsoft.com/office/drawing/2010/main">
                <a:solidFill>
                  <a:srgbClr val="FFFFFF"/>
                </a:solidFill>
              </a14:hiddenFill>
            </a:ext>
          </a:extLst>
        </p:spPr>
      </p:pic>
      <p:pic>
        <p:nvPicPr>
          <p:cNvPr id="43" name="Picture 28" descr="http://prf1.fcd.naps.kishou.go.jp/~bousai04/jikkyo_kanshi/jikkyo_kanshi-0.40.php?group=0&amp;element=102&amp;sub=::0h&amp;noudo=255&amp;imageW=520&amp;imageH=520&amp;date=202306021400&amp;map=0&amp;addMesh=1&amp;posW=137.36984615384614&amp;posE=138.64984615384617&amp;posS=34.55138461538461&amp;posN=35.67138461538462&amp;random=0&amp;titleIsUTC=1">
            <a:extLst>
              <a:ext uri="{FF2B5EF4-FFF2-40B4-BE49-F238E27FC236}">
                <a16:creationId xmlns:a16="http://schemas.microsoft.com/office/drawing/2014/main" id="{9A0360F3-6506-D1E1-0DC6-189284656DAD}"/>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3402"/>
          <a:stretch/>
        </p:blipFill>
        <p:spPr bwMode="auto">
          <a:xfrm>
            <a:off x="4076482" y="4641078"/>
            <a:ext cx="1717938" cy="1659498"/>
          </a:xfrm>
          <a:prstGeom prst="rect">
            <a:avLst/>
          </a:prstGeom>
          <a:noFill/>
          <a:ln>
            <a:solidFill>
              <a:sysClr val="windowText" lastClr="000000"/>
            </a:solidFill>
          </a:ln>
          <a:extLst>
            <a:ext uri="{909E8E84-426E-40DD-AFC4-6F175D3DCCD1}">
              <a14:hiddenFill xmlns:a14="http://schemas.microsoft.com/office/drawing/2010/main">
                <a:solidFill>
                  <a:srgbClr val="FFFFFF"/>
                </a:solidFill>
              </a14:hiddenFill>
            </a:ext>
          </a:extLst>
        </p:spPr>
      </p:pic>
      <p:sp>
        <p:nvSpPr>
          <p:cNvPr id="44" name="テキスト ボックス 43">
            <a:extLst>
              <a:ext uri="{FF2B5EF4-FFF2-40B4-BE49-F238E27FC236}">
                <a16:creationId xmlns:a16="http://schemas.microsoft.com/office/drawing/2014/main" id="{4462C25C-AADD-15FC-9105-90110E795233}"/>
              </a:ext>
            </a:extLst>
          </p:cNvPr>
          <p:cNvSpPr txBox="1"/>
          <p:nvPr/>
        </p:nvSpPr>
        <p:spPr>
          <a:xfrm>
            <a:off x="3950394" y="2627303"/>
            <a:ext cx="2082558" cy="276999"/>
          </a:xfrm>
          <a:prstGeom prst="rect">
            <a:avLst/>
          </a:prstGeom>
          <a:noFill/>
        </p:spPr>
        <p:txBody>
          <a:bodyPr wrap="square" rtlCol="0">
            <a:spAutoFit/>
          </a:bodyPr>
          <a:lstStyle/>
          <a:p>
            <a:pPr>
              <a:defRPr/>
            </a:pPr>
            <a:r>
              <a:rPr lang="en-US" altLang="ja-JP" sz="1200">
                <a:solidFill>
                  <a:prstClr val="black"/>
                </a:solidFill>
                <a:latin typeface="Arial" panose="020B0604020202020204" pitchFamily="34" charset="0"/>
                <a:ea typeface="ＭＳ Ｐゴシック" panose="020B0600070205080204" pitchFamily="50" charset="-128"/>
              </a:rPr>
              <a:t>2023</a:t>
            </a:r>
            <a:r>
              <a:rPr lang="ja-JP" altLang="en-US" sz="1200">
                <a:solidFill>
                  <a:prstClr val="black"/>
                </a:solidFill>
                <a:latin typeface="Arial" panose="020B0604020202020204" pitchFamily="34" charset="0"/>
                <a:ea typeface="ＭＳ Ｐゴシック" panose="020B0600070205080204" pitchFamily="50" charset="-128"/>
              </a:rPr>
              <a:t>年</a:t>
            </a:r>
            <a:r>
              <a:rPr lang="en-US" altLang="ja-JP" sz="1200">
                <a:solidFill>
                  <a:prstClr val="black"/>
                </a:solidFill>
                <a:latin typeface="Arial" panose="020B0604020202020204" pitchFamily="34" charset="0"/>
                <a:ea typeface="ＭＳ Ｐゴシック" panose="020B0600070205080204" pitchFamily="50" charset="-128"/>
              </a:rPr>
              <a:t>6</a:t>
            </a:r>
            <a:r>
              <a:rPr lang="ja-JP" altLang="en-US" sz="1200">
                <a:solidFill>
                  <a:prstClr val="black"/>
                </a:solidFill>
                <a:latin typeface="Arial" panose="020B0604020202020204" pitchFamily="34" charset="0"/>
                <a:ea typeface="ＭＳ Ｐゴシック" panose="020B0600070205080204" pitchFamily="50" charset="-128"/>
              </a:rPr>
              <a:t>月</a:t>
            </a:r>
            <a:r>
              <a:rPr lang="en-US" altLang="ja-JP" sz="1200">
                <a:solidFill>
                  <a:prstClr val="black"/>
                </a:solidFill>
                <a:latin typeface="Arial" panose="020B0604020202020204" pitchFamily="34" charset="0"/>
                <a:ea typeface="ＭＳ Ｐゴシック" panose="020B0600070205080204" pitchFamily="50" charset="-128"/>
              </a:rPr>
              <a:t>2</a:t>
            </a:r>
            <a:r>
              <a:rPr lang="ja-JP" altLang="en-US" sz="1200">
                <a:solidFill>
                  <a:prstClr val="black"/>
                </a:solidFill>
                <a:latin typeface="Arial" panose="020B0604020202020204" pitchFamily="34" charset="0"/>
                <a:ea typeface="ＭＳ Ｐゴシック" panose="020B0600070205080204" pitchFamily="50" charset="-128"/>
              </a:rPr>
              <a:t>日</a:t>
            </a:r>
            <a:r>
              <a:rPr lang="en-US" altLang="ja-JP" sz="1200">
                <a:solidFill>
                  <a:prstClr val="black"/>
                </a:solidFill>
                <a:latin typeface="Arial" panose="020B0604020202020204" pitchFamily="34" charset="0"/>
                <a:ea typeface="ＭＳ Ｐゴシック" panose="020B0600070205080204" pitchFamily="50" charset="-128"/>
              </a:rPr>
              <a:t>14</a:t>
            </a:r>
            <a:r>
              <a:rPr lang="ja-JP" altLang="en-US" sz="1200">
                <a:solidFill>
                  <a:prstClr val="black"/>
                </a:solidFill>
                <a:latin typeface="Arial" panose="020B0604020202020204" pitchFamily="34" charset="0"/>
                <a:ea typeface="ＭＳ Ｐゴシック" panose="020B0600070205080204" pitchFamily="50" charset="-128"/>
              </a:rPr>
              <a:t>時</a:t>
            </a:r>
            <a:r>
              <a:rPr lang="en-US" altLang="ja-JP" sz="1200">
                <a:solidFill>
                  <a:prstClr val="black"/>
                </a:solidFill>
                <a:latin typeface="Arial" panose="020B0604020202020204" pitchFamily="34" charset="0"/>
                <a:ea typeface="ＭＳ Ｐゴシック" panose="020B0600070205080204" pitchFamily="50" charset="-128"/>
              </a:rPr>
              <a:t>00</a:t>
            </a:r>
            <a:r>
              <a:rPr lang="ja-JP" altLang="en-US" sz="1200">
                <a:solidFill>
                  <a:prstClr val="black"/>
                </a:solidFill>
                <a:latin typeface="Arial" panose="020B0604020202020204" pitchFamily="34" charset="0"/>
                <a:ea typeface="ＭＳ Ｐゴシック" panose="020B0600070205080204" pitchFamily="50" charset="-128"/>
              </a:rPr>
              <a:t>分</a:t>
            </a:r>
          </a:p>
        </p:txBody>
      </p:sp>
      <p:sp>
        <p:nvSpPr>
          <p:cNvPr id="45" name="テキスト ボックス 44">
            <a:extLst>
              <a:ext uri="{FF2B5EF4-FFF2-40B4-BE49-F238E27FC236}">
                <a16:creationId xmlns:a16="http://schemas.microsoft.com/office/drawing/2014/main" id="{4AED0B5C-01DE-1B4D-47BA-B923DC283EFF}"/>
              </a:ext>
            </a:extLst>
          </p:cNvPr>
          <p:cNvSpPr txBox="1"/>
          <p:nvPr/>
        </p:nvSpPr>
        <p:spPr>
          <a:xfrm>
            <a:off x="3371669" y="3541403"/>
            <a:ext cx="691985" cy="276999"/>
          </a:xfrm>
          <a:prstGeom prst="rect">
            <a:avLst/>
          </a:prstGeom>
          <a:noFill/>
        </p:spPr>
        <p:txBody>
          <a:bodyPr wrap="square" rtlCol="0">
            <a:spAutoFit/>
          </a:bodyPr>
          <a:lstStyle>
            <a:defPPr>
              <a:defRPr lang="ja-JP"/>
            </a:defPPr>
            <a:lvl1pPr>
              <a:defRPr sz="1400">
                <a:latin typeface="Meiryo UI" panose="020B0604030504040204" pitchFamily="50" charset="-128"/>
                <a:ea typeface="Meiryo UI" panose="020B0604030504040204" pitchFamily="50" charset="-128"/>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新方式</a:t>
            </a:r>
          </a:p>
        </p:txBody>
      </p:sp>
      <p:sp>
        <p:nvSpPr>
          <p:cNvPr id="46" name="テキスト ボックス 45">
            <a:extLst>
              <a:ext uri="{FF2B5EF4-FFF2-40B4-BE49-F238E27FC236}">
                <a16:creationId xmlns:a16="http://schemas.microsoft.com/office/drawing/2014/main" id="{65CDE05E-6F2C-0DEA-0B94-B04DFD744F0F}"/>
              </a:ext>
            </a:extLst>
          </p:cNvPr>
          <p:cNvSpPr txBox="1"/>
          <p:nvPr/>
        </p:nvSpPr>
        <p:spPr>
          <a:xfrm>
            <a:off x="3516866" y="5470827"/>
            <a:ext cx="531747" cy="276999"/>
          </a:xfrm>
          <a:prstGeom prst="rect">
            <a:avLst/>
          </a:prstGeom>
          <a:noFill/>
        </p:spPr>
        <p:txBody>
          <a:bodyPr wrap="square" rtlCol="0">
            <a:spAutoFit/>
          </a:bodyPr>
          <a:lstStyle>
            <a:defPPr>
              <a:defRPr lang="ja-JP"/>
            </a:defPPr>
            <a:lvl1pPr>
              <a:defRPr sz="1400">
                <a:latin typeface="Meiryo UI" panose="020B0604030504040204" pitchFamily="50" charset="-128"/>
                <a:ea typeface="Meiryo UI" panose="020B0604030504040204" pitchFamily="50" charset="-128"/>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現行</a:t>
            </a:r>
          </a:p>
        </p:txBody>
      </p:sp>
      <p:sp>
        <p:nvSpPr>
          <p:cNvPr id="47" name="テキスト ボックス 46">
            <a:extLst>
              <a:ext uri="{FF2B5EF4-FFF2-40B4-BE49-F238E27FC236}">
                <a16:creationId xmlns:a16="http://schemas.microsoft.com/office/drawing/2014/main" id="{5E719208-6D12-CBFB-4E46-AD34D65419AF}"/>
              </a:ext>
            </a:extLst>
          </p:cNvPr>
          <p:cNvSpPr txBox="1"/>
          <p:nvPr/>
        </p:nvSpPr>
        <p:spPr>
          <a:xfrm>
            <a:off x="3056977" y="2634720"/>
            <a:ext cx="919777" cy="232432"/>
          </a:xfrm>
          <a:prstGeom prst="rect">
            <a:avLst/>
          </a:prstGeom>
          <a:gradFill rotWithShape="1">
            <a:gsLst>
              <a:gs pos="0">
                <a:srgbClr val="9BBB59">
                  <a:lumMod val="60000"/>
                  <a:lumOff val="40000"/>
                </a:srgbClr>
              </a:gs>
              <a:gs pos="35000">
                <a:srgbClr val="9BBB59">
                  <a:lumMod val="40000"/>
                  <a:lumOff val="60000"/>
                </a:srgbClr>
              </a:gs>
              <a:gs pos="100000">
                <a:srgbClr val="9BBB59">
                  <a:lumMod val="20000"/>
                  <a:lumOff val="80000"/>
                </a:srgbClr>
              </a:gs>
            </a:gsLst>
            <a:lin ang="16200000" scaled="1"/>
          </a:gradFill>
          <a:ln w="9525" cap="flat" cmpd="sng" algn="ctr">
            <a:solidFill>
              <a:srgbClr val="9BBB59">
                <a:lumMod val="50000"/>
              </a:srgbClr>
            </a:solidFill>
            <a:prstDash val="solid"/>
          </a:ln>
          <a:effectLst>
            <a:outerShdw blurRad="40000" dist="20000" dir="5400000" rotWithShape="0">
              <a:srgbClr val="000000">
                <a:alpha val="38000"/>
              </a:srgbClr>
            </a:outerShdw>
          </a:effectLst>
        </p:spPr>
        <p:txBody>
          <a:bodyPr lIns="36000" tIns="36000" rIns="36000" bIns="36000" rtlCol="0" anchor="ctr"/>
          <a:lstStyle>
            <a:defPPr>
              <a:defRPr lang="ja-JP"/>
            </a:defPPr>
            <a:lvl1pPr marL="0" marR="0" lvl="0" indent="0" algn="just" defTabSz="914400" eaLnBrk="1" latinLnBrk="0" hangingPunct="1">
              <a:lnSpc>
                <a:spcPct val="100000"/>
              </a:lnSpc>
              <a:buClrTx/>
              <a:buSzTx/>
              <a:buFontTx/>
              <a:buNone/>
              <a:tabLst/>
              <a:defRPr sz="12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vl2pPr>
              <a:defRPr>
                <a:solidFill>
                  <a:schemeClr val="dk1"/>
                </a:solidFill>
                <a:latin typeface="+mn-lt"/>
                <a:ea typeface="+mn-ea"/>
              </a:defRPr>
            </a:lvl2pPr>
            <a:lvl3pPr>
              <a:defRPr>
                <a:solidFill>
                  <a:schemeClr val="dk1"/>
                </a:solidFill>
                <a:latin typeface="+mn-lt"/>
                <a:ea typeface="+mn-ea"/>
              </a:defRPr>
            </a:lvl3pPr>
            <a:lvl4pPr>
              <a:defRPr>
                <a:solidFill>
                  <a:schemeClr val="dk1"/>
                </a:solidFill>
                <a:latin typeface="+mn-lt"/>
                <a:ea typeface="+mn-ea"/>
              </a:defRPr>
            </a:lvl4pPr>
            <a:lvl5pPr>
              <a:defRPr>
                <a:solidFill>
                  <a:schemeClr val="dk1"/>
                </a:solidFill>
                <a:latin typeface="+mn-lt"/>
                <a:ea typeface="+mn-ea"/>
              </a:defRPr>
            </a:lvl5pPr>
            <a:lvl6pPr>
              <a:defRPr>
                <a:solidFill>
                  <a:schemeClr val="dk1"/>
                </a:solidFill>
                <a:latin typeface="+mn-lt"/>
                <a:ea typeface="+mn-ea"/>
              </a:defRPr>
            </a:lvl6pPr>
            <a:lvl7pPr>
              <a:defRPr>
                <a:solidFill>
                  <a:schemeClr val="dk1"/>
                </a:solidFill>
                <a:latin typeface="+mn-lt"/>
                <a:ea typeface="+mn-ea"/>
              </a:defRPr>
            </a:lvl7pPr>
            <a:lvl8pPr>
              <a:defRPr>
                <a:solidFill>
                  <a:schemeClr val="dk1"/>
                </a:solidFill>
                <a:latin typeface="+mn-lt"/>
                <a:ea typeface="+mn-ea"/>
              </a:defRPr>
            </a:lvl8pPr>
            <a:lvl9pPr>
              <a:defRPr>
                <a:solidFill>
                  <a:schemeClr val="dk1"/>
                </a:solidFill>
                <a:latin typeface="+mn-lt"/>
                <a:ea typeface="+mn-ea"/>
              </a:defRPr>
            </a:lvl9p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土砂キキクル</a:t>
            </a:r>
            <a:endParaRPr kumimoji="0"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48" name="Picture 22" descr="http://prf1.fcd.naps.kishou.go.jp/~bousai04/jikkyo_kanshi/jikkyo_kanshi-0.40.php?group=0&amp;element=104&amp;sub=&amp;noudo=255&amp;imageW=520&amp;imageH=520&amp;date=202306021500&amp;map=0&amp;addMesh=1&amp;posW=137.36984615384614&amp;posE=138.64984615384617&amp;posS=34.55138461538461&amp;posN=35.67138461538462&amp;random=0&amp;titleIsUTC=1">
            <a:extLst>
              <a:ext uri="{FF2B5EF4-FFF2-40B4-BE49-F238E27FC236}">
                <a16:creationId xmlns:a16="http://schemas.microsoft.com/office/drawing/2014/main" id="{0E59E5AA-822C-59CE-1B79-D4FCE6CE7AD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3717"/>
          <a:stretch/>
        </p:blipFill>
        <p:spPr bwMode="auto">
          <a:xfrm>
            <a:off x="5842524" y="2888913"/>
            <a:ext cx="1724921" cy="1660811"/>
          </a:xfrm>
          <a:prstGeom prst="rect">
            <a:avLst/>
          </a:prstGeom>
          <a:noFill/>
          <a:ln>
            <a:solidFill>
              <a:sysClr val="windowText" lastClr="000000"/>
            </a:solidFill>
          </a:ln>
          <a:extLst>
            <a:ext uri="{909E8E84-426E-40DD-AFC4-6F175D3DCCD1}">
              <a14:hiddenFill xmlns:a14="http://schemas.microsoft.com/office/drawing/2010/main">
                <a:solidFill>
                  <a:srgbClr val="FFFFFF"/>
                </a:solidFill>
              </a14:hiddenFill>
            </a:ext>
          </a:extLst>
        </p:spPr>
      </p:pic>
      <p:pic>
        <p:nvPicPr>
          <p:cNvPr id="49" name="Picture 24" descr="http://prf1.fcd.naps.kishou.go.jp/~bousai04/jikkyo_kanshi/jikkyo_kanshi-0.40.php?group=0&amp;element=102&amp;sub=::0h&amp;noudo=255&amp;imageW=520&amp;imageH=520&amp;date=202306021500&amp;map=0&amp;addMesh=1&amp;posW=137.36984615384614&amp;posE=138.64984615384617&amp;posS=34.55138461538461&amp;posN=35.67138461538462&amp;random=0&amp;titleIsUTC=1">
            <a:extLst>
              <a:ext uri="{FF2B5EF4-FFF2-40B4-BE49-F238E27FC236}">
                <a16:creationId xmlns:a16="http://schemas.microsoft.com/office/drawing/2014/main" id="{0656EAF4-24F8-D3EB-2891-BAFF7FC3141F}"/>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3326"/>
          <a:stretch/>
        </p:blipFill>
        <p:spPr bwMode="auto">
          <a:xfrm>
            <a:off x="5842524" y="4649792"/>
            <a:ext cx="1724921" cy="1667548"/>
          </a:xfrm>
          <a:prstGeom prst="rect">
            <a:avLst/>
          </a:prstGeom>
          <a:noFill/>
          <a:ln>
            <a:solidFill>
              <a:sysClr val="windowText" lastClr="000000"/>
            </a:solidFill>
          </a:ln>
          <a:extLst>
            <a:ext uri="{909E8E84-426E-40DD-AFC4-6F175D3DCCD1}">
              <a14:hiddenFill xmlns:a14="http://schemas.microsoft.com/office/drawing/2010/main">
                <a:solidFill>
                  <a:srgbClr val="FFFFFF"/>
                </a:solidFill>
              </a14:hiddenFill>
            </a:ext>
          </a:extLst>
        </p:spPr>
      </p:pic>
      <p:sp>
        <p:nvSpPr>
          <p:cNvPr id="50" name="テキスト ボックス 49">
            <a:extLst>
              <a:ext uri="{FF2B5EF4-FFF2-40B4-BE49-F238E27FC236}">
                <a16:creationId xmlns:a16="http://schemas.microsoft.com/office/drawing/2014/main" id="{1AB3E60F-1E21-6935-D70F-94D25AAB62FF}"/>
              </a:ext>
            </a:extLst>
          </p:cNvPr>
          <p:cNvSpPr txBox="1"/>
          <p:nvPr/>
        </p:nvSpPr>
        <p:spPr>
          <a:xfrm>
            <a:off x="5779024" y="2615534"/>
            <a:ext cx="2083377" cy="276999"/>
          </a:xfrm>
          <a:prstGeom prst="rect">
            <a:avLst/>
          </a:prstGeom>
          <a:noFill/>
        </p:spPr>
        <p:txBody>
          <a:bodyPr wrap="square" rtlCol="0">
            <a:spAutoFit/>
          </a:bodyPr>
          <a:lstStyle>
            <a:defPPr>
              <a:defRPr lang="ja-JP"/>
            </a:defPPr>
            <a:lvl1pPr>
              <a:defRPr sz="1400"/>
            </a:lvl1pPr>
          </a:lstStyle>
          <a:p>
            <a:pPr>
              <a:defRPr/>
            </a:pPr>
            <a:r>
              <a:rPr lang="en-US" altLang="ja-JP" sz="1200">
                <a:solidFill>
                  <a:prstClr val="black"/>
                </a:solidFill>
                <a:latin typeface="Arial" panose="020B0604020202020204" pitchFamily="34" charset="0"/>
                <a:ea typeface="ＭＳ Ｐゴシック" panose="020B0600070205080204" pitchFamily="50" charset="-128"/>
              </a:rPr>
              <a:t>2023</a:t>
            </a:r>
            <a:r>
              <a:rPr lang="ja-JP" altLang="en-US" sz="1200">
                <a:solidFill>
                  <a:prstClr val="black"/>
                </a:solidFill>
                <a:latin typeface="Arial" panose="020B0604020202020204" pitchFamily="34" charset="0"/>
                <a:ea typeface="ＭＳ Ｐゴシック" panose="020B0600070205080204" pitchFamily="50" charset="-128"/>
              </a:rPr>
              <a:t>年</a:t>
            </a:r>
            <a:r>
              <a:rPr lang="en-US" altLang="ja-JP" sz="1200">
                <a:solidFill>
                  <a:prstClr val="black"/>
                </a:solidFill>
                <a:latin typeface="Arial" panose="020B0604020202020204" pitchFamily="34" charset="0"/>
                <a:ea typeface="ＭＳ Ｐゴシック" panose="020B0600070205080204" pitchFamily="50" charset="-128"/>
              </a:rPr>
              <a:t>6</a:t>
            </a:r>
            <a:r>
              <a:rPr lang="ja-JP" altLang="en-US" sz="1200">
                <a:solidFill>
                  <a:prstClr val="black"/>
                </a:solidFill>
                <a:latin typeface="Arial" panose="020B0604020202020204" pitchFamily="34" charset="0"/>
                <a:ea typeface="ＭＳ Ｐゴシック" panose="020B0600070205080204" pitchFamily="50" charset="-128"/>
              </a:rPr>
              <a:t>月</a:t>
            </a:r>
            <a:r>
              <a:rPr lang="en-US" altLang="ja-JP" sz="1200">
                <a:solidFill>
                  <a:prstClr val="black"/>
                </a:solidFill>
                <a:latin typeface="Arial" panose="020B0604020202020204" pitchFamily="34" charset="0"/>
                <a:ea typeface="ＭＳ Ｐゴシック" panose="020B0600070205080204" pitchFamily="50" charset="-128"/>
              </a:rPr>
              <a:t>2</a:t>
            </a:r>
            <a:r>
              <a:rPr lang="ja-JP" altLang="en-US" sz="1200">
                <a:solidFill>
                  <a:prstClr val="black"/>
                </a:solidFill>
                <a:latin typeface="Arial" panose="020B0604020202020204" pitchFamily="34" charset="0"/>
                <a:ea typeface="ＭＳ Ｐゴシック" panose="020B0600070205080204" pitchFamily="50" charset="-128"/>
              </a:rPr>
              <a:t>日</a:t>
            </a:r>
            <a:r>
              <a:rPr lang="en-US" altLang="ja-JP" sz="1200">
                <a:solidFill>
                  <a:prstClr val="black"/>
                </a:solidFill>
                <a:latin typeface="Arial" panose="020B0604020202020204" pitchFamily="34" charset="0"/>
                <a:ea typeface="ＭＳ Ｐゴシック" panose="020B0600070205080204" pitchFamily="50" charset="-128"/>
              </a:rPr>
              <a:t>15</a:t>
            </a:r>
            <a:r>
              <a:rPr lang="ja-JP" altLang="en-US" sz="1200">
                <a:solidFill>
                  <a:prstClr val="black"/>
                </a:solidFill>
                <a:latin typeface="Arial" panose="020B0604020202020204" pitchFamily="34" charset="0"/>
                <a:ea typeface="ＭＳ Ｐゴシック" panose="020B0600070205080204" pitchFamily="50" charset="-128"/>
              </a:rPr>
              <a:t>時</a:t>
            </a:r>
            <a:r>
              <a:rPr lang="en-US" altLang="ja-JP" sz="1200">
                <a:solidFill>
                  <a:prstClr val="black"/>
                </a:solidFill>
                <a:latin typeface="Arial" panose="020B0604020202020204" pitchFamily="34" charset="0"/>
                <a:ea typeface="ＭＳ Ｐゴシック" panose="020B0600070205080204" pitchFamily="50" charset="-128"/>
              </a:rPr>
              <a:t>00</a:t>
            </a:r>
            <a:r>
              <a:rPr lang="ja-JP" altLang="en-US" sz="1200">
                <a:solidFill>
                  <a:prstClr val="black"/>
                </a:solidFill>
                <a:latin typeface="Arial" panose="020B0604020202020204" pitchFamily="34" charset="0"/>
                <a:ea typeface="ＭＳ Ｐゴシック" panose="020B0600070205080204" pitchFamily="50" charset="-128"/>
              </a:rPr>
              <a:t>分</a:t>
            </a:r>
          </a:p>
        </p:txBody>
      </p:sp>
      <p:sp>
        <p:nvSpPr>
          <p:cNvPr id="51" name="角丸四角形吹き出し 59">
            <a:extLst>
              <a:ext uri="{FF2B5EF4-FFF2-40B4-BE49-F238E27FC236}">
                <a16:creationId xmlns:a16="http://schemas.microsoft.com/office/drawing/2014/main" id="{77880B40-5051-617F-2263-E2626CAB9515}"/>
              </a:ext>
            </a:extLst>
          </p:cNvPr>
          <p:cNvSpPr/>
          <p:nvPr/>
        </p:nvSpPr>
        <p:spPr>
          <a:xfrm>
            <a:off x="7454900" y="3907786"/>
            <a:ext cx="1689100" cy="878212"/>
          </a:xfrm>
          <a:prstGeom prst="wedgeRoundRectCallout">
            <a:avLst>
              <a:gd name="adj1" fmla="val -57907"/>
              <a:gd name="adj2" fmla="val 8360"/>
              <a:gd name="adj3" fmla="val 16667"/>
            </a:avLst>
          </a:prstGeom>
          <a:gradFill rotWithShape="1">
            <a:gsLst>
              <a:gs pos="0">
                <a:srgbClr val="4BACC6">
                  <a:tint val="50000"/>
                  <a:satMod val="300000"/>
                </a:srgbClr>
              </a:gs>
              <a:gs pos="35000">
                <a:srgbClr val="4BACC6">
                  <a:tint val="37000"/>
                  <a:satMod val="300000"/>
                </a:srgbClr>
              </a:gs>
              <a:gs pos="100000">
                <a:srgbClr val="4BACC6">
                  <a:tint val="15000"/>
                  <a:satMod val="350000"/>
                </a:srgbClr>
              </a:gs>
            </a:gsLst>
            <a:lin ang="16200000" scaled="1"/>
          </a:gradFill>
          <a:ln w="9525" cap="flat" cmpd="sng" algn="ctr">
            <a:solidFill>
              <a:srgbClr val="4BACC6">
                <a:shade val="95000"/>
                <a:satMod val="105000"/>
              </a:srgbClr>
            </a:solidFill>
            <a:prstDash val="solid"/>
          </a:ln>
          <a:effectLst>
            <a:outerShdw blurRad="40000" dist="20000" dir="5400000" rotWithShape="0">
              <a:srgbClr val="000000">
                <a:alpha val="38000"/>
              </a:srgbClr>
            </a:outerShdw>
          </a:effectLst>
        </p:spPr>
        <p:txBody>
          <a:bodyPr lIns="36000" tIns="36000" rIns="36000" bIns="36000" rtlCol="0" anchor="ct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キキクルは赤色の出現頻度が減る可能性がある。（降水短時間予報等で予報が難しい場合）</a:t>
            </a:r>
          </a:p>
        </p:txBody>
      </p:sp>
      <p:pic>
        <p:nvPicPr>
          <p:cNvPr id="52" name="図 51">
            <a:extLst>
              <a:ext uri="{FF2B5EF4-FFF2-40B4-BE49-F238E27FC236}">
                <a16:creationId xmlns:a16="http://schemas.microsoft.com/office/drawing/2014/main" id="{747C85F8-5191-4A9A-92E0-B489B238DBD6}"/>
              </a:ext>
            </a:extLst>
          </p:cNvPr>
          <p:cNvPicPr>
            <a:picLocks noChangeAspect="1"/>
          </p:cNvPicPr>
          <p:nvPr/>
        </p:nvPicPr>
        <p:blipFill>
          <a:blip r:embed="rId8"/>
          <a:stretch>
            <a:fillRect/>
          </a:stretch>
        </p:blipFill>
        <p:spPr>
          <a:xfrm>
            <a:off x="7244456" y="5831933"/>
            <a:ext cx="1899544" cy="740683"/>
          </a:xfrm>
          <a:prstGeom prst="rect">
            <a:avLst/>
          </a:prstGeom>
          <a:ln>
            <a:solidFill>
              <a:sysClr val="windowText" lastClr="000000"/>
            </a:solidFill>
          </a:ln>
        </p:spPr>
      </p:pic>
      <p:sp>
        <p:nvSpPr>
          <p:cNvPr id="53" name="テキスト ボックス 52">
            <a:extLst>
              <a:ext uri="{FF2B5EF4-FFF2-40B4-BE49-F238E27FC236}">
                <a16:creationId xmlns:a16="http://schemas.microsoft.com/office/drawing/2014/main" id="{1A5A9595-9E6A-3328-0E93-C03844989DB7}"/>
              </a:ext>
            </a:extLst>
          </p:cNvPr>
          <p:cNvSpPr txBox="1"/>
          <p:nvPr/>
        </p:nvSpPr>
        <p:spPr>
          <a:xfrm>
            <a:off x="79806" y="6317385"/>
            <a:ext cx="3801458" cy="553998"/>
          </a:xfrm>
          <a:prstGeom prst="rect">
            <a:avLst/>
          </a:prstGeom>
          <a:noFill/>
        </p:spPr>
        <p:txBody>
          <a:bodyPr wrap="square">
            <a:spAutoFit/>
          </a:bodyPr>
          <a:lstStyle/>
          <a:p>
            <a:pPr marL="266700" indent="-266700">
              <a:defRPr/>
            </a:pPr>
            <a:r>
              <a:rPr lang="en-US" altLang="ja-JP" sz="1000">
                <a:solidFill>
                  <a:prstClr val="black"/>
                </a:solidFill>
                <a:latin typeface="Meiryo UI" panose="020B0604030504040204" pitchFamily="50" charset="-128"/>
                <a:ea typeface="Meiryo UI" panose="020B0604030504040204" pitchFamily="50" charset="-128"/>
              </a:rPr>
              <a:t>※</a:t>
            </a:r>
            <a:r>
              <a:rPr lang="ja-JP" altLang="en-US" sz="1000">
                <a:solidFill>
                  <a:prstClr val="black"/>
                </a:solidFill>
                <a:latin typeface="Meiryo UI" panose="020B0604030504040204" pitchFamily="50" charset="-128"/>
                <a:ea typeface="Meiryo UI" panose="020B0604030504040204" pitchFamily="50" charset="-128"/>
              </a:rPr>
              <a:t>：新方式の警戒レベル３相当情報の発表回数は、レベル４の基準（</a:t>
            </a:r>
            <a:r>
              <a:rPr lang="en-US" altLang="ja-JP" sz="1000">
                <a:solidFill>
                  <a:prstClr val="black"/>
                </a:solidFill>
                <a:latin typeface="Meiryo UI" panose="020B0604030504040204" pitchFamily="50" charset="-128"/>
                <a:ea typeface="Meiryo UI" panose="020B0604030504040204" pitchFamily="50" charset="-128"/>
              </a:rPr>
              <a:t>CL</a:t>
            </a:r>
            <a:r>
              <a:rPr lang="ja-JP" altLang="en-US" sz="1000">
                <a:solidFill>
                  <a:prstClr val="black"/>
                </a:solidFill>
                <a:latin typeface="Meiryo UI" panose="020B0604030504040204" pitchFamily="50" charset="-128"/>
                <a:ea typeface="Meiryo UI" panose="020B0604030504040204" pitchFamily="50" charset="-128"/>
              </a:rPr>
              <a:t>）に３時間先に到達すると見込まれる場合として算出。新方式の警戒レベル４及び５相当情報は現行の回数としている。</a:t>
            </a:r>
            <a:endParaRPr lang="en-US" altLang="ja-JP" sz="1000">
              <a:solidFill>
                <a:prstClr val="black"/>
              </a:solidFill>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77E4E5F0-0086-7926-801A-0C67C4C3400B}"/>
              </a:ext>
            </a:extLst>
          </p:cNvPr>
          <p:cNvSpPr txBox="1"/>
          <p:nvPr/>
        </p:nvSpPr>
        <p:spPr>
          <a:xfrm>
            <a:off x="3950004" y="6299859"/>
            <a:ext cx="3342890" cy="553998"/>
          </a:xfrm>
          <a:prstGeom prst="rect">
            <a:avLst/>
          </a:prstGeom>
          <a:noFill/>
        </p:spPr>
        <p:txBody>
          <a:bodyPr wrap="square">
            <a:spAutoFit/>
          </a:bodyPr>
          <a:lstStyle/>
          <a:p>
            <a:pPr marL="266700" indent="-266700">
              <a:defRPr/>
            </a:pPr>
            <a:r>
              <a:rPr lang="en-US" altLang="ja-JP" sz="1000">
                <a:solidFill>
                  <a:prstClr val="black"/>
                </a:solidFill>
                <a:latin typeface="Meiryo UI" panose="020B0604030504040204" pitchFamily="50" charset="-128"/>
                <a:ea typeface="Meiryo UI" panose="020B0604030504040204" pitchFamily="50" charset="-128"/>
              </a:rPr>
              <a:t>※</a:t>
            </a:r>
            <a:r>
              <a:rPr lang="ja-JP" altLang="en-US" sz="1000">
                <a:solidFill>
                  <a:prstClr val="black"/>
                </a:solidFill>
                <a:latin typeface="Meiryo UI" panose="020B0604030504040204" pitchFamily="50" charset="-128"/>
                <a:ea typeface="Meiryo UI" panose="020B0604030504040204" pitchFamily="50" charset="-128"/>
              </a:rPr>
              <a:t>：新方式の警戒レベル３相当は、レベル４の基準（</a:t>
            </a:r>
            <a:r>
              <a:rPr lang="en-US" altLang="ja-JP" sz="1000">
                <a:solidFill>
                  <a:prstClr val="black"/>
                </a:solidFill>
                <a:latin typeface="Meiryo UI" panose="020B0604030504040204" pitchFamily="50" charset="-128"/>
                <a:ea typeface="Meiryo UI" panose="020B0604030504040204" pitchFamily="50" charset="-128"/>
              </a:rPr>
              <a:t>CL</a:t>
            </a:r>
            <a:r>
              <a:rPr lang="ja-JP" altLang="en-US" sz="1000">
                <a:solidFill>
                  <a:prstClr val="black"/>
                </a:solidFill>
                <a:latin typeface="Meiryo UI" panose="020B0604030504040204" pitchFamily="50" charset="-128"/>
                <a:ea typeface="Meiryo UI" panose="020B0604030504040204" pitchFamily="50" charset="-128"/>
              </a:rPr>
              <a:t>）に３時間先に到達すると見込まれる場合、新方式の警戒レベル２、４及び５相当は現行から変更なしとして算出</a:t>
            </a:r>
            <a:endParaRPr lang="en-US" altLang="ja-JP" sz="1000">
              <a:solidFill>
                <a:prstClr val="black"/>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4254AE9E-ACAF-F815-7658-307E41C640EF}"/>
              </a:ext>
            </a:extLst>
          </p:cNvPr>
          <p:cNvSpPr/>
          <p:nvPr/>
        </p:nvSpPr>
        <p:spPr>
          <a:xfrm>
            <a:off x="157904" y="5968659"/>
            <a:ext cx="3659107" cy="431978"/>
          </a:xfrm>
          <a:prstGeom prst="rect">
            <a:avLst/>
          </a:prstGeom>
        </p:spPr>
        <p:txBody>
          <a:bodyPr wrap="square">
            <a:spAutoFit/>
          </a:bodyPr>
          <a:lstStyle/>
          <a:p>
            <a:pPr marL="0" marR="0" lvl="0" indent="0" algn="l" defTabSz="914400" rtl="0" eaLnBrk="1" fontAlgn="base" latinLnBrk="0" hangingPunct="1">
              <a:lnSpc>
                <a:spcPts val="1400"/>
              </a:lnSpc>
              <a:spcBef>
                <a:spcPct val="0"/>
              </a:spcBef>
              <a:spcAft>
                <a:spcPts val="0"/>
              </a:spcAft>
              <a:buClrTx/>
              <a:buSzTx/>
              <a:buFontTx/>
              <a:buNone/>
              <a:tabLst/>
              <a:defRPr/>
            </a:pPr>
            <a:r>
              <a:rPr kumimoji="1" lang="ja-JP" altLang="ja-JP" sz="11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土砂災害に関する警戒レベル３相当情報の発表回数の比較</a:t>
            </a:r>
            <a:endParaRPr kumimoji="1" lang="en-US" altLang="ja-JP" sz="11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base" latinLnBrk="0" hangingPunct="1">
              <a:lnSpc>
                <a:spcPts val="1400"/>
              </a:lnSpc>
              <a:spcBef>
                <a:spcPct val="0"/>
              </a:spcBef>
              <a:spcAft>
                <a:spcPts val="0"/>
              </a:spcAft>
              <a:buClrTx/>
              <a:buSzTx/>
              <a:buFontTx/>
              <a:buNone/>
              <a:tabLst/>
              <a:defRPr/>
            </a:pPr>
            <a:r>
              <a:rPr kumimoji="1" lang="ja-JP" altLang="ja-JP" sz="10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（令和３年のデータに基づく）</a:t>
            </a:r>
          </a:p>
        </p:txBody>
      </p:sp>
    </p:spTree>
    <p:extLst>
      <p:ext uri="{BB962C8B-B14F-4D97-AF65-F5344CB8AC3E}">
        <p14:creationId xmlns:p14="http://schemas.microsoft.com/office/powerpoint/2010/main" val="561677380"/>
      </p:ext>
    </p:extLst>
  </p:cSld>
  <p:clrMapOvr>
    <a:masterClrMapping/>
  </p:clrMapOvr>
</p:sld>
</file>

<file path=ppt/theme/theme1.xml><?xml version="1.0" encoding="utf-8"?>
<a:theme xmlns:a="http://schemas.openxmlformats.org/drawingml/2006/main" name="10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solidFill>
        <a:ln w="38100">
          <a:noFill/>
          <a:prstDash val="sysDash"/>
          <a:round/>
          <a:headEnd/>
          <a:tailEnd/>
        </a:ln>
        <a:effectLst/>
      </a:spPr>
      <a:bodyPr wrap="square" lIns="91422" tIns="45710" rIns="91422" bIns="45710" rtlCol="0" anchor="ctr" anchorCtr="0">
        <a:noAutofit/>
      </a:bodyPr>
      <a:lstStyle>
        <a:defPPr>
          <a:tabLst>
            <a:tab pos="3136900" algn="ctr"/>
          </a:tabLst>
          <a:defRPr kumimoji="1" sz="14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標準デザイン">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ln>
          <a:noFill/>
        </a:ln>
      </a:spPr>
      <a:bodyPr wrap="square" rtlCol="0" anchor="ctr">
        <a:spAutoFit/>
      </a:bodyPr>
      <a:lstStyle>
        <a:defPPr algn="just">
          <a:defRPr kumimoji="1" dirty="0" smtClean="0">
            <a:solidFill>
              <a:srgbClr val="FF0000"/>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5154908F-1419-4CAC-B4AE-9298353669D5}" vid="{E00009AC-6EF1-4080-B073-2679ADBAC504}"/>
    </a:ext>
  </a:extLst>
</a:theme>
</file>

<file path=ppt/theme/theme6.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497B0"/>
        </a:solidFill>
        <a:ln>
          <a:noFill/>
        </a:ln>
      </a:spPr>
      <a:bodyPr rtlCol="0" anchor="ctr"/>
      <a:lstStyle>
        <a:defPPr algn="ctr">
          <a:defRPr sz="1286" dirty="0">
            <a:solidFill>
              <a:prstClr val="white"/>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5154908F-1419-4CAC-B4AE-9298353669D5}" vid="{E00009AC-6EF1-4080-B073-2679ADBAC504}"/>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2DDBAD16665B46B6D1142B09C83A07" ma:contentTypeVersion="14" ma:contentTypeDescription="新しいドキュメントを作成します。" ma:contentTypeScope="" ma:versionID="352751f30c75c005f70603d7d1d74049">
  <xsd:schema xmlns:xsd="http://www.w3.org/2001/XMLSchema" xmlns:xs="http://www.w3.org/2001/XMLSchema" xmlns:p="http://schemas.microsoft.com/office/2006/metadata/properties" xmlns:ns2="26a6a4eb-17f4-46cb-8870-5a9fced69f37" xmlns:ns3="4aecb32f-6c8f-4988-aa43-451f6c88d068" targetNamespace="http://schemas.microsoft.com/office/2006/metadata/properties" ma:root="true" ma:fieldsID="5fbfab5de7f7e7c1097f0d1bdd949529" ns2:_="" ns3:_="">
    <xsd:import namespace="26a6a4eb-17f4-46cb-8870-5a9fced69f37"/>
    <xsd:import namespace="4aecb32f-6c8f-4988-aa43-451f6c88d06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6a4eb-17f4-46cb-8870-5a9fced69f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ecb32f-6c8f-4988-aa43-451f6c88d06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e9947fc1-1483-460b-a7bf-1bb012e2282b}" ma:internalName="TaxCatchAll" ma:showField="CatchAllData" ma:web="4aecb32f-6c8f-4988-aa43-451f6c88d0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6a6a4eb-17f4-46cb-8870-5a9fced69f37">
      <Terms xmlns="http://schemas.microsoft.com/office/infopath/2007/PartnerControls"/>
    </lcf76f155ced4ddcb4097134ff3c332f>
    <TaxCatchAll xmlns="4aecb32f-6c8f-4988-aa43-451f6c88d068" xsi:nil="true"/>
  </documentManagement>
</p:properties>
</file>

<file path=customXml/itemProps1.xml><?xml version="1.0" encoding="utf-8"?>
<ds:datastoreItem xmlns:ds="http://schemas.openxmlformats.org/officeDocument/2006/customXml" ds:itemID="{E2CC23A9-DD23-41DA-9E20-7782A59496B5}"/>
</file>

<file path=customXml/itemProps2.xml><?xml version="1.0" encoding="utf-8"?>
<ds:datastoreItem xmlns:ds="http://schemas.openxmlformats.org/officeDocument/2006/customXml" ds:itemID="{BE1F04E2-EEB4-49D0-B1BE-F9D773085270}"/>
</file>

<file path=customXml/itemProps3.xml><?xml version="1.0" encoding="utf-8"?>
<ds:datastoreItem xmlns:ds="http://schemas.openxmlformats.org/officeDocument/2006/customXml" ds:itemID="{75E69820-C98C-4959-B150-52476F03E9DB}"/>
</file>

<file path=docProps/app.xml><?xml version="1.0" encoding="utf-8"?>
<Properties xmlns="http://schemas.openxmlformats.org/officeDocument/2006/extended-properties" xmlns:vt="http://schemas.openxmlformats.org/officeDocument/2006/docPropsVTypes">
  <Template>blank</Template>
  <TotalTime>0</TotalTime>
  <Words>1188</Words>
  <Application>Microsoft Office PowerPoint</Application>
  <PresentationFormat>画面に合わせる (4:3)</PresentationFormat>
  <Paragraphs>120</Paragraphs>
  <Slides>5</Slides>
  <Notes>5</Notes>
  <HiddenSlides>0</HiddenSlides>
  <MMClips>0</MMClips>
  <ScaleCrop>false</ScaleCrop>
  <HeadingPairs>
    <vt:vector size="6" baseType="variant">
      <vt:variant>
        <vt:lpstr>使用されているフォント</vt:lpstr>
      </vt:variant>
      <vt:variant>
        <vt:i4>9</vt:i4>
      </vt:variant>
      <vt:variant>
        <vt:lpstr>テーマ</vt:lpstr>
      </vt:variant>
      <vt:variant>
        <vt:i4>6</vt:i4>
      </vt:variant>
      <vt:variant>
        <vt:lpstr>スライド タイトル</vt:lpstr>
      </vt:variant>
      <vt:variant>
        <vt:i4>5</vt:i4>
      </vt:variant>
    </vt:vector>
  </HeadingPairs>
  <TitlesOfParts>
    <vt:vector size="20" baseType="lpstr">
      <vt:lpstr>HGP創英角ｺﾞｼｯｸUB</vt:lpstr>
      <vt:lpstr>Meiryo UI</vt:lpstr>
      <vt:lpstr>ＭＳ Ｐゴシック</vt:lpstr>
      <vt:lpstr>ＭＳ ゴシック</vt:lpstr>
      <vt:lpstr>メイリオ</vt:lpstr>
      <vt:lpstr>Arial</vt:lpstr>
      <vt:lpstr>Calibri</vt:lpstr>
      <vt:lpstr>Times New Roman</vt:lpstr>
      <vt:lpstr>Wingdings</vt:lpstr>
      <vt:lpstr>10_標準デザイン</vt:lpstr>
      <vt:lpstr>2_blank</vt:lpstr>
      <vt:lpstr>1_blank</vt:lpstr>
      <vt:lpstr>2_標準デザイン</vt:lpstr>
      <vt:lpstr>標準デザイン</vt:lpstr>
      <vt:lpstr>1_標準デザイン</vt:lpstr>
      <vt:lpstr>土砂災害に関する情報の改善</vt:lpstr>
      <vt:lpstr>PowerPoint プレゼンテーション</vt:lpstr>
      <vt:lpstr>警戒レベル相当情報の体系整理（土砂災害）</vt:lpstr>
      <vt:lpstr>防災気象情報の発表基準の改善（土砂災害）</vt:lpstr>
      <vt:lpstr>レベル３土砂災害警報の運用の変更について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2025-12-25T05:36:13Z</dcterms:created>
  <dcterms:modified xsi:type="dcterms:W3CDTF">2025-12-25T05:36:22Z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432200</vt:r8>
  </property>
  <property fmtid="{D5CDD505-2E9C-101B-9397-08002B2CF9AE}" pid="3" name="MediaServiceImageTags">
    <vt:lpwstr/>
  </property>
  <property fmtid="{D5CDD505-2E9C-101B-9397-08002B2CF9AE}" pid="4" name="ContentTypeId">
    <vt:lpwstr>0x010100B02DDBAD16665B46B6D1142B09C83A07</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