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860" r:id="rId5"/>
    <p:sldMasterId id="2147483873" r:id="rId6"/>
    <p:sldMasterId id="2147483914" r:id="rId7"/>
    <p:sldMasterId id="2147483922" r:id="rId8"/>
  </p:sldMasterIdLst>
  <p:notesMasterIdLst>
    <p:notesMasterId r:id="rId22"/>
  </p:notesMasterIdLst>
  <p:sldIdLst>
    <p:sldId id="2147480897" r:id="rId9"/>
    <p:sldId id="2147480898" r:id="rId10"/>
    <p:sldId id="2147480904" r:id="rId11"/>
    <p:sldId id="2147480901" r:id="rId12"/>
    <p:sldId id="2147480899" r:id="rId13"/>
    <p:sldId id="2147480900" r:id="rId14"/>
    <p:sldId id="2147480891" r:id="rId15"/>
    <p:sldId id="2147480902" r:id="rId16"/>
    <p:sldId id="2147480907" r:id="rId17"/>
    <p:sldId id="2147480903" r:id="rId18"/>
    <p:sldId id="2147480910" r:id="rId19"/>
    <p:sldId id="1369" r:id="rId20"/>
    <p:sldId id="2147480905" r:id="rId21"/>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93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CBDC0"/>
    <a:srgbClr val="B0E0F0"/>
    <a:srgbClr val="FFC9BA"/>
    <a:srgbClr val="FF8382"/>
    <a:srgbClr val="D6EDFB"/>
    <a:srgbClr val="F2E700"/>
    <a:srgbClr val="FF2800"/>
    <a:srgbClr val="AA00AA"/>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88" autoAdjust="0"/>
  </p:normalViewPr>
  <p:slideViewPr>
    <p:cSldViewPr snapToGrid="0">
      <p:cViewPr varScale="1">
        <p:scale>
          <a:sx n="81" d="100"/>
          <a:sy n="81" d="100"/>
        </p:scale>
        <p:origin x="2794" y="58"/>
      </p:cViewPr>
      <p:guideLst>
        <p:guide orient="horz" pos="293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豊(WADA Yutaka)" userId="fa20f35b-555e-422c-8541-2d2fa1aa8ec6" providerId="ADAL" clId="{D009BA85-02CA-47E6-89EE-55578FDA8C57}"/>
    <pc:docChg chg="undo redo custSel addSld delSld modSld sldOrd">
      <pc:chgData name="和田 豊(WADA Yutaka)" userId="fa20f35b-555e-422c-8541-2d2fa1aa8ec6" providerId="ADAL" clId="{D009BA85-02CA-47E6-89EE-55578FDA8C57}" dt="2026-06-05T05:47:00.420" v="21472" actId="47"/>
      <pc:docMkLst>
        <pc:docMk/>
      </pc:docMkLst>
      <pc:sldChg chg="modSp mod modNotesTx">
        <pc:chgData name="和田 豊(WADA Yutaka)" userId="fa20f35b-555e-422c-8541-2d2fa1aa8ec6" providerId="ADAL" clId="{D009BA85-02CA-47E6-89EE-55578FDA8C57}" dt="2026-06-02T02:19:36.726" v="21321" actId="20577"/>
        <pc:sldMkLst>
          <pc:docMk/>
          <pc:sldMk cId="2566654110" sldId="1369"/>
        </pc:sldMkLst>
        <pc:spChg chg="mod">
          <ac:chgData name="和田 豊(WADA Yutaka)" userId="fa20f35b-555e-422c-8541-2d2fa1aa8ec6" providerId="ADAL" clId="{D009BA85-02CA-47E6-89EE-55578FDA8C57}" dt="2026-05-11T06:00:45.438" v="336" actId="404"/>
          <ac:spMkLst>
            <pc:docMk/>
            <pc:sldMk cId="2566654110" sldId="1369"/>
            <ac:spMk id="4" creationId="{80AD9DEA-0FB2-15F6-94C7-2586EFF5FACE}"/>
          </ac:spMkLst>
        </pc:spChg>
        <pc:spChg chg="mod">
          <ac:chgData name="和田 豊(WADA Yutaka)" userId="fa20f35b-555e-422c-8541-2d2fa1aa8ec6" providerId="ADAL" clId="{D009BA85-02CA-47E6-89EE-55578FDA8C57}" dt="2026-05-19T08:31:46.239" v="2333" actId="1582"/>
          <ac:spMkLst>
            <pc:docMk/>
            <pc:sldMk cId="2566654110" sldId="1369"/>
            <ac:spMk id="7" creationId="{3DF45F62-FCF1-C26C-757B-6D6046F76A78}"/>
          </ac:spMkLst>
        </pc:spChg>
        <pc:spChg chg="mod">
          <ac:chgData name="和田 豊(WADA Yutaka)" userId="fa20f35b-555e-422c-8541-2d2fa1aa8ec6" providerId="ADAL" clId="{D009BA85-02CA-47E6-89EE-55578FDA8C57}" dt="2026-05-19T08:31:46.239" v="2333" actId="1582"/>
          <ac:spMkLst>
            <pc:docMk/>
            <pc:sldMk cId="2566654110" sldId="1369"/>
            <ac:spMk id="9" creationId="{1A207811-C908-52A3-512C-8E1CE74ECE66}"/>
          </ac:spMkLst>
        </pc:spChg>
        <pc:spChg chg="mod">
          <ac:chgData name="和田 豊(WADA Yutaka)" userId="fa20f35b-555e-422c-8541-2d2fa1aa8ec6" providerId="ADAL" clId="{D009BA85-02CA-47E6-89EE-55578FDA8C57}" dt="2026-05-19T08:31:46.239" v="2333" actId="1582"/>
          <ac:spMkLst>
            <pc:docMk/>
            <pc:sldMk cId="2566654110" sldId="1369"/>
            <ac:spMk id="11" creationId="{62ADA325-5331-6261-F23F-AD02980AC74C}"/>
          </ac:spMkLst>
        </pc:spChg>
        <pc:spChg chg="mod">
          <ac:chgData name="和田 豊(WADA Yutaka)" userId="fa20f35b-555e-422c-8541-2d2fa1aa8ec6" providerId="ADAL" clId="{D009BA85-02CA-47E6-89EE-55578FDA8C57}" dt="2026-05-20T00:54:50.886" v="3056" actId="208"/>
          <ac:spMkLst>
            <pc:docMk/>
            <pc:sldMk cId="2566654110" sldId="1369"/>
            <ac:spMk id="34" creationId="{E772A157-918C-CED3-3B15-3727A67310FF}"/>
          </ac:spMkLst>
        </pc:spChg>
      </pc:sldChg>
      <pc:sldChg chg="addSp delSp modSp mod ord modNotesTx">
        <pc:chgData name="和田 豊(WADA Yutaka)" userId="fa20f35b-555e-422c-8541-2d2fa1aa8ec6" providerId="ADAL" clId="{D009BA85-02CA-47E6-89EE-55578FDA8C57}" dt="2026-06-02T01:46:19.868" v="20064" actId="20577"/>
        <pc:sldMkLst>
          <pc:docMk/>
          <pc:sldMk cId="1390095689" sldId="2147480891"/>
        </pc:sldMkLst>
        <pc:spChg chg="mod">
          <ac:chgData name="和田 豊(WADA Yutaka)" userId="fa20f35b-555e-422c-8541-2d2fa1aa8ec6" providerId="ADAL" clId="{D009BA85-02CA-47E6-89EE-55578FDA8C57}" dt="2026-05-20T06:39:02.216" v="4549" actId="20577"/>
          <ac:spMkLst>
            <pc:docMk/>
            <pc:sldMk cId="1390095689" sldId="2147480891"/>
            <ac:spMk id="2" creationId="{6318BEAA-1571-3B45-99B2-6243C5911BFD}"/>
          </ac:spMkLst>
        </pc:spChg>
        <pc:spChg chg="mod">
          <ac:chgData name="和田 豊(WADA Yutaka)" userId="fa20f35b-555e-422c-8541-2d2fa1aa8ec6" providerId="ADAL" clId="{D009BA85-02CA-47E6-89EE-55578FDA8C57}" dt="2026-05-20T06:38:19.558" v="4481" actId="20577"/>
          <ac:spMkLst>
            <pc:docMk/>
            <pc:sldMk cId="1390095689" sldId="2147480891"/>
            <ac:spMk id="16" creationId="{669E9FFF-8672-4B00-35F8-6BAA50B561CE}"/>
          </ac:spMkLst>
        </pc:spChg>
        <pc:spChg chg="mod">
          <ac:chgData name="和田 豊(WADA Yutaka)" userId="fa20f35b-555e-422c-8541-2d2fa1aa8ec6" providerId="ADAL" clId="{D009BA85-02CA-47E6-89EE-55578FDA8C57}" dt="2026-05-20T06:12:33.883" v="4039" actId="1076"/>
          <ac:spMkLst>
            <pc:docMk/>
            <pc:sldMk cId="1390095689" sldId="2147480891"/>
            <ac:spMk id="21" creationId="{AF522FEA-8601-3A23-933F-533BBDD58FCE}"/>
          </ac:spMkLst>
        </pc:spChg>
        <pc:spChg chg="mod">
          <ac:chgData name="和田 豊(WADA Yutaka)" userId="fa20f35b-555e-422c-8541-2d2fa1aa8ec6" providerId="ADAL" clId="{D009BA85-02CA-47E6-89EE-55578FDA8C57}" dt="2026-05-20T06:13:33.488" v="4091" actId="1076"/>
          <ac:spMkLst>
            <pc:docMk/>
            <pc:sldMk cId="1390095689" sldId="2147480891"/>
            <ac:spMk id="22" creationId="{C69E4669-9648-2649-1049-418551AAF49C}"/>
          </ac:spMkLst>
        </pc:spChg>
        <pc:spChg chg="mod">
          <ac:chgData name="和田 豊(WADA Yutaka)" userId="fa20f35b-555e-422c-8541-2d2fa1aa8ec6" providerId="ADAL" clId="{D009BA85-02CA-47E6-89EE-55578FDA8C57}" dt="2026-05-20T06:13:38.636" v="4092" actId="1076"/>
          <ac:spMkLst>
            <pc:docMk/>
            <pc:sldMk cId="1390095689" sldId="2147480891"/>
            <ac:spMk id="23" creationId="{5090AC36-337C-EB8C-036F-D1EAAFB2B0D4}"/>
          </ac:spMkLst>
        </pc:spChg>
        <pc:spChg chg="mod">
          <ac:chgData name="和田 豊(WADA Yutaka)" userId="fa20f35b-555e-422c-8541-2d2fa1aa8ec6" providerId="ADAL" clId="{D009BA85-02CA-47E6-89EE-55578FDA8C57}" dt="2026-05-20T06:12:45.355" v="4045" actId="14100"/>
          <ac:spMkLst>
            <pc:docMk/>
            <pc:sldMk cId="1390095689" sldId="2147480891"/>
            <ac:spMk id="24" creationId="{D6C3F824-2F11-C4A2-82F0-A1FE9720B03D}"/>
          </ac:spMkLst>
        </pc:spChg>
        <pc:spChg chg="mod">
          <ac:chgData name="和田 豊(WADA Yutaka)" userId="fa20f35b-555e-422c-8541-2d2fa1aa8ec6" providerId="ADAL" clId="{D009BA85-02CA-47E6-89EE-55578FDA8C57}" dt="2026-05-20T06:29:35.553" v="4219" actId="1076"/>
          <ac:spMkLst>
            <pc:docMk/>
            <pc:sldMk cId="1390095689" sldId="2147480891"/>
            <ac:spMk id="26" creationId="{4807D1F9-8AA9-5911-B3AA-10E76AF00D79}"/>
          </ac:spMkLst>
        </pc:spChg>
        <pc:picChg chg="mod">
          <ac:chgData name="和田 豊(WADA Yutaka)" userId="fa20f35b-555e-422c-8541-2d2fa1aa8ec6" providerId="ADAL" clId="{D009BA85-02CA-47E6-89EE-55578FDA8C57}" dt="2026-05-20T06:12:19.723" v="4038" actId="14100"/>
          <ac:picMkLst>
            <pc:docMk/>
            <pc:sldMk cId="1390095689" sldId="2147480891"/>
            <ac:picMk id="11" creationId="{246480BE-1DAF-4A1C-E25D-A01232051F15}"/>
          </ac:picMkLst>
        </pc:picChg>
        <pc:picChg chg="mod">
          <ac:chgData name="和田 豊(WADA Yutaka)" userId="fa20f35b-555e-422c-8541-2d2fa1aa8ec6" providerId="ADAL" clId="{D009BA85-02CA-47E6-89EE-55578FDA8C57}" dt="2026-05-20T06:11:59.763" v="4034" actId="14100"/>
          <ac:picMkLst>
            <pc:docMk/>
            <pc:sldMk cId="1390095689" sldId="2147480891"/>
            <ac:picMk id="13" creationId="{36947F8A-565F-2FB8-2A57-21B53E3DA1C8}"/>
          </ac:picMkLst>
        </pc:picChg>
        <pc:picChg chg="mod">
          <ac:chgData name="和田 豊(WADA Yutaka)" userId="fa20f35b-555e-422c-8541-2d2fa1aa8ec6" providerId="ADAL" clId="{D009BA85-02CA-47E6-89EE-55578FDA8C57}" dt="2026-05-20T06:12:16.014" v="4037" actId="14100"/>
          <ac:picMkLst>
            <pc:docMk/>
            <pc:sldMk cId="1390095689" sldId="2147480891"/>
            <ac:picMk id="15" creationId="{C0D76EFE-F66A-77AC-9A62-93C482740550}"/>
          </ac:picMkLst>
        </pc:picChg>
        <pc:picChg chg="mod">
          <ac:chgData name="和田 豊(WADA Yutaka)" userId="fa20f35b-555e-422c-8541-2d2fa1aa8ec6" providerId="ADAL" clId="{D009BA85-02CA-47E6-89EE-55578FDA8C57}" dt="2026-05-20T06:12:09.165" v="4036" actId="1076"/>
          <ac:picMkLst>
            <pc:docMk/>
            <pc:sldMk cId="1390095689" sldId="2147480891"/>
            <ac:picMk id="18" creationId="{2F4ACAC5-8B0D-E573-9E1A-522A927F660F}"/>
          </ac:picMkLst>
        </pc:picChg>
        <pc:picChg chg="mod">
          <ac:chgData name="和田 豊(WADA Yutaka)" userId="fa20f35b-555e-422c-8541-2d2fa1aa8ec6" providerId="ADAL" clId="{D009BA85-02CA-47E6-89EE-55578FDA8C57}" dt="2026-05-20T06:11:45.409" v="4032" actId="1035"/>
          <ac:picMkLst>
            <pc:docMk/>
            <pc:sldMk cId="1390095689" sldId="2147480891"/>
            <ac:picMk id="20" creationId="{5DABE4FA-0F17-A163-0294-6600F75A7771}"/>
          </ac:picMkLst>
        </pc:picChg>
        <pc:cxnChg chg="mod">
          <ac:chgData name="和田 豊(WADA Yutaka)" userId="fa20f35b-555e-422c-8541-2d2fa1aa8ec6" providerId="ADAL" clId="{D009BA85-02CA-47E6-89EE-55578FDA8C57}" dt="2026-05-20T06:29:35.553" v="4219" actId="1076"/>
          <ac:cxnSpMkLst>
            <pc:docMk/>
            <pc:sldMk cId="1390095689" sldId="2147480891"/>
            <ac:cxnSpMk id="28" creationId="{03158EEA-22A1-F68D-A969-3D543FA1C42C}"/>
          </ac:cxnSpMkLst>
        </pc:cxnChg>
      </pc:sldChg>
      <pc:sldChg chg="addSp modSp add mod modNotesTx">
        <pc:chgData name="和田 豊(WADA Yutaka)" userId="fa20f35b-555e-422c-8541-2d2fa1aa8ec6" providerId="ADAL" clId="{D009BA85-02CA-47E6-89EE-55578FDA8C57}" dt="2026-06-02T00:05:32.137" v="17496" actId="20577"/>
        <pc:sldMkLst>
          <pc:docMk/>
          <pc:sldMk cId="2558305843" sldId="2147480897"/>
        </pc:sldMkLst>
        <pc:spChg chg="mod">
          <ac:chgData name="和田 豊(WADA Yutaka)" userId="fa20f35b-555e-422c-8541-2d2fa1aa8ec6" providerId="ADAL" clId="{D009BA85-02CA-47E6-89EE-55578FDA8C57}" dt="2026-05-19T23:53:00.330" v="2350" actId="404"/>
          <ac:spMkLst>
            <pc:docMk/>
            <pc:sldMk cId="2558305843" sldId="2147480897"/>
            <ac:spMk id="2" creationId="{7DD481E4-9E09-65DC-F00C-5FCBFBAEAAAB}"/>
          </ac:spMkLst>
        </pc:spChg>
        <pc:spChg chg="mod">
          <ac:chgData name="和田 豊(WADA Yutaka)" userId="fa20f35b-555e-422c-8541-2d2fa1aa8ec6" providerId="ADAL" clId="{D009BA85-02CA-47E6-89EE-55578FDA8C57}" dt="2026-05-19T06:40:45.992" v="1356" actId="403"/>
          <ac:spMkLst>
            <pc:docMk/>
            <pc:sldMk cId="2558305843" sldId="2147480897"/>
            <ac:spMk id="3" creationId="{9E9A108C-0BCE-4527-6E98-80749B2AE330}"/>
          </ac:spMkLst>
        </pc:spChg>
        <pc:spChg chg="add mod">
          <ac:chgData name="和田 豊(WADA Yutaka)" userId="fa20f35b-555e-422c-8541-2d2fa1aa8ec6" providerId="ADAL" clId="{D009BA85-02CA-47E6-89EE-55578FDA8C57}" dt="2026-06-02T00:04:45.391" v="17453" actId="20577"/>
          <ac:spMkLst>
            <pc:docMk/>
            <pc:sldMk cId="2558305843" sldId="2147480897"/>
            <ac:spMk id="5" creationId="{DEB01236-4871-27D9-60C5-3ED2BEE1BA48}"/>
          </ac:spMkLst>
        </pc:spChg>
      </pc:sldChg>
      <pc:sldChg chg="addSp modSp add mod ord modNotesTx">
        <pc:chgData name="和田 豊(WADA Yutaka)" userId="fa20f35b-555e-422c-8541-2d2fa1aa8ec6" providerId="ADAL" clId="{D009BA85-02CA-47E6-89EE-55578FDA8C57}" dt="2026-06-02T01:38:25.942" v="19432" actId="20577"/>
        <pc:sldMkLst>
          <pc:docMk/>
          <pc:sldMk cId="3578664237" sldId="2147480898"/>
        </pc:sldMkLst>
        <pc:spChg chg="mod">
          <ac:chgData name="和田 豊(WADA Yutaka)" userId="fa20f35b-555e-422c-8541-2d2fa1aa8ec6" providerId="ADAL" clId="{D009BA85-02CA-47E6-89EE-55578FDA8C57}" dt="2026-05-19T06:41:07.242" v="1371" actId="20577"/>
          <ac:spMkLst>
            <pc:docMk/>
            <pc:sldMk cId="3578664237" sldId="2147480898"/>
            <ac:spMk id="2" creationId="{0C91165D-889E-A2EB-05BC-01CFBA14F249}"/>
          </ac:spMkLst>
        </pc:spChg>
        <pc:spChg chg="add mod">
          <ac:chgData name="和田 豊(WADA Yutaka)" userId="fa20f35b-555e-422c-8541-2d2fa1aa8ec6" providerId="ADAL" clId="{D009BA85-02CA-47E6-89EE-55578FDA8C57}" dt="2026-06-02T00:19:23.677" v="18202" actId="14100"/>
          <ac:spMkLst>
            <pc:docMk/>
            <pc:sldMk cId="3578664237" sldId="2147480898"/>
            <ac:spMk id="5" creationId="{BE3CE7A7-FC82-DA43-CE05-6E218031612D}"/>
          </ac:spMkLst>
        </pc:spChg>
        <pc:spChg chg="mod">
          <ac:chgData name="和田 豊(WADA Yutaka)" userId="fa20f35b-555e-422c-8541-2d2fa1aa8ec6" providerId="ADAL" clId="{D009BA85-02CA-47E6-89EE-55578FDA8C57}" dt="2026-05-27T09:24:57.638" v="17382" actId="20577"/>
          <ac:spMkLst>
            <pc:docMk/>
            <pc:sldMk cId="3578664237" sldId="2147480898"/>
            <ac:spMk id="10" creationId="{61AB631F-CA63-2BC4-5DC6-F73F18BE178E}"/>
          </ac:spMkLst>
        </pc:spChg>
        <pc:graphicFrameChg chg="mod">
          <ac:chgData name="和田 豊(WADA Yutaka)" userId="fa20f35b-555e-422c-8541-2d2fa1aa8ec6" providerId="ADAL" clId="{D009BA85-02CA-47E6-89EE-55578FDA8C57}" dt="2026-05-19T08:14:52.749" v="2139" actId="1036"/>
          <ac:graphicFrameMkLst>
            <pc:docMk/>
            <pc:sldMk cId="3578664237" sldId="2147480898"/>
            <ac:graphicFrameMk id="4" creationId="{CA8F0CA3-D679-8C21-60DF-3FD3E6D6E79F}"/>
          </ac:graphicFrameMkLst>
        </pc:graphicFrameChg>
      </pc:sldChg>
      <pc:sldChg chg="modSp add mod modNotesTx">
        <pc:chgData name="和田 豊(WADA Yutaka)" userId="fa20f35b-555e-422c-8541-2d2fa1aa8ec6" providerId="ADAL" clId="{D009BA85-02CA-47E6-89EE-55578FDA8C57}" dt="2026-06-02T01:43:27.542" v="19783" actId="20577"/>
        <pc:sldMkLst>
          <pc:docMk/>
          <pc:sldMk cId="320316900" sldId="2147480899"/>
        </pc:sldMkLst>
        <pc:spChg chg="mod">
          <ac:chgData name="和田 豊(WADA Yutaka)" userId="fa20f35b-555e-422c-8541-2d2fa1aa8ec6" providerId="ADAL" clId="{D009BA85-02CA-47E6-89EE-55578FDA8C57}" dt="2026-05-21T01:23:36.659" v="16561" actId="6549"/>
          <ac:spMkLst>
            <pc:docMk/>
            <pc:sldMk cId="320316900" sldId="2147480899"/>
            <ac:spMk id="2" creationId="{3DFDF7CA-AA92-6DD1-E33E-EBDAD0156C4C}"/>
          </ac:spMkLst>
        </pc:spChg>
        <pc:spChg chg="mod">
          <ac:chgData name="和田 豊(WADA Yutaka)" userId="fa20f35b-555e-422c-8541-2d2fa1aa8ec6" providerId="ADAL" clId="{D009BA85-02CA-47E6-89EE-55578FDA8C57}" dt="2026-05-20T08:49:16.209" v="10273" actId="20577"/>
          <ac:spMkLst>
            <pc:docMk/>
            <pc:sldMk cId="320316900" sldId="2147480899"/>
            <ac:spMk id="5" creationId="{B6E1EB82-D27F-9DC4-9AD6-4890C99B6A67}"/>
          </ac:spMkLst>
        </pc:spChg>
        <pc:spChg chg="mod">
          <ac:chgData name="和田 豊(WADA Yutaka)" userId="fa20f35b-555e-422c-8541-2d2fa1aa8ec6" providerId="ADAL" clId="{D009BA85-02CA-47E6-89EE-55578FDA8C57}" dt="2026-05-20T08:49:26.824" v="10285" actId="1036"/>
          <ac:spMkLst>
            <pc:docMk/>
            <pc:sldMk cId="320316900" sldId="2147480899"/>
            <ac:spMk id="18" creationId="{B2612578-F9C4-76CA-6DC7-C6E137A79D28}"/>
          </ac:spMkLst>
        </pc:spChg>
        <pc:spChg chg="mod">
          <ac:chgData name="和田 豊(WADA Yutaka)" userId="fa20f35b-555e-422c-8541-2d2fa1aa8ec6" providerId="ADAL" clId="{D009BA85-02CA-47E6-89EE-55578FDA8C57}" dt="2026-05-20T08:55:58.903" v="11203" actId="20577"/>
          <ac:spMkLst>
            <pc:docMk/>
            <pc:sldMk cId="320316900" sldId="2147480899"/>
            <ac:spMk id="23" creationId="{049051DD-D619-C1E2-F1DF-27461AE081D9}"/>
          </ac:spMkLst>
        </pc:spChg>
        <pc:graphicFrameChg chg="mod">
          <ac:chgData name="和田 豊(WADA Yutaka)" userId="fa20f35b-555e-422c-8541-2d2fa1aa8ec6" providerId="ADAL" clId="{D009BA85-02CA-47E6-89EE-55578FDA8C57}" dt="2026-05-20T08:49:26.824" v="10285" actId="1036"/>
          <ac:graphicFrameMkLst>
            <pc:docMk/>
            <pc:sldMk cId="320316900" sldId="2147480899"/>
            <ac:graphicFrameMk id="10" creationId="{6806FB55-5DC1-5AFB-1FD4-5F39646CBF4D}"/>
          </ac:graphicFrameMkLst>
        </pc:graphicFrameChg>
        <pc:picChg chg="mod">
          <ac:chgData name="和田 豊(WADA Yutaka)" userId="fa20f35b-555e-422c-8541-2d2fa1aa8ec6" providerId="ADAL" clId="{D009BA85-02CA-47E6-89EE-55578FDA8C57}" dt="2026-05-20T08:49:26.824" v="10285" actId="1036"/>
          <ac:picMkLst>
            <pc:docMk/>
            <pc:sldMk cId="320316900" sldId="2147480899"/>
            <ac:picMk id="15" creationId="{D1D4E6D0-1AD3-74E8-689B-E5AB98C5ABF3}"/>
          </ac:picMkLst>
        </pc:picChg>
      </pc:sldChg>
      <pc:sldChg chg="modSp add mod modNotesTx">
        <pc:chgData name="和田 豊(WADA Yutaka)" userId="fa20f35b-555e-422c-8541-2d2fa1aa8ec6" providerId="ADAL" clId="{D009BA85-02CA-47E6-89EE-55578FDA8C57}" dt="2026-06-02T01:44:27.789" v="19859" actId="20577"/>
        <pc:sldMkLst>
          <pc:docMk/>
          <pc:sldMk cId="3047184254" sldId="2147480900"/>
        </pc:sldMkLst>
        <pc:spChg chg="mod">
          <ac:chgData name="和田 豊(WADA Yutaka)" userId="fa20f35b-555e-422c-8541-2d2fa1aa8ec6" providerId="ADAL" clId="{D009BA85-02CA-47E6-89EE-55578FDA8C57}" dt="2026-05-21T01:23:52.272" v="16570" actId="6549"/>
          <ac:spMkLst>
            <pc:docMk/>
            <pc:sldMk cId="3047184254" sldId="2147480900"/>
            <ac:spMk id="2" creationId="{B630254D-9FC3-8FEC-C8E5-F8B607C35E4E}"/>
          </ac:spMkLst>
        </pc:spChg>
        <pc:spChg chg="mod">
          <ac:chgData name="和田 豊(WADA Yutaka)" userId="fa20f35b-555e-422c-8541-2d2fa1aa8ec6" providerId="ADAL" clId="{D009BA85-02CA-47E6-89EE-55578FDA8C57}" dt="2026-05-20T00:54:13.595" v="3051" actId="208"/>
          <ac:spMkLst>
            <pc:docMk/>
            <pc:sldMk cId="3047184254" sldId="2147480900"/>
            <ac:spMk id="5" creationId="{77307ACD-0DC1-444F-D8C5-6FEDC4209C60}"/>
          </ac:spMkLst>
        </pc:spChg>
        <pc:spChg chg="mod">
          <ac:chgData name="和田 豊(WADA Yutaka)" userId="fa20f35b-555e-422c-8541-2d2fa1aa8ec6" providerId="ADAL" clId="{D009BA85-02CA-47E6-89EE-55578FDA8C57}" dt="2026-05-18T09:05:09.136" v="1345" actId="20577"/>
          <ac:spMkLst>
            <pc:docMk/>
            <pc:sldMk cId="3047184254" sldId="2147480900"/>
            <ac:spMk id="9" creationId="{9E8AC500-0540-1F5F-2E3F-255172CFBDEC}"/>
          </ac:spMkLst>
        </pc:spChg>
      </pc:sldChg>
      <pc:sldChg chg="addSp delSp modSp add mod modNotesTx">
        <pc:chgData name="和田 豊(WADA Yutaka)" userId="fa20f35b-555e-422c-8541-2d2fa1aa8ec6" providerId="ADAL" clId="{D009BA85-02CA-47E6-89EE-55578FDA8C57}" dt="2026-06-02T01:40:19.589" v="19609" actId="20577"/>
        <pc:sldMkLst>
          <pc:docMk/>
          <pc:sldMk cId="2686793214" sldId="2147480901"/>
        </pc:sldMkLst>
        <pc:spChg chg="mod">
          <ac:chgData name="和田 豊(WADA Yutaka)" userId="fa20f35b-555e-422c-8541-2d2fa1aa8ec6" providerId="ADAL" clId="{D009BA85-02CA-47E6-89EE-55578FDA8C57}" dt="2026-05-19T08:13:54.048" v="2120" actId="20577"/>
          <ac:spMkLst>
            <pc:docMk/>
            <pc:sldMk cId="2686793214" sldId="2147480901"/>
            <ac:spMk id="3" creationId="{520EF169-20B4-7571-870A-598A5D16A198}"/>
          </ac:spMkLst>
        </pc:spChg>
        <pc:spChg chg="add mod">
          <ac:chgData name="和田 豊(WADA Yutaka)" userId="fa20f35b-555e-422c-8541-2d2fa1aa8ec6" providerId="ADAL" clId="{D009BA85-02CA-47E6-89EE-55578FDA8C57}" dt="2026-05-27T07:10:49.035" v="17323" actId="207"/>
          <ac:spMkLst>
            <pc:docMk/>
            <pc:sldMk cId="2686793214" sldId="2147480901"/>
            <ac:spMk id="8" creationId="{8A49A1CC-7CED-D570-D6B0-6510E284A8FA}"/>
          </ac:spMkLst>
        </pc:spChg>
        <pc:spChg chg="add mod">
          <ac:chgData name="和田 豊(WADA Yutaka)" userId="fa20f35b-555e-422c-8541-2d2fa1aa8ec6" providerId="ADAL" clId="{D009BA85-02CA-47E6-89EE-55578FDA8C57}" dt="2026-05-27T09:35:28.766" v="17394" actId="20577"/>
          <ac:spMkLst>
            <pc:docMk/>
            <pc:sldMk cId="2686793214" sldId="2147480901"/>
            <ac:spMk id="9" creationId="{7449DD68-3945-8AD3-1BDD-4771B13277F8}"/>
          </ac:spMkLst>
        </pc:spChg>
        <pc:spChg chg="add mod">
          <ac:chgData name="和田 豊(WADA Yutaka)" userId="fa20f35b-555e-422c-8541-2d2fa1aa8ec6" providerId="ADAL" clId="{D009BA85-02CA-47E6-89EE-55578FDA8C57}" dt="2026-05-27T07:07:42.136" v="17200" actId="14100"/>
          <ac:spMkLst>
            <pc:docMk/>
            <pc:sldMk cId="2686793214" sldId="2147480901"/>
            <ac:spMk id="10" creationId="{2834E07C-CD0F-9874-3456-8E946EDE8669}"/>
          </ac:spMkLst>
        </pc:spChg>
        <pc:spChg chg="mod">
          <ac:chgData name="和田 豊(WADA Yutaka)" userId="fa20f35b-555e-422c-8541-2d2fa1aa8ec6" providerId="ADAL" clId="{D009BA85-02CA-47E6-89EE-55578FDA8C57}" dt="2026-05-19T08:10:42.024" v="2092" actId="1036"/>
          <ac:spMkLst>
            <pc:docMk/>
            <pc:sldMk cId="2686793214" sldId="2147480901"/>
            <ac:spMk id="13" creationId="{05603716-E54E-66AD-04E5-F535DA48F5F4}"/>
          </ac:spMkLst>
        </pc:spChg>
        <pc:graphicFrameChg chg="add mod modGraphic">
          <ac:chgData name="和田 豊(WADA Yutaka)" userId="fa20f35b-555e-422c-8541-2d2fa1aa8ec6" providerId="ADAL" clId="{D009BA85-02CA-47E6-89EE-55578FDA8C57}" dt="2026-05-27T07:06:03.996" v="17198" actId="14734"/>
          <ac:graphicFrameMkLst>
            <pc:docMk/>
            <pc:sldMk cId="2686793214" sldId="2147480901"/>
            <ac:graphicFrameMk id="4" creationId="{975D6915-0011-333F-47F7-422F655629B2}"/>
          </ac:graphicFrameMkLst>
        </pc:graphicFrameChg>
        <pc:picChg chg="mod">
          <ac:chgData name="和田 豊(WADA Yutaka)" userId="fa20f35b-555e-422c-8541-2d2fa1aa8ec6" providerId="ADAL" clId="{D009BA85-02CA-47E6-89EE-55578FDA8C57}" dt="2026-05-27T07:04:56.437" v="17190" actId="1035"/>
          <ac:picMkLst>
            <pc:docMk/>
            <pc:sldMk cId="2686793214" sldId="2147480901"/>
            <ac:picMk id="11" creationId="{025D8310-5E42-CC98-FA02-75BBDC4C3682}"/>
          </ac:picMkLst>
        </pc:picChg>
      </pc:sldChg>
      <pc:sldChg chg="modSp add mod modNotesTx">
        <pc:chgData name="和田 豊(WADA Yutaka)" userId="fa20f35b-555e-422c-8541-2d2fa1aa8ec6" providerId="ADAL" clId="{D009BA85-02CA-47E6-89EE-55578FDA8C57}" dt="2026-06-02T01:48:54.723" v="20163" actId="20577"/>
        <pc:sldMkLst>
          <pc:docMk/>
          <pc:sldMk cId="1091378158" sldId="2147480902"/>
        </pc:sldMkLst>
        <pc:spChg chg="mod">
          <ac:chgData name="和田 豊(WADA Yutaka)" userId="fa20f35b-555e-422c-8541-2d2fa1aa8ec6" providerId="ADAL" clId="{D009BA85-02CA-47E6-89EE-55578FDA8C57}" dt="2026-05-21T01:24:16.917" v="16599" actId="20577"/>
          <ac:spMkLst>
            <pc:docMk/>
            <pc:sldMk cId="1091378158" sldId="2147480902"/>
            <ac:spMk id="2" creationId="{D3A4BAE9-D697-C2F5-E75C-289C5E12E860}"/>
          </ac:spMkLst>
        </pc:spChg>
        <pc:spChg chg="mod">
          <ac:chgData name="和田 豊(WADA Yutaka)" userId="fa20f35b-555e-422c-8541-2d2fa1aa8ec6" providerId="ADAL" clId="{D009BA85-02CA-47E6-89EE-55578FDA8C57}" dt="2026-05-20T09:51:17.888" v="13663" actId="115"/>
          <ac:spMkLst>
            <pc:docMk/>
            <pc:sldMk cId="1091378158" sldId="2147480902"/>
            <ac:spMk id="5" creationId="{DE5E02C9-0EBC-378B-3E7C-6016C11CE4AC}"/>
          </ac:spMkLst>
        </pc:spChg>
      </pc:sldChg>
      <pc:sldChg chg="modSp add mod modNotesTx">
        <pc:chgData name="和田 豊(WADA Yutaka)" userId="fa20f35b-555e-422c-8541-2d2fa1aa8ec6" providerId="ADAL" clId="{D009BA85-02CA-47E6-89EE-55578FDA8C57}" dt="2026-06-02T01:52:40.478" v="20500" actId="20577"/>
        <pc:sldMkLst>
          <pc:docMk/>
          <pc:sldMk cId="4220062387" sldId="2147480903"/>
        </pc:sldMkLst>
        <pc:spChg chg="mod">
          <ac:chgData name="和田 豊(WADA Yutaka)" userId="fa20f35b-555e-422c-8541-2d2fa1aa8ec6" providerId="ADAL" clId="{D009BA85-02CA-47E6-89EE-55578FDA8C57}" dt="2026-05-21T01:24:34.927" v="16614" actId="20577"/>
          <ac:spMkLst>
            <pc:docMk/>
            <pc:sldMk cId="4220062387" sldId="2147480903"/>
            <ac:spMk id="2" creationId="{1F8456CF-7E1E-F066-530C-7C8080D20D98}"/>
          </ac:spMkLst>
        </pc:spChg>
        <pc:spChg chg="mod">
          <ac:chgData name="和田 豊(WADA Yutaka)" userId="fa20f35b-555e-422c-8541-2d2fa1aa8ec6" providerId="ADAL" clId="{D009BA85-02CA-47E6-89EE-55578FDA8C57}" dt="2026-05-20T06:33:39.002" v="4327" actId="947"/>
          <ac:spMkLst>
            <pc:docMk/>
            <pc:sldMk cId="4220062387" sldId="2147480903"/>
            <ac:spMk id="5" creationId="{56B8887A-E33B-02FD-9CBA-9E7830CC38D7}"/>
          </ac:spMkLst>
        </pc:spChg>
        <pc:spChg chg="mod">
          <ac:chgData name="和田 豊(WADA Yutaka)" userId="fa20f35b-555e-422c-8541-2d2fa1aa8ec6" providerId="ADAL" clId="{D009BA85-02CA-47E6-89EE-55578FDA8C57}" dt="2026-05-20T06:34:04.709" v="4364" actId="1036"/>
          <ac:spMkLst>
            <pc:docMk/>
            <pc:sldMk cId="4220062387" sldId="2147480903"/>
            <ac:spMk id="7" creationId="{BAB73A89-5633-E52B-E3C2-B18BD356B8D9}"/>
          </ac:spMkLst>
        </pc:spChg>
        <pc:spChg chg="mod">
          <ac:chgData name="和田 豊(WADA Yutaka)" userId="fa20f35b-555e-422c-8541-2d2fa1aa8ec6" providerId="ADAL" clId="{D009BA85-02CA-47E6-89EE-55578FDA8C57}" dt="2026-05-20T06:34:04.709" v="4364" actId="1036"/>
          <ac:spMkLst>
            <pc:docMk/>
            <pc:sldMk cId="4220062387" sldId="2147480903"/>
            <ac:spMk id="8" creationId="{D1D63D75-AFBF-06F9-CAD2-09509E36E559}"/>
          </ac:spMkLst>
        </pc:spChg>
        <pc:spChg chg="mod">
          <ac:chgData name="和田 豊(WADA Yutaka)" userId="fa20f35b-555e-422c-8541-2d2fa1aa8ec6" providerId="ADAL" clId="{D009BA85-02CA-47E6-89EE-55578FDA8C57}" dt="2026-05-20T06:34:13.044" v="4373" actId="1036"/>
          <ac:spMkLst>
            <pc:docMk/>
            <pc:sldMk cId="4220062387" sldId="2147480903"/>
            <ac:spMk id="9" creationId="{9CE9B027-5229-1D05-9BE2-ABDFDF503C50}"/>
          </ac:spMkLst>
        </pc:spChg>
        <pc:spChg chg="mod">
          <ac:chgData name="和田 豊(WADA Yutaka)" userId="fa20f35b-555e-422c-8541-2d2fa1aa8ec6" providerId="ADAL" clId="{D009BA85-02CA-47E6-89EE-55578FDA8C57}" dt="2026-05-20T06:35:59.573" v="4385" actId="113"/>
          <ac:spMkLst>
            <pc:docMk/>
            <pc:sldMk cId="4220062387" sldId="2147480903"/>
            <ac:spMk id="15" creationId="{E41AD61F-1DE2-8C4F-16B9-8080374A8751}"/>
          </ac:spMkLst>
        </pc:spChg>
        <pc:graphicFrameChg chg="mod">
          <ac:chgData name="和田 豊(WADA Yutaka)" userId="fa20f35b-555e-422c-8541-2d2fa1aa8ec6" providerId="ADAL" clId="{D009BA85-02CA-47E6-89EE-55578FDA8C57}" dt="2026-05-20T06:33:53.519" v="4347" actId="1036"/>
          <ac:graphicFrameMkLst>
            <pc:docMk/>
            <pc:sldMk cId="4220062387" sldId="2147480903"/>
            <ac:graphicFrameMk id="3" creationId="{13F68B38-B58F-A6F9-1729-3FD3A42E3985}"/>
          </ac:graphicFrameMkLst>
        </pc:graphicFrameChg>
        <pc:picChg chg="mod">
          <ac:chgData name="和田 豊(WADA Yutaka)" userId="fa20f35b-555e-422c-8541-2d2fa1aa8ec6" providerId="ADAL" clId="{D009BA85-02CA-47E6-89EE-55578FDA8C57}" dt="2026-05-20T06:34:13.044" v="4373" actId="1036"/>
          <ac:picMkLst>
            <pc:docMk/>
            <pc:sldMk cId="4220062387" sldId="2147480903"/>
            <ac:picMk id="4" creationId="{A9B3B968-258A-BDDF-4075-4F317C5ED6EC}"/>
          </ac:picMkLst>
        </pc:picChg>
        <pc:picChg chg="mod">
          <ac:chgData name="和田 豊(WADA Yutaka)" userId="fa20f35b-555e-422c-8541-2d2fa1aa8ec6" providerId="ADAL" clId="{D009BA85-02CA-47E6-89EE-55578FDA8C57}" dt="2026-05-20T06:34:13.044" v="4373" actId="1036"/>
          <ac:picMkLst>
            <pc:docMk/>
            <pc:sldMk cId="4220062387" sldId="2147480903"/>
            <ac:picMk id="6" creationId="{6BB6FF64-9050-F58A-B86D-6956827C0E19}"/>
          </ac:picMkLst>
        </pc:picChg>
        <pc:picChg chg="mod">
          <ac:chgData name="和田 豊(WADA Yutaka)" userId="fa20f35b-555e-422c-8541-2d2fa1aa8ec6" providerId="ADAL" clId="{D009BA85-02CA-47E6-89EE-55578FDA8C57}" dt="2026-05-20T06:34:24.128" v="4374" actId="1076"/>
          <ac:picMkLst>
            <pc:docMk/>
            <pc:sldMk cId="4220062387" sldId="2147480903"/>
            <ac:picMk id="13" creationId="{4DDBF0A4-F689-83D9-19C6-C632C027B691}"/>
          </ac:picMkLst>
        </pc:picChg>
      </pc:sldChg>
      <pc:sldChg chg="delSp modSp add mod modNotesTx">
        <pc:chgData name="和田 豊(WADA Yutaka)" userId="fa20f35b-555e-422c-8541-2d2fa1aa8ec6" providerId="ADAL" clId="{D009BA85-02CA-47E6-89EE-55578FDA8C57}" dt="2026-06-02T00:48:00.057" v="18874" actId="20577"/>
        <pc:sldMkLst>
          <pc:docMk/>
          <pc:sldMk cId="1979863844" sldId="2147480904"/>
        </pc:sldMkLst>
        <pc:spChg chg="mod">
          <ac:chgData name="和田 豊(WADA Yutaka)" userId="fa20f35b-555e-422c-8541-2d2fa1aa8ec6" providerId="ADAL" clId="{D009BA85-02CA-47E6-89EE-55578FDA8C57}" dt="2026-05-27T09:46:46.520" v="17395" actId="6549"/>
          <ac:spMkLst>
            <pc:docMk/>
            <pc:sldMk cId="1979863844" sldId="2147480904"/>
            <ac:spMk id="2" creationId="{A08E997E-48AD-84AE-D096-13D83260252F}"/>
          </ac:spMkLst>
        </pc:spChg>
        <pc:spChg chg="mod">
          <ac:chgData name="和田 豊(WADA Yutaka)" userId="fa20f35b-555e-422c-8541-2d2fa1aa8ec6" providerId="ADAL" clId="{D009BA85-02CA-47E6-89EE-55578FDA8C57}" dt="2026-05-21T02:34:52.252" v="16843" actId="20577"/>
          <ac:spMkLst>
            <pc:docMk/>
            <pc:sldMk cId="1979863844" sldId="2147480904"/>
            <ac:spMk id="10" creationId="{9E9C84BB-B179-5298-9216-ED238D3AABFD}"/>
          </ac:spMkLst>
        </pc:spChg>
      </pc:sldChg>
      <pc:sldChg chg="addSp delSp modSp add mod modNotesTx">
        <pc:chgData name="和田 豊(WADA Yutaka)" userId="fa20f35b-555e-422c-8541-2d2fa1aa8ec6" providerId="ADAL" clId="{D009BA85-02CA-47E6-89EE-55578FDA8C57}" dt="2026-06-02T02:27:11.572" v="21469" actId="20577"/>
        <pc:sldMkLst>
          <pc:docMk/>
          <pc:sldMk cId="961961427" sldId="2147480905"/>
        </pc:sldMkLst>
        <pc:spChg chg="add mod ord">
          <ac:chgData name="和田 豊(WADA Yutaka)" userId="fa20f35b-555e-422c-8541-2d2fa1aa8ec6" providerId="ADAL" clId="{D009BA85-02CA-47E6-89EE-55578FDA8C57}" dt="2026-05-21T01:33:49.865" v="16692" actId="947"/>
          <ac:spMkLst>
            <pc:docMk/>
            <pc:sldMk cId="961961427" sldId="2147480905"/>
            <ac:spMk id="2" creationId="{1ACA6A2F-652B-E57E-601E-31C00C67D8F8}"/>
          </ac:spMkLst>
        </pc:spChg>
        <pc:spChg chg="mod">
          <ac:chgData name="和田 豊(WADA Yutaka)" userId="fa20f35b-555e-422c-8541-2d2fa1aa8ec6" providerId="ADAL" clId="{D009BA85-02CA-47E6-89EE-55578FDA8C57}" dt="2026-05-20T06:06:03.521" v="3935" actId="20577"/>
          <ac:spMkLst>
            <pc:docMk/>
            <pc:sldMk cId="961961427" sldId="2147480905"/>
            <ac:spMk id="4" creationId="{2A33CE8A-F0BF-5A85-2BF2-B1EF646046D9}"/>
          </ac:spMkLst>
        </pc:spChg>
        <pc:spChg chg="add mod ord">
          <ac:chgData name="和田 豊(WADA Yutaka)" userId="fa20f35b-555e-422c-8541-2d2fa1aa8ec6" providerId="ADAL" clId="{D009BA85-02CA-47E6-89EE-55578FDA8C57}" dt="2026-05-20T06:46:54.677" v="4726" actId="1036"/>
          <ac:spMkLst>
            <pc:docMk/>
            <pc:sldMk cId="961961427" sldId="2147480905"/>
            <ac:spMk id="9" creationId="{21E47DEB-7FA9-0A79-026E-BF34CACF195C}"/>
          </ac:spMkLst>
        </pc:spChg>
        <pc:spChg chg="add mod">
          <ac:chgData name="和田 豊(WADA Yutaka)" userId="fa20f35b-555e-422c-8541-2d2fa1aa8ec6" providerId="ADAL" clId="{D009BA85-02CA-47E6-89EE-55578FDA8C57}" dt="2026-05-20T06:46:54.677" v="4726" actId="1036"/>
          <ac:spMkLst>
            <pc:docMk/>
            <pc:sldMk cId="961961427" sldId="2147480905"/>
            <ac:spMk id="11" creationId="{B855E40D-A44A-DFA2-0683-B112F1CEADFD}"/>
          </ac:spMkLst>
        </pc:spChg>
        <pc:spChg chg="add mod">
          <ac:chgData name="和田 豊(WADA Yutaka)" userId="fa20f35b-555e-422c-8541-2d2fa1aa8ec6" providerId="ADAL" clId="{D009BA85-02CA-47E6-89EE-55578FDA8C57}" dt="2026-05-20T06:46:54.677" v="4726" actId="1036"/>
          <ac:spMkLst>
            <pc:docMk/>
            <pc:sldMk cId="961961427" sldId="2147480905"/>
            <ac:spMk id="12" creationId="{ECFA2351-846F-8569-574A-1A69BFB3B2D4}"/>
          </ac:spMkLst>
        </pc:spChg>
        <pc:spChg chg="add mod">
          <ac:chgData name="和田 豊(WADA Yutaka)" userId="fa20f35b-555e-422c-8541-2d2fa1aa8ec6" providerId="ADAL" clId="{D009BA85-02CA-47E6-89EE-55578FDA8C57}" dt="2026-05-20T06:46:54.677" v="4726" actId="1036"/>
          <ac:spMkLst>
            <pc:docMk/>
            <pc:sldMk cId="961961427" sldId="2147480905"/>
            <ac:spMk id="13" creationId="{9B2786E3-24B1-DA88-944B-A51FFAE18C7A}"/>
          </ac:spMkLst>
        </pc:spChg>
        <pc:spChg chg="add mod">
          <ac:chgData name="和田 豊(WADA Yutaka)" userId="fa20f35b-555e-422c-8541-2d2fa1aa8ec6" providerId="ADAL" clId="{D009BA85-02CA-47E6-89EE-55578FDA8C57}" dt="2026-05-20T06:46:54.677" v="4726" actId="1036"/>
          <ac:spMkLst>
            <pc:docMk/>
            <pc:sldMk cId="961961427" sldId="2147480905"/>
            <ac:spMk id="14" creationId="{68E29601-BD02-FB67-B72D-3D4AE2C47A1B}"/>
          </ac:spMkLst>
        </pc:spChg>
        <pc:spChg chg="add mod">
          <ac:chgData name="和田 豊(WADA Yutaka)" userId="fa20f35b-555e-422c-8541-2d2fa1aa8ec6" providerId="ADAL" clId="{D009BA85-02CA-47E6-89EE-55578FDA8C57}" dt="2026-05-20T06:46:54.677" v="4726" actId="1036"/>
          <ac:spMkLst>
            <pc:docMk/>
            <pc:sldMk cId="961961427" sldId="2147480905"/>
            <ac:spMk id="15" creationId="{D90E2C38-9481-CF79-F7CF-24FB6F7AE1FF}"/>
          </ac:spMkLst>
        </pc:spChg>
        <pc:picChg chg="add mod">
          <ac:chgData name="和田 豊(WADA Yutaka)" userId="fa20f35b-555e-422c-8541-2d2fa1aa8ec6" providerId="ADAL" clId="{D009BA85-02CA-47E6-89EE-55578FDA8C57}" dt="2026-05-20T06:46:54.677" v="4726" actId="1036"/>
          <ac:picMkLst>
            <pc:docMk/>
            <pc:sldMk cId="961961427" sldId="2147480905"/>
            <ac:picMk id="6" creationId="{5C3508C7-6885-5B75-6E98-A62F9060ACF9}"/>
          </ac:picMkLst>
        </pc:picChg>
        <pc:picChg chg="add mod modCrop">
          <ac:chgData name="和田 豊(WADA Yutaka)" userId="fa20f35b-555e-422c-8541-2d2fa1aa8ec6" providerId="ADAL" clId="{D009BA85-02CA-47E6-89EE-55578FDA8C57}" dt="2026-05-20T06:46:54.677" v="4726" actId="1036"/>
          <ac:picMkLst>
            <pc:docMk/>
            <pc:sldMk cId="961961427" sldId="2147480905"/>
            <ac:picMk id="8" creationId="{A48641C7-0642-1D35-4F28-9087749ADCDE}"/>
          </ac:picMkLst>
        </pc:picChg>
        <pc:picChg chg="add mod ord modCrop">
          <ac:chgData name="和田 豊(WADA Yutaka)" userId="fa20f35b-555e-422c-8541-2d2fa1aa8ec6" providerId="ADAL" clId="{D009BA85-02CA-47E6-89EE-55578FDA8C57}" dt="2026-05-20T05:59:20.851" v="3889" actId="14100"/>
          <ac:picMkLst>
            <pc:docMk/>
            <pc:sldMk cId="961961427" sldId="2147480905"/>
            <ac:picMk id="10" creationId="{92A94ABD-6B6B-9839-3AC7-D703C9FCB657}"/>
          </ac:picMkLst>
        </pc:picChg>
        <pc:picChg chg="add mod">
          <ac:chgData name="和田 豊(WADA Yutaka)" userId="fa20f35b-555e-422c-8541-2d2fa1aa8ec6" providerId="ADAL" clId="{D009BA85-02CA-47E6-89EE-55578FDA8C57}" dt="2026-05-20T05:34:47.007" v="3542" actId="1038"/>
          <ac:picMkLst>
            <pc:docMk/>
            <pc:sldMk cId="961961427" sldId="2147480905"/>
            <ac:picMk id="1026" creationId="{D67578BE-F040-A18A-3321-4410C30BF536}"/>
          </ac:picMkLst>
        </pc:picChg>
      </pc:sldChg>
      <pc:sldChg chg="delSp modSp add mod modNotesTx">
        <pc:chgData name="和田 豊(WADA Yutaka)" userId="fa20f35b-555e-422c-8541-2d2fa1aa8ec6" providerId="ADAL" clId="{D009BA85-02CA-47E6-89EE-55578FDA8C57}" dt="2026-06-02T01:50:18.022" v="20239" actId="20577"/>
        <pc:sldMkLst>
          <pc:docMk/>
          <pc:sldMk cId="1556871953" sldId="2147480907"/>
        </pc:sldMkLst>
        <pc:spChg chg="mod">
          <ac:chgData name="和田 豊(WADA Yutaka)" userId="fa20f35b-555e-422c-8541-2d2fa1aa8ec6" providerId="ADAL" clId="{D009BA85-02CA-47E6-89EE-55578FDA8C57}" dt="2026-05-20T06:40:13.549" v="4624" actId="403"/>
          <ac:spMkLst>
            <pc:docMk/>
            <pc:sldMk cId="1556871953" sldId="2147480907"/>
            <ac:spMk id="16" creationId="{3E1B19A6-9009-6A4D-DDAA-81619E6DBDF6}"/>
          </ac:spMkLst>
        </pc:spChg>
        <pc:picChg chg="mod">
          <ac:chgData name="和田 豊(WADA Yutaka)" userId="fa20f35b-555e-422c-8541-2d2fa1aa8ec6" providerId="ADAL" clId="{D009BA85-02CA-47E6-89EE-55578FDA8C57}" dt="2026-05-20T06:40:18.346" v="4629" actId="1038"/>
          <ac:picMkLst>
            <pc:docMk/>
            <pc:sldMk cId="1556871953" sldId="2147480907"/>
            <ac:picMk id="4" creationId="{BDACBEAE-6EDC-4EBB-C7C1-764C2480EF25}"/>
          </ac:picMkLst>
        </pc:picChg>
        <pc:picChg chg="mod">
          <ac:chgData name="和田 豊(WADA Yutaka)" userId="fa20f35b-555e-422c-8541-2d2fa1aa8ec6" providerId="ADAL" clId="{D009BA85-02CA-47E6-89EE-55578FDA8C57}" dt="2026-05-20T06:42:54.619" v="4635" actId="1076"/>
          <ac:picMkLst>
            <pc:docMk/>
            <pc:sldMk cId="1556871953" sldId="2147480907"/>
            <ac:picMk id="6" creationId="{AED76D97-BCDA-682C-4558-80E81AF3A1D3}"/>
          </ac:picMkLst>
        </pc:picChg>
        <pc:picChg chg="mod">
          <ac:chgData name="和田 豊(WADA Yutaka)" userId="fa20f35b-555e-422c-8541-2d2fa1aa8ec6" providerId="ADAL" clId="{D009BA85-02CA-47E6-89EE-55578FDA8C57}" dt="2026-05-20T06:40:32.750" v="4633" actId="1076"/>
          <ac:picMkLst>
            <pc:docMk/>
            <pc:sldMk cId="1556871953" sldId="2147480907"/>
            <ac:picMk id="18" creationId="{38988FD1-CF61-204D-F3CB-8F082D4B09D7}"/>
          </ac:picMkLst>
        </pc:picChg>
      </pc:sldChg>
      <pc:sldChg chg="modSp add mod modNotesTx">
        <pc:chgData name="和田 豊(WADA Yutaka)" userId="fa20f35b-555e-422c-8541-2d2fa1aa8ec6" providerId="ADAL" clId="{D009BA85-02CA-47E6-89EE-55578FDA8C57}" dt="2026-06-02T02:11:43.267" v="21013" actId="20577"/>
        <pc:sldMkLst>
          <pc:docMk/>
          <pc:sldMk cId="3113654085" sldId="2147480910"/>
        </pc:sldMkLst>
        <pc:spChg chg="mod">
          <ac:chgData name="和田 豊(WADA Yutaka)" userId="fa20f35b-555e-422c-8541-2d2fa1aa8ec6" providerId="ADAL" clId="{D009BA85-02CA-47E6-89EE-55578FDA8C57}" dt="2026-05-27T08:16:28.999" v="17352" actId="403"/>
          <ac:spMkLst>
            <pc:docMk/>
            <pc:sldMk cId="3113654085" sldId="2147480910"/>
            <ac:spMk id="34" creationId="{18B855B0-C3D5-A6E5-D8DE-C395DFF15CE9}"/>
          </ac:spMkLst>
        </pc:spChg>
      </pc:sldChg>
    </pc:docChg>
  </pc:docChgLst>
  <pc:docChgLst>
    <pc:chgData name="小林 勇壮(KOBAYASHI Yuso)" userId="a94085cc-06c1-4dfd-8428-90e2f5bad0b3" providerId="ADAL" clId="{54A6CD1F-6366-4DEB-ABCE-1C91FECF998A}"/>
    <pc:docChg chg="modSld">
      <pc:chgData name="小林 勇壮(KOBAYASHI Yuso)" userId="a94085cc-06c1-4dfd-8428-90e2f5bad0b3" providerId="ADAL" clId="{54A6CD1F-6366-4DEB-ABCE-1C91FECF998A}" dt="2026-06-07T23:49:43.554" v="36" actId="20577"/>
      <pc:docMkLst>
        <pc:docMk/>
      </pc:docMkLst>
      <pc:sldChg chg="modNotesTx">
        <pc:chgData name="小林 勇壮(KOBAYASHI Yuso)" userId="a94085cc-06c1-4dfd-8428-90e2f5bad0b3" providerId="ADAL" clId="{54A6CD1F-6366-4DEB-ABCE-1C91FECF998A}" dt="2026-06-07T23:49:43.554" v="36" actId="20577"/>
        <pc:sldMkLst>
          <pc:docMk/>
          <pc:sldMk cId="961961427" sldId="21474809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413" cy="495300"/>
          </a:xfrm>
          <a:prstGeom prst="rect">
            <a:avLst/>
          </a:prstGeom>
        </p:spPr>
        <p:txBody>
          <a:bodyPr vert="horz" lIns="91381" tIns="45691" rIns="91381"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381" tIns="45691" rIns="91381" bIns="45691" rtlCol="0"/>
          <a:lstStyle>
            <a:lvl1pPr algn="r">
              <a:defRPr sz="1200"/>
            </a:lvl1pPr>
          </a:lstStyle>
          <a:p>
            <a:fld id="{198A8D44-12CF-4FAD-A6F4-0D3108F1A574}" type="datetimeFigureOut">
              <a:rPr kumimoji="1" lang="ja-JP" altLang="en-US" smtClean="0"/>
              <a:t>2026/6/8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381" tIns="45691" rIns="91381" bIns="45691" rtlCol="0" anchor="ctr"/>
          <a:lstStyle/>
          <a:p>
            <a:endParaRPr lang="ja-JP" altLang="en-US"/>
          </a:p>
        </p:txBody>
      </p:sp>
      <p:sp>
        <p:nvSpPr>
          <p:cNvPr id="5" name="ノート プレースホルダー 4"/>
          <p:cNvSpPr>
            <a:spLocks noGrp="1"/>
          </p:cNvSpPr>
          <p:nvPr>
            <p:ph type="body" sz="quarter" idx="3"/>
          </p:nvPr>
        </p:nvSpPr>
        <p:spPr>
          <a:xfrm>
            <a:off x="673104" y="4748213"/>
            <a:ext cx="5389563" cy="3884612"/>
          </a:xfrm>
          <a:prstGeom prst="rect">
            <a:avLst/>
          </a:prstGeom>
        </p:spPr>
        <p:txBody>
          <a:bodyPr vert="horz" lIns="91381" tIns="45691" rIns="91381"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014"/>
            <a:ext cx="2919413" cy="495300"/>
          </a:xfrm>
          <a:prstGeom prst="rect">
            <a:avLst/>
          </a:prstGeom>
        </p:spPr>
        <p:txBody>
          <a:bodyPr vert="horz" lIns="91381" tIns="45691" rIns="91381"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381" tIns="45691" rIns="91381" bIns="45691" rtlCol="0" anchor="b"/>
          <a:lstStyle>
            <a:lvl1pPr algn="r">
              <a:defRPr sz="1200"/>
            </a:lvl1pPr>
          </a:lstStyle>
          <a:p>
            <a:fld id="{783A32CA-5975-46A1-8437-2B09311F045D}" type="slidenum">
              <a:rPr kumimoji="1" lang="ja-JP" altLang="en-US" smtClean="0"/>
              <a:t>‹#›</a:t>
            </a:fld>
            <a:endParaRPr kumimoji="1" lang="ja-JP" altLang="en-US"/>
          </a:p>
        </p:txBody>
      </p:sp>
    </p:spTree>
    <p:extLst>
      <p:ext uri="{BB962C8B-B14F-4D97-AF65-F5344CB8AC3E}">
        <p14:creationId xmlns:p14="http://schemas.microsoft.com/office/powerpoint/2010/main" val="22667534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ousai.go.jp/oukyu/hinanjouhou/r3_hinanjouhou_guideli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sz="1100" dirty="0"/>
              <a:t>これまで「新たな防災気象情報」という表現を用いることが多かったですが、一般の方により聞き馴染みのある「警報・注意報」という表現を活かしたタイトルとしました。</a:t>
            </a:r>
            <a:endParaRPr kumimoji="1" lang="en-US" altLang="ja-JP" sz="1100" dirty="0"/>
          </a:p>
          <a:p>
            <a:pPr marL="171450" indent="-171450">
              <a:buFont typeface="Arial" panose="020B0604020202020204" pitchFamily="34" charset="0"/>
              <a:buChar char="•"/>
            </a:pPr>
            <a:endParaRPr kumimoji="1" lang="en-US" altLang="ja-JP" sz="1100" dirty="0"/>
          </a:p>
        </p:txBody>
      </p:sp>
      <p:sp>
        <p:nvSpPr>
          <p:cNvPr id="4" name="スライド番号プレースホルダー 3"/>
          <p:cNvSpPr>
            <a:spLocks noGrp="1"/>
          </p:cNvSpPr>
          <p:nvPr>
            <p:ph type="sldNum" sz="quarter" idx="5"/>
          </p:nvPr>
        </p:nvSpPr>
        <p:spPr/>
        <p:txBody>
          <a:bodyPr/>
          <a:lstStyle/>
          <a:p>
            <a:fld id="{783A32CA-5975-46A1-8437-2B09311F045D}" type="slidenum">
              <a:rPr kumimoji="1" lang="ja-JP" altLang="en-US" smtClean="0"/>
              <a:t>0</a:t>
            </a:fld>
            <a:endParaRPr kumimoji="1" lang="ja-JP" altLang="en-US"/>
          </a:p>
        </p:txBody>
      </p:sp>
    </p:spTree>
    <p:extLst>
      <p:ext uri="{BB962C8B-B14F-4D97-AF65-F5344CB8AC3E}">
        <p14:creationId xmlns:p14="http://schemas.microsoft.com/office/powerpoint/2010/main" val="175994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B199-358C-6E1F-C41C-8191BF166B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936B96-DC98-FCF6-7664-A5E1BE7F42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186B03-BEB4-205A-C0E9-C4409839786F}"/>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高潮は頻度が少なく十分に理解していない方も多いと思われるため、現象の基本的なメカニズムについての説明も含めています。</a:t>
            </a:r>
            <a:endParaRPr kumimoji="1" lang="en-US" altLang="ja-JP" dirty="0"/>
          </a:p>
          <a:p>
            <a:pPr marL="628650" lvl="1" indent="-171450">
              <a:buFont typeface="Arial" panose="020B0604020202020204" pitchFamily="34" charset="0"/>
              <a:buChar char="•"/>
            </a:pPr>
            <a:r>
              <a:rPr kumimoji="1" lang="ja-JP" altLang="en-US" dirty="0"/>
              <a:t>波浪と異なり、海面が上昇して海水が一気に押し寄せる（急激に浸水深が増したり、家屋を破壊しうる）危険な現象であることを強調してください。</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写真を入れることで、情報と災害（避難の必要性）のイメージを結びつけることを狙っています。</a:t>
            </a:r>
            <a:br>
              <a:rPr kumimoji="1" lang="en-US" altLang="ja-JP" dirty="0"/>
            </a:br>
            <a:r>
              <a:rPr kumimoji="1" lang="ja-JP" altLang="en-US" dirty="0"/>
              <a:t>（聴講者がより身近に感じられる災害の写真に差し替えることも効果的）</a:t>
            </a:r>
            <a:endParaRPr kumimoji="1" lang="en-US" altLang="ja-JP" dirty="0"/>
          </a:p>
          <a:p>
            <a:pPr marL="171450" lvl="0" indent="-171450">
              <a:buFont typeface="Arial" panose="020B0604020202020204" pitchFamily="34" charset="0"/>
              <a:buChar char="•"/>
            </a:pPr>
            <a:r>
              <a:rPr kumimoji="1" lang="ja-JP" altLang="en-US" dirty="0"/>
              <a:t>なお、波の打ち上げ高を詳細に予測する「高潮予報海岸」については、現状では富山県の一部地域のみに導入されているので、本資料では割愛しました。</a:t>
            </a:r>
          </a:p>
        </p:txBody>
      </p:sp>
      <p:sp>
        <p:nvSpPr>
          <p:cNvPr id="4" name="スライド番号プレースホルダー 3">
            <a:extLst>
              <a:ext uri="{FF2B5EF4-FFF2-40B4-BE49-F238E27FC236}">
                <a16:creationId xmlns:a16="http://schemas.microsoft.com/office/drawing/2014/main" id="{E833C1EF-3433-D277-F5A2-6E57ADAA91B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3A32CA-5975-46A1-8437-2B09311F045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099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F1A1-44DB-F982-5160-6B37737113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C90AC2-FBAA-C9B0-FAF5-B2468512B0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E82469-639B-5E39-BEDB-3377937002BA}"/>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警戒レベル</a:t>
            </a:r>
            <a:r>
              <a:rPr kumimoji="1" lang="en-US" altLang="ja-JP" dirty="0"/>
              <a:t>1</a:t>
            </a:r>
            <a:r>
              <a:rPr kumimoji="1" lang="ja-JP" altLang="en-US" dirty="0"/>
              <a:t>は早期注意情報とされていますが、具体的にレベル</a:t>
            </a:r>
            <a:r>
              <a:rPr kumimoji="1" lang="en-US" altLang="ja-JP" dirty="0"/>
              <a:t>1</a:t>
            </a:r>
            <a:r>
              <a:rPr kumimoji="1" lang="ja-JP" altLang="en-US" dirty="0"/>
              <a:t>に該当するのは箱書きの記載の場合です。</a:t>
            </a:r>
            <a:endParaRPr kumimoji="1" lang="en-US" altLang="ja-JP" dirty="0"/>
          </a:p>
          <a:p>
            <a:pPr marL="171450" indent="-171450">
              <a:buFont typeface="Arial" panose="020B0604020202020204" pitchFamily="34" charset="0"/>
              <a:buChar char="•"/>
            </a:pPr>
            <a:r>
              <a:rPr kumimoji="1" lang="ja-JP" altLang="en-US" dirty="0"/>
              <a:t>先になるほど期間の幅が広くなることや、</a:t>
            </a:r>
            <a:r>
              <a:rPr kumimoji="1" lang="en-US" altLang="ja-JP" dirty="0"/>
              <a:t>3</a:t>
            </a:r>
            <a:r>
              <a:rPr kumimoji="1" lang="ja-JP" altLang="en-US" dirty="0"/>
              <a:t>～</a:t>
            </a:r>
            <a:r>
              <a:rPr kumimoji="1" lang="en-US" altLang="ja-JP" dirty="0"/>
              <a:t>5</a:t>
            </a:r>
            <a:r>
              <a:rPr kumimoji="1" lang="ja-JP" altLang="en-US" dirty="0"/>
              <a:t>日先は大雨と土砂災害を区別しないことに留意が必要です。</a:t>
            </a:r>
            <a:endParaRPr kumimoji="1" lang="en-US" altLang="ja-JP" dirty="0"/>
          </a:p>
          <a:p>
            <a:pPr marL="171450" indent="-171450">
              <a:buFont typeface="Arial" panose="020B0604020202020204" pitchFamily="34" charset="0"/>
              <a:buChar char="•"/>
            </a:pPr>
            <a:r>
              <a:rPr kumimoji="1" lang="ja-JP" altLang="en-US" dirty="0"/>
              <a:t>なお、「河川氾濫」は現状では技術的に困難で警報級の可能性を予想していませんが、一般には「大雨」の警報級の可能性がある場合には、「河川氾濫」の危険性も高まるので、心構えを高めていただく必要があります。</a:t>
            </a:r>
            <a:endParaRPr kumimoji="1" lang="en-US" altLang="ja-JP" dirty="0"/>
          </a:p>
        </p:txBody>
      </p:sp>
      <p:sp>
        <p:nvSpPr>
          <p:cNvPr id="4" name="スライド番号プレースホルダー 3">
            <a:extLst>
              <a:ext uri="{FF2B5EF4-FFF2-40B4-BE49-F238E27FC236}">
                <a16:creationId xmlns:a16="http://schemas.microsoft.com/office/drawing/2014/main" id="{B60B003C-66C0-D4AD-797C-73C1E5751194}"/>
              </a:ext>
            </a:extLst>
          </p:cNvPr>
          <p:cNvSpPr>
            <a:spLocks noGrp="1"/>
          </p:cNvSpPr>
          <p:nvPr>
            <p:ph type="sldNum" sz="quarter" idx="5"/>
          </p:nvPr>
        </p:nvSpPr>
        <p:spPr/>
        <p:txBody>
          <a:bodyPr/>
          <a:lstStyle/>
          <a:p>
            <a:fld id="{783A32CA-5975-46A1-8437-2B09311F045D}" type="slidenum">
              <a:rPr kumimoji="1" lang="ja-JP" altLang="en-US" smtClean="0"/>
              <a:t>10</a:t>
            </a:fld>
            <a:endParaRPr kumimoji="1" lang="ja-JP" altLang="en-US"/>
          </a:p>
        </p:txBody>
      </p:sp>
    </p:spTree>
    <p:extLst>
      <p:ext uri="{BB962C8B-B14F-4D97-AF65-F5344CB8AC3E}">
        <p14:creationId xmlns:p14="http://schemas.microsoft.com/office/powerpoint/2010/main" val="405318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F0523-66FF-BAF3-9CCD-27CDA66E7C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B9BB63-A9F8-07AA-A548-2547E1D66C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5BCAD0-4F75-B5B6-DC55-EA51FEF9B9A6}"/>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各種気象情報を「気象防災速報」と「気象解説情報」に分類しました。</a:t>
            </a:r>
            <a:endParaRPr kumimoji="1" lang="en-US" altLang="ja-JP" dirty="0"/>
          </a:p>
          <a:p>
            <a:pPr marL="171450" indent="-171450">
              <a:buFont typeface="Arial" panose="020B0604020202020204" pitchFamily="34" charset="0"/>
              <a:buChar char="•"/>
            </a:pPr>
            <a:r>
              <a:rPr kumimoji="1" lang="ja-JP" altLang="en-US" dirty="0"/>
              <a:t>中でも、大雨に関係する気象防災速報（記録的短時間大雨、線状降水帯発生／直前予測）は、テレビ報道などで覚知するケースが多いと思われるので、このような情報の存在と、キーワード、「特に速やかな行動が必要」ということだけ覚えていただきたいです。</a:t>
            </a:r>
            <a:endParaRPr kumimoji="1" lang="en-US" altLang="ja-JP" dirty="0"/>
          </a:p>
        </p:txBody>
      </p:sp>
      <p:sp>
        <p:nvSpPr>
          <p:cNvPr id="4" name="スライド番号プレースホルダー 3">
            <a:extLst>
              <a:ext uri="{FF2B5EF4-FFF2-40B4-BE49-F238E27FC236}">
                <a16:creationId xmlns:a16="http://schemas.microsoft.com/office/drawing/2014/main" id="{2570ED26-3096-0742-4B7E-0809B8F49223}"/>
              </a:ext>
            </a:extLst>
          </p:cNvPr>
          <p:cNvSpPr>
            <a:spLocks noGrp="1"/>
          </p:cNvSpPr>
          <p:nvPr>
            <p:ph type="sldNum" sz="quarter" idx="5"/>
          </p:nvPr>
        </p:nvSpPr>
        <p:spPr/>
        <p:txBody>
          <a:bodyPr/>
          <a:lstStyle/>
          <a:p>
            <a:fld id="{783A32CA-5975-46A1-8437-2B09311F045D}" type="slidenum">
              <a:rPr kumimoji="1" lang="ja-JP" altLang="en-US" smtClean="0"/>
              <a:t>11</a:t>
            </a:fld>
            <a:endParaRPr kumimoji="1" lang="ja-JP" altLang="en-US"/>
          </a:p>
        </p:txBody>
      </p:sp>
    </p:spTree>
    <p:extLst>
      <p:ext uri="{BB962C8B-B14F-4D97-AF65-F5344CB8AC3E}">
        <p14:creationId xmlns:p14="http://schemas.microsoft.com/office/powerpoint/2010/main" val="202247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92C51-D885-0547-42B5-4A318708FB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630064-5873-DBD0-35A2-C3D2FE8748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9377F7-6FBF-F7A0-A920-708F3A2641A0}"/>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これら情報については、気象庁ホームページで入手できます。</a:t>
            </a:r>
            <a:endParaRPr kumimoji="1" lang="en-US" altLang="ja-JP" dirty="0"/>
          </a:p>
          <a:p>
            <a:pPr marL="171450" indent="-171450">
              <a:buFont typeface="Arial" panose="020B0604020202020204" pitchFamily="34" charset="0"/>
              <a:buChar char="•"/>
            </a:pPr>
            <a:r>
              <a:rPr kumimoji="1" lang="ja-JP" altLang="en-US" dirty="0"/>
              <a:t>また、各種情報を任意に組み合わせて表示できる「あなたの街の防災情報」も</a:t>
            </a:r>
            <a:r>
              <a:rPr kumimoji="1" lang="ja-JP" altLang="en-US"/>
              <a:t>是非利用お願いします。</a:t>
            </a:r>
            <a:endParaRPr kumimoji="1" lang="en-US" altLang="ja-JP" dirty="0"/>
          </a:p>
          <a:p>
            <a:pPr marL="628650" lvl="1" indent="-171450">
              <a:buFont typeface="Arial" panose="020B0604020202020204" pitchFamily="34" charset="0"/>
              <a:buChar char="•"/>
            </a:pPr>
            <a:r>
              <a:rPr kumimoji="1" lang="ja-JP" altLang="en-US" dirty="0"/>
              <a:t>聴講者に見てほしい情報にあらかじめカスタマイズして、その</a:t>
            </a:r>
            <a:r>
              <a:rPr kumimoji="1" lang="en-US" altLang="ja-JP" dirty="0"/>
              <a:t>URL</a:t>
            </a:r>
            <a:r>
              <a:rPr kumimoji="1" lang="ja-JP" altLang="en-US" dirty="0"/>
              <a:t>を共有することも効果的です。</a:t>
            </a:r>
            <a:br>
              <a:rPr kumimoji="1" lang="en-US" altLang="ja-JP" dirty="0"/>
            </a:br>
            <a:r>
              <a:rPr kumimoji="1" lang="ja-JP" altLang="en-US" dirty="0"/>
              <a:t>（資料中の</a:t>
            </a:r>
            <a:r>
              <a:rPr kumimoji="1" lang="en-US" altLang="ja-JP" dirty="0"/>
              <a:t>QR</a:t>
            </a:r>
            <a:r>
              <a:rPr kumimoji="1" lang="ja-JP" altLang="en-US" dirty="0"/>
              <a:t>コードは何もカスタマイズされていない状態の</a:t>
            </a:r>
            <a:r>
              <a:rPr kumimoji="1" lang="en-US" altLang="ja-JP" dirty="0"/>
              <a:t>URL</a:t>
            </a:r>
            <a:r>
              <a:rPr kumimoji="1" lang="ja-JP" altLang="en-US" dirty="0"/>
              <a:t>）</a:t>
            </a:r>
            <a:endParaRPr kumimoji="1" lang="en-US" altLang="ja-JP" dirty="0"/>
          </a:p>
        </p:txBody>
      </p:sp>
      <p:sp>
        <p:nvSpPr>
          <p:cNvPr id="4" name="スライド番号プレースホルダー 3">
            <a:extLst>
              <a:ext uri="{FF2B5EF4-FFF2-40B4-BE49-F238E27FC236}">
                <a16:creationId xmlns:a16="http://schemas.microsoft.com/office/drawing/2014/main" id="{459D9CEC-318C-FB2B-DE35-F90106D45C76}"/>
              </a:ext>
            </a:extLst>
          </p:cNvPr>
          <p:cNvSpPr>
            <a:spLocks noGrp="1"/>
          </p:cNvSpPr>
          <p:nvPr>
            <p:ph type="sldNum" sz="quarter" idx="5"/>
          </p:nvPr>
        </p:nvSpPr>
        <p:spPr/>
        <p:txBody>
          <a:bodyPr/>
          <a:lstStyle/>
          <a:p>
            <a:fld id="{783A32CA-5975-46A1-8437-2B09311F045D}" type="slidenum">
              <a:rPr kumimoji="1" lang="ja-JP" altLang="en-US" smtClean="0"/>
              <a:t>12</a:t>
            </a:fld>
            <a:endParaRPr kumimoji="1" lang="ja-JP" altLang="en-US"/>
          </a:p>
        </p:txBody>
      </p:sp>
    </p:spTree>
    <p:extLst>
      <p:ext uri="{BB962C8B-B14F-4D97-AF65-F5344CB8AC3E}">
        <p14:creationId xmlns:p14="http://schemas.microsoft.com/office/powerpoint/2010/main" val="378955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B485-B348-A9FC-21D7-A86379C4DE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B984A0-55D5-D970-EC4B-47068EF8CD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9328A9-A1EA-E7A1-A9A4-7B0370F132DD}"/>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新たな気象警報・注意報のポイント（改善のポイント）は以下の</a:t>
            </a:r>
            <a:r>
              <a:rPr kumimoji="1" lang="en-US" altLang="ja-JP" dirty="0"/>
              <a:t>3</a:t>
            </a:r>
            <a:r>
              <a:rPr kumimoji="1" lang="ja-JP" altLang="en-US" dirty="0"/>
              <a:t>つです。</a:t>
            </a:r>
            <a:endParaRPr kumimoji="1" lang="en-US" altLang="ja-JP" dirty="0"/>
          </a:p>
          <a:p>
            <a:pPr marL="628650" lvl="1" indent="-171450">
              <a:buFont typeface="Arial" panose="020B0604020202020204" pitchFamily="34" charset="0"/>
              <a:buChar char="•"/>
            </a:pPr>
            <a:r>
              <a:rPr kumimoji="1" lang="ja-JP" altLang="en-US" dirty="0"/>
              <a:t>警報・注意報の名称に、警戒レベルにあわせた数字を付けて発表することで、とるべき避難行動との関係を分かりやすくしました。</a:t>
            </a:r>
            <a:endParaRPr kumimoji="1" lang="en-US" altLang="ja-JP" dirty="0"/>
          </a:p>
          <a:p>
            <a:pPr marL="628650" lvl="1" indent="-171450">
              <a:buFont typeface="Arial" panose="020B0604020202020204" pitchFamily="34" charset="0"/>
              <a:buChar char="•"/>
            </a:pPr>
            <a:r>
              <a:rPr kumimoji="1" lang="ja-JP" altLang="en-US" dirty="0"/>
              <a:t>レベル</a:t>
            </a:r>
            <a:r>
              <a:rPr kumimoji="1" lang="en-US" altLang="ja-JP" dirty="0"/>
              <a:t>4</a:t>
            </a:r>
            <a:r>
              <a:rPr kumimoji="1" lang="ja-JP" altLang="en-US" dirty="0"/>
              <a:t>に相当に対応する情報の名称として、「危険警報」を新設しました。ただし、「危険警報」という名称以上に、「レベル</a:t>
            </a:r>
            <a:r>
              <a:rPr kumimoji="1" lang="en-US" altLang="ja-JP" dirty="0"/>
              <a:t>4</a:t>
            </a:r>
            <a:r>
              <a:rPr kumimoji="1" lang="ja-JP" altLang="en-US" dirty="0"/>
              <a:t>」という数字と「危険な場所から全員避難」ということを覚えていただきたいと思います。</a:t>
            </a:r>
            <a:endParaRPr kumimoji="1" lang="en-US" altLang="ja-JP" dirty="0"/>
          </a:p>
          <a:p>
            <a:pPr marL="628650" lvl="1" indent="-171450">
              <a:buFont typeface="Arial" panose="020B0604020202020204" pitchFamily="34" charset="0"/>
              <a:buChar char="•"/>
            </a:pPr>
            <a:r>
              <a:rPr kumimoji="1" lang="ja-JP" altLang="en-US" dirty="0"/>
              <a:t>避難が必要となる（危険な場所にある家などにいると命に危険が及びうる）</a:t>
            </a:r>
            <a:r>
              <a:rPr kumimoji="1" lang="en-US" altLang="ja-JP" dirty="0"/>
              <a:t>4</a:t>
            </a:r>
            <a:r>
              <a:rPr kumimoji="1" lang="ja-JP" altLang="en-US" dirty="0"/>
              <a:t>つの現象に分けました。</a:t>
            </a:r>
            <a:endParaRPr kumimoji="1" lang="en-US" altLang="ja-JP" dirty="0"/>
          </a:p>
          <a:p>
            <a:pPr marL="171450" lvl="0" indent="-171450">
              <a:buFont typeface="Arial" panose="020B0604020202020204" pitchFamily="34" charset="0"/>
              <a:buChar char="•"/>
            </a:pPr>
            <a:r>
              <a:rPr kumimoji="1" lang="ja-JP" altLang="en-US" dirty="0"/>
              <a:t>強調すべきポイントは、レベル</a:t>
            </a:r>
            <a:r>
              <a:rPr kumimoji="1" lang="en-US" altLang="ja-JP" dirty="0"/>
              <a:t>4</a:t>
            </a:r>
            <a:r>
              <a:rPr kumimoji="1" lang="ja-JP" altLang="en-US" dirty="0"/>
              <a:t>までに危険な場所から全員避難です。</a:t>
            </a:r>
            <a:endParaRPr kumimoji="1" lang="en-US" altLang="ja-JP"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危険な場所かどうかは、ハザードマップで確認してください。なお、安全な場所にいる人は避難する必要はありません。</a:t>
            </a:r>
            <a:endParaRPr kumimoji="1" lang="en-US" altLang="ja-JP" dirty="0"/>
          </a:p>
          <a:p>
            <a:pPr marL="628650" lvl="1" indent="-171450">
              <a:buFont typeface="Arial" panose="020B0604020202020204" pitchFamily="34" charset="0"/>
              <a:buChar char="•"/>
            </a:pPr>
            <a:r>
              <a:rPr kumimoji="1" lang="ja-JP" altLang="en-US" dirty="0"/>
              <a:t>気象警報・注意報は、避難を直接呼びかけるもの（警戒レベルそのもの）ではありませんが、避難が必要な状況で発表されるので、住民は自らの判断で（市町村からの避難情報が発令されていなくても）避難すべきです。</a:t>
            </a:r>
            <a:endParaRPr kumimoji="1" lang="en-US" altLang="ja-JP" dirty="0"/>
          </a:p>
        </p:txBody>
      </p:sp>
      <p:sp>
        <p:nvSpPr>
          <p:cNvPr id="4" name="スライド番号プレースホルダー 3">
            <a:extLst>
              <a:ext uri="{FF2B5EF4-FFF2-40B4-BE49-F238E27FC236}">
                <a16:creationId xmlns:a16="http://schemas.microsoft.com/office/drawing/2014/main" id="{E225E214-5E13-833A-6C30-472AEC61D7B1}"/>
              </a:ext>
            </a:extLst>
          </p:cNvPr>
          <p:cNvSpPr>
            <a:spLocks noGrp="1"/>
          </p:cNvSpPr>
          <p:nvPr>
            <p:ph type="sldNum" sz="quarter" idx="5"/>
          </p:nvPr>
        </p:nvSpPr>
        <p:spPr/>
        <p:txBody>
          <a:bodyPr/>
          <a:lstStyle/>
          <a:p>
            <a:fld id="{783A32CA-5975-46A1-8437-2B09311F045D}" type="slidenum">
              <a:rPr kumimoji="1" lang="ja-JP" altLang="en-US" smtClean="0"/>
              <a:t>1</a:t>
            </a:fld>
            <a:endParaRPr kumimoji="1" lang="ja-JP" altLang="en-US"/>
          </a:p>
        </p:txBody>
      </p:sp>
    </p:spTree>
    <p:extLst>
      <p:ext uri="{BB962C8B-B14F-4D97-AF65-F5344CB8AC3E}">
        <p14:creationId xmlns:p14="http://schemas.microsoft.com/office/powerpoint/2010/main" val="267938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A0BF-874D-C00F-9115-12E94A5B9B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28F795-F30A-F7B4-3BB0-7E313E42AE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A93EDA-9FC6-F8A5-7FBC-0BC247B33A9D}"/>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前のスライドを補足的に説明するスライドです。</a:t>
            </a:r>
            <a:endParaRPr kumimoji="1" lang="en-US" altLang="ja-JP" dirty="0"/>
          </a:p>
          <a:p>
            <a:pPr marL="171450" lvl="0" indent="-171450">
              <a:buFont typeface="Arial" panose="020B0604020202020204" pitchFamily="34" charset="0"/>
              <a:buChar char="•"/>
            </a:pPr>
            <a:r>
              <a:rPr kumimoji="1" lang="ja-JP" altLang="en-US" dirty="0"/>
              <a:t>「洪水警報・注意報」や「土砂災害警戒情報」など、一定程度聞き馴染みのある情報がなくなることを説明することで、変更の大きさを理解いただくことを狙っています。</a:t>
            </a:r>
            <a:endParaRPr kumimoji="1" lang="en-US" altLang="ja-JP" dirty="0"/>
          </a:p>
          <a:p>
            <a:pPr marL="171450" lvl="0" indent="-171450">
              <a:buFont typeface="Arial" panose="020B0604020202020204" pitchFamily="34" charset="0"/>
              <a:buChar char="•"/>
            </a:pPr>
            <a:r>
              <a:rPr kumimoji="1" lang="ja-JP" altLang="en-US" dirty="0"/>
              <a:t>また、洪水の警戒の呼びかけが河川の種類で異なることに触れることも効果的です。</a:t>
            </a:r>
            <a:br>
              <a:rPr kumimoji="1" lang="en-US" altLang="ja-JP" dirty="0"/>
            </a:br>
            <a:r>
              <a:rPr kumimoji="1" lang="ja-JP" altLang="en-US" dirty="0"/>
              <a:t>（講演時間が十分にあれば、後のスライドで詳しく説明できるので、ここでは省略しても差し支えありません）</a:t>
            </a:r>
            <a:endParaRPr kumimoji="1" lang="en-US" altLang="ja-JP" dirty="0"/>
          </a:p>
          <a:p>
            <a:pPr marL="171450" lvl="0" indent="-171450">
              <a:buFont typeface="Arial" panose="020B0604020202020204" pitchFamily="34" charset="0"/>
              <a:buChar char="•"/>
            </a:pPr>
            <a:r>
              <a:rPr kumimoji="1" lang="ja-JP" altLang="en-US" dirty="0"/>
              <a:t>暴風警報などは変更されるのか？という質問も多く受けるので、明示的に説明しておくのがよいです。</a:t>
            </a:r>
            <a:endParaRPr kumimoji="1" lang="en-US" altLang="ja-JP" dirty="0"/>
          </a:p>
          <a:p>
            <a:pPr marL="628650" lvl="1" indent="-171450">
              <a:buFont typeface="Arial" panose="020B0604020202020204" pitchFamily="34" charset="0"/>
              <a:buChar char="•"/>
            </a:pPr>
            <a:r>
              <a:rPr kumimoji="1" lang="ja-JP" altLang="en-US" dirty="0"/>
              <a:t>なお、暴風警報などにレベルが付かないのは、警戒レベル（＝避難）に結びつかないためです。</a:t>
            </a:r>
            <a:br>
              <a:rPr kumimoji="1" lang="en-US" altLang="ja-JP" dirty="0"/>
            </a:br>
            <a:r>
              <a:rPr kumimoji="1" lang="ja-JP" altLang="en-US" dirty="0"/>
              <a:t>（暴風や雷の際には、基本的には自宅にとどまるのが安全な行動であるため）</a:t>
            </a:r>
            <a:endParaRPr kumimoji="1" lang="en-US" altLang="ja-JP" dirty="0"/>
          </a:p>
        </p:txBody>
      </p:sp>
      <p:sp>
        <p:nvSpPr>
          <p:cNvPr id="4" name="スライド番号プレースホルダー 3">
            <a:extLst>
              <a:ext uri="{FF2B5EF4-FFF2-40B4-BE49-F238E27FC236}">
                <a16:creationId xmlns:a16="http://schemas.microsoft.com/office/drawing/2014/main" id="{26FDCC74-0BD8-C308-36CE-3507CEABD27F}"/>
              </a:ext>
            </a:extLst>
          </p:cNvPr>
          <p:cNvSpPr>
            <a:spLocks noGrp="1"/>
          </p:cNvSpPr>
          <p:nvPr>
            <p:ph type="sldNum" sz="quarter" idx="5"/>
          </p:nvPr>
        </p:nvSpPr>
        <p:spPr/>
        <p:txBody>
          <a:bodyPr/>
          <a:lstStyle/>
          <a:p>
            <a:fld id="{783A32CA-5975-46A1-8437-2B09311F045D}" type="slidenum">
              <a:rPr kumimoji="1" lang="ja-JP" altLang="en-US" smtClean="0"/>
              <a:t>2</a:t>
            </a:fld>
            <a:endParaRPr kumimoji="1" lang="ja-JP" altLang="en-US"/>
          </a:p>
        </p:txBody>
      </p:sp>
    </p:spTree>
    <p:extLst>
      <p:ext uri="{BB962C8B-B14F-4D97-AF65-F5344CB8AC3E}">
        <p14:creationId xmlns:p14="http://schemas.microsoft.com/office/powerpoint/2010/main" val="121712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警戒レベルの表などは、</a:t>
            </a:r>
            <a:r>
              <a:rPr lang="ja-JP" altLang="en-US" dirty="0">
                <a:hlinkClick r:id="rId3"/>
              </a:rPr>
              <a:t>避難情報に関するガイドラインの改定（令和８年３月）</a:t>
            </a:r>
            <a:r>
              <a:rPr lang="en-US" altLang="ja-JP" dirty="0">
                <a:hlinkClick r:id="rId3"/>
              </a:rPr>
              <a:t>: </a:t>
            </a:r>
            <a:r>
              <a:rPr lang="ja-JP" altLang="en-US" dirty="0">
                <a:hlinkClick r:id="rId3"/>
              </a:rPr>
              <a:t>防災情報のページ </a:t>
            </a:r>
            <a:r>
              <a:rPr lang="en-US" altLang="ja-JP" dirty="0">
                <a:hlinkClick r:id="rId3"/>
              </a:rPr>
              <a:t>- </a:t>
            </a:r>
            <a:r>
              <a:rPr lang="ja-JP" altLang="en-US" dirty="0">
                <a:hlinkClick r:id="rId3"/>
              </a:rPr>
              <a:t>内閣府</a:t>
            </a:r>
            <a:r>
              <a:rPr lang="ja-JP" altLang="en-US" dirty="0"/>
              <a:t>より引用しています。</a:t>
            </a:r>
            <a:endParaRPr lang="en-US" altLang="ja-JP" dirty="0"/>
          </a:p>
          <a:p>
            <a:pPr marL="171450" indent="-171450">
              <a:buFont typeface="Arial" panose="020B0604020202020204" pitchFamily="34" charset="0"/>
              <a:buChar char="•"/>
            </a:pPr>
            <a:r>
              <a:rPr kumimoji="1" lang="ja-JP" altLang="en-US" dirty="0"/>
              <a:t>気象警報・注意報の改善のポイントである</a:t>
            </a:r>
            <a:r>
              <a:rPr kumimoji="1" lang="en-US" altLang="ja-JP" dirty="0"/>
              <a:t>5</a:t>
            </a:r>
            <a:r>
              <a:rPr kumimoji="1" lang="ja-JP" altLang="en-US" dirty="0"/>
              <a:t>段階の警戒レベルとの整合について、「状況」と「とるべき行動」、避難情報等と気象警報・注意報との関係を解説します。</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一般的には、「状況」にあわせた気象警報・注意報が発表され、それをもとに避難情報が発令されますが、総合的な判断で避難情報が先に発表される場合もあり、避難情報の確認も重要です。</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ガイドラインでは、市町村長が避難情報の発令を判断する際の参考とすべき情報（総合的な判断の材料）として、以下が掲げられています。</a:t>
            </a:r>
            <a:endParaRPr kumimoji="1" lang="en-US" altLang="ja-JP"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dirty="0"/>
              <a:t>防災気象情報</a:t>
            </a:r>
            <a:endParaRPr lang="en-US" altLang="ja-JP"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dirty="0"/>
              <a:t>日没や暴風が吹き始める時刻</a:t>
            </a:r>
            <a:endParaRPr lang="en-US" altLang="ja-JP" dirty="0"/>
          </a:p>
          <a:p>
            <a:pPr marL="628650" lvl="1" indent="-171450">
              <a:buFont typeface="Arial" panose="020B0604020202020204" pitchFamily="34" charset="0"/>
              <a:buChar char="•"/>
            </a:pPr>
            <a:r>
              <a:rPr lang="ja-JP" altLang="en-US" dirty="0"/>
              <a:t>ダム、堤防や樋門等の施設の状況や操作に関する情報</a:t>
            </a:r>
            <a:endParaRPr lang="en-US" altLang="ja-JP" dirty="0"/>
          </a:p>
          <a:p>
            <a:pPr marL="628650" lvl="1" indent="-171450">
              <a:buFont typeface="Arial" panose="020B0604020202020204" pitchFamily="34" charset="0"/>
              <a:buChar char="•"/>
            </a:pPr>
            <a:r>
              <a:rPr lang="ja-JP" altLang="en-US" dirty="0"/>
              <a:t>自主防災組織や水防団等の現地からの情報</a:t>
            </a:r>
            <a:endParaRPr lang="en-US" altLang="ja-JP" dirty="0"/>
          </a:p>
          <a:p>
            <a:pPr marL="628650" lvl="1" indent="-171450">
              <a:buFont typeface="Arial" panose="020B0604020202020204" pitchFamily="34" charset="0"/>
              <a:buChar char="•"/>
            </a:pPr>
            <a:r>
              <a:rPr lang="ja-JP" altLang="en-US" dirty="0"/>
              <a:t>河川事務所・ダム事務所・気象台等からの情報提供（ホットライン）</a:t>
            </a:r>
            <a:endParaRPr lang="en-US" altLang="ja-JP" dirty="0"/>
          </a:p>
        </p:txBody>
      </p:sp>
      <p:sp>
        <p:nvSpPr>
          <p:cNvPr id="4" name="スライド番号プレースホルダー 3"/>
          <p:cNvSpPr>
            <a:spLocks noGrp="1"/>
          </p:cNvSpPr>
          <p:nvPr>
            <p:ph type="sldNum" sz="quarter" idx="5"/>
          </p:nvPr>
        </p:nvSpPr>
        <p:spPr/>
        <p:txBody>
          <a:bodyPr/>
          <a:lstStyle/>
          <a:p>
            <a:fld id="{783A32CA-5975-46A1-8437-2B09311F045D}" type="slidenum">
              <a:rPr kumimoji="1" lang="ja-JP" altLang="en-US" smtClean="0"/>
              <a:t>3</a:t>
            </a:fld>
            <a:endParaRPr kumimoji="1" lang="ja-JP" altLang="en-US"/>
          </a:p>
        </p:txBody>
      </p:sp>
    </p:spTree>
    <p:extLst>
      <p:ext uri="{BB962C8B-B14F-4D97-AF65-F5344CB8AC3E}">
        <p14:creationId xmlns:p14="http://schemas.microsoft.com/office/powerpoint/2010/main" val="161594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4465-14A5-0F71-FC67-3F11C16F6D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63967F-8BC9-2147-6AA8-F7F607A1E6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717D78-724B-E4CF-F359-C50E7059531F}"/>
              </a:ext>
            </a:extLst>
          </p:cNvPr>
          <p:cNvSpPr>
            <a:spLocks noGrp="1"/>
          </p:cNvSpPr>
          <p:nvPr>
            <p:ph type="body" idx="1"/>
          </p:nvPr>
        </p:nvSpPr>
        <p:spPr/>
        <p:txBody>
          <a:bodyPr/>
          <a:lstStyle/>
          <a:p>
            <a:pPr marL="171450" indent="-171450">
              <a:buFont typeface="Arial" panose="020B0604020202020204" pitchFamily="34" charset="0"/>
              <a:buChar char="•"/>
            </a:pPr>
            <a:r>
              <a:rPr kumimoji="1" lang="ja-JP" altLang="en-US" dirty="0"/>
              <a:t>写真を入れることで、情報と災害（避難の必要性）のイメージを結びつけることを狙っています。</a:t>
            </a:r>
            <a:br>
              <a:rPr kumimoji="1" lang="en-US" altLang="ja-JP" dirty="0"/>
            </a:br>
            <a:r>
              <a:rPr kumimoji="1" lang="ja-JP" altLang="en-US" dirty="0"/>
              <a:t>（聴講者がより身近に感じられる災害の写真に差し替えることも効果的）</a:t>
            </a:r>
            <a:endParaRPr kumimoji="1" lang="en-US" altLang="ja-JP" dirty="0"/>
          </a:p>
          <a:p>
            <a:pPr marL="171450" indent="-171450">
              <a:buFont typeface="Arial" panose="020B0604020202020204" pitchFamily="34" charset="0"/>
              <a:buChar char="•"/>
            </a:pPr>
            <a:r>
              <a:rPr kumimoji="1" lang="ja-JP" altLang="en-US" dirty="0"/>
              <a:t>河川氾濫の警報・注意報は、対象河川が限られるので、地域での講演などの場合は、当該地域で避難が必要となる河川を具体に示して説明することが望ましいです。</a:t>
            </a:r>
            <a:endParaRPr kumimoji="1" lang="en-US" altLang="ja-JP" dirty="0"/>
          </a:p>
          <a:p>
            <a:pPr marL="628650" lvl="1" indent="-171450">
              <a:buFont typeface="Arial" panose="020B0604020202020204" pitchFamily="34" charset="0"/>
              <a:buChar char="•"/>
            </a:pPr>
            <a:r>
              <a:rPr kumimoji="1" lang="ja-JP" altLang="en-US" dirty="0"/>
              <a:t>どの河川が氾濫した場合に避難が必要になるかは、自治体のハザードマップの他、「川の防災情報」の「市町村から探す」で調べることもできます。</a:t>
            </a:r>
            <a:endParaRPr kumimoji="1" lang="en-US" altLang="ja-JP" dirty="0"/>
          </a:p>
          <a:p>
            <a:pPr marL="171450" lvl="0" indent="-171450">
              <a:buFont typeface="Arial" panose="020B0604020202020204" pitchFamily="34" charset="0"/>
              <a:buChar char="•"/>
            </a:pPr>
            <a:r>
              <a:rPr kumimoji="1" lang="ja-JP" altLang="en-US" dirty="0"/>
              <a:t>対象河川以外の河川は、次のスライドの「大雨」の警報・注意報で扱うことになることに留意が必要です。</a:t>
            </a:r>
          </a:p>
        </p:txBody>
      </p:sp>
      <p:sp>
        <p:nvSpPr>
          <p:cNvPr id="4" name="スライド番号プレースホルダー 3">
            <a:extLst>
              <a:ext uri="{FF2B5EF4-FFF2-40B4-BE49-F238E27FC236}">
                <a16:creationId xmlns:a16="http://schemas.microsoft.com/office/drawing/2014/main" id="{5A08FFAE-11DC-0919-594B-FDE312D485A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3A32CA-5975-46A1-8437-2B09311F045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8494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826D-EE19-5584-B9FD-5AB92A26E7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2C872A-42F6-5500-3AD9-6782DDA031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16C434-2A6C-26CA-A491-C8A23B96CB6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写真を入れることで、情報と災害（避難の必要性）のイメージを結びつけることを狙っています。</a:t>
            </a:r>
            <a:br>
              <a:rPr kumimoji="1" lang="en-US" altLang="ja-JP" dirty="0"/>
            </a:br>
            <a:r>
              <a:rPr kumimoji="1" lang="ja-JP" altLang="en-US" dirty="0"/>
              <a:t>（聴講者がより身近に感じられる災害の写真に差し替えることも効果的）</a:t>
            </a:r>
            <a:endParaRPr kumimoji="1" lang="en-US" altLang="ja-JP" dirty="0"/>
          </a:p>
          <a:p>
            <a:pPr marL="171450" indent="-171450">
              <a:buFont typeface="Arial" panose="020B0604020202020204" pitchFamily="34" charset="0"/>
              <a:buChar char="•"/>
            </a:pPr>
            <a:r>
              <a:rPr kumimoji="1" lang="ja-JP" altLang="en-US" dirty="0"/>
              <a:t>特に、中小河川の洪水災害（写真下のような事例）についても「大雨」の警報・注意報で「市町村ごと」に警戒を呼び掛けることに留意が必要です。</a:t>
            </a:r>
            <a:endParaRPr kumimoji="1" lang="en-US" altLang="ja-JP" dirty="0"/>
          </a:p>
        </p:txBody>
      </p:sp>
      <p:sp>
        <p:nvSpPr>
          <p:cNvPr id="4" name="スライド番号プレースホルダー 3">
            <a:extLst>
              <a:ext uri="{FF2B5EF4-FFF2-40B4-BE49-F238E27FC236}">
                <a16:creationId xmlns:a16="http://schemas.microsoft.com/office/drawing/2014/main" id="{56912EB3-6F68-D45C-DFEB-7CBC6D972E3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3A32CA-5975-46A1-8437-2B09311F045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6143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大雨」の警報・注意報は市町村ごとに発表されますので、具体的に危険な場所は「大雨キキクル」を確認し、危険度の高まりに応じて避難を判断する、という一連の流れを身に着けていただきたいと思います。</a:t>
            </a:r>
            <a:endParaRPr kumimoji="1" lang="en-US" altLang="ja-JP" dirty="0"/>
          </a:p>
          <a:p>
            <a:pPr marL="171450" indent="-171450">
              <a:buFont typeface="Arial" panose="020B0604020202020204" pitchFamily="34" charset="0"/>
              <a:buChar char="•"/>
            </a:pPr>
            <a:r>
              <a:rPr kumimoji="1" lang="ja-JP" altLang="en-US" dirty="0"/>
              <a:t>図は福岡県朝倉市付近を拡大していますが、市内でも危険度が白～黒まで存在していることに注目してください。</a:t>
            </a:r>
            <a:endParaRPr kumimoji="1" lang="en-US" altLang="ja-JP" dirty="0"/>
          </a:p>
          <a:p>
            <a:pPr marL="171450" indent="-171450">
              <a:buFont typeface="Arial" panose="020B0604020202020204" pitchFamily="34" charset="0"/>
              <a:buChar char="•"/>
            </a:pPr>
            <a:r>
              <a:rPr kumimoji="1" lang="ja-JP" altLang="en-US" dirty="0"/>
              <a:t>また、時間があれば、聴講者にその場で実際に大雨キキクルにアクセスしてもらうことも効果的です。</a:t>
            </a:r>
          </a:p>
        </p:txBody>
      </p:sp>
      <p:sp>
        <p:nvSpPr>
          <p:cNvPr id="4" name="スライド番号プレースホルダー 3"/>
          <p:cNvSpPr>
            <a:spLocks noGrp="1"/>
          </p:cNvSpPr>
          <p:nvPr>
            <p:ph type="sldNum" sz="quarter" idx="5"/>
          </p:nvPr>
        </p:nvSpPr>
        <p:spPr/>
        <p:txBody>
          <a:bodyPr/>
          <a:lstStyle/>
          <a:p>
            <a:fld id="{783A32CA-5975-46A1-8437-2B09311F045D}" type="slidenum">
              <a:rPr kumimoji="1" lang="ja-JP" altLang="en-US" smtClean="0"/>
              <a:t>6</a:t>
            </a:fld>
            <a:endParaRPr kumimoji="1" lang="ja-JP" altLang="en-US"/>
          </a:p>
        </p:txBody>
      </p:sp>
    </p:spTree>
    <p:extLst>
      <p:ext uri="{BB962C8B-B14F-4D97-AF65-F5344CB8AC3E}">
        <p14:creationId xmlns:p14="http://schemas.microsoft.com/office/powerpoint/2010/main" val="327519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4876-9537-73EB-D8F9-ECC101136E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8AFC79-EF87-4BB8-108A-1CC6EE3E32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B9349F-A4D0-FD24-1181-F223AB3144A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写真を入れることで、情報と災害（避難の必要性）のイメージを結びつけることを狙っています。</a:t>
            </a:r>
            <a:br>
              <a:rPr kumimoji="1" lang="en-US" altLang="ja-JP" dirty="0"/>
            </a:br>
            <a:r>
              <a:rPr kumimoji="1" lang="ja-JP" altLang="en-US" dirty="0"/>
              <a:t>（聴講者がより身近に感じられる災害の写真に差し替えることも効果的）</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特に、レベル</a:t>
            </a:r>
            <a:r>
              <a:rPr kumimoji="1" lang="en-US" altLang="ja-JP" dirty="0"/>
              <a:t>3</a:t>
            </a:r>
            <a:r>
              <a:rPr kumimoji="1" lang="ja-JP" altLang="en-US" dirty="0"/>
              <a:t>土砂災害警報が出たら、レベル</a:t>
            </a:r>
            <a:r>
              <a:rPr kumimoji="1" lang="en-US" altLang="ja-JP" dirty="0"/>
              <a:t>4</a:t>
            </a:r>
            <a:r>
              <a:rPr kumimoji="1" lang="ja-JP" altLang="en-US" dirty="0"/>
              <a:t>土砂災害危険警報に至る可能性が高いので、これまでの大雨警報（土砂災害）よりも危機感を高めて対応する必要があることに留意が必要です。</a:t>
            </a:r>
            <a:endParaRPr kumimoji="1" lang="en-US" altLang="ja-JP"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レベル</a:t>
            </a:r>
            <a:r>
              <a:rPr kumimoji="1" lang="en-US" altLang="ja-JP" dirty="0"/>
              <a:t>3</a:t>
            </a:r>
            <a:r>
              <a:rPr kumimoji="1" lang="ja-JP" altLang="en-US" dirty="0"/>
              <a:t>土砂災害警報は、</a:t>
            </a:r>
            <a:r>
              <a:rPr kumimoji="1" lang="en-US" altLang="ja-JP" dirty="0"/>
              <a:t>3</a:t>
            </a:r>
            <a:r>
              <a:rPr kumimoji="1" lang="ja-JP" altLang="en-US" dirty="0"/>
              <a:t>時間先に</a:t>
            </a:r>
            <a:r>
              <a:rPr kumimoji="1" lang="en-US" altLang="ja-JP" dirty="0"/>
              <a:t>CL</a:t>
            </a:r>
            <a:r>
              <a:rPr kumimoji="1" lang="ja-JP" altLang="en-US" dirty="0"/>
              <a:t>（土砂災害発生のおそれが高い基準）を超えると予測した場合に発表します。</a:t>
            </a:r>
            <a:endParaRPr kumimoji="1" lang="en-US" altLang="ja-JP"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レベル</a:t>
            </a:r>
            <a:r>
              <a:rPr kumimoji="1" lang="en-US" altLang="ja-JP" dirty="0"/>
              <a:t>4</a:t>
            </a:r>
            <a:r>
              <a:rPr kumimoji="1" lang="ja-JP" altLang="en-US" dirty="0"/>
              <a:t>土砂災害危険警報は、</a:t>
            </a:r>
            <a:r>
              <a:rPr kumimoji="1" lang="en-US" altLang="ja-JP" dirty="0"/>
              <a:t>2</a:t>
            </a:r>
            <a:r>
              <a:rPr kumimoji="1" lang="ja-JP" altLang="en-US" dirty="0"/>
              <a:t>時間先に</a:t>
            </a:r>
            <a:r>
              <a:rPr kumimoji="1" lang="en-US" altLang="ja-JP" dirty="0"/>
              <a:t>CL</a:t>
            </a:r>
            <a:r>
              <a:rPr kumimoji="1" lang="ja-JP" altLang="en-US" dirty="0"/>
              <a:t>を超えると予測した場合に発表します。</a:t>
            </a:r>
            <a:endParaRPr kumimoji="1" lang="en-US" altLang="ja-JP"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すなわち、情報の設計上も</a:t>
            </a:r>
            <a:r>
              <a:rPr kumimoji="1" lang="en-US" altLang="ja-JP" dirty="0"/>
              <a:t>1</a:t>
            </a:r>
            <a:r>
              <a:rPr kumimoji="1" lang="ja-JP" altLang="en-US" dirty="0"/>
              <a:t>時間しか時間差はありません。</a:t>
            </a:r>
            <a:br>
              <a:rPr kumimoji="1" lang="en-US" altLang="ja-JP" dirty="0"/>
            </a:br>
            <a:r>
              <a:rPr kumimoji="1" lang="ja-JP" altLang="en-US" dirty="0"/>
              <a:t>（実際には</a:t>
            </a:r>
            <a:r>
              <a:rPr kumimoji="1" lang="en-US" altLang="ja-JP" dirty="0"/>
              <a:t>1</a:t>
            </a:r>
            <a:r>
              <a:rPr kumimoji="1" lang="ja-JP" altLang="en-US" dirty="0"/>
              <a:t>時間に満たない場合や、レベル</a:t>
            </a:r>
            <a:r>
              <a:rPr kumimoji="1" lang="en-US" altLang="ja-JP" dirty="0"/>
              <a:t>3</a:t>
            </a:r>
            <a:r>
              <a:rPr kumimoji="1" lang="ja-JP" altLang="en-US" dirty="0"/>
              <a:t>を経ずにレベル</a:t>
            </a:r>
            <a:r>
              <a:rPr kumimoji="1" lang="en-US" altLang="ja-JP" dirty="0"/>
              <a:t>4</a:t>
            </a:r>
            <a:r>
              <a:rPr kumimoji="1" lang="ja-JP" altLang="en-US" dirty="0"/>
              <a:t>に至るケースもあり得る）</a:t>
            </a:r>
            <a:endParaRPr kumimoji="1" lang="en-US" altLang="ja-JP" dirty="0"/>
          </a:p>
        </p:txBody>
      </p:sp>
      <p:sp>
        <p:nvSpPr>
          <p:cNvPr id="4" name="スライド番号プレースホルダー 3">
            <a:extLst>
              <a:ext uri="{FF2B5EF4-FFF2-40B4-BE49-F238E27FC236}">
                <a16:creationId xmlns:a16="http://schemas.microsoft.com/office/drawing/2014/main" id="{3A843925-00F1-32AA-FD17-C69BA75EA34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3A32CA-5975-46A1-8437-2B09311F045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8133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土砂災害」の警報・注意報も市町村ごとに発表されますので、具体的に危険な場所は「土砂キキクル」を確認し、危険度の高まりに応じて避難を判断する、という一連の流れを身に着けていただきたいと思います。</a:t>
            </a:r>
            <a:endParaRPr kumimoji="1" lang="en-US" altLang="ja-JP" dirty="0"/>
          </a:p>
          <a:p>
            <a:pPr marL="171450" indent="-171450">
              <a:buFont typeface="Arial" panose="020B0604020202020204" pitchFamily="34" charset="0"/>
              <a:buChar char="•"/>
            </a:pPr>
            <a:r>
              <a:rPr kumimoji="1" lang="ja-JP" altLang="en-US" dirty="0"/>
              <a:t>図は福岡円朝倉市付近を拡大していますが、市内でも危険度が黄色～黒まで存在していることに注目してください。</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また、時間があれば、聴講者にその場で実際に土砂キキクルにアクセスしてもらうことも効果的です。</a:t>
            </a:r>
          </a:p>
        </p:txBody>
      </p:sp>
      <p:sp>
        <p:nvSpPr>
          <p:cNvPr id="4" name="スライド番号プレースホルダー 3"/>
          <p:cNvSpPr>
            <a:spLocks noGrp="1"/>
          </p:cNvSpPr>
          <p:nvPr>
            <p:ph type="sldNum" sz="quarter" idx="5"/>
          </p:nvPr>
        </p:nvSpPr>
        <p:spPr/>
        <p:txBody>
          <a:bodyPr/>
          <a:lstStyle/>
          <a:p>
            <a:fld id="{783A32CA-5975-46A1-8437-2B09311F045D}" type="slidenum">
              <a:rPr kumimoji="1" lang="ja-JP" altLang="en-US" smtClean="0"/>
              <a:t>8</a:t>
            </a:fld>
            <a:endParaRPr kumimoji="1" lang="ja-JP" altLang="en-US"/>
          </a:p>
        </p:txBody>
      </p:sp>
    </p:spTree>
    <p:extLst>
      <p:ext uri="{BB962C8B-B14F-4D97-AF65-F5344CB8AC3E}">
        <p14:creationId xmlns:p14="http://schemas.microsoft.com/office/powerpoint/2010/main" val="30167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9" name="Rectangle 4"/>
          <p:cNvSpPr>
            <a:spLocks noGrp="1" noChangeArrowheads="1"/>
          </p:cNvSpPr>
          <p:nvPr>
            <p:ph type="dt" sz="half" idx="10"/>
          </p:nvPr>
        </p:nvSpPr>
        <p:spPr/>
        <p:txBody>
          <a:bodyPr/>
          <a:lstStyle>
            <a:lvl1pPr>
              <a:defRPr/>
            </a:lvl1pPr>
          </a:lstStyle>
          <a:p>
            <a:pPr>
              <a:defRPr/>
            </a:pPr>
            <a:endParaRPr lang="en-US" altLang="ja-JP"/>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10400" y="6524625"/>
            <a:ext cx="2133600" cy="476250"/>
          </a:xfrm>
        </p:spPr>
        <p:txBody>
          <a:bodyPr/>
          <a:lstStyle>
            <a:lvl1pPr>
              <a:defRPr/>
            </a:lvl1pPr>
          </a:lstStyle>
          <a:p>
            <a:pPr>
              <a:defRPr/>
            </a:pPr>
            <a:fld id="{35C1E978-A3B9-4673-8199-379729392307}" type="slidenum">
              <a:rPr lang="en-US" altLang="ja-JP"/>
              <a:pPr>
                <a:defRPr/>
              </a:pPr>
              <a:t>‹#›</a:t>
            </a:fld>
            <a:endParaRPr lang="en-US" altLang="ja-JP"/>
          </a:p>
        </p:txBody>
      </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1" y="6076950"/>
            <a:ext cx="9158654" cy="781050"/>
          </a:xfrm>
          <a:prstGeom prst="rect">
            <a:avLst/>
          </a:prstGeom>
          <a:noFill/>
          <a:ln w="9525">
            <a:noFill/>
            <a:miter lim="800000"/>
            <a:headEnd/>
            <a:tailEnd/>
          </a:ln>
        </p:spPr>
      </p:pic>
      <p:sp>
        <p:nvSpPr>
          <p:cNvPr id="5" name="Rectangle 14"/>
          <p:cNvSpPr>
            <a:spLocks noChangeArrowheads="1"/>
          </p:cNvSpPr>
          <p:nvPr userDrawn="1"/>
        </p:nvSpPr>
        <p:spPr bwMode="auto">
          <a:xfrm>
            <a:off x="1692520" y="3284541"/>
            <a:ext cx="7451480" cy="73025"/>
          </a:xfrm>
          <a:prstGeom prst="rect">
            <a:avLst/>
          </a:prstGeom>
          <a:solidFill>
            <a:srgbClr val="FF0000"/>
          </a:solidFill>
          <a:ln w="9525">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1747" name="Rectangle 3"/>
          <p:cNvSpPr>
            <a:spLocks noGrp="1" noChangeArrowheads="1"/>
          </p:cNvSpPr>
          <p:nvPr>
            <p:ph type="ctrTitle"/>
          </p:nvPr>
        </p:nvSpPr>
        <p:spPr>
          <a:xfrm>
            <a:off x="1647092" y="2133603"/>
            <a:ext cx="7496908" cy="1470025"/>
          </a:xfrm>
        </p:spPr>
        <p:txBody>
          <a:bodyPr/>
          <a:lstStyle>
            <a:lvl1pPr>
              <a:defRPr sz="3692"/>
            </a:lvl1pPr>
          </a:lstStyle>
          <a:p>
            <a:r>
              <a:rPr lang="ja-JP" altLang="en-US"/>
              <a:t>マスタ タイトルの書式設定</a:t>
            </a:r>
          </a:p>
        </p:txBody>
      </p:sp>
      <p:sp>
        <p:nvSpPr>
          <p:cNvPr id="31748" name="Rectangle 4"/>
          <p:cNvSpPr>
            <a:spLocks noGrp="1" noChangeArrowheads="1"/>
          </p:cNvSpPr>
          <p:nvPr>
            <p:ph type="subTitle" idx="1"/>
          </p:nvPr>
        </p:nvSpPr>
        <p:spPr>
          <a:xfrm>
            <a:off x="1371600" y="3886200"/>
            <a:ext cx="64008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B1BC983B-4A3C-4011-B48F-4B1A95B6BB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456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1D24F9B-1059-4270-837C-682AF1019E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977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3"/>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4"/>
            <a:ext cx="7772400" cy="1500187"/>
          </a:xfrm>
        </p:spPr>
        <p:txBody>
          <a:bodyPr anchor="b"/>
          <a:lstStyle>
            <a:lvl1pPr marL="0" indent="0">
              <a:buNone/>
              <a:defRPr sz="1846"/>
            </a:lvl1pPr>
            <a:lvl2pPr marL="422037" indent="0">
              <a:buNone/>
              <a:defRPr sz="1661"/>
            </a:lvl2pPr>
            <a:lvl3pPr marL="844073" indent="0">
              <a:buNone/>
              <a:defRPr sz="1477"/>
            </a:lvl3pPr>
            <a:lvl4pPr marL="1266110" indent="0">
              <a:buNone/>
              <a:defRPr sz="1292"/>
            </a:lvl4pPr>
            <a:lvl5pPr marL="1688147" indent="0">
              <a:buNone/>
              <a:defRPr sz="1292"/>
            </a:lvl5pPr>
            <a:lvl6pPr marL="2110184" indent="0">
              <a:buNone/>
              <a:defRPr sz="1292"/>
            </a:lvl6pPr>
            <a:lvl7pPr marL="2532220" indent="0">
              <a:buNone/>
              <a:defRPr sz="1292"/>
            </a:lvl7pPr>
            <a:lvl8pPr marL="2954257" indent="0">
              <a:buNone/>
              <a:defRPr sz="1292"/>
            </a:lvl8pPr>
            <a:lvl9pPr marL="3376293" indent="0">
              <a:buNone/>
              <a:defRPr sz="1292"/>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4A6FC1E-97FB-47E8-8A15-62CBE3A8CC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200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3"/>
            <a:ext cx="4044462"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3"/>
            <a:ext cx="4044462"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60E6122-BD14-4142-9E60-93220B4E82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37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6" b="1"/>
            </a:lvl1pPr>
            <a:lvl2pPr marL="422037" indent="0">
              <a:buNone/>
              <a:defRPr sz="1846" b="1"/>
            </a:lvl2pPr>
            <a:lvl3pPr marL="844073" indent="0">
              <a:buNone/>
              <a:defRPr sz="1661" b="1"/>
            </a:lvl3pPr>
            <a:lvl4pPr marL="1266110" indent="0">
              <a:buNone/>
              <a:defRPr sz="1477" b="1"/>
            </a:lvl4pPr>
            <a:lvl5pPr marL="1688147" indent="0">
              <a:buNone/>
              <a:defRPr sz="1477" b="1"/>
            </a:lvl5pPr>
            <a:lvl6pPr marL="2110184" indent="0">
              <a:buNone/>
              <a:defRPr sz="1477" b="1"/>
            </a:lvl6pPr>
            <a:lvl7pPr marL="2532220" indent="0">
              <a:buNone/>
              <a:defRPr sz="1477" b="1"/>
            </a:lvl7pPr>
            <a:lvl8pPr marL="2954257" indent="0">
              <a:buNone/>
              <a:defRPr sz="1477" b="1"/>
            </a:lvl8pPr>
            <a:lvl9pPr marL="3376293"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216" b="1"/>
            </a:lvl1pPr>
            <a:lvl2pPr marL="422037" indent="0">
              <a:buNone/>
              <a:defRPr sz="1846" b="1"/>
            </a:lvl2pPr>
            <a:lvl3pPr marL="844073" indent="0">
              <a:buNone/>
              <a:defRPr sz="1661" b="1"/>
            </a:lvl3pPr>
            <a:lvl4pPr marL="1266110" indent="0">
              <a:buNone/>
              <a:defRPr sz="1477" b="1"/>
            </a:lvl4pPr>
            <a:lvl5pPr marL="1688147" indent="0">
              <a:buNone/>
              <a:defRPr sz="1477" b="1"/>
            </a:lvl5pPr>
            <a:lvl6pPr marL="2110184" indent="0">
              <a:buNone/>
              <a:defRPr sz="1477" b="1"/>
            </a:lvl6pPr>
            <a:lvl7pPr marL="2532220" indent="0">
              <a:buNone/>
              <a:defRPr sz="1477" b="1"/>
            </a:lvl7pPr>
            <a:lvl8pPr marL="2954257" indent="0">
              <a:buNone/>
              <a:defRPr sz="1477" b="1"/>
            </a:lvl8pPr>
            <a:lvl9pPr marL="3376293"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0E6070F-1EA7-49A7-BE4B-955743FF13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820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698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6A8F643B-1E2A-4F03-8182-047C0680F2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2930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3"/>
            <a:ext cx="5111262" cy="5853113"/>
          </a:xfrm>
        </p:spPr>
        <p:txBody>
          <a:bodyPr/>
          <a:lstStyle>
            <a:lvl1pPr>
              <a:defRPr sz="2954"/>
            </a:lvl1pPr>
            <a:lvl2pPr>
              <a:defRPr sz="2584"/>
            </a:lvl2pPr>
            <a:lvl3pPr>
              <a:defRPr sz="2216"/>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435" cy="4691063"/>
          </a:xfrm>
        </p:spPr>
        <p:txBody>
          <a:bodyPr/>
          <a:lstStyle>
            <a:lvl1pPr marL="0" indent="0">
              <a:buNone/>
              <a:defRPr sz="1292"/>
            </a:lvl1pPr>
            <a:lvl2pPr marL="422037" indent="0">
              <a:buNone/>
              <a:defRPr sz="1108"/>
            </a:lvl2pPr>
            <a:lvl3pPr marL="844073" indent="0">
              <a:buNone/>
              <a:defRPr sz="923"/>
            </a:lvl3pPr>
            <a:lvl4pPr marL="1266110" indent="0">
              <a:buNone/>
              <a:defRPr sz="831"/>
            </a:lvl4pPr>
            <a:lvl5pPr marL="1688147" indent="0">
              <a:buNone/>
              <a:defRPr sz="831"/>
            </a:lvl5pPr>
            <a:lvl6pPr marL="2110184" indent="0">
              <a:buNone/>
              <a:defRPr sz="831"/>
            </a:lvl6pPr>
            <a:lvl7pPr marL="2532220" indent="0">
              <a:buNone/>
              <a:defRPr sz="831"/>
            </a:lvl7pPr>
            <a:lvl8pPr marL="2954257" indent="0">
              <a:buNone/>
              <a:defRPr sz="831"/>
            </a:lvl8pPr>
            <a:lvl9pPr marL="3376293"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CD240BB9-DC62-40AE-AFEB-DEDC9D7564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325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37" indent="0">
              <a:buNone/>
              <a:defRPr sz="2584"/>
            </a:lvl2pPr>
            <a:lvl3pPr marL="844073" indent="0">
              <a:buNone/>
              <a:defRPr sz="2216"/>
            </a:lvl3pPr>
            <a:lvl4pPr marL="1266110" indent="0">
              <a:buNone/>
              <a:defRPr sz="1846"/>
            </a:lvl4pPr>
            <a:lvl5pPr marL="1688147" indent="0">
              <a:buNone/>
              <a:defRPr sz="1846"/>
            </a:lvl5pPr>
            <a:lvl6pPr marL="2110184" indent="0">
              <a:buNone/>
              <a:defRPr sz="1846"/>
            </a:lvl6pPr>
            <a:lvl7pPr marL="2532220" indent="0">
              <a:buNone/>
              <a:defRPr sz="1846"/>
            </a:lvl7pPr>
            <a:lvl8pPr marL="2954257" indent="0">
              <a:buNone/>
              <a:defRPr sz="1846"/>
            </a:lvl8pPr>
            <a:lvl9pPr marL="3376293"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37" indent="0">
              <a:buNone/>
              <a:defRPr sz="1108"/>
            </a:lvl2pPr>
            <a:lvl3pPr marL="844073" indent="0">
              <a:buNone/>
              <a:defRPr sz="923"/>
            </a:lvl3pPr>
            <a:lvl4pPr marL="1266110" indent="0">
              <a:buNone/>
              <a:defRPr sz="831"/>
            </a:lvl4pPr>
            <a:lvl5pPr marL="1688147" indent="0">
              <a:buNone/>
              <a:defRPr sz="831"/>
            </a:lvl5pPr>
            <a:lvl6pPr marL="2110184" indent="0">
              <a:buNone/>
              <a:defRPr sz="831"/>
            </a:lvl6pPr>
            <a:lvl7pPr marL="2532220" indent="0">
              <a:buNone/>
              <a:defRPr sz="831"/>
            </a:lvl7pPr>
            <a:lvl8pPr marL="2954257" indent="0">
              <a:buNone/>
              <a:defRPr sz="831"/>
            </a:lvl8pPr>
            <a:lvl9pPr marL="3376293"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CD109A3-A064-4A10-ADA6-4A4FD1722D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2635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5D7051E-5270-4375-A243-9E4BFF7661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158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1"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1"/>
            <a:ext cx="6374423"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C0FED5-3084-467F-AEC8-2182149A5A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790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86868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4223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w="9525">
            <a:noFill/>
            <a:miter lim="800000"/>
            <a:headEnd/>
            <a:tailEnd/>
          </a:ln>
          <a:effectLst/>
        </p:spPr>
        <p:txBody>
          <a:bodyPr wrap="none" anchor="ctr"/>
          <a:lstStyle/>
          <a:p>
            <a:pPr>
              <a:defRPr/>
            </a:pPr>
            <a:endParaRPr lang="ja-JP" altLang="en-US">
              <a:latin typeface="Arial" charset="0"/>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w="9525">
            <a:noFill/>
            <a:miter lim="800000"/>
            <a:headEnd/>
            <a:tailEnd/>
          </a:ln>
          <a:effectLst/>
        </p:spPr>
        <p:txBody>
          <a:bodyPr wrap="none">
            <a:spAutoFit/>
          </a:bodyPr>
          <a:lstStyle/>
          <a:p>
            <a:pPr>
              <a:defRPr/>
            </a:pPr>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9"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10"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fld id="{64EF6362-25D0-430E-9129-6111D8DA0EC2}" type="slidenum">
              <a:rPr lang="en-US" altLang="ja-JP"/>
              <a:pPr/>
              <a:t>‹#›</a:t>
            </a:fld>
            <a:endParaRPr lang="en-US" altLang="ja-JP"/>
          </a:p>
        </p:txBody>
      </p:sp>
      <p:sp>
        <p:nvSpPr>
          <p:cNvPr id="12"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4230435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1BA257A-EE00-4147-AFCD-C8822F9A61E0}" type="slidenum">
              <a:rPr lang="en-US" altLang="ja-JP"/>
              <a:pPr/>
              <a:t>‹#›</a:t>
            </a:fld>
            <a:endParaRPr lang="en-US" altLang="ja-JP"/>
          </a:p>
        </p:txBody>
      </p:sp>
    </p:spTree>
    <p:extLst>
      <p:ext uri="{BB962C8B-B14F-4D97-AF65-F5344CB8AC3E}">
        <p14:creationId xmlns:p14="http://schemas.microsoft.com/office/powerpoint/2010/main" val="84051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00AEC7C-9BE1-485D-B828-6E33D74698D1}" type="slidenum">
              <a:rPr lang="en-US" altLang="ja-JP"/>
              <a:pPr/>
              <a:t>‹#›</a:t>
            </a:fld>
            <a:endParaRPr lang="en-US" altLang="ja-JP"/>
          </a:p>
        </p:txBody>
      </p:sp>
    </p:spTree>
    <p:extLst>
      <p:ext uri="{BB962C8B-B14F-4D97-AF65-F5344CB8AC3E}">
        <p14:creationId xmlns:p14="http://schemas.microsoft.com/office/powerpoint/2010/main" val="805739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BE02F07-BB75-40F3-B2AC-C42FD62824CB}" type="slidenum">
              <a:rPr lang="en-US" altLang="ja-JP"/>
              <a:pPr/>
              <a:t>‹#›</a:t>
            </a:fld>
            <a:endParaRPr lang="en-US" altLang="ja-JP"/>
          </a:p>
        </p:txBody>
      </p:sp>
    </p:spTree>
    <p:extLst>
      <p:ext uri="{BB962C8B-B14F-4D97-AF65-F5344CB8AC3E}">
        <p14:creationId xmlns:p14="http://schemas.microsoft.com/office/powerpoint/2010/main" val="2736467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1687D81F-895B-4273-ACB2-FE8DA0CD6923}" type="slidenum">
              <a:rPr lang="en-US" altLang="ja-JP"/>
              <a:pPr/>
              <a:t>‹#›</a:t>
            </a:fld>
            <a:endParaRPr lang="en-US" altLang="ja-JP"/>
          </a:p>
        </p:txBody>
      </p:sp>
    </p:spTree>
    <p:extLst>
      <p:ext uri="{BB962C8B-B14F-4D97-AF65-F5344CB8AC3E}">
        <p14:creationId xmlns:p14="http://schemas.microsoft.com/office/powerpoint/2010/main" val="100230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fld id="{0130A7E8-D579-4ABB-AE2B-AB801F1D8847}" type="slidenum">
              <a:rPr lang="en-US" altLang="ja-JP" smtClean="0"/>
              <a:pPr/>
              <a:t>‹#›</a:t>
            </a:fld>
            <a:endParaRPr lang="en-US" altLang="ja-JP"/>
          </a:p>
        </p:txBody>
      </p:sp>
      <p:sp>
        <p:nvSpPr>
          <p:cNvPr id="6"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301871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fld id="{83272FE9-E144-4585-A86B-B6E7D7C45EF8}" type="slidenum">
              <a:rPr lang="en-US" altLang="ja-JP" smtClean="0"/>
              <a:pPr/>
              <a:t>‹#›</a:t>
            </a:fld>
            <a:endParaRPr lang="en-US" altLang="ja-JP"/>
          </a:p>
        </p:txBody>
      </p:sp>
    </p:spTree>
    <p:extLst>
      <p:ext uri="{BB962C8B-B14F-4D97-AF65-F5344CB8AC3E}">
        <p14:creationId xmlns:p14="http://schemas.microsoft.com/office/powerpoint/2010/main" val="2023949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D03AB66-6148-4F37-9D43-CFAB95CF351A}" type="slidenum">
              <a:rPr lang="en-US" altLang="ja-JP"/>
              <a:pPr/>
              <a:t>‹#›</a:t>
            </a:fld>
            <a:endParaRPr lang="en-US" altLang="ja-JP"/>
          </a:p>
        </p:txBody>
      </p:sp>
    </p:spTree>
    <p:extLst>
      <p:ext uri="{BB962C8B-B14F-4D97-AF65-F5344CB8AC3E}">
        <p14:creationId xmlns:p14="http://schemas.microsoft.com/office/powerpoint/2010/main" val="379112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6F40DD1-DC7E-449D-BFAD-61657FD938A3}" type="slidenum">
              <a:rPr lang="en-US" altLang="ja-JP"/>
              <a:pPr/>
              <a:t>‹#›</a:t>
            </a:fld>
            <a:endParaRPr lang="en-US" altLang="ja-JP"/>
          </a:p>
        </p:txBody>
      </p:sp>
    </p:spTree>
    <p:extLst>
      <p:ext uri="{BB962C8B-B14F-4D97-AF65-F5344CB8AC3E}">
        <p14:creationId xmlns:p14="http://schemas.microsoft.com/office/powerpoint/2010/main" val="3466451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749AA80-849D-44C8-92E6-3C415D1C8526}" type="slidenum">
              <a:rPr lang="en-US" altLang="ja-JP"/>
              <a:pPr/>
              <a:t>‹#›</a:t>
            </a:fld>
            <a:endParaRPr lang="en-US" altLang="ja-JP"/>
          </a:p>
        </p:txBody>
      </p:sp>
    </p:spTree>
    <p:extLst>
      <p:ext uri="{BB962C8B-B14F-4D97-AF65-F5344CB8AC3E}">
        <p14:creationId xmlns:p14="http://schemas.microsoft.com/office/powerpoint/2010/main" val="3609343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B306162-556B-459B-982E-ED75905D9E2F}" type="slidenum">
              <a:rPr lang="en-US" altLang="ja-JP"/>
              <a:pPr/>
              <a:t>‹#›</a:t>
            </a:fld>
            <a:endParaRPr lang="en-US" altLang="ja-JP"/>
          </a:p>
        </p:txBody>
      </p:sp>
    </p:spTree>
    <p:extLst>
      <p:ext uri="{BB962C8B-B14F-4D97-AF65-F5344CB8AC3E}">
        <p14:creationId xmlns:p14="http://schemas.microsoft.com/office/powerpoint/2010/main" val="1502557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138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072" name="スライド番号プレースホルダ 5"/>
          <p:cNvSpPr>
            <a:spLocks noGrp="1"/>
          </p:cNvSpPr>
          <p:nvPr>
            <p:ph type="sldNum" sz="quarter" idx="10"/>
          </p:nvPr>
        </p:nvSpPr>
        <p:spPr>
          <a:xfrm>
            <a:off x="8730691" y="6492910"/>
            <a:ext cx="410924" cy="365091"/>
          </a:xfrm>
        </p:spPr>
        <p:txBody>
          <a:bodyPr/>
          <a:lstStyle>
            <a:lvl1pPr algn="ctr">
              <a:defRPr kumimoji="1" lang="en-US" altLang="ja-JP" sz="1754" b="1" kern="1200">
                <a:solidFill>
                  <a:schemeClr val="tx1"/>
                </a:solidFill>
                <a:latin typeface="+mn-lt"/>
                <a:ea typeface="ＭＳ Ｐゴシック" pitchFamily="50" charset="-128"/>
                <a:cs typeface="+mn-cs"/>
              </a:defRPr>
            </a:lvl1pPr>
          </a:lstStyle>
          <a:p>
            <a:pPr>
              <a:defRPr/>
            </a:pPr>
            <a:fld id="{28D870BF-B121-4727-90C4-B930330A372C}" type="slidenum">
              <a:rPr smtClean="0">
                <a:solidFill>
                  <a:srgbClr val="000000"/>
                </a:solidFill>
              </a:rPr>
              <a:pPr>
                <a:defRPr/>
              </a:pPr>
              <a:t>‹#›</a:t>
            </a:fld>
            <a:endParaRPr lang="ja-JP" altLang="en-US">
              <a:solidFill>
                <a:srgbClr val="000000"/>
              </a:solidFill>
            </a:endParaRPr>
          </a:p>
        </p:txBody>
      </p:sp>
      <p:grpSp>
        <p:nvGrpSpPr>
          <p:cNvPr id="1073" name="Group 18"/>
          <p:cNvGrpSpPr/>
          <p:nvPr userDrawn="1"/>
        </p:nvGrpSpPr>
        <p:grpSpPr>
          <a:xfrm>
            <a:off x="0" y="-29029"/>
            <a:ext cx="9144000" cy="748453"/>
            <a:chOff x="0" y="0"/>
            <a:chExt cx="5760" cy="344"/>
          </a:xfrm>
        </p:grpSpPr>
        <p:pic>
          <p:nvPicPr>
            <p:cNvPr id="1074" name="Picture 9" descr="mlit_top"/>
            <p:cNvPicPr>
              <a:picLocks noChangeAspect="1" noChangeArrowheads="1"/>
            </p:cNvPicPr>
            <p:nvPr userDrawn="1"/>
          </p:nvPicPr>
          <p:blipFill>
            <a:blip r:embed="rId2"/>
            <a:srcRect t="26801" b="65286"/>
            <a:stretch>
              <a:fillRect/>
            </a:stretch>
          </p:blipFill>
          <p:spPr>
            <a:xfrm>
              <a:off x="0" y="300"/>
              <a:ext cx="5760" cy="44"/>
            </a:xfrm>
            <a:prstGeom prst="rect">
              <a:avLst/>
            </a:prstGeom>
            <a:noFill/>
            <a:ln>
              <a:noFill/>
            </a:ln>
          </p:spPr>
        </p:pic>
        <p:grpSp>
          <p:nvGrpSpPr>
            <p:cNvPr id="1075" name="Group 17"/>
            <p:cNvGrpSpPr/>
            <p:nvPr userDrawn="1"/>
          </p:nvGrpSpPr>
          <p:grpSpPr>
            <a:xfrm>
              <a:off x="0" y="0"/>
              <a:ext cx="5760" cy="318"/>
              <a:chOff x="0" y="0"/>
              <a:chExt cx="5760" cy="318"/>
            </a:xfrm>
          </p:grpSpPr>
          <p:pic>
            <p:nvPicPr>
              <p:cNvPr id="1076" name="Picture 11" descr="mlit_top"/>
              <p:cNvPicPr>
                <a:picLocks noChangeAspect="1" noChangeArrowheads="1"/>
              </p:cNvPicPr>
              <p:nvPr userDrawn="1"/>
            </p:nvPicPr>
            <p:blipFill>
              <a:blip r:embed="rId3"/>
              <a:srcRect r="66945" b="42805"/>
              <a:stretch>
                <a:fillRect/>
              </a:stretch>
            </p:blipFill>
            <p:spPr>
              <a:xfrm>
                <a:off x="3856" y="0"/>
                <a:ext cx="1904" cy="318"/>
              </a:xfrm>
              <a:prstGeom prst="rect">
                <a:avLst/>
              </a:prstGeom>
              <a:noFill/>
              <a:ln>
                <a:noFill/>
              </a:ln>
            </p:spPr>
          </p:pic>
          <p:pic>
            <p:nvPicPr>
              <p:cNvPr id="1077" name="Picture 16" descr="mlit_top"/>
              <p:cNvPicPr>
                <a:picLocks noChangeAspect="1" noChangeArrowheads="1"/>
              </p:cNvPicPr>
              <p:nvPr userDrawn="1"/>
            </p:nvPicPr>
            <p:blipFill>
              <a:blip r:embed="rId4"/>
              <a:srcRect l="50000" b="42805"/>
              <a:stretch>
                <a:fillRect/>
              </a:stretch>
            </p:blipFill>
            <p:spPr>
              <a:xfrm>
                <a:off x="1043" y="0"/>
                <a:ext cx="2880" cy="318"/>
              </a:xfrm>
              <a:prstGeom prst="rect">
                <a:avLst/>
              </a:prstGeom>
              <a:noFill/>
              <a:ln>
                <a:noFill/>
              </a:ln>
            </p:spPr>
          </p:pic>
          <p:pic>
            <p:nvPicPr>
              <p:cNvPr id="1078" name="Picture 10" descr="mlit_top"/>
              <p:cNvPicPr>
                <a:picLocks noChangeAspect="1" noChangeArrowheads="1"/>
              </p:cNvPicPr>
              <p:nvPr userDrawn="1"/>
            </p:nvPicPr>
            <p:blipFill>
              <a:blip r:embed="rId4"/>
              <a:srcRect l="68906" b="42805"/>
              <a:stretch>
                <a:fillRect/>
              </a:stretch>
            </p:blipFill>
            <p:spPr>
              <a:xfrm>
                <a:off x="0" y="0"/>
                <a:ext cx="1791" cy="318"/>
              </a:xfrm>
              <a:prstGeom prst="rect">
                <a:avLst/>
              </a:prstGeom>
              <a:noFill/>
              <a:ln>
                <a:noFill/>
              </a:ln>
            </p:spPr>
          </p:pic>
        </p:grpSp>
      </p:grpSp>
      <p:sp>
        <p:nvSpPr>
          <p:cNvPr id="1079" name="Rectangle 2"/>
          <p:cNvSpPr>
            <a:spLocks noGrp="1" noChangeArrowheads="1"/>
          </p:cNvSpPr>
          <p:nvPr>
            <p:ph type="title"/>
          </p:nvPr>
        </p:nvSpPr>
        <p:spPr>
          <a:xfrm>
            <a:off x="0" y="0"/>
            <a:ext cx="7740352"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4223333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85639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345474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Tree>
    <p:extLst>
      <p:ext uri="{BB962C8B-B14F-4D97-AF65-F5344CB8AC3E}">
        <p14:creationId xmlns:p14="http://schemas.microsoft.com/office/powerpoint/2010/main" val="15414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85217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563702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52253"/>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8" name="正方形/長方形 7"/>
          <p:cNvSpPr/>
          <p:nvPr userDrawn="1"/>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 name="正方形/長方形 3"/>
          <p:cNvSpPr/>
          <p:nvPr userDrawn="1"/>
        </p:nvSpPr>
        <p:spPr>
          <a:xfrm>
            <a:off x="8028384" y="6551452"/>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86150"/>
            <a:ext cx="571500" cy="223838"/>
          </a:xfrm>
          <a:prstGeom prst="rect">
            <a:avLst/>
          </a:prstGeom>
          <a:noFill/>
        </p:spPr>
      </p:pic>
      <p:sp>
        <p:nvSpPr>
          <p:cNvPr id="6" name="テキスト ボックス 5"/>
          <p:cNvSpPr txBox="1"/>
          <p:nvPr userDrawn="1"/>
        </p:nvSpPr>
        <p:spPr>
          <a:xfrm>
            <a:off x="8604000" y="6552908"/>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1721608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028384" y="6542906"/>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77604"/>
            <a:ext cx="571500" cy="223838"/>
          </a:xfrm>
          <a:prstGeom prst="rect">
            <a:avLst/>
          </a:prstGeom>
          <a:noFill/>
        </p:spPr>
      </p:pic>
      <p:sp>
        <p:nvSpPr>
          <p:cNvPr id="7" name="テキスト ボックス 6"/>
          <p:cNvSpPr txBox="1"/>
          <p:nvPr userDrawn="1"/>
        </p:nvSpPr>
        <p:spPr>
          <a:xfrm>
            <a:off x="8604000" y="6544362"/>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329482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0554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78328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Tree>
    <p:extLst>
      <p:ext uri="{BB962C8B-B14F-4D97-AF65-F5344CB8AC3E}">
        <p14:creationId xmlns:p14="http://schemas.microsoft.com/office/powerpoint/2010/main" val="3362159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07033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17683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70019"/>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8" name="正方形/長方形 7"/>
          <p:cNvSpPr/>
          <p:nvPr userDrawn="1"/>
        </p:nvSpPr>
        <p:spPr>
          <a:xfrm>
            <a:off x="0" y="411947"/>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6" name="テキスト ボックス 5"/>
          <p:cNvSpPr txBox="1"/>
          <p:nvPr userDrawn="1"/>
        </p:nvSpPr>
        <p:spPr>
          <a:xfrm>
            <a:off x="8604000" y="6552908"/>
            <a:ext cx="504000" cy="288000"/>
          </a:xfrm>
          <a:prstGeom prst="rect">
            <a:avLst/>
          </a:prstGeom>
          <a:noFill/>
        </p:spPr>
        <p:txBody>
          <a:bodyPr wrap="none" rtlCol="0" anchor="ctr">
            <a:noAutofit/>
          </a:bodyPr>
          <a:lstStyle/>
          <a:p>
            <a:pPr algn="r"/>
            <a:fld id="{0E4E0B74-C8CC-4E75-86AB-9D7878029A4A}" type="slidenum">
              <a:rPr kumimoji="1" lang="ja-JP" altLang="en-US" sz="1400" smtClean="0">
                <a:latin typeface="+mn-ea"/>
                <a:ea typeface="+mn-ea"/>
              </a:rPr>
              <a:pPr algn="r"/>
              <a:t>‹#›</a:t>
            </a:fld>
            <a:endParaRPr kumimoji="1" lang="ja-JP" altLang="en-US" sz="1400">
              <a:latin typeface="+mn-ea"/>
              <a:ea typeface="+mn-ea"/>
            </a:endParaRPr>
          </a:p>
        </p:txBody>
      </p:sp>
    </p:spTree>
    <p:extLst>
      <p:ext uri="{BB962C8B-B14F-4D97-AF65-F5344CB8AC3E}">
        <p14:creationId xmlns:p14="http://schemas.microsoft.com/office/powerpoint/2010/main" val="182717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028384" y="6542906"/>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77604"/>
            <a:ext cx="571500" cy="223838"/>
          </a:xfrm>
          <a:prstGeom prst="rect">
            <a:avLst/>
          </a:prstGeom>
          <a:noFill/>
        </p:spPr>
      </p:pic>
      <p:sp>
        <p:nvSpPr>
          <p:cNvPr id="7" name="テキスト ボックス 6"/>
          <p:cNvSpPr txBox="1"/>
          <p:nvPr userDrawn="1"/>
        </p:nvSpPr>
        <p:spPr>
          <a:xfrm>
            <a:off x="8604000" y="6544362"/>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162277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010400" y="6525344"/>
            <a:ext cx="2133600" cy="476250"/>
          </a:xfrm>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png"/><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FDCE21E-3BF4-4A13-BE4A-B95BE9787BE2}" type="slidenum">
              <a:rPr lang="en-US" altLang="ja-JP"/>
              <a:pPr>
                <a:defRPr/>
              </a:pPr>
              <a:t>‹#›</a:t>
            </a:fld>
            <a:endParaRPr lang="en-US" altLang="ja-JP"/>
          </a:p>
        </p:txBody>
      </p:sp>
      <p:grpSp>
        <p:nvGrpSpPr>
          <p:cNvPr id="2" name="Group 18"/>
          <p:cNvGrpSpPr>
            <a:grpSpLocks/>
          </p:cNvGrpSpPr>
          <p:nvPr userDrawn="1"/>
        </p:nvGrpSpPr>
        <p:grpSpPr bwMode="auto">
          <a:xfrm>
            <a:off x="0" y="0"/>
            <a:ext cx="9144000" cy="546100"/>
            <a:chOff x="0" y="0"/>
            <a:chExt cx="5760" cy="344"/>
          </a:xfrm>
        </p:grpSpPr>
        <p:pic>
          <p:nvPicPr>
            <p:cNvPr id="1034" name="Picture 9" descr="mlit_top"/>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4932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a:latin typeface="Arial" charset="0"/>
                <a:ea typeface="ＭＳ Ｐゴシック" pitchFamily="50" charset="-128"/>
              </a:defRPr>
            </a:lvl1pPr>
          </a:lstStyle>
          <a:p>
            <a:pPr>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pitchFamily="50" charset="-128"/>
              </a:defRPr>
            </a:lvl1pPr>
          </a:lstStyle>
          <a:p>
            <a:pPr>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ea typeface="ＭＳ Ｐゴシック" pitchFamily="50" charset="-128"/>
              </a:defRPr>
            </a:lvl1pPr>
          </a:lstStyle>
          <a:p>
            <a:pPr>
              <a:defRPr/>
            </a:pPr>
            <a:fld id="{0236B547-3939-4448-B510-15C4227AECE5}" type="slidenum">
              <a:rPr lang="en-US" altLang="ja-JP">
                <a:solidFill>
                  <a:srgbClr val="000000"/>
                </a:solidFill>
              </a:rPr>
              <a:pPr>
                <a:defRPr/>
              </a:pPr>
              <a:t>‹#›</a:t>
            </a:fld>
            <a:endParaRPr lang="en-US" altLang="ja-JP">
              <a:solidFill>
                <a:srgbClr val="000000"/>
              </a:solidFill>
            </a:endParaRPr>
          </a:p>
        </p:txBody>
      </p:sp>
      <p:sp>
        <p:nvSpPr>
          <p:cNvPr id="30726" name="Rectangle 6"/>
          <p:cNvSpPr>
            <a:spLocks noChangeArrowheads="1"/>
          </p:cNvSpPr>
          <p:nvPr/>
        </p:nvSpPr>
        <p:spPr bwMode="auto">
          <a:xfrm>
            <a:off x="0" y="1"/>
            <a:ext cx="9144000" cy="366713"/>
          </a:xfrm>
          <a:prstGeom prst="rect">
            <a:avLst/>
          </a:prstGeom>
          <a:no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nvGrpSpPr>
          <p:cNvPr id="2" name="Group 27"/>
          <p:cNvGrpSpPr>
            <a:grpSpLocks/>
          </p:cNvGrpSpPr>
          <p:nvPr/>
        </p:nvGrpSpPr>
        <p:grpSpPr bwMode="auto">
          <a:xfrm>
            <a:off x="0" y="333378"/>
            <a:ext cx="9144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sp>
        <p:nvSpPr>
          <p:cNvPr id="7176" name="Rectangle 22"/>
          <p:cNvSpPr>
            <a:spLocks noGrp="1" noChangeArrowheads="1"/>
          </p:cNvSpPr>
          <p:nvPr>
            <p:ph type="title"/>
          </p:nvPr>
        </p:nvSpPr>
        <p:spPr bwMode="auto">
          <a:xfrm>
            <a:off x="2" y="0"/>
            <a:ext cx="7630258"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7" name="Picture 32" descr="ppjtitle"/>
          <p:cNvPicPr>
            <a:picLocks noChangeAspect="1" noChangeArrowheads="1"/>
          </p:cNvPicPr>
          <p:nvPr/>
        </p:nvPicPr>
        <p:blipFill>
          <a:blip r:embed="rId14" cstate="print"/>
          <a:srcRect/>
          <a:stretch>
            <a:fillRect/>
          </a:stretch>
        </p:blipFill>
        <p:spPr bwMode="auto">
          <a:xfrm>
            <a:off x="8028844" y="1"/>
            <a:ext cx="1115157" cy="334963"/>
          </a:xfrm>
          <a:prstGeom prst="rect">
            <a:avLst/>
          </a:prstGeom>
          <a:noFill/>
          <a:ln w="9525">
            <a:noFill/>
            <a:miter lim="800000"/>
            <a:headEnd/>
            <a:tailEnd/>
          </a:ln>
        </p:spPr>
      </p:pic>
    </p:spTree>
    <p:extLst>
      <p:ext uri="{BB962C8B-B14F-4D97-AF65-F5344CB8AC3E}">
        <p14:creationId xmlns:p14="http://schemas.microsoft.com/office/powerpoint/2010/main" val="280499840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ftr="0" dt="0"/>
  <p:txStyles>
    <p:titleStyle>
      <a:lvl1pPr algn="l" rtl="0" eaLnBrk="0" fontAlgn="base" hangingPunct="0">
        <a:spcBef>
          <a:spcPct val="0"/>
        </a:spcBef>
        <a:spcAft>
          <a:spcPct val="0"/>
        </a:spcAft>
        <a:defRPr kumimoji="1" sz="2584">
          <a:solidFill>
            <a:schemeClr val="tx1"/>
          </a:solidFill>
          <a:latin typeface="+mj-lt"/>
          <a:ea typeface="+mj-ea"/>
          <a:cs typeface="+mj-cs"/>
        </a:defRPr>
      </a:lvl1pPr>
      <a:lvl2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5pPr>
      <a:lvl6pPr marL="422037"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6pPr>
      <a:lvl7pPr marL="844073"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7pPr>
      <a:lvl8pPr marL="1266110"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8pPr>
      <a:lvl9pPr marL="1688147"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9pPr>
    </p:titleStyle>
    <p:bodyStyle>
      <a:lvl1pPr marL="316528" indent="-316528"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09" indent="-263773" algn="l" rtl="0" eaLnBrk="0" fontAlgn="base" hangingPunct="0">
        <a:spcBef>
          <a:spcPct val="20000"/>
        </a:spcBef>
        <a:spcAft>
          <a:spcPct val="0"/>
        </a:spcAft>
        <a:buChar char="–"/>
        <a:defRPr kumimoji="1" sz="2584">
          <a:solidFill>
            <a:schemeClr val="tx1"/>
          </a:solidFill>
          <a:latin typeface="+mn-lt"/>
          <a:ea typeface="ＭＳ Ｐゴシック" pitchFamily="50" charset="-128"/>
        </a:defRPr>
      </a:lvl2pPr>
      <a:lvl3pPr marL="1055092" indent="-211019" algn="l" rtl="0" eaLnBrk="0" fontAlgn="base" hangingPunct="0">
        <a:spcBef>
          <a:spcPct val="20000"/>
        </a:spcBef>
        <a:spcAft>
          <a:spcPct val="0"/>
        </a:spcAft>
        <a:buChar char="•"/>
        <a:defRPr kumimoji="1" sz="2216">
          <a:solidFill>
            <a:schemeClr val="tx1"/>
          </a:solidFill>
          <a:latin typeface="+mn-lt"/>
          <a:ea typeface="ＭＳ Ｐゴシック" pitchFamily="50" charset="-128"/>
        </a:defRPr>
      </a:lvl3pPr>
      <a:lvl4pPr marL="1477128" indent="-211019"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65" indent="-211019"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02" indent="-211019" algn="l" rtl="0" fontAlgn="base">
        <a:spcBef>
          <a:spcPct val="20000"/>
        </a:spcBef>
        <a:spcAft>
          <a:spcPct val="0"/>
        </a:spcAft>
        <a:buChar char="»"/>
        <a:defRPr kumimoji="1" sz="1846">
          <a:solidFill>
            <a:schemeClr val="tx1"/>
          </a:solidFill>
          <a:latin typeface="+mn-lt"/>
          <a:ea typeface="+mn-ea"/>
        </a:defRPr>
      </a:lvl6pPr>
      <a:lvl7pPr marL="2743238" indent="-211019" algn="l" rtl="0" fontAlgn="base">
        <a:spcBef>
          <a:spcPct val="20000"/>
        </a:spcBef>
        <a:spcAft>
          <a:spcPct val="0"/>
        </a:spcAft>
        <a:buChar char="»"/>
        <a:defRPr kumimoji="1" sz="1846">
          <a:solidFill>
            <a:schemeClr val="tx1"/>
          </a:solidFill>
          <a:latin typeface="+mn-lt"/>
          <a:ea typeface="+mn-ea"/>
        </a:defRPr>
      </a:lvl7pPr>
      <a:lvl8pPr marL="3165275" indent="-211019" algn="l" rtl="0" fontAlgn="base">
        <a:spcBef>
          <a:spcPct val="20000"/>
        </a:spcBef>
        <a:spcAft>
          <a:spcPct val="0"/>
        </a:spcAft>
        <a:buChar char="»"/>
        <a:defRPr kumimoji="1" sz="1846">
          <a:solidFill>
            <a:schemeClr val="tx1"/>
          </a:solidFill>
          <a:latin typeface="+mn-lt"/>
          <a:ea typeface="+mn-ea"/>
        </a:defRPr>
      </a:lvl8pPr>
      <a:lvl9pPr marL="3587312" indent="-211019"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73" rtl="0" eaLnBrk="1" latinLnBrk="0" hangingPunct="1">
        <a:defRPr kumimoji="1" sz="1661" kern="1200">
          <a:solidFill>
            <a:schemeClr val="tx1"/>
          </a:solidFill>
          <a:latin typeface="+mn-lt"/>
          <a:ea typeface="+mn-ea"/>
          <a:cs typeface="+mn-cs"/>
        </a:defRPr>
      </a:lvl1pPr>
      <a:lvl2pPr marL="422037" algn="l" defTabSz="844073" rtl="0" eaLnBrk="1" latinLnBrk="0" hangingPunct="1">
        <a:defRPr kumimoji="1" sz="1661" kern="1200">
          <a:solidFill>
            <a:schemeClr val="tx1"/>
          </a:solidFill>
          <a:latin typeface="+mn-lt"/>
          <a:ea typeface="+mn-ea"/>
          <a:cs typeface="+mn-cs"/>
        </a:defRPr>
      </a:lvl2pPr>
      <a:lvl3pPr marL="844073" algn="l" defTabSz="844073" rtl="0" eaLnBrk="1" latinLnBrk="0" hangingPunct="1">
        <a:defRPr kumimoji="1" sz="1661" kern="1200">
          <a:solidFill>
            <a:schemeClr val="tx1"/>
          </a:solidFill>
          <a:latin typeface="+mn-lt"/>
          <a:ea typeface="+mn-ea"/>
          <a:cs typeface="+mn-cs"/>
        </a:defRPr>
      </a:lvl3pPr>
      <a:lvl4pPr marL="1266110" algn="l" defTabSz="844073" rtl="0" eaLnBrk="1" latinLnBrk="0" hangingPunct="1">
        <a:defRPr kumimoji="1" sz="1661" kern="1200">
          <a:solidFill>
            <a:schemeClr val="tx1"/>
          </a:solidFill>
          <a:latin typeface="+mn-lt"/>
          <a:ea typeface="+mn-ea"/>
          <a:cs typeface="+mn-cs"/>
        </a:defRPr>
      </a:lvl4pPr>
      <a:lvl5pPr marL="1688147" algn="l" defTabSz="844073" rtl="0" eaLnBrk="1" latinLnBrk="0" hangingPunct="1">
        <a:defRPr kumimoji="1" sz="1661" kern="1200">
          <a:solidFill>
            <a:schemeClr val="tx1"/>
          </a:solidFill>
          <a:latin typeface="+mn-lt"/>
          <a:ea typeface="+mn-ea"/>
          <a:cs typeface="+mn-cs"/>
        </a:defRPr>
      </a:lvl5pPr>
      <a:lvl6pPr marL="2110184" algn="l" defTabSz="844073" rtl="0" eaLnBrk="1" latinLnBrk="0" hangingPunct="1">
        <a:defRPr kumimoji="1" sz="1661" kern="1200">
          <a:solidFill>
            <a:schemeClr val="tx1"/>
          </a:solidFill>
          <a:latin typeface="+mn-lt"/>
          <a:ea typeface="+mn-ea"/>
          <a:cs typeface="+mn-cs"/>
        </a:defRPr>
      </a:lvl6pPr>
      <a:lvl7pPr marL="2532220" algn="l" defTabSz="844073" rtl="0" eaLnBrk="1" latinLnBrk="0" hangingPunct="1">
        <a:defRPr kumimoji="1" sz="1661" kern="1200">
          <a:solidFill>
            <a:schemeClr val="tx1"/>
          </a:solidFill>
          <a:latin typeface="+mn-lt"/>
          <a:ea typeface="+mn-ea"/>
          <a:cs typeface="+mn-cs"/>
        </a:defRPr>
      </a:lvl7pPr>
      <a:lvl8pPr marL="2954257" algn="l" defTabSz="844073" rtl="0" eaLnBrk="1" latinLnBrk="0" hangingPunct="1">
        <a:defRPr kumimoji="1" sz="1661" kern="1200">
          <a:solidFill>
            <a:schemeClr val="tx1"/>
          </a:solidFill>
          <a:latin typeface="+mn-lt"/>
          <a:ea typeface="+mn-ea"/>
          <a:cs typeface="+mn-cs"/>
        </a:defRPr>
      </a:lvl8pPr>
      <a:lvl9pPr marL="3376293" algn="l" defTabSz="844073" rtl="0" eaLnBrk="1" latinLnBrk="0" hangingPunct="1">
        <a:defRPr kumimoji="1" sz="16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eiryo UI" panose="020B0604030504040204" pitchFamily="50" charset="-128"/>
                <a:ea typeface="Meiryo UI" panose="020B0604030504040204"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eiryo UI" panose="020B0604030504040204" pitchFamily="50" charset="-128"/>
                <a:ea typeface="Meiryo UI" panose="020B060403050404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eiryo UI" panose="020B0604030504040204" pitchFamily="50" charset="-128"/>
                <a:ea typeface="Meiryo UI" panose="020B0604030504040204" pitchFamily="50" charset="-128"/>
              </a:defRPr>
            </a:lvl1pPr>
          </a:lstStyle>
          <a:p>
            <a:fld id="{75E5A5F9-C9B3-40A3-9D44-1DA5A0C56F85}" type="slidenum">
              <a:rPr lang="en-US" altLang="ja-JP" smtClean="0"/>
              <a:pPr/>
              <a:t>‹#›</a:t>
            </a:fld>
            <a:endParaRPr lang="en-US" altLang="ja-JP"/>
          </a:p>
        </p:txBody>
      </p:sp>
      <p:grpSp>
        <p:nvGrpSpPr>
          <p:cNvPr id="2" name="Group 18"/>
          <p:cNvGrpSpPr>
            <a:grpSpLocks/>
          </p:cNvGrpSpPr>
          <p:nvPr userDrawn="1"/>
        </p:nvGrpSpPr>
        <p:grpSpPr bwMode="auto">
          <a:xfrm>
            <a:off x="0" y="0"/>
            <a:ext cx="9144000" cy="546100"/>
            <a:chOff x="0" y="0"/>
            <a:chExt cx="5760" cy="344"/>
          </a:xfrm>
        </p:grpSpPr>
        <p:pic>
          <p:nvPicPr>
            <p:cNvPr id="1034" name="Picture 9" descr="mlit_top"/>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4932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1862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hf sldNum="0" hdr="0" ftr="0" dt="0"/>
  <p:txStyles>
    <p:title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46723243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hf sldNum="0"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9624230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hf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hyperlink" Target="https://www.river.go.jp/index" TargetMode="External"/><Relationship Id="rId4" Type="http://schemas.openxmlformats.org/officeDocument/2006/relationships/hyperlink" Target="https://www.jma.go.jp/jma/kishou/know/bosai/floo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A24D2-0CF8-90C2-1E56-305003B32F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D481E4-9E09-65DC-F00C-5FCBFBAEAAAB}"/>
              </a:ext>
            </a:extLst>
          </p:cNvPr>
          <p:cNvSpPr>
            <a:spLocks noGrp="1"/>
          </p:cNvSpPr>
          <p:nvPr>
            <p:ph type="ctrTitle"/>
          </p:nvPr>
        </p:nvSpPr>
        <p:spPr>
          <a:xfrm>
            <a:off x="1619250" y="2101137"/>
            <a:ext cx="7524750" cy="1470025"/>
          </a:xfrm>
        </p:spPr>
        <p:txBody>
          <a:bodyPr/>
          <a:lstStyle/>
          <a:p>
            <a:r>
              <a:rPr kumimoji="1" lang="ja-JP" altLang="en-US" sz="4400" dirty="0"/>
              <a:t>新たな気象警報・注意報</a:t>
            </a:r>
          </a:p>
        </p:txBody>
      </p:sp>
      <p:sp>
        <p:nvSpPr>
          <p:cNvPr id="3" name="サブタイトル 2">
            <a:extLst>
              <a:ext uri="{FF2B5EF4-FFF2-40B4-BE49-F238E27FC236}">
                <a16:creationId xmlns:a16="http://schemas.microsoft.com/office/drawing/2014/main" id="{9E9A108C-0BCE-4527-6E98-80749B2AE330}"/>
              </a:ext>
            </a:extLst>
          </p:cNvPr>
          <p:cNvSpPr>
            <a:spLocks noGrp="1"/>
          </p:cNvSpPr>
          <p:nvPr/>
        </p:nvSpPr>
        <p:spPr bwMode="auto">
          <a:xfrm>
            <a:off x="1371600" y="3910629"/>
            <a:ext cx="6400800" cy="14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dirty="0"/>
              <a:t>令和８年５月</a:t>
            </a:r>
            <a:endParaRPr kumimoji="1" lang="en-US" altLang="ja-JP" dirty="0"/>
          </a:p>
          <a:p>
            <a:r>
              <a:rPr lang="ja-JP" altLang="en-US" dirty="0"/>
              <a:t>気象庁</a:t>
            </a:r>
            <a:endParaRPr kumimoji="1" lang="en-US" altLang="ja-JP" dirty="0"/>
          </a:p>
        </p:txBody>
      </p:sp>
      <p:sp>
        <p:nvSpPr>
          <p:cNvPr id="5" name="テキスト ボックス 4">
            <a:extLst>
              <a:ext uri="{FF2B5EF4-FFF2-40B4-BE49-F238E27FC236}">
                <a16:creationId xmlns:a16="http://schemas.microsoft.com/office/drawing/2014/main" id="{DEB01236-4871-27D9-60C5-3ED2BEE1BA48}"/>
              </a:ext>
            </a:extLst>
          </p:cNvPr>
          <p:cNvSpPr txBox="1"/>
          <p:nvPr/>
        </p:nvSpPr>
        <p:spPr>
          <a:xfrm>
            <a:off x="222067" y="203204"/>
            <a:ext cx="7659189" cy="1200329"/>
          </a:xfrm>
          <a:prstGeom prst="rect">
            <a:avLst/>
          </a:prstGeom>
          <a:noFill/>
          <a:ln>
            <a:solidFill>
              <a:srgbClr val="B0E0F0"/>
            </a:solidFill>
          </a:ln>
        </p:spPr>
        <p:txBody>
          <a:bodyPr wrap="square">
            <a:spAutoFit/>
          </a:bodyPr>
          <a:lstStyle/>
          <a:p>
            <a:pPr marL="285750" indent="-285750">
              <a:buFont typeface="Wingdings" panose="05000000000000000000" pitchFamily="2" charset="2"/>
              <a:buChar char="Ø"/>
            </a:pPr>
            <a:r>
              <a:rPr kumimoji="1" lang="ja-JP" altLang="en-US" sz="1800" dirty="0">
                <a:latin typeface="Meiryo UI" panose="020B0604030504040204" pitchFamily="50" charset="-128"/>
                <a:ea typeface="Meiryo UI" panose="020B0604030504040204" pitchFamily="50" charset="-128"/>
              </a:rPr>
              <a:t>この資料は、令和</a:t>
            </a:r>
            <a:r>
              <a:rPr kumimoji="1" lang="en-US" altLang="ja-JP" sz="1800" dirty="0">
                <a:latin typeface="Meiryo UI" panose="020B0604030504040204" pitchFamily="50" charset="-128"/>
                <a:ea typeface="Meiryo UI" panose="020B0604030504040204" pitchFamily="50" charset="-128"/>
              </a:rPr>
              <a:t>8</a:t>
            </a:r>
            <a:r>
              <a:rPr kumimoji="1" lang="ja-JP" altLang="en-US" sz="1800" dirty="0">
                <a:latin typeface="Meiryo UI" panose="020B0604030504040204" pitchFamily="50" charset="-128"/>
                <a:ea typeface="Meiryo UI" panose="020B0604030504040204" pitchFamily="50" charset="-128"/>
              </a:rPr>
              <a:t>年</a:t>
            </a:r>
            <a:r>
              <a:rPr kumimoji="1" lang="en-US" altLang="ja-JP" sz="1800" dirty="0">
                <a:latin typeface="Meiryo UI" panose="020B0604030504040204" pitchFamily="50" charset="-128"/>
                <a:ea typeface="Meiryo UI" panose="020B0604030504040204" pitchFamily="50" charset="-128"/>
              </a:rPr>
              <a:t>5</a:t>
            </a:r>
            <a:r>
              <a:rPr kumimoji="1" lang="ja-JP" altLang="en-US" sz="1800" dirty="0">
                <a:latin typeface="Meiryo UI" panose="020B0604030504040204" pitchFamily="50" charset="-128"/>
                <a:ea typeface="Meiryo UI" panose="020B0604030504040204" pitchFamily="50" charset="-128"/>
              </a:rPr>
              <a:t>月</a:t>
            </a:r>
            <a:r>
              <a:rPr kumimoji="1" lang="en-US" altLang="ja-JP" sz="1800" dirty="0">
                <a:latin typeface="Meiryo UI" panose="020B0604030504040204" pitchFamily="50" charset="-128"/>
                <a:ea typeface="Meiryo UI" panose="020B0604030504040204" pitchFamily="50" charset="-128"/>
              </a:rPr>
              <a:t>29</a:t>
            </a:r>
            <a:r>
              <a:rPr kumimoji="1" lang="ja-JP" altLang="en-US" sz="1800" dirty="0">
                <a:latin typeface="Meiryo UI" panose="020B0604030504040204" pitchFamily="50" charset="-128"/>
                <a:ea typeface="Meiryo UI" panose="020B0604030504040204" pitchFamily="50" charset="-128"/>
              </a:rPr>
              <a:t>日から運用開始</a:t>
            </a:r>
            <a:r>
              <a:rPr lang="ja-JP" altLang="en-US" dirty="0">
                <a:latin typeface="Meiryo UI" panose="020B0604030504040204" pitchFamily="50" charset="-128"/>
                <a:ea typeface="Meiryo UI" panose="020B0604030504040204" pitchFamily="50" charset="-128"/>
              </a:rPr>
              <a:t>した</a:t>
            </a:r>
            <a:r>
              <a:rPr kumimoji="1" lang="ja-JP" altLang="en-US" sz="1800" dirty="0">
                <a:latin typeface="Meiryo UI" panose="020B0604030504040204" pitchFamily="50" charset="-128"/>
                <a:ea typeface="Meiryo UI" panose="020B0604030504040204" pitchFamily="50" charset="-128"/>
              </a:rPr>
              <a:t>新たな防災気象情報について、一般の方向けに講演などで説明することを想定して作成したものです。</a:t>
            </a:r>
            <a:endParaRPr kumimoji="1" lang="en-US" altLang="ja-JP" sz="1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800" dirty="0">
                <a:latin typeface="Meiryo UI" panose="020B0604030504040204" pitchFamily="50" charset="-128"/>
                <a:ea typeface="Meiryo UI" panose="020B0604030504040204" pitchFamily="50" charset="-128"/>
              </a:rPr>
              <a:t>各スライドのノートには、説明のポイントや留意点などを記載をして</a:t>
            </a:r>
            <a:r>
              <a:rPr lang="ja-JP" altLang="en-US" dirty="0">
                <a:latin typeface="Meiryo UI" panose="020B0604030504040204" pitchFamily="50" charset="-128"/>
                <a:ea typeface="Meiryo UI" panose="020B0604030504040204" pitchFamily="50" charset="-128"/>
              </a:rPr>
              <a:t>い</a:t>
            </a:r>
            <a:r>
              <a:rPr kumimoji="1" lang="ja-JP" altLang="en-US" sz="1800" dirty="0">
                <a:latin typeface="Meiryo UI" panose="020B0604030504040204" pitchFamily="50" charset="-128"/>
                <a:ea typeface="Meiryo UI" panose="020B0604030504040204" pitchFamily="50" charset="-128"/>
              </a:rPr>
              <a:t>ますので、</a:t>
            </a:r>
            <a:br>
              <a:rPr kumimoji="1" lang="en-US" altLang="ja-JP" sz="1800" dirty="0">
                <a:latin typeface="Meiryo UI" panose="020B0604030504040204" pitchFamily="50" charset="-128"/>
                <a:ea typeface="Meiryo UI" panose="020B0604030504040204" pitchFamily="50" charset="-128"/>
              </a:rPr>
            </a:br>
            <a:r>
              <a:rPr kumimoji="1" lang="ja-JP" altLang="en-US" sz="1800" dirty="0">
                <a:latin typeface="Meiryo UI" panose="020B0604030504040204" pitchFamily="50" charset="-128"/>
                <a:ea typeface="Meiryo UI" panose="020B0604030504040204" pitchFamily="50" charset="-128"/>
              </a:rPr>
              <a:t>参考にしていただけると幸いです。</a:t>
            </a:r>
            <a:endParaRPr kumimoji="1"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830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805B-A1C4-4D66-CA9E-55C947993D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8456CF-7E1E-F066-530C-7C8080D20D98}"/>
              </a:ext>
            </a:extLst>
          </p:cNvPr>
          <p:cNvSpPr>
            <a:spLocks noGrp="1"/>
          </p:cNvSpPr>
          <p:nvPr>
            <p:ph type="title"/>
          </p:nvPr>
        </p:nvSpPr>
        <p:spPr>
          <a:xfrm>
            <a:off x="-1" y="8766"/>
            <a:ext cx="7639051" cy="476250"/>
          </a:xfrm>
        </p:spPr>
        <p:txBody>
          <a:bodyPr/>
          <a:lstStyle/>
          <a:p>
            <a:r>
              <a:rPr lang="ja-JP" altLang="en-US" dirty="0"/>
              <a:t>高潮の警報・注意報</a:t>
            </a:r>
            <a:r>
              <a:rPr lang="ja-JP" altLang="en-US" sz="2400" dirty="0"/>
              <a:t>　</a:t>
            </a:r>
            <a:r>
              <a:rPr lang="en-US" altLang="ja-JP" sz="2400" dirty="0"/>
              <a:t>※</a:t>
            </a:r>
            <a:r>
              <a:rPr lang="ja-JP" altLang="en-US" sz="2400" dirty="0"/>
              <a:t>市町村ごとに発表</a:t>
            </a:r>
            <a:endParaRPr kumimoji="1" lang="ja-JP" altLang="en-US" dirty="0"/>
          </a:p>
        </p:txBody>
      </p:sp>
      <p:sp>
        <p:nvSpPr>
          <p:cNvPr id="5" name="テキスト ボックス 4">
            <a:extLst>
              <a:ext uri="{FF2B5EF4-FFF2-40B4-BE49-F238E27FC236}">
                <a16:creationId xmlns:a16="http://schemas.microsoft.com/office/drawing/2014/main" id="{56B8887A-E33B-02FD-9CBA-9E7830CC38D7}"/>
              </a:ext>
            </a:extLst>
          </p:cNvPr>
          <p:cNvSpPr txBox="1"/>
          <p:nvPr/>
        </p:nvSpPr>
        <p:spPr>
          <a:xfrm>
            <a:off x="236567" y="750303"/>
            <a:ext cx="8670865" cy="954107"/>
          </a:xfrm>
          <a:prstGeom prst="rect">
            <a:avLst/>
          </a:prstGeom>
          <a:noFill/>
          <a:ln w="19050">
            <a:solidFill>
              <a:srgbClr val="B0E0F0"/>
            </a:solidFill>
          </a:ln>
        </p:spPr>
        <p:txBody>
          <a:bodyPr wrap="square" rtlCol="0">
            <a:spAutoFit/>
          </a:bodyPr>
          <a:lstStyle/>
          <a:p>
            <a:pPr lvl="0" algn="just" fontAlgn="auto">
              <a:spcBef>
                <a:spcPts val="0"/>
              </a:spcBef>
              <a:spcAft>
                <a:spcPts val="0"/>
              </a:spcAft>
              <a:defRPr/>
            </a:pPr>
            <a:r>
              <a:rPr lang="ja-JP" altLang="en-US" sz="2800" dirty="0">
                <a:solidFill>
                  <a:prstClr val="black"/>
                </a:solidFill>
                <a:latin typeface="Meiryo UI" panose="020B0604030504040204" pitchFamily="50" charset="-128"/>
                <a:ea typeface="Meiryo UI" panose="020B0604030504040204" pitchFamily="50" charset="-128"/>
              </a:rPr>
              <a:t>高潮による災害のおそれがある場合、</a:t>
            </a: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災害発生までの猶予時間（リードタイム）</a:t>
            </a:r>
            <a:r>
              <a:rPr lang="ja-JP" altLang="en-US" sz="2800" dirty="0">
                <a:solidFill>
                  <a:prstClr val="black"/>
                </a:solidFill>
                <a:latin typeface="Meiryo UI" panose="020B0604030504040204" pitchFamily="50" charset="-128"/>
                <a:ea typeface="Meiryo UI" panose="020B0604030504040204" pitchFamily="50" charset="-128"/>
              </a:rPr>
              <a:t>に応じて段階的に情報を発表します。</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24" name="スライド番号プレースホルダー 1">
            <a:extLst>
              <a:ext uri="{FF2B5EF4-FFF2-40B4-BE49-F238E27FC236}">
                <a16:creationId xmlns:a16="http://schemas.microsoft.com/office/drawing/2014/main" id="{D52D89E3-9F16-5A66-E3D5-C92240400435}"/>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9</a:t>
            </a:fld>
            <a:endParaRPr lang="en-US" altLang="ja-JP" sz="200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13F68B38-B58F-A6F9-1729-3FD3A42E3985}"/>
              </a:ext>
            </a:extLst>
          </p:cNvPr>
          <p:cNvGraphicFramePr>
            <a:graphicFrameLocks noGrp="1"/>
          </p:cNvGraphicFramePr>
          <p:nvPr>
            <p:extLst>
              <p:ext uri="{D42A27DB-BD31-4B8C-83A1-F6EECF244321}">
                <p14:modId xmlns:p14="http://schemas.microsoft.com/office/powerpoint/2010/main" val="1726683334"/>
              </p:ext>
            </p:extLst>
          </p:nvPr>
        </p:nvGraphicFramePr>
        <p:xfrm>
          <a:off x="236567" y="2111375"/>
          <a:ext cx="4765517" cy="4327525"/>
        </p:xfrm>
        <a:graphic>
          <a:graphicData uri="http://schemas.openxmlformats.org/drawingml/2006/table">
            <a:tbl>
              <a:tblPr firstRow="1" bandRow="1">
                <a:tableStyleId>{2D5ABB26-0587-4C30-8999-92F81FD0307C}</a:tableStyleId>
              </a:tblPr>
              <a:tblGrid>
                <a:gridCol w="1212092">
                  <a:extLst>
                    <a:ext uri="{9D8B030D-6E8A-4147-A177-3AD203B41FA5}">
                      <a16:colId xmlns:a16="http://schemas.microsoft.com/office/drawing/2014/main" val="2941024283"/>
                    </a:ext>
                  </a:extLst>
                </a:gridCol>
                <a:gridCol w="1678438">
                  <a:extLst>
                    <a:ext uri="{9D8B030D-6E8A-4147-A177-3AD203B41FA5}">
                      <a16:colId xmlns:a16="http://schemas.microsoft.com/office/drawing/2014/main" val="1165943878"/>
                    </a:ext>
                  </a:extLst>
                </a:gridCol>
                <a:gridCol w="1874987">
                  <a:extLst>
                    <a:ext uri="{9D8B030D-6E8A-4147-A177-3AD203B41FA5}">
                      <a16:colId xmlns:a16="http://schemas.microsoft.com/office/drawing/2014/main" val="3608839869"/>
                    </a:ext>
                  </a:extLst>
                </a:gridCol>
              </a:tblGrid>
              <a:tr h="649129">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情報名称</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住民が</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rPr>
                        <a:t>と</a:t>
                      </a:r>
                      <a:r>
                        <a:rPr kumimoji="1" lang="ja-JP" altLang="en-US" sz="1800" b="1" dirty="0">
                          <a:solidFill>
                            <a:schemeClr val="tx1"/>
                          </a:solidFill>
                          <a:latin typeface="Meiryo UI" panose="020B0604030504040204" pitchFamily="50" charset="-128"/>
                          <a:ea typeface="Meiryo UI" panose="020B0604030504040204" pitchFamily="50" charset="-128"/>
                        </a:rPr>
                        <a:t>るべき行動</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3339"/>
                  </a:ext>
                </a:extLst>
              </a:tr>
              <a:tr h="575028">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５相当</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レベル５</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高潮特別警報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命の危険</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直ちに安全確保！</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751260"/>
                  </a:ext>
                </a:extLst>
              </a:tr>
              <a:tr h="508476">
                <a:tc gridSpan="3">
                  <a:txBody>
                    <a:bodyPr/>
                    <a:lstStyle/>
                    <a:p>
                      <a:pPr marL="0" indent="0" algn="ctr"/>
                      <a:r>
                        <a:rPr kumimoji="1" lang="ja-JP" altLang="en-US" sz="1800" b="1" dirty="0">
                          <a:solidFill>
                            <a:srgbClr val="AA00AA"/>
                          </a:solidFill>
                          <a:latin typeface="Meiryo UI" panose="020B0604030504040204" pitchFamily="50" charset="-128"/>
                          <a:ea typeface="Meiryo UI" panose="020B0604030504040204" pitchFamily="50" charset="-128"/>
                        </a:rPr>
                        <a:t>～警戒レベル４までにかならず避難！～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indent="0" algn="ctr"/>
                      <a:endParaRPr kumimoji="1" lang="ja-JP" altLang="en-US" sz="1800" b="1" dirty="0">
                        <a:solidFill>
                          <a:srgbClr val="AA00AA"/>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461"/>
                  </a:ext>
                </a:extLst>
              </a:tr>
              <a:tr h="57412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４相当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レベル４</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高潮危険警報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危険な場所から</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全員避難</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1898"/>
                  </a:ext>
                </a:extLst>
              </a:tr>
              <a:tr h="57476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３相当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レベル３</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高潮警報</a:t>
                      </a:r>
                      <a:endParaRPr kumimoji="1" lang="en-US" altLang="ja-JP" sz="1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lnSpc>
                          <a:spcPct val="100000"/>
                        </a:lnSpc>
                      </a:pPr>
                      <a:r>
                        <a:rPr kumimoji="1" lang="ja-JP" altLang="en-US" sz="1600">
                          <a:latin typeface="Meiryo UI" panose="020B0604030504040204" pitchFamily="50" charset="-128"/>
                          <a:ea typeface="Meiryo UI" panose="020B0604030504040204" pitchFamily="50" charset="-128"/>
                        </a:rPr>
                        <a:t>危険な場所から</a:t>
                      </a:r>
                      <a:endParaRPr kumimoji="1" lang="en-US" altLang="ja-JP" sz="1600">
                        <a:latin typeface="Meiryo UI" panose="020B0604030504040204" pitchFamily="50" charset="-128"/>
                        <a:ea typeface="Meiryo UI" panose="020B0604030504040204" pitchFamily="50" charset="-128"/>
                      </a:endParaRPr>
                    </a:p>
                    <a:p>
                      <a:pPr algn="ctr">
                        <a:lnSpc>
                          <a:spcPct val="100000"/>
                        </a:lnSpc>
                      </a:pPr>
                      <a:r>
                        <a:rPr kumimoji="1" lang="ja-JP" altLang="en-US" sz="1600">
                          <a:latin typeface="Meiryo UI" panose="020B0604030504040204" pitchFamily="50" charset="-128"/>
                          <a:ea typeface="Meiryo UI" panose="020B0604030504040204" pitchFamily="50" charset="-128"/>
                        </a:rPr>
                        <a:t>高齢者等は避難</a:t>
                      </a:r>
                      <a:endParaRPr kumimoji="1"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72695"/>
                  </a:ext>
                </a:extLst>
              </a:tr>
              <a:tr h="609600">
                <a:tc>
                  <a:txBody>
                    <a:bodyPr/>
                    <a:lstStyle/>
                    <a:p>
                      <a:pPr algn="ctr"/>
                      <a:r>
                        <a:rPr kumimoji="1" lang="ja-JP" altLang="en-US" sz="1200" b="1" dirty="0">
                          <a:latin typeface="Meiryo UI" panose="020B0604030504040204" pitchFamily="50" charset="-128"/>
                          <a:ea typeface="Meiryo UI" panose="020B0604030504040204" pitchFamily="50" charset="-128"/>
                        </a:rPr>
                        <a:t>警戒レベル</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800" b="1" dirty="0">
                          <a:latin typeface="Meiryo UI" panose="020B0604030504040204" pitchFamily="50" charset="-128"/>
                          <a:ea typeface="Meiryo UI" panose="020B0604030504040204" pitchFamily="50" charset="-128"/>
                        </a:rPr>
                        <a:t>レベル２</a:t>
                      </a:r>
                      <a:endParaRPr kumimoji="1" lang="en-US" altLang="ja-JP" sz="1800" b="1" dirty="0">
                        <a:latin typeface="Meiryo UI" panose="020B0604030504040204" pitchFamily="50" charset="-128"/>
                        <a:ea typeface="Meiryo UI" panose="020B0604030504040204" pitchFamily="50" charset="-128"/>
                      </a:endParaRPr>
                    </a:p>
                    <a:p>
                      <a:pPr algn="ctr"/>
                      <a:r>
                        <a:rPr kumimoji="1" lang="ja-JP" altLang="en-US" sz="1800" b="1" dirty="0">
                          <a:latin typeface="Meiryo UI" panose="020B0604030504040204" pitchFamily="50" charset="-128"/>
                          <a:ea typeface="Meiryo UI" panose="020B0604030504040204" pitchFamily="50" charset="-128"/>
                        </a:rPr>
                        <a:t>高潮注意報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自らの避難行動を</a:t>
                      </a:r>
                      <a:endParaRPr lang="en-US" altLang="ja-JP" sz="16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確認する</a:t>
                      </a:r>
                      <a:endParaRPr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951932"/>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a:latin typeface="Meiryo UI" panose="020B0604030504040204" pitchFamily="50" charset="-128"/>
                          <a:ea typeface="Meiryo UI" panose="020B0604030504040204" pitchFamily="50" charset="-128"/>
                        </a:rPr>
                        <a:t>早期注意情報</a:t>
                      </a:r>
                      <a:endParaRPr kumimoji="1" lang="ja-JP" altLang="en-US" sz="2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災害への心構えを</a:t>
                      </a:r>
                      <a:endParaRPr kumimoji="1" lang="en-US" altLang="ja-JP" sz="16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431626"/>
                  </a:ext>
                </a:extLst>
              </a:tr>
            </a:tbl>
          </a:graphicData>
        </a:graphic>
      </p:graphicFrame>
      <p:pic>
        <p:nvPicPr>
          <p:cNvPr id="4" name="図 3">
            <a:extLst>
              <a:ext uri="{FF2B5EF4-FFF2-40B4-BE49-F238E27FC236}">
                <a16:creationId xmlns:a16="http://schemas.microsoft.com/office/drawing/2014/main" id="{A9B3B968-258A-BDDF-4075-4F317C5ED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726" y="2579092"/>
            <a:ext cx="1824982" cy="1025360"/>
          </a:xfrm>
          <a:prstGeom prst="rect">
            <a:avLst/>
          </a:prstGeom>
        </p:spPr>
      </p:pic>
      <p:pic>
        <p:nvPicPr>
          <p:cNvPr id="6" name="図 5">
            <a:extLst>
              <a:ext uri="{FF2B5EF4-FFF2-40B4-BE49-F238E27FC236}">
                <a16:creationId xmlns:a16="http://schemas.microsoft.com/office/drawing/2014/main" id="{6BB6FF64-9050-F58A-B86D-6956827C0E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0230" y="2586263"/>
            <a:ext cx="1861708" cy="1025361"/>
          </a:xfrm>
          <a:prstGeom prst="rect">
            <a:avLst/>
          </a:prstGeom>
        </p:spPr>
      </p:pic>
      <p:sp>
        <p:nvSpPr>
          <p:cNvPr id="7" name="テキスト ボックス 6">
            <a:extLst>
              <a:ext uri="{FF2B5EF4-FFF2-40B4-BE49-F238E27FC236}">
                <a16:creationId xmlns:a16="http://schemas.microsoft.com/office/drawing/2014/main" id="{BAB73A89-5633-E52B-E3C2-B18BD356B8D9}"/>
              </a:ext>
            </a:extLst>
          </p:cNvPr>
          <p:cNvSpPr txBox="1"/>
          <p:nvPr/>
        </p:nvSpPr>
        <p:spPr>
          <a:xfrm>
            <a:off x="5077531" y="2006121"/>
            <a:ext cx="1437570" cy="646331"/>
          </a:xfrm>
          <a:prstGeom prst="rect">
            <a:avLst/>
          </a:prstGeom>
          <a:noFill/>
        </p:spPr>
        <p:txBody>
          <a:bodyPr wrap="square" rtlCol="0">
            <a:spAutoFit/>
          </a:bodyPr>
          <a:lstStyle/>
          <a:p>
            <a:pPr defTabSz="914400" fontAlgn="base">
              <a:spcBef>
                <a:spcPct val="0"/>
              </a:spcBef>
              <a:spcAft>
                <a:spcPct val="0"/>
              </a:spcAft>
            </a:pPr>
            <a:r>
              <a:rPr kumimoji="1" lang="ja-JP" altLang="en-US" sz="1200" dirty="0">
                <a:solidFill>
                  <a:prstClr val="black"/>
                </a:solidFill>
                <a:latin typeface="Meiryo UI" panose="020B0604030504040204" pitchFamily="50" charset="-128"/>
                <a:ea typeface="Meiryo UI" panose="020B0604030504040204" pitchFamily="50" charset="-128"/>
              </a:rPr>
              <a:t>気圧の低下による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defTabSz="914400" fontAlgn="base">
              <a:spcBef>
                <a:spcPct val="0"/>
              </a:spcBef>
              <a:spcAft>
                <a:spcPct val="0"/>
              </a:spcAft>
            </a:pPr>
            <a:r>
              <a:rPr kumimoji="1" lang="ja-JP" altLang="en-US" sz="2400" b="1" dirty="0">
                <a:solidFill>
                  <a:prstClr val="black"/>
                </a:solidFill>
                <a:latin typeface="Meiryo UI" panose="020B0604030504040204" pitchFamily="50" charset="-128"/>
                <a:ea typeface="Meiryo UI" panose="020B0604030504040204" pitchFamily="50" charset="-128"/>
              </a:rPr>
              <a:t>吸い上げ</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1D63D75-AFBF-06F9-CAD2-09509E36E559}"/>
              </a:ext>
            </a:extLst>
          </p:cNvPr>
          <p:cNvSpPr txBox="1"/>
          <p:nvPr/>
        </p:nvSpPr>
        <p:spPr>
          <a:xfrm>
            <a:off x="6956708" y="2011992"/>
            <a:ext cx="1946205" cy="646331"/>
          </a:xfrm>
          <a:prstGeom prst="rect">
            <a:avLst/>
          </a:prstGeom>
          <a:noFill/>
        </p:spPr>
        <p:txBody>
          <a:bodyPr wrap="square" rtlCol="0">
            <a:spAutoFit/>
          </a:bodyPr>
          <a:lstStyle/>
          <a:p>
            <a:r>
              <a:rPr lang="ja-JP" altLang="en-US" sz="1200" dirty="0">
                <a:solidFill>
                  <a:srgbClr val="000000"/>
                </a:solidFill>
                <a:latin typeface="Meiryo UI" panose="020B0604030504040204" pitchFamily="50" charset="-128"/>
                <a:ea typeface="Meiryo UI" panose="020B0604030504040204" pitchFamily="50" charset="-128"/>
              </a:rPr>
              <a:t>海岸に向かって吹く風による</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defTabSz="914400" fontAlgn="base">
              <a:spcBef>
                <a:spcPct val="0"/>
              </a:spcBef>
              <a:spcAft>
                <a:spcPct val="0"/>
              </a:spcAft>
            </a:pPr>
            <a:r>
              <a:rPr kumimoji="1" lang="ja-JP" altLang="en-US" sz="2400" b="1" dirty="0">
                <a:solidFill>
                  <a:prstClr val="black"/>
                </a:solidFill>
                <a:latin typeface="Meiryo UI" panose="020B0604030504040204" pitchFamily="50" charset="-128"/>
                <a:ea typeface="Meiryo UI" panose="020B0604030504040204" pitchFamily="50" charset="-128"/>
              </a:rPr>
              <a:t>吹き寄せ</a:t>
            </a:r>
            <a:endParaRPr lang="en-US" altLang="ja-JP" sz="2400" b="1" dirty="0">
              <a:solidFill>
                <a:prstClr val="black"/>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CE9B027-5229-1D05-9BE2-ABDFDF503C50}"/>
              </a:ext>
            </a:extLst>
          </p:cNvPr>
          <p:cNvSpPr txBox="1"/>
          <p:nvPr/>
        </p:nvSpPr>
        <p:spPr>
          <a:xfrm>
            <a:off x="5131726" y="3580033"/>
            <a:ext cx="4012274" cy="707886"/>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rPr>
              <a:t>海面が上昇（高潮）し、堤防を越えると</a:t>
            </a:r>
            <a:r>
              <a:rPr lang="ja-JP" altLang="en-US" sz="2000" u="heavy" dirty="0">
                <a:solidFill>
                  <a:prstClr val="black"/>
                </a:solidFill>
                <a:uFill>
                  <a:solidFill>
                    <a:srgbClr val="FF0000"/>
                  </a:solidFill>
                </a:uFill>
                <a:latin typeface="Meiryo UI" panose="020B0604030504040204" pitchFamily="50" charset="-128"/>
                <a:ea typeface="Meiryo UI" panose="020B0604030504040204" pitchFamily="50" charset="-128"/>
              </a:rPr>
              <a:t>海水が一気に陸地に押し寄せる</a:t>
            </a:r>
            <a:endParaRPr lang="en-US" altLang="ja-JP" sz="2000" u="heavy"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4DDBF0A4-F689-83D9-19C6-C632C027B691}"/>
              </a:ext>
            </a:extLst>
          </p:cNvPr>
          <p:cNvPicPr>
            <a:picLocks noChangeAspect="1"/>
          </p:cNvPicPr>
          <p:nvPr/>
        </p:nvPicPr>
        <p:blipFill>
          <a:blip r:embed="rId5"/>
          <a:stretch>
            <a:fillRect/>
          </a:stretch>
        </p:blipFill>
        <p:spPr>
          <a:xfrm>
            <a:off x="5218116" y="4458100"/>
            <a:ext cx="3477184" cy="2177203"/>
          </a:xfrm>
          <a:prstGeom prst="rect">
            <a:avLst/>
          </a:prstGeom>
        </p:spPr>
      </p:pic>
      <p:sp>
        <p:nvSpPr>
          <p:cNvPr id="15" name="テキスト ボックス 14">
            <a:extLst>
              <a:ext uri="{FF2B5EF4-FFF2-40B4-BE49-F238E27FC236}">
                <a16:creationId xmlns:a16="http://schemas.microsoft.com/office/drawing/2014/main" id="{E41AD61F-1DE2-8C4F-16B9-8080374A8751}"/>
              </a:ext>
            </a:extLst>
          </p:cNvPr>
          <p:cNvSpPr txBox="1"/>
          <p:nvPr/>
        </p:nvSpPr>
        <p:spPr>
          <a:xfrm>
            <a:off x="6190044" y="6163542"/>
            <a:ext cx="2543212" cy="492443"/>
          </a:xfrm>
          <a:prstGeom prst="rect">
            <a:avLst/>
          </a:prstGeom>
          <a:noFill/>
        </p:spPr>
        <p:txBody>
          <a:bodyPr wrap="square">
            <a:spAutoFit/>
          </a:bodyPr>
          <a:lstStyle/>
          <a:p>
            <a:pPr algn="r"/>
            <a:r>
              <a:rPr lang="ja-JP" altLang="en-US" sz="1400" dirty="0">
                <a:solidFill>
                  <a:schemeClr val="bg1"/>
                </a:solidFill>
                <a:latin typeface="Meiryo UI" panose="020B0604030504040204" pitchFamily="50" charset="-128"/>
                <a:ea typeface="Meiryo UI" panose="020B0604030504040204" pitchFamily="50" charset="-128"/>
              </a:rPr>
              <a:t>海岸堤防を越えて流入する海水</a:t>
            </a:r>
            <a:r>
              <a:rPr lang="ja-JP" altLang="en-US" sz="1200" dirty="0">
                <a:solidFill>
                  <a:schemeClr val="bg1"/>
                </a:solidFill>
                <a:latin typeface="Meiryo UI" panose="020B0604030504040204" pitchFamily="50" charset="-128"/>
                <a:ea typeface="Meiryo UI" panose="020B0604030504040204" pitchFamily="50" charset="-128"/>
              </a:rPr>
              <a:t>（写真：芦屋市提供）</a:t>
            </a:r>
          </a:p>
        </p:txBody>
      </p:sp>
    </p:spTree>
    <p:extLst>
      <p:ext uri="{BB962C8B-B14F-4D97-AF65-F5344CB8AC3E}">
        <p14:creationId xmlns:p14="http://schemas.microsoft.com/office/powerpoint/2010/main" val="422006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66E8-8667-CAFC-C3BD-D65C7E2FE231}"/>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50654152-907A-618A-E27E-ACE4B047E784}"/>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rPr>
              <a:t>早期注意情報（レベル</a:t>
            </a:r>
            <a:r>
              <a:rPr kumimoji="1" lang="en-US" altLang="ja-JP"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rPr>
              <a:t>1</a:t>
            </a:r>
            <a:r>
              <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rPr>
              <a:t>）</a:t>
            </a:r>
          </a:p>
        </p:txBody>
      </p:sp>
      <p:sp>
        <p:nvSpPr>
          <p:cNvPr id="34" name="テキスト ボックス 33">
            <a:extLst>
              <a:ext uri="{FF2B5EF4-FFF2-40B4-BE49-F238E27FC236}">
                <a16:creationId xmlns:a16="http://schemas.microsoft.com/office/drawing/2014/main" id="{18B855B0-C3D5-A6E5-D8DE-C395DFF15CE9}"/>
              </a:ext>
            </a:extLst>
          </p:cNvPr>
          <p:cNvSpPr txBox="1"/>
          <p:nvPr/>
        </p:nvSpPr>
        <p:spPr>
          <a:xfrm>
            <a:off x="323778" y="731827"/>
            <a:ext cx="8486775" cy="1384995"/>
          </a:xfrm>
          <a:prstGeom prst="rect">
            <a:avLst/>
          </a:prstGeom>
          <a:noFill/>
          <a:ln w="19050">
            <a:solidFill>
              <a:srgbClr val="B0E0F0"/>
            </a:solidFill>
          </a:ln>
        </p:spPr>
        <p:txBody>
          <a:bodyPr wrap="square" rtlCol="0">
            <a:spAutoFit/>
          </a:bodyPr>
          <a:lstStyle/>
          <a:p>
            <a:r>
              <a:rPr lang="ja-JP" altLang="en-US" sz="2800" u="heavy" dirty="0">
                <a:uFill>
                  <a:solidFill>
                    <a:srgbClr val="FF0000"/>
                  </a:solidFill>
                </a:uFill>
                <a:latin typeface="Meiryo UI" panose="020B0604030504040204" pitchFamily="50" charset="-128"/>
                <a:ea typeface="Meiryo UI" panose="020B0604030504040204" pitchFamily="50" charset="-128"/>
              </a:rPr>
              <a:t>レベル</a:t>
            </a:r>
            <a:r>
              <a:rPr lang="en-US" altLang="ja-JP" sz="2800" u="heavy" dirty="0">
                <a:uFill>
                  <a:solidFill>
                    <a:srgbClr val="FF0000"/>
                  </a:solidFill>
                </a:uFill>
                <a:latin typeface="Meiryo UI" panose="020B0604030504040204" pitchFamily="50" charset="-128"/>
                <a:ea typeface="Meiryo UI" panose="020B0604030504040204" pitchFamily="50" charset="-128"/>
              </a:rPr>
              <a:t>1</a:t>
            </a:r>
            <a:r>
              <a:rPr lang="ja-JP" altLang="en-US" sz="2400" dirty="0">
                <a:uFill>
                  <a:solidFill>
                    <a:srgbClr val="FF0000"/>
                  </a:solidFill>
                </a:uFill>
                <a:latin typeface="Meiryo UI" panose="020B0604030504040204" pitchFamily="50" charset="-128"/>
                <a:ea typeface="Meiryo UI" panose="020B0604030504040204" pitchFamily="50" charset="-128"/>
              </a:rPr>
              <a:t>（災害への心構えを高める）</a:t>
            </a:r>
            <a:r>
              <a:rPr lang="ja-JP" altLang="en-US" sz="2800" dirty="0">
                <a:latin typeface="Meiryo UI" panose="020B0604030504040204" pitchFamily="50" charset="-128"/>
                <a:ea typeface="Meiryo UI" panose="020B0604030504040204" pitchFamily="50" charset="-128"/>
              </a:rPr>
              <a:t>は、</a:t>
            </a:r>
            <a:r>
              <a:rPr lang="en-US" altLang="ja-JP" sz="2800" dirty="0">
                <a:latin typeface="Meiryo UI" panose="020B0604030504040204" pitchFamily="50" charset="-128"/>
                <a:ea typeface="Meiryo UI" panose="020B0604030504040204" pitchFamily="50" charset="-128"/>
              </a:rPr>
              <a:t>5</a:t>
            </a:r>
            <a:r>
              <a:rPr lang="ja-JP" altLang="en-US" sz="2800" dirty="0">
                <a:latin typeface="Meiryo UI" panose="020B0604030504040204" pitchFamily="50" charset="-128"/>
                <a:ea typeface="Meiryo UI" panose="020B0604030504040204" pitchFamily="50" charset="-128"/>
              </a:rPr>
              <a:t>日先までに警報級の現象が発生する可能性を示す</a:t>
            </a:r>
            <a:r>
              <a:rPr lang="ja-JP" altLang="en-US" sz="2800" u="heavy" dirty="0">
                <a:uFill>
                  <a:solidFill>
                    <a:srgbClr val="FF0000"/>
                  </a:solidFill>
                </a:uFill>
                <a:latin typeface="Meiryo UI" panose="020B0604030504040204" pitchFamily="50" charset="-128"/>
                <a:ea typeface="Meiryo UI" panose="020B0604030504040204" pitchFamily="50" charset="-128"/>
              </a:rPr>
              <a:t>「早期注意情報」</a:t>
            </a:r>
            <a:r>
              <a:rPr lang="ja-JP" altLang="en-US" sz="2400" u="heavy" dirty="0">
                <a:uFill>
                  <a:solidFill>
                    <a:srgbClr val="FF0000"/>
                  </a:solidFill>
                </a:uFill>
                <a:latin typeface="Meiryo UI" panose="020B0604030504040204" pitchFamily="50" charset="-128"/>
                <a:ea typeface="Meiryo UI" panose="020B0604030504040204" pitchFamily="50" charset="-128"/>
              </a:rPr>
              <a:t>（大雨・土砂災害・高潮）</a:t>
            </a:r>
            <a:r>
              <a:rPr lang="ja-JP" altLang="en-US" sz="2800" u="heavy" dirty="0">
                <a:uFill>
                  <a:solidFill>
                    <a:srgbClr val="FF0000"/>
                  </a:solidFill>
                </a:uFill>
                <a:latin typeface="Meiryo UI" panose="020B0604030504040204" pitchFamily="50" charset="-128"/>
                <a:ea typeface="Meiryo UI" panose="020B0604030504040204" pitchFamily="50" charset="-128"/>
              </a:rPr>
              <a:t>で高または中</a:t>
            </a:r>
            <a:r>
              <a:rPr lang="ja-JP" altLang="en-US" sz="2800" dirty="0">
                <a:latin typeface="Meiryo UI" panose="020B0604030504040204" pitchFamily="50" charset="-128"/>
                <a:ea typeface="Meiryo UI" panose="020B0604030504040204" pitchFamily="50" charset="-128"/>
              </a:rPr>
              <a:t>が出ている場合が該当します。</a:t>
            </a:r>
            <a:endParaRPr lang="en-US" altLang="ja-JP" sz="2800" dirty="0">
              <a:latin typeface="Meiryo UI" panose="020B0604030504040204" pitchFamily="50" charset="-128"/>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8EF206DB-30F8-8875-3BDD-3EAEC25D4B36}"/>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10</a:t>
            </a:fld>
            <a:endParaRPr lang="en-US" altLang="ja-JP" sz="20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79A8A0B-72B8-A4BC-72A8-F966B0A26E0D}"/>
              </a:ext>
            </a:extLst>
          </p:cNvPr>
          <p:cNvPicPr>
            <a:picLocks noChangeAspect="1"/>
          </p:cNvPicPr>
          <p:nvPr/>
        </p:nvPicPr>
        <p:blipFill>
          <a:blip r:embed="rId3"/>
          <a:stretch>
            <a:fillRect/>
          </a:stretch>
        </p:blipFill>
        <p:spPr>
          <a:xfrm>
            <a:off x="323778" y="2285683"/>
            <a:ext cx="8486775" cy="3784642"/>
          </a:xfrm>
          <a:prstGeom prst="rect">
            <a:avLst/>
          </a:prstGeom>
        </p:spPr>
      </p:pic>
      <p:sp>
        <p:nvSpPr>
          <p:cNvPr id="6" name="正方形/長方形 5">
            <a:extLst>
              <a:ext uri="{FF2B5EF4-FFF2-40B4-BE49-F238E27FC236}">
                <a16:creationId xmlns:a16="http://schemas.microsoft.com/office/drawing/2014/main" id="{34186E28-867D-080B-BE27-C90B2BC83950}"/>
              </a:ext>
            </a:extLst>
          </p:cNvPr>
          <p:cNvSpPr/>
          <p:nvPr/>
        </p:nvSpPr>
        <p:spPr>
          <a:xfrm>
            <a:off x="589029" y="6170197"/>
            <a:ext cx="252000" cy="252000"/>
          </a:xfrm>
          <a:prstGeom prst="rect">
            <a:avLst/>
          </a:prstGeom>
          <a:solidFill>
            <a:srgbClr val="FF83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8B1D5DC-4BDD-7E26-CC76-ECCBAE8DA89D}"/>
              </a:ext>
            </a:extLst>
          </p:cNvPr>
          <p:cNvSpPr txBox="1"/>
          <p:nvPr/>
        </p:nvSpPr>
        <p:spPr>
          <a:xfrm>
            <a:off x="753460" y="6126173"/>
            <a:ext cx="7627409" cy="661720"/>
          </a:xfrm>
          <a:prstGeom prst="rect">
            <a:avLst/>
          </a:prstGeom>
          <a:noFill/>
        </p:spPr>
        <p:txBody>
          <a:bodyPr wrap="none" rtlCol="0">
            <a:spAutoFit/>
          </a:bodyPr>
          <a:lstStyle/>
          <a:p>
            <a:pPr>
              <a:spcAft>
                <a:spcPts val="600"/>
              </a:spcAft>
            </a:pPr>
            <a:r>
              <a:rPr kumimoji="1" lang="ja-JP" altLang="en-US" sz="1600" dirty="0">
                <a:latin typeface="Meiryo UI" panose="020B0604030504040204" pitchFamily="50" charset="-128"/>
                <a:ea typeface="Meiryo UI" panose="020B0604030504040204" pitchFamily="50" charset="-128"/>
              </a:rPr>
              <a:t>［高</a:t>
            </a:r>
            <a:r>
              <a:rPr lang="ja-JP" altLang="en-US"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警報を発表するような現象発生の可能性が高い状況です。</a:t>
            </a:r>
            <a:endParaRPr kumimoji="1" lang="en-US" altLang="ja-JP" sz="1600" dirty="0">
              <a:latin typeface="Meiryo UI" panose="020B0604030504040204" pitchFamily="50" charset="-128"/>
              <a:ea typeface="Meiryo UI" panose="020B0604030504040204" pitchFamily="50" charset="-128"/>
            </a:endParaRPr>
          </a:p>
          <a:p>
            <a:pPr>
              <a:spcAft>
                <a:spcPts val="600"/>
              </a:spcAft>
            </a:pPr>
            <a:r>
              <a:rPr lang="ja-JP" altLang="en-US" sz="1600" dirty="0">
                <a:latin typeface="Meiryo UI" panose="020B0604030504040204" pitchFamily="50" charset="-128"/>
                <a:ea typeface="Meiryo UI" panose="020B0604030504040204" pitchFamily="50" charset="-128"/>
              </a:rPr>
              <a:t>［中］：［高］ほど可能性は高くありませんが、警報級の現象となりうることを表しています。</a:t>
            </a:r>
            <a:endParaRPr kumimoji="1" lang="ja-JP" altLang="en-US"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839C141E-4D18-2114-7D00-5BCE030338A8}"/>
              </a:ext>
            </a:extLst>
          </p:cNvPr>
          <p:cNvSpPr/>
          <p:nvPr/>
        </p:nvSpPr>
        <p:spPr>
          <a:xfrm>
            <a:off x="589029" y="6493875"/>
            <a:ext cx="252000" cy="252000"/>
          </a:xfrm>
          <a:prstGeom prst="rect">
            <a:avLst/>
          </a:prstGeom>
          <a:solidFill>
            <a:srgbClr val="FFC9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365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0BE0-FD83-38DC-8D65-52CA0A8413E2}"/>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80AD9DEA-0FB2-15F6-94C7-2586EFF5FACE}"/>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rPr>
              <a:t>気象防災速報</a:t>
            </a:r>
            <a:r>
              <a:rPr kumimoji="1" lang="ja-JP" altLang="en-US" sz="2400"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rPr>
              <a:t>（極端な現象を速報的に伝える情報）</a:t>
            </a:r>
            <a:endPar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endParaRPr>
          </a:p>
        </p:txBody>
      </p:sp>
      <p:sp>
        <p:nvSpPr>
          <p:cNvPr id="34" name="テキスト ボックス 33">
            <a:extLst>
              <a:ext uri="{FF2B5EF4-FFF2-40B4-BE49-F238E27FC236}">
                <a16:creationId xmlns:a16="http://schemas.microsoft.com/office/drawing/2014/main" id="{E772A157-918C-CED3-3B15-3727A67310FF}"/>
              </a:ext>
            </a:extLst>
          </p:cNvPr>
          <p:cNvSpPr txBox="1"/>
          <p:nvPr/>
        </p:nvSpPr>
        <p:spPr>
          <a:xfrm>
            <a:off x="323778" y="731827"/>
            <a:ext cx="8486775" cy="1384995"/>
          </a:xfrm>
          <a:prstGeom prst="rect">
            <a:avLst/>
          </a:prstGeom>
          <a:noFill/>
          <a:ln w="19050">
            <a:solidFill>
              <a:srgbClr val="B0E0F0"/>
            </a:solidFill>
          </a:ln>
        </p:spPr>
        <p:txBody>
          <a:bodyPr wrap="square" rtlCol="0">
            <a:spAutoFit/>
          </a:bodyPr>
          <a:lstStyle/>
          <a:p>
            <a:r>
              <a:rPr lang="ja-JP" altLang="en-US" sz="2800" dirty="0">
                <a:latin typeface="Meiryo UI" panose="020B0604030504040204" pitchFamily="50" charset="-128"/>
                <a:ea typeface="Meiryo UI" panose="020B0604030504040204" pitchFamily="50" charset="-128"/>
              </a:rPr>
              <a:t>記録的短時間大雨や線状降水帯の発生などを伝える「気象防災速報」が発表された場合には、</a:t>
            </a:r>
            <a:r>
              <a:rPr lang="ja-JP" altLang="en-US" sz="2800" u="heavy" dirty="0">
                <a:uFill>
                  <a:solidFill>
                    <a:srgbClr val="FF0000"/>
                  </a:solidFill>
                </a:uFill>
                <a:latin typeface="Meiryo UI" panose="020B0604030504040204" pitchFamily="50" charset="-128"/>
                <a:ea typeface="Meiryo UI" panose="020B0604030504040204" pitchFamily="50" charset="-128"/>
              </a:rPr>
              <a:t>災害発生の危険度が急激に高まっているため、特に速やかな行動が必要</a:t>
            </a:r>
            <a:r>
              <a:rPr lang="ja-JP" altLang="en-US" sz="2800" dirty="0">
                <a:latin typeface="Meiryo UI" panose="020B0604030504040204" pitchFamily="50" charset="-128"/>
                <a:ea typeface="Meiryo UI" panose="020B0604030504040204" pitchFamily="50" charset="-128"/>
              </a:rPr>
              <a:t>です。</a:t>
            </a:r>
            <a:endParaRPr lang="en-US" altLang="ja-JP" sz="2800" dirty="0">
              <a:latin typeface="Meiryo UI" panose="020B0604030504040204" pitchFamily="50" charset="-128"/>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4F4098B0-88C3-3D5D-C95C-7AB4D89BB6AD}"/>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11</a:t>
            </a:fld>
            <a:endParaRPr lang="en-US" altLang="ja-JP"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DF45F62-FCF1-C26C-757B-6D6046F76A78}"/>
              </a:ext>
            </a:extLst>
          </p:cNvPr>
          <p:cNvSpPr txBox="1"/>
          <p:nvPr/>
        </p:nvSpPr>
        <p:spPr>
          <a:xfrm>
            <a:off x="323777" y="2352988"/>
            <a:ext cx="8486776" cy="1323439"/>
          </a:xfrm>
          <a:prstGeom prst="rect">
            <a:avLst/>
          </a:prstGeom>
          <a:noFill/>
          <a:ln w="6350">
            <a:solidFill>
              <a:schemeClr val="bg1">
                <a:lumMod val="85000"/>
              </a:schemeClr>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三重県気象防災速報（</a:t>
            </a:r>
            <a:r>
              <a:rPr lang="ja-JP" altLang="en-US" sz="1600" u="heavy" dirty="0">
                <a:uFill>
                  <a:solidFill>
                    <a:srgbClr val="FF0000"/>
                  </a:solidFill>
                </a:uFill>
                <a:latin typeface="Meiryo UI" panose="020B0604030504040204" pitchFamily="50" charset="-128"/>
                <a:ea typeface="Meiryo UI" panose="020B0604030504040204" pitchFamily="50" charset="-128"/>
              </a:rPr>
              <a:t>記録的短時間大雨</a:t>
            </a:r>
            <a:r>
              <a:rPr lang="ja-JP" altLang="en-US" sz="1600" dirty="0">
                <a:latin typeface="Meiryo UI" panose="020B0604030504040204" pitchFamily="50" charset="-128"/>
                <a:ea typeface="Meiryo UI" panose="020B0604030504040204" pitchFamily="50" charset="-128"/>
              </a:rPr>
              <a:t>）　第１号</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令和○年○月○日○時○分　気象庁発表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０時５０分時三重県四日市市、伊勢市で</a:t>
            </a:r>
            <a:r>
              <a:rPr lang="ja-JP" altLang="en-US" sz="1600" u="heavy" dirty="0">
                <a:uFill>
                  <a:solidFill>
                    <a:srgbClr val="FF0000"/>
                  </a:solidFill>
                </a:uFill>
                <a:latin typeface="Meiryo UI" panose="020B0604030504040204" pitchFamily="50" charset="-128"/>
                <a:ea typeface="Meiryo UI" panose="020B0604030504040204" pitchFamily="50" charset="-128"/>
              </a:rPr>
              <a:t>記録的短時間大雨</a:t>
            </a:r>
            <a:r>
              <a:rPr lang="ja-JP" altLang="en-US" sz="1600" dirty="0">
                <a:latin typeface="Meiryo UI" panose="020B0604030504040204" pitchFamily="50" charset="-128"/>
                <a:ea typeface="Meiryo UI" panose="020B0604030504040204" pitchFamily="50" charset="-128"/>
              </a:rPr>
              <a:t>。 四日市市山城で</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時間に１２１ミリ。伊勢市付近で１時間に約１２０ミリ。 </a:t>
            </a:r>
            <a:r>
              <a:rPr lang="ja-JP" altLang="en-US" sz="1600" dirty="0">
                <a:uFill>
                  <a:solidFill>
                    <a:srgbClr val="FF0000"/>
                  </a:solidFill>
                </a:uFill>
                <a:latin typeface="Meiryo UI" panose="020B0604030504040204" pitchFamily="50" charset="-128"/>
                <a:ea typeface="Meiryo UI" panose="020B0604030504040204" pitchFamily="50" charset="-128"/>
              </a:rPr>
              <a:t>猛烈な雨が降っており、</a:t>
            </a:r>
            <a:r>
              <a:rPr lang="ja-JP" altLang="en-US" sz="1600" u="heavy" dirty="0">
                <a:uFill>
                  <a:solidFill>
                    <a:srgbClr val="FF0000"/>
                  </a:solidFill>
                </a:uFill>
                <a:latin typeface="Meiryo UI" panose="020B0604030504040204" pitchFamily="50" charset="-128"/>
                <a:ea typeface="Meiryo UI" panose="020B0604030504040204" pitchFamily="50" charset="-128"/>
              </a:rPr>
              <a:t>災害発生の危険度が急激に高まっています。</a:t>
            </a:r>
          </a:p>
        </p:txBody>
      </p:sp>
      <p:sp>
        <p:nvSpPr>
          <p:cNvPr id="9" name="テキスト ボックス 8">
            <a:extLst>
              <a:ext uri="{FF2B5EF4-FFF2-40B4-BE49-F238E27FC236}">
                <a16:creationId xmlns:a16="http://schemas.microsoft.com/office/drawing/2014/main" id="{1A207811-C908-52A3-512C-8E1CE74ECE66}"/>
              </a:ext>
            </a:extLst>
          </p:cNvPr>
          <p:cNvSpPr txBox="1"/>
          <p:nvPr/>
        </p:nvSpPr>
        <p:spPr>
          <a:xfrm>
            <a:off x="323777" y="3891529"/>
            <a:ext cx="8486775" cy="1077218"/>
          </a:xfrm>
          <a:prstGeom prst="rect">
            <a:avLst/>
          </a:prstGeom>
          <a:noFill/>
          <a:ln w="6350">
            <a:solidFill>
              <a:schemeClr val="bg1">
                <a:lumMod val="85000"/>
              </a:schemeClr>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千葉県気象防災速報（</a:t>
            </a:r>
            <a:r>
              <a:rPr lang="ja-JP" altLang="en-US" sz="1600" u="heavy" dirty="0">
                <a:uFill>
                  <a:solidFill>
                    <a:srgbClr val="FF0000"/>
                  </a:solidFill>
                </a:uFill>
                <a:latin typeface="Meiryo UI" panose="020B0604030504040204" pitchFamily="50" charset="-128"/>
                <a:ea typeface="Meiryo UI" panose="020B0604030504040204" pitchFamily="50" charset="-128"/>
              </a:rPr>
              <a:t>線状降水帯発生</a:t>
            </a:r>
            <a:r>
              <a:rPr lang="ja-JP" altLang="en-US" sz="1600" dirty="0">
                <a:latin typeface="Meiryo UI" panose="020B0604030504040204" pitchFamily="50" charset="-128"/>
                <a:ea typeface="Meiryo UI" panose="020B0604030504040204" pitchFamily="50" charset="-128"/>
              </a:rPr>
              <a:t>）　第１号</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令和○年○月○日○時○分　気象庁発表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千葉県北西部、北東部、南部では、</a:t>
            </a:r>
            <a:r>
              <a:rPr lang="ja-JP" altLang="en-US" sz="1600" u="heavy" dirty="0">
                <a:uFill>
                  <a:solidFill>
                    <a:srgbClr val="FF0000"/>
                  </a:solidFill>
                </a:uFill>
                <a:latin typeface="Meiryo UI" panose="020B0604030504040204" pitchFamily="50" charset="-128"/>
                <a:ea typeface="Meiryo UI" panose="020B0604030504040204" pitchFamily="50" charset="-128"/>
              </a:rPr>
              <a:t>線状降水帯</a:t>
            </a:r>
            <a:r>
              <a:rPr lang="ja-JP" altLang="en-US" sz="1600" dirty="0">
                <a:latin typeface="Meiryo UI" panose="020B0604030504040204" pitchFamily="50" charset="-128"/>
                <a:ea typeface="Meiryo UI" panose="020B0604030504040204" pitchFamily="50" charset="-128"/>
              </a:rPr>
              <a:t>による非常に激しい雨が同じ場所で降り続いています。命に危険が及ぶ</a:t>
            </a:r>
            <a:r>
              <a:rPr lang="ja-JP" altLang="en-US" sz="1600" u="heavy" dirty="0">
                <a:uFill>
                  <a:solidFill>
                    <a:srgbClr val="FF0000"/>
                  </a:solidFill>
                </a:uFill>
                <a:latin typeface="Meiryo UI" panose="020B0604030504040204" pitchFamily="50" charset="-128"/>
                <a:ea typeface="Meiryo UI" panose="020B0604030504040204" pitchFamily="50" charset="-128"/>
              </a:rPr>
              <a:t>災害発生の危険度が急激に高まっています</a:t>
            </a:r>
            <a:r>
              <a:rPr lang="ja-JP" altLang="en-US" sz="1600" dirty="0">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62ADA325-5331-6261-F23F-AD02980AC74C}"/>
              </a:ext>
            </a:extLst>
          </p:cNvPr>
          <p:cNvSpPr txBox="1"/>
          <p:nvPr/>
        </p:nvSpPr>
        <p:spPr>
          <a:xfrm>
            <a:off x="323778" y="5183850"/>
            <a:ext cx="8486775" cy="1323439"/>
          </a:xfrm>
          <a:prstGeom prst="rect">
            <a:avLst/>
          </a:prstGeom>
          <a:noFill/>
          <a:ln w="6350">
            <a:solidFill>
              <a:schemeClr val="bg1">
                <a:lumMod val="85000"/>
              </a:schemeClr>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福岡県気象防災速報（</a:t>
            </a:r>
            <a:r>
              <a:rPr lang="ja-JP" altLang="en-US" sz="1600" u="heavy" dirty="0">
                <a:uFill>
                  <a:solidFill>
                    <a:srgbClr val="FF0000"/>
                  </a:solidFill>
                </a:uFill>
                <a:latin typeface="Meiryo UI" panose="020B0604030504040204" pitchFamily="50" charset="-128"/>
                <a:ea typeface="Meiryo UI" panose="020B0604030504040204" pitchFamily="50" charset="-128"/>
              </a:rPr>
              <a:t>線状降水帯直前予測</a:t>
            </a:r>
            <a:r>
              <a:rPr lang="ja-JP" altLang="en-US" sz="1600" dirty="0">
                <a:latin typeface="Meiryo UI" panose="020B0604030504040204" pitchFamily="50" charset="-128"/>
                <a:ea typeface="Meiryo UI" panose="020B0604030504040204" pitchFamily="50" charset="-128"/>
              </a:rPr>
              <a:t>）　第１号</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令和○年○月○日○時○分　気象庁発表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福岡県福岡地方、筑豊地方、筑後地方では、</a:t>
            </a:r>
            <a:r>
              <a:rPr lang="ja-JP" altLang="en-US" sz="1600" u="heavy" dirty="0">
                <a:uFill>
                  <a:solidFill>
                    <a:srgbClr val="FF0000"/>
                  </a:solidFill>
                </a:uFill>
                <a:latin typeface="Meiryo UI" panose="020B0604030504040204" pitchFamily="50" charset="-128"/>
                <a:ea typeface="Meiryo UI" panose="020B0604030504040204" pitchFamily="50" charset="-128"/>
              </a:rPr>
              <a:t>今後３時間以内に線状降水帯が発生</a:t>
            </a:r>
            <a:r>
              <a:rPr lang="ja-JP" altLang="en-US" sz="1600" dirty="0">
                <a:latin typeface="Meiryo UI" panose="020B0604030504040204" pitchFamily="50" charset="-128"/>
                <a:ea typeface="Meiryo UI" panose="020B0604030504040204" pitchFamily="50" charset="-128"/>
              </a:rPr>
              <a:t>し、非常に激しい雨が同じ場所で降り続く可能性が高まっています。命に危険が及ぶ</a:t>
            </a:r>
            <a:r>
              <a:rPr lang="ja-JP" altLang="en-US" sz="1600" u="heavy" dirty="0">
                <a:uFill>
                  <a:solidFill>
                    <a:srgbClr val="FF0000"/>
                  </a:solidFill>
                </a:uFill>
                <a:latin typeface="Meiryo UI" panose="020B0604030504040204" pitchFamily="50" charset="-128"/>
                <a:ea typeface="Meiryo UI" panose="020B0604030504040204" pitchFamily="50" charset="-128"/>
              </a:rPr>
              <a:t>災害発生の危険度が急激に高まる</a:t>
            </a:r>
            <a:r>
              <a:rPr lang="ja-JP" altLang="en-US" sz="1600" dirty="0">
                <a:latin typeface="Meiryo UI" panose="020B0604030504040204" pitchFamily="50" charset="-128"/>
                <a:ea typeface="Meiryo UI" panose="020B0604030504040204" pitchFamily="50" charset="-128"/>
              </a:rPr>
              <a:t>おそれがあります。 </a:t>
            </a:r>
          </a:p>
        </p:txBody>
      </p:sp>
    </p:spTree>
    <p:extLst>
      <p:ext uri="{BB962C8B-B14F-4D97-AF65-F5344CB8AC3E}">
        <p14:creationId xmlns:p14="http://schemas.microsoft.com/office/powerpoint/2010/main" val="256665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C832-F736-F0D9-98EF-E25B00E43A7F}"/>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92A94ABD-6B6B-9839-3AC7-D703C9FCB657}"/>
              </a:ext>
            </a:extLst>
          </p:cNvPr>
          <p:cNvPicPr>
            <a:picLocks noChangeAspect="1"/>
          </p:cNvPicPr>
          <p:nvPr/>
        </p:nvPicPr>
        <p:blipFill>
          <a:blip r:embed="rId3"/>
          <a:srcRect b="43860"/>
          <a:stretch>
            <a:fillRect/>
          </a:stretch>
        </p:blipFill>
        <p:spPr>
          <a:xfrm>
            <a:off x="323778" y="1988520"/>
            <a:ext cx="6017210" cy="4305053"/>
          </a:xfrm>
          <a:prstGeom prst="rect">
            <a:avLst/>
          </a:prstGeom>
          <a:ln>
            <a:solidFill>
              <a:schemeClr val="bg1">
                <a:lumMod val="75000"/>
              </a:schemeClr>
            </a:solidFill>
          </a:ln>
        </p:spPr>
      </p:pic>
      <p:sp>
        <p:nvSpPr>
          <p:cNvPr id="9" name="正方形/長方形 8">
            <a:extLst>
              <a:ext uri="{FF2B5EF4-FFF2-40B4-BE49-F238E27FC236}">
                <a16:creationId xmlns:a16="http://schemas.microsoft.com/office/drawing/2014/main" id="{21E47DEB-7FA9-0A79-026E-BF34CACF195C}"/>
              </a:ext>
            </a:extLst>
          </p:cNvPr>
          <p:cNvSpPr/>
          <p:nvPr/>
        </p:nvSpPr>
        <p:spPr>
          <a:xfrm>
            <a:off x="4933950" y="3257551"/>
            <a:ext cx="4048125" cy="3212076"/>
          </a:xfrm>
          <a:prstGeom prst="rect">
            <a:avLst/>
          </a:prstGeom>
          <a:solidFill>
            <a:srgbClr val="D6EDF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2400" dirty="0">
                <a:solidFill>
                  <a:schemeClr val="tx1"/>
                </a:solidFill>
                <a:latin typeface="Meiryo UI" panose="020B0604030504040204" pitchFamily="50" charset="-128"/>
                <a:ea typeface="Meiryo UI" panose="020B0604030504040204" pitchFamily="50" charset="-128"/>
              </a:rPr>
              <a:t>表示する情報を</a:t>
            </a:r>
            <a:r>
              <a:rPr lang="ja-JP" altLang="en-US" sz="2400" b="1" dirty="0">
                <a:solidFill>
                  <a:srgbClr val="FF0000"/>
                </a:solidFill>
                <a:latin typeface="Meiryo UI" panose="020B0604030504040204" pitchFamily="50" charset="-128"/>
                <a:ea typeface="Meiryo UI" panose="020B0604030504040204" pitchFamily="50" charset="-128"/>
              </a:rPr>
              <a:t>カスタマイズ！</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●スマートフォン（ページ上部）</a:t>
            </a:r>
            <a:endParaRPr lang="en-US" altLang="ja-JP" sz="2000" dirty="0">
              <a:solidFill>
                <a:schemeClr val="tx1"/>
              </a:solidFill>
              <a:latin typeface="Meiryo UI" panose="020B0604030504040204" pitchFamily="50" charset="-128"/>
              <a:ea typeface="Meiryo UI" panose="020B0604030504040204" pitchFamily="50" charset="-128"/>
            </a:endParaRPr>
          </a:p>
          <a:p>
            <a:endParaRPr kumimoji="1"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dirty="0">
              <a:solidFill>
                <a:schemeClr val="tx1"/>
              </a:solidFill>
              <a:latin typeface="Meiryo UI" panose="020B0604030504040204" pitchFamily="50" charset="-128"/>
              <a:ea typeface="Meiryo UI" panose="020B0604030504040204" pitchFamily="50" charset="-128"/>
            </a:endParaRPr>
          </a:p>
          <a:p>
            <a:endParaRPr kumimoji="1"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●パソコン（ページ右下）</a:t>
            </a:r>
          </a:p>
        </p:txBody>
      </p:sp>
      <p:sp>
        <p:nvSpPr>
          <p:cNvPr id="2" name="テキスト ボックス 1">
            <a:extLst>
              <a:ext uri="{FF2B5EF4-FFF2-40B4-BE49-F238E27FC236}">
                <a16:creationId xmlns:a16="http://schemas.microsoft.com/office/drawing/2014/main" id="{1ACA6A2F-652B-E57E-601E-31C00C67D8F8}"/>
              </a:ext>
            </a:extLst>
          </p:cNvPr>
          <p:cNvSpPr txBox="1"/>
          <p:nvPr/>
        </p:nvSpPr>
        <p:spPr>
          <a:xfrm>
            <a:off x="323778" y="731827"/>
            <a:ext cx="8486775" cy="1077218"/>
          </a:xfrm>
          <a:prstGeom prst="rect">
            <a:avLst/>
          </a:prstGeom>
          <a:noFill/>
          <a:ln w="19050">
            <a:solidFill>
              <a:srgbClr val="B0E0F0"/>
            </a:solidFill>
          </a:ln>
        </p:spPr>
        <p:txBody>
          <a:bodyPr wrap="square" rtlCol="0">
            <a:spAutoFit/>
          </a:bodyPr>
          <a:lstStyle/>
          <a:p>
            <a:r>
              <a:rPr lang="ja-JP" altLang="en-US" sz="3200" dirty="0">
                <a:latin typeface="Meiryo UI" panose="020B0604030504040204" pitchFamily="50" charset="-128"/>
                <a:ea typeface="Meiryo UI" panose="020B0604030504040204" pitchFamily="50" charset="-128"/>
              </a:rPr>
              <a:t>気象庁ホームページ「</a:t>
            </a:r>
            <a:r>
              <a:rPr lang="ja-JP" altLang="en-US" sz="3200" u="heavy" dirty="0">
                <a:uFill>
                  <a:solidFill>
                    <a:srgbClr val="FF0000"/>
                  </a:solidFill>
                </a:uFill>
                <a:latin typeface="Meiryo UI" panose="020B0604030504040204" pitchFamily="50" charset="-128"/>
                <a:ea typeface="Meiryo UI" panose="020B0604030504040204" pitchFamily="50" charset="-128"/>
              </a:rPr>
              <a:t>あなたの街の防災情報</a:t>
            </a:r>
            <a:r>
              <a:rPr lang="ja-JP" altLang="en-US" sz="3200" dirty="0">
                <a:latin typeface="Meiryo UI" panose="020B0604030504040204" pitchFamily="50" charset="-128"/>
                <a:ea typeface="Meiryo UI" panose="020B0604030504040204" pitchFamily="50" charset="-128"/>
              </a:rPr>
              <a:t>」</a:t>
            </a:r>
            <a:br>
              <a:rPr lang="en-US" altLang="ja-JP" sz="3200"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で、気象情報を収集してください。</a:t>
            </a:r>
            <a:endParaRPr lang="en-US" altLang="ja-JP" sz="320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2A33CE8A-F0BF-5A85-2BF2-B1EF646046D9}"/>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lvl="0">
              <a:defRPr/>
            </a:pPr>
            <a:r>
              <a:rPr lang="ja-JP" altLang="en-US" kern="0" dirty="0"/>
              <a:t>気象庁ホームページによる情報収集</a:t>
            </a:r>
            <a:endPar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endParaRPr>
          </a:p>
        </p:txBody>
      </p:sp>
      <p:sp>
        <p:nvSpPr>
          <p:cNvPr id="3" name="スライド番号プレースホルダー 1">
            <a:extLst>
              <a:ext uri="{FF2B5EF4-FFF2-40B4-BE49-F238E27FC236}">
                <a16:creationId xmlns:a16="http://schemas.microsoft.com/office/drawing/2014/main" id="{7EDF849B-733C-6EDD-0CDF-B225D3E1B73E}"/>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12</a:t>
            </a:fld>
            <a:endParaRPr lang="en-US" altLang="ja-JP" sz="20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D67578BE-F040-A18A-3321-4410C30BF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487" y="765480"/>
            <a:ext cx="1034039" cy="1034039"/>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5C3508C7-6885-5B75-6E98-A62F9060ACF9}"/>
              </a:ext>
            </a:extLst>
          </p:cNvPr>
          <p:cNvPicPr>
            <a:picLocks noChangeAspect="1"/>
          </p:cNvPicPr>
          <p:nvPr/>
        </p:nvPicPr>
        <p:blipFill>
          <a:blip r:embed="rId5"/>
          <a:stretch>
            <a:fillRect/>
          </a:stretch>
        </p:blipFill>
        <p:spPr>
          <a:xfrm>
            <a:off x="5207830" y="4106501"/>
            <a:ext cx="3500364" cy="1071183"/>
          </a:xfrm>
          <a:prstGeom prst="rect">
            <a:avLst/>
          </a:prstGeom>
        </p:spPr>
      </p:pic>
      <p:pic>
        <p:nvPicPr>
          <p:cNvPr id="8" name="図 7">
            <a:extLst>
              <a:ext uri="{FF2B5EF4-FFF2-40B4-BE49-F238E27FC236}">
                <a16:creationId xmlns:a16="http://schemas.microsoft.com/office/drawing/2014/main" id="{A48641C7-0642-1D35-4F28-9087749ADCDE}"/>
              </a:ext>
            </a:extLst>
          </p:cNvPr>
          <p:cNvPicPr>
            <a:picLocks noChangeAspect="1"/>
          </p:cNvPicPr>
          <p:nvPr/>
        </p:nvPicPr>
        <p:blipFill>
          <a:blip r:embed="rId6"/>
          <a:srcRect l="9892" t="34034"/>
          <a:stretch>
            <a:fillRect/>
          </a:stretch>
        </p:blipFill>
        <p:spPr>
          <a:xfrm>
            <a:off x="5205479" y="5650103"/>
            <a:ext cx="3500363" cy="639709"/>
          </a:xfrm>
          <a:prstGeom prst="rect">
            <a:avLst/>
          </a:prstGeom>
        </p:spPr>
      </p:pic>
      <p:sp>
        <p:nvSpPr>
          <p:cNvPr id="11" name="楕円 10">
            <a:extLst>
              <a:ext uri="{FF2B5EF4-FFF2-40B4-BE49-F238E27FC236}">
                <a16:creationId xmlns:a16="http://schemas.microsoft.com/office/drawing/2014/main" id="{B855E40D-A44A-DFA2-0683-B112F1CEADFD}"/>
              </a:ext>
            </a:extLst>
          </p:cNvPr>
          <p:cNvSpPr/>
          <p:nvPr/>
        </p:nvSpPr>
        <p:spPr>
          <a:xfrm>
            <a:off x="8328891" y="4057692"/>
            <a:ext cx="432000" cy="43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solidFill>
                <a:prstClr val="white"/>
              </a:solidFill>
            </a:endParaRPr>
          </a:p>
        </p:txBody>
      </p:sp>
      <p:sp>
        <p:nvSpPr>
          <p:cNvPr id="12" name="四角形: 角を丸くする 11">
            <a:extLst>
              <a:ext uri="{FF2B5EF4-FFF2-40B4-BE49-F238E27FC236}">
                <a16:creationId xmlns:a16="http://schemas.microsoft.com/office/drawing/2014/main" id="{ECFA2351-846F-8569-574A-1A69BFB3B2D4}"/>
              </a:ext>
            </a:extLst>
          </p:cNvPr>
          <p:cNvSpPr/>
          <p:nvPr/>
        </p:nvSpPr>
        <p:spPr>
          <a:xfrm>
            <a:off x="5131527" y="4407009"/>
            <a:ext cx="1414462" cy="4701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solidFill>
                <a:prstClr val="white"/>
              </a:solidFill>
            </a:endParaRPr>
          </a:p>
        </p:txBody>
      </p:sp>
      <p:sp>
        <p:nvSpPr>
          <p:cNvPr id="13" name="楕円 12">
            <a:extLst>
              <a:ext uri="{FF2B5EF4-FFF2-40B4-BE49-F238E27FC236}">
                <a16:creationId xmlns:a16="http://schemas.microsoft.com/office/drawing/2014/main" id="{9B2786E3-24B1-DA88-944B-A51FFAE18C7A}"/>
              </a:ext>
            </a:extLst>
          </p:cNvPr>
          <p:cNvSpPr/>
          <p:nvPr/>
        </p:nvSpPr>
        <p:spPr>
          <a:xfrm>
            <a:off x="8538731" y="3811556"/>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Meiryo UI" panose="020B0604030504040204" pitchFamily="50" charset="-128"/>
                <a:ea typeface="Meiryo UI" panose="020B0604030504040204" pitchFamily="50" charset="-128"/>
              </a:rPr>
              <a:t>1</a:t>
            </a:r>
            <a:endParaRPr kumimoji="1" lang="ja-JP" altLang="en-US" dirty="0">
              <a:solidFill>
                <a:prstClr val="white"/>
              </a:solidFill>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68E29601-BD02-FB67-B72D-3D4AE2C47A1B}"/>
              </a:ext>
            </a:extLst>
          </p:cNvPr>
          <p:cNvSpPr/>
          <p:nvPr/>
        </p:nvSpPr>
        <p:spPr>
          <a:xfrm>
            <a:off x="6442292" y="4183555"/>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Meiryo UI" panose="020B0604030504040204" pitchFamily="50" charset="-128"/>
                <a:ea typeface="Meiryo UI" panose="020B0604030504040204" pitchFamily="50" charset="-128"/>
              </a:rPr>
              <a:t>2</a:t>
            </a:r>
            <a:endParaRPr kumimoji="1" lang="ja-JP" altLang="en-US" dirty="0">
              <a:solidFill>
                <a:prstClr val="white"/>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D90E2C38-9481-CF79-F7CF-24FB6F7AE1FF}"/>
              </a:ext>
            </a:extLst>
          </p:cNvPr>
          <p:cNvSpPr/>
          <p:nvPr/>
        </p:nvSpPr>
        <p:spPr>
          <a:xfrm>
            <a:off x="7195783" y="5887931"/>
            <a:ext cx="1476000" cy="4701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solidFill>
                <a:prstClr val="white"/>
              </a:solidFill>
            </a:endParaRPr>
          </a:p>
        </p:txBody>
      </p:sp>
    </p:spTree>
    <p:extLst>
      <p:ext uri="{BB962C8B-B14F-4D97-AF65-F5344CB8AC3E}">
        <p14:creationId xmlns:p14="http://schemas.microsoft.com/office/powerpoint/2010/main" val="96196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2B66E-CC83-C675-5A1F-A5DE79E85D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91165D-889E-A2EB-05BC-01CFBA14F249}"/>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kern="0" dirty="0"/>
              <a:t>新たな</a:t>
            </a:r>
            <a:r>
              <a:rPr kumimoji="1" lang="ja-JP" altLang="en-US" b="1" i="0" u="none" strike="noStrike" kern="0" cap="none" spc="0" normalizeH="0" baseline="0" noProof="0" dirty="0">
                <a:ln>
                  <a:noFill/>
                </a:ln>
                <a:solidFill>
                  <a:srgbClr val="4087C8"/>
                </a:solidFill>
                <a:effectLst/>
                <a:uLnTx/>
                <a:uFillTx/>
              </a:rPr>
              <a:t>気象警報・注意報</a:t>
            </a:r>
            <a:endPar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endParaRPr>
          </a:p>
        </p:txBody>
      </p:sp>
      <p:graphicFrame>
        <p:nvGraphicFramePr>
          <p:cNvPr id="4" name="表 3">
            <a:extLst>
              <a:ext uri="{FF2B5EF4-FFF2-40B4-BE49-F238E27FC236}">
                <a16:creationId xmlns:a16="http://schemas.microsoft.com/office/drawing/2014/main" id="{CA8F0CA3-D679-8C21-60DF-3FD3E6D6E79F}"/>
              </a:ext>
            </a:extLst>
          </p:cNvPr>
          <p:cNvGraphicFramePr>
            <a:graphicFrameLocks noGrp="1"/>
          </p:cNvGraphicFramePr>
          <p:nvPr>
            <p:extLst>
              <p:ext uri="{D42A27DB-BD31-4B8C-83A1-F6EECF244321}">
                <p14:modId xmlns:p14="http://schemas.microsoft.com/office/powerpoint/2010/main" val="1862813326"/>
              </p:ext>
            </p:extLst>
          </p:nvPr>
        </p:nvGraphicFramePr>
        <p:xfrm>
          <a:off x="206533" y="2454233"/>
          <a:ext cx="8730934" cy="4140881"/>
        </p:xfrm>
        <a:graphic>
          <a:graphicData uri="http://schemas.openxmlformats.org/drawingml/2006/table">
            <a:tbl>
              <a:tblPr firstRow="1" bandRow="1">
                <a:tableStyleId>{2D5ABB26-0587-4C30-8999-92F81FD0307C}</a:tableStyleId>
              </a:tblPr>
              <a:tblGrid>
                <a:gridCol w="944880">
                  <a:extLst>
                    <a:ext uri="{9D8B030D-6E8A-4147-A177-3AD203B41FA5}">
                      <a16:colId xmlns:a16="http://schemas.microsoft.com/office/drawing/2014/main" val="2941024283"/>
                    </a:ext>
                  </a:extLst>
                </a:gridCol>
                <a:gridCol w="1308418">
                  <a:extLst>
                    <a:ext uri="{9D8B030D-6E8A-4147-A177-3AD203B41FA5}">
                      <a16:colId xmlns:a16="http://schemas.microsoft.com/office/drawing/2014/main" val="1165943878"/>
                    </a:ext>
                  </a:extLst>
                </a:gridCol>
                <a:gridCol w="1308418">
                  <a:extLst>
                    <a:ext uri="{9D8B030D-6E8A-4147-A177-3AD203B41FA5}">
                      <a16:colId xmlns:a16="http://schemas.microsoft.com/office/drawing/2014/main" val="542586387"/>
                    </a:ext>
                  </a:extLst>
                </a:gridCol>
                <a:gridCol w="1664018">
                  <a:extLst>
                    <a:ext uri="{9D8B030D-6E8A-4147-A177-3AD203B41FA5}">
                      <a16:colId xmlns:a16="http://schemas.microsoft.com/office/drawing/2014/main" val="3580343871"/>
                    </a:ext>
                  </a:extLst>
                </a:gridCol>
                <a:gridCol w="1464400">
                  <a:extLst>
                    <a:ext uri="{9D8B030D-6E8A-4147-A177-3AD203B41FA5}">
                      <a16:colId xmlns:a16="http://schemas.microsoft.com/office/drawing/2014/main" val="3788972272"/>
                    </a:ext>
                  </a:extLst>
                </a:gridCol>
                <a:gridCol w="2040800">
                  <a:extLst>
                    <a:ext uri="{9D8B030D-6E8A-4147-A177-3AD203B41FA5}">
                      <a16:colId xmlns:a16="http://schemas.microsoft.com/office/drawing/2014/main" val="3608839869"/>
                    </a:ext>
                  </a:extLst>
                </a:gridCol>
              </a:tblGrid>
              <a:tr h="675845">
                <a:tc>
                  <a:txBody>
                    <a:bodyPr/>
                    <a:lstStyle/>
                    <a:p>
                      <a:pPr algn="ctr"/>
                      <a:endParaRPr kumimoji="1" lang="ja-JP" altLang="en-US" sz="1200" b="1">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河川氾濫</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大雨</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1" dirty="0">
                          <a:latin typeface="Meiryo UI" panose="020B0604030504040204" pitchFamily="50" charset="-128"/>
                          <a:ea typeface="Meiryo UI" panose="020B0604030504040204" pitchFamily="50" charset="-128"/>
                        </a:rPr>
                        <a:t>土砂災害</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1">
                          <a:latin typeface="Meiryo UI" panose="020B0604030504040204" pitchFamily="50" charset="-128"/>
                          <a:ea typeface="Meiryo UI" panose="020B0604030504040204" pitchFamily="50" charset="-128"/>
                        </a:rPr>
                        <a:t>高潮</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住民が</a:t>
                      </a:r>
                      <a:r>
                        <a:rPr lang="ja-JP" altLang="en-US" sz="1800" b="1" dirty="0">
                          <a:solidFill>
                            <a:schemeClr val="tx1"/>
                          </a:solidFill>
                          <a:latin typeface="Meiryo UI" panose="020B0604030504040204" pitchFamily="50" charset="-128"/>
                          <a:ea typeface="Meiryo UI" panose="020B0604030504040204" pitchFamily="50" charset="-128"/>
                        </a:rPr>
                        <a:t>と</a:t>
                      </a:r>
                      <a:r>
                        <a:rPr kumimoji="1" lang="ja-JP" altLang="en-US" sz="1800" b="1" dirty="0">
                          <a:solidFill>
                            <a:schemeClr val="tx1"/>
                          </a:solidFill>
                          <a:latin typeface="Meiryo UI" panose="020B0604030504040204" pitchFamily="50" charset="-128"/>
                          <a:ea typeface="Meiryo UI" panose="020B0604030504040204" pitchFamily="50" charset="-128"/>
                        </a:rPr>
                        <a:t>るべき行動</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3339"/>
                  </a:ext>
                </a:extLst>
              </a:tr>
              <a:tr h="575028">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５相当</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レベル５</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氾濫特別警報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レベル５</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大雨特別警報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レベル５</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土砂災害特別警報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レベル５</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高潮特別警報</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命の危険</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直ちに安全確保！</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751260"/>
                  </a:ext>
                </a:extLst>
              </a:tr>
              <a:tr h="508476">
                <a:tc gridSpan="6">
                  <a:txBody>
                    <a:bodyPr/>
                    <a:lstStyle/>
                    <a:p>
                      <a:pPr marL="0" indent="0" algn="ctr"/>
                      <a:r>
                        <a:rPr kumimoji="1" lang="ja-JP" altLang="en-US" sz="1800" b="1" dirty="0">
                          <a:solidFill>
                            <a:srgbClr val="AA00AA"/>
                          </a:solidFill>
                          <a:latin typeface="Meiryo UI" panose="020B0604030504040204" pitchFamily="50" charset="-128"/>
                          <a:ea typeface="Meiryo UI" panose="020B0604030504040204" pitchFamily="50" charset="-128"/>
                        </a:rPr>
                        <a:t>＜警戒レベル４までに危険な場所から</a:t>
                      </a:r>
                      <a:r>
                        <a:rPr kumimoji="1" lang="ja-JP" altLang="en-US" sz="1800" b="1" baseline="0" dirty="0">
                          <a:solidFill>
                            <a:srgbClr val="AA00AA"/>
                          </a:solidFill>
                          <a:latin typeface="Meiryo UI" panose="020B0604030504040204" pitchFamily="50" charset="-128"/>
                          <a:ea typeface="Meiryo UI" panose="020B0604030504040204" pitchFamily="50" charset="-128"/>
                        </a:rPr>
                        <a:t> </a:t>
                      </a:r>
                      <a:r>
                        <a:rPr kumimoji="1" lang="ja-JP" altLang="en-US" sz="1800" b="1" dirty="0">
                          <a:solidFill>
                            <a:srgbClr val="AA00AA"/>
                          </a:solidFill>
                          <a:latin typeface="Meiryo UI" panose="020B0604030504040204" pitchFamily="50" charset="-128"/>
                          <a:ea typeface="Meiryo UI" panose="020B0604030504040204" pitchFamily="50" charset="-128"/>
                        </a:rPr>
                        <a:t>かならず避難！＞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indent="0" algn="ctr"/>
                      <a:endParaRPr kumimoji="1" lang="ja-JP" altLang="en-US" sz="1800" b="1" dirty="0">
                        <a:solidFill>
                          <a:srgbClr val="AA00AA"/>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461"/>
                  </a:ext>
                </a:extLst>
              </a:tr>
              <a:tr h="57412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４相当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レベル４</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氾濫危険警報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レベル４</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大雨危険警報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レベル４</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土砂災害危険警報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レベル４</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高潮危険警報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lnSpc>
                          <a:spcPct val="100000"/>
                        </a:lnSpc>
                      </a:pPr>
                      <a:r>
                        <a:rPr kumimoji="1" lang="ja-JP" altLang="en-US" sz="1600" b="0" u="none">
                          <a:solidFill>
                            <a:schemeClr val="tx1"/>
                          </a:solidFill>
                          <a:latin typeface="Meiryo UI" panose="020B0604030504040204" pitchFamily="50" charset="-128"/>
                          <a:ea typeface="Meiryo UI" panose="020B0604030504040204" pitchFamily="50" charset="-128"/>
                        </a:rPr>
                        <a:t>危険な場所から</a:t>
                      </a:r>
                      <a:endParaRPr kumimoji="1" lang="en-US" altLang="ja-JP" sz="1600" b="0" u="none">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600" b="0" u="none">
                          <a:solidFill>
                            <a:schemeClr val="tx1"/>
                          </a:solidFill>
                          <a:latin typeface="Meiryo UI" panose="020B0604030504040204" pitchFamily="50" charset="-128"/>
                          <a:ea typeface="Meiryo UI" panose="020B0604030504040204" pitchFamily="50" charset="-128"/>
                        </a:rPr>
                        <a:t>全員避難</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1898"/>
                  </a:ext>
                </a:extLst>
              </a:tr>
              <a:tr h="57476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３相当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レベル３</a:t>
                      </a:r>
                      <a:endParaRPr kumimoji="1" lang="en-US" altLang="ja-JP" sz="1400" b="1">
                        <a:solidFill>
                          <a:schemeClr val="bg1"/>
                        </a:solidFill>
                        <a:latin typeface="Meiryo UI" panose="020B0604030504040204" pitchFamily="50" charset="-128"/>
                        <a:ea typeface="Meiryo UI" panose="020B0604030504040204" pitchFamily="50" charset="-128"/>
                      </a:endParaRPr>
                    </a:p>
                    <a:p>
                      <a:pPr algn="ctr"/>
                      <a:r>
                        <a:rPr kumimoji="1" lang="ja-JP" altLang="en-US" sz="1400" b="1">
                          <a:solidFill>
                            <a:schemeClr val="bg1"/>
                          </a:solidFill>
                          <a:latin typeface="Meiryo UI" panose="020B0604030504040204" pitchFamily="50" charset="-128"/>
                          <a:ea typeface="Meiryo UI" panose="020B0604030504040204" pitchFamily="50" charset="-128"/>
                        </a:rPr>
                        <a:t>氾濫警報</a:t>
                      </a:r>
                      <a:endParaRPr kumimoji="1" lang="en-US" altLang="ja-JP" sz="14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レベル３</a:t>
                      </a:r>
                      <a:endParaRPr kumimoji="1" lang="en-US" altLang="ja-JP" sz="1400" b="1">
                        <a:solidFill>
                          <a:schemeClr val="bg1"/>
                        </a:solidFill>
                        <a:latin typeface="Meiryo UI" panose="020B0604030504040204" pitchFamily="50" charset="-128"/>
                        <a:ea typeface="Meiryo UI" panose="020B0604030504040204" pitchFamily="50" charset="-128"/>
                      </a:endParaRPr>
                    </a:p>
                    <a:p>
                      <a:pPr algn="ctr"/>
                      <a:r>
                        <a:rPr kumimoji="1" lang="ja-JP" altLang="en-US" sz="1400" b="1">
                          <a:solidFill>
                            <a:schemeClr val="bg1"/>
                          </a:solidFill>
                          <a:latin typeface="Meiryo UI" panose="020B0604030504040204" pitchFamily="50" charset="-128"/>
                          <a:ea typeface="Meiryo UI" panose="020B0604030504040204" pitchFamily="50" charset="-128"/>
                        </a:rPr>
                        <a:t>大雨警報</a:t>
                      </a:r>
                      <a:endParaRPr kumimoji="1" lang="en-US" altLang="ja-JP" sz="14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レベル３</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土砂災害警報</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レベル３</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高潮警報</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lnSpc>
                          <a:spcPct val="100000"/>
                        </a:lnSpc>
                      </a:pPr>
                      <a:r>
                        <a:rPr kumimoji="1" lang="ja-JP" altLang="en-US" sz="1600">
                          <a:latin typeface="Meiryo UI" panose="020B0604030504040204" pitchFamily="50" charset="-128"/>
                          <a:ea typeface="Meiryo UI" panose="020B0604030504040204" pitchFamily="50" charset="-128"/>
                        </a:rPr>
                        <a:t>危険な場所から</a:t>
                      </a:r>
                      <a:endParaRPr kumimoji="1" lang="en-US" altLang="ja-JP" sz="1600">
                        <a:latin typeface="Meiryo UI" panose="020B0604030504040204" pitchFamily="50" charset="-128"/>
                        <a:ea typeface="Meiryo UI" panose="020B0604030504040204" pitchFamily="50" charset="-128"/>
                      </a:endParaRPr>
                    </a:p>
                    <a:p>
                      <a:pPr algn="ctr">
                        <a:lnSpc>
                          <a:spcPct val="100000"/>
                        </a:lnSpc>
                      </a:pPr>
                      <a:r>
                        <a:rPr kumimoji="1" lang="ja-JP" altLang="en-US" sz="1600">
                          <a:latin typeface="Meiryo UI" panose="020B0604030504040204" pitchFamily="50" charset="-128"/>
                          <a:ea typeface="Meiryo UI" panose="020B0604030504040204" pitchFamily="50" charset="-128"/>
                        </a:rPr>
                        <a:t>高齢者等は避難</a:t>
                      </a:r>
                      <a:endParaRPr kumimoji="1"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72695"/>
                  </a:ext>
                </a:extLst>
              </a:tr>
              <a:tr h="609600">
                <a:tc>
                  <a:txBody>
                    <a:bodyPr/>
                    <a:lstStyle/>
                    <a:p>
                      <a:pPr algn="ctr"/>
                      <a:r>
                        <a:rPr kumimoji="1" lang="ja-JP" altLang="en-US" sz="1200" b="1" dirty="0">
                          <a:latin typeface="Meiryo UI" panose="020B0604030504040204" pitchFamily="50" charset="-128"/>
                          <a:ea typeface="Meiryo UI" panose="020B0604030504040204" pitchFamily="50" charset="-128"/>
                        </a:rPr>
                        <a:t>警戒レベル</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400" b="1">
                          <a:latin typeface="Meiryo UI" panose="020B0604030504040204" pitchFamily="50" charset="-128"/>
                          <a:ea typeface="Meiryo UI" panose="020B0604030504040204" pitchFamily="50" charset="-128"/>
                        </a:rPr>
                        <a:t>レベル２</a:t>
                      </a:r>
                      <a:endParaRPr kumimoji="1" lang="en-US" altLang="ja-JP" sz="1400" b="1">
                        <a:latin typeface="Meiryo UI" panose="020B0604030504040204" pitchFamily="50" charset="-128"/>
                        <a:ea typeface="Meiryo UI" panose="020B0604030504040204" pitchFamily="50" charset="-128"/>
                      </a:endParaRPr>
                    </a:p>
                    <a:p>
                      <a:pPr algn="ctr"/>
                      <a:r>
                        <a:rPr kumimoji="1" lang="ja-JP" altLang="en-US" sz="1400" b="1">
                          <a:latin typeface="Meiryo UI" panose="020B0604030504040204" pitchFamily="50" charset="-128"/>
                          <a:ea typeface="Meiryo UI" panose="020B0604030504040204" pitchFamily="50" charset="-128"/>
                        </a:rPr>
                        <a:t>氾濫注意報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レベル２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大雨注意報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レベル２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土砂災害注意報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レベル２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高潮注意報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自らの避難行動を</a:t>
                      </a:r>
                      <a:endParaRPr lang="en-US" altLang="ja-JP" sz="16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確認する</a:t>
                      </a:r>
                      <a:endParaRPr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951932"/>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sz="1400" b="1" dirty="0">
                          <a:latin typeface="Meiryo UI" panose="020B0604030504040204" pitchFamily="50" charset="-128"/>
                          <a:ea typeface="Meiryo UI" panose="020B0604030504040204" pitchFamily="50" charset="-128"/>
                        </a:rPr>
                        <a:t>早期注意情報</a:t>
                      </a: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kumimoji="1" lang="ja-JP" altLang="en-US">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災害への心構えを</a:t>
                      </a:r>
                      <a:endParaRPr kumimoji="1" lang="en-US" altLang="ja-JP" sz="16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431626"/>
                  </a:ext>
                </a:extLst>
              </a:tr>
            </a:tbl>
          </a:graphicData>
        </a:graphic>
      </p:graphicFrame>
      <p:cxnSp>
        <p:nvCxnSpPr>
          <p:cNvPr id="8" name="直線コネクタ 7">
            <a:extLst>
              <a:ext uri="{FF2B5EF4-FFF2-40B4-BE49-F238E27FC236}">
                <a16:creationId xmlns:a16="http://schemas.microsoft.com/office/drawing/2014/main" id="{9FB06306-1CF4-38ED-B932-B75538C66084}"/>
              </a:ext>
            </a:extLst>
          </p:cNvPr>
          <p:cNvCxnSpPr/>
          <p:nvPr/>
        </p:nvCxnSpPr>
        <p:spPr>
          <a:xfrm>
            <a:off x="421777" y="3979017"/>
            <a:ext cx="1476000" cy="0"/>
          </a:xfrm>
          <a:prstGeom prst="line">
            <a:avLst/>
          </a:prstGeom>
          <a:ln w="19050">
            <a:solidFill>
              <a:srgbClr val="AA00AA"/>
            </a:solidFill>
            <a:prstDash val="dash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F94462A-35A1-EE05-AE65-5A2D95C7F0AC}"/>
              </a:ext>
            </a:extLst>
          </p:cNvPr>
          <p:cNvCxnSpPr/>
          <p:nvPr/>
        </p:nvCxnSpPr>
        <p:spPr>
          <a:xfrm flipV="1">
            <a:off x="7376659" y="3979017"/>
            <a:ext cx="1368000" cy="0"/>
          </a:xfrm>
          <a:prstGeom prst="line">
            <a:avLst/>
          </a:prstGeom>
          <a:ln w="19050">
            <a:solidFill>
              <a:srgbClr val="AA00AA"/>
            </a:solidFill>
            <a:prstDash val="dashDot"/>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1AB631F-CA63-2BC4-5DC6-F73F18BE178E}"/>
              </a:ext>
            </a:extLst>
          </p:cNvPr>
          <p:cNvSpPr txBox="1"/>
          <p:nvPr/>
        </p:nvSpPr>
        <p:spPr>
          <a:xfrm>
            <a:off x="206533" y="693343"/>
            <a:ext cx="8730934" cy="1569660"/>
          </a:xfrm>
          <a:prstGeom prst="rect">
            <a:avLst/>
          </a:prstGeom>
          <a:noFill/>
          <a:ln w="19050">
            <a:solidFill>
              <a:srgbClr val="B0E0F0"/>
            </a:solidFill>
          </a:ln>
        </p:spPr>
        <p:txBody>
          <a:bodyPr wrap="square" rtlCol="0">
            <a:spAutoFit/>
          </a:bodyPr>
          <a:lstStyle/>
          <a:p>
            <a:pPr marL="342900" lvl="0" indent="-342900" fontAlgn="auto">
              <a:spcBef>
                <a:spcPts val="0"/>
              </a:spcBef>
              <a:spcAft>
                <a:spcPts val="0"/>
              </a:spcAft>
              <a:buFont typeface="Wingdings" panose="05000000000000000000" pitchFamily="2" charset="2"/>
              <a:buChar char="ü"/>
              <a:defRPr/>
            </a:pP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避難が必要な４つの現象を対象に、情報名称に</a:t>
            </a:r>
            <a:r>
              <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段階の</a:t>
            </a:r>
            <a:r>
              <a:rPr kumimoji="1" lang="ja-JP" altLang="en-US" sz="2400" i="0" u="heavy" strike="noStrike" kern="1200" cap="none" spc="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警戒レベルにあわせた数字を付け</a:t>
            </a:r>
            <a:r>
              <a:rPr lang="ja-JP" altLang="en-US" sz="2400" u="heavy" dirty="0">
                <a:solidFill>
                  <a:prstClr val="black"/>
                </a:solidFill>
                <a:uFill>
                  <a:solidFill>
                    <a:srgbClr val="FF0000"/>
                  </a:solidFill>
                </a:uFill>
                <a:latin typeface="Meiryo UI" panose="020B0604030504040204" pitchFamily="50" charset="-128"/>
                <a:ea typeface="Meiryo UI" panose="020B0604030504040204" pitchFamily="50" charset="-128"/>
              </a:rPr>
              <a:t>て</a:t>
            </a:r>
            <a:r>
              <a:rPr lang="ja-JP" altLang="en-US" sz="2400" dirty="0">
                <a:solidFill>
                  <a:prstClr val="black"/>
                </a:solidFill>
                <a:uFill>
                  <a:solidFill>
                    <a:srgbClr val="FF0000"/>
                  </a:solidFill>
                </a:uFill>
                <a:latin typeface="Meiryo UI" panose="020B0604030504040204" pitchFamily="50" charset="-128"/>
                <a:ea typeface="Meiryo UI" panose="020B0604030504040204" pitchFamily="50" charset="-128"/>
              </a:rPr>
              <a:t>警報・注意報を</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発表します。</a:t>
            </a:r>
            <a:endParaRPr lang="en-US" altLang="ja-JP" sz="2400" dirty="0">
              <a:solidFill>
                <a:prstClr val="black"/>
              </a:solidFill>
              <a:latin typeface="Meiryo UI" panose="020B0604030504040204" pitchFamily="50" charset="-128"/>
              <a:ea typeface="Meiryo UI" panose="020B0604030504040204" pitchFamily="50" charset="-128"/>
            </a:endParaRPr>
          </a:p>
          <a:p>
            <a:pPr marL="342900" lvl="0" indent="-342900" fontAlgn="auto">
              <a:spcBef>
                <a:spcPts val="0"/>
              </a:spcBef>
              <a:spcAft>
                <a:spcPts val="0"/>
              </a:spcAft>
              <a:buFont typeface="Wingdings" panose="05000000000000000000" pitchFamily="2" charset="2"/>
              <a:buChar char="ü"/>
              <a:defRPr/>
            </a:pP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危険な場所にいる人は、</a:t>
            </a:r>
            <a:r>
              <a:rPr lang="ja-JP" altLang="en-US" sz="2400" dirty="0">
                <a:solidFill>
                  <a:prstClr val="black"/>
                </a:solidFill>
                <a:latin typeface="Meiryo UI" panose="020B0604030504040204" pitchFamily="50" charset="-128"/>
                <a:ea typeface="Meiryo UI" panose="020B0604030504040204" pitchFamily="50" charset="-128"/>
              </a:rPr>
              <a:t>市町村からの避難情報発令前でも、</a:t>
            </a:r>
            <a:br>
              <a:rPr lang="en-US" altLang="ja-JP" sz="2400" dirty="0">
                <a:solidFill>
                  <a:prstClr val="black"/>
                </a:solidFill>
                <a:latin typeface="Meiryo UI" panose="020B0604030504040204" pitchFamily="50" charset="-128"/>
                <a:ea typeface="Meiryo UI" panose="020B0604030504040204" pitchFamily="50" charset="-128"/>
              </a:rPr>
            </a:br>
            <a:r>
              <a:rPr lang="ja-JP" altLang="en-US" sz="2400" dirty="0">
                <a:solidFill>
                  <a:prstClr val="black"/>
                </a:solidFill>
                <a:latin typeface="Meiryo UI" panose="020B0604030504040204" pitchFamily="50" charset="-128"/>
                <a:ea typeface="Meiryo UI" panose="020B0604030504040204" pitchFamily="50" charset="-128"/>
              </a:rPr>
              <a:t>これらの情報を参考に、</a:t>
            </a:r>
            <a:r>
              <a:rPr kumimoji="1" lang="ja-JP" altLang="en-US" sz="2400" i="0" u="heavy"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レベル４までに自らの判断で避難</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a:t>
            </a:r>
            <a:r>
              <a:rPr lang="ja-JP" altLang="en-US" sz="2400" dirty="0">
                <a:solidFill>
                  <a:prstClr val="black"/>
                </a:solidFill>
                <a:latin typeface="Meiryo UI" panose="020B0604030504040204" pitchFamily="50" charset="-128"/>
                <a:ea typeface="Meiryo UI" panose="020B0604030504040204" pitchFamily="50" charset="-128"/>
              </a:rPr>
              <a:t>てください</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9563C332-231D-7A69-A130-16874B502D98}"/>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1</a:t>
            </a:fld>
            <a:endParaRPr lang="en-US" altLang="ja-JP" sz="200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E3CE7A7-FC82-DA43-CE05-6E218031612D}"/>
              </a:ext>
            </a:extLst>
          </p:cNvPr>
          <p:cNvSpPr/>
          <p:nvPr/>
        </p:nvSpPr>
        <p:spPr>
          <a:xfrm>
            <a:off x="158404" y="3741824"/>
            <a:ext cx="8820000" cy="1656000"/>
          </a:xfrm>
          <a:prstGeom prst="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866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A7410-BA96-715A-AD67-2A601CD68C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8E997E-48AD-84AE-D096-13D83260252F}"/>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0" cap="none" spc="0" normalizeH="0" baseline="0" noProof="0" dirty="0">
                <a:ln>
                  <a:noFill/>
                </a:ln>
                <a:solidFill>
                  <a:srgbClr val="4087C8"/>
                </a:solidFill>
                <a:effectLst/>
                <a:uLnTx/>
                <a:uFillTx/>
              </a:rPr>
              <a:t>気象警報・注意報</a:t>
            </a:r>
            <a:r>
              <a:rPr lang="ja-JP" altLang="en-US" kern="0" dirty="0"/>
              <a:t>の変更のポイント</a:t>
            </a:r>
            <a:endParaRPr kumimoji="1" lang="ja-JP" altLang="en-US" b="1" i="0" u="none" strike="noStrike" kern="0" cap="none" spc="0" normalizeH="0" baseline="0" noProof="0" dirty="0">
              <a:ln>
                <a:noFill/>
              </a:ln>
              <a:solidFill>
                <a:srgbClr val="4087C8"/>
              </a:solidFill>
              <a:effectLst/>
              <a:uLnTx/>
              <a:uFillTx/>
              <a:latin typeface="Meiryo UI" panose="020B0604030504040204" pitchFamily="50" charset="-128"/>
              <a:ea typeface="Meiryo UI" panose="020B0604030504040204" pitchFamily="50" charset="-128"/>
              <a:cs typeface="+mj-cs"/>
            </a:endParaRPr>
          </a:p>
        </p:txBody>
      </p:sp>
      <p:sp>
        <p:nvSpPr>
          <p:cNvPr id="10" name="テキスト ボックス 9">
            <a:extLst>
              <a:ext uri="{FF2B5EF4-FFF2-40B4-BE49-F238E27FC236}">
                <a16:creationId xmlns:a16="http://schemas.microsoft.com/office/drawing/2014/main" id="{9E9C84BB-B179-5298-9216-ED238D3AABFD}"/>
              </a:ext>
            </a:extLst>
          </p:cNvPr>
          <p:cNvSpPr txBox="1"/>
          <p:nvPr/>
        </p:nvSpPr>
        <p:spPr>
          <a:xfrm>
            <a:off x="206533" y="1228397"/>
            <a:ext cx="8730934" cy="4278094"/>
          </a:xfrm>
          <a:prstGeom prst="rect">
            <a:avLst/>
          </a:prstGeom>
          <a:noFill/>
          <a:ln w="19050">
            <a:solidFill>
              <a:srgbClr val="B0E0F0"/>
            </a:solidFill>
          </a:ln>
        </p:spPr>
        <p:txBody>
          <a:bodyPr wrap="square" rtlCol="0">
            <a:spAutoFit/>
          </a:bodyPr>
          <a:lstStyle/>
          <a:p>
            <a:pPr marL="342900" lvl="0" indent="-342900" algn="just" fontAlgn="auto">
              <a:spcBef>
                <a:spcPts val="0"/>
              </a:spcBef>
              <a:spcAft>
                <a:spcPts val="0"/>
              </a:spcAft>
              <a:buFont typeface="Wingdings" panose="05000000000000000000" pitchFamily="2" charset="2"/>
              <a:buChar char="ü"/>
              <a:defRPr/>
            </a:pPr>
            <a:r>
              <a:rPr kumimoji="1" lang="ja-JP" altLang="en-US"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「洪水警報・注意報」という情報はなくなります。</a:t>
            </a:r>
            <a:endParaRPr lang="en-US" altLang="ja-JP" sz="3200" dirty="0">
              <a:solidFill>
                <a:prstClr val="black"/>
              </a:solidFill>
              <a:latin typeface="Meiryo UI" panose="020B0604030504040204" pitchFamily="50" charset="-128"/>
              <a:ea typeface="Meiryo UI" panose="020B0604030504040204" pitchFamily="50" charset="-128"/>
            </a:endParaRPr>
          </a:p>
          <a:p>
            <a:pPr marL="914400" lvl="1" indent="-457200" algn="just" fontAlgn="auto">
              <a:spcBef>
                <a:spcPts val="0"/>
              </a:spcBef>
              <a:spcAft>
                <a:spcPts val="0"/>
              </a:spcAft>
              <a:buFont typeface="Wingdings" panose="05000000000000000000" pitchFamily="2" charset="2"/>
              <a:buChar char="Ø"/>
              <a:defRPr/>
            </a:pP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大河川の洪水</a:t>
            </a: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：「河川氾濫</a:t>
            </a:r>
            <a:r>
              <a:rPr lang="ja-JP" altLang="en-US" sz="2400" dirty="0">
                <a:solidFill>
                  <a:prstClr val="black"/>
                </a:solidFill>
                <a:latin typeface="Meiryo UI" panose="020B0604030504040204" pitchFamily="50" charset="-128"/>
                <a:ea typeface="Meiryo UI" panose="020B0604030504040204" pitchFamily="50" charset="-128"/>
              </a:rPr>
              <a:t>」の情報を川ごとに発表</a:t>
            </a:r>
            <a:endParaRPr lang="en-US" altLang="ja-JP" sz="2400" dirty="0">
              <a:solidFill>
                <a:prstClr val="black"/>
              </a:solidFill>
              <a:latin typeface="Meiryo UI" panose="020B0604030504040204" pitchFamily="50" charset="-128"/>
              <a:ea typeface="Meiryo UI" panose="020B0604030504040204" pitchFamily="50" charset="-128"/>
            </a:endParaRPr>
          </a:p>
          <a:p>
            <a:pPr marL="914400" lvl="1" indent="-457200" algn="just" fontAlgn="auto">
              <a:spcBef>
                <a:spcPts val="0"/>
              </a:spcBef>
              <a:spcAft>
                <a:spcPts val="0"/>
              </a:spcAft>
              <a:buFont typeface="Wingdings" panose="05000000000000000000" pitchFamily="2" charset="2"/>
              <a:buChar char="Ø"/>
              <a:defRPr/>
            </a:pP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中小河川の洪水</a:t>
            </a:r>
            <a:r>
              <a:rPr lang="ja-JP" altLang="en-US" sz="2400" dirty="0">
                <a:solidFill>
                  <a:prstClr val="black"/>
                </a:solidFill>
                <a:latin typeface="Meiryo UI" panose="020B0604030504040204" pitchFamily="50" charset="-128"/>
                <a:ea typeface="Meiryo UI" panose="020B0604030504040204" pitchFamily="50" charset="-128"/>
              </a:rPr>
              <a:t>：「</a:t>
            </a:r>
            <a:r>
              <a:rPr kumimoji="1" lang="ja-JP" altLang="en-US"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大雨」の情報を市町村ごとに発表</a:t>
            </a:r>
            <a:endParaRPr kumimoji="1" lang="en-US" altLang="ja-JP" sz="2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42900" indent="-342900" algn="just" fontAlgn="auto">
              <a:spcBef>
                <a:spcPts val="0"/>
              </a:spcBef>
              <a:spcAft>
                <a:spcPts val="0"/>
              </a:spcAft>
              <a:buFont typeface="Wingdings" panose="05000000000000000000" pitchFamily="2" charset="2"/>
              <a:buChar char="ü"/>
              <a:defRPr/>
            </a:pPr>
            <a:endParaRPr kumimoji="1" lang="en-US" altLang="ja-JP"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42900" indent="-342900" algn="just" fontAlgn="auto">
              <a:spcBef>
                <a:spcPts val="0"/>
              </a:spcBef>
              <a:spcAft>
                <a:spcPts val="0"/>
              </a:spcAft>
              <a:buFont typeface="Wingdings" panose="05000000000000000000" pitchFamily="2" charset="2"/>
              <a:buChar char="ü"/>
              <a:defRPr/>
            </a:pPr>
            <a:r>
              <a:rPr kumimoji="1" lang="ja-JP" altLang="en-US"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「土砂災害警戒情報」は「レベル</a:t>
            </a:r>
            <a:r>
              <a:rPr kumimoji="1" lang="en-US" altLang="ja-JP"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1" lang="ja-JP" altLang="en-US"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土砂災害危険警報」になります。</a:t>
            </a:r>
            <a:endParaRPr kumimoji="1" lang="en-US" altLang="ja-JP"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42900" indent="-342900" algn="just" fontAlgn="auto">
              <a:spcBef>
                <a:spcPts val="0"/>
              </a:spcBef>
              <a:spcAft>
                <a:spcPts val="0"/>
              </a:spcAft>
              <a:buFont typeface="Wingdings" panose="05000000000000000000" pitchFamily="2" charset="2"/>
              <a:buChar char="ü"/>
              <a:defRPr/>
            </a:pPr>
            <a:endParaRPr lang="en-US" altLang="ja-JP" sz="3200" dirty="0">
              <a:solidFill>
                <a:prstClr val="black"/>
              </a:solidFill>
              <a:latin typeface="Meiryo UI" panose="020B0604030504040204" pitchFamily="50" charset="-128"/>
              <a:ea typeface="Meiryo UI" panose="020B0604030504040204" pitchFamily="50" charset="-128"/>
            </a:endParaRPr>
          </a:p>
          <a:p>
            <a:pPr marL="342900" indent="-342900" algn="just" fontAlgn="auto">
              <a:spcBef>
                <a:spcPts val="0"/>
              </a:spcBef>
              <a:spcAft>
                <a:spcPts val="0"/>
              </a:spcAft>
              <a:buFont typeface="Wingdings" panose="05000000000000000000" pitchFamily="2" charset="2"/>
              <a:buChar char="ü"/>
              <a:defRPr/>
            </a:pPr>
            <a:r>
              <a:rPr lang="ja-JP" altLang="en-US" sz="3200" dirty="0">
                <a:solidFill>
                  <a:prstClr val="black"/>
                </a:solidFill>
                <a:latin typeface="Meiryo UI" panose="020B0604030504040204" pitchFamily="50" charset="-128"/>
                <a:ea typeface="Meiryo UI" panose="020B0604030504040204" pitchFamily="50" charset="-128"/>
              </a:rPr>
              <a:t>暴風警報、雷注意報など、その他の警報・注意報に変更はありません。レベルの数字も付きません。</a:t>
            </a:r>
            <a:endParaRPr kumimoji="1" lang="en-US" altLang="ja-JP"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C79D637E-77F4-A769-BA0B-5755EE6BBF35}"/>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2</a:t>
            </a:fld>
            <a:endParaRPr lang="en-US" altLang="ja-JP" sz="20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986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1294C-C6FE-8BFA-AFB1-6E7D358FD1E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0AA050-43C0-4BB2-611B-9F2A65B28DC5}"/>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3</a:t>
            </a:fld>
            <a:endParaRPr lang="en-US" altLang="ja-JP" sz="2000" dirty="0">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520EF169-20B4-7571-870A-598A5D16A198}"/>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警戒レベルと市町村が発令する避難情報</a:t>
            </a:r>
          </a:p>
        </p:txBody>
      </p:sp>
      <p:pic>
        <p:nvPicPr>
          <p:cNvPr id="11" name="図 10">
            <a:extLst>
              <a:ext uri="{FF2B5EF4-FFF2-40B4-BE49-F238E27FC236}">
                <a16:creationId xmlns:a16="http://schemas.microsoft.com/office/drawing/2014/main" id="{025D8310-5E42-CC98-FA02-75BBDC4C3682}"/>
              </a:ext>
            </a:extLst>
          </p:cNvPr>
          <p:cNvPicPr>
            <a:picLocks noChangeAspect="1"/>
          </p:cNvPicPr>
          <p:nvPr/>
        </p:nvPicPr>
        <p:blipFill>
          <a:blip r:embed="rId3"/>
          <a:stretch>
            <a:fillRect/>
          </a:stretch>
        </p:blipFill>
        <p:spPr>
          <a:xfrm>
            <a:off x="152401" y="1618678"/>
            <a:ext cx="6473045" cy="4112914"/>
          </a:xfrm>
          <a:prstGeom prst="rect">
            <a:avLst/>
          </a:prstGeom>
        </p:spPr>
      </p:pic>
      <p:sp>
        <p:nvSpPr>
          <p:cNvPr id="13" name="テキスト ボックス 12">
            <a:extLst>
              <a:ext uri="{FF2B5EF4-FFF2-40B4-BE49-F238E27FC236}">
                <a16:creationId xmlns:a16="http://schemas.microsoft.com/office/drawing/2014/main" id="{05603716-E54E-66AD-04E5-F535DA48F5F4}"/>
              </a:ext>
            </a:extLst>
          </p:cNvPr>
          <p:cNvSpPr txBox="1"/>
          <p:nvPr/>
        </p:nvSpPr>
        <p:spPr>
          <a:xfrm>
            <a:off x="184928" y="5747921"/>
            <a:ext cx="8806671" cy="1077218"/>
          </a:xfrm>
          <a:prstGeom prst="rect">
            <a:avLst/>
          </a:prstGeom>
          <a:noFill/>
        </p:spPr>
        <p:txBody>
          <a:bodyPr wrap="square">
            <a:spAutoFit/>
          </a:bodyPr>
          <a:lstStyle/>
          <a:p>
            <a:pPr marL="266700" indent="-266700"/>
            <a:r>
              <a:rPr lang="en-US" altLang="ja-JP" sz="1600" dirty="0"/>
              <a:t>※1</a:t>
            </a:r>
            <a:r>
              <a:rPr lang="ja-JP" altLang="en-US" sz="1600" dirty="0"/>
              <a:t>　警戒レベル５緊急安全確保は、</a:t>
            </a:r>
            <a:r>
              <a:rPr lang="ja-JP" altLang="en-US" sz="1600" u="heavy" dirty="0">
                <a:uFill>
                  <a:solidFill>
                    <a:srgbClr val="FF0000"/>
                  </a:solidFill>
                </a:uFill>
              </a:rPr>
              <a:t>必ず発令される情報ではありません</a:t>
            </a:r>
            <a:r>
              <a:rPr lang="ja-JP" altLang="en-US" sz="1600" dirty="0"/>
              <a:t>。</a:t>
            </a:r>
            <a:endParaRPr lang="en-US" altLang="ja-JP" sz="1600" dirty="0"/>
          </a:p>
          <a:p>
            <a:pPr marL="447675" indent="-447675"/>
            <a:r>
              <a:rPr lang="en-US" altLang="ja-JP" sz="1600" dirty="0"/>
              <a:t>※2</a:t>
            </a:r>
            <a:r>
              <a:rPr lang="ja-JP" altLang="en-US" sz="1600" dirty="0"/>
              <a:t>　高齢者や障害のある人、妊産婦、乳幼児連れの人など、</a:t>
            </a:r>
            <a:r>
              <a:rPr lang="ja-JP" altLang="en-US" sz="1600" u="heavy" dirty="0">
                <a:uFill>
                  <a:solidFill>
                    <a:srgbClr val="FF0000"/>
                  </a:solidFill>
                </a:uFill>
              </a:rPr>
              <a:t>避難に時間がかかる人は避難を開始</a:t>
            </a:r>
            <a:r>
              <a:rPr lang="ja-JP" altLang="en-US" sz="1600" dirty="0"/>
              <a:t>するタイミングです。</a:t>
            </a:r>
            <a:r>
              <a:rPr lang="ja-JP" altLang="en-US" sz="1600" u="heavy" dirty="0">
                <a:uFill>
                  <a:solidFill>
                    <a:srgbClr val="FF0000"/>
                  </a:solidFill>
                </a:uFill>
              </a:rPr>
              <a:t>それ以外の人も、必要に応じ普段の行動を見合わせ始めたり、避難の準備をしたり、危険を感じたら自主的に避難</a:t>
            </a:r>
            <a:r>
              <a:rPr lang="ja-JP" altLang="en-US" sz="1600" dirty="0"/>
              <a:t>するタイミングです。</a:t>
            </a:r>
          </a:p>
        </p:txBody>
      </p:sp>
      <p:graphicFrame>
        <p:nvGraphicFramePr>
          <p:cNvPr id="4" name="表 3">
            <a:extLst>
              <a:ext uri="{FF2B5EF4-FFF2-40B4-BE49-F238E27FC236}">
                <a16:creationId xmlns:a16="http://schemas.microsoft.com/office/drawing/2014/main" id="{975D6915-0011-333F-47F7-422F655629B2}"/>
              </a:ext>
            </a:extLst>
          </p:cNvPr>
          <p:cNvGraphicFramePr>
            <a:graphicFrameLocks noGrp="1"/>
          </p:cNvGraphicFramePr>
          <p:nvPr>
            <p:extLst>
              <p:ext uri="{D42A27DB-BD31-4B8C-83A1-F6EECF244321}">
                <p14:modId xmlns:p14="http://schemas.microsoft.com/office/powerpoint/2010/main" val="1409475698"/>
              </p:ext>
            </p:extLst>
          </p:nvPr>
        </p:nvGraphicFramePr>
        <p:xfrm>
          <a:off x="7245683" y="1691329"/>
          <a:ext cx="1691784" cy="2956871"/>
        </p:xfrm>
        <a:graphic>
          <a:graphicData uri="http://schemas.openxmlformats.org/drawingml/2006/table">
            <a:tbl>
              <a:tblPr firstRow="1" bandRow="1">
                <a:tableStyleId>{2D5ABB26-0587-4C30-8999-92F81FD0307C}</a:tableStyleId>
              </a:tblPr>
              <a:tblGrid>
                <a:gridCol w="1691784">
                  <a:extLst>
                    <a:ext uri="{9D8B030D-6E8A-4147-A177-3AD203B41FA5}">
                      <a16:colId xmlns:a16="http://schemas.microsoft.com/office/drawing/2014/main" val="2941024283"/>
                    </a:ext>
                  </a:extLst>
                </a:gridCol>
              </a:tblGrid>
              <a:tr h="300757">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気象警報・注意報</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CBDC0"/>
                    </a:solidFill>
                  </a:tcPr>
                </a:tc>
                <a:extLst>
                  <a:ext uri="{0D108BD9-81ED-4DB2-BD59-A6C34878D82A}">
                    <a16:rowId xmlns:a16="http://schemas.microsoft.com/office/drawing/2014/main" val="223813339"/>
                  </a:ext>
                </a:extLst>
              </a:tr>
              <a:tr h="731521">
                <a:tc>
                  <a:txBody>
                    <a:bodyP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b="1" dirty="0">
                          <a:solidFill>
                            <a:schemeClr val="bg1"/>
                          </a:solidFill>
                          <a:latin typeface="BIZ UDPゴシック" panose="020B0400000000000000" pitchFamily="50" charset="-128"/>
                          <a:ea typeface="BIZ UDPゴシック" panose="020B0400000000000000" pitchFamily="50" charset="-128"/>
                        </a:rPr>
                        <a:t>5</a:t>
                      </a:r>
                    </a:p>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●●特別警報</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C000C"/>
                    </a:solidFill>
                  </a:tcPr>
                </a:tc>
                <a:extLst>
                  <a:ext uri="{0D108BD9-81ED-4DB2-BD59-A6C34878D82A}">
                    <a16:rowId xmlns:a16="http://schemas.microsoft.com/office/drawing/2014/main" val="607751260"/>
                  </a:ext>
                </a:extLst>
              </a:tr>
              <a:tr h="401993">
                <a:tc>
                  <a:txBody>
                    <a:bodyPr/>
                    <a:lstStyle/>
                    <a:p>
                      <a:pPr marL="0" indent="0" algn="ctr"/>
                      <a:endParaRPr kumimoji="1" lang="ja-JP" altLang="en-US" sz="1800" b="1" dirty="0">
                        <a:solidFill>
                          <a:srgbClr val="AA00AA"/>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CBDC0"/>
                    </a:solidFill>
                  </a:tcPr>
                </a:tc>
                <a:extLst>
                  <a:ext uri="{0D108BD9-81ED-4DB2-BD59-A6C34878D82A}">
                    <a16:rowId xmlns:a16="http://schemas.microsoft.com/office/drawing/2014/main" val="2992928461"/>
                  </a:ext>
                </a:extLst>
              </a:tr>
              <a:tr h="778328">
                <a:tc>
                  <a:txBody>
                    <a:bodyPr/>
                    <a:lstStyle/>
                    <a:p>
                      <a:pPr algn="ctr"/>
                      <a:r>
                        <a:rPr kumimoji="1" lang="ja-JP" altLang="en-US" sz="1800"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sz="1800" b="1" dirty="0">
                          <a:solidFill>
                            <a:schemeClr val="bg1"/>
                          </a:solidFill>
                          <a:latin typeface="BIZ UDPゴシック" panose="020B0400000000000000" pitchFamily="50" charset="-128"/>
                          <a:ea typeface="BIZ UDPゴシック" panose="020B0400000000000000" pitchFamily="50" charset="-128"/>
                        </a:rPr>
                        <a:t>4</a:t>
                      </a:r>
                    </a:p>
                    <a:p>
                      <a:pPr algn="ctr"/>
                      <a:r>
                        <a:rPr kumimoji="1" lang="ja-JP" altLang="en-US" sz="1800" b="1" dirty="0">
                          <a:solidFill>
                            <a:schemeClr val="bg1"/>
                          </a:solidFill>
                          <a:latin typeface="BIZ UDPゴシック" panose="020B0400000000000000" pitchFamily="50" charset="-128"/>
                          <a:ea typeface="BIZ UDPゴシック" panose="020B0400000000000000" pitchFamily="50" charset="-128"/>
                        </a:rPr>
                        <a:t>●●危険警報</a:t>
                      </a:r>
                      <a:endParaRPr kumimoji="1" lang="ja-JP" altLang="en-US" sz="28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A00AA"/>
                    </a:solidFill>
                  </a:tcPr>
                </a:tc>
                <a:extLst>
                  <a:ext uri="{0D108BD9-81ED-4DB2-BD59-A6C34878D82A}">
                    <a16:rowId xmlns:a16="http://schemas.microsoft.com/office/drawing/2014/main" val="223521898"/>
                  </a:ext>
                </a:extLst>
              </a:tr>
              <a:tr h="740229">
                <a:tc>
                  <a:txBody>
                    <a:bodyPr/>
                    <a:lstStyle/>
                    <a:p>
                      <a:pPr algn="ctr"/>
                      <a:r>
                        <a:rPr kumimoji="1" lang="ja-JP" altLang="en-US" sz="1800" b="1" dirty="0">
                          <a:solidFill>
                            <a:schemeClr val="bg1"/>
                          </a:solidFill>
                          <a:latin typeface="BIZ UDPゴシック" panose="020B0400000000000000" pitchFamily="50" charset="-128"/>
                          <a:ea typeface="BIZ UDPゴシック" panose="020B0400000000000000" pitchFamily="50" charset="-128"/>
                        </a:rPr>
                        <a:t>レベル</a:t>
                      </a:r>
                      <a:r>
                        <a:rPr kumimoji="1" lang="en-US" altLang="ja-JP" sz="1800" b="1" dirty="0">
                          <a:solidFill>
                            <a:schemeClr val="bg1"/>
                          </a:solidFill>
                          <a:latin typeface="BIZ UDPゴシック" panose="020B0400000000000000" pitchFamily="50" charset="-128"/>
                          <a:ea typeface="BIZ UDPゴシック" panose="020B0400000000000000" pitchFamily="50" charset="-128"/>
                        </a:rPr>
                        <a:t>3</a:t>
                      </a:r>
                    </a:p>
                    <a:p>
                      <a:pPr algn="ctr"/>
                      <a:r>
                        <a:rPr kumimoji="1" lang="ja-JP" altLang="en-US" sz="1800" b="1" dirty="0">
                          <a:solidFill>
                            <a:schemeClr val="bg1"/>
                          </a:solidFill>
                          <a:latin typeface="BIZ UDPゴシック" panose="020B0400000000000000" pitchFamily="50" charset="-128"/>
                          <a:ea typeface="BIZ UDPゴシック" panose="020B0400000000000000" pitchFamily="50" charset="-128"/>
                        </a:rPr>
                        <a:t>●●警報</a:t>
                      </a:r>
                      <a:endParaRPr kumimoji="1" lang="en-US" altLang="ja-JP" sz="18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2800"/>
                    </a:solidFill>
                  </a:tcPr>
                </a:tc>
                <a:extLst>
                  <a:ext uri="{0D108BD9-81ED-4DB2-BD59-A6C34878D82A}">
                    <a16:rowId xmlns:a16="http://schemas.microsoft.com/office/drawing/2014/main" val="2839972695"/>
                  </a:ext>
                </a:extLst>
              </a:tr>
            </a:tbl>
          </a:graphicData>
        </a:graphic>
      </p:graphicFrame>
      <p:sp>
        <p:nvSpPr>
          <p:cNvPr id="8" name="矢印: 左 7">
            <a:extLst>
              <a:ext uri="{FF2B5EF4-FFF2-40B4-BE49-F238E27FC236}">
                <a16:creationId xmlns:a16="http://schemas.microsoft.com/office/drawing/2014/main" id="{8A49A1CC-7CED-D570-D6B0-6510E284A8FA}"/>
              </a:ext>
            </a:extLst>
          </p:cNvPr>
          <p:cNvSpPr/>
          <p:nvPr/>
        </p:nvSpPr>
        <p:spPr>
          <a:xfrm>
            <a:off x="6691783" y="1635007"/>
            <a:ext cx="429072" cy="2105025"/>
          </a:xfrm>
          <a:prstGeom prst="leftArrow">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solidFill>
                <a:prstClr val="white"/>
              </a:solidFill>
            </a:endParaRPr>
          </a:p>
        </p:txBody>
      </p:sp>
      <p:sp>
        <p:nvSpPr>
          <p:cNvPr id="9" name="テキスト ボックス 8">
            <a:extLst>
              <a:ext uri="{FF2B5EF4-FFF2-40B4-BE49-F238E27FC236}">
                <a16:creationId xmlns:a16="http://schemas.microsoft.com/office/drawing/2014/main" id="{7449DD68-3945-8AD3-1BDD-4771B13277F8}"/>
              </a:ext>
            </a:extLst>
          </p:cNvPr>
          <p:cNvSpPr txBox="1"/>
          <p:nvPr/>
        </p:nvSpPr>
        <p:spPr>
          <a:xfrm>
            <a:off x="206533" y="693343"/>
            <a:ext cx="8730934" cy="830997"/>
          </a:xfrm>
          <a:prstGeom prst="rect">
            <a:avLst/>
          </a:prstGeom>
          <a:noFill/>
          <a:ln w="19050">
            <a:solidFill>
              <a:srgbClr val="B0E0F0"/>
            </a:solidFill>
          </a:ln>
        </p:spPr>
        <p:txBody>
          <a:bodyPr wrap="square" rtlCol="0">
            <a:spAutoFit/>
          </a:bodyPr>
          <a:lstStyle/>
          <a:p>
            <a:pPr lvl="0" fontAlgn="auto">
              <a:spcBef>
                <a:spcPts val="0"/>
              </a:spcBef>
              <a:spcAft>
                <a:spcPts val="0"/>
              </a:spcAft>
              <a:defRPr/>
            </a:pP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市町村が発令する避難情報も確認してください</a:t>
            </a:r>
            <a:r>
              <a:rPr lang="ja-JP" altLang="en-US" sz="2800" dirty="0">
                <a:solidFill>
                  <a:prstClr val="black"/>
                </a:solidFill>
                <a:latin typeface="Meiryo UI" panose="020B0604030504040204" pitchFamily="50" charset="-128"/>
                <a:ea typeface="Meiryo UI" panose="020B0604030504040204" pitchFamily="50" charset="-128"/>
              </a:rPr>
              <a:t>。</a:t>
            </a:r>
            <a:endParaRPr lang="en-US" altLang="ja-JP" sz="28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defRPr/>
            </a:pPr>
            <a:r>
              <a:rPr lang="ja-JP" altLang="en-US" sz="2000" dirty="0">
                <a:solidFill>
                  <a:prstClr val="black"/>
                </a:solidFill>
                <a:latin typeface="Meiryo UI" panose="020B0604030504040204" pitchFamily="50" charset="-128"/>
                <a:ea typeface="Meiryo UI" panose="020B0604030504040204" pitchFamily="50" charset="-128"/>
              </a:rPr>
              <a:t>（市町村は、気象警報・注意報などを参考に、総合的な判断で避難情報を発令）</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2834E07C-CD0F-9874-3456-8E946EDE8669}"/>
              </a:ext>
            </a:extLst>
          </p:cNvPr>
          <p:cNvSpPr/>
          <p:nvPr/>
        </p:nvSpPr>
        <p:spPr>
          <a:xfrm>
            <a:off x="4240525" y="1653118"/>
            <a:ext cx="2384921" cy="2986919"/>
          </a:xfrm>
          <a:prstGeom prst="roundRect">
            <a:avLst>
              <a:gd name="adj" fmla="val 5629"/>
            </a:avLst>
          </a:prstGeom>
          <a:noFill/>
          <a:ln w="76200">
            <a:solidFill>
              <a:srgbClr val="33339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solidFill>
                <a:prstClr val="white"/>
              </a:solidFill>
            </a:endParaRPr>
          </a:p>
        </p:txBody>
      </p:sp>
    </p:spTree>
    <p:extLst>
      <p:ext uri="{BB962C8B-B14F-4D97-AF65-F5344CB8AC3E}">
        <p14:creationId xmlns:p14="http://schemas.microsoft.com/office/powerpoint/2010/main" val="268679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7269-4B78-CD72-AE22-2D02AA26D3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FDF7CA-AA92-6DD1-E33E-EBDAD0156C4C}"/>
              </a:ext>
            </a:extLst>
          </p:cNvPr>
          <p:cNvSpPr>
            <a:spLocks noGrp="1"/>
          </p:cNvSpPr>
          <p:nvPr>
            <p:ph type="title"/>
          </p:nvPr>
        </p:nvSpPr>
        <p:spPr>
          <a:xfrm>
            <a:off x="-1" y="8766"/>
            <a:ext cx="7754471" cy="476250"/>
          </a:xfrm>
        </p:spPr>
        <p:txBody>
          <a:bodyPr/>
          <a:lstStyle/>
          <a:p>
            <a:r>
              <a:rPr lang="ja-JP" altLang="en-US" dirty="0"/>
              <a:t>河川氾濫の警報・注意報</a:t>
            </a:r>
            <a:r>
              <a:rPr lang="ja-JP" altLang="en-US" sz="2400" dirty="0"/>
              <a:t>　</a:t>
            </a:r>
            <a:r>
              <a:rPr lang="en-US" altLang="ja-JP" sz="2400" dirty="0"/>
              <a:t>※</a:t>
            </a:r>
            <a:r>
              <a:rPr lang="ja-JP" altLang="en-US" sz="2400" u="heavy" dirty="0">
                <a:uFill>
                  <a:solidFill>
                    <a:srgbClr val="FF0000"/>
                  </a:solidFill>
                </a:uFill>
              </a:rPr>
              <a:t>河川ごと</a:t>
            </a:r>
            <a:r>
              <a:rPr lang="ja-JP" altLang="en-US" sz="2400" dirty="0"/>
              <a:t>に発表</a:t>
            </a:r>
            <a:endParaRPr kumimoji="1" lang="ja-JP" altLang="en-US" sz="2400" dirty="0"/>
          </a:p>
        </p:txBody>
      </p:sp>
      <p:sp>
        <p:nvSpPr>
          <p:cNvPr id="5" name="テキスト ボックス 4">
            <a:extLst>
              <a:ext uri="{FF2B5EF4-FFF2-40B4-BE49-F238E27FC236}">
                <a16:creationId xmlns:a16="http://schemas.microsoft.com/office/drawing/2014/main" id="{B6E1EB82-D27F-9DC4-9AD6-4890C99B6A67}"/>
              </a:ext>
            </a:extLst>
          </p:cNvPr>
          <p:cNvSpPr txBox="1"/>
          <p:nvPr/>
        </p:nvSpPr>
        <p:spPr>
          <a:xfrm>
            <a:off x="236567" y="797928"/>
            <a:ext cx="8670865" cy="1314957"/>
          </a:xfrm>
          <a:prstGeom prst="rect">
            <a:avLst/>
          </a:prstGeom>
          <a:noFill/>
          <a:ln w="19050">
            <a:solidFill>
              <a:srgbClr val="B0E0F0"/>
            </a:solidFill>
          </a:ln>
        </p:spPr>
        <p:txBody>
          <a:bodyPr wrap="square" tIns="72000" bIns="72000" rtlCol="0">
            <a:spAutoFit/>
          </a:bodyPr>
          <a:lstStyle/>
          <a:p>
            <a:pPr lvl="0" algn="just" fontAlgn="auto">
              <a:spcBef>
                <a:spcPts val="0"/>
              </a:spcBef>
              <a:spcAft>
                <a:spcPts val="0"/>
              </a:spcAft>
              <a:defRPr/>
            </a:pPr>
            <a:r>
              <a:rPr kumimoji="1" lang="ja-JP" altLang="en-US" sz="2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気象警報・注意報（河川氾濫）は、</a:t>
            </a: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１級河川などの大きな河川</a:t>
            </a:r>
            <a:r>
              <a:rPr lang="en-US" altLang="ja-JP" sz="2800" u="heavy" baseline="30000" dirty="0">
                <a:solidFill>
                  <a:prstClr val="black"/>
                </a:solidFill>
                <a:uFill>
                  <a:solidFill>
                    <a:srgbClr val="FF0000"/>
                  </a:solidFill>
                </a:uFill>
                <a:latin typeface="Meiryo UI" panose="020B0604030504040204" pitchFamily="50" charset="-128"/>
                <a:ea typeface="Meiryo UI" panose="020B0604030504040204" pitchFamily="50" charset="-128"/>
              </a:rPr>
              <a:t>※</a:t>
            </a:r>
            <a:r>
              <a:rPr kumimoji="1" lang="ja-JP" altLang="en-US" sz="2800" i="0" u="heavy" strike="noStrike" kern="1200" cap="none" spc="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の氾濫のおそれがある場合に発表</a:t>
            </a:r>
            <a:r>
              <a:rPr kumimoji="1" lang="ja-JP" altLang="en-US" sz="2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します。</a:t>
            </a:r>
            <a:endParaRPr kumimoji="1" lang="en-US" altLang="ja-JP" sz="2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lgn="r" fontAlgn="auto">
              <a:spcBef>
                <a:spcPts val="0"/>
              </a:spcBef>
              <a:spcAft>
                <a:spcPts val="0"/>
              </a:spcAft>
              <a:defRPr/>
            </a:pP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全国の約</a:t>
            </a:r>
            <a:r>
              <a:rPr lang="en-US" altLang="ja-JP" sz="2000" dirty="0">
                <a:solidFill>
                  <a:prstClr val="black"/>
                </a:solidFill>
                <a:latin typeface="Meiryo UI" panose="020B0604030504040204" pitchFamily="50" charset="-128"/>
                <a:ea typeface="Meiryo UI" panose="020B0604030504040204" pitchFamily="50" charset="-128"/>
              </a:rPr>
              <a:t>400</a:t>
            </a:r>
            <a:r>
              <a:rPr lang="ja-JP" altLang="en-US" sz="2000" dirty="0">
                <a:solidFill>
                  <a:prstClr val="black"/>
                </a:solidFill>
                <a:latin typeface="Meiryo UI" panose="020B0604030504040204" pitchFamily="50" charset="-128"/>
                <a:ea typeface="Meiryo UI" panose="020B0604030504040204" pitchFamily="50" charset="-128"/>
              </a:rPr>
              <a:t>河川のみが対象</a:t>
            </a:r>
            <a:endParaRPr lang="en-US" altLang="ja-JP" sz="2000" dirty="0">
              <a:solidFill>
                <a:prstClr val="black"/>
              </a:solidFill>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6806FB55-5DC1-5AFB-1FD4-5F39646CBF4D}"/>
              </a:ext>
            </a:extLst>
          </p:cNvPr>
          <p:cNvGraphicFramePr>
            <a:graphicFrameLocks noGrp="1"/>
          </p:cNvGraphicFramePr>
          <p:nvPr>
            <p:extLst>
              <p:ext uri="{D42A27DB-BD31-4B8C-83A1-F6EECF244321}">
                <p14:modId xmlns:p14="http://schemas.microsoft.com/office/powerpoint/2010/main" val="1018373677"/>
              </p:ext>
            </p:extLst>
          </p:nvPr>
        </p:nvGraphicFramePr>
        <p:xfrm>
          <a:off x="236567" y="2257125"/>
          <a:ext cx="4765517" cy="4327525"/>
        </p:xfrm>
        <a:graphic>
          <a:graphicData uri="http://schemas.openxmlformats.org/drawingml/2006/table">
            <a:tbl>
              <a:tblPr firstRow="1" bandRow="1">
                <a:tableStyleId>{2D5ABB26-0587-4C30-8999-92F81FD0307C}</a:tableStyleId>
              </a:tblPr>
              <a:tblGrid>
                <a:gridCol w="1212092">
                  <a:extLst>
                    <a:ext uri="{9D8B030D-6E8A-4147-A177-3AD203B41FA5}">
                      <a16:colId xmlns:a16="http://schemas.microsoft.com/office/drawing/2014/main" val="2941024283"/>
                    </a:ext>
                  </a:extLst>
                </a:gridCol>
                <a:gridCol w="1678438">
                  <a:extLst>
                    <a:ext uri="{9D8B030D-6E8A-4147-A177-3AD203B41FA5}">
                      <a16:colId xmlns:a16="http://schemas.microsoft.com/office/drawing/2014/main" val="1165943878"/>
                    </a:ext>
                  </a:extLst>
                </a:gridCol>
                <a:gridCol w="1874987">
                  <a:extLst>
                    <a:ext uri="{9D8B030D-6E8A-4147-A177-3AD203B41FA5}">
                      <a16:colId xmlns:a16="http://schemas.microsoft.com/office/drawing/2014/main" val="3608839869"/>
                    </a:ext>
                  </a:extLst>
                </a:gridCol>
              </a:tblGrid>
              <a:tr h="649129">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情報名称</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住民が</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rPr>
                        <a:t>と</a:t>
                      </a:r>
                      <a:r>
                        <a:rPr kumimoji="1" lang="ja-JP" altLang="en-US" sz="1800" b="1" dirty="0">
                          <a:solidFill>
                            <a:schemeClr val="tx1"/>
                          </a:solidFill>
                          <a:latin typeface="Meiryo UI" panose="020B0604030504040204" pitchFamily="50" charset="-128"/>
                          <a:ea typeface="Meiryo UI" panose="020B0604030504040204" pitchFamily="50" charset="-128"/>
                        </a:rPr>
                        <a:t>るべき行動</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3339"/>
                  </a:ext>
                </a:extLst>
              </a:tr>
              <a:tr h="575028">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５相当</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レベル５</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氾濫特別警報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命の危険</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直ちに安全確保！</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751260"/>
                  </a:ext>
                </a:extLst>
              </a:tr>
              <a:tr h="508476">
                <a:tc gridSpan="3">
                  <a:txBody>
                    <a:bodyPr/>
                    <a:lstStyle/>
                    <a:p>
                      <a:pPr marL="0" indent="0" algn="ctr"/>
                      <a:r>
                        <a:rPr kumimoji="1" lang="ja-JP" altLang="en-US" sz="1800" b="1" dirty="0">
                          <a:solidFill>
                            <a:srgbClr val="AA00AA"/>
                          </a:solidFill>
                          <a:latin typeface="Meiryo UI" panose="020B0604030504040204" pitchFamily="50" charset="-128"/>
                          <a:ea typeface="Meiryo UI" panose="020B0604030504040204" pitchFamily="50" charset="-128"/>
                        </a:rPr>
                        <a:t>～警戒レベル４までにかならず避難！～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indent="0" algn="ctr"/>
                      <a:endParaRPr kumimoji="1" lang="ja-JP" altLang="en-US" sz="1800" b="1" dirty="0">
                        <a:solidFill>
                          <a:srgbClr val="AA00AA"/>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461"/>
                  </a:ext>
                </a:extLst>
              </a:tr>
              <a:tr h="57412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４相当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レベル４</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氾濫危険警報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危険な場所から</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全員避難</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1898"/>
                  </a:ext>
                </a:extLst>
              </a:tr>
              <a:tr h="57476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３相当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レベル３</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氾濫警報</a:t>
                      </a:r>
                      <a:endParaRPr kumimoji="1" lang="en-US" altLang="ja-JP" sz="1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lnSpc>
                          <a:spcPct val="100000"/>
                        </a:lnSpc>
                      </a:pPr>
                      <a:r>
                        <a:rPr kumimoji="1" lang="ja-JP" altLang="en-US" sz="1600">
                          <a:latin typeface="Meiryo UI" panose="020B0604030504040204" pitchFamily="50" charset="-128"/>
                          <a:ea typeface="Meiryo UI" panose="020B0604030504040204" pitchFamily="50" charset="-128"/>
                        </a:rPr>
                        <a:t>危険な場所から</a:t>
                      </a:r>
                      <a:endParaRPr kumimoji="1" lang="en-US" altLang="ja-JP" sz="1600">
                        <a:latin typeface="Meiryo UI" panose="020B0604030504040204" pitchFamily="50" charset="-128"/>
                        <a:ea typeface="Meiryo UI" panose="020B0604030504040204" pitchFamily="50" charset="-128"/>
                      </a:endParaRPr>
                    </a:p>
                    <a:p>
                      <a:pPr algn="ctr">
                        <a:lnSpc>
                          <a:spcPct val="100000"/>
                        </a:lnSpc>
                      </a:pPr>
                      <a:r>
                        <a:rPr kumimoji="1" lang="ja-JP" altLang="en-US" sz="1600">
                          <a:latin typeface="Meiryo UI" panose="020B0604030504040204" pitchFamily="50" charset="-128"/>
                          <a:ea typeface="Meiryo UI" panose="020B0604030504040204" pitchFamily="50" charset="-128"/>
                        </a:rPr>
                        <a:t>高齢者等は避難</a:t>
                      </a:r>
                      <a:endParaRPr kumimoji="1"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72695"/>
                  </a:ext>
                </a:extLst>
              </a:tr>
              <a:tr h="609600">
                <a:tc>
                  <a:txBody>
                    <a:bodyPr/>
                    <a:lstStyle/>
                    <a:p>
                      <a:pPr algn="ctr"/>
                      <a:r>
                        <a:rPr kumimoji="1" lang="ja-JP" altLang="en-US" sz="1200" b="1" dirty="0">
                          <a:latin typeface="Meiryo UI" panose="020B0604030504040204" pitchFamily="50" charset="-128"/>
                          <a:ea typeface="Meiryo UI" panose="020B0604030504040204" pitchFamily="50" charset="-128"/>
                        </a:rPr>
                        <a:t>警戒レベル</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800" b="1" dirty="0">
                          <a:latin typeface="Meiryo UI" panose="020B0604030504040204" pitchFamily="50" charset="-128"/>
                          <a:ea typeface="Meiryo UI" panose="020B0604030504040204" pitchFamily="50" charset="-128"/>
                        </a:rPr>
                        <a:t>レベル２</a:t>
                      </a:r>
                      <a:endParaRPr kumimoji="1" lang="en-US" altLang="ja-JP" sz="1800" b="1" dirty="0">
                        <a:latin typeface="Meiryo UI" panose="020B0604030504040204" pitchFamily="50" charset="-128"/>
                        <a:ea typeface="Meiryo UI" panose="020B0604030504040204" pitchFamily="50" charset="-128"/>
                      </a:endParaRPr>
                    </a:p>
                    <a:p>
                      <a:pPr algn="ctr"/>
                      <a:r>
                        <a:rPr kumimoji="1" lang="ja-JP" altLang="en-US" sz="1800" b="1" dirty="0">
                          <a:latin typeface="Meiryo UI" panose="020B0604030504040204" pitchFamily="50" charset="-128"/>
                          <a:ea typeface="Meiryo UI" panose="020B0604030504040204" pitchFamily="50" charset="-128"/>
                        </a:rPr>
                        <a:t>氾濫注意報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自らの避難行動を</a:t>
                      </a:r>
                      <a:endParaRPr lang="en-US" altLang="ja-JP" sz="16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確認する</a:t>
                      </a:r>
                      <a:endParaRPr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951932"/>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a:latin typeface="Meiryo UI" panose="020B0604030504040204" pitchFamily="50" charset="-128"/>
                          <a:ea typeface="Meiryo UI" panose="020B0604030504040204" pitchFamily="50" charset="-128"/>
                        </a:rPr>
                        <a:t>早期注意情報</a:t>
                      </a:r>
                      <a:endParaRPr kumimoji="1" lang="ja-JP" altLang="en-US" sz="2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災害への心構えを</a:t>
                      </a:r>
                      <a:endParaRPr kumimoji="1" lang="en-US" altLang="ja-JP" sz="16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431626"/>
                  </a:ext>
                </a:extLst>
              </a:tr>
            </a:tbl>
          </a:graphicData>
        </a:graphic>
      </p:graphicFrame>
      <p:pic>
        <p:nvPicPr>
          <p:cNvPr id="15" name="図 14">
            <a:extLst>
              <a:ext uri="{FF2B5EF4-FFF2-40B4-BE49-F238E27FC236}">
                <a16:creationId xmlns:a16="http://schemas.microsoft.com/office/drawing/2014/main" id="{D1D4E6D0-1AD3-74E8-689B-E5AB98C5ABF3}"/>
              </a:ext>
            </a:extLst>
          </p:cNvPr>
          <p:cNvPicPr>
            <a:picLocks noChangeAspect="1"/>
          </p:cNvPicPr>
          <p:nvPr/>
        </p:nvPicPr>
        <p:blipFill>
          <a:blip r:embed="rId3"/>
          <a:stretch>
            <a:fillRect/>
          </a:stretch>
        </p:blipFill>
        <p:spPr>
          <a:xfrm>
            <a:off x="5203571" y="2257125"/>
            <a:ext cx="3703861" cy="2475399"/>
          </a:xfrm>
          <a:prstGeom prst="rect">
            <a:avLst/>
          </a:prstGeom>
          <a:ln>
            <a:solidFill>
              <a:schemeClr val="bg1">
                <a:lumMod val="75000"/>
              </a:schemeClr>
            </a:solidFill>
          </a:ln>
        </p:spPr>
      </p:pic>
      <p:sp>
        <p:nvSpPr>
          <p:cNvPr id="18" name="テキスト ボックス 17">
            <a:extLst>
              <a:ext uri="{FF2B5EF4-FFF2-40B4-BE49-F238E27FC236}">
                <a16:creationId xmlns:a16="http://schemas.microsoft.com/office/drawing/2014/main" id="{B2612578-F9C4-76CA-6DC7-C6E137A79D28}"/>
              </a:ext>
            </a:extLst>
          </p:cNvPr>
          <p:cNvSpPr txBox="1"/>
          <p:nvPr/>
        </p:nvSpPr>
        <p:spPr>
          <a:xfrm>
            <a:off x="5203571" y="2315326"/>
            <a:ext cx="3819621" cy="492443"/>
          </a:xfrm>
          <a:prstGeom prst="rect">
            <a:avLst/>
          </a:prstGeom>
          <a:noFill/>
        </p:spPr>
        <p:txBody>
          <a:bodyPr wrap="square">
            <a:spAutoFit/>
          </a:bodyPr>
          <a:lstStyle/>
          <a:p>
            <a:r>
              <a:rPr lang="ja-JP" altLang="en-US" sz="1400" dirty="0">
                <a:solidFill>
                  <a:schemeClr val="bg1"/>
                </a:solidFill>
                <a:latin typeface="Meiryo UI" panose="020B0604030504040204" pitchFamily="50" charset="-128"/>
                <a:ea typeface="Meiryo UI" panose="020B0604030504040204" pitchFamily="50" charset="-128"/>
              </a:rPr>
              <a:t>千曲川堤防決壊による浸水状況</a:t>
            </a:r>
            <a:r>
              <a:rPr lang="ja-JP" altLang="en-US" sz="1200" dirty="0">
                <a:solidFill>
                  <a:schemeClr val="bg1"/>
                </a:solidFill>
                <a:latin typeface="Meiryo UI" panose="020B0604030504040204" pitchFamily="50" charset="-128"/>
                <a:ea typeface="Meiryo UI" panose="020B0604030504040204" pitchFamily="50" charset="-128"/>
              </a:rPr>
              <a:t>（長野県長野市）（写真：北陸地方整備局提供）</a:t>
            </a:r>
            <a:endParaRPr lang="ja-JP" altLang="en-US" sz="1400"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49051DD-D619-C1E2-F1DF-27461AE081D9}"/>
              </a:ext>
            </a:extLst>
          </p:cNvPr>
          <p:cNvSpPr txBox="1"/>
          <p:nvPr/>
        </p:nvSpPr>
        <p:spPr>
          <a:xfrm>
            <a:off x="5203571" y="4895426"/>
            <a:ext cx="3703861" cy="1631216"/>
          </a:xfrm>
          <a:prstGeom prst="rect">
            <a:avLst/>
          </a:prstGeom>
          <a:noFill/>
        </p:spPr>
        <p:txBody>
          <a:bodyPr wrap="square">
            <a:spAutoFit/>
          </a:bodyPr>
          <a:lstStyle/>
          <a:p>
            <a:pPr lvl="0" algn="just" fontAlgn="auto">
              <a:spcBef>
                <a:spcPts val="0"/>
              </a:spcBef>
              <a:spcAft>
                <a:spcPts val="0"/>
              </a:spcAft>
              <a:defRPr/>
            </a:pPr>
            <a:r>
              <a:rPr lang="ja-JP" altLang="en-US" sz="2000" dirty="0">
                <a:solidFill>
                  <a:prstClr val="black"/>
                </a:solidFill>
                <a:latin typeface="Meiryo UI" panose="020B0604030504040204" pitchFamily="50" charset="-128"/>
                <a:ea typeface="Meiryo UI" panose="020B0604030504040204" pitchFamily="50" charset="-128"/>
              </a:rPr>
              <a:t>自分がどの川の情報に注目する必要があるのか、自治体の洪水ハザードマップや</a:t>
            </a:r>
            <a:r>
              <a:rPr lang="ja-JP" altLang="en-US" sz="2000" dirty="0">
                <a:latin typeface="Meiryo UI" panose="020B0604030504040204" pitchFamily="50" charset="-128"/>
                <a:ea typeface="Meiryo UI" panose="020B0604030504040204" pitchFamily="50" charset="-128"/>
                <a:hlinkClick r:id="rId4"/>
              </a:rPr>
              <a:t>気象庁</a:t>
            </a:r>
            <a:r>
              <a:rPr lang="en-US" altLang="ja-JP" sz="2000" dirty="0">
                <a:latin typeface="Meiryo UI" panose="020B0604030504040204" pitchFamily="50" charset="-128"/>
                <a:ea typeface="Meiryo UI" panose="020B0604030504040204" pitchFamily="50" charset="-128"/>
                <a:hlinkClick r:id="rId4"/>
              </a:rPr>
              <a:t>HP</a:t>
            </a:r>
            <a:r>
              <a:rPr lang="ja-JP" altLang="en-US" sz="2000" dirty="0">
                <a:latin typeface="Meiryo UI" panose="020B0604030504040204" pitchFamily="50" charset="-128"/>
                <a:ea typeface="Meiryo UI" panose="020B0604030504040204" pitchFamily="50" charset="-128"/>
                <a:hlinkClick r:id="rId4"/>
              </a:rPr>
              <a:t>「</a:t>
            </a:r>
            <a:r>
              <a:rPr lang="zh-TW" altLang="en-US" sz="2000" dirty="0">
                <a:latin typeface="Meiryo UI" panose="020B0604030504040204" pitchFamily="50" charset="-128"/>
                <a:ea typeface="Meiryo UI" panose="020B0604030504040204" pitchFamily="50" charset="-128"/>
                <a:hlinkClick r:id="rId4"/>
              </a:rPr>
              <a:t>指定河川洪水予報</a:t>
            </a:r>
            <a:r>
              <a:rPr lang="ja-JP" altLang="en-US" sz="2000" dirty="0">
                <a:latin typeface="Meiryo UI" panose="020B0604030504040204" pitchFamily="50" charset="-128"/>
                <a:ea typeface="Meiryo UI" panose="020B0604030504040204" pitchFamily="50" charset="-128"/>
                <a:hlinkClick r:id="rId4"/>
              </a:rPr>
              <a:t>」</a:t>
            </a:r>
            <a:r>
              <a:rPr lang="ja-JP" altLang="en-US"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hlinkClick r:id="rId5"/>
              </a:rPr>
              <a:t>国土交通省「川の防災情報」</a:t>
            </a:r>
            <a:r>
              <a:rPr lang="ja-JP" altLang="en-US" sz="2000" dirty="0">
                <a:latin typeface="Meiryo UI" panose="020B0604030504040204" pitchFamily="50" charset="-128"/>
                <a:ea typeface="Meiryo UI" panose="020B0604030504040204" pitchFamily="50" charset="-128"/>
              </a:rPr>
              <a:t>で確認ください。</a:t>
            </a:r>
            <a:endParaRPr lang="en-US" altLang="ja-JP" sz="1600" dirty="0">
              <a:latin typeface="Meiryo UI" panose="020B0604030504040204" pitchFamily="50" charset="-128"/>
              <a:ea typeface="Meiryo UI" panose="020B0604030504040204" pitchFamily="50" charset="-128"/>
            </a:endParaRPr>
          </a:p>
        </p:txBody>
      </p:sp>
      <p:sp>
        <p:nvSpPr>
          <p:cNvPr id="24" name="スライド番号プレースホルダー 1">
            <a:extLst>
              <a:ext uri="{FF2B5EF4-FFF2-40B4-BE49-F238E27FC236}">
                <a16:creationId xmlns:a16="http://schemas.microsoft.com/office/drawing/2014/main" id="{04F9D754-021D-E172-A00B-E9B4C34497BC}"/>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4</a:t>
            </a:fld>
            <a:endParaRPr lang="en-US" altLang="ja-JP" sz="20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31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287AE-560C-E737-E1D7-6D9550EB3F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30254D-9FC3-8FEC-C8E5-F8B607C35E4E}"/>
              </a:ext>
            </a:extLst>
          </p:cNvPr>
          <p:cNvSpPr>
            <a:spLocks noGrp="1"/>
          </p:cNvSpPr>
          <p:nvPr>
            <p:ph type="title"/>
          </p:nvPr>
        </p:nvSpPr>
        <p:spPr>
          <a:xfrm>
            <a:off x="-1" y="8766"/>
            <a:ext cx="7530354" cy="476250"/>
          </a:xfrm>
        </p:spPr>
        <p:txBody>
          <a:bodyPr/>
          <a:lstStyle/>
          <a:p>
            <a:r>
              <a:rPr lang="ja-JP" altLang="en-US" dirty="0"/>
              <a:t>大雨の警報・注意報</a:t>
            </a:r>
            <a:r>
              <a:rPr lang="ja-JP" altLang="en-US" sz="2400" dirty="0"/>
              <a:t>　</a:t>
            </a:r>
            <a:r>
              <a:rPr lang="en-US" altLang="ja-JP" sz="2400" dirty="0"/>
              <a:t>※</a:t>
            </a:r>
            <a:r>
              <a:rPr lang="ja-JP" altLang="en-US" sz="2400" dirty="0"/>
              <a:t>市町村ごとに発表</a:t>
            </a:r>
            <a:endParaRPr kumimoji="1" lang="ja-JP" altLang="en-US" dirty="0"/>
          </a:p>
        </p:txBody>
      </p:sp>
      <p:sp>
        <p:nvSpPr>
          <p:cNvPr id="5" name="テキスト ボックス 4">
            <a:extLst>
              <a:ext uri="{FF2B5EF4-FFF2-40B4-BE49-F238E27FC236}">
                <a16:creationId xmlns:a16="http://schemas.microsoft.com/office/drawing/2014/main" id="{77307ACD-0DC1-444F-D8C5-6FEDC4209C60}"/>
              </a:ext>
            </a:extLst>
          </p:cNvPr>
          <p:cNvSpPr txBox="1"/>
          <p:nvPr/>
        </p:nvSpPr>
        <p:spPr>
          <a:xfrm>
            <a:off x="236567" y="797928"/>
            <a:ext cx="8670865" cy="954107"/>
          </a:xfrm>
          <a:prstGeom prst="rect">
            <a:avLst/>
          </a:prstGeom>
          <a:noFill/>
          <a:ln w="19050">
            <a:solidFill>
              <a:srgbClr val="B0E0F0"/>
            </a:solidFill>
          </a:ln>
        </p:spPr>
        <p:txBody>
          <a:bodyPr wrap="square" rtlCol="0">
            <a:spAutoFit/>
          </a:bodyPr>
          <a:lstStyle/>
          <a:p>
            <a:pPr lvl="0" algn="just" fontAlgn="auto">
              <a:spcBef>
                <a:spcPts val="0"/>
              </a:spcBef>
              <a:spcAft>
                <a:spcPts val="0"/>
              </a:spcAft>
              <a:defRPr/>
            </a:pPr>
            <a:r>
              <a:rPr kumimoji="1" lang="ja-JP" altLang="en-US" sz="2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気象警報・注意報（大雨）は、</a:t>
            </a:r>
            <a:r>
              <a:rPr kumimoji="1" lang="ja-JP" altLang="en-US" sz="2800" i="0" u="heavy"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低地の浸水</a:t>
            </a:r>
            <a:r>
              <a:rPr kumimoji="1" lang="ja-JP" altLang="en-US" sz="2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1" lang="ja-JP" altLang="en-US" sz="2800" i="0" u="heavy"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中小河川の洪水</a:t>
            </a:r>
            <a:r>
              <a:rPr kumimoji="1" lang="ja-JP" altLang="en-US" sz="2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による災害のおそれがある場合に発表します。</a:t>
            </a:r>
            <a:endParaRPr lang="en-US" altLang="ja-JP" sz="2800" dirty="0">
              <a:solidFill>
                <a:prstClr val="black"/>
              </a:solidFill>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0BD4F6D4-6AD3-92A1-2859-9C52D77417BF}"/>
              </a:ext>
            </a:extLst>
          </p:cNvPr>
          <p:cNvGraphicFramePr>
            <a:graphicFrameLocks noGrp="1"/>
          </p:cNvGraphicFramePr>
          <p:nvPr/>
        </p:nvGraphicFramePr>
        <p:xfrm>
          <a:off x="236567" y="2152617"/>
          <a:ext cx="4765517" cy="4327525"/>
        </p:xfrm>
        <a:graphic>
          <a:graphicData uri="http://schemas.openxmlformats.org/drawingml/2006/table">
            <a:tbl>
              <a:tblPr firstRow="1" bandRow="1">
                <a:tableStyleId>{2D5ABB26-0587-4C30-8999-92F81FD0307C}</a:tableStyleId>
              </a:tblPr>
              <a:tblGrid>
                <a:gridCol w="1212092">
                  <a:extLst>
                    <a:ext uri="{9D8B030D-6E8A-4147-A177-3AD203B41FA5}">
                      <a16:colId xmlns:a16="http://schemas.microsoft.com/office/drawing/2014/main" val="2941024283"/>
                    </a:ext>
                  </a:extLst>
                </a:gridCol>
                <a:gridCol w="1678438">
                  <a:extLst>
                    <a:ext uri="{9D8B030D-6E8A-4147-A177-3AD203B41FA5}">
                      <a16:colId xmlns:a16="http://schemas.microsoft.com/office/drawing/2014/main" val="1165943878"/>
                    </a:ext>
                  </a:extLst>
                </a:gridCol>
                <a:gridCol w="1874987">
                  <a:extLst>
                    <a:ext uri="{9D8B030D-6E8A-4147-A177-3AD203B41FA5}">
                      <a16:colId xmlns:a16="http://schemas.microsoft.com/office/drawing/2014/main" val="3608839869"/>
                    </a:ext>
                  </a:extLst>
                </a:gridCol>
              </a:tblGrid>
              <a:tr h="649129">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情報名称</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住民が</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rPr>
                        <a:t>と</a:t>
                      </a:r>
                      <a:r>
                        <a:rPr kumimoji="1" lang="ja-JP" altLang="en-US" sz="1800" b="1" dirty="0">
                          <a:solidFill>
                            <a:schemeClr val="tx1"/>
                          </a:solidFill>
                          <a:latin typeface="Meiryo UI" panose="020B0604030504040204" pitchFamily="50" charset="-128"/>
                          <a:ea typeface="Meiryo UI" panose="020B0604030504040204" pitchFamily="50" charset="-128"/>
                        </a:rPr>
                        <a:t>るべき行動</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3339"/>
                  </a:ext>
                </a:extLst>
              </a:tr>
              <a:tr h="575028">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５相当</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レベル５</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大雨特別警報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命の危険</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直ちに安全確保！</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751260"/>
                  </a:ext>
                </a:extLst>
              </a:tr>
              <a:tr h="508476">
                <a:tc gridSpan="3">
                  <a:txBody>
                    <a:bodyPr/>
                    <a:lstStyle/>
                    <a:p>
                      <a:pPr marL="0" indent="0" algn="ctr"/>
                      <a:r>
                        <a:rPr kumimoji="1" lang="ja-JP" altLang="en-US" sz="1800" b="1" dirty="0">
                          <a:solidFill>
                            <a:srgbClr val="AA00AA"/>
                          </a:solidFill>
                          <a:latin typeface="Meiryo UI" panose="020B0604030504040204" pitchFamily="50" charset="-128"/>
                          <a:ea typeface="Meiryo UI" panose="020B0604030504040204" pitchFamily="50" charset="-128"/>
                        </a:rPr>
                        <a:t>～警戒レベル４までにかならず避難！～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indent="0" algn="ctr"/>
                      <a:endParaRPr kumimoji="1" lang="ja-JP" altLang="en-US" sz="1800" b="1" dirty="0">
                        <a:solidFill>
                          <a:srgbClr val="AA00AA"/>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461"/>
                  </a:ext>
                </a:extLst>
              </a:tr>
              <a:tr h="57412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４相当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レベル４</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大雨危険警報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危険な場所から</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全員避難</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1898"/>
                  </a:ext>
                </a:extLst>
              </a:tr>
              <a:tr h="57476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３相当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レベル３</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大雨警報</a:t>
                      </a:r>
                      <a:endParaRPr kumimoji="1" lang="en-US" altLang="ja-JP" sz="1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lnSpc>
                          <a:spcPct val="100000"/>
                        </a:lnSpc>
                      </a:pPr>
                      <a:r>
                        <a:rPr kumimoji="1" lang="ja-JP" altLang="en-US" sz="1600">
                          <a:latin typeface="Meiryo UI" panose="020B0604030504040204" pitchFamily="50" charset="-128"/>
                          <a:ea typeface="Meiryo UI" panose="020B0604030504040204" pitchFamily="50" charset="-128"/>
                        </a:rPr>
                        <a:t>危険な場所から</a:t>
                      </a:r>
                      <a:endParaRPr kumimoji="1" lang="en-US" altLang="ja-JP" sz="1600">
                        <a:latin typeface="Meiryo UI" panose="020B0604030504040204" pitchFamily="50" charset="-128"/>
                        <a:ea typeface="Meiryo UI" panose="020B0604030504040204" pitchFamily="50" charset="-128"/>
                      </a:endParaRPr>
                    </a:p>
                    <a:p>
                      <a:pPr algn="ctr">
                        <a:lnSpc>
                          <a:spcPct val="100000"/>
                        </a:lnSpc>
                      </a:pPr>
                      <a:r>
                        <a:rPr kumimoji="1" lang="ja-JP" altLang="en-US" sz="1600">
                          <a:latin typeface="Meiryo UI" panose="020B0604030504040204" pitchFamily="50" charset="-128"/>
                          <a:ea typeface="Meiryo UI" panose="020B0604030504040204" pitchFamily="50" charset="-128"/>
                        </a:rPr>
                        <a:t>高齢者等は避難</a:t>
                      </a:r>
                      <a:endParaRPr kumimoji="1"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72695"/>
                  </a:ext>
                </a:extLst>
              </a:tr>
              <a:tr h="609600">
                <a:tc>
                  <a:txBody>
                    <a:bodyPr/>
                    <a:lstStyle/>
                    <a:p>
                      <a:pPr algn="ctr"/>
                      <a:r>
                        <a:rPr kumimoji="1" lang="ja-JP" altLang="en-US" sz="1200" b="1" dirty="0">
                          <a:latin typeface="Meiryo UI" panose="020B0604030504040204" pitchFamily="50" charset="-128"/>
                          <a:ea typeface="Meiryo UI" panose="020B0604030504040204" pitchFamily="50" charset="-128"/>
                        </a:rPr>
                        <a:t>警戒レベル</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800" b="1" dirty="0">
                          <a:latin typeface="Meiryo UI" panose="020B0604030504040204" pitchFamily="50" charset="-128"/>
                          <a:ea typeface="Meiryo UI" panose="020B0604030504040204" pitchFamily="50" charset="-128"/>
                        </a:rPr>
                        <a:t>レベル２</a:t>
                      </a:r>
                      <a:endParaRPr kumimoji="1" lang="en-US" altLang="ja-JP" sz="1800" b="1" dirty="0">
                        <a:latin typeface="Meiryo UI" panose="020B0604030504040204" pitchFamily="50" charset="-128"/>
                        <a:ea typeface="Meiryo UI" panose="020B0604030504040204" pitchFamily="50" charset="-128"/>
                      </a:endParaRPr>
                    </a:p>
                    <a:p>
                      <a:pPr algn="ctr"/>
                      <a:r>
                        <a:rPr kumimoji="1" lang="ja-JP" altLang="en-US" sz="1800" b="1" dirty="0">
                          <a:latin typeface="Meiryo UI" panose="020B0604030504040204" pitchFamily="50" charset="-128"/>
                          <a:ea typeface="Meiryo UI" panose="020B0604030504040204" pitchFamily="50" charset="-128"/>
                        </a:rPr>
                        <a:t>大雨注意報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自らの避難行動を</a:t>
                      </a:r>
                      <a:endParaRPr lang="en-US" altLang="ja-JP" sz="16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確認する</a:t>
                      </a:r>
                      <a:endParaRPr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951932"/>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a:latin typeface="Meiryo UI" panose="020B0604030504040204" pitchFamily="50" charset="-128"/>
                          <a:ea typeface="Meiryo UI" panose="020B0604030504040204" pitchFamily="50" charset="-128"/>
                        </a:rPr>
                        <a:t>早期注意情報</a:t>
                      </a:r>
                      <a:endParaRPr kumimoji="1" lang="ja-JP" altLang="en-US" sz="2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災害への心構えを</a:t>
                      </a:r>
                      <a:endParaRPr kumimoji="1" lang="en-US" altLang="ja-JP" sz="16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431626"/>
                  </a:ext>
                </a:extLst>
              </a:tr>
            </a:tbl>
          </a:graphicData>
        </a:graphic>
      </p:graphicFrame>
      <p:sp>
        <p:nvSpPr>
          <p:cNvPr id="24" name="スライド番号プレースホルダー 1">
            <a:extLst>
              <a:ext uri="{FF2B5EF4-FFF2-40B4-BE49-F238E27FC236}">
                <a16:creationId xmlns:a16="http://schemas.microsoft.com/office/drawing/2014/main" id="{566CCDE6-F092-6A8A-1BF6-424D16B89E12}"/>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5</a:t>
            </a:fld>
            <a:endParaRPr lang="en-US" altLang="ja-JP" sz="200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8068B7C8-C222-8164-FCD9-CA501C3ADAA5}"/>
              </a:ext>
            </a:extLst>
          </p:cNvPr>
          <p:cNvPicPr>
            <a:picLocks noChangeAspect="1"/>
          </p:cNvPicPr>
          <p:nvPr/>
        </p:nvPicPr>
        <p:blipFill>
          <a:blip r:embed="rId3"/>
          <a:stretch>
            <a:fillRect/>
          </a:stretch>
        </p:blipFill>
        <p:spPr>
          <a:xfrm>
            <a:off x="5203571" y="4509371"/>
            <a:ext cx="3703861" cy="1970771"/>
          </a:xfrm>
          <a:prstGeom prst="rect">
            <a:avLst/>
          </a:prstGeom>
          <a:ln>
            <a:solidFill>
              <a:schemeClr val="bg1">
                <a:lumMod val="75000"/>
              </a:schemeClr>
            </a:solidFill>
          </a:ln>
        </p:spPr>
      </p:pic>
      <p:sp>
        <p:nvSpPr>
          <p:cNvPr id="6" name="テキスト ボックス 5">
            <a:extLst>
              <a:ext uri="{FF2B5EF4-FFF2-40B4-BE49-F238E27FC236}">
                <a16:creationId xmlns:a16="http://schemas.microsoft.com/office/drawing/2014/main" id="{EA4F55C1-C795-5AD7-C3B4-20C14809D5DA}"/>
              </a:ext>
            </a:extLst>
          </p:cNvPr>
          <p:cNvSpPr txBox="1"/>
          <p:nvPr/>
        </p:nvSpPr>
        <p:spPr>
          <a:xfrm>
            <a:off x="5203571" y="5772256"/>
            <a:ext cx="2816480" cy="707886"/>
          </a:xfrm>
          <a:prstGeom prst="rect">
            <a:avLst/>
          </a:prstGeom>
          <a:noFill/>
        </p:spPr>
        <p:txBody>
          <a:bodyPr wrap="square">
            <a:spAutoFit/>
          </a:bodyPr>
          <a:lstStyle/>
          <a:p>
            <a:r>
              <a:rPr lang="ja-JP" altLang="en-US" sz="1400" dirty="0">
                <a:solidFill>
                  <a:schemeClr val="bg1"/>
                </a:solidFill>
                <a:latin typeface="Meiryo UI" panose="020B0604030504040204" pitchFamily="50" charset="-128"/>
                <a:ea typeface="Meiryo UI" panose="020B0604030504040204" pitchFamily="50" charset="-128"/>
              </a:rPr>
              <a:t>平成</a:t>
            </a:r>
            <a:r>
              <a:rPr lang="en-US" altLang="ja-JP" sz="1400" dirty="0">
                <a:solidFill>
                  <a:schemeClr val="bg1"/>
                </a:solidFill>
                <a:latin typeface="Meiryo UI" panose="020B0604030504040204" pitchFamily="50" charset="-128"/>
                <a:ea typeface="Meiryo UI" panose="020B0604030504040204" pitchFamily="50" charset="-128"/>
              </a:rPr>
              <a:t>29</a:t>
            </a:r>
            <a:r>
              <a:rPr lang="ja-JP" altLang="en-US" sz="1400" dirty="0">
                <a:solidFill>
                  <a:schemeClr val="bg1"/>
                </a:solidFill>
                <a:latin typeface="Meiryo UI" panose="020B0604030504040204" pitchFamily="50" charset="-128"/>
                <a:ea typeface="Meiryo UI" panose="020B0604030504040204" pitchFamily="50" charset="-128"/>
              </a:rPr>
              <a:t>年</a:t>
            </a:r>
            <a:r>
              <a:rPr lang="en-US" altLang="ja-JP" sz="1400" dirty="0">
                <a:solidFill>
                  <a:schemeClr val="bg1"/>
                </a:solidFill>
                <a:latin typeface="Meiryo UI" panose="020B0604030504040204" pitchFamily="50" charset="-128"/>
                <a:ea typeface="Meiryo UI" panose="020B0604030504040204" pitchFamily="50" charset="-128"/>
              </a:rPr>
              <a:t>7</a:t>
            </a:r>
            <a:r>
              <a:rPr lang="ja-JP" altLang="en-US" sz="1400" dirty="0">
                <a:solidFill>
                  <a:schemeClr val="bg1"/>
                </a:solidFill>
                <a:latin typeface="Meiryo UI" panose="020B0604030504040204" pitchFamily="50" charset="-128"/>
                <a:ea typeface="Meiryo UI" panose="020B0604030504040204" pitchFamily="50" charset="-128"/>
              </a:rPr>
              <a:t>月九州北部豪雨による</a:t>
            </a:r>
            <a:endParaRPr lang="en-US" altLang="ja-JP" sz="1400" dirty="0">
              <a:solidFill>
                <a:schemeClr val="bg1"/>
              </a:solidFill>
              <a:latin typeface="Meiryo UI" panose="020B0604030504040204" pitchFamily="50" charset="-128"/>
              <a:ea typeface="Meiryo UI" panose="020B0604030504040204" pitchFamily="50" charset="-128"/>
            </a:endParaRPr>
          </a:p>
          <a:p>
            <a:r>
              <a:rPr lang="ja-JP" altLang="en-US" sz="1400" dirty="0">
                <a:solidFill>
                  <a:schemeClr val="bg1"/>
                </a:solidFill>
                <a:latin typeface="Meiryo UI" panose="020B0604030504040204" pitchFamily="50" charset="-128"/>
                <a:ea typeface="Meiryo UI" panose="020B0604030504040204" pitchFamily="50" charset="-128"/>
              </a:rPr>
              <a:t>赤谷川の被害状況</a:t>
            </a:r>
            <a:r>
              <a:rPr lang="ja-JP" altLang="en-US" sz="1200" dirty="0">
                <a:solidFill>
                  <a:schemeClr val="bg1"/>
                </a:solidFill>
                <a:latin typeface="Meiryo UI" panose="020B0604030504040204" pitchFamily="50" charset="-128"/>
                <a:ea typeface="Meiryo UI" panose="020B0604030504040204" pitchFamily="50" charset="-128"/>
              </a:rPr>
              <a:t>（福岡県朝倉市）</a:t>
            </a:r>
            <a:endParaRPr lang="en-US" altLang="ja-JP" sz="1200" dirty="0">
              <a:solidFill>
                <a:schemeClr val="bg1"/>
              </a:solidFill>
              <a:latin typeface="Meiryo UI" panose="020B0604030504040204" pitchFamily="50" charset="-128"/>
              <a:ea typeface="Meiryo UI" panose="020B0604030504040204" pitchFamily="50" charset="-128"/>
            </a:endParaRPr>
          </a:p>
          <a:p>
            <a:r>
              <a:rPr lang="ja-JP" altLang="en-US" sz="1200" dirty="0">
                <a:solidFill>
                  <a:schemeClr val="bg1"/>
                </a:solidFill>
                <a:latin typeface="Meiryo UI" panose="020B0604030504040204" pitchFamily="50" charset="-128"/>
                <a:ea typeface="Meiryo UI" panose="020B0604030504040204" pitchFamily="50" charset="-128"/>
              </a:rPr>
              <a:t>（国土地理院撮影）</a:t>
            </a:r>
          </a:p>
        </p:txBody>
      </p:sp>
      <p:pic>
        <p:nvPicPr>
          <p:cNvPr id="8" name="図 7">
            <a:extLst>
              <a:ext uri="{FF2B5EF4-FFF2-40B4-BE49-F238E27FC236}">
                <a16:creationId xmlns:a16="http://schemas.microsoft.com/office/drawing/2014/main" id="{918A486D-E6C7-9E73-3226-95CCD063A6FB}"/>
              </a:ext>
            </a:extLst>
          </p:cNvPr>
          <p:cNvPicPr>
            <a:picLocks noChangeAspect="1"/>
          </p:cNvPicPr>
          <p:nvPr/>
        </p:nvPicPr>
        <p:blipFill>
          <a:blip r:embed="rId4"/>
          <a:stretch>
            <a:fillRect/>
          </a:stretch>
        </p:blipFill>
        <p:spPr>
          <a:xfrm>
            <a:off x="5203571" y="2145317"/>
            <a:ext cx="3703861" cy="2002728"/>
          </a:xfrm>
          <a:prstGeom prst="rect">
            <a:avLst/>
          </a:prstGeom>
          <a:ln>
            <a:solidFill>
              <a:schemeClr val="bg1">
                <a:lumMod val="75000"/>
              </a:schemeClr>
            </a:solidFill>
          </a:ln>
        </p:spPr>
      </p:pic>
      <p:sp>
        <p:nvSpPr>
          <p:cNvPr id="9" name="テキスト ボックス 8">
            <a:extLst>
              <a:ext uri="{FF2B5EF4-FFF2-40B4-BE49-F238E27FC236}">
                <a16:creationId xmlns:a16="http://schemas.microsoft.com/office/drawing/2014/main" id="{9E8AC500-0540-1F5F-2E3F-255172CFBDEC}"/>
              </a:ext>
            </a:extLst>
          </p:cNvPr>
          <p:cNvSpPr txBox="1"/>
          <p:nvPr/>
        </p:nvSpPr>
        <p:spPr>
          <a:xfrm>
            <a:off x="6463553" y="3655602"/>
            <a:ext cx="2443879" cy="492443"/>
          </a:xfrm>
          <a:prstGeom prst="rect">
            <a:avLst/>
          </a:prstGeom>
          <a:noFill/>
        </p:spPr>
        <p:txBody>
          <a:bodyPr wrap="square">
            <a:spAutoFit/>
          </a:bodyPr>
          <a:lstStyle/>
          <a:p>
            <a:pPr algn="r"/>
            <a:r>
              <a:rPr lang="ja-JP" altLang="en-US" sz="1400" dirty="0">
                <a:latin typeface="Meiryo UI" panose="020B0604030504040204" pitchFamily="50" charset="-128"/>
                <a:ea typeface="Meiryo UI" panose="020B0604030504040204" pitchFamily="50" charset="-128"/>
              </a:rPr>
              <a:t>福岡県大牟田市の浸水害</a:t>
            </a:r>
          </a:p>
          <a:p>
            <a:pPr algn="r"/>
            <a:r>
              <a:rPr lang="ja-JP" altLang="en-US" sz="1200" dirty="0">
                <a:latin typeface="Meiryo UI" panose="020B0604030504040204" pitchFamily="50" charset="-128"/>
                <a:ea typeface="Meiryo UI" panose="020B0604030504040204" pitchFamily="50" charset="-128"/>
              </a:rPr>
              <a:t>（写真：大牟田市提供）</a:t>
            </a:r>
          </a:p>
        </p:txBody>
      </p:sp>
    </p:spTree>
    <p:extLst>
      <p:ext uri="{BB962C8B-B14F-4D97-AF65-F5344CB8AC3E}">
        <p14:creationId xmlns:p14="http://schemas.microsoft.com/office/powerpoint/2010/main" val="304718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8BEAA-1571-3B45-99B2-6243C5911BFD}"/>
              </a:ext>
            </a:extLst>
          </p:cNvPr>
          <p:cNvSpPr>
            <a:spLocks noGrp="1"/>
          </p:cNvSpPr>
          <p:nvPr>
            <p:ph type="title"/>
          </p:nvPr>
        </p:nvSpPr>
        <p:spPr>
          <a:xfrm>
            <a:off x="0" y="0"/>
            <a:ext cx="7391400" cy="476250"/>
          </a:xfrm>
        </p:spPr>
        <p:txBody>
          <a:bodyPr/>
          <a:lstStyle/>
          <a:p>
            <a:r>
              <a:rPr kumimoji="1" lang="ja-JP" altLang="en-US" dirty="0"/>
              <a:t>大雨キキクル　</a:t>
            </a:r>
            <a:r>
              <a:rPr lang="ja-JP" altLang="en-US" sz="2400" dirty="0"/>
              <a:t>（浸水キキクル＋洪水キキクル）</a:t>
            </a:r>
            <a:endParaRPr kumimoji="1" lang="ja-JP" altLang="en-US" dirty="0"/>
          </a:p>
        </p:txBody>
      </p:sp>
      <p:pic>
        <p:nvPicPr>
          <p:cNvPr id="13" name="図 12">
            <a:extLst>
              <a:ext uri="{FF2B5EF4-FFF2-40B4-BE49-F238E27FC236}">
                <a16:creationId xmlns:a16="http://schemas.microsoft.com/office/drawing/2014/main" id="{36947F8A-565F-2FB8-2A57-21B53E3DA1C8}"/>
              </a:ext>
            </a:extLst>
          </p:cNvPr>
          <p:cNvPicPr>
            <a:picLocks noChangeAspect="1"/>
          </p:cNvPicPr>
          <p:nvPr/>
        </p:nvPicPr>
        <p:blipFill>
          <a:blip r:embed="rId3"/>
          <a:stretch>
            <a:fillRect/>
          </a:stretch>
        </p:blipFill>
        <p:spPr>
          <a:xfrm>
            <a:off x="236567" y="2222285"/>
            <a:ext cx="5873172" cy="4245190"/>
          </a:xfrm>
          <a:prstGeom prst="rect">
            <a:avLst/>
          </a:prstGeom>
          <a:ln>
            <a:solidFill>
              <a:schemeClr val="bg1">
                <a:lumMod val="75000"/>
              </a:schemeClr>
            </a:solidFill>
          </a:ln>
        </p:spPr>
      </p:pic>
      <p:pic>
        <p:nvPicPr>
          <p:cNvPr id="11" name="図 10">
            <a:extLst>
              <a:ext uri="{FF2B5EF4-FFF2-40B4-BE49-F238E27FC236}">
                <a16:creationId xmlns:a16="http://schemas.microsoft.com/office/drawing/2014/main" id="{246480BE-1DAF-4A1C-E25D-A01232051F15}"/>
              </a:ext>
            </a:extLst>
          </p:cNvPr>
          <p:cNvPicPr>
            <a:picLocks noChangeAspect="1"/>
          </p:cNvPicPr>
          <p:nvPr/>
        </p:nvPicPr>
        <p:blipFill>
          <a:blip r:embed="rId4"/>
          <a:stretch>
            <a:fillRect/>
          </a:stretch>
        </p:blipFill>
        <p:spPr>
          <a:xfrm>
            <a:off x="6191249" y="4654598"/>
            <a:ext cx="2689396" cy="1737009"/>
          </a:xfrm>
          <a:prstGeom prst="rect">
            <a:avLst/>
          </a:prstGeom>
          <a:ln>
            <a:solidFill>
              <a:schemeClr val="bg1">
                <a:lumMod val="75000"/>
              </a:schemeClr>
            </a:solidFill>
          </a:ln>
        </p:spPr>
      </p:pic>
      <p:pic>
        <p:nvPicPr>
          <p:cNvPr id="15" name="図 14">
            <a:extLst>
              <a:ext uri="{FF2B5EF4-FFF2-40B4-BE49-F238E27FC236}">
                <a16:creationId xmlns:a16="http://schemas.microsoft.com/office/drawing/2014/main" id="{C0D76EFE-F66A-77AC-9A62-93C482740550}"/>
              </a:ext>
            </a:extLst>
          </p:cNvPr>
          <p:cNvPicPr>
            <a:picLocks noChangeAspect="1"/>
          </p:cNvPicPr>
          <p:nvPr/>
        </p:nvPicPr>
        <p:blipFill>
          <a:blip r:embed="rId5"/>
          <a:stretch>
            <a:fillRect/>
          </a:stretch>
        </p:blipFill>
        <p:spPr>
          <a:xfrm>
            <a:off x="6191249" y="2808641"/>
            <a:ext cx="2689395" cy="1731670"/>
          </a:xfrm>
          <a:prstGeom prst="rect">
            <a:avLst/>
          </a:prstGeom>
          <a:ln>
            <a:solidFill>
              <a:schemeClr val="bg1">
                <a:lumMod val="75000"/>
              </a:schemeClr>
            </a:solidFill>
          </a:ln>
        </p:spPr>
      </p:pic>
      <p:sp>
        <p:nvSpPr>
          <p:cNvPr id="16" name="テキスト ボックス 15">
            <a:extLst>
              <a:ext uri="{FF2B5EF4-FFF2-40B4-BE49-F238E27FC236}">
                <a16:creationId xmlns:a16="http://schemas.microsoft.com/office/drawing/2014/main" id="{669E9FFF-8672-4B00-35F8-6BAA50B561CE}"/>
              </a:ext>
            </a:extLst>
          </p:cNvPr>
          <p:cNvSpPr txBox="1"/>
          <p:nvPr/>
        </p:nvSpPr>
        <p:spPr>
          <a:xfrm>
            <a:off x="236567" y="797928"/>
            <a:ext cx="8670865" cy="1077218"/>
          </a:xfrm>
          <a:prstGeom prst="rect">
            <a:avLst/>
          </a:prstGeom>
          <a:noFill/>
          <a:ln w="19050">
            <a:solidFill>
              <a:srgbClr val="B0E0F0"/>
            </a:solidFill>
          </a:ln>
        </p:spPr>
        <p:txBody>
          <a:bodyPr wrap="square" rtlCol="0">
            <a:spAutoFit/>
          </a:bodyPr>
          <a:lstStyle/>
          <a:p>
            <a:pPr lvl="0" fontAlgn="auto">
              <a:spcBef>
                <a:spcPts val="0"/>
              </a:spcBef>
              <a:spcAft>
                <a:spcPts val="0"/>
              </a:spcAft>
              <a:defRPr/>
            </a:pPr>
            <a:r>
              <a:rPr kumimoji="1" lang="ja-JP" altLang="en-US" sz="3200" i="0" u="heavy"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どこで（どの川で）</a:t>
            </a:r>
            <a:r>
              <a:rPr kumimoji="1" lang="ja-JP" altLang="en-US" sz="3200" i="0"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浸水や洪水の危険度が</a:t>
            </a:r>
            <a:br>
              <a:rPr kumimoji="1" lang="en-US" altLang="ja-JP" sz="3200" i="0"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br>
            <a:r>
              <a:rPr kumimoji="1" lang="ja-JP" altLang="en-US" sz="3200" i="0"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高まっているか</a:t>
            </a:r>
            <a:r>
              <a:rPr kumimoji="1" lang="ja-JP" altLang="en-US" sz="3200" i="0" u="heavy"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大雨キキクル</a:t>
            </a:r>
            <a:r>
              <a:rPr kumimoji="1" lang="ja-JP" altLang="en-US" sz="3200" i="0"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で確認</a:t>
            </a:r>
            <a:r>
              <a:rPr lang="ja-JP" altLang="en-US" sz="3200" dirty="0">
                <a:solidFill>
                  <a:prstClr val="black"/>
                </a:solidFill>
                <a:uFill>
                  <a:solidFill>
                    <a:srgbClr val="FF0000"/>
                  </a:solidFill>
                </a:uFill>
                <a:latin typeface="Meiryo UI" panose="020B0604030504040204" pitchFamily="50" charset="-128"/>
                <a:ea typeface="Meiryo UI" panose="020B0604030504040204" pitchFamily="50" charset="-128"/>
              </a:rPr>
              <a:t>してください</a:t>
            </a:r>
            <a:r>
              <a:rPr kumimoji="1" lang="ja-JP" altLang="en-US" sz="3200" i="0"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endParaRPr lang="en-US" altLang="ja-JP" sz="3200" dirty="0">
              <a:solidFill>
                <a:prstClr val="black"/>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2F4ACAC5-8B0D-E573-9E1A-522A927F660F}"/>
              </a:ext>
            </a:extLst>
          </p:cNvPr>
          <p:cNvPicPr>
            <a:picLocks noChangeAspect="1"/>
          </p:cNvPicPr>
          <p:nvPr/>
        </p:nvPicPr>
        <p:blipFill>
          <a:blip r:embed="rId6"/>
          <a:stretch>
            <a:fillRect/>
          </a:stretch>
        </p:blipFill>
        <p:spPr>
          <a:xfrm>
            <a:off x="3007605" y="5309007"/>
            <a:ext cx="2703292" cy="1045362"/>
          </a:xfrm>
          <a:prstGeom prst="rect">
            <a:avLst/>
          </a:prstGeom>
        </p:spPr>
      </p:pic>
      <p:pic>
        <p:nvPicPr>
          <p:cNvPr id="20" name="図 19">
            <a:extLst>
              <a:ext uri="{FF2B5EF4-FFF2-40B4-BE49-F238E27FC236}">
                <a16:creationId xmlns:a16="http://schemas.microsoft.com/office/drawing/2014/main" id="{5DABE4FA-0F17-A163-0294-6600F75A7771}"/>
              </a:ext>
            </a:extLst>
          </p:cNvPr>
          <p:cNvPicPr>
            <a:picLocks noChangeAspect="1"/>
          </p:cNvPicPr>
          <p:nvPr/>
        </p:nvPicPr>
        <p:blipFill>
          <a:blip r:embed="rId7"/>
          <a:stretch>
            <a:fillRect/>
          </a:stretch>
        </p:blipFill>
        <p:spPr>
          <a:xfrm>
            <a:off x="7841620" y="863760"/>
            <a:ext cx="957885" cy="942761"/>
          </a:xfrm>
          <a:prstGeom prst="rect">
            <a:avLst/>
          </a:prstGeom>
        </p:spPr>
      </p:pic>
      <p:sp>
        <p:nvSpPr>
          <p:cNvPr id="21" name="四角形: 角を丸くする 20">
            <a:extLst>
              <a:ext uri="{FF2B5EF4-FFF2-40B4-BE49-F238E27FC236}">
                <a16:creationId xmlns:a16="http://schemas.microsoft.com/office/drawing/2014/main" id="{AF522FEA-8601-3A23-933F-533BBDD58FCE}"/>
              </a:ext>
            </a:extLst>
          </p:cNvPr>
          <p:cNvSpPr/>
          <p:nvPr/>
        </p:nvSpPr>
        <p:spPr>
          <a:xfrm>
            <a:off x="3252441" y="2747868"/>
            <a:ext cx="2693988" cy="73342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大雨キキクル</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浸水または中小河川の洪水の危険度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69E4669-9648-2649-1049-418551AAF49C}"/>
              </a:ext>
            </a:extLst>
          </p:cNvPr>
          <p:cNvSpPr/>
          <p:nvPr/>
        </p:nvSpPr>
        <p:spPr>
          <a:xfrm>
            <a:off x="6897622" y="2903248"/>
            <a:ext cx="1912931" cy="47809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浸水キキクル</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5090AC36-337C-EB8C-036F-D1EAAFB2B0D4}"/>
              </a:ext>
            </a:extLst>
          </p:cNvPr>
          <p:cNvSpPr/>
          <p:nvPr/>
        </p:nvSpPr>
        <p:spPr>
          <a:xfrm>
            <a:off x="6897622" y="4759802"/>
            <a:ext cx="1912931" cy="47809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洪水キキクル</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sp>
        <p:nvSpPr>
          <p:cNvPr id="24" name="楕円 23">
            <a:extLst>
              <a:ext uri="{FF2B5EF4-FFF2-40B4-BE49-F238E27FC236}">
                <a16:creationId xmlns:a16="http://schemas.microsoft.com/office/drawing/2014/main" id="{D6C3F824-2F11-C4A2-82F0-A1FE9720B03D}"/>
              </a:ext>
            </a:extLst>
          </p:cNvPr>
          <p:cNvSpPr/>
          <p:nvPr/>
        </p:nvSpPr>
        <p:spPr>
          <a:xfrm>
            <a:off x="2255129" y="2288356"/>
            <a:ext cx="900000" cy="406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807D1F9-8AA9-5911-B3AA-10E76AF00D79}"/>
              </a:ext>
            </a:extLst>
          </p:cNvPr>
          <p:cNvSpPr txBox="1"/>
          <p:nvPr/>
        </p:nvSpPr>
        <p:spPr>
          <a:xfrm>
            <a:off x="6351432" y="1992393"/>
            <a:ext cx="2556000" cy="830997"/>
          </a:xfrm>
          <a:prstGeom prst="rect">
            <a:avLst/>
          </a:prstGeom>
          <a:noFill/>
        </p:spPr>
        <p:txBody>
          <a:bodyPr wrap="square">
            <a:spAutoFit/>
          </a:bodyPr>
          <a:lstStyle/>
          <a:p>
            <a:pPr lvl="0" fontAlgn="auto">
              <a:spcBef>
                <a:spcPts val="0"/>
              </a:spcBef>
              <a:spcAft>
                <a:spcPts val="0"/>
              </a:spcAft>
              <a:defRPr/>
            </a:pPr>
            <a:r>
              <a:rPr lang="ja-JP" altLang="en-US" sz="2400" dirty="0">
                <a:solidFill>
                  <a:srgbClr val="FF0000"/>
                </a:solidFill>
                <a:latin typeface="Meiryo UI" panose="020B0604030504040204" pitchFamily="50" charset="-128"/>
                <a:ea typeface="Meiryo UI" panose="020B0604030504040204" pitchFamily="50" charset="-128"/>
              </a:rPr>
              <a:t>浸水／洪水のみの</a:t>
            </a:r>
            <a:br>
              <a:rPr lang="en-US" altLang="ja-JP" sz="2400" dirty="0">
                <a:solidFill>
                  <a:srgbClr val="FF0000"/>
                </a:solidFill>
                <a:latin typeface="Meiryo UI" panose="020B0604030504040204" pitchFamily="50" charset="-128"/>
                <a:ea typeface="Meiryo UI" panose="020B0604030504040204" pitchFamily="50" charset="-128"/>
              </a:rPr>
            </a:br>
            <a:r>
              <a:rPr lang="ja-JP" altLang="en-US" sz="2400" dirty="0">
                <a:solidFill>
                  <a:srgbClr val="FF0000"/>
                </a:solidFill>
                <a:latin typeface="Meiryo UI" panose="020B0604030504040204" pitchFamily="50" charset="-128"/>
                <a:ea typeface="Meiryo UI" panose="020B0604030504040204" pitchFamily="50" charset="-128"/>
              </a:rPr>
              <a:t>危険度も表示可能</a:t>
            </a:r>
            <a:endParaRPr lang="en-US" altLang="ja-JP" sz="2400" dirty="0">
              <a:solidFill>
                <a:srgbClr val="FF0000"/>
              </a:solidFill>
              <a:latin typeface="Meiryo UI" panose="020B0604030504040204" pitchFamily="50" charset="-128"/>
              <a:ea typeface="Meiryo UI" panose="020B0604030504040204" pitchFamily="50" charset="-128"/>
            </a:endParaRPr>
          </a:p>
        </p:txBody>
      </p:sp>
      <p:cxnSp>
        <p:nvCxnSpPr>
          <p:cNvPr id="28" name="直線矢印コネクタ 27">
            <a:extLst>
              <a:ext uri="{FF2B5EF4-FFF2-40B4-BE49-F238E27FC236}">
                <a16:creationId xmlns:a16="http://schemas.microsoft.com/office/drawing/2014/main" id="{03158EEA-22A1-F68D-A969-3D543FA1C42C}"/>
              </a:ext>
            </a:extLst>
          </p:cNvPr>
          <p:cNvCxnSpPr>
            <a:cxnSpLocks/>
            <a:stCxn id="26" idx="1"/>
            <a:endCxn id="24" idx="6"/>
          </p:cNvCxnSpPr>
          <p:nvPr/>
        </p:nvCxnSpPr>
        <p:spPr>
          <a:xfrm flipH="1">
            <a:off x="3155129" y="2407892"/>
            <a:ext cx="3196303" cy="836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1">
            <a:extLst>
              <a:ext uri="{FF2B5EF4-FFF2-40B4-BE49-F238E27FC236}">
                <a16:creationId xmlns:a16="http://schemas.microsoft.com/office/drawing/2014/main" id="{8038E420-E03E-73BE-FB48-0C26FDFA779D}"/>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6</a:t>
            </a:fld>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009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4407-D324-1AE2-D25F-8ED4944DA2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A4BAE9-D697-C2F5-E75C-289C5E12E860}"/>
              </a:ext>
            </a:extLst>
          </p:cNvPr>
          <p:cNvSpPr>
            <a:spLocks noGrp="1"/>
          </p:cNvSpPr>
          <p:nvPr>
            <p:ph type="title"/>
          </p:nvPr>
        </p:nvSpPr>
        <p:spPr>
          <a:xfrm>
            <a:off x="-1" y="8766"/>
            <a:ext cx="8115301" cy="476250"/>
          </a:xfrm>
        </p:spPr>
        <p:txBody>
          <a:bodyPr/>
          <a:lstStyle/>
          <a:p>
            <a:r>
              <a:rPr lang="ja-JP" altLang="en-US" dirty="0"/>
              <a:t>土砂災害の警報・注意報　</a:t>
            </a:r>
            <a:r>
              <a:rPr lang="en-US" altLang="ja-JP" sz="2400" dirty="0"/>
              <a:t>※</a:t>
            </a:r>
            <a:r>
              <a:rPr lang="ja-JP" altLang="en-US" sz="2400" dirty="0"/>
              <a:t>市町村ごとに発表</a:t>
            </a:r>
            <a:endParaRPr kumimoji="1" lang="ja-JP" altLang="en-US" dirty="0"/>
          </a:p>
        </p:txBody>
      </p:sp>
      <p:sp>
        <p:nvSpPr>
          <p:cNvPr id="5" name="テキスト ボックス 4">
            <a:extLst>
              <a:ext uri="{FF2B5EF4-FFF2-40B4-BE49-F238E27FC236}">
                <a16:creationId xmlns:a16="http://schemas.microsoft.com/office/drawing/2014/main" id="{DE5E02C9-0EBC-378B-3E7C-6016C11CE4AC}"/>
              </a:ext>
            </a:extLst>
          </p:cNvPr>
          <p:cNvSpPr txBox="1"/>
          <p:nvPr/>
        </p:nvSpPr>
        <p:spPr>
          <a:xfrm>
            <a:off x="236567" y="750303"/>
            <a:ext cx="8670865" cy="1815882"/>
          </a:xfrm>
          <a:prstGeom prst="rect">
            <a:avLst/>
          </a:prstGeom>
          <a:noFill/>
          <a:ln w="19050">
            <a:solidFill>
              <a:srgbClr val="B0E0F0"/>
            </a:solidFill>
          </a:ln>
        </p:spPr>
        <p:txBody>
          <a:bodyPr wrap="square" rtlCol="0">
            <a:spAutoFit/>
          </a:bodyPr>
          <a:lstStyle/>
          <a:p>
            <a:pPr marL="457200" lvl="0" indent="-457200" algn="just" fontAlgn="auto">
              <a:spcBef>
                <a:spcPts val="0"/>
              </a:spcBef>
              <a:spcAft>
                <a:spcPts val="0"/>
              </a:spcAft>
              <a:buFont typeface="Wingdings" panose="05000000000000000000" pitchFamily="2" charset="2"/>
              <a:buChar char="ü"/>
              <a:defRPr/>
            </a:pP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レベル</a:t>
            </a:r>
            <a:r>
              <a:rPr lang="en-US" altLang="ja-JP" sz="2800" u="heavy" dirty="0">
                <a:solidFill>
                  <a:prstClr val="black"/>
                </a:solidFill>
                <a:uFill>
                  <a:solidFill>
                    <a:srgbClr val="FF0000"/>
                  </a:solidFill>
                </a:uFill>
                <a:latin typeface="Meiryo UI" panose="020B0604030504040204" pitchFamily="50" charset="-128"/>
                <a:ea typeface="Meiryo UI" panose="020B0604030504040204" pitchFamily="50" charset="-128"/>
              </a:rPr>
              <a:t>4</a:t>
            </a: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土砂災害危険警報</a:t>
            </a:r>
            <a:r>
              <a:rPr lang="ja-JP" altLang="en-US" sz="2800" dirty="0">
                <a:solidFill>
                  <a:prstClr val="black"/>
                </a:solidFill>
                <a:uFill>
                  <a:solidFill>
                    <a:srgbClr val="FF0000"/>
                  </a:solidFill>
                </a:uFill>
                <a:latin typeface="Meiryo UI" panose="020B0604030504040204" pitchFamily="50" charset="-128"/>
                <a:ea typeface="Meiryo UI" panose="020B0604030504040204" pitchFamily="50" charset="-128"/>
              </a:rPr>
              <a:t>は、</a:t>
            </a: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命に危険が及ぶ土砂災害</a:t>
            </a:r>
            <a:r>
              <a:rPr lang="ja-JP" altLang="en-US" sz="2800" dirty="0">
                <a:solidFill>
                  <a:prstClr val="black"/>
                </a:solidFill>
                <a:uFill>
                  <a:solidFill>
                    <a:srgbClr val="FF0000"/>
                  </a:solidFill>
                </a:uFill>
                <a:latin typeface="Meiryo UI" panose="020B0604030504040204" pitchFamily="50" charset="-128"/>
                <a:ea typeface="Meiryo UI" panose="020B0604030504040204" pitchFamily="50" charset="-128"/>
              </a:rPr>
              <a:t>の発生のおそれ</a:t>
            </a:r>
            <a:r>
              <a:rPr lang="ja-JP" altLang="en-US" sz="2800" dirty="0">
                <a:solidFill>
                  <a:prstClr val="black"/>
                </a:solidFill>
                <a:latin typeface="Meiryo UI" panose="020B0604030504040204" pitchFamily="50" charset="-128"/>
                <a:ea typeface="Meiryo UI" panose="020B0604030504040204" pitchFamily="50" charset="-128"/>
              </a:rPr>
              <a:t>がある場合に発表します。</a:t>
            </a:r>
            <a:endParaRPr lang="en-US" altLang="ja-JP" sz="2800" dirty="0">
              <a:solidFill>
                <a:prstClr val="black"/>
              </a:solidFill>
              <a:latin typeface="Meiryo UI" panose="020B0604030504040204" pitchFamily="50" charset="-128"/>
              <a:ea typeface="Meiryo UI" panose="020B0604030504040204" pitchFamily="50" charset="-128"/>
            </a:endParaRPr>
          </a:p>
          <a:p>
            <a:pPr marL="457200" lvl="0" indent="-457200" algn="just" fontAlgn="auto">
              <a:spcBef>
                <a:spcPts val="0"/>
              </a:spcBef>
              <a:spcAft>
                <a:spcPts val="0"/>
              </a:spcAft>
              <a:buFont typeface="Wingdings" panose="05000000000000000000" pitchFamily="2" charset="2"/>
              <a:buChar char="ü"/>
              <a:defRPr/>
            </a:pP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レベル３土砂災害警報</a:t>
            </a:r>
            <a:r>
              <a:rPr lang="ja-JP" altLang="en-US" sz="2800" dirty="0">
                <a:solidFill>
                  <a:prstClr val="black"/>
                </a:solidFill>
                <a:uFill>
                  <a:solidFill>
                    <a:srgbClr val="FF0000"/>
                  </a:solidFill>
                </a:uFill>
                <a:latin typeface="Meiryo UI" panose="020B0604030504040204" pitchFamily="50" charset="-128"/>
                <a:ea typeface="Meiryo UI" panose="020B0604030504040204" pitchFamily="50" charset="-128"/>
              </a:rPr>
              <a:t>は、</a:t>
            </a: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まもなくレベル</a:t>
            </a:r>
            <a:r>
              <a:rPr lang="en-US" altLang="ja-JP" sz="2800" u="heavy" dirty="0">
                <a:solidFill>
                  <a:prstClr val="black"/>
                </a:solidFill>
                <a:uFill>
                  <a:solidFill>
                    <a:srgbClr val="FF0000"/>
                  </a:solidFill>
                </a:uFill>
                <a:latin typeface="Meiryo UI" panose="020B0604030504040204" pitchFamily="50" charset="-128"/>
                <a:ea typeface="Meiryo UI" panose="020B0604030504040204" pitchFamily="50" charset="-128"/>
              </a:rPr>
              <a:t>4</a:t>
            </a:r>
            <a:r>
              <a:rPr lang="ja-JP" altLang="en-US" sz="2800" u="heavy" dirty="0">
                <a:solidFill>
                  <a:prstClr val="black"/>
                </a:solidFill>
                <a:uFill>
                  <a:solidFill>
                    <a:srgbClr val="FF0000"/>
                  </a:solidFill>
                </a:uFill>
                <a:latin typeface="Meiryo UI" panose="020B0604030504040204" pitchFamily="50" charset="-128"/>
                <a:ea typeface="Meiryo UI" panose="020B0604030504040204" pitchFamily="50" charset="-128"/>
              </a:rPr>
              <a:t>土砂災害危険警報が発表</a:t>
            </a:r>
            <a:r>
              <a:rPr lang="ja-JP" altLang="en-US" sz="2800" dirty="0">
                <a:solidFill>
                  <a:prstClr val="black"/>
                </a:solidFill>
                <a:uFill>
                  <a:solidFill>
                    <a:srgbClr val="FF0000"/>
                  </a:solidFill>
                </a:uFill>
                <a:latin typeface="Meiryo UI" panose="020B0604030504040204" pitchFamily="50" charset="-128"/>
                <a:ea typeface="Meiryo UI" panose="020B0604030504040204" pitchFamily="50" charset="-128"/>
              </a:rPr>
              <a:t>される</a:t>
            </a:r>
            <a:r>
              <a:rPr lang="ja-JP" altLang="en-US" sz="2800" dirty="0">
                <a:solidFill>
                  <a:prstClr val="black"/>
                </a:solidFill>
                <a:latin typeface="Meiryo UI" panose="020B0604030504040204" pitchFamily="50" charset="-128"/>
                <a:ea typeface="Meiryo UI" panose="020B0604030504040204" pitchFamily="50" charset="-128"/>
              </a:rPr>
              <a:t>可能性が高い場合に発表します。</a:t>
            </a:r>
            <a:endParaRPr lang="en-US" altLang="ja-JP" sz="2800" dirty="0">
              <a:solidFill>
                <a:prstClr val="black"/>
              </a:solidFill>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EFFCE240-784B-839E-5E54-00FA6FF1FD4D}"/>
              </a:ext>
            </a:extLst>
          </p:cNvPr>
          <p:cNvGraphicFramePr>
            <a:graphicFrameLocks noGrp="1"/>
          </p:cNvGraphicFramePr>
          <p:nvPr/>
        </p:nvGraphicFramePr>
        <p:xfrm>
          <a:off x="236567" y="2705100"/>
          <a:ext cx="5397377" cy="4044156"/>
        </p:xfrm>
        <a:graphic>
          <a:graphicData uri="http://schemas.openxmlformats.org/drawingml/2006/table">
            <a:tbl>
              <a:tblPr firstRow="1" bandRow="1">
                <a:tableStyleId>{2D5ABB26-0587-4C30-8999-92F81FD0307C}</a:tableStyleId>
              </a:tblPr>
              <a:tblGrid>
                <a:gridCol w="1212092">
                  <a:extLst>
                    <a:ext uri="{9D8B030D-6E8A-4147-A177-3AD203B41FA5}">
                      <a16:colId xmlns:a16="http://schemas.microsoft.com/office/drawing/2014/main" val="2941024283"/>
                    </a:ext>
                  </a:extLst>
                </a:gridCol>
                <a:gridCol w="2087880">
                  <a:extLst>
                    <a:ext uri="{9D8B030D-6E8A-4147-A177-3AD203B41FA5}">
                      <a16:colId xmlns:a16="http://schemas.microsoft.com/office/drawing/2014/main" val="1165943878"/>
                    </a:ext>
                  </a:extLst>
                </a:gridCol>
                <a:gridCol w="2097405">
                  <a:extLst>
                    <a:ext uri="{9D8B030D-6E8A-4147-A177-3AD203B41FA5}">
                      <a16:colId xmlns:a16="http://schemas.microsoft.com/office/drawing/2014/main" val="3608839869"/>
                    </a:ext>
                  </a:extLst>
                </a:gridCol>
              </a:tblGrid>
              <a:tr h="277621">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eiryo UI" panose="020B0604030504040204" pitchFamily="50" charset="-128"/>
                          <a:ea typeface="Meiryo UI" panose="020B0604030504040204" pitchFamily="50" charset="-128"/>
                        </a:rPr>
                        <a:t>情報名称</a:t>
                      </a:r>
                      <a:endParaRPr kumimoji="1" lang="en-US" altLang="ja-JP"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住民が</a:t>
                      </a:r>
                      <a:r>
                        <a:rPr lang="ja-JP" altLang="en-US" sz="1800" b="1" dirty="0">
                          <a:solidFill>
                            <a:schemeClr val="tx1"/>
                          </a:solidFill>
                          <a:latin typeface="Meiryo UI" panose="020B0604030504040204" pitchFamily="50" charset="-128"/>
                          <a:ea typeface="Meiryo UI" panose="020B0604030504040204" pitchFamily="50" charset="-128"/>
                        </a:rPr>
                        <a:t>と</a:t>
                      </a:r>
                      <a:r>
                        <a:rPr kumimoji="1" lang="ja-JP" altLang="en-US" sz="1800" b="1" dirty="0">
                          <a:solidFill>
                            <a:schemeClr val="tx1"/>
                          </a:solidFill>
                          <a:latin typeface="Meiryo UI" panose="020B0604030504040204" pitchFamily="50" charset="-128"/>
                          <a:ea typeface="Meiryo UI" panose="020B0604030504040204" pitchFamily="50" charset="-128"/>
                        </a:rPr>
                        <a:t>るべき行動</a:t>
                      </a:r>
                      <a:endParaRPr kumimoji="1" lang="en-US" altLang="ja-JP"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3339"/>
                  </a:ext>
                </a:extLst>
              </a:tr>
              <a:tr h="575028">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５相当</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レベル５</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土砂災害特別警報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命の危険</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直ちに安全確保！</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751260"/>
                  </a:ext>
                </a:extLst>
              </a:tr>
              <a:tr h="508476">
                <a:tc gridSpan="3">
                  <a:txBody>
                    <a:bodyPr/>
                    <a:lstStyle/>
                    <a:p>
                      <a:pPr marL="0" indent="0" algn="ctr"/>
                      <a:r>
                        <a:rPr kumimoji="1" lang="ja-JP" altLang="en-US" sz="1800" b="1" dirty="0">
                          <a:solidFill>
                            <a:srgbClr val="AA00AA"/>
                          </a:solidFill>
                          <a:latin typeface="Meiryo UI" panose="020B0604030504040204" pitchFamily="50" charset="-128"/>
                          <a:ea typeface="Meiryo UI" panose="020B0604030504040204" pitchFamily="50" charset="-128"/>
                        </a:rPr>
                        <a:t>～警戒レベル４までにかならず避難！～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indent="0" algn="ctr"/>
                      <a:endParaRPr kumimoji="1" lang="ja-JP" altLang="en-US" sz="1800" b="1" dirty="0">
                        <a:solidFill>
                          <a:srgbClr val="AA00AA"/>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461"/>
                  </a:ext>
                </a:extLst>
              </a:tr>
              <a:tr h="57412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４相当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レベル４</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土砂災害危険警報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危険な場所から</a:t>
                      </a:r>
                      <a:endParaRPr kumimoji="1" lang="en-US" altLang="ja-JP" sz="1600" b="0" u="none"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600" b="0" u="none" dirty="0">
                          <a:solidFill>
                            <a:schemeClr val="tx1"/>
                          </a:solidFill>
                          <a:latin typeface="Meiryo UI" panose="020B0604030504040204" pitchFamily="50" charset="-128"/>
                          <a:ea typeface="Meiryo UI" panose="020B0604030504040204" pitchFamily="50" charset="-128"/>
                        </a:rPr>
                        <a:t>全員避難</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1898"/>
                  </a:ext>
                </a:extLst>
              </a:tr>
              <a:tr h="57476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警戒レベル</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３相当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レベル３</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土砂災害警報</a:t>
                      </a:r>
                      <a:endParaRPr kumimoji="1" lang="en-US" altLang="ja-JP" sz="1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lnSpc>
                          <a:spcPct val="100000"/>
                        </a:lnSpc>
                      </a:pPr>
                      <a:r>
                        <a:rPr kumimoji="1" lang="ja-JP" altLang="en-US" sz="1600">
                          <a:latin typeface="Meiryo UI" panose="020B0604030504040204" pitchFamily="50" charset="-128"/>
                          <a:ea typeface="Meiryo UI" panose="020B0604030504040204" pitchFamily="50" charset="-128"/>
                        </a:rPr>
                        <a:t>危険な場所から</a:t>
                      </a:r>
                      <a:endParaRPr kumimoji="1" lang="en-US" altLang="ja-JP" sz="1600">
                        <a:latin typeface="Meiryo UI" panose="020B0604030504040204" pitchFamily="50" charset="-128"/>
                        <a:ea typeface="Meiryo UI" panose="020B0604030504040204" pitchFamily="50" charset="-128"/>
                      </a:endParaRPr>
                    </a:p>
                    <a:p>
                      <a:pPr algn="ctr">
                        <a:lnSpc>
                          <a:spcPct val="100000"/>
                        </a:lnSpc>
                      </a:pPr>
                      <a:r>
                        <a:rPr kumimoji="1" lang="ja-JP" altLang="en-US" sz="1600">
                          <a:latin typeface="Meiryo UI" panose="020B0604030504040204" pitchFamily="50" charset="-128"/>
                          <a:ea typeface="Meiryo UI" panose="020B0604030504040204" pitchFamily="50" charset="-128"/>
                        </a:rPr>
                        <a:t>高齢者等は避難</a:t>
                      </a:r>
                      <a:endParaRPr kumimoji="1"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72695"/>
                  </a:ext>
                </a:extLst>
              </a:tr>
              <a:tr h="609600">
                <a:tc>
                  <a:txBody>
                    <a:bodyPr/>
                    <a:lstStyle/>
                    <a:p>
                      <a:pPr algn="ctr"/>
                      <a:r>
                        <a:rPr kumimoji="1" lang="ja-JP" altLang="en-US" sz="1200" b="1" dirty="0">
                          <a:latin typeface="Meiryo UI" panose="020B0604030504040204" pitchFamily="50" charset="-128"/>
                          <a:ea typeface="Meiryo UI" panose="020B0604030504040204" pitchFamily="50" charset="-128"/>
                        </a:rPr>
                        <a:t>警戒レベル</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800" b="1" dirty="0">
                          <a:latin typeface="Meiryo UI" panose="020B0604030504040204" pitchFamily="50" charset="-128"/>
                          <a:ea typeface="Meiryo UI" panose="020B0604030504040204" pitchFamily="50" charset="-128"/>
                        </a:rPr>
                        <a:t>レベル２</a:t>
                      </a:r>
                      <a:endParaRPr kumimoji="1" lang="en-US" altLang="ja-JP" sz="1800" b="1" dirty="0">
                        <a:latin typeface="Meiryo UI" panose="020B0604030504040204" pitchFamily="50" charset="-128"/>
                        <a:ea typeface="Meiryo UI" panose="020B0604030504040204" pitchFamily="50" charset="-128"/>
                      </a:endParaRPr>
                    </a:p>
                    <a:p>
                      <a:pPr algn="ctr"/>
                      <a:r>
                        <a:rPr kumimoji="1" lang="ja-JP" altLang="en-US" sz="1800" b="1" dirty="0">
                          <a:latin typeface="Meiryo UI" panose="020B0604030504040204" pitchFamily="50" charset="-128"/>
                          <a:ea typeface="Meiryo UI" panose="020B0604030504040204" pitchFamily="50" charset="-128"/>
                        </a:rPr>
                        <a:t>土砂災害注意報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自らの避難行動を</a:t>
                      </a:r>
                      <a:endParaRPr lang="en-US" altLang="ja-JP" sz="16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rPr>
                        <a:t>確認する</a:t>
                      </a:r>
                      <a:endParaRPr 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951932"/>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a:latin typeface="Meiryo UI" panose="020B0604030504040204" pitchFamily="50" charset="-128"/>
                          <a:ea typeface="Meiryo UI" panose="020B0604030504040204" pitchFamily="50" charset="-128"/>
                        </a:rPr>
                        <a:t>早期注意情報</a:t>
                      </a:r>
                      <a:endParaRPr kumimoji="1" lang="ja-JP" altLang="en-US" sz="2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災害への心構えを</a:t>
                      </a:r>
                      <a:endParaRPr kumimoji="1" lang="en-US" altLang="ja-JP" sz="16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431626"/>
                  </a:ext>
                </a:extLst>
              </a:tr>
            </a:tbl>
          </a:graphicData>
        </a:graphic>
      </p:graphicFrame>
      <p:sp>
        <p:nvSpPr>
          <p:cNvPr id="24" name="スライド番号プレースホルダー 1">
            <a:extLst>
              <a:ext uri="{FF2B5EF4-FFF2-40B4-BE49-F238E27FC236}">
                <a16:creationId xmlns:a16="http://schemas.microsoft.com/office/drawing/2014/main" id="{7B0E99F7-EEBE-6DDD-C0A9-98F0FEE00206}"/>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7</a:t>
            </a:fld>
            <a:endParaRPr lang="en-US" altLang="ja-JP" sz="200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A65F5DA7-6ECE-5188-6223-FD467F2CBDAC}"/>
              </a:ext>
            </a:extLst>
          </p:cNvPr>
          <p:cNvSpPr txBox="1"/>
          <p:nvPr/>
        </p:nvSpPr>
        <p:spPr>
          <a:xfrm>
            <a:off x="5800009" y="5461366"/>
            <a:ext cx="3107423" cy="923330"/>
          </a:xfrm>
          <a:prstGeom prst="rect">
            <a:avLst/>
          </a:prstGeom>
          <a:noFill/>
        </p:spPr>
        <p:txBody>
          <a:bodyPr wrap="square">
            <a:spAutoFit/>
          </a:bodyPr>
          <a:lstStyle/>
          <a:p>
            <a:pPr algn="ct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月豪雨</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広島県広島市の土砂災害</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（写真：気象庁職員撮影）</a:t>
            </a:r>
            <a:endParaRPr lang="ja-JP" altLang="en-US"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040A847-2A2E-671F-CF36-C153B6948781}"/>
              </a:ext>
            </a:extLst>
          </p:cNvPr>
          <p:cNvPicPr>
            <a:picLocks noChangeAspect="1"/>
          </p:cNvPicPr>
          <p:nvPr/>
        </p:nvPicPr>
        <p:blipFill>
          <a:blip r:embed="rId3"/>
          <a:stretch>
            <a:fillRect/>
          </a:stretch>
        </p:blipFill>
        <p:spPr>
          <a:xfrm>
            <a:off x="5800009" y="3038475"/>
            <a:ext cx="3107423" cy="2325445"/>
          </a:xfrm>
          <a:prstGeom prst="rect">
            <a:avLst/>
          </a:prstGeom>
        </p:spPr>
      </p:pic>
    </p:spTree>
    <p:extLst>
      <p:ext uri="{BB962C8B-B14F-4D97-AF65-F5344CB8AC3E}">
        <p14:creationId xmlns:p14="http://schemas.microsoft.com/office/powerpoint/2010/main" val="109137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32EBA-CF0D-23AE-F532-E661D8B21806}"/>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AED76D97-BCDA-682C-4558-80E81AF3A1D3}"/>
              </a:ext>
            </a:extLst>
          </p:cNvPr>
          <p:cNvPicPr>
            <a:picLocks noChangeAspect="1"/>
          </p:cNvPicPr>
          <p:nvPr/>
        </p:nvPicPr>
        <p:blipFill>
          <a:blip r:embed="rId3"/>
          <a:stretch>
            <a:fillRect/>
          </a:stretch>
        </p:blipFill>
        <p:spPr>
          <a:xfrm>
            <a:off x="759229" y="2166229"/>
            <a:ext cx="7625540" cy="4453646"/>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6105C710-0504-B542-E5F2-094EC0B26426}"/>
              </a:ext>
            </a:extLst>
          </p:cNvPr>
          <p:cNvSpPr>
            <a:spLocks noGrp="1"/>
          </p:cNvSpPr>
          <p:nvPr>
            <p:ph type="title"/>
          </p:nvPr>
        </p:nvSpPr>
        <p:spPr/>
        <p:txBody>
          <a:bodyPr/>
          <a:lstStyle/>
          <a:p>
            <a:r>
              <a:rPr lang="ja-JP" altLang="en-US" dirty="0"/>
              <a:t>土砂</a:t>
            </a:r>
            <a:r>
              <a:rPr kumimoji="1" lang="ja-JP" altLang="en-US" dirty="0"/>
              <a:t>キキクル</a:t>
            </a:r>
          </a:p>
        </p:txBody>
      </p:sp>
      <p:sp>
        <p:nvSpPr>
          <p:cNvPr id="16" name="テキスト ボックス 15">
            <a:extLst>
              <a:ext uri="{FF2B5EF4-FFF2-40B4-BE49-F238E27FC236}">
                <a16:creationId xmlns:a16="http://schemas.microsoft.com/office/drawing/2014/main" id="{3E1B19A6-9009-6A4D-DDAA-81619E6DBDF6}"/>
              </a:ext>
            </a:extLst>
          </p:cNvPr>
          <p:cNvSpPr txBox="1"/>
          <p:nvPr/>
        </p:nvSpPr>
        <p:spPr>
          <a:xfrm>
            <a:off x="236567" y="797928"/>
            <a:ext cx="8670865" cy="1077218"/>
          </a:xfrm>
          <a:prstGeom prst="rect">
            <a:avLst/>
          </a:prstGeom>
          <a:noFill/>
          <a:ln w="19050">
            <a:solidFill>
              <a:srgbClr val="B0E0F0"/>
            </a:solidFill>
          </a:ln>
        </p:spPr>
        <p:txBody>
          <a:bodyPr wrap="square" rtlCol="0">
            <a:spAutoFit/>
          </a:bodyPr>
          <a:lstStyle/>
          <a:p>
            <a:pPr lvl="0" fontAlgn="auto">
              <a:spcBef>
                <a:spcPts val="0"/>
              </a:spcBef>
              <a:spcAft>
                <a:spcPts val="0"/>
              </a:spcAft>
              <a:defRPr/>
            </a:pPr>
            <a:r>
              <a:rPr kumimoji="1" lang="ja-JP" altLang="en-US"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どこで土砂災害の危険度が高まっているか</a:t>
            </a:r>
            <a:br>
              <a:rPr kumimoji="1" lang="en-US" altLang="ja-JP"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3200" i="0" u="heavy"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土砂キキクルで確認</a:t>
            </a:r>
            <a:r>
              <a:rPr kumimoji="1" lang="ja-JP" altLang="en-US" sz="3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してください</a:t>
            </a:r>
            <a:r>
              <a:rPr lang="ja-JP" altLang="en-US" sz="3200" dirty="0">
                <a:solidFill>
                  <a:prstClr val="black"/>
                </a:solidFill>
                <a:latin typeface="Meiryo UI" panose="020B0604030504040204" pitchFamily="50" charset="-128"/>
                <a:ea typeface="Meiryo UI" panose="020B0604030504040204" pitchFamily="50" charset="-128"/>
              </a:rPr>
              <a:t>。</a:t>
            </a:r>
            <a:endParaRPr lang="en-US" altLang="ja-JP" sz="3200" dirty="0">
              <a:solidFill>
                <a:prstClr val="black"/>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38988FD1-CF61-204D-F3CB-8F082D4B09D7}"/>
              </a:ext>
            </a:extLst>
          </p:cNvPr>
          <p:cNvPicPr>
            <a:picLocks noChangeAspect="1"/>
          </p:cNvPicPr>
          <p:nvPr/>
        </p:nvPicPr>
        <p:blipFill>
          <a:blip r:embed="rId4"/>
          <a:stretch>
            <a:fillRect/>
          </a:stretch>
        </p:blipFill>
        <p:spPr>
          <a:xfrm>
            <a:off x="5773814" y="5466469"/>
            <a:ext cx="2703292" cy="1045362"/>
          </a:xfrm>
          <a:prstGeom prst="rect">
            <a:avLst/>
          </a:prstGeom>
        </p:spPr>
      </p:pic>
      <p:pic>
        <p:nvPicPr>
          <p:cNvPr id="4" name="図 3">
            <a:extLst>
              <a:ext uri="{FF2B5EF4-FFF2-40B4-BE49-F238E27FC236}">
                <a16:creationId xmlns:a16="http://schemas.microsoft.com/office/drawing/2014/main" id="{BDACBEAE-6EDC-4EBB-C7C1-764C2480EF25}"/>
              </a:ext>
            </a:extLst>
          </p:cNvPr>
          <p:cNvPicPr>
            <a:picLocks noChangeAspect="1"/>
          </p:cNvPicPr>
          <p:nvPr/>
        </p:nvPicPr>
        <p:blipFill>
          <a:blip r:embed="rId5"/>
          <a:stretch>
            <a:fillRect/>
          </a:stretch>
        </p:blipFill>
        <p:spPr>
          <a:xfrm>
            <a:off x="7859949" y="868850"/>
            <a:ext cx="941151" cy="957788"/>
          </a:xfrm>
          <a:prstGeom prst="rect">
            <a:avLst/>
          </a:prstGeom>
        </p:spPr>
      </p:pic>
      <p:sp>
        <p:nvSpPr>
          <p:cNvPr id="7" name="スライド番号プレースホルダー 1">
            <a:extLst>
              <a:ext uri="{FF2B5EF4-FFF2-40B4-BE49-F238E27FC236}">
                <a16:creationId xmlns:a16="http://schemas.microsoft.com/office/drawing/2014/main" id="{55ACF882-599B-164A-9808-2000F488F5C3}"/>
              </a:ext>
            </a:extLst>
          </p:cNvPr>
          <p:cNvSpPr>
            <a:spLocks noGrp="1"/>
          </p:cNvSpPr>
          <p:nvPr>
            <p:ph type="sldNum" sz="quarter" idx="12"/>
          </p:nvPr>
        </p:nvSpPr>
        <p:spPr>
          <a:xfrm>
            <a:off x="8477106" y="6381750"/>
            <a:ext cx="666894" cy="476250"/>
          </a:xfrm>
        </p:spPr>
        <p:txBody>
          <a:bodyPr anchor="b"/>
          <a:lstStyle/>
          <a:p>
            <a:pPr>
              <a:defRPr/>
            </a:pPr>
            <a:fld id="{DE9C2EA1-6911-4BAC-954D-0A2DD024DDCF}" type="slidenum">
              <a:rPr lang="en-US" altLang="ja-JP" sz="2000" smtClean="0">
                <a:latin typeface="Meiryo UI" panose="020B0604030504040204" pitchFamily="50" charset="-128"/>
                <a:ea typeface="Meiryo UI" panose="020B0604030504040204" pitchFamily="50" charset="-128"/>
              </a:rPr>
              <a:pPr>
                <a:defRPr/>
              </a:pPr>
              <a:t>8</a:t>
            </a:fld>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87195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497B0"/>
        </a:solidFill>
        <a:ln>
          <a:noFill/>
        </a:ln>
      </a:spPr>
      <a:bodyPr rtlCol="0" anchor="ctr"/>
      <a:lstStyle>
        <a:defPPr algn="ctr">
          <a:defRPr sz="1286"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2.xml><?xml version="1.0" encoding="utf-8"?>
<a:theme xmlns:a="http://schemas.openxmlformats.org/drawingml/2006/main" name="10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060"/>
        </a:solidFill>
        <a:ln w="38100">
          <a:noFill/>
          <a:prstDash val="sysDash"/>
          <a:round/>
          <a:headEnd/>
          <a:tailEnd/>
        </a:ln>
        <a:effectLst/>
      </a:spPr>
      <a:bodyPr wrap="square" lIns="91422" tIns="45710" rIns="91422" bIns="45710" rtlCol="0" anchor="ctr" anchorCtr="0">
        <a:noAutofit/>
      </a:bodyPr>
      <a:lstStyle>
        <a:defPPr>
          <a:tabLst>
            <a:tab pos="3136900" algn="ctr"/>
          </a:tabLst>
          <a:defRPr kumimoji="1"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9CB204A84C55E4EAF988FB7B0A051B3" ma:contentTypeVersion="14" ma:contentTypeDescription="新しいドキュメントを作成します。" ma:contentTypeScope="" ma:versionID="5dd83ea80464a755c373be008b21b7bf">
  <xsd:schema xmlns:xsd="http://www.w3.org/2001/XMLSchema" xmlns:xs="http://www.w3.org/2001/XMLSchema" xmlns:p="http://schemas.microsoft.com/office/2006/metadata/properties" xmlns:ns2="893a466f-6d2b-4076-a735-d90ebfe2f74f" targetNamespace="http://schemas.microsoft.com/office/2006/metadata/properties" ma:root="true" ma:fieldsID="ad7dcdaa762701978685fcb67c18d8b7" ns2:_="">
    <xsd:import namespace="893a466f-6d2b-4076-a735-d90ebfe2f7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a466f-6d2b-4076-a735-d90ebfe2f7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D6C23-10B3-49D5-9099-F276BB8FC45D}">
  <ds:schemaRef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893a466f-6d2b-4076-a735-d90ebfe2f74f"/>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5189F67-8780-4B28-B016-D8259D17D0A9}">
  <ds:schemaRefs>
    <ds:schemaRef ds:uri="893a466f-6d2b-4076-a735-d90ebfe2f7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FCBB2B-B99C-4CE9-906B-50CFF8C24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4414</TotalTime>
  <Words>3464</Words>
  <PresentationFormat>画面に合わせる (4:3)</PresentationFormat>
  <Paragraphs>354</Paragraphs>
  <Slides>13</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13</vt:i4>
      </vt:variant>
    </vt:vector>
  </HeadingPairs>
  <TitlesOfParts>
    <vt:vector size="25" baseType="lpstr">
      <vt:lpstr>BIZ UDPゴシック</vt:lpstr>
      <vt:lpstr>HGP創英角ｺﾞｼｯｸUB</vt:lpstr>
      <vt:lpstr>Meiryo UI</vt:lpstr>
      <vt:lpstr>Arial</vt:lpstr>
      <vt:lpstr>Calibri</vt:lpstr>
      <vt:lpstr>Times New Roman</vt:lpstr>
      <vt:lpstr>Wingdings</vt:lpstr>
      <vt:lpstr>標準デザイン</vt:lpstr>
      <vt:lpstr>10_標準デザイン</vt:lpstr>
      <vt:lpstr>1_標準デザイン</vt:lpstr>
      <vt:lpstr>2_blank</vt:lpstr>
      <vt:lpstr>1_blank</vt:lpstr>
      <vt:lpstr>新たな気象警報・注意報</vt:lpstr>
      <vt:lpstr>PowerPoint プレゼンテーション</vt:lpstr>
      <vt:lpstr>PowerPoint プレゼンテーション</vt:lpstr>
      <vt:lpstr>PowerPoint プレゼンテーション</vt:lpstr>
      <vt:lpstr>河川氾濫の警報・注意報　※河川ごとに発表</vt:lpstr>
      <vt:lpstr>大雨の警報・注意報　※市町村ごとに発表</vt:lpstr>
      <vt:lpstr>大雨キキクル　（浸水キキクル＋洪水キキクル）</vt:lpstr>
      <vt:lpstr>土砂災害の警報・注意報　※市町村ごとに発表</vt:lpstr>
      <vt:lpstr>土砂キキクル</vt:lpstr>
      <vt:lpstr>高潮の警報・注意報　※市町村ごとに発表</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2026-05-14T08:49:56Z</cp:lastPrinted>
  <dcterms:created xsi:type="dcterms:W3CDTF">2025-12-26T05:17:12Z</dcterms:created>
  <dcterms:modified xsi:type="dcterms:W3CDTF">2026-06-07T23:49:45Z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0x010100C9CB204A84C55E4EAF988FB7B0A051B3</vt:lpwstr>
  </property>
  <property fmtid="{D5CDD505-2E9C-101B-9397-08002B2CF9AE}" pid="3" name="MediaServiceImageTags">
    <vt:lpwstr/>
  </property>
</Properties>
</file>