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8"/>
  </p:notesMasterIdLst>
  <p:sldIdLst>
    <p:sldId id="389" r:id="rId5"/>
    <p:sldId id="391" r:id="rId6"/>
    <p:sldId id="387" r:id="rId7"/>
  </p:sldIdLst>
  <p:sldSz cx="7559675" cy="1069181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0"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700"/>
    <a:srgbClr val="FF2800"/>
    <a:srgbClr val="AA00AA"/>
    <a:srgbClr val="2F6A4F"/>
    <a:srgbClr val="008000"/>
    <a:srgbClr val="1B5138"/>
    <a:srgbClr val="003300"/>
    <a:srgbClr val="006600"/>
    <a:srgbClr val="FFE830"/>
    <a:srgbClr val="096D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CB3077-C502-4E57-9158-FACA95BDA43A}" v="1" dt="2026-02-25T02:31:33.363"/>
    <p1510:client id="{35EBB3B7-AA0A-4D2B-B196-FEAE628CD6CD}" v="18" dt="2026-02-25T12:14:23.7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autoAdjust="0"/>
    <p:restoredTop sz="95374" autoAdjust="0"/>
  </p:normalViewPr>
  <p:slideViewPr>
    <p:cSldViewPr snapToGrid="0">
      <p:cViewPr varScale="1">
        <p:scale>
          <a:sx n="75" d="100"/>
          <a:sy n="75" d="100"/>
        </p:scale>
        <p:origin x="3336" y="48"/>
      </p:cViewPr>
      <p:guideLst>
        <p:guide orient="horz" pos="3400"/>
        <p:guide pos="238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和田 豊(WADA Yutaka)" userId="fa20f35b-555e-422c-8541-2d2fa1aa8ec6" providerId="ADAL" clId="{D009BA85-02CA-47E6-89EE-55578FDA8C57}"/>
    <pc:docChg chg="undo custSel addSld delSld modSld sldOrd">
      <pc:chgData name="和田 豊(WADA Yutaka)" userId="fa20f35b-555e-422c-8541-2d2fa1aa8ec6" providerId="ADAL" clId="{D009BA85-02CA-47E6-89EE-55578FDA8C57}" dt="2026-02-25T04:23:14.975" v="500" actId="47"/>
      <pc:docMkLst>
        <pc:docMk/>
      </pc:docMkLst>
      <pc:sldChg chg="addSp modSp del mod">
        <pc:chgData name="和田 豊(WADA Yutaka)" userId="fa20f35b-555e-422c-8541-2d2fa1aa8ec6" providerId="ADAL" clId="{D009BA85-02CA-47E6-89EE-55578FDA8C57}" dt="2026-02-24T01:07:53.147" v="492" actId="47"/>
        <pc:sldMkLst>
          <pc:docMk/>
          <pc:sldMk cId="1151666286" sldId="381"/>
        </pc:sldMkLst>
      </pc:sldChg>
      <pc:sldChg chg="addSp modSp del mod">
        <pc:chgData name="和田 豊(WADA Yutaka)" userId="fa20f35b-555e-422c-8541-2d2fa1aa8ec6" providerId="ADAL" clId="{D009BA85-02CA-47E6-89EE-55578FDA8C57}" dt="2026-02-24T01:07:58.383" v="494" actId="47"/>
        <pc:sldMkLst>
          <pc:docMk/>
          <pc:sldMk cId="130782431" sldId="384"/>
        </pc:sldMkLst>
      </pc:sldChg>
      <pc:sldChg chg="addSp delSp modSp mod">
        <pc:chgData name="和田 豊(WADA Yutaka)" userId="fa20f35b-555e-422c-8541-2d2fa1aa8ec6" providerId="ADAL" clId="{D009BA85-02CA-47E6-89EE-55578FDA8C57}" dt="2026-02-16T07:25:29.453" v="491" actId="14100"/>
        <pc:sldMkLst>
          <pc:docMk/>
          <pc:sldMk cId="3939287353" sldId="387"/>
        </pc:sldMkLst>
        <pc:spChg chg="add mod">
          <ac:chgData name="和田 豊(WADA Yutaka)" userId="fa20f35b-555e-422c-8541-2d2fa1aa8ec6" providerId="ADAL" clId="{D009BA85-02CA-47E6-89EE-55578FDA8C57}" dt="2026-02-16T07:25:21.235" v="489" actId="1076"/>
          <ac:spMkLst>
            <pc:docMk/>
            <pc:sldMk cId="3939287353" sldId="387"/>
            <ac:spMk id="3" creationId="{70A67C6D-BDB6-9466-692E-B56CD7EFD7D4}"/>
          </ac:spMkLst>
        </pc:spChg>
        <pc:spChg chg="add mod">
          <ac:chgData name="和田 豊(WADA Yutaka)" userId="fa20f35b-555e-422c-8541-2d2fa1aa8ec6" providerId="ADAL" clId="{D009BA85-02CA-47E6-89EE-55578FDA8C57}" dt="2026-02-16T07:25:21.235" v="489" actId="1076"/>
          <ac:spMkLst>
            <pc:docMk/>
            <pc:sldMk cId="3939287353" sldId="387"/>
            <ac:spMk id="6" creationId="{BD35FCD3-E2D6-0363-5603-33417F43774D}"/>
          </ac:spMkLst>
        </pc:spChg>
        <pc:spChg chg="add mod">
          <ac:chgData name="和田 豊(WADA Yutaka)" userId="fa20f35b-555e-422c-8541-2d2fa1aa8ec6" providerId="ADAL" clId="{D009BA85-02CA-47E6-89EE-55578FDA8C57}" dt="2026-02-16T07:25:21.235" v="489" actId="1076"/>
          <ac:spMkLst>
            <pc:docMk/>
            <pc:sldMk cId="3939287353" sldId="387"/>
            <ac:spMk id="7" creationId="{5522C4ED-CCE2-752E-744D-23B2BEBF5D88}"/>
          </ac:spMkLst>
        </pc:spChg>
        <pc:spChg chg="add mod">
          <ac:chgData name="和田 豊(WADA Yutaka)" userId="fa20f35b-555e-422c-8541-2d2fa1aa8ec6" providerId="ADAL" clId="{D009BA85-02CA-47E6-89EE-55578FDA8C57}" dt="2026-02-16T07:25:21.235" v="489" actId="1076"/>
          <ac:spMkLst>
            <pc:docMk/>
            <pc:sldMk cId="3939287353" sldId="387"/>
            <ac:spMk id="9" creationId="{FE017AC6-D049-268C-8DC2-487D3474F6D7}"/>
          </ac:spMkLst>
        </pc:spChg>
        <pc:spChg chg="add mod">
          <ac:chgData name="和田 豊(WADA Yutaka)" userId="fa20f35b-555e-422c-8541-2d2fa1aa8ec6" providerId="ADAL" clId="{D009BA85-02CA-47E6-89EE-55578FDA8C57}" dt="2026-02-16T07:24:01.100" v="476" actId="1036"/>
          <ac:spMkLst>
            <pc:docMk/>
            <pc:sldMk cId="3939287353" sldId="387"/>
            <ac:spMk id="12" creationId="{EC03FD37-69BB-E657-1C95-D15CA8BE5DC4}"/>
          </ac:spMkLst>
        </pc:spChg>
        <pc:spChg chg="mod">
          <ac:chgData name="和田 豊(WADA Yutaka)" userId="fa20f35b-555e-422c-8541-2d2fa1aa8ec6" providerId="ADAL" clId="{D009BA85-02CA-47E6-89EE-55578FDA8C57}" dt="2026-02-16T07:11:16.398" v="270" actId="1076"/>
          <ac:spMkLst>
            <pc:docMk/>
            <pc:sldMk cId="3939287353" sldId="387"/>
            <ac:spMk id="14" creationId="{16E873B6-EE1C-AE6C-4F45-D05FD6D8BB73}"/>
          </ac:spMkLst>
        </pc:spChg>
        <pc:spChg chg="add mod ord">
          <ac:chgData name="和田 豊(WADA Yutaka)" userId="fa20f35b-555e-422c-8541-2d2fa1aa8ec6" providerId="ADAL" clId="{D009BA85-02CA-47E6-89EE-55578FDA8C57}" dt="2026-02-16T07:25:29.453" v="491" actId="14100"/>
          <ac:spMkLst>
            <pc:docMk/>
            <pc:sldMk cId="3939287353" sldId="387"/>
            <ac:spMk id="15" creationId="{E8CC38B3-CC8E-D50D-5224-1860B2CDEE02}"/>
          </ac:spMkLst>
        </pc:spChg>
        <pc:spChg chg="add mod">
          <ac:chgData name="和田 豊(WADA Yutaka)" userId="fa20f35b-555e-422c-8541-2d2fa1aa8ec6" providerId="ADAL" clId="{D009BA85-02CA-47E6-89EE-55578FDA8C57}" dt="2026-02-16T07:10:57.593" v="254" actId="571"/>
          <ac:spMkLst>
            <pc:docMk/>
            <pc:sldMk cId="3939287353" sldId="387"/>
            <ac:spMk id="16" creationId="{50E5793D-56C0-22FF-CD4A-430CC9EF61CB}"/>
          </ac:spMkLst>
        </pc:spChg>
        <pc:spChg chg="add mod">
          <ac:chgData name="和田 豊(WADA Yutaka)" userId="fa20f35b-555e-422c-8541-2d2fa1aa8ec6" providerId="ADAL" clId="{D009BA85-02CA-47E6-89EE-55578FDA8C57}" dt="2026-02-16T07:24:01.100" v="476" actId="1036"/>
          <ac:spMkLst>
            <pc:docMk/>
            <pc:sldMk cId="3939287353" sldId="387"/>
            <ac:spMk id="17" creationId="{0A5C7083-2424-0CF2-45A2-54FD6F7633BF}"/>
          </ac:spMkLst>
        </pc:spChg>
        <pc:spChg chg="add mod">
          <ac:chgData name="和田 豊(WADA Yutaka)" userId="fa20f35b-555e-422c-8541-2d2fa1aa8ec6" providerId="ADAL" clId="{D009BA85-02CA-47E6-89EE-55578FDA8C57}" dt="2026-02-16T07:24:01.100" v="476" actId="1036"/>
          <ac:spMkLst>
            <pc:docMk/>
            <pc:sldMk cId="3939287353" sldId="387"/>
            <ac:spMk id="18" creationId="{1904FAD8-14EB-6DE2-0C3E-F05DA47BF987}"/>
          </ac:spMkLst>
        </pc:spChg>
        <pc:spChg chg="add mod">
          <ac:chgData name="和田 豊(WADA Yutaka)" userId="fa20f35b-555e-422c-8541-2d2fa1aa8ec6" providerId="ADAL" clId="{D009BA85-02CA-47E6-89EE-55578FDA8C57}" dt="2026-02-16T07:24:01.100" v="476" actId="1036"/>
          <ac:spMkLst>
            <pc:docMk/>
            <pc:sldMk cId="3939287353" sldId="387"/>
            <ac:spMk id="19" creationId="{45952A02-711E-CA56-578E-6F5C38211AF0}"/>
          </ac:spMkLst>
        </pc:spChg>
        <pc:spChg chg="add mod">
          <ac:chgData name="和田 豊(WADA Yutaka)" userId="fa20f35b-555e-422c-8541-2d2fa1aa8ec6" providerId="ADAL" clId="{D009BA85-02CA-47E6-89EE-55578FDA8C57}" dt="2026-02-16T07:13:54.499" v="334" actId="1038"/>
          <ac:spMkLst>
            <pc:docMk/>
            <pc:sldMk cId="3939287353" sldId="387"/>
            <ac:spMk id="20" creationId="{0682AF22-052A-A528-FAD6-07BF6053DD95}"/>
          </ac:spMkLst>
        </pc:spChg>
        <pc:spChg chg="add mod">
          <ac:chgData name="和田 豊(WADA Yutaka)" userId="fa20f35b-555e-422c-8541-2d2fa1aa8ec6" providerId="ADAL" clId="{D009BA85-02CA-47E6-89EE-55578FDA8C57}" dt="2026-02-16T07:24:01.100" v="476" actId="1036"/>
          <ac:spMkLst>
            <pc:docMk/>
            <pc:sldMk cId="3939287353" sldId="387"/>
            <ac:spMk id="23" creationId="{84716479-992E-8217-9C77-936FB50E917B}"/>
          </ac:spMkLst>
        </pc:spChg>
        <pc:spChg chg="mod">
          <ac:chgData name="和田 豊(WADA Yutaka)" userId="fa20f35b-555e-422c-8541-2d2fa1aa8ec6" providerId="ADAL" clId="{D009BA85-02CA-47E6-89EE-55578FDA8C57}" dt="2026-02-16T07:22:30.232" v="431" actId="1076"/>
          <ac:spMkLst>
            <pc:docMk/>
            <pc:sldMk cId="3939287353" sldId="387"/>
            <ac:spMk id="33" creationId="{B778B49A-E30E-37AC-9B98-A8014A092502}"/>
          </ac:spMkLst>
        </pc:spChg>
        <pc:spChg chg="mod">
          <ac:chgData name="和田 豊(WADA Yutaka)" userId="fa20f35b-555e-422c-8541-2d2fa1aa8ec6" providerId="ADAL" clId="{D009BA85-02CA-47E6-89EE-55578FDA8C57}" dt="2026-02-16T07:22:30.232" v="431" actId="1076"/>
          <ac:spMkLst>
            <pc:docMk/>
            <pc:sldMk cId="3939287353" sldId="387"/>
            <ac:spMk id="37" creationId="{55EA1155-3220-97E4-CCF6-CCD6FA2DEC62}"/>
          </ac:spMkLst>
        </pc:spChg>
        <pc:spChg chg="mod">
          <ac:chgData name="和田 豊(WADA Yutaka)" userId="fa20f35b-555e-422c-8541-2d2fa1aa8ec6" providerId="ADAL" clId="{D009BA85-02CA-47E6-89EE-55578FDA8C57}" dt="2026-02-16T07:22:30.232" v="431" actId="1076"/>
          <ac:spMkLst>
            <pc:docMk/>
            <pc:sldMk cId="3939287353" sldId="387"/>
            <ac:spMk id="63" creationId="{03E66E5A-473B-9C9A-1F69-B8B69EC5F157}"/>
          </ac:spMkLst>
        </pc:spChg>
        <pc:spChg chg="mod">
          <ac:chgData name="和田 豊(WADA Yutaka)" userId="fa20f35b-555e-422c-8541-2d2fa1aa8ec6" providerId="ADAL" clId="{D009BA85-02CA-47E6-89EE-55578FDA8C57}" dt="2026-02-16T07:23:54.873" v="465" actId="14100"/>
          <ac:spMkLst>
            <pc:docMk/>
            <pc:sldMk cId="3939287353" sldId="387"/>
            <ac:spMk id="238" creationId="{B7ABE6BA-818C-BDC8-716E-B77F723F04D2}"/>
          </ac:spMkLst>
        </pc:spChg>
        <pc:spChg chg="mod">
          <ac:chgData name="和田 豊(WADA Yutaka)" userId="fa20f35b-555e-422c-8541-2d2fa1aa8ec6" providerId="ADAL" clId="{D009BA85-02CA-47E6-89EE-55578FDA8C57}" dt="2026-02-16T07:24:15.280" v="477" actId="1076"/>
          <ac:spMkLst>
            <pc:docMk/>
            <pc:sldMk cId="3939287353" sldId="387"/>
            <ac:spMk id="244" creationId="{DBC16210-A6FF-32FF-8CCB-8AF7AF5D6B00}"/>
          </ac:spMkLst>
        </pc:spChg>
        <pc:spChg chg="mod">
          <ac:chgData name="和田 豊(WADA Yutaka)" userId="fa20f35b-555e-422c-8541-2d2fa1aa8ec6" providerId="ADAL" clId="{D009BA85-02CA-47E6-89EE-55578FDA8C57}" dt="2026-02-16T07:23:13.855" v="457" actId="1076"/>
          <ac:spMkLst>
            <pc:docMk/>
            <pc:sldMk cId="3939287353" sldId="387"/>
            <ac:spMk id="245" creationId="{46C37EA5-FF4A-EBF7-8F73-975FCB00EFC3}"/>
          </ac:spMkLst>
        </pc:spChg>
        <pc:spChg chg="mod">
          <ac:chgData name="和田 豊(WADA Yutaka)" userId="fa20f35b-555e-422c-8541-2d2fa1aa8ec6" providerId="ADAL" clId="{D009BA85-02CA-47E6-89EE-55578FDA8C57}" dt="2026-02-16T07:24:55.640" v="485" actId="1076"/>
          <ac:spMkLst>
            <pc:docMk/>
            <pc:sldMk cId="3939287353" sldId="387"/>
            <ac:spMk id="255" creationId="{7FFAD56A-A09D-90E8-866F-763795179A8F}"/>
          </ac:spMkLst>
        </pc:spChg>
        <pc:spChg chg="mod">
          <ac:chgData name="和田 豊(WADA Yutaka)" userId="fa20f35b-555e-422c-8541-2d2fa1aa8ec6" providerId="ADAL" clId="{D009BA85-02CA-47E6-89EE-55578FDA8C57}" dt="2026-02-16T07:25:00.263" v="486" actId="1076"/>
          <ac:spMkLst>
            <pc:docMk/>
            <pc:sldMk cId="3939287353" sldId="387"/>
            <ac:spMk id="2049" creationId="{3CD3A65E-7593-3C0F-39FB-2AA9108A8894}"/>
          </ac:spMkLst>
        </pc:spChg>
        <pc:spChg chg="mod">
          <ac:chgData name="和田 豊(WADA Yutaka)" userId="fa20f35b-555e-422c-8541-2d2fa1aa8ec6" providerId="ADAL" clId="{D009BA85-02CA-47E6-89EE-55578FDA8C57}" dt="2026-02-16T07:17:07.230" v="361" actId="1035"/>
          <ac:spMkLst>
            <pc:docMk/>
            <pc:sldMk cId="3939287353" sldId="387"/>
            <ac:spMk id="2054" creationId="{3151FDB4-23EB-48A6-446D-444A35F60B16}"/>
          </ac:spMkLst>
        </pc:spChg>
        <pc:spChg chg="mod">
          <ac:chgData name="和田 豊(WADA Yutaka)" userId="fa20f35b-555e-422c-8541-2d2fa1aa8ec6" providerId="ADAL" clId="{D009BA85-02CA-47E6-89EE-55578FDA8C57}" dt="2026-02-16T07:17:07.230" v="361" actId="1035"/>
          <ac:spMkLst>
            <pc:docMk/>
            <pc:sldMk cId="3939287353" sldId="387"/>
            <ac:spMk id="2063" creationId="{110DDD34-A607-5F6D-70BA-7D17784620E4}"/>
          </ac:spMkLst>
        </pc:spChg>
        <pc:spChg chg="mod">
          <ac:chgData name="和田 豊(WADA Yutaka)" userId="fa20f35b-555e-422c-8541-2d2fa1aa8ec6" providerId="ADAL" clId="{D009BA85-02CA-47E6-89EE-55578FDA8C57}" dt="2026-02-16T07:17:07.230" v="361" actId="1035"/>
          <ac:spMkLst>
            <pc:docMk/>
            <pc:sldMk cId="3939287353" sldId="387"/>
            <ac:spMk id="2065" creationId="{1D8ACA2B-9EF8-9515-B3F0-E30073929FC2}"/>
          </ac:spMkLst>
        </pc:spChg>
        <pc:spChg chg="mod">
          <ac:chgData name="和田 豊(WADA Yutaka)" userId="fa20f35b-555e-422c-8541-2d2fa1aa8ec6" providerId="ADAL" clId="{D009BA85-02CA-47E6-89EE-55578FDA8C57}" dt="2026-02-16T07:17:07.230" v="361" actId="1035"/>
          <ac:spMkLst>
            <pc:docMk/>
            <pc:sldMk cId="3939287353" sldId="387"/>
            <ac:spMk id="2066" creationId="{6FCBD3E9-445D-3FCC-17EF-B8F7C01D9886}"/>
          </ac:spMkLst>
        </pc:spChg>
        <pc:spChg chg="mod">
          <ac:chgData name="和田 豊(WADA Yutaka)" userId="fa20f35b-555e-422c-8541-2d2fa1aa8ec6" providerId="ADAL" clId="{D009BA85-02CA-47E6-89EE-55578FDA8C57}" dt="2026-02-16T07:24:26.053" v="479" actId="14100"/>
          <ac:spMkLst>
            <pc:docMk/>
            <pc:sldMk cId="3939287353" sldId="387"/>
            <ac:spMk id="2068" creationId="{404DA68B-DA20-B11A-C3AA-50B4EE1D94A5}"/>
          </ac:spMkLst>
        </pc:spChg>
        <pc:spChg chg="mod">
          <ac:chgData name="和田 豊(WADA Yutaka)" userId="fa20f35b-555e-422c-8541-2d2fa1aa8ec6" providerId="ADAL" clId="{D009BA85-02CA-47E6-89EE-55578FDA8C57}" dt="2026-02-16T07:24:33.388" v="480" actId="1076"/>
          <ac:spMkLst>
            <pc:docMk/>
            <pc:sldMk cId="3939287353" sldId="387"/>
            <ac:spMk id="2072" creationId="{741B3CF3-A684-824D-0BC5-7BC3D5498255}"/>
          </ac:spMkLst>
        </pc:spChg>
        <pc:spChg chg="mod">
          <ac:chgData name="和田 豊(WADA Yutaka)" userId="fa20f35b-555e-422c-8541-2d2fa1aa8ec6" providerId="ADAL" clId="{D009BA85-02CA-47E6-89EE-55578FDA8C57}" dt="2026-02-16T07:22:30.232" v="431" actId="1076"/>
          <ac:spMkLst>
            <pc:docMk/>
            <pc:sldMk cId="3939287353" sldId="387"/>
            <ac:spMk id="2074" creationId="{38452EE3-59C5-FC9A-FE3E-C9FB1341734A}"/>
          </ac:spMkLst>
        </pc:spChg>
        <pc:spChg chg="mod">
          <ac:chgData name="和田 豊(WADA Yutaka)" userId="fa20f35b-555e-422c-8541-2d2fa1aa8ec6" providerId="ADAL" clId="{D009BA85-02CA-47E6-89EE-55578FDA8C57}" dt="2026-02-16T07:24:15.280" v="477" actId="1076"/>
          <ac:spMkLst>
            <pc:docMk/>
            <pc:sldMk cId="3939287353" sldId="387"/>
            <ac:spMk id="2076" creationId="{43EA30F5-62DF-E119-971F-057AAE68D9E7}"/>
          </ac:spMkLst>
        </pc:spChg>
        <pc:spChg chg="mod">
          <ac:chgData name="和田 豊(WADA Yutaka)" userId="fa20f35b-555e-422c-8541-2d2fa1aa8ec6" providerId="ADAL" clId="{D009BA85-02CA-47E6-89EE-55578FDA8C57}" dt="2026-02-16T07:24:36.240" v="481" actId="1076"/>
          <ac:spMkLst>
            <pc:docMk/>
            <pc:sldMk cId="3939287353" sldId="387"/>
            <ac:spMk id="2077" creationId="{AEE0F398-7FBD-B5F6-EDE4-C24E9C702819}"/>
          </ac:spMkLst>
        </pc:spChg>
        <pc:spChg chg="mod">
          <ac:chgData name="和田 豊(WADA Yutaka)" userId="fa20f35b-555e-422c-8541-2d2fa1aa8ec6" providerId="ADAL" clId="{D009BA85-02CA-47E6-89EE-55578FDA8C57}" dt="2026-02-16T07:17:07.230" v="361" actId="1035"/>
          <ac:spMkLst>
            <pc:docMk/>
            <pc:sldMk cId="3939287353" sldId="387"/>
            <ac:spMk id="2079" creationId="{51AF074F-2EC6-9142-AB62-C2D5FD733198}"/>
          </ac:spMkLst>
        </pc:spChg>
        <pc:picChg chg="mod">
          <ac:chgData name="和田 豊(WADA Yutaka)" userId="fa20f35b-555e-422c-8541-2d2fa1aa8ec6" providerId="ADAL" clId="{D009BA85-02CA-47E6-89EE-55578FDA8C57}" dt="2026-02-16T07:21:58.423" v="429" actId="1076"/>
          <ac:picMkLst>
            <pc:docMk/>
            <pc:sldMk cId="3939287353" sldId="387"/>
            <ac:picMk id="4" creationId="{36FABF15-765D-4E62-3705-06231CED9CF2}"/>
          </ac:picMkLst>
        </pc:picChg>
        <pc:picChg chg="add mod">
          <ac:chgData name="和田 豊(WADA Yutaka)" userId="fa20f35b-555e-422c-8541-2d2fa1aa8ec6" providerId="ADAL" clId="{D009BA85-02CA-47E6-89EE-55578FDA8C57}" dt="2026-02-16T07:20:02.263" v="407" actId="1076"/>
          <ac:picMkLst>
            <pc:docMk/>
            <pc:sldMk cId="3939287353" sldId="387"/>
            <ac:picMk id="5" creationId="{CAF24852-2BC8-47B2-165F-C21C96937BD9}"/>
          </ac:picMkLst>
        </pc:picChg>
        <pc:picChg chg="add mod">
          <ac:chgData name="和田 豊(WADA Yutaka)" userId="fa20f35b-555e-422c-8541-2d2fa1aa8ec6" providerId="ADAL" clId="{D009BA85-02CA-47E6-89EE-55578FDA8C57}" dt="2026-02-16T07:18:19.056" v="380" actId="1076"/>
          <ac:picMkLst>
            <pc:docMk/>
            <pc:sldMk cId="3939287353" sldId="387"/>
            <ac:picMk id="11" creationId="{BA6AB062-57CF-0AD4-CCE3-33ECDE0D45B1}"/>
          </ac:picMkLst>
        </pc:picChg>
        <pc:picChg chg="mod">
          <ac:chgData name="和田 豊(WADA Yutaka)" userId="fa20f35b-555e-422c-8541-2d2fa1aa8ec6" providerId="ADAL" clId="{D009BA85-02CA-47E6-89EE-55578FDA8C57}" dt="2026-02-16T07:22:09.483" v="430" actId="1076"/>
          <ac:picMkLst>
            <pc:docMk/>
            <pc:sldMk cId="3939287353" sldId="387"/>
            <ac:picMk id="66" creationId="{F462CCD9-22A0-EAB0-F90A-6D9B3478B507}"/>
          </ac:picMkLst>
        </pc:picChg>
        <pc:picChg chg="mod">
          <ac:chgData name="和田 豊(WADA Yutaka)" userId="fa20f35b-555e-422c-8541-2d2fa1aa8ec6" providerId="ADAL" clId="{D009BA85-02CA-47E6-89EE-55578FDA8C57}" dt="2026-02-16T07:23:52.227" v="464" actId="1076"/>
          <ac:picMkLst>
            <pc:docMk/>
            <pc:sldMk cId="3939287353" sldId="387"/>
            <ac:picMk id="240" creationId="{6268DB29-A98A-CD8B-CD35-9BC49BFA08D9}"/>
          </ac:picMkLst>
        </pc:picChg>
        <pc:picChg chg="mod">
          <ac:chgData name="和田 豊(WADA Yutaka)" userId="fa20f35b-555e-422c-8541-2d2fa1aa8ec6" providerId="ADAL" clId="{D009BA85-02CA-47E6-89EE-55578FDA8C57}" dt="2026-02-16T07:24:15.280" v="477" actId="1076"/>
          <ac:picMkLst>
            <pc:docMk/>
            <pc:sldMk cId="3939287353" sldId="387"/>
            <ac:picMk id="246" creationId="{BDC43B70-65E7-6A0E-47ED-56B6805E754F}"/>
          </ac:picMkLst>
        </pc:picChg>
      </pc:sldChg>
      <pc:sldChg chg="addSp delSp modSp del">
        <pc:chgData name="和田 豊(WADA Yutaka)" userId="fa20f35b-555e-422c-8541-2d2fa1aa8ec6" providerId="ADAL" clId="{D009BA85-02CA-47E6-89EE-55578FDA8C57}" dt="2026-02-24T01:07:54.156" v="493" actId="47"/>
        <pc:sldMkLst>
          <pc:docMk/>
          <pc:sldMk cId="2915175055" sldId="388"/>
        </pc:sldMkLst>
      </pc:sldChg>
      <pc:sldChg chg="addSp delSp modSp add del mod">
        <pc:chgData name="和田 豊(WADA Yutaka)" userId="fa20f35b-555e-422c-8541-2d2fa1aa8ec6" providerId="ADAL" clId="{D009BA85-02CA-47E6-89EE-55578FDA8C57}" dt="2026-02-25T04:23:12.677" v="499" actId="47"/>
        <pc:sldMkLst>
          <pc:docMk/>
          <pc:sldMk cId="4174740734" sldId="389"/>
        </pc:sldMkLst>
      </pc:sldChg>
      <pc:sldChg chg="addSp modSp add del ord">
        <pc:chgData name="和田 豊(WADA Yutaka)" userId="fa20f35b-555e-422c-8541-2d2fa1aa8ec6" providerId="ADAL" clId="{D009BA85-02CA-47E6-89EE-55578FDA8C57}" dt="2026-02-24T01:08:01.124" v="495" actId="47"/>
        <pc:sldMkLst>
          <pc:docMk/>
          <pc:sldMk cId="522551690" sldId="390"/>
        </pc:sldMkLst>
      </pc:sldChg>
      <pc:sldChg chg="modSp add mod">
        <pc:chgData name="和田 豊(WADA Yutaka)" userId="fa20f35b-555e-422c-8541-2d2fa1aa8ec6" providerId="ADAL" clId="{D009BA85-02CA-47E6-89EE-55578FDA8C57}" dt="2026-02-16T07:08:59.417" v="232" actId="1038"/>
        <pc:sldMkLst>
          <pc:docMk/>
          <pc:sldMk cId="1337061979" sldId="391"/>
        </pc:sldMkLst>
        <pc:spChg chg="mod">
          <ac:chgData name="和田 豊(WADA Yutaka)" userId="fa20f35b-555e-422c-8541-2d2fa1aa8ec6" providerId="ADAL" clId="{D009BA85-02CA-47E6-89EE-55578FDA8C57}" dt="2026-02-16T07:08:59.417" v="232" actId="1038"/>
          <ac:spMkLst>
            <pc:docMk/>
            <pc:sldMk cId="1337061979" sldId="391"/>
            <ac:spMk id="36" creationId="{12DAAFEA-4A8E-A8FE-398D-CA8D6B00579A}"/>
          </ac:spMkLst>
        </pc:spChg>
        <pc:spChg chg="mod">
          <ac:chgData name="和田 豊(WADA Yutaka)" userId="fa20f35b-555e-422c-8541-2d2fa1aa8ec6" providerId="ADAL" clId="{D009BA85-02CA-47E6-89EE-55578FDA8C57}" dt="2026-02-16T07:08:59.417" v="232" actId="1038"/>
          <ac:spMkLst>
            <pc:docMk/>
            <pc:sldMk cId="1337061979" sldId="391"/>
            <ac:spMk id="173" creationId="{F85C8A54-FC7B-659A-0C66-3D632593B2A7}"/>
          </ac:spMkLst>
        </pc:spChg>
        <pc:spChg chg="mod">
          <ac:chgData name="和田 豊(WADA Yutaka)" userId="fa20f35b-555e-422c-8541-2d2fa1aa8ec6" providerId="ADAL" clId="{D009BA85-02CA-47E6-89EE-55578FDA8C57}" dt="2026-02-16T07:08:59.417" v="232" actId="1038"/>
          <ac:spMkLst>
            <pc:docMk/>
            <pc:sldMk cId="1337061979" sldId="391"/>
            <ac:spMk id="1077" creationId="{11A3B349-B4B5-5EAC-5D8D-A547EE8CE130}"/>
          </ac:spMkLst>
        </pc:spChg>
      </pc:sldChg>
      <pc:sldChg chg="add del">
        <pc:chgData name="和田 豊(WADA Yutaka)" userId="fa20f35b-555e-422c-8541-2d2fa1aa8ec6" providerId="ADAL" clId="{D009BA85-02CA-47E6-89EE-55578FDA8C57}" dt="2026-02-25T04:23:14.975" v="500" actId="47"/>
        <pc:sldMkLst>
          <pc:docMk/>
          <pc:sldMk cId="4055899636" sldId="392"/>
        </pc:sldMkLst>
      </pc:sldChg>
    </pc:docChg>
  </pc:docChgLst>
  <pc:docChgLst>
    <pc:chgData name="田中 秀一(TANAKA Shuichi)" userId="a3c0641e-7bb0-477d-95df-cc22344573fb" providerId="ADAL" clId="{8F25A3CC-70CF-4A9F-9B6D-66B61CB5E1C7}"/>
    <pc:docChg chg="undo custSel addSld modSld">
      <pc:chgData name="田中 秀一(TANAKA Shuichi)" userId="a3c0641e-7bb0-477d-95df-cc22344573fb" providerId="ADAL" clId="{8F25A3CC-70CF-4A9F-9B6D-66B61CB5E1C7}" dt="2026-02-25T02:33:07.252" v="25" actId="1076"/>
      <pc:docMkLst>
        <pc:docMk/>
      </pc:docMkLst>
      <pc:sldChg chg="modSp mod">
        <pc:chgData name="田中 秀一(TANAKA Shuichi)" userId="a3c0641e-7bb0-477d-95df-cc22344573fb" providerId="ADAL" clId="{8F25A3CC-70CF-4A9F-9B6D-66B61CB5E1C7}" dt="2026-02-25T02:33:07.252" v="25" actId="1076"/>
        <pc:sldMkLst>
          <pc:docMk/>
          <pc:sldMk cId="4174740734" sldId="389"/>
        </pc:sldMkLst>
        <pc:spChg chg="mod">
          <ac:chgData name="田中 秀一(TANAKA Shuichi)" userId="a3c0641e-7bb0-477d-95df-cc22344573fb" providerId="ADAL" clId="{8F25A3CC-70CF-4A9F-9B6D-66B61CB5E1C7}" dt="2026-02-25T02:32:24.074" v="18" actId="1076"/>
          <ac:spMkLst>
            <pc:docMk/>
            <pc:sldMk cId="4174740734" sldId="389"/>
            <ac:spMk id="2" creationId="{45C6CEA0-FC49-E86F-D023-7A949643945E}"/>
          </ac:spMkLst>
        </pc:spChg>
        <pc:spChg chg="mod">
          <ac:chgData name="田中 秀一(TANAKA Shuichi)" userId="a3c0641e-7bb0-477d-95df-cc22344573fb" providerId="ADAL" clId="{8F25A3CC-70CF-4A9F-9B6D-66B61CB5E1C7}" dt="2026-02-25T02:33:07.252" v="25" actId="1076"/>
          <ac:spMkLst>
            <pc:docMk/>
            <pc:sldMk cId="4174740734" sldId="389"/>
            <ac:spMk id="108" creationId="{7BCDF344-DD81-C44B-20EB-F105B7D90506}"/>
          </ac:spMkLst>
        </pc:spChg>
        <pc:spChg chg="mod">
          <ac:chgData name="田中 秀一(TANAKA Shuichi)" userId="a3c0641e-7bb0-477d-95df-cc22344573fb" providerId="ADAL" clId="{8F25A3CC-70CF-4A9F-9B6D-66B61CB5E1C7}" dt="2026-02-25T02:33:00.136" v="24" actId="1076"/>
          <ac:spMkLst>
            <pc:docMk/>
            <pc:sldMk cId="4174740734" sldId="389"/>
            <ac:spMk id="109" creationId="{36220DA4-5482-D496-1A44-99AE2B2B6A92}"/>
          </ac:spMkLst>
        </pc:spChg>
        <pc:spChg chg="mod">
          <ac:chgData name="田中 秀一(TANAKA Shuichi)" userId="a3c0641e-7bb0-477d-95df-cc22344573fb" providerId="ADAL" clId="{8F25A3CC-70CF-4A9F-9B6D-66B61CB5E1C7}" dt="2026-02-25T02:32:48.490" v="23" actId="1076"/>
          <ac:spMkLst>
            <pc:docMk/>
            <pc:sldMk cId="4174740734" sldId="389"/>
            <ac:spMk id="110" creationId="{9473DADB-B294-32D0-3AA5-5FCBCE946419}"/>
          </ac:spMkLst>
        </pc:spChg>
        <pc:spChg chg="mod">
          <ac:chgData name="田中 秀一(TANAKA Shuichi)" userId="a3c0641e-7bb0-477d-95df-cc22344573fb" providerId="ADAL" clId="{8F25A3CC-70CF-4A9F-9B6D-66B61CB5E1C7}" dt="2026-02-25T02:32:44.350" v="22" actId="1076"/>
          <ac:spMkLst>
            <pc:docMk/>
            <pc:sldMk cId="4174740734" sldId="389"/>
            <ac:spMk id="111" creationId="{4F491894-BD3A-7802-7E11-53CD8EE621B4}"/>
          </ac:spMkLst>
        </pc:spChg>
        <pc:spChg chg="mod">
          <ac:chgData name="田中 秀一(TANAKA Shuichi)" userId="a3c0641e-7bb0-477d-95df-cc22344573fb" providerId="ADAL" clId="{8F25A3CC-70CF-4A9F-9B6D-66B61CB5E1C7}" dt="2026-02-25T02:32:11.540" v="14" actId="1076"/>
          <ac:spMkLst>
            <pc:docMk/>
            <pc:sldMk cId="4174740734" sldId="389"/>
            <ac:spMk id="127" creationId="{7ED2BABE-97D7-AD86-53E9-F7E124E1F7AD}"/>
          </ac:spMkLst>
        </pc:spChg>
        <pc:spChg chg="mod">
          <ac:chgData name="田中 秀一(TANAKA Shuichi)" userId="a3c0641e-7bb0-477d-95df-cc22344573fb" providerId="ADAL" clId="{8F25A3CC-70CF-4A9F-9B6D-66B61CB5E1C7}" dt="2026-02-25T02:32:30.043" v="19" actId="1076"/>
          <ac:spMkLst>
            <pc:docMk/>
            <pc:sldMk cId="4174740734" sldId="389"/>
            <ac:spMk id="1024" creationId="{437DA9C9-A437-3A5A-B7A2-F98C3A853174}"/>
          </ac:spMkLst>
        </pc:spChg>
        <pc:spChg chg="mod">
          <ac:chgData name="田中 秀一(TANAKA Shuichi)" userId="a3c0641e-7bb0-477d-95df-cc22344573fb" providerId="ADAL" clId="{8F25A3CC-70CF-4A9F-9B6D-66B61CB5E1C7}" dt="2026-02-25T02:32:36.108" v="21" actId="1076"/>
          <ac:spMkLst>
            <pc:docMk/>
            <pc:sldMk cId="4174740734" sldId="389"/>
            <ac:spMk id="1031" creationId="{7A1B43FC-BE13-EB01-285C-404E59EEBC49}"/>
          </ac:spMkLst>
        </pc:spChg>
      </pc:sldChg>
      <pc:sldChg chg="addSp modSp add mod setBg">
        <pc:chgData name="田中 秀一(TANAKA Shuichi)" userId="a3c0641e-7bb0-477d-95df-cc22344573fb" providerId="ADAL" clId="{8F25A3CC-70CF-4A9F-9B6D-66B61CB5E1C7}" dt="2026-02-25T02:31:46.491" v="4" actId="14100"/>
        <pc:sldMkLst>
          <pc:docMk/>
          <pc:sldMk cId="4055899636" sldId="392"/>
        </pc:sldMkLst>
        <pc:spChg chg="mod">
          <ac:chgData name="田中 秀一(TANAKA Shuichi)" userId="a3c0641e-7bb0-477d-95df-cc22344573fb" providerId="ADAL" clId="{8F25A3CC-70CF-4A9F-9B6D-66B61CB5E1C7}" dt="2026-02-25T02:31:46.491" v="4" actId="14100"/>
          <ac:spMkLst>
            <pc:docMk/>
            <pc:sldMk cId="4055899636" sldId="392"/>
            <ac:spMk id="1024" creationId="{4F9BBC86-A72F-D91F-0AD7-484384F7B796}"/>
          </ac:spMkLst>
        </pc:spChg>
        <pc:cxnChg chg="add">
          <ac:chgData name="田中 秀一(TANAKA Shuichi)" userId="a3c0641e-7bb0-477d-95df-cc22344573fb" providerId="ADAL" clId="{8F25A3CC-70CF-4A9F-9B6D-66B61CB5E1C7}" dt="2026-02-25T02:31:38.411" v="3" actId="11529"/>
          <ac:cxnSpMkLst>
            <pc:docMk/>
            <pc:sldMk cId="4055899636" sldId="392"/>
            <ac:cxnSpMk id="25" creationId="{FE1D41E3-79E2-9DEF-1705-A26B028314A6}"/>
          </ac:cxnSpMkLst>
        </pc:cxnChg>
      </pc:sldChg>
    </pc:docChg>
  </pc:docChgLst>
  <pc:docChgLst>
    <pc:chgData name="小林 勇壮(KOBAYASHI Yuso)" userId="a94085cc-06c1-4dfd-8428-90e2f5bad0b3" providerId="ADAL" clId="{54A6CD1F-6366-4DEB-ABCE-1C91FECF998A}"/>
    <pc:docChg chg="undo custSel addSld delSld modSld sldOrd modMainMaster">
      <pc:chgData name="小林 勇壮(KOBAYASHI Yuso)" userId="a94085cc-06c1-4dfd-8428-90e2f5bad0b3" providerId="ADAL" clId="{54A6CD1F-6366-4DEB-ABCE-1C91FECF998A}" dt="2026-02-25T12:13:58.792" v="263" actId="47"/>
      <pc:docMkLst>
        <pc:docMk/>
      </pc:docMkLst>
      <pc:sldChg chg="delSp mod modClrScheme chgLayout">
        <pc:chgData name="小林 勇壮(KOBAYASHI Yuso)" userId="a94085cc-06c1-4dfd-8428-90e2f5bad0b3" providerId="ADAL" clId="{54A6CD1F-6366-4DEB-ABCE-1C91FECF998A}" dt="2026-02-25T12:13:35.657" v="251" actId="700"/>
        <pc:sldMkLst>
          <pc:docMk/>
          <pc:sldMk cId="3939287353" sldId="387"/>
        </pc:sldMkLst>
        <pc:spChg chg="del">
          <ac:chgData name="小林 勇壮(KOBAYASHI Yuso)" userId="a94085cc-06c1-4dfd-8428-90e2f5bad0b3" providerId="ADAL" clId="{54A6CD1F-6366-4DEB-ABCE-1C91FECF998A}" dt="2026-02-25T12:13:13.812" v="249" actId="478"/>
          <ac:spMkLst>
            <pc:docMk/>
            <pc:sldMk cId="3939287353" sldId="387"/>
            <ac:spMk id="15" creationId="{E8CC38B3-CC8E-D50D-5224-1860B2CDEE02}"/>
          </ac:spMkLst>
        </pc:spChg>
        <pc:picChg chg="del">
          <ac:chgData name="小林 勇壮(KOBAYASHI Yuso)" userId="a94085cc-06c1-4dfd-8428-90e2f5bad0b3" providerId="ADAL" clId="{54A6CD1F-6366-4DEB-ABCE-1C91FECF998A}" dt="2026-02-25T12:13:14.552" v="250" actId="478"/>
          <ac:picMkLst>
            <pc:docMk/>
            <pc:sldMk cId="3939287353" sldId="387"/>
            <ac:picMk id="5" creationId="{CAF24852-2BC8-47B2-165F-C21C96937BD9}"/>
          </ac:picMkLst>
        </pc:picChg>
      </pc:sldChg>
      <pc:sldChg chg="addSp delSp modSp mod modClrScheme chgLayout">
        <pc:chgData name="小林 勇壮(KOBAYASHI Yuso)" userId="a94085cc-06c1-4dfd-8428-90e2f5bad0b3" providerId="ADAL" clId="{54A6CD1F-6366-4DEB-ABCE-1C91FECF998A}" dt="2026-02-25T12:08:28.383" v="183" actId="700"/>
        <pc:sldMkLst>
          <pc:docMk/>
          <pc:sldMk cId="4174740734" sldId="389"/>
        </pc:sldMkLst>
        <pc:spChg chg="add del">
          <ac:chgData name="小林 勇壮(KOBAYASHI Yuso)" userId="a94085cc-06c1-4dfd-8428-90e2f5bad0b3" providerId="ADAL" clId="{54A6CD1F-6366-4DEB-ABCE-1C91FECF998A}" dt="2026-02-25T12:04:54.860" v="63" actId="478"/>
          <ac:spMkLst>
            <pc:docMk/>
            <pc:sldMk cId="4174740734" sldId="389"/>
            <ac:spMk id="2" creationId="{45C6CEA0-FC49-E86F-D023-7A949643945E}"/>
          </ac:spMkLst>
        </pc:spChg>
        <pc:spChg chg="add del mod">
          <ac:chgData name="小林 勇壮(KOBAYASHI Yuso)" userId="a94085cc-06c1-4dfd-8428-90e2f5bad0b3" providerId="ADAL" clId="{54A6CD1F-6366-4DEB-ABCE-1C91FECF998A}" dt="2026-02-25T12:08:08.437" v="174" actId="478"/>
          <ac:spMkLst>
            <pc:docMk/>
            <pc:sldMk cId="4174740734" sldId="389"/>
            <ac:spMk id="92" creationId="{028FDF25-9905-F38B-C24C-87C27E46C506}"/>
          </ac:spMkLst>
        </pc:spChg>
        <pc:spChg chg="add del">
          <ac:chgData name="小林 勇壮(KOBAYASHI Yuso)" userId="a94085cc-06c1-4dfd-8428-90e2f5bad0b3" providerId="ADAL" clId="{54A6CD1F-6366-4DEB-ABCE-1C91FECF998A}" dt="2026-02-25T12:08:15.202" v="176" actId="478"/>
          <ac:spMkLst>
            <pc:docMk/>
            <pc:sldMk cId="4174740734" sldId="389"/>
            <ac:spMk id="93" creationId="{EFEE5739-1A66-798C-428D-CC57B89B4A40}"/>
          </ac:spMkLst>
        </pc:spChg>
        <pc:spChg chg="add del mod">
          <ac:chgData name="小林 勇壮(KOBAYASHI Yuso)" userId="a94085cc-06c1-4dfd-8428-90e2f5bad0b3" providerId="ADAL" clId="{54A6CD1F-6366-4DEB-ABCE-1C91FECF998A}" dt="2026-02-25T12:08:10.891" v="175" actId="478"/>
          <ac:spMkLst>
            <pc:docMk/>
            <pc:sldMk cId="4174740734" sldId="389"/>
            <ac:spMk id="95" creationId="{0DC7B688-0312-6729-59FE-7C2FBFCF61E2}"/>
          </ac:spMkLst>
        </pc:spChg>
        <pc:spChg chg="add del">
          <ac:chgData name="小林 勇壮(KOBAYASHI Yuso)" userId="a94085cc-06c1-4dfd-8428-90e2f5bad0b3" providerId="ADAL" clId="{54A6CD1F-6366-4DEB-ABCE-1C91FECF998A}" dt="2026-02-25T12:07:57.691" v="171" actId="478"/>
          <ac:spMkLst>
            <pc:docMk/>
            <pc:sldMk cId="4174740734" sldId="389"/>
            <ac:spMk id="96" creationId="{60616580-6CCF-84D7-E608-8A151D7CAD48}"/>
          </ac:spMkLst>
        </pc:spChg>
        <pc:spChg chg="add del">
          <ac:chgData name="小林 勇壮(KOBAYASHI Yuso)" userId="a94085cc-06c1-4dfd-8428-90e2f5bad0b3" providerId="ADAL" clId="{54A6CD1F-6366-4DEB-ABCE-1C91FECF998A}" dt="2026-02-25T12:08:01.744" v="172" actId="478"/>
          <ac:spMkLst>
            <pc:docMk/>
            <pc:sldMk cId="4174740734" sldId="389"/>
            <ac:spMk id="97" creationId="{AC1EE392-B6E6-C663-1358-B4415595E767}"/>
          </ac:spMkLst>
        </pc:spChg>
        <pc:spChg chg="add del">
          <ac:chgData name="小林 勇壮(KOBAYASHI Yuso)" userId="a94085cc-06c1-4dfd-8428-90e2f5bad0b3" providerId="ADAL" clId="{54A6CD1F-6366-4DEB-ABCE-1C91FECF998A}" dt="2026-02-25T12:04:53.363" v="62" actId="478"/>
          <ac:spMkLst>
            <pc:docMk/>
            <pc:sldMk cId="4174740734" sldId="389"/>
            <ac:spMk id="146" creationId="{B764FA91-F5FE-7439-63FA-5276847BDAF8}"/>
          </ac:spMkLst>
        </pc:spChg>
        <pc:spChg chg="add del">
          <ac:chgData name="小林 勇壮(KOBAYASHI Yuso)" userId="a94085cc-06c1-4dfd-8428-90e2f5bad0b3" providerId="ADAL" clId="{54A6CD1F-6366-4DEB-ABCE-1C91FECF998A}" dt="2026-02-25T12:07:50.808" v="169" actId="478"/>
          <ac:spMkLst>
            <pc:docMk/>
            <pc:sldMk cId="4174740734" sldId="389"/>
            <ac:spMk id="356" creationId="{EF7EE6F7-EC07-743E-6AC2-6DD263855599}"/>
          </ac:spMkLst>
        </pc:spChg>
        <pc:spChg chg="add del">
          <ac:chgData name="小林 勇壮(KOBAYASHI Yuso)" userId="a94085cc-06c1-4dfd-8428-90e2f5bad0b3" providerId="ADAL" clId="{54A6CD1F-6366-4DEB-ABCE-1C91FECF998A}" dt="2026-02-25T12:07:47.339" v="164" actId="478"/>
          <ac:spMkLst>
            <pc:docMk/>
            <pc:sldMk cId="4174740734" sldId="389"/>
            <ac:spMk id="1042" creationId="{31223BF3-328A-B0E8-F1A9-1D45CEDB7CF0}"/>
          </ac:spMkLst>
        </pc:spChg>
        <pc:spChg chg="mod">
          <ac:chgData name="小林 勇壮(KOBAYASHI Yuso)" userId="a94085cc-06c1-4dfd-8428-90e2f5bad0b3" providerId="ADAL" clId="{54A6CD1F-6366-4DEB-ABCE-1C91FECF998A}" dt="2026-02-25T12:08:20.513" v="182" actId="1038"/>
          <ac:spMkLst>
            <pc:docMk/>
            <pc:sldMk cId="4174740734" sldId="389"/>
            <ac:spMk id="1053" creationId="{E787594A-4434-364C-CE7E-C262D81086FD}"/>
          </ac:spMkLst>
        </pc:spChg>
        <pc:picChg chg="add del">
          <ac:chgData name="小林 勇壮(KOBAYASHI Yuso)" userId="a94085cc-06c1-4dfd-8428-90e2f5bad0b3" providerId="ADAL" clId="{54A6CD1F-6366-4DEB-ABCE-1C91FECF998A}" dt="2026-02-25T12:04:57.410" v="67" actId="478"/>
          <ac:picMkLst>
            <pc:docMk/>
            <pc:sldMk cId="4174740734" sldId="389"/>
            <ac:picMk id="10" creationId="{E8C65F3D-A6A9-A4F5-A810-60749C711F62}"/>
          </ac:picMkLst>
        </pc:picChg>
        <pc:picChg chg="add del">
          <ac:chgData name="小林 勇壮(KOBAYASHI Yuso)" userId="a94085cc-06c1-4dfd-8428-90e2f5bad0b3" providerId="ADAL" clId="{54A6CD1F-6366-4DEB-ABCE-1C91FECF998A}" dt="2026-02-25T12:04:55.363" v="64" actId="478"/>
          <ac:picMkLst>
            <pc:docMk/>
            <pc:sldMk cId="4174740734" sldId="389"/>
            <ac:picMk id="12" creationId="{F08FA0D1-B3CA-689F-57CE-A24E2583542D}"/>
          </ac:picMkLst>
        </pc:picChg>
        <pc:picChg chg="add del">
          <ac:chgData name="小林 勇壮(KOBAYASHI Yuso)" userId="a94085cc-06c1-4dfd-8428-90e2f5bad0b3" providerId="ADAL" clId="{54A6CD1F-6366-4DEB-ABCE-1C91FECF998A}" dt="2026-02-25T12:07:47.968" v="165" actId="478"/>
          <ac:picMkLst>
            <pc:docMk/>
            <pc:sldMk cId="4174740734" sldId="389"/>
            <ac:picMk id="13" creationId="{F2326233-6097-1689-2E49-03D6C4D741C1}"/>
          </ac:picMkLst>
        </pc:picChg>
        <pc:picChg chg="add del">
          <ac:chgData name="小林 勇壮(KOBAYASHI Yuso)" userId="a94085cc-06c1-4dfd-8428-90e2f5bad0b3" providerId="ADAL" clId="{54A6CD1F-6366-4DEB-ABCE-1C91FECF998A}" dt="2026-02-25T12:04:56.918" v="66" actId="478"/>
          <ac:picMkLst>
            <pc:docMk/>
            <pc:sldMk cId="4174740734" sldId="389"/>
            <ac:picMk id="15" creationId="{071B761B-9298-CDFD-52D7-EE78A4399096}"/>
          </ac:picMkLst>
        </pc:picChg>
        <pc:picChg chg="add del">
          <ac:chgData name="小林 勇壮(KOBAYASHI Yuso)" userId="a94085cc-06c1-4dfd-8428-90e2f5bad0b3" providerId="ADAL" clId="{54A6CD1F-6366-4DEB-ABCE-1C91FECF998A}" dt="2026-02-25T12:07:49.274" v="168" actId="478"/>
          <ac:picMkLst>
            <pc:docMk/>
            <pc:sldMk cId="4174740734" sldId="389"/>
            <ac:picMk id="16" creationId="{CC9A134B-CB67-701A-8CE9-DE6EE66C54D2}"/>
          </ac:picMkLst>
        </pc:picChg>
        <pc:picChg chg="add del">
          <ac:chgData name="小林 勇壮(KOBAYASHI Yuso)" userId="a94085cc-06c1-4dfd-8428-90e2f5bad0b3" providerId="ADAL" clId="{54A6CD1F-6366-4DEB-ABCE-1C91FECF998A}" dt="2026-02-25T12:04:56.370" v="65" actId="478"/>
          <ac:picMkLst>
            <pc:docMk/>
            <pc:sldMk cId="4174740734" sldId="389"/>
            <ac:picMk id="38" creationId="{FADC3057-FA76-39DB-1FA5-2DDD50E29665}"/>
          </ac:picMkLst>
        </pc:picChg>
        <pc:picChg chg="add del mod">
          <ac:chgData name="小林 勇壮(KOBAYASHI Yuso)" userId="a94085cc-06c1-4dfd-8428-90e2f5bad0b3" providerId="ADAL" clId="{54A6CD1F-6366-4DEB-ABCE-1C91FECF998A}" dt="2026-02-25T12:07:48.771" v="167" actId="478"/>
          <ac:picMkLst>
            <pc:docMk/>
            <pc:sldMk cId="4174740734" sldId="389"/>
            <ac:picMk id="43" creationId="{FFD07B3B-1D11-D60A-666C-A422B936F207}"/>
          </ac:picMkLst>
        </pc:picChg>
      </pc:sldChg>
      <pc:sldChg chg="addSp delSp modSp mod modClrScheme chgLayout">
        <pc:chgData name="小林 勇壮(KOBAYASHI Yuso)" userId="a94085cc-06c1-4dfd-8428-90e2f5bad0b3" providerId="ADAL" clId="{54A6CD1F-6366-4DEB-ABCE-1C91FECF998A}" dt="2026-02-25T12:12:56.880" v="246" actId="1035"/>
        <pc:sldMkLst>
          <pc:docMk/>
          <pc:sldMk cId="1337061979" sldId="391"/>
        </pc:sldMkLst>
        <pc:spChg chg="add mod">
          <ac:chgData name="小林 勇壮(KOBAYASHI Yuso)" userId="a94085cc-06c1-4dfd-8428-90e2f5bad0b3" providerId="ADAL" clId="{54A6CD1F-6366-4DEB-ABCE-1C91FECF998A}" dt="2026-02-25T12:00:04.288" v="12" actId="571"/>
          <ac:spMkLst>
            <pc:docMk/>
            <pc:sldMk cId="1337061979" sldId="391"/>
            <ac:spMk id="2" creationId="{6732B52A-114A-85D0-78A4-912494CC17C2}"/>
          </ac:spMkLst>
        </pc:spChg>
        <pc:spChg chg="del">
          <ac:chgData name="小林 勇壮(KOBAYASHI Yuso)" userId="a94085cc-06c1-4dfd-8428-90e2f5bad0b3" providerId="ADAL" clId="{54A6CD1F-6366-4DEB-ABCE-1C91FECF998A}" dt="2026-02-25T12:09:47.366" v="203" actId="478"/>
          <ac:spMkLst>
            <pc:docMk/>
            <pc:sldMk cId="1337061979" sldId="391"/>
            <ac:spMk id="7" creationId="{519230D2-AC87-A283-32FE-D87653859F46}"/>
          </ac:spMkLst>
        </pc:spChg>
        <pc:spChg chg="del">
          <ac:chgData name="小林 勇壮(KOBAYASHI Yuso)" userId="a94085cc-06c1-4dfd-8428-90e2f5bad0b3" providerId="ADAL" clId="{54A6CD1F-6366-4DEB-ABCE-1C91FECF998A}" dt="2026-02-25T12:09:40.951" v="197" actId="478"/>
          <ac:spMkLst>
            <pc:docMk/>
            <pc:sldMk cId="1337061979" sldId="391"/>
            <ac:spMk id="8" creationId="{5E2AAD3D-607D-C033-AC11-7D7ADE19CE55}"/>
          </ac:spMkLst>
        </pc:spChg>
        <pc:spChg chg="del">
          <ac:chgData name="小林 勇壮(KOBAYASHI Yuso)" userId="a94085cc-06c1-4dfd-8428-90e2f5bad0b3" providerId="ADAL" clId="{54A6CD1F-6366-4DEB-ABCE-1C91FECF998A}" dt="2026-02-25T12:09:42.341" v="199" actId="478"/>
          <ac:spMkLst>
            <pc:docMk/>
            <pc:sldMk cId="1337061979" sldId="391"/>
            <ac:spMk id="9" creationId="{B179D053-2DE6-1FD5-031B-19D9018CFE22}"/>
          </ac:spMkLst>
        </pc:spChg>
        <pc:spChg chg="del">
          <ac:chgData name="小林 勇壮(KOBAYASHI Yuso)" userId="a94085cc-06c1-4dfd-8428-90e2f5bad0b3" providerId="ADAL" clId="{54A6CD1F-6366-4DEB-ABCE-1C91FECF998A}" dt="2026-02-25T12:09:48.613" v="205" actId="478"/>
          <ac:spMkLst>
            <pc:docMk/>
            <pc:sldMk cId="1337061979" sldId="391"/>
            <ac:spMk id="10" creationId="{6F875F24-6784-2E59-20BD-0F8DF7F6B120}"/>
          </ac:spMkLst>
        </pc:spChg>
        <pc:spChg chg="add mod">
          <ac:chgData name="小林 勇壮(KOBAYASHI Yuso)" userId="a94085cc-06c1-4dfd-8428-90e2f5bad0b3" providerId="ADAL" clId="{54A6CD1F-6366-4DEB-ABCE-1C91FECF998A}" dt="2026-02-25T12:00:04.288" v="12" actId="571"/>
          <ac:spMkLst>
            <pc:docMk/>
            <pc:sldMk cId="1337061979" sldId="391"/>
            <ac:spMk id="12" creationId="{630DF810-1377-490A-0D5F-84AE1F8B7552}"/>
          </ac:spMkLst>
        </pc:spChg>
        <pc:spChg chg="add mod">
          <ac:chgData name="小林 勇壮(KOBAYASHI Yuso)" userId="a94085cc-06c1-4dfd-8428-90e2f5bad0b3" providerId="ADAL" clId="{54A6CD1F-6366-4DEB-ABCE-1C91FECF998A}" dt="2026-02-25T12:00:04.288" v="12" actId="571"/>
          <ac:spMkLst>
            <pc:docMk/>
            <pc:sldMk cId="1337061979" sldId="391"/>
            <ac:spMk id="16" creationId="{7937072F-6463-9D45-55E1-02121CC93167}"/>
          </ac:spMkLst>
        </pc:spChg>
        <pc:spChg chg="add mod">
          <ac:chgData name="小林 勇壮(KOBAYASHI Yuso)" userId="a94085cc-06c1-4dfd-8428-90e2f5bad0b3" providerId="ADAL" clId="{54A6CD1F-6366-4DEB-ABCE-1C91FECF998A}" dt="2026-02-25T12:00:04.288" v="12" actId="571"/>
          <ac:spMkLst>
            <pc:docMk/>
            <pc:sldMk cId="1337061979" sldId="391"/>
            <ac:spMk id="17" creationId="{5FA5CAA5-846B-8CFB-0134-B0C8A92F2B53}"/>
          </ac:spMkLst>
        </pc:spChg>
        <pc:spChg chg="del">
          <ac:chgData name="小林 勇壮(KOBAYASHI Yuso)" userId="a94085cc-06c1-4dfd-8428-90e2f5bad0b3" providerId="ADAL" clId="{54A6CD1F-6366-4DEB-ABCE-1C91FECF998A}" dt="2026-02-25T12:09:45.665" v="201" actId="478"/>
          <ac:spMkLst>
            <pc:docMk/>
            <pc:sldMk cId="1337061979" sldId="391"/>
            <ac:spMk id="20" creationId="{DBF17C31-8EBE-ABCB-6EB8-6F202DA77FF8}"/>
          </ac:spMkLst>
        </pc:spChg>
        <pc:spChg chg="add mod">
          <ac:chgData name="小林 勇壮(KOBAYASHI Yuso)" userId="a94085cc-06c1-4dfd-8428-90e2f5bad0b3" providerId="ADAL" clId="{54A6CD1F-6366-4DEB-ABCE-1C91FECF998A}" dt="2026-02-25T12:00:04.288" v="12" actId="571"/>
          <ac:spMkLst>
            <pc:docMk/>
            <pc:sldMk cId="1337061979" sldId="391"/>
            <ac:spMk id="25" creationId="{30B6F936-3CC1-FBD9-06B5-99E5DEADA546}"/>
          </ac:spMkLst>
        </pc:spChg>
        <pc:spChg chg="mod">
          <ac:chgData name="小林 勇壮(KOBAYASHI Yuso)" userId="a94085cc-06c1-4dfd-8428-90e2f5bad0b3" providerId="ADAL" clId="{54A6CD1F-6366-4DEB-ABCE-1C91FECF998A}" dt="2026-02-25T12:12:56.880" v="246" actId="1035"/>
          <ac:spMkLst>
            <pc:docMk/>
            <pc:sldMk cId="1337061979" sldId="391"/>
            <ac:spMk id="33" creationId="{C28ADC7D-8952-F389-E7B1-71982EDC9DB3}"/>
          </ac:spMkLst>
        </pc:spChg>
        <pc:spChg chg="del">
          <ac:chgData name="小林 勇壮(KOBAYASHI Yuso)" userId="a94085cc-06c1-4dfd-8428-90e2f5bad0b3" providerId="ADAL" clId="{54A6CD1F-6366-4DEB-ABCE-1C91FECF998A}" dt="2026-02-25T12:09:54.077" v="207" actId="478"/>
          <ac:spMkLst>
            <pc:docMk/>
            <pc:sldMk cId="1337061979" sldId="391"/>
            <ac:spMk id="126" creationId="{5EDAF94A-C4DF-F482-C76F-C7E65D3C080A}"/>
          </ac:spMkLst>
        </pc:spChg>
        <pc:picChg chg="add mod">
          <ac:chgData name="小林 勇壮(KOBAYASHI Yuso)" userId="a94085cc-06c1-4dfd-8428-90e2f5bad0b3" providerId="ADAL" clId="{54A6CD1F-6366-4DEB-ABCE-1C91FECF998A}" dt="2026-02-25T12:00:04.288" v="12" actId="571"/>
          <ac:picMkLst>
            <pc:docMk/>
            <pc:sldMk cId="1337061979" sldId="391"/>
            <ac:picMk id="34" creationId="{12DEEC1D-BEAE-35A3-C30B-08EDA1E39519}"/>
          </ac:picMkLst>
        </pc:picChg>
        <pc:picChg chg="del">
          <ac:chgData name="小林 勇壮(KOBAYASHI Yuso)" userId="a94085cc-06c1-4dfd-8428-90e2f5bad0b3" providerId="ADAL" clId="{54A6CD1F-6366-4DEB-ABCE-1C91FECF998A}" dt="2026-02-25T12:09:46.359" v="202" actId="478"/>
          <ac:picMkLst>
            <pc:docMk/>
            <pc:sldMk cId="1337061979" sldId="391"/>
            <ac:picMk id="37" creationId="{B6032671-53E2-7079-CF84-FF060460984A}"/>
          </ac:picMkLst>
        </pc:picChg>
        <pc:picChg chg="add mod">
          <ac:chgData name="小林 勇壮(KOBAYASHI Yuso)" userId="a94085cc-06c1-4dfd-8428-90e2f5bad0b3" providerId="ADAL" clId="{54A6CD1F-6366-4DEB-ABCE-1C91FECF998A}" dt="2026-02-25T12:00:04.288" v="12" actId="571"/>
          <ac:picMkLst>
            <pc:docMk/>
            <pc:sldMk cId="1337061979" sldId="391"/>
            <ac:picMk id="38" creationId="{12DF873B-E59F-1015-3101-4C8C4060DC91}"/>
          </ac:picMkLst>
        </pc:picChg>
        <pc:picChg chg="add mod">
          <ac:chgData name="小林 勇壮(KOBAYASHI Yuso)" userId="a94085cc-06c1-4dfd-8428-90e2f5bad0b3" providerId="ADAL" clId="{54A6CD1F-6366-4DEB-ABCE-1C91FECF998A}" dt="2026-02-25T12:00:04.288" v="12" actId="571"/>
          <ac:picMkLst>
            <pc:docMk/>
            <pc:sldMk cId="1337061979" sldId="391"/>
            <ac:picMk id="39" creationId="{4C4A7985-1680-BB02-BA8B-8C1E3AEB24F7}"/>
          </ac:picMkLst>
        </pc:picChg>
        <pc:picChg chg="add mod">
          <ac:chgData name="小林 勇壮(KOBAYASHI Yuso)" userId="a94085cc-06c1-4dfd-8428-90e2f5bad0b3" providerId="ADAL" clId="{54A6CD1F-6366-4DEB-ABCE-1C91FECF998A}" dt="2026-02-25T12:00:04.288" v="12" actId="571"/>
          <ac:picMkLst>
            <pc:docMk/>
            <pc:sldMk cId="1337061979" sldId="391"/>
            <ac:picMk id="40" creationId="{32CBF219-D302-75E0-0379-819D7B8EFE8C}"/>
          </ac:picMkLst>
        </pc:picChg>
        <pc:picChg chg="del">
          <ac:chgData name="小林 勇壮(KOBAYASHI Yuso)" userId="a94085cc-06c1-4dfd-8428-90e2f5bad0b3" providerId="ADAL" clId="{54A6CD1F-6366-4DEB-ABCE-1C91FECF998A}" dt="2026-02-25T12:09:42.968" v="200" actId="478"/>
          <ac:picMkLst>
            <pc:docMk/>
            <pc:sldMk cId="1337061979" sldId="391"/>
            <ac:picMk id="46" creationId="{118FA762-FF13-7E75-2A63-E3288C6C7BC9}"/>
          </ac:picMkLst>
        </pc:picChg>
        <pc:picChg chg="del">
          <ac:chgData name="小林 勇壮(KOBAYASHI Yuso)" userId="a94085cc-06c1-4dfd-8428-90e2f5bad0b3" providerId="ADAL" clId="{54A6CD1F-6366-4DEB-ABCE-1C91FECF998A}" dt="2026-02-25T12:09:49.086" v="206" actId="478"/>
          <ac:picMkLst>
            <pc:docMk/>
            <pc:sldMk cId="1337061979" sldId="391"/>
            <ac:picMk id="50" creationId="{28FBE680-E454-34EF-796A-38DDE490A393}"/>
          </ac:picMkLst>
        </pc:picChg>
        <pc:picChg chg="del">
          <ac:chgData name="小林 勇壮(KOBAYASHI Yuso)" userId="a94085cc-06c1-4dfd-8428-90e2f5bad0b3" providerId="ADAL" clId="{54A6CD1F-6366-4DEB-ABCE-1C91FECF998A}" dt="2026-02-25T12:09:41.500" v="198" actId="478"/>
          <ac:picMkLst>
            <pc:docMk/>
            <pc:sldMk cId="1337061979" sldId="391"/>
            <ac:picMk id="51" creationId="{75A41C03-A9D4-29EC-469C-BDC025AD1A01}"/>
          </ac:picMkLst>
        </pc:picChg>
        <pc:picChg chg="del">
          <ac:chgData name="小林 勇壮(KOBAYASHI Yuso)" userId="a94085cc-06c1-4dfd-8428-90e2f5bad0b3" providerId="ADAL" clId="{54A6CD1F-6366-4DEB-ABCE-1C91FECF998A}" dt="2026-02-25T12:09:47.858" v="204" actId="478"/>
          <ac:picMkLst>
            <pc:docMk/>
            <pc:sldMk cId="1337061979" sldId="391"/>
            <ac:picMk id="58" creationId="{5111F3C9-379F-802E-7EFC-18C6AA87E91F}"/>
          </ac:picMkLst>
        </pc:picChg>
        <pc:picChg chg="del">
          <ac:chgData name="小林 勇壮(KOBAYASHI Yuso)" userId="a94085cc-06c1-4dfd-8428-90e2f5bad0b3" providerId="ADAL" clId="{54A6CD1F-6366-4DEB-ABCE-1C91FECF998A}" dt="2026-02-25T12:10:18.474" v="208" actId="21"/>
          <ac:picMkLst>
            <pc:docMk/>
            <pc:sldMk cId="1337061979" sldId="391"/>
            <ac:picMk id="1064" creationId="{C307053F-37BF-9A9B-AFB4-EA0F89331C36}"/>
          </ac:picMkLst>
        </pc:picChg>
      </pc:sldChg>
      <pc:sldChg chg="addSp delSp modSp new del mod ord">
        <pc:chgData name="小林 勇壮(KOBAYASHI Yuso)" userId="a94085cc-06c1-4dfd-8428-90e2f5bad0b3" providerId="ADAL" clId="{54A6CD1F-6366-4DEB-ABCE-1C91FECF998A}" dt="2026-02-25T12:13:05.578" v="247" actId="47"/>
        <pc:sldMkLst>
          <pc:docMk/>
          <pc:sldMk cId="4036827074" sldId="392"/>
        </pc:sldMkLst>
        <pc:spChg chg="add mod">
          <ac:chgData name="小林 勇壮(KOBAYASHI Yuso)" userId="a94085cc-06c1-4dfd-8428-90e2f5bad0b3" providerId="ADAL" clId="{54A6CD1F-6366-4DEB-ABCE-1C91FECF998A}" dt="2026-02-25T12:04:18.304" v="57"/>
          <ac:spMkLst>
            <pc:docMk/>
            <pc:sldMk cId="4036827074" sldId="392"/>
            <ac:spMk id="4" creationId="{D891D2EA-A307-BCEB-CE8F-1E369B0FC999}"/>
          </ac:spMkLst>
        </pc:spChg>
        <pc:spChg chg="add mod">
          <ac:chgData name="小林 勇壮(KOBAYASHI Yuso)" userId="a94085cc-06c1-4dfd-8428-90e2f5bad0b3" providerId="ADAL" clId="{54A6CD1F-6366-4DEB-ABCE-1C91FECF998A}" dt="2026-02-25T12:04:18.304" v="57"/>
          <ac:spMkLst>
            <pc:docMk/>
            <pc:sldMk cId="4036827074" sldId="392"/>
            <ac:spMk id="5" creationId="{5A193A13-E448-05A8-D9A1-3DDA559DC26E}"/>
          </ac:spMkLst>
        </pc:spChg>
        <pc:spChg chg="add mod">
          <ac:chgData name="小林 勇壮(KOBAYASHI Yuso)" userId="a94085cc-06c1-4dfd-8428-90e2f5bad0b3" providerId="ADAL" clId="{54A6CD1F-6366-4DEB-ABCE-1C91FECF998A}" dt="2026-02-25T12:04:18.304" v="57"/>
          <ac:spMkLst>
            <pc:docMk/>
            <pc:sldMk cId="4036827074" sldId="392"/>
            <ac:spMk id="6" creationId="{EBE69A09-176F-645D-491A-9E5FE5BA35A0}"/>
          </ac:spMkLst>
        </pc:spChg>
        <pc:spChg chg="add mod">
          <ac:chgData name="小林 勇壮(KOBAYASHI Yuso)" userId="a94085cc-06c1-4dfd-8428-90e2f5bad0b3" providerId="ADAL" clId="{54A6CD1F-6366-4DEB-ABCE-1C91FECF998A}" dt="2026-02-25T12:04:18.304" v="57"/>
          <ac:spMkLst>
            <pc:docMk/>
            <pc:sldMk cId="4036827074" sldId="392"/>
            <ac:spMk id="7" creationId="{61104D31-10AC-3AD3-7CD6-31C8132D9B3B}"/>
          </ac:spMkLst>
        </pc:spChg>
        <pc:picChg chg="add del mod">
          <ac:chgData name="小林 勇壮(KOBAYASHI Yuso)" userId="a94085cc-06c1-4dfd-8428-90e2f5bad0b3" providerId="ADAL" clId="{54A6CD1F-6366-4DEB-ABCE-1C91FECF998A}" dt="2026-02-25T11:36:53.723" v="2" actId="478"/>
          <ac:picMkLst>
            <pc:docMk/>
            <pc:sldMk cId="4036827074" sldId="392"/>
            <ac:picMk id="2" creationId="{19B52CA0-7385-373B-B5E0-8CEFDBB55BD8}"/>
          </ac:picMkLst>
        </pc:picChg>
        <pc:picChg chg="add del">
          <ac:chgData name="小林 勇壮(KOBAYASHI Yuso)" userId="a94085cc-06c1-4dfd-8428-90e2f5bad0b3" providerId="ADAL" clId="{54A6CD1F-6366-4DEB-ABCE-1C91FECF998A}" dt="2026-02-25T12:03:56.483" v="56" actId="478"/>
          <ac:picMkLst>
            <pc:docMk/>
            <pc:sldMk cId="4036827074" sldId="392"/>
            <ac:picMk id="3" creationId="{B68D2141-F972-97B5-F0E2-9E8F467EB009}"/>
          </ac:picMkLst>
        </pc:picChg>
        <pc:picChg chg="add mod">
          <ac:chgData name="小林 勇壮(KOBAYASHI Yuso)" userId="a94085cc-06c1-4dfd-8428-90e2f5bad0b3" providerId="ADAL" clId="{54A6CD1F-6366-4DEB-ABCE-1C91FECF998A}" dt="2026-02-25T12:04:18.304" v="57"/>
          <ac:picMkLst>
            <pc:docMk/>
            <pc:sldMk cId="4036827074" sldId="392"/>
            <ac:picMk id="8" creationId="{B8C4B8F7-D8F6-1D74-5C91-798F31A59B46}"/>
          </ac:picMkLst>
        </pc:picChg>
        <pc:picChg chg="add mod">
          <ac:chgData name="小林 勇壮(KOBAYASHI Yuso)" userId="a94085cc-06c1-4dfd-8428-90e2f5bad0b3" providerId="ADAL" clId="{54A6CD1F-6366-4DEB-ABCE-1C91FECF998A}" dt="2026-02-25T12:04:18.304" v="57"/>
          <ac:picMkLst>
            <pc:docMk/>
            <pc:sldMk cId="4036827074" sldId="392"/>
            <ac:picMk id="9" creationId="{8170F3A7-0AB6-BF14-091D-5E16EBFBC92A}"/>
          </ac:picMkLst>
        </pc:picChg>
        <pc:picChg chg="add mod">
          <ac:chgData name="小林 勇壮(KOBAYASHI Yuso)" userId="a94085cc-06c1-4dfd-8428-90e2f5bad0b3" providerId="ADAL" clId="{54A6CD1F-6366-4DEB-ABCE-1C91FECF998A}" dt="2026-02-25T12:04:18.304" v="57"/>
          <ac:picMkLst>
            <pc:docMk/>
            <pc:sldMk cId="4036827074" sldId="392"/>
            <ac:picMk id="10" creationId="{B89FA6EE-3C1F-90FC-1FE7-2FBF76F64162}"/>
          </ac:picMkLst>
        </pc:picChg>
        <pc:picChg chg="add mod">
          <ac:chgData name="小林 勇壮(KOBAYASHI Yuso)" userId="a94085cc-06c1-4dfd-8428-90e2f5bad0b3" providerId="ADAL" clId="{54A6CD1F-6366-4DEB-ABCE-1C91FECF998A}" dt="2026-02-25T12:04:18.304" v="57"/>
          <ac:picMkLst>
            <pc:docMk/>
            <pc:sldMk cId="4036827074" sldId="392"/>
            <ac:picMk id="11" creationId="{CA7EC875-054D-7109-DBBA-7ACB1417965A}"/>
          </ac:picMkLst>
        </pc:picChg>
        <pc:picChg chg="add mod">
          <ac:chgData name="小林 勇壮(KOBAYASHI Yuso)" userId="a94085cc-06c1-4dfd-8428-90e2f5bad0b3" providerId="ADAL" clId="{54A6CD1F-6366-4DEB-ABCE-1C91FECF998A}" dt="2026-02-25T12:04:18.304" v="57"/>
          <ac:picMkLst>
            <pc:docMk/>
            <pc:sldMk cId="4036827074" sldId="392"/>
            <ac:picMk id="12" creationId="{292713E8-2CAE-3945-2FA3-861C39F6F353}"/>
          </ac:picMkLst>
        </pc:picChg>
        <pc:picChg chg="add mod">
          <ac:chgData name="小林 勇壮(KOBAYASHI Yuso)" userId="a94085cc-06c1-4dfd-8428-90e2f5bad0b3" providerId="ADAL" clId="{54A6CD1F-6366-4DEB-ABCE-1C91FECF998A}" dt="2026-02-25T12:04:18.304" v="57"/>
          <ac:picMkLst>
            <pc:docMk/>
            <pc:sldMk cId="4036827074" sldId="392"/>
            <ac:picMk id="13" creationId="{9EB04C08-ADF7-CC1F-16E5-87744AFED76D}"/>
          </ac:picMkLst>
        </pc:picChg>
        <pc:picChg chg="add mod">
          <ac:chgData name="小林 勇壮(KOBAYASHI Yuso)" userId="a94085cc-06c1-4dfd-8428-90e2f5bad0b3" providerId="ADAL" clId="{54A6CD1F-6366-4DEB-ABCE-1C91FECF998A}" dt="2026-02-25T12:07:10.420" v="158"/>
          <ac:picMkLst>
            <pc:docMk/>
            <pc:sldMk cId="4036827074" sldId="392"/>
            <ac:picMk id="14" creationId="{B147E5E7-1E29-58CE-1FEE-4F043A1E623B}"/>
          </ac:picMkLst>
        </pc:picChg>
      </pc:sldChg>
      <pc:sldChg chg="addSp modSp new del">
        <pc:chgData name="小林 勇壮(KOBAYASHI Yuso)" userId="a94085cc-06c1-4dfd-8428-90e2f5bad0b3" providerId="ADAL" clId="{54A6CD1F-6366-4DEB-ABCE-1C91FECF998A}" dt="2026-02-25T12:13:58.792" v="263" actId="47"/>
        <pc:sldMkLst>
          <pc:docMk/>
          <pc:sldMk cId="3668800399" sldId="393"/>
        </pc:sldMkLst>
        <pc:spChg chg="add mod">
          <ac:chgData name="小林 勇壮(KOBAYASHI Yuso)" userId="a94085cc-06c1-4dfd-8428-90e2f5bad0b3" providerId="ADAL" clId="{54A6CD1F-6366-4DEB-ABCE-1C91FECF998A}" dt="2026-02-25T11:59:35.703" v="9"/>
          <ac:spMkLst>
            <pc:docMk/>
            <pc:sldMk cId="3668800399" sldId="393"/>
            <ac:spMk id="2" creationId="{581F9868-500F-AA0B-A7D4-9FF63FBCACED}"/>
          </ac:spMkLst>
        </pc:spChg>
        <pc:picChg chg="add mod">
          <ac:chgData name="小林 勇壮(KOBAYASHI Yuso)" userId="a94085cc-06c1-4dfd-8428-90e2f5bad0b3" providerId="ADAL" clId="{54A6CD1F-6366-4DEB-ABCE-1C91FECF998A}" dt="2026-02-25T11:59:35.703" v="9"/>
          <ac:picMkLst>
            <pc:docMk/>
            <pc:sldMk cId="3668800399" sldId="393"/>
            <ac:picMk id="3" creationId="{7E83677C-C9C8-786C-DF0B-ECB1C6B136C7}"/>
          </ac:picMkLst>
        </pc:picChg>
      </pc:sldChg>
      <pc:sldChg chg="addSp delSp modSp new del mod ord">
        <pc:chgData name="小林 勇壮(KOBAYASHI Yuso)" userId="a94085cc-06c1-4dfd-8428-90e2f5bad0b3" providerId="ADAL" clId="{54A6CD1F-6366-4DEB-ABCE-1C91FECF998A}" dt="2026-02-25T12:13:07.282" v="248" actId="47"/>
        <pc:sldMkLst>
          <pc:docMk/>
          <pc:sldMk cId="3661083496" sldId="394"/>
        </pc:sldMkLst>
        <pc:spChg chg="add mod">
          <ac:chgData name="小林 勇壮(KOBAYASHI Yuso)" userId="a94085cc-06c1-4dfd-8428-90e2f5bad0b3" providerId="ADAL" clId="{54A6CD1F-6366-4DEB-ABCE-1C91FECF998A}" dt="2026-02-25T12:00:15.781" v="13"/>
          <ac:spMkLst>
            <pc:docMk/>
            <pc:sldMk cId="3661083496" sldId="394"/>
            <ac:spMk id="3" creationId="{C279B685-16D1-F7EA-209A-9577FF09D8F0}"/>
          </ac:spMkLst>
        </pc:spChg>
        <pc:spChg chg="add mod">
          <ac:chgData name="小林 勇壮(KOBAYASHI Yuso)" userId="a94085cc-06c1-4dfd-8428-90e2f5bad0b3" providerId="ADAL" clId="{54A6CD1F-6366-4DEB-ABCE-1C91FECF998A}" dt="2026-02-25T12:00:15.781" v="13"/>
          <ac:spMkLst>
            <pc:docMk/>
            <pc:sldMk cId="3661083496" sldId="394"/>
            <ac:spMk id="4" creationId="{69453B07-2DEA-B760-2B4F-C4DEF9E3C719}"/>
          </ac:spMkLst>
        </pc:spChg>
        <pc:spChg chg="add mod">
          <ac:chgData name="小林 勇壮(KOBAYASHI Yuso)" userId="a94085cc-06c1-4dfd-8428-90e2f5bad0b3" providerId="ADAL" clId="{54A6CD1F-6366-4DEB-ABCE-1C91FECF998A}" dt="2026-02-25T12:00:15.781" v="13"/>
          <ac:spMkLst>
            <pc:docMk/>
            <pc:sldMk cId="3661083496" sldId="394"/>
            <ac:spMk id="5" creationId="{1C6C0B37-A46F-ACDC-7323-FF4D9328618B}"/>
          </ac:spMkLst>
        </pc:spChg>
        <pc:spChg chg="add mod">
          <ac:chgData name="小林 勇壮(KOBAYASHI Yuso)" userId="a94085cc-06c1-4dfd-8428-90e2f5bad0b3" providerId="ADAL" clId="{54A6CD1F-6366-4DEB-ABCE-1C91FECF998A}" dt="2026-02-25T12:00:15.781" v="13"/>
          <ac:spMkLst>
            <pc:docMk/>
            <pc:sldMk cId="3661083496" sldId="394"/>
            <ac:spMk id="6" creationId="{C25B46F0-3681-43D1-4D57-095DC1EA04DD}"/>
          </ac:spMkLst>
        </pc:spChg>
        <pc:spChg chg="add mod">
          <ac:chgData name="小林 勇壮(KOBAYASHI Yuso)" userId="a94085cc-06c1-4dfd-8428-90e2f5bad0b3" providerId="ADAL" clId="{54A6CD1F-6366-4DEB-ABCE-1C91FECF998A}" dt="2026-02-25T12:00:15.781" v="13"/>
          <ac:spMkLst>
            <pc:docMk/>
            <pc:sldMk cId="3661083496" sldId="394"/>
            <ac:spMk id="7" creationId="{184321C2-B5BD-50FE-EFDE-72AA9ACE346E}"/>
          </ac:spMkLst>
        </pc:spChg>
        <pc:spChg chg="add mod">
          <ac:chgData name="小林 勇壮(KOBAYASHI Yuso)" userId="a94085cc-06c1-4dfd-8428-90e2f5bad0b3" providerId="ADAL" clId="{54A6CD1F-6366-4DEB-ABCE-1C91FECF998A}" dt="2026-02-25T12:00:15.781" v="13"/>
          <ac:spMkLst>
            <pc:docMk/>
            <pc:sldMk cId="3661083496" sldId="394"/>
            <ac:spMk id="8" creationId="{8E6A4981-BAAB-7B28-D90F-C3C19839D45E}"/>
          </ac:spMkLst>
        </pc:spChg>
        <pc:picChg chg="add del mod">
          <ac:chgData name="小林 勇壮(KOBAYASHI Yuso)" userId="a94085cc-06c1-4dfd-8428-90e2f5bad0b3" providerId="ADAL" clId="{54A6CD1F-6366-4DEB-ABCE-1C91FECF998A}" dt="2026-02-25T11:59:52.411" v="10" actId="478"/>
          <ac:picMkLst>
            <pc:docMk/>
            <pc:sldMk cId="3661083496" sldId="394"/>
            <ac:picMk id="2" creationId="{5C0F77E1-1D59-EDF0-7151-7AA99C16A4E4}"/>
          </ac:picMkLst>
        </pc:picChg>
        <pc:picChg chg="add mod">
          <ac:chgData name="小林 勇壮(KOBAYASHI Yuso)" userId="a94085cc-06c1-4dfd-8428-90e2f5bad0b3" providerId="ADAL" clId="{54A6CD1F-6366-4DEB-ABCE-1C91FECF998A}" dt="2026-02-25T12:00:15.781" v="13"/>
          <ac:picMkLst>
            <pc:docMk/>
            <pc:sldMk cId="3661083496" sldId="394"/>
            <ac:picMk id="9" creationId="{FB8B0325-E2F1-B19D-E1CD-5D473CB04A51}"/>
          </ac:picMkLst>
        </pc:picChg>
        <pc:picChg chg="add mod">
          <ac:chgData name="小林 勇壮(KOBAYASHI Yuso)" userId="a94085cc-06c1-4dfd-8428-90e2f5bad0b3" providerId="ADAL" clId="{54A6CD1F-6366-4DEB-ABCE-1C91FECF998A}" dt="2026-02-25T12:00:15.781" v="13"/>
          <ac:picMkLst>
            <pc:docMk/>
            <pc:sldMk cId="3661083496" sldId="394"/>
            <ac:picMk id="10" creationId="{9AC2EDBE-2369-F8FD-8BBD-8A6F79A28EFE}"/>
          </ac:picMkLst>
        </pc:picChg>
        <pc:picChg chg="add mod">
          <ac:chgData name="小林 勇壮(KOBAYASHI Yuso)" userId="a94085cc-06c1-4dfd-8428-90e2f5bad0b3" providerId="ADAL" clId="{54A6CD1F-6366-4DEB-ABCE-1C91FECF998A}" dt="2026-02-25T12:00:15.781" v="13"/>
          <ac:picMkLst>
            <pc:docMk/>
            <pc:sldMk cId="3661083496" sldId="394"/>
            <ac:picMk id="11" creationId="{5B888C7D-ACF1-678B-8609-7023B091CE5F}"/>
          </ac:picMkLst>
        </pc:picChg>
        <pc:picChg chg="add mod">
          <ac:chgData name="小林 勇壮(KOBAYASHI Yuso)" userId="a94085cc-06c1-4dfd-8428-90e2f5bad0b3" providerId="ADAL" clId="{54A6CD1F-6366-4DEB-ABCE-1C91FECF998A}" dt="2026-02-25T12:00:15.781" v="13"/>
          <ac:picMkLst>
            <pc:docMk/>
            <pc:sldMk cId="3661083496" sldId="394"/>
            <ac:picMk id="12" creationId="{F51298BE-A8F9-6090-656C-99B410EB9152}"/>
          </ac:picMkLst>
        </pc:picChg>
        <pc:picChg chg="add mod ord">
          <ac:chgData name="小林 勇壮(KOBAYASHI Yuso)" userId="a94085cc-06c1-4dfd-8428-90e2f5bad0b3" providerId="ADAL" clId="{54A6CD1F-6366-4DEB-ABCE-1C91FECF998A}" dt="2026-02-25T12:10:23.559" v="210" actId="167"/>
          <ac:picMkLst>
            <pc:docMk/>
            <pc:sldMk cId="3661083496" sldId="394"/>
            <ac:picMk id="1064" creationId="{C307053F-37BF-9A9B-AFB4-EA0F89331C36}"/>
          </ac:picMkLst>
        </pc:picChg>
      </pc:sldChg>
      <pc:sldMasterChg chg="modSldLayout">
        <pc:chgData name="小林 勇壮(KOBAYASHI Yuso)" userId="a94085cc-06c1-4dfd-8428-90e2f5bad0b3" providerId="ADAL" clId="{54A6CD1F-6366-4DEB-ABCE-1C91FECF998A}" dt="2026-02-25T12:13:50.623" v="262" actId="1035"/>
        <pc:sldMasterMkLst>
          <pc:docMk/>
          <pc:sldMasterMk cId="3982308853" sldId="2147483756"/>
        </pc:sldMasterMkLst>
        <pc:sldLayoutChg chg="addSp delSp modSp mod">
          <pc:chgData name="小林 勇壮(KOBAYASHI Yuso)" userId="a94085cc-06c1-4dfd-8428-90e2f5bad0b3" providerId="ADAL" clId="{54A6CD1F-6366-4DEB-ABCE-1C91FECF998A}" dt="2026-02-25T12:08:54.584" v="192" actId="1035"/>
          <pc:sldLayoutMkLst>
            <pc:docMk/>
            <pc:sldMasterMk cId="3982308853" sldId="2147483756"/>
            <pc:sldLayoutMk cId="447846971" sldId="2147483757"/>
          </pc:sldLayoutMkLst>
          <pc:spChg chg="del">
            <ac:chgData name="小林 勇壮(KOBAYASHI Yuso)" userId="a94085cc-06c1-4dfd-8428-90e2f5bad0b3" providerId="ADAL" clId="{54A6CD1F-6366-4DEB-ABCE-1C91FECF998A}" dt="2026-02-25T12:01:06.013" v="14" actId="478"/>
            <ac:spMkLst>
              <pc:docMk/>
              <pc:sldMasterMk cId="3982308853" sldId="2147483756"/>
              <pc:sldLayoutMk cId="447846971" sldId="2147483757"/>
              <ac:spMk id="2" creationId="{00000000-0000-0000-0000-000000000000}"/>
            </ac:spMkLst>
          </pc:spChg>
          <pc:spChg chg="del">
            <ac:chgData name="小林 勇壮(KOBAYASHI Yuso)" userId="a94085cc-06c1-4dfd-8428-90e2f5bad0b3" providerId="ADAL" clId="{54A6CD1F-6366-4DEB-ABCE-1C91FECF998A}" dt="2026-02-25T12:01:06.013" v="14" actId="478"/>
            <ac:spMkLst>
              <pc:docMk/>
              <pc:sldMasterMk cId="3982308853" sldId="2147483756"/>
              <pc:sldLayoutMk cId="447846971" sldId="2147483757"/>
              <ac:spMk id="3" creationId="{00000000-0000-0000-0000-000000000000}"/>
            </ac:spMkLst>
          </pc:spChg>
          <pc:spChg chg="del">
            <ac:chgData name="小林 勇壮(KOBAYASHI Yuso)" userId="a94085cc-06c1-4dfd-8428-90e2f5bad0b3" providerId="ADAL" clId="{54A6CD1F-6366-4DEB-ABCE-1C91FECF998A}" dt="2026-02-25T12:01:06.013" v="14" actId="478"/>
            <ac:spMkLst>
              <pc:docMk/>
              <pc:sldMasterMk cId="3982308853" sldId="2147483756"/>
              <pc:sldLayoutMk cId="447846971" sldId="2147483757"/>
              <ac:spMk id="4" creationId="{00000000-0000-0000-0000-000000000000}"/>
            </ac:spMkLst>
          </pc:spChg>
          <pc:spChg chg="del">
            <ac:chgData name="小林 勇壮(KOBAYASHI Yuso)" userId="a94085cc-06c1-4dfd-8428-90e2f5bad0b3" providerId="ADAL" clId="{54A6CD1F-6366-4DEB-ABCE-1C91FECF998A}" dt="2026-02-25T12:01:06.013" v="14" actId="478"/>
            <ac:spMkLst>
              <pc:docMk/>
              <pc:sldMasterMk cId="3982308853" sldId="2147483756"/>
              <pc:sldLayoutMk cId="447846971" sldId="2147483757"/>
              <ac:spMk id="5" creationId="{00000000-0000-0000-0000-000000000000}"/>
            </ac:spMkLst>
          </pc:spChg>
          <pc:spChg chg="del">
            <ac:chgData name="小林 勇壮(KOBAYASHI Yuso)" userId="a94085cc-06c1-4dfd-8428-90e2f5bad0b3" providerId="ADAL" clId="{54A6CD1F-6366-4DEB-ABCE-1C91FECF998A}" dt="2026-02-25T12:01:06.013" v="14" actId="478"/>
            <ac:spMkLst>
              <pc:docMk/>
              <pc:sldMasterMk cId="3982308853" sldId="2147483756"/>
              <pc:sldLayoutMk cId="447846971" sldId="2147483757"/>
              <ac:spMk id="6" creationId="{00000000-0000-0000-0000-000000000000}"/>
            </ac:spMkLst>
          </pc:spChg>
          <pc:picChg chg="add del mod">
            <ac:chgData name="小林 勇壮(KOBAYASHI Yuso)" userId="a94085cc-06c1-4dfd-8428-90e2f5bad0b3" providerId="ADAL" clId="{54A6CD1F-6366-4DEB-ABCE-1C91FECF998A}" dt="2026-02-25T12:01:22.347" v="18" actId="478"/>
            <ac:picMkLst>
              <pc:docMk/>
              <pc:sldMasterMk cId="3982308853" sldId="2147483756"/>
              <pc:sldLayoutMk cId="447846971" sldId="2147483757"/>
              <ac:picMk id="8" creationId="{6B34580F-948E-06F0-EAC1-DCD50A05C278}"/>
            </ac:picMkLst>
          </pc:picChg>
          <pc:picChg chg="add del mod">
            <ac:chgData name="小林 勇壮(KOBAYASHI Yuso)" userId="a94085cc-06c1-4dfd-8428-90e2f5bad0b3" providerId="ADAL" clId="{54A6CD1F-6366-4DEB-ABCE-1C91FECF998A}" dt="2026-02-25T12:04:37.403" v="58" actId="478"/>
            <ac:picMkLst>
              <pc:docMk/>
              <pc:sldMasterMk cId="3982308853" sldId="2147483756"/>
              <pc:sldLayoutMk cId="447846971" sldId="2147483757"/>
              <ac:picMk id="10" creationId="{FF4555CE-FE9A-7288-8247-CAB050B78F8C}"/>
            </ac:picMkLst>
          </pc:picChg>
          <pc:picChg chg="add del mod">
            <ac:chgData name="小林 勇壮(KOBAYASHI Yuso)" userId="a94085cc-06c1-4dfd-8428-90e2f5bad0b3" providerId="ADAL" clId="{54A6CD1F-6366-4DEB-ABCE-1C91FECF998A}" dt="2026-02-25T12:07:29.207" v="159" actId="478"/>
            <ac:picMkLst>
              <pc:docMk/>
              <pc:sldMasterMk cId="3982308853" sldId="2147483756"/>
              <pc:sldLayoutMk cId="447846971" sldId="2147483757"/>
              <ac:picMk id="12" creationId="{9EC257D5-E17F-A969-F57A-319299E0E68F}"/>
            </ac:picMkLst>
          </pc:picChg>
          <pc:picChg chg="add mod">
            <ac:chgData name="小林 勇壮(KOBAYASHI Yuso)" userId="a94085cc-06c1-4dfd-8428-90e2f5bad0b3" providerId="ADAL" clId="{54A6CD1F-6366-4DEB-ABCE-1C91FECF998A}" dt="2026-02-25T12:08:54.584" v="192" actId="1035"/>
            <ac:picMkLst>
              <pc:docMk/>
              <pc:sldMasterMk cId="3982308853" sldId="2147483756"/>
              <pc:sldLayoutMk cId="447846971" sldId="2147483757"/>
              <ac:picMk id="14" creationId="{05CAC481-5FD5-968D-DF89-04132E28A721}"/>
            </ac:picMkLst>
          </pc:picChg>
        </pc:sldLayoutChg>
        <pc:sldLayoutChg chg="addSp delSp modSp mod">
          <pc:chgData name="小林 勇壮(KOBAYASHI Yuso)" userId="a94085cc-06c1-4dfd-8428-90e2f5bad0b3" providerId="ADAL" clId="{54A6CD1F-6366-4DEB-ABCE-1C91FECF998A}" dt="2026-02-25T12:13:50.623" v="262" actId="1035"/>
          <pc:sldLayoutMkLst>
            <pc:docMk/>
            <pc:sldMasterMk cId="3982308853" sldId="2147483756"/>
            <pc:sldLayoutMk cId="1384152394" sldId="2147483768"/>
          </pc:sldLayoutMkLst>
          <pc:spChg chg="del">
            <ac:chgData name="小林 勇壮(KOBAYASHI Yuso)" userId="a94085cc-06c1-4dfd-8428-90e2f5bad0b3" providerId="ADAL" clId="{54A6CD1F-6366-4DEB-ABCE-1C91FECF998A}" dt="2026-02-25T12:02:06.568" v="22" actId="478"/>
            <ac:spMkLst>
              <pc:docMk/>
              <pc:sldMasterMk cId="3982308853" sldId="2147483756"/>
              <pc:sldLayoutMk cId="1384152394" sldId="2147483768"/>
              <ac:spMk id="2" creationId="{104F1C3A-FACC-F54B-E671-32F8AEACDD0B}"/>
            </ac:spMkLst>
          </pc:spChg>
          <pc:spChg chg="del">
            <ac:chgData name="小林 勇壮(KOBAYASHI Yuso)" userId="a94085cc-06c1-4dfd-8428-90e2f5bad0b3" providerId="ADAL" clId="{54A6CD1F-6366-4DEB-ABCE-1C91FECF998A}" dt="2026-02-25T12:02:06.568" v="22" actId="478"/>
            <ac:spMkLst>
              <pc:docMk/>
              <pc:sldMasterMk cId="3982308853" sldId="2147483756"/>
              <pc:sldLayoutMk cId="1384152394" sldId="2147483768"/>
              <ac:spMk id="3" creationId="{5113C631-A6BB-0C9A-BF15-67549A91AC72}"/>
            </ac:spMkLst>
          </pc:spChg>
          <pc:spChg chg="del">
            <ac:chgData name="小林 勇壮(KOBAYASHI Yuso)" userId="a94085cc-06c1-4dfd-8428-90e2f5bad0b3" providerId="ADAL" clId="{54A6CD1F-6366-4DEB-ABCE-1C91FECF998A}" dt="2026-02-25T12:02:06.568" v="22" actId="478"/>
            <ac:spMkLst>
              <pc:docMk/>
              <pc:sldMasterMk cId="3982308853" sldId="2147483756"/>
              <pc:sldLayoutMk cId="1384152394" sldId="2147483768"/>
              <ac:spMk id="4" creationId="{4EBFFAEA-DDDD-4C6A-BA2B-0957EEEF6436}"/>
            </ac:spMkLst>
          </pc:spChg>
          <pc:spChg chg="del">
            <ac:chgData name="小林 勇壮(KOBAYASHI Yuso)" userId="a94085cc-06c1-4dfd-8428-90e2f5bad0b3" providerId="ADAL" clId="{54A6CD1F-6366-4DEB-ABCE-1C91FECF998A}" dt="2026-02-25T12:02:06.568" v="22" actId="478"/>
            <ac:spMkLst>
              <pc:docMk/>
              <pc:sldMasterMk cId="3982308853" sldId="2147483756"/>
              <pc:sldLayoutMk cId="1384152394" sldId="2147483768"/>
              <ac:spMk id="5" creationId="{AD9E1854-12C5-D491-5A56-C863D77BF6B4}"/>
            </ac:spMkLst>
          </pc:spChg>
          <pc:picChg chg="add mod">
            <ac:chgData name="小林 勇壮(KOBAYASHI Yuso)" userId="a94085cc-06c1-4dfd-8428-90e2f5bad0b3" providerId="ADAL" clId="{54A6CD1F-6366-4DEB-ABCE-1C91FECF998A}" dt="2026-02-25T12:13:50.623" v="262" actId="1035"/>
            <ac:picMkLst>
              <pc:docMk/>
              <pc:sldMasterMk cId="3982308853" sldId="2147483756"/>
              <pc:sldLayoutMk cId="1384152394" sldId="2147483768"/>
              <ac:picMk id="7" creationId="{8DB26716-CB2E-5058-6FF0-1FCB7B0D60C4}"/>
            </ac:picMkLst>
          </pc:picChg>
        </pc:sldLayoutChg>
        <pc:sldLayoutChg chg="addSp delSp modSp mod">
          <pc:chgData name="小林 勇壮(KOBAYASHI Yuso)" userId="a94085cc-06c1-4dfd-8428-90e2f5bad0b3" providerId="ADAL" clId="{54A6CD1F-6366-4DEB-ABCE-1C91FECF998A}" dt="2026-02-25T12:12:46.499" v="242" actId="1036"/>
          <pc:sldLayoutMkLst>
            <pc:docMk/>
            <pc:sldMasterMk cId="3982308853" sldId="2147483756"/>
            <pc:sldLayoutMk cId="1926003685" sldId="2147483769"/>
          </pc:sldLayoutMkLst>
          <pc:spChg chg="del">
            <ac:chgData name="小林 勇壮(KOBAYASHI Yuso)" userId="a94085cc-06c1-4dfd-8428-90e2f5bad0b3" providerId="ADAL" clId="{54A6CD1F-6366-4DEB-ABCE-1C91FECF998A}" dt="2026-02-25T12:02:29.883" v="28" actId="478"/>
            <ac:spMkLst>
              <pc:docMk/>
              <pc:sldMasterMk cId="3982308853" sldId="2147483756"/>
              <pc:sldLayoutMk cId="1926003685" sldId="2147483769"/>
              <ac:spMk id="2" creationId="{01160870-2CA9-FA36-9FA7-55D41ABD3A34}"/>
            </ac:spMkLst>
          </pc:spChg>
          <pc:spChg chg="del">
            <ac:chgData name="小林 勇壮(KOBAYASHI Yuso)" userId="a94085cc-06c1-4dfd-8428-90e2f5bad0b3" providerId="ADAL" clId="{54A6CD1F-6366-4DEB-ABCE-1C91FECF998A}" dt="2026-02-25T12:02:29.883" v="28" actId="478"/>
            <ac:spMkLst>
              <pc:docMk/>
              <pc:sldMasterMk cId="3982308853" sldId="2147483756"/>
              <pc:sldLayoutMk cId="1926003685" sldId="2147483769"/>
              <ac:spMk id="3" creationId="{936622FC-C243-4935-7D4C-FA63655CDBF3}"/>
            </ac:spMkLst>
          </pc:spChg>
          <pc:spChg chg="del">
            <ac:chgData name="小林 勇壮(KOBAYASHI Yuso)" userId="a94085cc-06c1-4dfd-8428-90e2f5bad0b3" providerId="ADAL" clId="{54A6CD1F-6366-4DEB-ABCE-1C91FECF998A}" dt="2026-02-25T12:02:29.883" v="28" actId="478"/>
            <ac:spMkLst>
              <pc:docMk/>
              <pc:sldMasterMk cId="3982308853" sldId="2147483756"/>
              <pc:sldLayoutMk cId="1926003685" sldId="2147483769"/>
              <ac:spMk id="4" creationId="{348E50B3-82B5-963E-0D19-7AA83FA2BEF3}"/>
            </ac:spMkLst>
          </pc:spChg>
          <pc:spChg chg="del">
            <ac:chgData name="小林 勇壮(KOBAYASHI Yuso)" userId="a94085cc-06c1-4dfd-8428-90e2f5bad0b3" providerId="ADAL" clId="{54A6CD1F-6366-4DEB-ABCE-1C91FECF998A}" dt="2026-02-25T12:02:29.883" v="28" actId="478"/>
            <ac:spMkLst>
              <pc:docMk/>
              <pc:sldMasterMk cId="3982308853" sldId="2147483756"/>
              <pc:sldLayoutMk cId="1926003685" sldId="2147483769"/>
              <ac:spMk id="5" creationId="{1BBB5656-5CC8-4A0F-5529-DF94877D6659}"/>
            </ac:spMkLst>
          </pc:spChg>
          <pc:picChg chg="add del mod">
            <ac:chgData name="小林 勇壮(KOBAYASHI Yuso)" userId="a94085cc-06c1-4dfd-8428-90e2f5bad0b3" providerId="ADAL" clId="{54A6CD1F-6366-4DEB-ABCE-1C91FECF998A}" dt="2026-02-25T12:10:46.569" v="211" actId="478"/>
            <ac:picMkLst>
              <pc:docMk/>
              <pc:sldMasterMk cId="3982308853" sldId="2147483756"/>
              <pc:sldLayoutMk cId="1926003685" sldId="2147483769"/>
              <ac:picMk id="7" creationId="{9D646BA9-3A25-0211-DBD3-56F4E245DF22}"/>
            </ac:picMkLst>
          </pc:picChg>
          <pc:picChg chg="add mod">
            <ac:chgData name="小林 勇壮(KOBAYASHI Yuso)" userId="a94085cc-06c1-4dfd-8428-90e2f5bad0b3" providerId="ADAL" clId="{54A6CD1F-6366-4DEB-ABCE-1C91FECF998A}" dt="2026-02-25T12:12:46.499" v="242" actId="1036"/>
            <ac:picMkLst>
              <pc:docMk/>
              <pc:sldMasterMk cId="3982308853" sldId="2147483756"/>
              <pc:sldLayoutMk cId="1926003685" sldId="2147483769"/>
              <ac:picMk id="9" creationId="{584F5732-A196-0704-9B00-A3C166FA5281}"/>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3078428" cy="513508"/>
          </a:xfrm>
          <a:prstGeom prst="rect">
            <a:avLst/>
          </a:prstGeom>
        </p:spPr>
        <p:txBody>
          <a:bodyPr vert="horz" lIns="95467" tIns="47733" rIns="95467" bIns="47733"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3" y="2"/>
            <a:ext cx="3078428" cy="513508"/>
          </a:xfrm>
          <a:prstGeom prst="rect">
            <a:avLst/>
          </a:prstGeom>
        </p:spPr>
        <p:txBody>
          <a:bodyPr vert="horz" lIns="95467" tIns="47733" rIns="95467" bIns="47733" rtlCol="0"/>
          <a:lstStyle>
            <a:lvl1pPr algn="r">
              <a:defRPr sz="1300"/>
            </a:lvl1pPr>
          </a:lstStyle>
          <a:p>
            <a:fld id="{08FB1EA6-5946-40D1-99DB-F68DE04FD51E}" type="datetimeFigureOut">
              <a:rPr kumimoji="1" lang="ja-JP" altLang="en-US" smtClean="0"/>
              <a:t>2026/2/25</a:t>
            </a:fld>
            <a:endParaRPr kumimoji="1" lang="ja-JP" altLang="en-US"/>
          </a:p>
        </p:txBody>
      </p:sp>
      <p:sp>
        <p:nvSpPr>
          <p:cNvPr id="4" name="スライド イメージ プレースホルダー 3"/>
          <p:cNvSpPr>
            <a:spLocks noGrp="1" noRot="1" noChangeAspect="1"/>
          </p:cNvSpPr>
          <p:nvPr>
            <p:ph type="sldImg" idx="2"/>
          </p:nvPr>
        </p:nvSpPr>
        <p:spPr>
          <a:xfrm>
            <a:off x="2332038" y="1279525"/>
            <a:ext cx="2439987" cy="3452813"/>
          </a:xfrm>
          <a:prstGeom prst="rect">
            <a:avLst/>
          </a:prstGeom>
          <a:noFill/>
          <a:ln w="12700">
            <a:solidFill>
              <a:prstClr val="black"/>
            </a:solidFill>
          </a:ln>
        </p:spPr>
        <p:txBody>
          <a:bodyPr vert="horz" lIns="95467" tIns="47733" rIns="95467" bIns="47733" rtlCol="0" anchor="ctr"/>
          <a:lstStyle/>
          <a:p>
            <a:endParaRPr lang="ja-JP" altLang="en-US"/>
          </a:p>
        </p:txBody>
      </p:sp>
      <p:sp>
        <p:nvSpPr>
          <p:cNvPr id="5" name="ノート プレースホルダー 4"/>
          <p:cNvSpPr>
            <a:spLocks noGrp="1"/>
          </p:cNvSpPr>
          <p:nvPr>
            <p:ph type="body" sz="quarter" idx="3"/>
          </p:nvPr>
        </p:nvSpPr>
        <p:spPr>
          <a:xfrm>
            <a:off x="710407" y="4925409"/>
            <a:ext cx="5683250" cy="4029879"/>
          </a:xfrm>
          <a:prstGeom prst="rect">
            <a:avLst/>
          </a:prstGeom>
        </p:spPr>
        <p:txBody>
          <a:bodyPr vert="horz" lIns="95467" tIns="47733" rIns="95467" bIns="4773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9"/>
            <a:ext cx="3078428" cy="513507"/>
          </a:xfrm>
          <a:prstGeom prst="rect">
            <a:avLst/>
          </a:prstGeom>
        </p:spPr>
        <p:txBody>
          <a:bodyPr vert="horz" lIns="95467" tIns="47733" rIns="95467" bIns="4773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3" y="9721109"/>
            <a:ext cx="3078428" cy="513507"/>
          </a:xfrm>
          <a:prstGeom prst="rect">
            <a:avLst/>
          </a:prstGeom>
        </p:spPr>
        <p:txBody>
          <a:bodyPr vert="horz" lIns="95467" tIns="47733" rIns="95467" bIns="47733" rtlCol="0" anchor="b"/>
          <a:lstStyle>
            <a:lvl1pPr algn="r">
              <a:defRPr sz="1300"/>
            </a:lvl1pPr>
          </a:lstStyle>
          <a:p>
            <a:fld id="{7EBB037A-A9A5-4E13-9289-11B60ED2F291}" type="slidenum">
              <a:rPr kumimoji="1" lang="ja-JP" altLang="en-US" smtClean="0"/>
              <a:t>‹#›</a:t>
            </a:fld>
            <a:endParaRPr kumimoji="1" lang="ja-JP" altLang="en-US"/>
          </a:p>
        </p:txBody>
      </p:sp>
    </p:spTree>
    <p:extLst>
      <p:ext uri="{BB962C8B-B14F-4D97-AF65-F5344CB8AC3E}">
        <p14:creationId xmlns:p14="http://schemas.microsoft.com/office/powerpoint/2010/main" val="1154078647"/>
      </p:ext>
    </p:extLst>
  </p:cSld>
  <p:clrMap bg1="lt1" tx1="dk1" bg2="lt2" tx2="dk2" accent1="accent1" accent2="accent2" accent3="accent3" accent4="accent4" accent5="accent5" accent6="accent6" hlink="hlink" folHlink="folHlink"/>
  <p:notesStyle>
    <a:lvl1pPr marL="0" algn="l" defTabSz="668884" rtl="0" eaLnBrk="1" latinLnBrk="0" hangingPunct="1">
      <a:defRPr kumimoji="1" sz="878" kern="1200">
        <a:solidFill>
          <a:schemeClr val="tx1"/>
        </a:solidFill>
        <a:latin typeface="+mn-lt"/>
        <a:ea typeface="+mn-ea"/>
        <a:cs typeface="+mn-cs"/>
      </a:defRPr>
    </a:lvl1pPr>
    <a:lvl2pPr marL="334442" algn="l" defTabSz="668884" rtl="0" eaLnBrk="1" latinLnBrk="0" hangingPunct="1">
      <a:defRPr kumimoji="1" sz="878" kern="1200">
        <a:solidFill>
          <a:schemeClr val="tx1"/>
        </a:solidFill>
        <a:latin typeface="+mn-lt"/>
        <a:ea typeface="+mn-ea"/>
        <a:cs typeface="+mn-cs"/>
      </a:defRPr>
    </a:lvl2pPr>
    <a:lvl3pPr marL="668884" algn="l" defTabSz="668884" rtl="0" eaLnBrk="1" latinLnBrk="0" hangingPunct="1">
      <a:defRPr kumimoji="1" sz="878" kern="1200">
        <a:solidFill>
          <a:schemeClr val="tx1"/>
        </a:solidFill>
        <a:latin typeface="+mn-lt"/>
        <a:ea typeface="+mn-ea"/>
        <a:cs typeface="+mn-cs"/>
      </a:defRPr>
    </a:lvl3pPr>
    <a:lvl4pPr marL="1003325" algn="l" defTabSz="668884" rtl="0" eaLnBrk="1" latinLnBrk="0" hangingPunct="1">
      <a:defRPr kumimoji="1" sz="878" kern="1200">
        <a:solidFill>
          <a:schemeClr val="tx1"/>
        </a:solidFill>
        <a:latin typeface="+mn-lt"/>
        <a:ea typeface="+mn-ea"/>
        <a:cs typeface="+mn-cs"/>
      </a:defRPr>
    </a:lvl4pPr>
    <a:lvl5pPr marL="1337767" algn="l" defTabSz="668884" rtl="0" eaLnBrk="1" latinLnBrk="0" hangingPunct="1">
      <a:defRPr kumimoji="1" sz="878" kern="1200">
        <a:solidFill>
          <a:schemeClr val="tx1"/>
        </a:solidFill>
        <a:latin typeface="+mn-lt"/>
        <a:ea typeface="+mn-ea"/>
        <a:cs typeface="+mn-cs"/>
      </a:defRPr>
    </a:lvl5pPr>
    <a:lvl6pPr marL="1672209" algn="l" defTabSz="668884" rtl="0" eaLnBrk="1" latinLnBrk="0" hangingPunct="1">
      <a:defRPr kumimoji="1" sz="878" kern="1200">
        <a:solidFill>
          <a:schemeClr val="tx1"/>
        </a:solidFill>
        <a:latin typeface="+mn-lt"/>
        <a:ea typeface="+mn-ea"/>
        <a:cs typeface="+mn-cs"/>
      </a:defRPr>
    </a:lvl6pPr>
    <a:lvl7pPr marL="2006651" algn="l" defTabSz="668884" rtl="0" eaLnBrk="1" latinLnBrk="0" hangingPunct="1">
      <a:defRPr kumimoji="1" sz="878" kern="1200">
        <a:solidFill>
          <a:schemeClr val="tx1"/>
        </a:solidFill>
        <a:latin typeface="+mn-lt"/>
        <a:ea typeface="+mn-ea"/>
        <a:cs typeface="+mn-cs"/>
      </a:defRPr>
    </a:lvl7pPr>
    <a:lvl8pPr marL="2341093" algn="l" defTabSz="668884" rtl="0" eaLnBrk="1" latinLnBrk="0" hangingPunct="1">
      <a:defRPr kumimoji="1" sz="878" kern="1200">
        <a:solidFill>
          <a:schemeClr val="tx1"/>
        </a:solidFill>
        <a:latin typeface="+mn-lt"/>
        <a:ea typeface="+mn-ea"/>
        <a:cs typeface="+mn-cs"/>
      </a:defRPr>
    </a:lvl8pPr>
    <a:lvl9pPr marL="2675534" algn="l" defTabSz="668884" rtl="0" eaLnBrk="1" latinLnBrk="0" hangingPunct="1">
      <a:defRPr kumimoji="1" sz="87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4666B-69EE-00CE-CB1A-0494475E0A1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72C6D3B-0D27-269B-A0BD-153D0DA0FE90}"/>
              </a:ext>
            </a:extLst>
          </p:cNvPr>
          <p:cNvSpPr>
            <a:spLocks noGrp="1" noRot="1" noChangeAspect="1"/>
          </p:cNvSpPr>
          <p:nvPr>
            <p:ph type="sldImg"/>
          </p:nvPr>
        </p:nvSpPr>
        <p:spPr>
          <a:xfrm>
            <a:off x="2332038" y="1279525"/>
            <a:ext cx="2439987" cy="3452813"/>
          </a:xfrm>
        </p:spPr>
      </p:sp>
      <p:sp>
        <p:nvSpPr>
          <p:cNvPr id="3" name="ノート プレースホルダー 2">
            <a:extLst>
              <a:ext uri="{FF2B5EF4-FFF2-40B4-BE49-F238E27FC236}">
                <a16:creationId xmlns:a16="http://schemas.microsoft.com/office/drawing/2014/main" id="{F87DA094-B4FC-4A23-1A9B-867CDE276A9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073417E-7151-93F9-A4E3-CA162C4B9C6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BB037A-A9A5-4E13-9289-11B60ED2F291}" type="slidenum">
              <a:rPr kumimoji="1" lang="ja-JP" altLang="en-US" sz="13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3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2486432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14" name="図 13" descr="タイムライン&#10;&#10;AI 生成コンテンツは誤りを含む可能性があります。">
            <a:extLst>
              <a:ext uri="{FF2B5EF4-FFF2-40B4-BE49-F238E27FC236}">
                <a16:creationId xmlns:a16="http://schemas.microsoft.com/office/drawing/2014/main" id="{05CAC481-5FD5-968D-DF89-04132E28A7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838" y="2620205"/>
            <a:ext cx="7245998" cy="7883313"/>
          </a:xfrm>
          <a:prstGeom prst="rect">
            <a:avLst/>
          </a:prstGeom>
        </p:spPr>
      </p:pic>
    </p:spTree>
    <p:extLst>
      <p:ext uri="{BB962C8B-B14F-4D97-AF65-F5344CB8AC3E}">
        <p14:creationId xmlns:p14="http://schemas.microsoft.com/office/powerpoint/2010/main" val="447846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7984" y="425695"/>
            <a:ext cx="2487081" cy="1811668"/>
          </a:xfrm>
        </p:spPr>
        <p:txBody>
          <a:bodyPr anchor="b"/>
          <a:lstStyle>
            <a:lvl1pPr algn="l">
              <a:defRPr sz="2164"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955624" y="425697"/>
            <a:ext cx="4226068" cy="9125166"/>
          </a:xfrm>
        </p:spPr>
        <p:txBody>
          <a:bodyPr/>
          <a:lstStyle>
            <a:lvl1pPr>
              <a:defRPr sz="3443"/>
            </a:lvl1pPr>
            <a:lvl2pPr>
              <a:defRPr sz="2951"/>
            </a:lvl2pPr>
            <a:lvl3pPr>
              <a:defRPr sz="2558"/>
            </a:lvl3pPr>
            <a:lvl4pPr>
              <a:defRPr sz="2164"/>
            </a:lvl4pPr>
            <a:lvl5pPr>
              <a:defRPr sz="2164"/>
            </a:lvl5pPr>
            <a:lvl6pPr>
              <a:defRPr sz="2164"/>
            </a:lvl6pPr>
            <a:lvl7pPr>
              <a:defRPr sz="2164"/>
            </a:lvl7pPr>
            <a:lvl8pPr>
              <a:defRPr sz="2164"/>
            </a:lvl8pPr>
            <a:lvl9pPr>
              <a:defRPr sz="216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77984" y="2237365"/>
            <a:ext cx="2487081" cy="7313498"/>
          </a:xfrm>
        </p:spPr>
        <p:txBody>
          <a:bodyPr/>
          <a:lstStyle>
            <a:lvl1pPr marL="0" indent="0">
              <a:buNone/>
              <a:defRPr sz="1475"/>
            </a:lvl1pPr>
            <a:lvl2pPr marL="487738" indent="0">
              <a:buNone/>
              <a:defRPr sz="1279"/>
            </a:lvl2pPr>
            <a:lvl3pPr marL="975477" indent="0">
              <a:buNone/>
              <a:defRPr sz="1083"/>
            </a:lvl3pPr>
            <a:lvl4pPr marL="1463216" indent="0">
              <a:buNone/>
              <a:defRPr sz="983"/>
            </a:lvl4pPr>
            <a:lvl5pPr marL="1950955" indent="0">
              <a:buNone/>
              <a:defRPr sz="983"/>
            </a:lvl5pPr>
            <a:lvl6pPr marL="2438692" indent="0">
              <a:buNone/>
              <a:defRPr sz="983"/>
            </a:lvl6pPr>
            <a:lvl7pPr marL="2926430" indent="0">
              <a:buNone/>
              <a:defRPr sz="983"/>
            </a:lvl7pPr>
            <a:lvl8pPr marL="3414169" indent="0">
              <a:buNone/>
              <a:defRPr sz="983"/>
            </a:lvl8pPr>
            <a:lvl9pPr marL="3901907" indent="0">
              <a:buNone/>
              <a:defRPr sz="98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B84755D-2149-4555-9621-FAF9492272D5}" type="datetimeFigureOut">
              <a:rPr kumimoji="1" lang="ja-JP" altLang="en-US" smtClean="0"/>
              <a:t>2026/2/25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8777770-BB0B-46C1-8DA2-CBFAF7D06CBC}" type="slidenum">
              <a:rPr kumimoji="1" lang="ja-JP" altLang="en-US" smtClean="0"/>
              <a:t>‹#›</a:t>
            </a:fld>
            <a:endParaRPr kumimoji="1" lang="ja-JP" altLang="en-US"/>
          </a:p>
        </p:txBody>
      </p:sp>
    </p:spTree>
    <p:extLst>
      <p:ext uri="{BB962C8B-B14F-4D97-AF65-F5344CB8AC3E}">
        <p14:creationId xmlns:p14="http://schemas.microsoft.com/office/powerpoint/2010/main" val="1282558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1749" y="7484268"/>
            <a:ext cx="4535805" cy="883561"/>
          </a:xfrm>
        </p:spPr>
        <p:txBody>
          <a:bodyPr anchor="b"/>
          <a:lstStyle>
            <a:lvl1pPr algn="l">
              <a:defRPr sz="2164" b="1"/>
            </a:lvl1pPr>
          </a:lstStyle>
          <a:p>
            <a:r>
              <a:rPr kumimoji="1" lang="ja-JP" altLang="en-US"/>
              <a:t>マスター タイトルの書式設定</a:t>
            </a:r>
          </a:p>
        </p:txBody>
      </p:sp>
      <p:sp>
        <p:nvSpPr>
          <p:cNvPr id="3" name="図プレースホルダー 2"/>
          <p:cNvSpPr>
            <a:spLocks noGrp="1"/>
          </p:cNvSpPr>
          <p:nvPr>
            <p:ph type="pic" idx="1"/>
          </p:nvPr>
        </p:nvSpPr>
        <p:spPr>
          <a:xfrm>
            <a:off x="1481749" y="955334"/>
            <a:ext cx="4535805" cy="6415088"/>
          </a:xfrm>
        </p:spPr>
        <p:txBody>
          <a:bodyPr/>
          <a:lstStyle>
            <a:lvl1pPr marL="0" indent="0">
              <a:buNone/>
              <a:defRPr sz="3443"/>
            </a:lvl1pPr>
            <a:lvl2pPr marL="487738" indent="0">
              <a:buNone/>
              <a:defRPr sz="2951"/>
            </a:lvl2pPr>
            <a:lvl3pPr marL="975477" indent="0">
              <a:buNone/>
              <a:defRPr sz="2558"/>
            </a:lvl3pPr>
            <a:lvl4pPr marL="1463216" indent="0">
              <a:buNone/>
              <a:defRPr sz="2164"/>
            </a:lvl4pPr>
            <a:lvl5pPr marL="1950955" indent="0">
              <a:buNone/>
              <a:defRPr sz="2164"/>
            </a:lvl5pPr>
            <a:lvl6pPr marL="2438692" indent="0">
              <a:buNone/>
              <a:defRPr sz="2164"/>
            </a:lvl6pPr>
            <a:lvl7pPr marL="2926430" indent="0">
              <a:buNone/>
              <a:defRPr sz="2164"/>
            </a:lvl7pPr>
            <a:lvl8pPr marL="3414169" indent="0">
              <a:buNone/>
              <a:defRPr sz="2164"/>
            </a:lvl8pPr>
            <a:lvl9pPr marL="3901907" indent="0">
              <a:buNone/>
              <a:defRPr sz="2164"/>
            </a:lvl9pPr>
          </a:lstStyle>
          <a:p>
            <a:endParaRPr kumimoji="1" lang="ja-JP" altLang="en-US"/>
          </a:p>
        </p:txBody>
      </p:sp>
      <p:sp>
        <p:nvSpPr>
          <p:cNvPr id="4" name="テキスト プレースホルダー 3"/>
          <p:cNvSpPr>
            <a:spLocks noGrp="1"/>
          </p:cNvSpPr>
          <p:nvPr>
            <p:ph type="body" sz="half" idx="2"/>
          </p:nvPr>
        </p:nvSpPr>
        <p:spPr>
          <a:xfrm>
            <a:off x="1481749" y="8367830"/>
            <a:ext cx="4535805" cy="1254802"/>
          </a:xfrm>
        </p:spPr>
        <p:txBody>
          <a:bodyPr/>
          <a:lstStyle>
            <a:lvl1pPr marL="0" indent="0">
              <a:buNone/>
              <a:defRPr sz="1475"/>
            </a:lvl1pPr>
            <a:lvl2pPr marL="487738" indent="0">
              <a:buNone/>
              <a:defRPr sz="1279"/>
            </a:lvl2pPr>
            <a:lvl3pPr marL="975477" indent="0">
              <a:buNone/>
              <a:defRPr sz="1083"/>
            </a:lvl3pPr>
            <a:lvl4pPr marL="1463216" indent="0">
              <a:buNone/>
              <a:defRPr sz="983"/>
            </a:lvl4pPr>
            <a:lvl5pPr marL="1950955" indent="0">
              <a:buNone/>
              <a:defRPr sz="983"/>
            </a:lvl5pPr>
            <a:lvl6pPr marL="2438692" indent="0">
              <a:buNone/>
              <a:defRPr sz="983"/>
            </a:lvl6pPr>
            <a:lvl7pPr marL="2926430" indent="0">
              <a:buNone/>
              <a:defRPr sz="983"/>
            </a:lvl7pPr>
            <a:lvl8pPr marL="3414169" indent="0">
              <a:buNone/>
              <a:defRPr sz="983"/>
            </a:lvl8pPr>
            <a:lvl9pPr marL="3901907" indent="0">
              <a:buNone/>
              <a:defRPr sz="98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B84755D-2149-4555-9621-FAF9492272D5}" type="datetimeFigureOut">
              <a:rPr kumimoji="1" lang="ja-JP" altLang="en-US" smtClean="0"/>
              <a:t>2026/2/25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8777770-BB0B-46C1-8DA2-CBFAF7D06CBC}" type="slidenum">
              <a:rPr kumimoji="1" lang="ja-JP" altLang="en-US" smtClean="0"/>
              <a:t>‹#›</a:t>
            </a:fld>
            <a:endParaRPr kumimoji="1" lang="ja-JP" altLang="en-US"/>
          </a:p>
        </p:txBody>
      </p:sp>
    </p:spTree>
    <p:extLst>
      <p:ext uri="{BB962C8B-B14F-4D97-AF65-F5344CB8AC3E}">
        <p14:creationId xmlns:p14="http://schemas.microsoft.com/office/powerpoint/2010/main" val="2583223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B84755D-2149-4555-9621-FAF9492272D5}" type="datetimeFigureOut">
              <a:rPr kumimoji="1" lang="ja-JP" altLang="en-US" smtClean="0"/>
              <a:t>2026/2/25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777770-BB0B-46C1-8DA2-CBFAF7D06CBC}" type="slidenum">
              <a:rPr kumimoji="1" lang="ja-JP" altLang="en-US" smtClean="0"/>
              <a:t>‹#›</a:t>
            </a:fld>
            <a:endParaRPr kumimoji="1" lang="ja-JP" altLang="en-US"/>
          </a:p>
        </p:txBody>
      </p:sp>
    </p:spTree>
    <p:extLst>
      <p:ext uri="{BB962C8B-B14F-4D97-AF65-F5344CB8AC3E}">
        <p14:creationId xmlns:p14="http://schemas.microsoft.com/office/powerpoint/2010/main" val="2950355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480764" y="428172"/>
            <a:ext cx="1700927" cy="9122691"/>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77984" y="428172"/>
            <a:ext cx="4976786" cy="9122691"/>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B84755D-2149-4555-9621-FAF9492272D5}" type="datetimeFigureOut">
              <a:rPr kumimoji="1" lang="ja-JP" altLang="en-US" smtClean="0"/>
              <a:t>2026/2/25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777770-BB0B-46C1-8DA2-CBFAF7D06CBC}" type="slidenum">
              <a:rPr kumimoji="1" lang="ja-JP" altLang="en-US" smtClean="0"/>
              <a:t>‹#›</a:t>
            </a:fld>
            <a:endParaRPr kumimoji="1" lang="ja-JP" altLang="en-US"/>
          </a:p>
        </p:txBody>
      </p:sp>
    </p:spTree>
    <p:extLst>
      <p:ext uri="{BB962C8B-B14F-4D97-AF65-F5344CB8AC3E}">
        <p14:creationId xmlns:p14="http://schemas.microsoft.com/office/powerpoint/2010/main" val="3946883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pic>
        <p:nvPicPr>
          <p:cNvPr id="9" name="図 8" descr="グラフィカル ユーザー インターフェイス&#10;&#10;AI 生成コンテンツは誤りを含む可能性があります。">
            <a:extLst>
              <a:ext uri="{FF2B5EF4-FFF2-40B4-BE49-F238E27FC236}">
                <a16:creationId xmlns:a16="http://schemas.microsoft.com/office/drawing/2014/main" id="{584F5732-A196-0704-9B00-A3C166FA52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8648" y="1643976"/>
            <a:ext cx="9382606" cy="8691811"/>
          </a:xfrm>
          <a:prstGeom prst="rect">
            <a:avLst/>
          </a:prstGeom>
        </p:spPr>
      </p:pic>
    </p:spTree>
    <p:extLst>
      <p:ext uri="{BB962C8B-B14F-4D97-AF65-F5344CB8AC3E}">
        <p14:creationId xmlns:p14="http://schemas.microsoft.com/office/powerpoint/2010/main" val="1926003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pic>
        <p:nvPicPr>
          <p:cNvPr id="7" name="図 6" descr="グラフィカル ユーザー インターフェイス&#10;&#10;AI 生成コンテンツは誤りを含む可能性があります。">
            <a:extLst>
              <a:ext uri="{FF2B5EF4-FFF2-40B4-BE49-F238E27FC236}">
                <a16:creationId xmlns:a16="http://schemas.microsoft.com/office/drawing/2014/main" id="{8DB26716-CB2E-5058-6FF0-1FCB7B0D60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045" y="6286226"/>
            <a:ext cx="7323584" cy="3352833"/>
          </a:xfrm>
          <a:prstGeom prst="rect">
            <a:avLst/>
          </a:prstGeom>
        </p:spPr>
      </p:pic>
    </p:spTree>
    <p:extLst>
      <p:ext uri="{BB962C8B-B14F-4D97-AF65-F5344CB8AC3E}">
        <p14:creationId xmlns:p14="http://schemas.microsoft.com/office/powerpoint/2010/main" val="1384152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B84755D-2149-4555-9621-FAF9492272D5}" type="datetimeFigureOut">
              <a:rPr kumimoji="1" lang="ja-JP" altLang="en-US" smtClean="0"/>
              <a:t>2026/2/25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777770-BB0B-46C1-8DA2-CBFAF7D06CBC}" type="slidenum">
              <a:rPr kumimoji="1" lang="ja-JP" altLang="en-US" smtClean="0"/>
              <a:t>‹#›</a:t>
            </a:fld>
            <a:endParaRPr kumimoji="1" lang="ja-JP" altLang="en-US"/>
          </a:p>
        </p:txBody>
      </p:sp>
    </p:spTree>
    <p:extLst>
      <p:ext uri="{BB962C8B-B14F-4D97-AF65-F5344CB8AC3E}">
        <p14:creationId xmlns:p14="http://schemas.microsoft.com/office/powerpoint/2010/main" val="295061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163" y="6870485"/>
            <a:ext cx="6425724" cy="2123512"/>
          </a:xfrm>
        </p:spPr>
        <p:txBody>
          <a:bodyPr anchor="t"/>
          <a:lstStyle>
            <a:lvl1pPr algn="l">
              <a:defRPr sz="423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97163" y="4531650"/>
            <a:ext cx="6425724" cy="2338833"/>
          </a:xfrm>
        </p:spPr>
        <p:txBody>
          <a:bodyPr anchor="b"/>
          <a:lstStyle>
            <a:lvl1pPr marL="0" indent="0">
              <a:buNone/>
              <a:defRPr sz="2164">
                <a:solidFill>
                  <a:schemeClr val="tx1">
                    <a:tint val="75000"/>
                  </a:schemeClr>
                </a:solidFill>
              </a:defRPr>
            </a:lvl1pPr>
            <a:lvl2pPr marL="487738" indent="0">
              <a:buNone/>
              <a:defRPr sz="1968">
                <a:solidFill>
                  <a:schemeClr val="tx1">
                    <a:tint val="75000"/>
                  </a:schemeClr>
                </a:solidFill>
              </a:defRPr>
            </a:lvl2pPr>
            <a:lvl3pPr marL="975477" indent="0">
              <a:buNone/>
              <a:defRPr sz="1672">
                <a:solidFill>
                  <a:schemeClr val="tx1">
                    <a:tint val="75000"/>
                  </a:schemeClr>
                </a:solidFill>
              </a:defRPr>
            </a:lvl3pPr>
            <a:lvl4pPr marL="1463216" indent="0">
              <a:buNone/>
              <a:defRPr sz="1475">
                <a:solidFill>
                  <a:schemeClr val="tx1">
                    <a:tint val="75000"/>
                  </a:schemeClr>
                </a:solidFill>
              </a:defRPr>
            </a:lvl4pPr>
            <a:lvl5pPr marL="1950955" indent="0">
              <a:buNone/>
              <a:defRPr sz="1475">
                <a:solidFill>
                  <a:schemeClr val="tx1">
                    <a:tint val="75000"/>
                  </a:schemeClr>
                </a:solidFill>
              </a:defRPr>
            </a:lvl5pPr>
            <a:lvl6pPr marL="2438692" indent="0">
              <a:buNone/>
              <a:defRPr sz="1475">
                <a:solidFill>
                  <a:schemeClr val="tx1">
                    <a:tint val="75000"/>
                  </a:schemeClr>
                </a:solidFill>
              </a:defRPr>
            </a:lvl6pPr>
            <a:lvl7pPr marL="2926430" indent="0">
              <a:buNone/>
              <a:defRPr sz="1475">
                <a:solidFill>
                  <a:schemeClr val="tx1">
                    <a:tint val="75000"/>
                  </a:schemeClr>
                </a:solidFill>
              </a:defRPr>
            </a:lvl7pPr>
            <a:lvl8pPr marL="3414169" indent="0">
              <a:buNone/>
              <a:defRPr sz="1475">
                <a:solidFill>
                  <a:schemeClr val="tx1">
                    <a:tint val="75000"/>
                  </a:schemeClr>
                </a:solidFill>
              </a:defRPr>
            </a:lvl8pPr>
            <a:lvl9pPr marL="3901907" indent="0">
              <a:buNone/>
              <a:defRPr sz="1475">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B84755D-2149-4555-9621-FAF9492272D5}" type="datetimeFigureOut">
              <a:rPr kumimoji="1" lang="ja-JP" altLang="en-US" smtClean="0"/>
              <a:t>2026/2/25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777770-BB0B-46C1-8DA2-CBFAF7D06CBC}" type="slidenum">
              <a:rPr kumimoji="1" lang="ja-JP" altLang="en-US" smtClean="0"/>
              <a:t>‹#›</a:t>
            </a:fld>
            <a:endParaRPr kumimoji="1" lang="ja-JP" altLang="en-US"/>
          </a:p>
        </p:txBody>
      </p:sp>
    </p:spTree>
    <p:extLst>
      <p:ext uri="{BB962C8B-B14F-4D97-AF65-F5344CB8AC3E}">
        <p14:creationId xmlns:p14="http://schemas.microsoft.com/office/powerpoint/2010/main" val="133857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77984" y="2494761"/>
            <a:ext cx="3338856" cy="7056102"/>
          </a:xfrm>
        </p:spPr>
        <p:txBody>
          <a:bodyPr/>
          <a:lstStyle>
            <a:lvl1pPr>
              <a:defRPr sz="2951"/>
            </a:lvl1pPr>
            <a:lvl2pPr>
              <a:defRPr sz="2558"/>
            </a:lvl2pPr>
            <a:lvl3pPr>
              <a:defRPr sz="2164"/>
            </a:lvl3pPr>
            <a:lvl4pPr>
              <a:defRPr sz="1968"/>
            </a:lvl4pPr>
            <a:lvl5pPr>
              <a:defRPr sz="1968"/>
            </a:lvl5pPr>
            <a:lvl6pPr>
              <a:defRPr sz="1968"/>
            </a:lvl6pPr>
            <a:lvl7pPr>
              <a:defRPr sz="1968"/>
            </a:lvl7pPr>
            <a:lvl8pPr>
              <a:defRPr sz="1968"/>
            </a:lvl8pPr>
            <a:lvl9pPr>
              <a:defRPr sz="1968"/>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842835" y="2494761"/>
            <a:ext cx="3338856" cy="7056102"/>
          </a:xfrm>
        </p:spPr>
        <p:txBody>
          <a:bodyPr/>
          <a:lstStyle>
            <a:lvl1pPr>
              <a:defRPr sz="2951"/>
            </a:lvl1pPr>
            <a:lvl2pPr>
              <a:defRPr sz="2558"/>
            </a:lvl2pPr>
            <a:lvl3pPr>
              <a:defRPr sz="2164"/>
            </a:lvl3pPr>
            <a:lvl4pPr>
              <a:defRPr sz="1968"/>
            </a:lvl4pPr>
            <a:lvl5pPr>
              <a:defRPr sz="1968"/>
            </a:lvl5pPr>
            <a:lvl6pPr>
              <a:defRPr sz="1968"/>
            </a:lvl6pPr>
            <a:lvl7pPr>
              <a:defRPr sz="1968"/>
            </a:lvl7pPr>
            <a:lvl8pPr>
              <a:defRPr sz="1968"/>
            </a:lvl8pPr>
            <a:lvl9pPr>
              <a:defRPr sz="1968"/>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B84755D-2149-4555-9621-FAF9492272D5}" type="datetimeFigureOut">
              <a:rPr kumimoji="1" lang="ja-JP" altLang="en-US" smtClean="0"/>
              <a:t>2026/2/25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8777770-BB0B-46C1-8DA2-CBFAF7D06CBC}" type="slidenum">
              <a:rPr kumimoji="1" lang="ja-JP" altLang="en-US" smtClean="0"/>
              <a:t>‹#›</a:t>
            </a:fld>
            <a:endParaRPr kumimoji="1" lang="ja-JP" altLang="en-US"/>
          </a:p>
        </p:txBody>
      </p:sp>
    </p:spTree>
    <p:extLst>
      <p:ext uri="{BB962C8B-B14F-4D97-AF65-F5344CB8AC3E}">
        <p14:creationId xmlns:p14="http://schemas.microsoft.com/office/powerpoint/2010/main" val="3351522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77984" y="2393285"/>
            <a:ext cx="3340169" cy="997407"/>
          </a:xfrm>
        </p:spPr>
        <p:txBody>
          <a:bodyPr anchor="b"/>
          <a:lstStyle>
            <a:lvl1pPr marL="0" indent="0">
              <a:buNone/>
              <a:defRPr sz="2558" b="1"/>
            </a:lvl1pPr>
            <a:lvl2pPr marL="487738" indent="0">
              <a:buNone/>
              <a:defRPr sz="2164" b="1"/>
            </a:lvl2pPr>
            <a:lvl3pPr marL="975477" indent="0">
              <a:buNone/>
              <a:defRPr sz="1968" b="1"/>
            </a:lvl3pPr>
            <a:lvl4pPr marL="1463216" indent="0">
              <a:buNone/>
              <a:defRPr sz="1672" b="1"/>
            </a:lvl4pPr>
            <a:lvl5pPr marL="1950955" indent="0">
              <a:buNone/>
              <a:defRPr sz="1672" b="1"/>
            </a:lvl5pPr>
            <a:lvl6pPr marL="2438692" indent="0">
              <a:buNone/>
              <a:defRPr sz="1672" b="1"/>
            </a:lvl6pPr>
            <a:lvl7pPr marL="2926430" indent="0">
              <a:buNone/>
              <a:defRPr sz="1672" b="1"/>
            </a:lvl7pPr>
            <a:lvl8pPr marL="3414169" indent="0">
              <a:buNone/>
              <a:defRPr sz="1672" b="1"/>
            </a:lvl8pPr>
            <a:lvl9pPr marL="3901907" indent="0">
              <a:buNone/>
              <a:defRPr sz="1672"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77984" y="3390691"/>
            <a:ext cx="3340169" cy="6160168"/>
          </a:xfrm>
        </p:spPr>
        <p:txBody>
          <a:bodyPr/>
          <a:lstStyle>
            <a:lvl1pPr>
              <a:defRPr sz="2558"/>
            </a:lvl1pPr>
            <a:lvl2pPr>
              <a:defRPr sz="2164"/>
            </a:lvl2pPr>
            <a:lvl3pPr>
              <a:defRPr sz="1968"/>
            </a:lvl3pPr>
            <a:lvl4pPr>
              <a:defRPr sz="1672"/>
            </a:lvl4pPr>
            <a:lvl5pPr>
              <a:defRPr sz="1672"/>
            </a:lvl5pPr>
            <a:lvl6pPr>
              <a:defRPr sz="1672"/>
            </a:lvl6pPr>
            <a:lvl7pPr>
              <a:defRPr sz="1672"/>
            </a:lvl7pPr>
            <a:lvl8pPr>
              <a:defRPr sz="1672"/>
            </a:lvl8pPr>
            <a:lvl9pPr>
              <a:defRPr sz="167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840211" y="2393285"/>
            <a:ext cx="3341481" cy="997407"/>
          </a:xfrm>
        </p:spPr>
        <p:txBody>
          <a:bodyPr anchor="b"/>
          <a:lstStyle>
            <a:lvl1pPr marL="0" indent="0">
              <a:buNone/>
              <a:defRPr sz="2558" b="1"/>
            </a:lvl1pPr>
            <a:lvl2pPr marL="487738" indent="0">
              <a:buNone/>
              <a:defRPr sz="2164" b="1"/>
            </a:lvl2pPr>
            <a:lvl3pPr marL="975477" indent="0">
              <a:buNone/>
              <a:defRPr sz="1968" b="1"/>
            </a:lvl3pPr>
            <a:lvl4pPr marL="1463216" indent="0">
              <a:buNone/>
              <a:defRPr sz="1672" b="1"/>
            </a:lvl4pPr>
            <a:lvl5pPr marL="1950955" indent="0">
              <a:buNone/>
              <a:defRPr sz="1672" b="1"/>
            </a:lvl5pPr>
            <a:lvl6pPr marL="2438692" indent="0">
              <a:buNone/>
              <a:defRPr sz="1672" b="1"/>
            </a:lvl6pPr>
            <a:lvl7pPr marL="2926430" indent="0">
              <a:buNone/>
              <a:defRPr sz="1672" b="1"/>
            </a:lvl7pPr>
            <a:lvl8pPr marL="3414169" indent="0">
              <a:buNone/>
              <a:defRPr sz="1672" b="1"/>
            </a:lvl8pPr>
            <a:lvl9pPr marL="3901907" indent="0">
              <a:buNone/>
              <a:defRPr sz="1672"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840211" y="3390691"/>
            <a:ext cx="3341481" cy="6160168"/>
          </a:xfrm>
        </p:spPr>
        <p:txBody>
          <a:bodyPr/>
          <a:lstStyle>
            <a:lvl1pPr>
              <a:defRPr sz="2558"/>
            </a:lvl1pPr>
            <a:lvl2pPr>
              <a:defRPr sz="2164"/>
            </a:lvl2pPr>
            <a:lvl3pPr>
              <a:defRPr sz="1968"/>
            </a:lvl3pPr>
            <a:lvl4pPr>
              <a:defRPr sz="1672"/>
            </a:lvl4pPr>
            <a:lvl5pPr>
              <a:defRPr sz="1672"/>
            </a:lvl5pPr>
            <a:lvl6pPr>
              <a:defRPr sz="1672"/>
            </a:lvl6pPr>
            <a:lvl7pPr>
              <a:defRPr sz="1672"/>
            </a:lvl7pPr>
            <a:lvl8pPr>
              <a:defRPr sz="1672"/>
            </a:lvl8pPr>
            <a:lvl9pPr>
              <a:defRPr sz="167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B84755D-2149-4555-9621-FAF9492272D5}" type="datetimeFigureOut">
              <a:rPr kumimoji="1" lang="ja-JP" altLang="en-US" smtClean="0"/>
              <a:t>2026/2/25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8777770-BB0B-46C1-8DA2-CBFAF7D06CBC}" type="slidenum">
              <a:rPr kumimoji="1" lang="ja-JP" altLang="en-US" smtClean="0"/>
              <a:t>‹#›</a:t>
            </a:fld>
            <a:endParaRPr kumimoji="1" lang="ja-JP" altLang="en-US"/>
          </a:p>
        </p:txBody>
      </p:sp>
    </p:spTree>
    <p:extLst>
      <p:ext uri="{BB962C8B-B14F-4D97-AF65-F5344CB8AC3E}">
        <p14:creationId xmlns:p14="http://schemas.microsoft.com/office/powerpoint/2010/main" val="3714793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B84755D-2149-4555-9621-FAF9492272D5}" type="datetimeFigureOut">
              <a:rPr kumimoji="1" lang="ja-JP" altLang="en-US" smtClean="0"/>
              <a:t>2026/2/25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8777770-BB0B-46C1-8DA2-CBFAF7D06CBC}" type="slidenum">
              <a:rPr kumimoji="1" lang="ja-JP" altLang="en-US" smtClean="0"/>
              <a:t>‹#›</a:t>
            </a:fld>
            <a:endParaRPr kumimoji="1" lang="ja-JP" altLang="en-US"/>
          </a:p>
        </p:txBody>
      </p:sp>
    </p:spTree>
    <p:extLst>
      <p:ext uri="{BB962C8B-B14F-4D97-AF65-F5344CB8AC3E}">
        <p14:creationId xmlns:p14="http://schemas.microsoft.com/office/powerpoint/2010/main" val="3500418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B84755D-2149-4555-9621-FAF9492272D5}" type="datetimeFigureOut">
              <a:rPr kumimoji="1" lang="ja-JP" altLang="en-US" smtClean="0"/>
              <a:t>2026/2/25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8777770-BB0B-46C1-8DA2-CBFAF7D06CBC}" type="slidenum">
              <a:rPr kumimoji="1" lang="ja-JP" altLang="en-US" smtClean="0"/>
              <a:t>‹#›</a:t>
            </a:fld>
            <a:endParaRPr kumimoji="1" lang="ja-JP" altLang="en-US"/>
          </a:p>
        </p:txBody>
      </p:sp>
    </p:spTree>
    <p:extLst>
      <p:ext uri="{BB962C8B-B14F-4D97-AF65-F5344CB8AC3E}">
        <p14:creationId xmlns:p14="http://schemas.microsoft.com/office/powerpoint/2010/main" val="258945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7985" y="428170"/>
            <a:ext cx="6803708" cy="1781969"/>
          </a:xfrm>
          <a:prstGeom prst="rect">
            <a:avLst/>
          </a:prstGeom>
        </p:spPr>
        <p:txBody>
          <a:bodyPr vert="horz" lIns="99167" tIns="49583" rIns="99167" bIns="49583"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77985" y="2494761"/>
            <a:ext cx="6803708" cy="7056102"/>
          </a:xfrm>
          <a:prstGeom prst="rect">
            <a:avLst/>
          </a:prstGeom>
        </p:spPr>
        <p:txBody>
          <a:bodyPr vert="horz" lIns="99167" tIns="49583" rIns="99167" bIns="49583"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77984" y="9909731"/>
            <a:ext cx="1763924" cy="569240"/>
          </a:xfrm>
          <a:prstGeom prst="rect">
            <a:avLst/>
          </a:prstGeom>
        </p:spPr>
        <p:txBody>
          <a:bodyPr vert="horz" lIns="99167" tIns="49583" rIns="99167" bIns="49583" rtlCol="0" anchor="ctr"/>
          <a:lstStyle>
            <a:lvl1pPr algn="l">
              <a:defRPr sz="1279">
                <a:solidFill>
                  <a:schemeClr val="tx1">
                    <a:tint val="75000"/>
                  </a:schemeClr>
                </a:solidFill>
              </a:defRPr>
            </a:lvl1pPr>
          </a:lstStyle>
          <a:p>
            <a:fld id="{BB84755D-2149-4555-9621-FAF9492272D5}" type="datetimeFigureOut">
              <a:rPr kumimoji="1" lang="ja-JP" altLang="en-US" smtClean="0"/>
              <a:t>2026/2/25</a:t>
            </a:fld>
            <a:endParaRPr kumimoji="1" lang="ja-JP" altLang="en-US"/>
          </a:p>
        </p:txBody>
      </p:sp>
      <p:sp>
        <p:nvSpPr>
          <p:cNvPr id="5" name="フッター プレースホルダー 4"/>
          <p:cNvSpPr>
            <a:spLocks noGrp="1"/>
          </p:cNvSpPr>
          <p:nvPr>
            <p:ph type="ftr" sz="quarter" idx="3"/>
          </p:nvPr>
        </p:nvSpPr>
        <p:spPr>
          <a:xfrm>
            <a:off x="2582890" y="9909731"/>
            <a:ext cx="2393897" cy="569240"/>
          </a:xfrm>
          <a:prstGeom prst="rect">
            <a:avLst/>
          </a:prstGeom>
        </p:spPr>
        <p:txBody>
          <a:bodyPr vert="horz" lIns="99167" tIns="49583" rIns="99167" bIns="49583" rtlCol="0" anchor="ctr"/>
          <a:lstStyle>
            <a:lvl1pPr algn="ctr">
              <a:defRPr sz="1279">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417768" y="9909731"/>
            <a:ext cx="1763924" cy="569240"/>
          </a:xfrm>
          <a:prstGeom prst="rect">
            <a:avLst/>
          </a:prstGeom>
        </p:spPr>
        <p:txBody>
          <a:bodyPr vert="horz" lIns="99167" tIns="49583" rIns="99167" bIns="49583" rtlCol="0" anchor="ctr"/>
          <a:lstStyle>
            <a:lvl1pPr algn="r">
              <a:defRPr sz="1279">
                <a:solidFill>
                  <a:schemeClr val="tx1">
                    <a:tint val="75000"/>
                  </a:schemeClr>
                </a:solidFill>
              </a:defRPr>
            </a:lvl1pPr>
          </a:lstStyle>
          <a:p>
            <a:fld id="{18777770-BB0B-46C1-8DA2-CBFAF7D06CBC}" type="slidenum">
              <a:rPr kumimoji="1" lang="ja-JP" altLang="en-US" smtClean="0"/>
              <a:t>‹#›</a:t>
            </a:fld>
            <a:endParaRPr kumimoji="1" lang="ja-JP" altLang="en-US"/>
          </a:p>
        </p:txBody>
      </p:sp>
    </p:spTree>
    <p:extLst>
      <p:ext uri="{BB962C8B-B14F-4D97-AF65-F5344CB8AC3E}">
        <p14:creationId xmlns:p14="http://schemas.microsoft.com/office/powerpoint/2010/main" val="3982308853"/>
      </p:ext>
    </p:extLst>
  </p:cSld>
  <p:clrMap bg1="lt1" tx1="dk1" bg2="lt2" tx2="dk2" accent1="accent1" accent2="accent2" accent3="accent3" accent4="accent4" accent5="accent5" accent6="accent6" hlink="hlink" folHlink="folHlink"/>
  <p:sldLayoutIdLst>
    <p:sldLayoutId id="2147483757" r:id="rId1"/>
    <p:sldLayoutId id="2147483769" r:id="rId2"/>
    <p:sldLayoutId id="2147483768"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Lst>
  <p:txStyles>
    <p:titleStyle>
      <a:lvl1pPr algn="ctr" defTabSz="975477" rtl="0" eaLnBrk="1" latinLnBrk="0" hangingPunct="1">
        <a:spcBef>
          <a:spcPct val="0"/>
        </a:spcBef>
        <a:buNone/>
        <a:defRPr kumimoji="1" sz="4722" kern="1200">
          <a:solidFill>
            <a:schemeClr val="tx1"/>
          </a:solidFill>
          <a:latin typeface="+mj-lt"/>
          <a:ea typeface="+mj-ea"/>
          <a:cs typeface="+mj-cs"/>
        </a:defRPr>
      </a:lvl1pPr>
    </p:titleStyle>
    <p:bodyStyle>
      <a:lvl1pPr marL="365804" indent="-365804" algn="l" defTabSz="975477" rtl="0" eaLnBrk="1" latinLnBrk="0" hangingPunct="1">
        <a:spcBef>
          <a:spcPct val="20000"/>
        </a:spcBef>
        <a:buFont typeface="Arial" panose="020B0604020202020204" pitchFamily="34" charset="0"/>
        <a:buChar char="•"/>
        <a:defRPr kumimoji="1" sz="3443" kern="1200">
          <a:solidFill>
            <a:schemeClr val="tx1"/>
          </a:solidFill>
          <a:latin typeface="+mn-lt"/>
          <a:ea typeface="+mn-ea"/>
          <a:cs typeface="+mn-cs"/>
        </a:defRPr>
      </a:lvl1pPr>
      <a:lvl2pPr marL="792574" indent="-304836" algn="l" defTabSz="975477" rtl="0" eaLnBrk="1" latinLnBrk="0" hangingPunct="1">
        <a:spcBef>
          <a:spcPct val="20000"/>
        </a:spcBef>
        <a:buFont typeface="Arial" panose="020B0604020202020204" pitchFamily="34" charset="0"/>
        <a:buChar char="–"/>
        <a:defRPr kumimoji="1" sz="2951" kern="1200">
          <a:solidFill>
            <a:schemeClr val="tx1"/>
          </a:solidFill>
          <a:latin typeface="+mn-lt"/>
          <a:ea typeface="+mn-ea"/>
          <a:cs typeface="+mn-cs"/>
        </a:defRPr>
      </a:lvl2pPr>
      <a:lvl3pPr marL="1219347" indent="-243870" algn="l" defTabSz="975477" rtl="0" eaLnBrk="1" latinLnBrk="0" hangingPunct="1">
        <a:spcBef>
          <a:spcPct val="20000"/>
        </a:spcBef>
        <a:buFont typeface="Arial" panose="020B0604020202020204" pitchFamily="34" charset="0"/>
        <a:buChar char="•"/>
        <a:defRPr kumimoji="1" sz="2558" kern="1200">
          <a:solidFill>
            <a:schemeClr val="tx1"/>
          </a:solidFill>
          <a:latin typeface="+mn-lt"/>
          <a:ea typeface="+mn-ea"/>
          <a:cs typeface="+mn-cs"/>
        </a:defRPr>
      </a:lvl3pPr>
      <a:lvl4pPr marL="1707085" indent="-243870" algn="l" defTabSz="975477" rtl="0" eaLnBrk="1" latinLnBrk="0" hangingPunct="1">
        <a:spcBef>
          <a:spcPct val="20000"/>
        </a:spcBef>
        <a:buFont typeface="Arial" panose="020B0604020202020204" pitchFamily="34" charset="0"/>
        <a:buChar char="–"/>
        <a:defRPr kumimoji="1" sz="2164" kern="1200">
          <a:solidFill>
            <a:schemeClr val="tx1"/>
          </a:solidFill>
          <a:latin typeface="+mn-lt"/>
          <a:ea typeface="+mn-ea"/>
          <a:cs typeface="+mn-cs"/>
        </a:defRPr>
      </a:lvl4pPr>
      <a:lvl5pPr marL="2194822" indent="-243870" algn="l" defTabSz="975477" rtl="0" eaLnBrk="1" latinLnBrk="0" hangingPunct="1">
        <a:spcBef>
          <a:spcPct val="20000"/>
        </a:spcBef>
        <a:buFont typeface="Arial" panose="020B0604020202020204" pitchFamily="34" charset="0"/>
        <a:buChar char="»"/>
        <a:defRPr kumimoji="1" sz="2164" kern="1200">
          <a:solidFill>
            <a:schemeClr val="tx1"/>
          </a:solidFill>
          <a:latin typeface="+mn-lt"/>
          <a:ea typeface="+mn-ea"/>
          <a:cs typeface="+mn-cs"/>
        </a:defRPr>
      </a:lvl5pPr>
      <a:lvl6pPr marL="2682561" indent="-243870" algn="l" defTabSz="975477" rtl="0" eaLnBrk="1" latinLnBrk="0" hangingPunct="1">
        <a:spcBef>
          <a:spcPct val="20000"/>
        </a:spcBef>
        <a:buFont typeface="Arial" panose="020B0604020202020204" pitchFamily="34" charset="0"/>
        <a:buChar char="•"/>
        <a:defRPr kumimoji="1" sz="2164" kern="1200">
          <a:solidFill>
            <a:schemeClr val="tx1"/>
          </a:solidFill>
          <a:latin typeface="+mn-lt"/>
          <a:ea typeface="+mn-ea"/>
          <a:cs typeface="+mn-cs"/>
        </a:defRPr>
      </a:lvl6pPr>
      <a:lvl7pPr marL="3170300" indent="-243870" algn="l" defTabSz="975477" rtl="0" eaLnBrk="1" latinLnBrk="0" hangingPunct="1">
        <a:spcBef>
          <a:spcPct val="20000"/>
        </a:spcBef>
        <a:buFont typeface="Arial" panose="020B0604020202020204" pitchFamily="34" charset="0"/>
        <a:buChar char="•"/>
        <a:defRPr kumimoji="1" sz="2164" kern="1200">
          <a:solidFill>
            <a:schemeClr val="tx1"/>
          </a:solidFill>
          <a:latin typeface="+mn-lt"/>
          <a:ea typeface="+mn-ea"/>
          <a:cs typeface="+mn-cs"/>
        </a:defRPr>
      </a:lvl7pPr>
      <a:lvl8pPr marL="3658039" indent="-243870" algn="l" defTabSz="975477" rtl="0" eaLnBrk="1" latinLnBrk="0" hangingPunct="1">
        <a:spcBef>
          <a:spcPct val="20000"/>
        </a:spcBef>
        <a:buFont typeface="Arial" panose="020B0604020202020204" pitchFamily="34" charset="0"/>
        <a:buChar char="•"/>
        <a:defRPr kumimoji="1" sz="2164" kern="1200">
          <a:solidFill>
            <a:schemeClr val="tx1"/>
          </a:solidFill>
          <a:latin typeface="+mn-lt"/>
          <a:ea typeface="+mn-ea"/>
          <a:cs typeface="+mn-cs"/>
        </a:defRPr>
      </a:lvl8pPr>
      <a:lvl9pPr marL="4145777" indent="-243870" algn="l" defTabSz="975477" rtl="0" eaLnBrk="1" latinLnBrk="0" hangingPunct="1">
        <a:spcBef>
          <a:spcPct val="20000"/>
        </a:spcBef>
        <a:buFont typeface="Arial" panose="020B0604020202020204" pitchFamily="34" charset="0"/>
        <a:buChar char="•"/>
        <a:defRPr kumimoji="1" sz="2164" kern="1200">
          <a:solidFill>
            <a:schemeClr val="tx1"/>
          </a:solidFill>
          <a:latin typeface="+mn-lt"/>
          <a:ea typeface="+mn-ea"/>
          <a:cs typeface="+mn-cs"/>
        </a:defRPr>
      </a:lvl9pPr>
    </p:bodyStyle>
    <p:otherStyle>
      <a:defPPr>
        <a:defRPr lang="ja-JP"/>
      </a:defPPr>
      <a:lvl1pPr marL="0" algn="l" defTabSz="975477" rtl="0" eaLnBrk="1" latinLnBrk="0" hangingPunct="1">
        <a:defRPr kumimoji="1" sz="1968" kern="1200">
          <a:solidFill>
            <a:schemeClr val="tx1"/>
          </a:solidFill>
          <a:latin typeface="+mn-lt"/>
          <a:ea typeface="+mn-ea"/>
          <a:cs typeface="+mn-cs"/>
        </a:defRPr>
      </a:lvl1pPr>
      <a:lvl2pPr marL="487738" algn="l" defTabSz="975477" rtl="0" eaLnBrk="1" latinLnBrk="0" hangingPunct="1">
        <a:defRPr kumimoji="1" sz="1968" kern="1200">
          <a:solidFill>
            <a:schemeClr val="tx1"/>
          </a:solidFill>
          <a:latin typeface="+mn-lt"/>
          <a:ea typeface="+mn-ea"/>
          <a:cs typeface="+mn-cs"/>
        </a:defRPr>
      </a:lvl2pPr>
      <a:lvl3pPr marL="975477" algn="l" defTabSz="975477" rtl="0" eaLnBrk="1" latinLnBrk="0" hangingPunct="1">
        <a:defRPr kumimoji="1" sz="1968" kern="1200">
          <a:solidFill>
            <a:schemeClr val="tx1"/>
          </a:solidFill>
          <a:latin typeface="+mn-lt"/>
          <a:ea typeface="+mn-ea"/>
          <a:cs typeface="+mn-cs"/>
        </a:defRPr>
      </a:lvl3pPr>
      <a:lvl4pPr marL="1463216" algn="l" defTabSz="975477" rtl="0" eaLnBrk="1" latinLnBrk="0" hangingPunct="1">
        <a:defRPr kumimoji="1" sz="1968" kern="1200">
          <a:solidFill>
            <a:schemeClr val="tx1"/>
          </a:solidFill>
          <a:latin typeface="+mn-lt"/>
          <a:ea typeface="+mn-ea"/>
          <a:cs typeface="+mn-cs"/>
        </a:defRPr>
      </a:lvl4pPr>
      <a:lvl5pPr marL="1950955" algn="l" defTabSz="975477" rtl="0" eaLnBrk="1" latinLnBrk="0" hangingPunct="1">
        <a:defRPr kumimoji="1" sz="1968" kern="1200">
          <a:solidFill>
            <a:schemeClr val="tx1"/>
          </a:solidFill>
          <a:latin typeface="+mn-lt"/>
          <a:ea typeface="+mn-ea"/>
          <a:cs typeface="+mn-cs"/>
        </a:defRPr>
      </a:lvl5pPr>
      <a:lvl6pPr marL="2438692" algn="l" defTabSz="975477" rtl="0" eaLnBrk="1" latinLnBrk="0" hangingPunct="1">
        <a:defRPr kumimoji="1" sz="1968" kern="1200">
          <a:solidFill>
            <a:schemeClr val="tx1"/>
          </a:solidFill>
          <a:latin typeface="+mn-lt"/>
          <a:ea typeface="+mn-ea"/>
          <a:cs typeface="+mn-cs"/>
        </a:defRPr>
      </a:lvl6pPr>
      <a:lvl7pPr marL="2926430" algn="l" defTabSz="975477" rtl="0" eaLnBrk="1" latinLnBrk="0" hangingPunct="1">
        <a:defRPr kumimoji="1" sz="1968" kern="1200">
          <a:solidFill>
            <a:schemeClr val="tx1"/>
          </a:solidFill>
          <a:latin typeface="+mn-lt"/>
          <a:ea typeface="+mn-ea"/>
          <a:cs typeface="+mn-cs"/>
        </a:defRPr>
      </a:lvl7pPr>
      <a:lvl8pPr marL="3414169" algn="l" defTabSz="975477" rtl="0" eaLnBrk="1" latinLnBrk="0" hangingPunct="1">
        <a:defRPr kumimoji="1" sz="1968" kern="1200">
          <a:solidFill>
            <a:schemeClr val="tx1"/>
          </a:solidFill>
          <a:latin typeface="+mn-lt"/>
          <a:ea typeface="+mn-ea"/>
          <a:cs typeface="+mn-cs"/>
        </a:defRPr>
      </a:lvl8pPr>
      <a:lvl9pPr marL="3901907" algn="l" defTabSz="975477" rtl="0" eaLnBrk="1" latinLnBrk="0" hangingPunct="1">
        <a:defRPr kumimoji="1" sz="1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jfif"/><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DF3E8"/>
        </a:solidFill>
        <a:effectLst/>
      </p:bgPr>
    </p:bg>
    <p:spTree>
      <p:nvGrpSpPr>
        <p:cNvPr id="1" name="">
          <a:extLst>
            <a:ext uri="{FF2B5EF4-FFF2-40B4-BE49-F238E27FC236}">
              <a16:creationId xmlns:a16="http://schemas.microsoft.com/office/drawing/2014/main" id="{F4C4C09D-6AF1-5940-B83C-7AA7CC84B1A4}"/>
            </a:ext>
          </a:extLst>
        </p:cNvPr>
        <p:cNvGrpSpPr/>
        <p:nvPr/>
      </p:nvGrpSpPr>
      <p:grpSpPr>
        <a:xfrm>
          <a:off x="0" y="0"/>
          <a:ext cx="0" cy="0"/>
          <a:chOff x="0" y="0"/>
          <a:chExt cx="0" cy="0"/>
        </a:xfrm>
      </p:grpSpPr>
      <p:sp>
        <p:nvSpPr>
          <p:cNvPr id="68" name="テキスト ボックス 67">
            <a:extLst>
              <a:ext uri="{FF2B5EF4-FFF2-40B4-BE49-F238E27FC236}">
                <a16:creationId xmlns:a16="http://schemas.microsoft.com/office/drawing/2014/main" id="{2CE571A9-51DE-EFF9-D6AB-BCF61E7F30B9}"/>
              </a:ext>
            </a:extLst>
          </p:cNvPr>
          <p:cNvSpPr txBox="1"/>
          <p:nvPr/>
        </p:nvSpPr>
        <p:spPr>
          <a:xfrm>
            <a:off x="1464172" y="1589476"/>
            <a:ext cx="1057038" cy="338554"/>
          </a:xfrm>
          <a:prstGeom prst="rect">
            <a:avLst/>
          </a:prstGeom>
          <a:noFill/>
          <a:ln>
            <a:noFill/>
          </a:ln>
        </p:spPr>
        <p:txBody>
          <a:bodyPr wrap="square">
            <a:spAutoFit/>
          </a:bodyPr>
          <a:lstStyle/>
          <a:p>
            <a:pPr algn="ctr" defTabSz="352476">
              <a:defRPr/>
            </a:pPr>
            <a:r>
              <a:rPr lang="ja-JP" altLang="en-US" sz="1600" b="1" dirty="0">
                <a:solidFill>
                  <a:srgbClr val="FF0000"/>
                </a:solidFill>
                <a:latin typeface="HG丸ｺﾞｼｯｸM-PRO" panose="020F0600000000000000" pitchFamily="50" charset="-128"/>
                <a:ea typeface="HG丸ｺﾞｼｯｸM-PRO" panose="020F0600000000000000" pitchFamily="50" charset="-128"/>
              </a:rPr>
              <a:t>さいがい</a:t>
            </a:r>
          </a:p>
        </p:txBody>
      </p:sp>
      <p:sp>
        <p:nvSpPr>
          <p:cNvPr id="90" name="正方形/長方形 89">
            <a:extLst>
              <a:ext uri="{FF2B5EF4-FFF2-40B4-BE49-F238E27FC236}">
                <a16:creationId xmlns:a16="http://schemas.microsoft.com/office/drawing/2014/main" id="{411167D0-618F-1388-0EDB-2AA4CD9CAD71}"/>
              </a:ext>
            </a:extLst>
          </p:cNvPr>
          <p:cNvSpPr/>
          <p:nvPr/>
        </p:nvSpPr>
        <p:spPr>
          <a:xfrm>
            <a:off x="1929502" y="6714170"/>
            <a:ext cx="1822076" cy="1330044"/>
          </a:xfrm>
          <a:prstGeom prst="rect">
            <a:avLst/>
          </a:prstGeom>
        </p:spPr>
        <p:txBody>
          <a:bodyPr wrap="square">
            <a:spAutoFit/>
          </a:bodyPr>
          <a:lstStyle/>
          <a:p>
            <a:pPr defTabSz="986822">
              <a:lnSpc>
                <a:spcPct val="150000"/>
              </a:lnSpc>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山や斜面がくずれて石や土などが流れてきやすくなっています。</a:t>
            </a:r>
          </a:p>
        </p:txBody>
      </p:sp>
      <p:sp>
        <p:nvSpPr>
          <p:cNvPr id="1031" name="四角形: 角を丸くする 1030">
            <a:extLst>
              <a:ext uri="{FF2B5EF4-FFF2-40B4-BE49-F238E27FC236}">
                <a16:creationId xmlns:a16="http://schemas.microsoft.com/office/drawing/2014/main" id="{7A1B43FC-BE13-EB01-285C-404E59EEBC49}"/>
              </a:ext>
            </a:extLst>
          </p:cNvPr>
          <p:cNvSpPr/>
          <p:nvPr/>
        </p:nvSpPr>
        <p:spPr>
          <a:xfrm>
            <a:off x="254393" y="5485929"/>
            <a:ext cx="3213837" cy="636753"/>
          </a:xfrm>
          <a:prstGeom prst="roundRect">
            <a:avLst>
              <a:gd name="adj" fmla="val 33992"/>
            </a:avLst>
          </a:prstGeom>
          <a:solidFill>
            <a:srgbClr val="6B33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86822">
              <a:defRPr/>
            </a:pPr>
            <a:endParaRPr kumimoji="1" lang="ja-JP" altLang="en-US" sz="3200">
              <a:solidFill>
                <a:prstClr val="white"/>
              </a:solidFill>
              <a:latin typeface="Calibri"/>
              <a:ea typeface="ＭＳ Ｐゴシック" panose="020B0600070205080204" pitchFamily="50" charset="-128"/>
            </a:endParaRPr>
          </a:p>
        </p:txBody>
      </p:sp>
      <p:grpSp>
        <p:nvGrpSpPr>
          <p:cNvPr id="1032" name="グループ化 1031">
            <a:extLst>
              <a:ext uri="{FF2B5EF4-FFF2-40B4-BE49-F238E27FC236}">
                <a16:creationId xmlns:a16="http://schemas.microsoft.com/office/drawing/2014/main" id="{2E2685CA-022D-562E-4D2E-12CC9EDD9253}"/>
              </a:ext>
            </a:extLst>
          </p:cNvPr>
          <p:cNvGrpSpPr/>
          <p:nvPr/>
        </p:nvGrpSpPr>
        <p:grpSpPr>
          <a:xfrm>
            <a:off x="488969" y="5480639"/>
            <a:ext cx="1935034" cy="641216"/>
            <a:chOff x="7326007" y="416653"/>
            <a:chExt cx="899510" cy="463714"/>
          </a:xfrm>
          <a:noFill/>
        </p:grpSpPr>
        <p:sp>
          <p:nvSpPr>
            <p:cNvPr id="1035" name="テキスト ボックス 1034">
              <a:extLst>
                <a:ext uri="{FF2B5EF4-FFF2-40B4-BE49-F238E27FC236}">
                  <a16:creationId xmlns:a16="http://schemas.microsoft.com/office/drawing/2014/main" id="{6AF82975-07A0-85EB-F01B-00A9CF19751A}"/>
                </a:ext>
              </a:extLst>
            </p:cNvPr>
            <p:cNvSpPr txBox="1"/>
            <p:nvPr/>
          </p:nvSpPr>
          <p:spPr>
            <a:xfrm>
              <a:off x="7363417" y="479728"/>
              <a:ext cx="862100" cy="400639"/>
            </a:xfrm>
            <a:prstGeom prst="rect">
              <a:avLst/>
            </a:prstGeom>
            <a:grpFill/>
          </p:spPr>
          <p:txBody>
            <a:bodyPr wrap="square" lIns="0" tIns="0" rIns="0" bIns="0" rtlCol="0">
              <a:spAutoFit/>
            </a:bodyPr>
            <a:lstStyle/>
            <a:p>
              <a:pPr defTabSz="986822">
                <a:defRPr/>
              </a:pPr>
              <a:r>
                <a:rPr kumimoji="1" lang="ja-JP" altLang="en-US" sz="3600" b="1" dirty="0">
                  <a:solidFill>
                    <a:prstClr val="white"/>
                  </a:solidFill>
                  <a:latin typeface="BIZ UDPゴシック" panose="020B0400000000000000" pitchFamily="50" charset="-128"/>
                  <a:ea typeface="BIZ UDPゴシック" panose="020B0400000000000000" pitchFamily="50" charset="-128"/>
                  <a:cs typeface="源柔ゴシック等幅 Bold" panose="020B0609020203020207" pitchFamily="49" charset="-128"/>
                </a:rPr>
                <a:t>土砂災害</a:t>
              </a:r>
            </a:p>
          </p:txBody>
        </p:sp>
        <p:sp>
          <p:nvSpPr>
            <p:cNvPr id="1036" name="テキスト ボックス 1035">
              <a:extLst>
                <a:ext uri="{FF2B5EF4-FFF2-40B4-BE49-F238E27FC236}">
                  <a16:creationId xmlns:a16="http://schemas.microsoft.com/office/drawing/2014/main" id="{C7468636-BC8A-CF98-E7E7-AC9EDD0FE024}"/>
                </a:ext>
              </a:extLst>
            </p:cNvPr>
            <p:cNvSpPr txBox="1"/>
            <p:nvPr/>
          </p:nvSpPr>
          <p:spPr>
            <a:xfrm>
              <a:off x="7326007" y="416653"/>
              <a:ext cx="862099" cy="116853"/>
            </a:xfrm>
            <a:prstGeom prst="rect">
              <a:avLst/>
            </a:prstGeom>
            <a:grpFill/>
          </p:spPr>
          <p:txBody>
            <a:bodyPr vert="horz" wrap="square" lIns="0" tIns="0" rIns="0" bIns="0" rtlCol="0" anchor="ctr" anchorCtr="1">
              <a:spAutoFit/>
            </a:bodyPr>
            <a:lstStyle/>
            <a:p>
              <a:pPr defTabSz="986822">
                <a:defRPr/>
              </a:pPr>
              <a:r>
                <a:rPr kumimoji="1" lang="ja-JP" altLang="en-US" sz="1050" b="1" dirty="0">
                  <a:solidFill>
                    <a:prstClr val="white"/>
                  </a:solidFill>
                  <a:latin typeface="HG丸ｺﾞｼｯｸM-PRO" panose="020F0600000000000000" pitchFamily="50" charset="-128"/>
                  <a:ea typeface="HG丸ｺﾞｼｯｸM-PRO" panose="020F0600000000000000" pitchFamily="50" charset="-128"/>
                </a:rPr>
                <a:t>ど しゃ  さいがい</a:t>
              </a:r>
              <a:endParaRPr kumimoji="1" lang="en-US" altLang="ja-JP" sz="1050" b="1" dirty="0">
                <a:solidFill>
                  <a:prstClr val="white"/>
                </a:solidFill>
                <a:latin typeface="HG丸ｺﾞｼｯｸM-PRO" panose="020F0600000000000000" pitchFamily="50" charset="-128"/>
                <a:ea typeface="HG丸ｺﾞｼｯｸM-PRO" panose="020F0600000000000000" pitchFamily="50" charset="-128"/>
              </a:endParaRPr>
            </a:p>
          </p:txBody>
        </p:sp>
      </p:grpSp>
      <p:sp>
        <p:nvSpPr>
          <p:cNvPr id="1057" name="正方形/長方形 1056">
            <a:extLst>
              <a:ext uri="{FF2B5EF4-FFF2-40B4-BE49-F238E27FC236}">
                <a16:creationId xmlns:a16="http://schemas.microsoft.com/office/drawing/2014/main" id="{3FD15197-D155-D858-A6AC-176353DF4872}"/>
              </a:ext>
            </a:extLst>
          </p:cNvPr>
          <p:cNvSpPr/>
          <p:nvPr/>
        </p:nvSpPr>
        <p:spPr>
          <a:xfrm>
            <a:off x="90496" y="1851947"/>
            <a:ext cx="6483332" cy="48338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prstMaterial="matte">
              <a:contourClr>
                <a:schemeClr val="accent6">
                  <a:shade val="73000"/>
                </a:schemeClr>
              </a:contourClr>
            </a:sp3d>
          </a:bodyPr>
          <a:lstStyle/>
          <a:p>
            <a:pPr algn="ctr" defTabSz="986822">
              <a:defRPr/>
            </a:pPr>
            <a:r>
              <a:rPr kumimoji="1" lang="ja-JP" altLang="en-US" sz="3600" b="1" dirty="0">
                <a:ln w="11430"/>
                <a:solidFill>
                  <a:srgbClr val="FF0000"/>
                </a:solidFill>
                <a:latin typeface="BIZ UDPゴシック" panose="020B0400000000000000" pitchFamily="50" charset="-128"/>
                <a:ea typeface="BIZ UDPゴシック" panose="020B0400000000000000" pitchFamily="50" charset="-128"/>
                <a:cs typeface="Meiryo UI" panose="020B0604030504040204" pitchFamily="50" charset="-128"/>
              </a:rPr>
              <a:t>どんな災害があるのでしょう？</a:t>
            </a:r>
          </a:p>
        </p:txBody>
      </p:sp>
      <p:sp>
        <p:nvSpPr>
          <p:cNvPr id="158" name="正方形/長方形 157">
            <a:extLst>
              <a:ext uri="{FF2B5EF4-FFF2-40B4-BE49-F238E27FC236}">
                <a16:creationId xmlns:a16="http://schemas.microsoft.com/office/drawing/2014/main" id="{EA166F34-244C-2F58-4427-D07913153ECD}"/>
              </a:ext>
            </a:extLst>
          </p:cNvPr>
          <p:cNvSpPr/>
          <p:nvPr/>
        </p:nvSpPr>
        <p:spPr>
          <a:xfrm>
            <a:off x="5595444" y="3758345"/>
            <a:ext cx="1933324" cy="1653209"/>
          </a:xfrm>
          <a:prstGeom prst="rect">
            <a:avLst/>
          </a:prstGeom>
        </p:spPr>
        <p:txBody>
          <a:bodyPr wrap="square">
            <a:spAutoFit/>
          </a:bodyPr>
          <a:lstStyle/>
          <a:p>
            <a:pPr defTabSz="986822">
              <a:lnSpc>
                <a:spcPct val="150000"/>
              </a:lnSpc>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線路の下の道路など低いところや、</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defTabSz="986822">
              <a:lnSpc>
                <a:spcPct val="150000"/>
              </a:lnSpc>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地下室は、大雨が</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defTabSz="986822">
              <a:lnSpc>
                <a:spcPct val="150000"/>
              </a:lnSpc>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ふると水につかって</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defTabSz="986822">
              <a:lnSpc>
                <a:spcPct val="150000"/>
              </a:lnSpc>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しまいます。</a:t>
            </a:r>
          </a:p>
        </p:txBody>
      </p:sp>
      <p:sp>
        <p:nvSpPr>
          <p:cNvPr id="324" name="正方形/長方形 323">
            <a:extLst>
              <a:ext uri="{FF2B5EF4-FFF2-40B4-BE49-F238E27FC236}">
                <a16:creationId xmlns:a16="http://schemas.microsoft.com/office/drawing/2014/main" id="{B0FF5360-B2B1-364E-4AF6-53D0E0F1CBE8}"/>
              </a:ext>
            </a:extLst>
          </p:cNvPr>
          <p:cNvSpPr/>
          <p:nvPr/>
        </p:nvSpPr>
        <p:spPr>
          <a:xfrm>
            <a:off x="1870835" y="3782760"/>
            <a:ext cx="1798583" cy="1418465"/>
          </a:xfrm>
          <a:prstGeom prst="rect">
            <a:avLst/>
          </a:prstGeom>
        </p:spPr>
        <p:txBody>
          <a:bodyPr wrap="square">
            <a:spAutoFit/>
          </a:bodyPr>
          <a:lstStyle/>
          <a:p>
            <a:pPr defTabSz="986822">
              <a:lnSpc>
                <a:spcPct val="150000"/>
              </a:lnSpc>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「はんらん」が発生すると、建物が水につかったり流されたりします。</a:t>
            </a:r>
          </a:p>
        </p:txBody>
      </p:sp>
      <p:pic>
        <p:nvPicPr>
          <p:cNvPr id="1106" name="図 1105">
            <a:extLst>
              <a:ext uri="{FF2B5EF4-FFF2-40B4-BE49-F238E27FC236}">
                <a16:creationId xmlns:a16="http://schemas.microsoft.com/office/drawing/2014/main" id="{0E4E7347-B1D6-7948-EA3B-E4DC8D664D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 b="-1382"/>
          <a:stretch/>
        </p:blipFill>
        <p:spPr>
          <a:xfrm>
            <a:off x="6394530" y="1371302"/>
            <a:ext cx="1109525" cy="1225659"/>
          </a:xfrm>
          <a:prstGeom prst="rect">
            <a:avLst/>
          </a:prstGeom>
        </p:spPr>
      </p:pic>
      <p:sp>
        <p:nvSpPr>
          <p:cNvPr id="1112" name="正方形/長方形 1111">
            <a:extLst>
              <a:ext uri="{FF2B5EF4-FFF2-40B4-BE49-F238E27FC236}">
                <a16:creationId xmlns:a16="http://schemas.microsoft.com/office/drawing/2014/main" id="{2DC7F787-016C-A5B2-9DA7-DB8EBEA56B92}"/>
              </a:ext>
            </a:extLst>
          </p:cNvPr>
          <p:cNvSpPr/>
          <p:nvPr/>
        </p:nvSpPr>
        <p:spPr>
          <a:xfrm>
            <a:off x="991437" y="9732373"/>
            <a:ext cx="2490500" cy="630942"/>
          </a:xfrm>
          <a:prstGeom prst="rect">
            <a:avLst/>
          </a:prstGeom>
        </p:spPr>
        <p:txBody>
          <a:bodyPr wrap="square">
            <a:spAutoFit/>
          </a:bodyPr>
          <a:lstStyle/>
          <a:p>
            <a:pPr defTabSz="986822">
              <a:lnSpc>
                <a:spcPts val="1403"/>
              </a:lnSpc>
              <a:defRPr/>
            </a:pPr>
            <a:r>
              <a:rPr kumimoji="1" lang="ja-JP" altLang="en-US" sz="1400" dirty="0">
                <a:solidFill>
                  <a:srgbClr val="C00000"/>
                </a:solidFill>
                <a:latin typeface="BIZ UDPゴシック" panose="020B0400000000000000" pitchFamily="50" charset="-128"/>
                <a:ea typeface="BIZ UDPゴシック" panose="020B0400000000000000" pitchFamily="50" charset="-128"/>
              </a:rPr>
              <a:t>■災害がおきる前に、　</a:t>
            </a:r>
            <a:endParaRPr kumimoji="1" lang="en-US" altLang="ja-JP" sz="1400" dirty="0">
              <a:solidFill>
                <a:srgbClr val="C00000"/>
              </a:solidFill>
              <a:latin typeface="BIZ UDPゴシック" panose="020B0400000000000000" pitchFamily="50" charset="-128"/>
              <a:ea typeface="BIZ UDPゴシック" panose="020B0400000000000000" pitchFamily="50" charset="-128"/>
            </a:endParaRPr>
          </a:p>
          <a:p>
            <a:pPr defTabSz="986822">
              <a:lnSpc>
                <a:spcPts val="1403"/>
              </a:lnSpc>
              <a:defRPr/>
            </a:pPr>
            <a:endParaRPr kumimoji="1" lang="en-US" altLang="ja-JP" sz="1400" dirty="0">
              <a:solidFill>
                <a:srgbClr val="C00000"/>
              </a:solidFill>
              <a:latin typeface="BIZ UDPゴシック" panose="020B0400000000000000" pitchFamily="50" charset="-128"/>
              <a:ea typeface="BIZ UDPゴシック" panose="020B0400000000000000" pitchFamily="50" charset="-128"/>
            </a:endParaRPr>
          </a:p>
          <a:p>
            <a:pPr defTabSz="986822">
              <a:lnSpc>
                <a:spcPts val="1403"/>
              </a:lnSpc>
              <a:defRPr/>
            </a:pPr>
            <a:r>
              <a:rPr kumimoji="1" lang="ja-JP" altLang="en-US" sz="1400" dirty="0">
                <a:solidFill>
                  <a:srgbClr val="C00000"/>
                </a:solidFill>
                <a:latin typeface="BIZ UDPゴシック" panose="020B0400000000000000" pitchFamily="50" charset="-128"/>
                <a:ea typeface="BIZ UDPゴシック" panose="020B0400000000000000" pitchFamily="50" charset="-128"/>
              </a:rPr>
              <a:t>　 安全なところへ逃げる。</a:t>
            </a:r>
          </a:p>
        </p:txBody>
      </p:sp>
      <p:sp>
        <p:nvSpPr>
          <p:cNvPr id="1113" name="正方形/長方形 1112">
            <a:extLst>
              <a:ext uri="{FF2B5EF4-FFF2-40B4-BE49-F238E27FC236}">
                <a16:creationId xmlns:a16="http://schemas.microsoft.com/office/drawing/2014/main" id="{4CA06D32-1EA5-0A3A-6067-77C3D9A7C888}"/>
              </a:ext>
            </a:extLst>
          </p:cNvPr>
          <p:cNvSpPr/>
          <p:nvPr/>
        </p:nvSpPr>
        <p:spPr>
          <a:xfrm>
            <a:off x="3340660" y="9641608"/>
            <a:ext cx="4477902" cy="858761"/>
          </a:xfrm>
          <a:prstGeom prst="rect">
            <a:avLst/>
          </a:prstGeom>
        </p:spPr>
        <p:txBody>
          <a:bodyPr wrap="square">
            <a:spAutoFit/>
          </a:bodyPr>
          <a:lstStyle/>
          <a:p>
            <a:pPr defTabSz="986822">
              <a:lnSpc>
                <a:spcPts val="2100"/>
              </a:lnSpc>
              <a:defRPr/>
            </a:pPr>
            <a:r>
              <a:rPr kumimoji="1" lang="ja-JP" altLang="en-US" sz="1400" dirty="0">
                <a:solidFill>
                  <a:srgbClr val="C00000"/>
                </a:solidFill>
                <a:latin typeface="BIZ UDPゴシック" panose="020B0400000000000000" pitchFamily="50" charset="-128"/>
                <a:ea typeface="BIZ UDPゴシック" panose="020B0400000000000000" pitchFamily="50" charset="-128"/>
              </a:rPr>
              <a:t>■自宅から逃げるのが難しい場合は、</a:t>
            </a:r>
            <a:endParaRPr kumimoji="1" lang="en-US" altLang="ja-JP" sz="1400" dirty="0">
              <a:solidFill>
                <a:srgbClr val="C00000"/>
              </a:solidFill>
              <a:latin typeface="BIZ UDPゴシック" panose="020B0400000000000000" pitchFamily="50" charset="-128"/>
              <a:ea typeface="BIZ UDPゴシック" panose="020B0400000000000000" pitchFamily="50" charset="-128"/>
            </a:endParaRPr>
          </a:p>
          <a:p>
            <a:pPr defTabSz="986822">
              <a:lnSpc>
                <a:spcPts val="2100"/>
              </a:lnSpc>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①土砂災害  ▶山や がけ から離れた部屋へ</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defTabSz="986822">
              <a:lnSpc>
                <a:spcPts val="2100"/>
              </a:lnSpc>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②はんらん・大雨・高潮　▶できるだけ高いところへ</a:t>
            </a:r>
          </a:p>
        </p:txBody>
      </p:sp>
      <p:sp>
        <p:nvSpPr>
          <p:cNvPr id="3" name="テキスト ボックス 2">
            <a:extLst>
              <a:ext uri="{FF2B5EF4-FFF2-40B4-BE49-F238E27FC236}">
                <a16:creationId xmlns:a16="http://schemas.microsoft.com/office/drawing/2014/main" id="{253D1780-3AB1-92CF-1A5F-14178470D93A}"/>
              </a:ext>
            </a:extLst>
          </p:cNvPr>
          <p:cNvSpPr txBox="1"/>
          <p:nvPr/>
        </p:nvSpPr>
        <p:spPr>
          <a:xfrm>
            <a:off x="2969639" y="6998863"/>
            <a:ext cx="474411" cy="215444"/>
          </a:xfrm>
          <a:prstGeom prst="rect">
            <a:avLst/>
          </a:prstGeom>
          <a:noFill/>
          <a:ln>
            <a:noFill/>
          </a:ln>
        </p:spPr>
        <p:txBody>
          <a:bodyPr wrap="square">
            <a:spAutoFit/>
          </a:bodyPr>
          <a:lstStyle/>
          <a:p>
            <a:pPr defTabSz="986822">
              <a:defRPr/>
            </a:pPr>
            <a:r>
              <a:rPr kumimoji="1" lang="ja-JP" altLang="en-US" sz="800" dirty="0">
                <a:solidFill>
                  <a:prstClr val="black"/>
                </a:solidFill>
                <a:latin typeface="HG丸ｺﾞｼｯｸM-PRO" panose="020F0600000000000000" pitchFamily="50" charset="-128"/>
                <a:ea typeface="HG丸ｺﾞｼｯｸM-PRO" panose="020F0600000000000000" pitchFamily="50" charset="-128"/>
              </a:rPr>
              <a:t>なが</a:t>
            </a:r>
            <a:endParaRPr kumimoji="1" lang="ja-JP" altLang="en-US" sz="2800" dirty="0">
              <a:solidFill>
                <a:prstClr val="black"/>
              </a:solidFill>
              <a:latin typeface="Calibri"/>
              <a:ea typeface="ＭＳ Ｐゴシック" panose="020B0600070205080204" pitchFamily="50" charset="-128"/>
            </a:endParaRPr>
          </a:p>
        </p:txBody>
      </p:sp>
      <p:sp>
        <p:nvSpPr>
          <p:cNvPr id="85" name="正方形/長方形 84">
            <a:extLst>
              <a:ext uri="{FF2B5EF4-FFF2-40B4-BE49-F238E27FC236}">
                <a16:creationId xmlns:a16="http://schemas.microsoft.com/office/drawing/2014/main" id="{7C7312B4-FEB4-5380-7C2B-8BE2716604F8}"/>
              </a:ext>
            </a:extLst>
          </p:cNvPr>
          <p:cNvSpPr/>
          <p:nvPr/>
        </p:nvSpPr>
        <p:spPr>
          <a:xfrm>
            <a:off x="5894022" y="6251829"/>
            <a:ext cx="1490126" cy="230832"/>
          </a:xfrm>
          <a:prstGeom prst="rect">
            <a:avLst/>
          </a:prstGeom>
        </p:spPr>
        <p:txBody>
          <a:bodyPr wrap="square">
            <a:spAutoFit/>
          </a:bodyPr>
          <a:lstStyle/>
          <a:p>
            <a:pPr defTabSz="986822">
              <a:defRPr/>
            </a:pPr>
            <a:r>
              <a:rPr kumimoji="1" lang="ja-JP" altLang="en-US" sz="900">
                <a:solidFill>
                  <a:prstClr val="white"/>
                </a:solidFill>
                <a:latin typeface="HG丸ｺﾞｼｯｸM-PRO" panose="020F0600000000000000" pitchFamily="50" charset="-128"/>
                <a:ea typeface="HG丸ｺﾞｼｯｸM-PRO" panose="020F0600000000000000" pitchFamily="50" charset="-128"/>
              </a:rPr>
              <a:t>うみ</a:t>
            </a:r>
          </a:p>
        </p:txBody>
      </p:sp>
      <p:sp>
        <p:nvSpPr>
          <p:cNvPr id="98" name="四角形: 角を丸くする 97">
            <a:extLst>
              <a:ext uri="{FF2B5EF4-FFF2-40B4-BE49-F238E27FC236}">
                <a16:creationId xmlns:a16="http://schemas.microsoft.com/office/drawing/2014/main" id="{4C535106-DD38-889A-AF45-AB9D7D8DC6CC}"/>
              </a:ext>
            </a:extLst>
          </p:cNvPr>
          <p:cNvSpPr/>
          <p:nvPr/>
        </p:nvSpPr>
        <p:spPr>
          <a:xfrm>
            <a:off x="3961012" y="2673628"/>
            <a:ext cx="3213837" cy="636753"/>
          </a:xfrm>
          <a:prstGeom prst="roundRect">
            <a:avLst>
              <a:gd name="adj" fmla="val 33992"/>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86822">
              <a:defRPr/>
            </a:pPr>
            <a:endParaRPr kumimoji="1" lang="ja-JP" altLang="en-US" sz="3200">
              <a:solidFill>
                <a:prstClr val="white"/>
              </a:solidFill>
              <a:latin typeface="BIZ UDPゴシック" panose="020B0400000000000000" pitchFamily="50" charset="-128"/>
              <a:ea typeface="BIZ UDPゴシック" panose="020B0400000000000000" pitchFamily="50" charset="-128"/>
            </a:endParaRPr>
          </a:p>
        </p:txBody>
      </p:sp>
      <p:sp>
        <p:nvSpPr>
          <p:cNvPr id="99" name="四角形: 角を丸くする 98">
            <a:extLst>
              <a:ext uri="{FF2B5EF4-FFF2-40B4-BE49-F238E27FC236}">
                <a16:creationId xmlns:a16="http://schemas.microsoft.com/office/drawing/2014/main" id="{37CC0DA2-811C-AB5B-D0A6-43E9A9E426B1}"/>
              </a:ext>
            </a:extLst>
          </p:cNvPr>
          <p:cNvSpPr/>
          <p:nvPr/>
        </p:nvSpPr>
        <p:spPr>
          <a:xfrm>
            <a:off x="249160" y="2673628"/>
            <a:ext cx="3213837" cy="636753"/>
          </a:xfrm>
          <a:prstGeom prst="roundRect">
            <a:avLst>
              <a:gd name="adj" fmla="val 33992"/>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86822">
              <a:defRPr/>
            </a:pPr>
            <a:endParaRPr kumimoji="1" lang="ja-JP" altLang="en-US" sz="3200">
              <a:solidFill>
                <a:prstClr val="white"/>
              </a:solidFill>
              <a:latin typeface="Calibri"/>
              <a:ea typeface="ＭＳ Ｐゴシック" panose="020B0600070205080204" pitchFamily="50" charset="-128"/>
            </a:endParaRPr>
          </a:p>
        </p:txBody>
      </p:sp>
      <p:sp>
        <p:nvSpPr>
          <p:cNvPr id="102" name="テキスト ボックス 101">
            <a:extLst>
              <a:ext uri="{FF2B5EF4-FFF2-40B4-BE49-F238E27FC236}">
                <a16:creationId xmlns:a16="http://schemas.microsoft.com/office/drawing/2014/main" id="{2F28C267-445E-A448-D8AA-B98F8E98AFFE}"/>
              </a:ext>
            </a:extLst>
          </p:cNvPr>
          <p:cNvSpPr txBox="1"/>
          <p:nvPr/>
        </p:nvSpPr>
        <p:spPr>
          <a:xfrm>
            <a:off x="4269131" y="2714221"/>
            <a:ext cx="1692666" cy="646331"/>
          </a:xfrm>
          <a:prstGeom prst="rect">
            <a:avLst/>
          </a:prstGeom>
          <a:noFill/>
          <a:ln>
            <a:noFill/>
          </a:ln>
        </p:spPr>
        <p:txBody>
          <a:bodyPr wrap="square">
            <a:spAutoFit/>
          </a:bodyPr>
          <a:lstStyle/>
          <a:p>
            <a:pPr algn="ctr" defTabSz="986822">
              <a:defRPr/>
            </a:pPr>
            <a:r>
              <a:rPr kumimoji="1" lang="ja-JP" altLang="en-US" sz="3600" b="1" dirty="0">
                <a:solidFill>
                  <a:prstClr val="white"/>
                </a:solidFill>
                <a:latin typeface="BIZ UDPゴシック" panose="020B0400000000000000" pitchFamily="50" charset="-128"/>
                <a:ea typeface="BIZ UDPゴシック" panose="020B0400000000000000" pitchFamily="50" charset="-128"/>
              </a:rPr>
              <a:t>大　雨</a:t>
            </a:r>
          </a:p>
        </p:txBody>
      </p:sp>
      <p:sp>
        <p:nvSpPr>
          <p:cNvPr id="104" name="テキスト ボックス 103">
            <a:extLst>
              <a:ext uri="{FF2B5EF4-FFF2-40B4-BE49-F238E27FC236}">
                <a16:creationId xmlns:a16="http://schemas.microsoft.com/office/drawing/2014/main" id="{064B4C7A-1680-6A49-8EA1-EF6D4EA4B6FC}"/>
              </a:ext>
            </a:extLst>
          </p:cNvPr>
          <p:cNvSpPr txBox="1"/>
          <p:nvPr/>
        </p:nvSpPr>
        <p:spPr>
          <a:xfrm>
            <a:off x="271414" y="2755835"/>
            <a:ext cx="2397801" cy="523220"/>
          </a:xfrm>
          <a:prstGeom prst="rect">
            <a:avLst/>
          </a:prstGeom>
          <a:noFill/>
          <a:ln>
            <a:noFill/>
          </a:ln>
        </p:spPr>
        <p:txBody>
          <a:bodyPr wrap="square">
            <a:spAutoFit/>
          </a:bodyPr>
          <a:lstStyle/>
          <a:p>
            <a:pPr algn="ctr" defTabSz="986822">
              <a:defRPr/>
            </a:pPr>
            <a:r>
              <a:rPr kumimoji="1" lang="ja-JP" altLang="en-US" sz="2800" b="1" dirty="0">
                <a:solidFill>
                  <a:prstClr val="white"/>
                </a:solidFill>
                <a:latin typeface="BIZ UDPゴシック" panose="020B0400000000000000" pitchFamily="50" charset="-128"/>
                <a:ea typeface="BIZ UDPゴシック" panose="020B0400000000000000" pitchFamily="50" charset="-128"/>
              </a:rPr>
              <a:t>河川はんらん</a:t>
            </a:r>
          </a:p>
        </p:txBody>
      </p:sp>
      <p:sp>
        <p:nvSpPr>
          <p:cNvPr id="106" name="テキスト ボックス 105">
            <a:extLst>
              <a:ext uri="{FF2B5EF4-FFF2-40B4-BE49-F238E27FC236}">
                <a16:creationId xmlns:a16="http://schemas.microsoft.com/office/drawing/2014/main" id="{DF459FF1-9F80-931A-AD78-E2F7E3D3DB42}"/>
              </a:ext>
            </a:extLst>
          </p:cNvPr>
          <p:cNvSpPr txBox="1"/>
          <p:nvPr/>
        </p:nvSpPr>
        <p:spPr>
          <a:xfrm>
            <a:off x="1433728" y="2686503"/>
            <a:ext cx="673261" cy="161583"/>
          </a:xfrm>
          <a:prstGeom prst="rect">
            <a:avLst/>
          </a:prstGeom>
          <a:noFill/>
        </p:spPr>
        <p:txBody>
          <a:bodyPr vert="horz" wrap="none" lIns="0" tIns="0" rIns="0" bIns="0" rtlCol="0" anchor="ctr" anchorCtr="1">
            <a:spAutoFit/>
          </a:bodyPr>
          <a:lstStyle/>
          <a:p>
            <a:pPr defTabSz="986822">
              <a:defRPr/>
            </a:pPr>
            <a:r>
              <a:rPr kumimoji="1" lang="ja-JP" altLang="en-US" sz="1050" b="1" dirty="0">
                <a:solidFill>
                  <a:prstClr val="white"/>
                </a:solidFill>
                <a:latin typeface="BIZ UDPゴシック" panose="020B0400000000000000" pitchFamily="50" charset="-128"/>
                <a:ea typeface="BIZ UDPゴシック" panose="020B0400000000000000" pitchFamily="50" charset="-128"/>
              </a:rPr>
              <a:t>（　氾　濫　）</a:t>
            </a:r>
            <a:endParaRPr kumimoji="1" lang="en-US" altLang="ja-JP" sz="1050" b="1" dirty="0">
              <a:solidFill>
                <a:prstClr val="white"/>
              </a:solidFill>
              <a:latin typeface="BIZ UDPゴシック" panose="020B0400000000000000" pitchFamily="50" charset="-128"/>
              <a:ea typeface="BIZ UDPゴシック" panose="020B0400000000000000" pitchFamily="50" charset="-128"/>
            </a:endParaRPr>
          </a:p>
        </p:txBody>
      </p:sp>
      <p:sp>
        <p:nvSpPr>
          <p:cNvPr id="127" name="正方形/長方形 126">
            <a:extLst>
              <a:ext uri="{FF2B5EF4-FFF2-40B4-BE49-F238E27FC236}">
                <a16:creationId xmlns:a16="http://schemas.microsoft.com/office/drawing/2014/main" id="{7ED2BABE-97D7-AD86-53E9-F7E124E1F7AD}"/>
              </a:ext>
            </a:extLst>
          </p:cNvPr>
          <p:cNvSpPr/>
          <p:nvPr/>
        </p:nvSpPr>
        <p:spPr>
          <a:xfrm>
            <a:off x="323850" y="6187045"/>
            <a:ext cx="3074923" cy="41629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86822">
              <a:defRPr/>
            </a:pPr>
            <a:endParaRPr kumimoji="1" lang="ja-JP" altLang="en-US" sz="3200">
              <a:solidFill>
                <a:prstClr val="white"/>
              </a:solidFill>
              <a:latin typeface="Calibri"/>
              <a:ea typeface="ＭＳ Ｐゴシック" panose="020B0600070205080204" pitchFamily="50" charset="-128"/>
            </a:endParaRPr>
          </a:p>
        </p:txBody>
      </p:sp>
      <p:sp>
        <p:nvSpPr>
          <p:cNvPr id="1024" name="テキスト ボックス 1023">
            <a:extLst>
              <a:ext uri="{FF2B5EF4-FFF2-40B4-BE49-F238E27FC236}">
                <a16:creationId xmlns:a16="http://schemas.microsoft.com/office/drawing/2014/main" id="{437DA9C9-A437-3A5A-B7A2-F98C3A853174}"/>
              </a:ext>
            </a:extLst>
          </p:cNvPr>
          <p:cNvSpPr txBox="1"/>
          <p:nvPr/>
        </p:nvSpPr>
        <p:spPr>
          <a:xfrm>
            <a:off x="304520" y="6139060"/>
            <a:ext cx="3139530" cy="459869"/>
          </a:xfrm>
          <a:prstGeom prst="rect">
            <a:avLst/>
          </a:prstGeom>
          <a:noFill/>
        </p:spPr>
        <p:txBody>
          <a:bodyPr wrap="square" lIns="0" tIns="0" rIns="0" bIns="0" rtlCol="0">
            <a:spAutoFit/>
          </a:bodyPr>
          <a:lstStyle/>
          <a:p>
            <a:pPr algn="ctr" defTabSz="986822">
              <a:lnSpc>
                <a:spcPct val="150000"/>
              </a:lnSpc>
              <a:spcBef>
                <a:spcPts val="648"/>
              </a:spcBef>
              <a:spcAft>
                <a:spcPts val="648"/>
              </a:spcAf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危険なのは、</a:t>
            </a:r>
            <a:r>
              <a:rPr kumimoji="1" lang="ja-JP" altLang="en-US" sz="2400" b="1" dirty="0">
                <a:solidFill>
                  <a:srgbClr val="C00000"/>
                </a:solidFill>
                <a:latin typeface="BIZ UDPゴシック" panose="020B0400000000000000" pitchFamily="50" charset="-128"/>
                <a:ea typeface="BIZ UDPゴシック" panose="020B0400000000000000" pitchFamily="50" charset="-128"/>
              </a:rPr>
              <a:t>山やがけの近く</a:t>
            </a:r>
            <a:endParaRPr kumimoji="1" lang="en-US" altLang="ja-JP" b="1" dirty="0">
              <a:solidFill>
                <a:srgbClr val="C00000"/>
              </a:solidFill>
              <a:latin typeface="BIZ UDPゴシック" panose="020B0400000000000000" pitchFamily="50" charset="-128"/>
              <a:ea typeface="BIZ UDPゴシック" panose="020B0400000000000000" pitchFamily="50" charset="-128"/>
            </a:endParaRPr>
          </a:p>
        </p:txBody>
      </p:sp>
      <p:grpSp>
        <p:nvGrpSpPr>
          <p:cNvPr id="1046" name="グループ化 1045">
            <a:extLst>
              <a:ext uri="{FF2B5EF4-FFF2-40B4-BE49-F238E27FC236}">
                <a16:creationId xmlns:a16="http://schemas.microsoft.com/office/drawing/2014/main" id="{3E602F69-E7BB-540F-E12C-EFE553427421}"/>
              </a:ext>
            </a:extLst>
          </p:cNvPr>
          <p:cNvGrpSpPr/>
          <p:nvPr/>
        </p:nvGrpSpPr>
        <p:grpSpPr>
          <a:xfrm>
            <a:off x="3965912" y="5465955"/>
            <a:ext cx="3204278" cy="645997"/>
            <a:chOff x="39760" y="4447806"/>
            <a:chExt cx="577317" cy="378858"/>
          </a:xfrm>
        </p:grpSpPr>
        <p:sp>
          <p:nvSpPr>
            <p:cNvPr id="1048" name="四角形: 角を丸くする 1047">
              <a:extLst>
                <a:ext uri="{FF2B5EF4-FFF2-40B4-BE49-F238E27FC236}">
                  <a16:creationId xmlns:a16="http://schemas.microsoft.com/office/drawing/2014/main" id="{62FADB3F-2A7E-103C-7DC9-8713974FF261}"/>
                </a:ext>
              </a:extLst>
            </p:cNvPr>
            <p:cNvSpPr/>
            <p:nvPr/>
          </p:nvSpPr>
          <p:spPr>
            <a:xfrm>
              <a:off x="39760" y="4453227"/>
              <a:ext cx="577317" cy="373437"/>
            </a:xfrm>
            <a:prstGeom prst="roundRect">
              <a:avLst>
                <a:gd name="adj" fmla="val 33992"/>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86822">
                <a:defRPr/>
              </a:pPr>
              <a:endParaRPr kumimoji="1" lang="ja-JP" altLang="en-US" sz="3200">
                <a:solidFill>
                  <a:prstClr val="white"/>
                </a:solidFill>
                <a:latin typeface="Calibri"/>
                <a:ea typeface="ＭＳ Ｐゴシック" panose="020B0600070205080204" pitchFamily="50" charset="-128"/>
              </a:endParaRPr>
            </a:p>
          </p:txBody>
        </p:sp>
        <p:grpSp>
          <p:nvGrpSpPr>
            <p:cNvPr id="1049" name="グループ化 1048">
              <a:extLst>
                <a:ext uri="{FF2B5EF4-FFF2-40B4-BE49-F238E27FC236}">
                  <a16:creationId xmlns:a16="http://schemas.microsoft.com/office/drawing/2014/main" id="{52790A43-22E6-47FE-059C-C486BC0DD793}"/>
                </a:ext>
              </a:extLst>
            </p:cNvPr>
            <p:cNvGrpSpPr/>
            <p:nvPr/>
          </p:nvGrpSpPr>
          <p:grpSpPr>
            <a:xfrm>
              <a:off x="165334" y="4447806"/>
              <a:ext cx="221809" cy="370318"/>
              <a:chOff x="7590515" y="516759"/>
              <a:chExt cx="221809" cy="370318"/>
            </a:xfrm>
            <a:noFill/>
          </p:grpSpPr>
          <p:sp>
            <p:nvSpPr>
              <p:cNvPr id="1050" name="テキスト ボックス 1049">
                <a:extLst>
                  <a:ext uri="{FF2B5EF4-FFF2-40B4-BE49-F238E27FC236}">
                    <a16:creationId xmlns:a16="http://schemas.microsoft.com/office/drawing/2014/main" id="{68C9B3CC-F39F-424B-F1F9-13B6F1E55883}"/>
                  </a:ext>
                </a:extLst>
              </p:cNvPr>
              <p:cNvSpPr txBox="1"/>
              <p:nvPr/>
            </p:nvSpPr>
            <p:spPr>
              <a:xfrm>
                <a:off x="7590515" y="562173"/>
                <a:ext cx="221809" cy="324904"/>
              </a:xfrm>
              <a:prstGeom prst="rect">
                <a:avLst/>
              </a:prstGeom>
              <a:grpFill/>
            </p:spPr>
            <p:txBody>
              <a:bodyPr wrap="none" lIns="0" tIns="0" rIns="0" bIns="0" rtlCol="0">
                <a:spAutoFit/>
              </a:bodyPr>
              <a:lstStyle/>
              <a:p>
                <a:pPr defTabSz="986822">
                  <a:defRPr/>
                </a:pPr>
                <a:r>
                  <a:rPr kumimoji="1" lang="ja-JP" altLang="en-US" sz="3600" b="1" dirty="0">
                    <a:solidFill>
                      <a:prstClr val="white"/>
                    </a:solidFill>
                    <a:latin typeface="BIZ UDPゴシック" panose="020B0400000000000000" pitchFamily="50" charset="-128"/>
                    <a:ea typeface="BIZ UDPゴシック" panose="020B0400000000000000" pitchFamily="50" charset="-128"/>
                    <a:cs typeface="源柔ゴシック等幅 Bold" panose="020B0609020203020207" pitchFamily="49" charset="-128"/>
                  </a:rPr>
                  <a:t>高　潮</a:t>
                </a:r>
              </a:p>
            </p:txBody>
          </p:sp>
          <p:sp>
            <p:nvSpPr>
              <p:cNvPr id="1051" name="テキスト ボックス 1050">
                <a:extLst>
                  <a:ext uri="{FF2B5EF4-FFF2-40B4-BE49-F238E27FC236}">
                    <a16:creationId xmlns:a16="http://schemas.microsoft.com/office/drawing/2014/main" id="{69D4B43D-55EA-C2C4-6741-59E0A88F19BF}"/>
                  </a:ext>
                </a:extLst>
              </p:cNvPr>
              <p:cNvSpPr txBox="1"/>
              <p:nvPr/>
            </p:nvSpPr>
            <p:spPr>
              <a:xfrm>
                <a:off x="7637957" y="516759"/>
                <a:ext cx="97042" cy="94764"/>
              </a:xfrm>
              <a:prstGeom prst="rect">
                <a:avLst/>
              </a:prstGeom>
              <a:grpFill/>
            </p:spPr>
            <p:txBody>
              <a:bodyPr vert="horz" wrap="none" lIns="0" tIns="0" rIns="0" bIns="0" rtlCol="0" anchor="ctr" anchorCtr="1">
                <a:spAutoFit/>
              </a:bodyPr>
              <a:lstStyle/>
              <a:p>
                <a:pPr defTabSz="986822">
                  <a:defRPr/>
                </a:pPr>
                <a:r>
                  <a:rPr kumimoji="1" lang="ja-JP" altLang="en-US" sz="1050" b="1" dirty="0">
                    <a:solidFill>
                      <a:prstClr val="white"/>
                    </a:solidFill>
                    <a:latin typeface="HG丸ｺﾞｼｯｸM-PRO" panose="020F0600000000000000" pitchFamily="50" charset="-128"/>
                    <a:ea typeface="HG丸ｺﾞｼｯｸM-PRO" panose="020F0600000000000000" pitchFamily="50" charset="-128"/>
                  </a:rPr>
                  <a:t>たかしお</a:t>
                </a:r>
                <a:endParaRPr kumimoji="1" lang="en-US" altLang="ja-JP" sz="1050" b="1" dirty="0">
                  <a:solidFill>
                    <a:prstClr val="white"/>
                  </a:solidFill>
                  <a:latin typeface="HG丸ｺﾞｼｯｸM-PRO" panose="020F0600000000000000" pitchFamily="50" charset="-128"/>
                  <a:ea typeface="HG丸ｺﾞｼｯｸM-PRO" panose="020F0600000000000000" pitchFamily="50" charset="-128"/>
                </a:endParaRPr>
              </a:p>
            </p:txBody>
          </p:sp>
        </p:grpSp>
      </p:grpSp>
      <p:sp>
        <p:nvSpPr>
          <p:cNvPr id="1053" name="正方形/長方形 1052">
            <a:extLst>
              <a:ext uri="{FF2B5EF4-FFF2-40B4-BE49-F238E27FC236}">
                <a16:creationId xmlns:a16="http://schemas.microsoft.com/office/drawing/2014/main" id="{E787594A-4434-364C-CE7E-C262D81086FD}"/>
              </a:ext>
            </a:extLst>
          </p:cNvPr>
          <p:cNvSpPr/>
          <p:nvPr/>
        </p:nvSpPr>
        <p:spPr>
          <a:xfrm>
            <a:off x="5615764" y="6609554"/>
            <a:ext cx="1832864" cy="1653209"/>
          </a:xfrm>
          <a:prstGeom prst="rect">
            <a:avLst/>
          </a:prstGeom>
        </p:spPr>
        <p:txBody>
          <a:bodyPr wrap="square">
            <a:spAutoFit/>
          </a:bodyPr>
          <a:lstStyle/>
          <a:p>
            <a:pPr defTabSz="986822">
              <a:lnSpc>
                <a:spcPct val="150000"/>
              </a:lnSpc>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台風などが近づいて海面が高くなる</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defTabSz="986822">
              <a:lnSpc>
                <a:spcPct val="150000"/>
              </a:lnSpc>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「高潮」が発生すると海の水が堤防を</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defTabSz="986822">
              <a:lnSpc>
                <a:spcPct val="150000"/>
              </a:lnSpc>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こえてしまいます。</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p:txBody>
      </p:sp>
      <p:sp>
        <p:nvSpPr>
          <p:cNvPr id="1055" name="正方形/長方形 1054">
            <a:extLst>
              <a:ext uri="{FF2B5EF4-FFF2-40B4-BE49-F238E27FC236}">
                <a16:creationId xmlns:a16="http://schemas.microsoft.com/office/drawing/2014/main" id="{184D5010-DAF5-9189-1B72-7A598358546D}"/>
              </a:ext>
            </a:extLst>
          </p:cNvPr>
          <p:cNvSpPr/>
          <p:nvPr/>
        </p:nvSpPr>
        <p:spPr>
          <a:xfrm>
            <a:off x="4004484" y="6192070"/>
            <a:ext cx="3074923" cy="396031"/>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86822">
              <a:defRPr/>
            </a:pPr>
            <a:endParaRPr kumimoji="1" lang="ja-JP" altLang="en-US" sz="3200">
              <a:solidFill>
                <a:prstClr val="white"/>
              </a:solidFill>
              <a:latin typeface="Calibri"/>
              <a:ea typeface="ＭＳ Ｐゴシック" panose="020B0600070205080204" pitchFamily="50" charset="-128"/>
            </a:endParaRPr>
          </a:p>
        </p:txBody>
      </p:sp>
      <p:sp>
        <p:nvSpPr>
          <p:cNvPr id="1056" name="テキスト ボックス 1055">
            <a:extLst>
              <a:ext uri="{FF2B5EF4-FFF2-40B4-BE49-F238E27FC236}">
                <a16:creationId xmlns:a16="http://schemas.microsoft.com/office/drawing/2014/main" id="{C9AA17AD-01DB-84DC-EDE2-5DB82DBD2149}"/>
              </a:ext>
            </a:extLst>
          </p:cNvPr>
          <p:cNvSpPr txBox="1"/>
          <p:nvPr/>
        </p:nvSpPr>
        <p:spPr>
          <a:xfrm>
            <a:off x="4064463" y="6132655"/>
            <a:ext cx="2919201" cy="459869"/>
          </a:xfrm>
          <a:prstGeom prst="rect">
            <a:avLst/>
          </a:prstGeom>
          <a:noFill/>
        </p:spPr>
        <p:txBody>
          <a:bodyPr wrap="square" lIns="0" tIns="0" rIns="0" bIns="0" rtlCol="0">
            <a:spAutoFit/>
          </a:bodyPr>
          <a:lstStyle/>
          <a:p>
            <a:pPr algn="ctr" defTabSz="986822">
              <a:lnSpc>
                <a:spcPct val="150000"/>
              </a:lnSpc>
              <a:spcBef>
                <a:spcPts val="648"/>
              </a:spcBef>
              <a:spcAft>
                <a:spcPts val="648"/>
              </a:spcAf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危険なのは</a:t>
            </a:r>
            <a:r>
              <a:rPr kumimoji="1" lang="ja-JP" altLang="en-US"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2400" b="1" dirty="0">
                <a:solidFill>
                  <a:srgbClr val="C00000"/>
                </a:solidFill>
                <a:latin typeface="BIZ UDPゴシック" panose="020B0400000000000000" pitchFamily="50" charset="-128"/>
                <a:ea typeface="BIZ UDPゴシック" panose="020B0400000000000000" pitchFamily="50" charset="-128"/>
              </a:rPr>
              <a:t>海の近く</a:t>
            </a:r>
            <a:endParaRPr kumimoji="1" lang="en-US" altLang="ja-JP" b="1" dirty="0">
              <a:solidFill>
                <a:srgbClr val="C00000"/>
              </a:solidFill>
              <a:latin typeface="BIZ UDPゴシック" panose="020B0400000000000000" pitchFamily="50" charset="-128"/>
              <a:ea typeface="BIZ UDPゴシック" panose="020B0400000000000000" pitchFamily="50" charset="-128"/>
            </a:endParaRPr>
          </a:p>
        </p:txBody>
      </p:sp>
      <p:sp>
        <p:nvSpPr>
          <p:cNvPr id="1066" name="テキスト ボックス 1065">
            <a:extLst>
              <a:ext uri="{FF2B5EF4-FFF2-40B4-BE49-F238E27FC236}">
                <a16:creationId xmlns:a16="http://schemas.microsoft.com/office/drawing/2014/main" id="{F424E444-7BE0-1412-83D0-0289BFC4C6F4}"/>
              </a:ext>
            </a:extLst>
          </p:cNvPr>
          <p:cNvSpPr txBox="1"/>
          <p:nvPr/>
        </p:nvSpPr>
        <p:spPr>
          <a:xfrm>
            <a:off x="4799248" y="2657262"/>
            <a:ext cx="673261" cy="161583"/>
          </a:xfrm>
          <a:prstGeom prst="rect">
            <a:avLst/>
          </a:prstGeom>
          <a:noFill/>
        </p:spPr>
        <p:txBody>
          <a:bodyPr vert="horz" wrap="none" lIns="0" tIns="0" rIns="0" bIns="0" rtlCol="0" anchor="ctr" anchorCtr="1">
            <a:spAutoFit/>
          </a:bodyPr>
          <a:lstStyle/>
          <a:p>
            <a:pPr defTabSz="986822">
              <a:defRPr/>
            </a:pPr>
            <a:r>
              <a:rPr kumimoji="1" lang="ja-JP" altLang="en-US" sz="1050" b="1" dirty="0">
                <a:solidFill>
                  <a:prstClr val="white"/>
                </a:solidFill>
                <a:latin typeface="BIZ UDPゴシック" panose="020B0400000000000000" pitchFamily="50" charset="-128"/>
                <a:ea typeface="BIZ UDPゴシック" panose="020B0400000000000000" pitchFamily="50" charset="-128"/>
              </a:rPr>
              <a:t>お お あ め</a:t>
            </a:r>
            <a:endParaRPr kumimoji="1" lang="en-US" altLang="ja-JP" sz="1050" b="1" dirty="0">
              <a:solidFill>
                <a:prstClr val="white"/>
              </a:solidFill>
              <a:latin typeface="BIZ UDPゴシック" panose="020B0400000000000000" pitchFamily="50" charset="-128"/>
              <a:ea typeface="BIZ UDPゴシック" panose="020B0400000000000000" pitchFamily="50" charset="-128"/>
            </a:endParaRPr>
          </a:p>
        </p:txBody>
      </p:sp>
      <p:sp>
        <p:nvSpPr>
          <p:cNvPr id="1067" name="四角形: 角を丸くする 1066">
            <a:extLst>
              <a:ext uri="{FF2B5EF4-FFF2-40B4-BE49-F238E27FC236}">
                <a16:creationId xmlns:a16="http://schemas.microsoft.com/office/drawing/2014/main" id="{39872290-E719-BB37-4245-901E343B685F}"/>
              </a:ext>
            </a:extLst>
          </p:cNvPr>
          <p:cNvSpPr/>
          <p:nvPr/>
        </p:nvSpPr>
        <p:spPr>
          <a:xfrm>
            <a:off x="280357" y="8497241"/>
            <a:ext cx="631377" cy="1918414"/>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86822">
              <a:defRPr/>
            </a:pPr>
            <a:endParaRPr kumimoji="1" lang="ja-JP" altLang="en-US" sz="3200">
              <a:solidFill>
                <a:prstClr val="white"/>
              </a:solidFill>
              <a:latin typeface="Calibri"/>
              <a:ea typeface="ＭＳ Ｐゴシック" panose="020B0600070205080204" pitchFamily="50" charset="-128"/>
            </a:endParaRPr>
          </a:p>
        </p:txBody>
      </p:sp>
      <p:sp>
        <p:nvSpPr>
          <p:cNvPr id="1068" name="テキスト ボックス 1067">
            <a:extLst>
              <a:ext uri="{FF2B5EF4-FFF2-40B4-BE49-F238E27FC236}">
                <a16:creationId xmlns:a16="http://schemas.microsoft.com/office/drawing/2014/main" id="{4D9779A7-8E28-4395-73C8-75ACE63064FF}"/>
              </a:ext>
            </a:extLst>
          </p:cNvPr>
          <p:cNvSpPr txBox="1"/>
          <p:nvPr/>
        </p:nvSpPr>
        <p:spPr>
          <a:xfrm>
            <a:off x="237781" y="8497241"/>
            <a:ext cx="518585" cy="1972373"/>
          </a:xfrm>
          <a:prstGeom prst="rect">
            <a:avLst/>
          </a:prstGeom>
          <a:noFill/>
          <a:ln>
            <a:noFill/>
          </a:ln>
        </p:spPr>
        <p:txBody>
          <a:bodyPr vert="eaVert" wrap="square" rIns="144000" rtlCol="0">
            <a:spAutoFit/>
          </a:bodyPr>
          <a:lstStyle/>
          <a:p>
            <a:pPr algn="ctr" defTabSz="986822">
              <a:lnSpc>
                <a:spcPts val="1835"/>
              </a:lnSpc>
              <a:defRPr/>
            </a:pPr>
            <a:r>
              <a:rPr kumimoji="1" lang="ja-JP" altLang="en-US" sz="2800" b="1" dirty="0">
                <a:solidFill>
                  <a:prstClr val="white"/>
                </a:solidFill>
                <a:latin typeface="BIZ UDPゴシック" panose="020B0400000000000000" pitchFamily="50" charset="-128"/>
                <a:ea typeface="BIZ UDPゴシック" panose="020B0400000000000000" pitchFamily="50" charset="-128"/>
                <a:cs typeface="源真ゴシック等幅 Bold" panose="020B0609020203020207" pitchFamily="49" charset="-128"/>
              </a:rPr>
              <a:t>避難の仕方</a:t>
            </a:r>
            <a:endParaRPr kumimoji="1" lang="en-US" altLang="ja-JP" sz="2800" b="1" dirty="0">
              <a:solidFill>
                <a:prstClr val="white"/>
              </a:solidFill>
              <a:latin typeface="BIZ UDPゴシック" panose="020B0400000000000000" pitchFamily="50" charset="-128"/>
              <a:ea typeface="BIZ UDPゴシック" panose="020B0400000000000000" pitchFamily="50" charset="-128"/>
              <a:cs typeface="源真ゴシック等幅 Bold" panose="020B0609020203020207" pitchFamily="49" charset="-128"/>
            </a:endParaRPr>
          </a:p>
        </p:txBody>
      </p:sp>
      <p:grpSp>
        <p:nvGrpSpPr>
          <p:cNvPr id="47" name="グループ化 46">
            <a:extLst>
              <a:ext uri="{FF2B5EF4-FFF2-40B4-BE49-F238E27FC236}">
                <a16:creationId xmlns:a16="http://schemas.microsoft.com/office/drawing/2014/main" id="{9C6BD5E1-441F-733A-D9EC-A40580D2B6F1}"/>
              </a:ext>
            </a:extLst>
          </p:cNvPr>
          <p:cNvGrpSpPr/>
          <p:nvPr/>
        </p:nvGrpSpPr>
        <p:grpSpPr>
          <a:xfrm>
            <a:off x="302740" y="3334574"/>
            <a:ext cx="3074923" cy="482601"/>
            <a:chOff x="182470" y="1243261"/>
            <a:chExt cx="2025226" cy="238380"/>
          </a:xfrm>
        </p:grpSpPr>
        <p:sp>
          <p:nvSpPr>
            <p:cNvPr id="48" name="正方形/長方形 47">
              <a:extLst>
                <a:ext uri="{FF2B5EF4-FFF2-40B4-BE49-F238E27FC236}">
                  <a16:creationId xmlns:a16="http://schemas.microsoft.com/office/drawing/2014/main" id="{DE40A391-5F47-646D-0F1B-98E6EFD0729F}"/>
                </a:ext>
              </a:extLst>
            </p:cNvPr>
            <p:cNvSpPr/>
            <p:nvPr/>
          </p:nvSpPr>
          <p:spPr>
            <a:xfrm>
              <a:off x="182470" y="1267371"/>
              <a:ext cx="2025226" cy="21427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86822">
                <a:defRPr/>
              </a:pPr>
              <a:endParaRPr kumimoji="1" lang="ja-JP" altLang="en-US" sz="3200">
                <a:solidFill>
                  <a:prstClr val="white"/>
                </a:solidFill>
                <a:latin typeface="Calibri"/>
                <a:ea typeface="ＭＳ Ｐゴシック" panose="020B0600070205080204" pitchFamily="50" charset="-128"/>
              </a:endParaRPr>
            </a:p>
          </p:txBody>
        </p:sp>
        <p:sp>
          <p:nvSpPr>
            <p:cNvPr id="49" name="テキスト ボックス 48">
              <a:extLst>
                <a:ext uri="{FF2B5EF4-FFF2-40B4-BE49-F238E27FC236}">
                  <a16:creationId xmlns:a16="http://schemas.microsoft.com/office/drawing/2014/main" id="{34C3EB2A-B522-12A9-C75B-94E52995358F}"/>
                </a:ext>
              </a:extLst>
            </p:cNvPr>
            <p:cNvSpPr txBox="1"/>
            <p:nvPr/>
          </p:nvSpPr>
          <p:spPr>
            <a:xfrm>
              <a:off x="232871" y="1243261"/>
              <a:ext cx="1922663" cy="227152"/>
            </a:xfrm>
            <a:prstGeom prst="rect">
              <a:avLst/>
            </a:prstGeom>
            <a:noFill/>
            <a:ln>
              <a:noFill/>
            </a:ln>
          </p:spPr>
          <p:txBody>
            <a:bodyPr wrap="square" lIns="0" tIns="0" rIns="0" bIns="0" rtlCol="0">
              <a:spAutoFit/>
            </a:bodyPr>
            <a:lstStyle/>
            <a:p>
              <a:pPr algn="ctr" defTabSz="986822">
                <a:lnSpc>
                  <a:spcPct val="150000"/>
                </a:lnSpc>
                <a:spcBef>
                  <a:spcPts val="648"/>
                </a:spcBef>
                <a:spcAft>
                  <a:spcPts val="648"/>
                </a:spcAf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危険なのは</a:t>
              </a:r>
              <a:r>
                <a:rPr kumimoji="1" lang="ja-JP" altLang="en-US" sz="1000" dirty="0">
                  <a:solidFill>
                    <a:prstClr val="black"/>
                  </a:solidFill>
                  <a:latin typeface="BIZ UDPゴシック" panose="020B0400000000000000" pitchFamily="50" charset="-128"/>
                  <a:ea typeface="BIZ UDPゴシック" panose="020B0400000000000000" pitchFamily="50" charset="-128"/>
                </a:rPr>
                <a:t>、</a:t>
              </a:r>
              <a:r>
                <a:rPr kumimoji="1" lang="ja-JP" altLang="en-US" sz="2400" b="1" dirty="0">
                  <a:solidFill>
                    <a:srgbClr val="C00000"/>
                  </a:solidFill>
                  <a:latin typeface="BIZ UDPゴシック" panose="020B0400000000000000" pitchFamily="50" charset="-128"/>
                  <a:ea typeface="BIZ UDPゴシック" panose="020B0400000000000000" pitchFamily="50" charset="-128"/>
                </a:rPr>
                <a:t>川の近く</a:t>
              </a:r>
              <a:endParaRPr kumimoji="1" lang="en-US" altLang="ja-JP" b="1" dirty="0">
                <a:solidFill>
                  <a:srgbClr val="C00000"/>
                </a:solidFill>
                <a:latin typeface="BIZ UDPゴシック" panose="020B0400000000000000" pitchFamily="50" charset="-128"/>
                <a:ea typeface="BIZ UDPゴシック" panose="020B0400000000000000" pitchFamily="50" charset="-128"/>
              </a:endParaRPr>
            </a:p>
          </p:txBody>
        </p:sp>
      </p:grpSp>
      <p:grpSp>
        <p:nvGrpSpPr>
          <p:cNvPr id="5" name="グループ化 4">
            <a:extLst>
              <a:ext uri="{FF2B5EF4-FFF2-40B4-BE49-F238E27FC236}">
                <a16:creationId xmlns:a16="http://schemas.microsoft.com/office/drawing/2014/main" id="{8E685316-128C-1235-4FE5-6F03807E7F81}"/>
              </a:ext>
            </a:extLst>
          </p:cNvPr>
          <p:cNvGrpSpPr/>
          <p:nvPr/>
        </p:nvGrpSpPr>
        <p:grpSpPr>
          <a:xfrm>
            <a:off x="4044950" y="3317930"/>
            <a:ext cx="3074923" cy="484141"/>
            <a:chOff x="182470" y="1243316"/>
            <a:chExt cx="2025226" cy="238325"/>
          </a:xfrm>
        </p:grpSpPr>
        <p:sp>
          <p:nvSpPr>
            <p:cNvPr id="6" name="正方形/長方形 5">
              <a:extLst>
                <a:ext uri="{FF2B5EF4-FFF2-40B4-BE49-F238E27FC236}">
                  <a16:creationId xmlns:a16="http://schemas.microsoft.com/office/drawing/2014/main" id="{BC65EC23-F5A8-8B4E-31FA-61AC4B4127E5}"/>
                </a:ext>
              </a:extLst>
            </p:cNvPr>
            <p:cNvSpPr/>
            <p:nvPr/>
          </p:nvSpPr>
          <p:spPr>
            <a:xfrm>
              <a:off x="182470" y="1267371"/>
              <a:ext cx="2025226" cy="21427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86822">
                <a:defRPr/>
              </a:pPr>
              <a:endParaRPr kumimoji="1" lang="ja-JP" altLang="en-US" sz="3200">
                <a:solidFill>
                  <a:prstClr val="white"/>
                </a:solidFill>
                <a:latin typeface="Calibri"/>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8084EF18-D925-BAEA-9AA2-B4502EE4F91C}"/>
                </a:ext>
              </a:extLst>
            </p:cNvPr>
            <p:cNvSpPr txBox="1"/>
            <p:nvPr/>
          </p:nvSpPr>
          <p:spPr>
            <a:xfrm>
              <a:off x="232871" y="1243316"/>
              <a:ext cx="1968802" cy="226377"/>
            </a:xfrm>
            <a:prstGeom prst="rect">
              <a:avLst/>
            </a:prstGeom>
            <a:noFill/>
            <a:ln>
              <a:noFill/>
            </a:ln>
          </p:spPr>
          <p:txBody>
            <a:bodyPr wrap="square" lIns="0" tIns="0" rIns="0" bIns="0" rtlCol="0">
              <a:spAutoFit/>
            </a:bodyPr>
            <a:lstStyle/>
            <a:p>
              <a:pPr algn="ctr" defTabSz="986822">
                <a:lnSpc>
                  <a:spcPct val="150000"/>
                </a:lnSpc>
                <a:spcBef>
                  <a:spcPts val="648"/>
                </a:spcBef>
                <a:spcAft>
                  <a:spcPts val="648"/>
                </a:spcAf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危険なのは</a:t>
              </a:r>
              <a:r>
                <a:rPr kumimoji="1" lang="ja-JP" altLang="en-US" sz="1000" dirty="0">
                  <a:solidFill>
                    <a:prstClr val="black"/>
                  </a:solidFill>
                  <a:latin typeface="BIZ UDPゴシック" panose="020B0400000000000000" pitchFamily="50" charset="-128"/>
                  <a:ea typeface="BIZ UDPゴシック" panose="020B0400000000000000" pitchFamily="50" charset="-128"/>
                </a:rPr>
                <a:t>、</a:t>
              </a:r>
              <a:r>
                <a:rPr kumimoji="1" lang="ja-JP" altLang="en-US" sz="2400" b="1" dirty="0">
                  <a:solidFill>
                    <a:srgbClr val="C00000"/>
                  </a:solidFill>
                  <a:latin typeface="BIZ UDPゴシック" panose="020B0400000000000000" pitchFamily="50" charset="-128"/>
                  <a:ea typeface="BIZ UDPゴシック" panose="020B0400000000000000" pitchFamily="50" charset="-128"/>
                </a:rPr>
                <a:t>ひくいところ</a:t>
              </a:r>
              <a:endParaRPr kumimoji="1" lang="en-US" altLang="ja-JP" b="1" dirty="0">
                <a:solidFill>
                  <a:srgbClr val="C00000"/>
                </a:solidFill>
                <a:latin typeface="BIZ UDPゴシック" panose="020B0400000000000000" pitchFamily="50" charset="-128"/>
                <a:ea typeface="BIZ UDPゴシック" panose="020B0400000000000000" pitchFamily="50" charset="-128"/>
              </a:endParaRPr>
            </a:p>
          </p:txBody>
        </p:sp>
      </p:grpSp>
      <p:sp>
        <p:nvSpPr>
          <p:cNvPr id="18" name="テキスト ボックス 17">
            <a:extLst>
              <a:ext uri="{FF2B5EF4-FFF2-40B4-BE49-F238E27FC236}">
                <a16:creationId xmlns:a16="http://schemas.microsoft.com/office/drawing/2014/main" id="{F1698198-94D7-7B77-210A-5EAE780A22A3}"/>
              </a:ext>
            </a:extLst>
          </p:cNvPr>
          <p:cNvSpPr txBox="1"/>
          <p:nvPr/>
        </p:nvSpPr>
        <p:spPr>
          <a:xfrm>
            <a:off x="5725864" y="3784546"/>
            <a:ext cx="293350" cy="123111"/>
          </a:xfrm>
          <a:prstGeom prst="rect">
            <a:avLst/>
          </a:prstGeom>
          <a:noFill/>
        </p:spPr>
        <p:txBody>
          <a:bodyPr vert="horz" wrap="none" lIns="0" tIns="0" rIns="0" bIns="0" rtlCol="0" anchor="ctr" anchorCtr="1">
            <a:spAutoFit/>
          </a:bodyPr>
          <a:lstStyle/>
          <a:p>
            <a:pPr defTabSz="986822">
              <a:defRPr/>
            </a:pPr>
            <a:r>
              <a:rPr kumimoji="1" lang="ja-JP" altLang="en-US" sz="800" dirty="0">
                <a:solidFill>
                  <a:srgbClr val="000000"/>
                </a:solidFill>
                <a:latin typeface="BIZ UDPゴシック" panose="020B0400000000000000" pitchFamily="50" charset="-128"/>
                <a:ea typeface="BIZ UDPゴシック" panose="020B0400000000000000" pitchFamily="50" charset="-128"/>
              </a:rPr>
              <a:t>せんろ</a:t>
            </a:r>
            <a:endParaRPr kumimoji="1" lang="en-US" altLang="ja-JP" sz="800" dirty="0">
              <a:solidFill>
                <a:srgbClr val="000000"/>
              </a:solidFill>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FC15600D-A9C0-595D-D803-DF5F98ECC71E}"/>
              </a:ext>
            </a:extLst>
          </p:cNvPr>
          <p:cNvSpPr txBox="1"/>
          <p:nvPr/>
        </p:nvSpPr>
        <p:spPr>
          <a:xfrm>
            <a:off x="5703631" y="4420559"/>
            <a:ext cx="519646" cy="123111"/>
          </a:xfrm>
          <a:prstGeom prst="rect">
            <a:avLst/>
          </a:prstGeom>
          <a:noFill/>
        </p:spPr>
        <p:txBody>
          <a:bodyPr vert="horz" wrap="square" lIns="0" tIns="0" rIns="0" bIns="0" rtlCol="0" anchor="ctr" anchorCtr="1">
            <a:spAutoFit/>
          </a:bodyPr>
          <a:lstStyle/>
          <a:p>
            <a:pPr defTabSz="986822">
              <a:defRPr/>
            </a:pPr>
            <a:r>
              <a:rPr kumimoji="1" lang="ja-JP" altLang="en-US" sz="800" dirty="0">
                <a:solidFill>
                  <a:srgbClr val="000000"/>
                </a:solidFill>
                <a:latin typeface="BIZ UDPゴシック" panose="020B0400000000000000" pitchFamily="50" charset="-128"/>
                <a:ea typeface="BIZ UDPゴシック" panose="020B0400000000000000" pitchFamily="50" charset="-128"/>
              </a:rPr>
              <a:t>ちかしつ</a:t>
            </a:r>
            <a:endParaRPr kumimoji="1" lang="en-US" altLang="ja-JP" sz="800" dirty="0">
              <a:solidFill>
                <a:srgbClr val="000000"/>
              </a:solidFill>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93EA7DFF-2118-043F-9C9D-00950200F1B2}"/>
              </a:ext>
            </a:extLst>
          </p:cNvPr>
          <p:cNvSpPr txBox="1"/>
          <p:nvPr/>
        </p:nvSpPr>
        <p:spPr>
          <a:xfrm>
            <a:off x="6415466" y="7572911"/>
            <a:ext cx="395942" cy="123111"/>
          </a:xfrm>
          <a:prstGeom prst="rect">
            <a:avLst/>
          </a:prstGeom>
          <a:noFill/>
        </p:spPr>
        <p:txBody>
          <a:bodyPr vert="horz" wrap="none" lIns="0" tIns="0" rIns="0" bIns="0" rtlCol="0" anchor="ctr" anchorCtr="1">
            <a:spAutoFit/>
          </a:bodyPr>
          <a:lstStyle/>
          <a:p>
            <a:pPr defTabSz="986822">
              <a:defRPr/>
            </a:pPr>
            <a:r>
              <a:rPr kumimoji="1" lang="ja-JP" altLang="en-US" sz="800" dirty="0">
                <a:solidFill>
                  <a:srgbClr val="000000"/>
                </a:solidFill>
                <a:latin typeface="BIZ UDPゴシック" panose="020B0400000000000000" pitchFamily="50" charset="-128"/>
                <a:ea typeface="BIZ UDPゴシック" panose="020B0400000000000000" pitchFamily="50" charset="-128"/>
              </a:rPr>
              <a:t>ていぼう</a:t>
            </a:r>
            <a:endParaRPr kumimoji="1" lang="en-US" altLang="ja-JP" sz="800" dirty="0">
              <a:solidFill>
                <a:srgbClr val="000000"/>
              </a:solidFill>
              <a:latin typeface="BIZ UDPゴシック" panose="020B0400000000000000" pitchFamily="50" charset="-128"/>
              <a:ea typeface="BIZ UDPゴシック" panose="020B0400000000000000" pitchFamily="50" charset="-128"/>
            </a:endParaRPr>
          </a:p>
        </p:txBody>
      </p:sp>
      <p:sp>
        <p:nvSpPr>
          <p:cNvPr id="318" name="テキスト ボックス 317">
            <a:extLst>
              <a:ext uri="{FF2B5EF4-FFF2-40B4-BE49-F238E27FC236}">
                <a16:creationId xmlns:a16="http://schemas.microsoft.com/office/drawing/2014/main" id="{2C9B58C4-4ED5-94F3-F3DF-CF072A36C703}"/>
              </a:ext>
            </a:extLst>
          </p:cNvPr>
          <p:cNvSpPr txBox="1"/>
          <p:nvPr/>
        </p:nvSpPr>
        <p:spPr>
          <a:xfrm>
            <a:off x="637454" y="8610956"/>
            <a:ext cx="364202" cy="671018"/>
          </a:xfrm>
          <a:prstGeom prst="rect">
            <a:avLst/>
          </a:prstGeom>
          <a:noFill/>
          <a:ln>
            <a:noFill/>
          </a:ln>
        </p:spPr>
        <p:txBody>
          <a:bodyPr vert="eaVert" wrap="none" rtlCol="0">
            <a:spAutoFit/>
          </a:bodyPr>
          <a:lstStyle/>
          <a:p>
            <a:pPr defTabSz="986822">
              <a:lnSpc>
                <a:spcPts val="1403"/>
              </a:lnSpc>
              <a:defRPr/>
            </a:pPr>
            <a:r>
              <a:rPr kumimoji="1" lang="ja-JP" altLang="en-US" sz="1050" b="1" dirty="0">
                <a:solidFill>
                  <a:prstClr val="white"/>
                </a:solidFill>
                <a:latin typeface="BIZ UDPゴシック" panose="020B0400000000000000" pitchFamily="50" charset="-128"/>
                <a:ea typeface="BIZ UDPゴシック" panose="020B0400000000000000" pitchFamily="50" charset="-128"/>
              </a:rPr>
              <a:t>ひ　な　ん</a:t>
            </a:r>
          </a:p>
        </p:txBody>
      </p:sp>
      <p:sp>
        <p:nvSpPr>
          <p:cNvPr id="319" name="テキスト ボックス 318">
            <a:extLst>
              <a:ext uri="{FF2B5EF4-FFF2-40B4-BE49-F238E27FC236}">
                <a16:creationId xmlns:a16="http://schemas.microsoft.com/office/drawing/2014/main" id="{A6F3B199-3CAC-508A-F0AF-35AB00FFBFAB}"/>
              </a:ext>
            </a:extLst>
          </p:cNvPr>
          <p:cNvSpPr txBox="1"/>
          <p:nvPr/>
        </p:nvSpPr>
        <p:spPr>
          <a:xfrm>
            <a:off x="654124" y="9565454"/>
            <a:ext cx="364202" cy="672620"/>
          </a:xfrm>
          <a:prstGeom prst="rect">
            <a:avLst/>
          </a:prstGeom>
          <a:noFill/>
          <a:ln>
            <a:noFill/>
          </a:ln>
        </p:spPr>
        <p:txBody>
          <a:bodyPr vert="eaVert" wrap="none" rtlCol="0">
            <a:spAutoFit/>
          </a:bodyPr>
          <a:lstStyle/>
          <a:p>
            <a:pPr defTabSz="986822">
              <a:lnSpc>
                <a:spcPts val="1403"/>
              </a:lnSpc>
              <a:defRPr/>
            </a:pPr>
            <a:r>
              <a:rPr kumimoji="1" lang="ja-JP" altLang="en-US" sz="1050" b="1">
                <a:solidFill>
                  <a:prstClr val="white"/>
                </a:solidFill>
                <a:latin typeface="BIZ UDPゴシック" panose="020B0400000000000000" pitchFamily="50" charset="-128"/>
                <a:ea typeface="BIZ UDPゴシック" panose="020B0400000000000000" pitchFamily="50" charset="-128"/>
              </a:rPr>
              <a:t>し　か　た</a:t>
            </a:r>
          </a:p>
        </p:txBody>
      </p:sp>
      <p:sp>
        <p:nvSpPr>
          <p:cNvPr id="105" name="テキスト ボックス 104">
            <a:extLst>
              <a:ext uri="{FF2B5EF4-FFF2-40B4-BE49-F238E27FC236}">
                <a16:creationId xmlns:a16="http://schemas.microsoft.com/office/drawing/2014/main" id="{23FB1F0C-EF49-7B29-33F8-2A42895B01B6}"/>
              </a:ext>
            </a:extLst>
          </p:cNvPr>
          <p:cNvSpPr txBox="1"/>
          <p:nvPr/>
        </p:nvSpPr>
        <p:spPr>
          <a:xfrm>
            <a:off x="2256850" y="6684554"/>
            <a:ext cx="671858" cy="215444"/>
          </a:xfrm>
          <a:prstGeom prst="rect">
            <a:avLst/>
          </a:prstGeom>
          <a:noFill/>
          <a:ln>
            <a:noFill/>
          </a:ln>
        </p:spPr>
        <p:txBody>
          <a:bodyPr wrap="square">
            <a:spAutoFit/>
          </a:bodyPr>
          <a:lstStyle/>
          <a:p>
            <a:pPr defTabSz="986822">
              <a:defRPr/>
            </a:pPr>
            <a:r>
              <a:rPr kumimoji="1" lang="ja-JP" altLang="en-US" sz="800" dirty="0">
                <a:solidFill>
                  <a:prstClr val="black"/>
                </a:solidFill>
                <a:latin typeface="HG丸ｺﾞｼｯｸM-PRO" panose="020F0600000000000000" pitchFamily="50" charset="-128"/>
                <a:ea typeface="HG丸ｺﾞｼｯｸM-PRO" panose="020F0600000000000000" pitchFamily="50" charset="-128"/>
              </a:rPr>
              <a:t>しゃめん</a:t>
            </a:r>
            <a:endParaRPr kumimoji="1" lang="ja-JP" altLang="en-US" sz="2800" dirty="0">
              <a:solidFill>
                <a:prstClr val="black"/>
              </a:solidFill>
              <a:latin typeface="Calibri"/>
              <a:ea typeface="ＭＳ Ｐゴシック" panose="020B0600070205080204" pitchFamily="50" charset="-128"/>
            </a:endParaRPr>
          </a:p>
        </p:txBody>
      </p:sp>
      <p:sp>
        <p:nvSpPr>
          <p:cNvPr id="108" name="テキスト ボックス 107">
            <a:extLst>
              <a:ext uri="{FF2B5EF4-FFF2-40B4-BE49-F238E27FC236}">
                <a16:creationId xmlns:a16="http://schemas.microsoft.com/office/drawing/2014/main" id="{7BCDF344-DD81-C44B-20EB-F105B7D90506}"/>
              </a:ext>
            </a:extLst>
          </p:cNvPr>
          <p:cNvSpPr txBox="1"/>
          <p:nvPr/>
        </p:nvSpPr>
        <p:spPr>
          <a:xfrm>
            <a:off x="4177287" y="3361743"/>
            <a:ext cx="654249" cy="230832"/>
          </a:xfrm>
          <a:prstGeom prst="rect">
            <a:avLst/>
          </a:prstGeom>
          <a:noFill/>
          <a:ln>
            <a:noFill/>
          </a:ln>
        </p:spPr>
        <p:txBody>
          <a:bodyPr wrap="square">
            <a:spAutoFit/>
          </a:bodyPr>
          <a:lstStyle/>
          <a:p>
            <a:pPr defTabSz="352476">
              <a:defRPr/>
            </a:pPr>
            <a:r>
              <a:rPr lang="ja-JP" altLang="en-US" sz="900" b="1" dirty="0">
                <a:solidFill>
                  <a:prstClr val="black"/>
                </a:solidFill>
                <a:latin typeface="BIZ UDPゴシック" panose="020B0400000000000000" pitchFamily="50" charset="-128"/>
                <a:ea typeface="BIZ UDPゴシック" panose="020B0400000000000000" pitchFamily="50" charset="-128"/>
              </a:rPr>
              <a:t>きけん</a:t>
            </a:r>
          </a:p>
        </p:txBody>
      </p:sp>
      <p:sp>
        <p:nvSpPr>
          <p:cNvPr id="109" name="テキスト ボックス 108">
            <a:extLst>
              <a:ext uri="{FF2B5EF4-FFF2-40B4-BE49-F238E27FC236}">
                <a16:creationId xmlns:a16="http://schemas.microsoft.com/office/drawing/2014/main" id="{36220DA4-5482-D496-1A44-99AE2B2B6A92}"/>
              </a:ext>
            </a:extLst>
          </p:cNvPr>
          <p:cNvSpPr txBox="1"/>
          <p:nvPr/>
        </p:nvSpPr>
        <p:spPr>
          <a:xfrm>
            <a:off x="705953" y="3374850"/>
            <a:ext cx="654249" cy="230832"/>
          </a:xfrm>
          <a:prstGeom prst="rect">
            <a:avLst/>
          </a:prstGeom>
          <a:noFill/>
          <a:ln>
            <a:noFill/>
          </a:ln>
        </p:spPr>
        <p:txBody>
          <a:bodyPr wrap="square">
            <a:spAutoFit/>
          </a:bodyPr>
          <a:lstStyle/>
          <a:p>
            <a:pPr defTabSz="352476">
              <a:defRPr/>
            </a:pPr>
            <a:r>
              <a:rPr lang="ja-JP" altLang="en-US" sz="900" b="1" dirty="0">
                <a:solidFill>
                  <a:prstClr val="black"/>
                </a:solidFill>
                <a:latin typeface="BIZ UDPゴシック" panose="020B0400000000000000" pitchFamily="50" charset="-128"/>
                <a:ea typeface="BIZ UDPゴシック" panose="020B0400000000000000" pitchFamily="50" charset="-128"/>
              </a:rPr>
              <a:t>きけん</a:t>
            </a:r>
          </a:p>
        </p:txBody>
      </p:sp>
      <p:sp>
        <p:nvSpPr>
          <p:cNvPr id="110" name="テキスト ボックス 109">
            <a:extLst>
              <a:ext uri="{FF2B5EF4-FFF2-40B4-BE49-F238E27FC236}">
                <a16:creationId xmlns:a16="http://schemas.microsoft.com/office/drawing/2014/main" id="{9473DADB-B294-32D0-3AA5-5FCBCE946419}"/>
              </a:ext>
            </a:extLst>
          </p:cNvPr>
          <p:cNvSpPr txBox="1"/>
          <p:nvPr/>
        </p:nvSpPr>
        <p:spPr>
          <a:xfrm>
            <a:off x="4380871" y="6190586"/>
            <a:ext cx="654249" cy="230832"/>
          </a:xfrm>
          <a:prstGeom prst="rect">
            <a:avLst/>
          </a:prstGeom>
          <a:noFill/>
          <a:ln>
            <a:noFill/>
          </a:ln>
        </p:spPr>
        <p:txBody>
          <a:bodyPr wrap="square">
            <a:spAutoFit/>
          </a:bodyPr>
          <a:lstStyle/>
          <a:p>
            <a:pPr defTabSz="352476">
              <a:defRPr/>
            </a:pPr>
            <a:r>
              <a:rPr lang="ja-JP" altLang="en-US" sz="900" b="1" dirty="0">
                <a:solidFill>
                  <a:prstClr val="black"/>
                </a:solidFill>
                <a:latin typeface="BIZ UDPゴシック" panose="020B0400000000000000" pitchFamily="50" charset="-128"/>
                <a:ea typeface="BIZ UDPゴシック" panose="020B0400000000000000" pitchFamily="50" charset="-128"/>
              </a:rPr>
              <a:t>きけん</a:t>
            </a:r>
          </a:p>
        </p:txBody>
      </p:sp>
      <p:sp>
        <p:nvSpPr>
          <p:cNvPr id="111" name="テキスト ボックス 110">
            <a:extLst>
              <a:ext uri="{FF2B5EF4-FFF2-40B4-BE49-F238E27FC236}">
                <a16:creationId xmlns:a16="http://schemas.microsoft.com/office/drawing/2014/main" id="{4F491894-BD3A-7802-7E11-53CD8EE621B4}"/>
              </a:ext>
            </a:extLst>
          </p:cNvPr>
          <p:cNvSpPr txBox="1"/>
          <p:nvPr/>
        </p:nvSpPr>
        <p:spPr>
          <a:xfrm>
            <a:off x="278573" y="6195164"/>
            <a:ext cx="654249" cy="230832"/>
          </a:xfrm>
          <a:prstGeom prst="rect">
            <a:avLst/>
          </a:prstGeom>
          <a:noFill/>
          <a:ln>
            <a:noFill/>
          </a:ln>
        </p:spPr>
        <p:txBody>
          <a:bodyPr wrap="square">
            <a:spAutoFit/>
          </a:bodyPr>
          <a:lstStyle/>
          <a:p>
            <a:pPr defTabSz="352476">
              <a:defRPr/>
            </a:pPr>
            <a:r>
              <a:rPr lang="ja-JP" altLang="en-US" sz="900" b="1">
                <a:solidFill>
                  <a:prstClr val="black"/>
                </a:solidFill>
                <a:latin typeface="BIZ UDPゴシック" panose="020B0400000000000000" pitchFamily="50" charset="-128"/>
                <a:ea typeface="BIZ UDPゴシック" panose="020B0400000000000000" pitchFamily="50" charset="-128"/>
              </a:rPr>
              <a:t>きけん</a:t>
            </a:r>
          </a:p>
        </p:txBody>
      </p:sp>
      <p:sp>
        <p:nvSpPr>
          <p:cNvPr id="114" name="テキスト ボックス 113">
            <a:extLst>
              <a:ext uri="{FF2B5EF4-FFF2-40B4-BE49-F238E27FC236}">
                <a16:creationId xmlns:a16="http://schemas.microsoft.com/office/drawing/2014/main" id="{B3497C8A-8907-9BC7-373F-498C427EAA21}"/>
              </a:ext>
            </a:extLst>
          </p:cNvPr>
          <p:cNvSpPr txBox="1"/>
          <p:nvPr/>
        </p:nvSpPr>
        <p:spPr>
          <a:xfrm>
            <a:off x="6511876" y="3736338"/>
            <a:ext cx="654249" cy="215444"/>
          </a:xfrm>
          <a:prstGeom prst="rect">
            <a:avLst/>
          </a:prstGeom>
          <a:noFill/>
          <a:ln>
            <a:noFill/>
          </a:ln>
        </p:spPr>
        <p:txBody>
          <a:bodyPr wrap="square">
            <a:spAutoFit/>
          </a:bodyPr>
          <a:lstStyle/>
          <a:p>
            <a:pPr defTabSz="352476">
              <a:defRPr/>
            </a:pPr>
            <a:r>
              <a:rPr lang="ja-JP" altLang="en-US" sz="800" b="1" dirty="0">
                <a:solidFill>
                  <a:prstClr val="black"/>
                </a:solidFill>
                <a:latin typeface="BIZ UDPゴシック" panose="020B0400000000000000" pitchFamily="50" charset="-128"/>
                <a:ea typeface="BIZ UDPゴシック" panose="020B0400000000000000" pitchFamily="50" charset="-128"/>
              </a:rPr>
              <a:t>どうろ</a:t>
            </a:r>
          </a:p>
        </p:txBody>
      </p:sp>
      <p:sp>
        <p:nvSpPr>
          <p:cNvPr id="115" name="テキスト ボックス 114">
            <a:extLst>
              <a:ext uri="{FF2B5EF4-FFF2-40B4-BE49-F238E27FC236}">
                <a16:creationId xmlns:a16="http://schemas.microsoft.com/office/drawing/2014/main" id="{8878AC41-1300-C3D1-3816-3BE9D399BED9}"/>
              </a:ext>
            </a:extLst>
          </p:cNvPr>
          <p:cNvSpPr txBox="1"/>
          <p:nvPr/>
        </p:nvSpPr>
        <p:spPr>
          <a:xfrm>
            <a:off x="5598280" y="4060847"/>
            <a:ext cx="654249" cy="215444"/>
          </a:xfrm>
          <a:prstGeom prst="rect">
            <a:avLst/>
          </a:prstGeom>
          <a:noFill/>
          <a:ln>
            <a:noFill/>
          </a:ln>
        </p:spPr>
        <p:txBody>
          <a:bodyPr wrap="square">
            <a:spAutoFit/>
          </a:bodyPr>
          <a:lstStyle/>
          <a:p>
            <a:pPr defTabSz="352476">
              <a:defRPr/>
            </a:pPr>
            <a:r>
              <a:rPr lang="ja-JP" altLang="en-US" sz="800" b="1" dirty="0">
                <a:solidFill>
                  <a:prstClr val="black"/>
                </a:solidFill>
                <a:latin typeface="BIZ UDPゴシック" panose="020B0400000000000000" pitchFamily="50" charset="-128"/>
                <a:ea typeface="BIZ UDPゴシック" panose="020B0400000000000000" pitchFamily="50" charset="-128"/>
              </a:rPr>
              <a:t>ひく</a:t>
            </a:r>
          </a:p>
        </p:txBody>
      </p:sp>
      <p:sp>
        <p:nvSpPr>
          <p:cNvPr id="320" name="テキスト ボックス 319">
            <a:extLst>
              <a:ext uri="{FF2B5EF4-FFF2-40B4-BE49-F238E27FC236}">
                <a16:creationId xmlns:a16="http://schemas.microsoft.com/office/drawing/2014/main" id="{2BF545C4-9AA2-5378-3964-20F20CECD0A2}"/>
              </a:ext>
            </a:extLst>
          </p:cNvPr>
          <p:cNvSpPr txBox="1"/>
          <p:nvPr/>
        </p:nvSpPr>
        <p:spPr>
          <a:xfrm>
            <a:off x="3002341" y="3803152"/>
            <a:ext cx="445635" cy="138499"/>
          </a:xfrm>
          <a:prstGeom prst="rect">
            <a:avLst/>
          </a:prstGeom>
          <a:noFill/>
        </p:spPr>
        <p:txBody>
          <a:bodyPr vert="horz" wrap="none" lIns="0" tIns="0" rIns="0" bIns="0" rtlCol="0" anchor="ctr" anchorCtr="1">
            <a:spAutoFit/>
          </a:bodyPr>
          <a:lstStyle/>
          <a:p>
            <a:pPr defTabSz="986822">
              <a:defRPr/>
            </a:pPr>
            <a:r>
              <a:rPr kumimoji="1" lang="ja-JP" altLang="en-US" sz="900" dirty="0">
                <a:solidFill>
                  <a:srgbClr val="000000"/>
                </a:solidFill>
                <a:latin typeface="BIZ UDPゴシック" panose="020B0400000000000000" pitchFamily="50" charset="-128"/>
                <a:ea typeface="BIZ UDPゴシック" panose="020B0400000000000000" pitchFamily="50" charset="-128"/>
              </a:rPr>
              <a:t>はっせい</a:t>
            </a:r>
            <a:endParaRPr kumimoji="1" lang="en-US" altLang="ja-JP" sz="900" dirty="0">
              <a:solidFill>
                <a:srgbClr val="000000"/>
              </a:solidFill>
              <a:latin typeface="BIZ UDPゴシック" panose="020B0400000000000000" pitchFamily="50" charset="-128"/>
              <a:ea typeface="BIZ UDPゴシック" panose="020B0400000000000000" pitchFamily="50" charset="-128"/>
            </a:endParaRPr>
          </a:p>
        </p:txBody>
      </p:sp>
      <p:sp>
        <p:nvSpPr>
          <p:cNvPr id="321" name="テキスト ボックス 320">
            <a:extLst>
              <a:ext uri="{FF2B5EF4-FFF2-40B4-BE49-F238E27FC236}">
                <a16:creationId xmlns:a16="http://schemas.microsoft.com/office/drawing/2014/main" id="{5D449231-F1E5-D2E4-DF3F-15F9C9D40B2E}"/>
              </a:ext>
            </a:extLst>
          </p:cNvPr>
          <p:cNvSpPr txBox="1"/>
          <p:nvPr/>
        </p:nvSpPr>
        <p:spPr>
          <a:xfrm>
            <a:off x="2610460" y="4125427"/>
            <a:ext cx="450444" cy="138499"/>
          </a:xfrm>
          <a:prstGeom prst="rect">
            <a:avLst/>
          </a:prstGeom>
          <a:noFill/>
        </p:spPr>
        <p:txBody>
          <a:bodyPr vert="horz" wrap="none" lIns="0" tIns="0" rIns="0" bIns="0" rtlCol="0" anchor="ctr" anchorCtr="1">
            <a:spAutoFit/>
          </a:bodyPr>
          <a:lstStyle/>
          <a:p>
            <a:pPr defTabSz="986822">
              <a:defRPr/>
            </a:pPr>
            <a:r>
              <a:rPr kumimoji="1" lang="ja-JP" altLang="en-US" sz="900" dirty="0">
                <a:solidFill>
                  <a:srgbClr val="000000"/>
                </a:solidFill>
                <a:latin typeface="BIZ UDPゴシック" panose="020B0400000000000000" pitchFamily="50" charset="-128"/>
                <a:ea typeface="BIZ UDPゴシック" panose="020B0400000000000000" pitchFamily="50" charset="-128"/>
              </a:rPr>
              <a:t>たてもの</a:t>
            </a:r>
            <a:endParaRPr kumimoji="1" lang="en-US" altLang="ja-JP" sz="900" dirty="0">
              <a:solidFill>
                <a:srgbClr val="000000"/>
              </a:solidFill>
              <a:latin typeface="BIZ UDPゴシック" panose="020B0400000000000000" pitchFamily="50" charset="-128"/>
              <a:ea typeface="BIZ UDPゴシック" panose="020B0400000000000000" pitchFamily="50" charset="-128"/>
            </a:endParaRPr>
          </a:p>
        </p:txBody>
      </p:sp>
      <p:sp>
        <p:nvSpPr>
          <p:cNvPr id="323" name="テキスト ボックス 322">
            <a:extLst>
              <a:ext uri="{FF2B5EF4-FFF2-40B4-BE49-F238E27FC236}">
                <a16:creationId xmlns:a16="http://schemas.microsoft.com/office/drawing/2014/main" id="{BC7F9B80-9FB7-74A8-51AE-E94F528649F3}"/>
              </a:ext>
            </a:extLst>
          </p:cNvPr>
          <p:cNvSpPr txBox="1"/>
          <p:nvPr/>
        </p:nvSpPr>
        <p:spPr>
          <a:xfrm>
            <a:off x="2861599" y="4463889"/>
            <a:ext cx="229230" cy="138499"/>
          </a:xfrm>
          <a:prstGeom prst="rect">
            <a:avLst/>
          </a:prstGeom>
          <a:noFill/>
        </p:spPr>
        <p:txBody>
          <a:bodyPr vert="horz" wrap="none" lIns="0" tIns="0" rIns="0" bIns="0" rtlCol="0" anchor="ctr" anchorCtr="1">
            <a:spAutoFit/>
          </a:bodyPr>
          <a:lstStyle/>
          <a:p>
            <a:pPr defTabSz="986822">
              <a:defRPr/>
            </a:pPr>
            <a:r>
              <a:rPr kumimoji="1" lang="ja-JP" altLang="en-US" sz="900" dirty="0">
                <a:solidFill>
                  <a:srgbClr val="000000"/>
                </a:solidFill>
                <a:latin typeface="BIZ UDPゴシック" panose="020B0400000000000000" pitchFamily="50" charset="-128"/>
                <a:ea typeface="BIZ UDPゴシック" panose="020B0400000000000000" pitchFamily="50" charset="-128"/>
              </a:rPr>
              <a:t>なが</a:t>
            </a:r>
            <a:endParaRPr kumimoji="1" lang="en-US" altLang="ja-JP" sz="900" dirty="0">
              <a:solidFill>
                <a:srgbClr val="000000"/>
              </a:solidFill>
              <a:latin typeface="BIZ UDPゴシック" panose="020B0400000000000000" pitchFamily="50" charset="-128"/>
              <a:ea typeface="BIZ UDPゴシック" panose="020B0400000000000000" pitchFamily="50" charset="-128"/>
            </a:endParaRPr>
          </a:p>
        </p:txBody>
      </p:sp>
      <p:sp>
        <p:nvSpPr>
          <p:cNvPr id="325" name="テキスト ボックス 324">
            <a:extLst>
              <a:ext uri="{FF2B5EF4-FFF2-40B4-BE49-F238E27FC236}">
                <a16:creationId xmlns:a16="http://schemas.microsoft.com/office/drawing/2014/main" id="{CA16A122-9979-89B7-EE40-A46B01297463}"/>
              </a:ext>
            </a:extLst>
          </p:cNvPr>
          <p:cNvSpPr txBox="1"/>
          <p:nvPr/>
        </p:nvSpPr>
        <p:spPr>
          <a:xfrm>
            <a:off x="5692528" y="6621824"/>
            <a:ext cx="397545" cy="123111"/>
          </a:xfrm>
          <a:prstGeom prst="rect">
            <a:avLst/>
          </a:prstGeom>
          <a:noFill/>
        </p:spPr>
        <p:txBody>
          <a:bodyPr vert="horz" wrap="none" lIns="0" tIns="0" rIns="0" bIns="0" rtlCol="0" anchor="ctr" anchorCtr="1">
            <a:spAutoFit/>
          </a:bodyPr>
          <a:lstStyle/>
          <a:p>
            <a:pPr defTabSz="986822">
              <a:defRPr/>
            </a:pPr>
            <a:r>
              <a:rPr kumimoji="1" lang="ja-JP" altLang="en-US" sz="800" dirty="0">
                <a:solidFill>
                  <a:srgbClr val="000000"/>
                </a:solidFill>
                <a:latin typeface="BIZ UDPゴシック" panose="020B0400000000000000" pitchFamily="50" charset="-128"/>
                <a:ea typeface="BIZ UDPゴシック" panose="020B0400000000000000" pitchFamily="50" charset="-128"/>
              </a:rPr>
              <a:t>たいふう</a:t>
            </a:r>
            <a:endParaRPr kumimoji="1" lang="en-US" altLang="ja-JP" sz="800" dirty="0">
              <a:solidFill>
                <a:srgbClr val="000000"/>
              </a:solidFill>
              <a:latin typeface="BIZ UDPゴシック" panose="020B0400000000000000" pitchFamily="50" charset="-128"/>
              <a:ea typeface="BIZ UDPゴシック" panose="020B0400000000000000" pitchFamily="50" charset="-128"/>
            </a:endParaRPr>
          </a:p>
        </p:txBody>
      </p:sp>
      <p:sp>
        <p:nvSpPr>
          <p:cNvPr id="327" name="テキスト ボックス 326">
            <a:extLst>
              <a:ext uri="{FF2B5EF4-FFF2-40B4-BE49-F238E27FC236}">
                <a16:creationId xmlns:a16="http://schemas.microsoft.com/office/drawing/2014/main" id="{549757D2-8D3C-618C-5AC6-BC31F94093B0}"/>
              </a:ext>
            </a:extLst>
          </p:cNvPr>
          <p:cNvSpPr txBox="1"/>
          <p:nvPr/>
        </p:nvSpPr>
        <p:spPr>
          <a:xfrm>
            <a:off x="5705606" y="6924074"/>
            <a:ext cx="400751" cy="123111"/>
          </a:xfrm>
          <a:prstGeom prst="rect">
            <a:avLst/>
          </a:prstGeom>
          <a:noFill/>
        </p:spPr>
        <p:txBody>
          <a:bodyPr vert="horz" wrap="none" lIns="0" tIns="0" rIns="0" bIns="0" rtlCol="0" anchor="ctr" anchorCtr="1">
            <a:spAutoFit/>
          </a:bodyPr>
          <a:lstStyle/>
          <a:p>
            <a:pPr defTabSz="986822">
              <a:defRPr/>
            </a:pPr>
            <a:r>
              <a:rPr kumimoji="1" lang="ja-JP" altLang="en-US" sz="800" dirty="0">
                <a:solidFill>
                  <a:srgbClr val="000000"/>
                </a:solidFill>
                <a:latin typeface="BIZ UDPゴシック" panose="020B0400000000000000" pitchFamily="50" charset="-128"/>
                <a:ea typeface="BIZ UDPゴシック" panose="020B0400000000000000" pitchFamily="50" charset="-128"/>
              </a:rPr>
              <a:t>かいめん</a:t>
            </a:r>
            <a:endParaRPr kumimoji="1" lang="en-US" altLang="ja-JP" sz="800" dirty="0">
              <a:solidFill>
                <a:srgbClr val="000000"/>
              </a:solidFill>
              <a:latin typeface="BIZ UDPゴシック" panose="020B0400000000000000" pitchFamily="50" charset="-128"/>
              <a:ea typeface="BIZ UDPゴシック" panose="020B0400000000000000" pitchFamily="50" charset="-128"/>
            </a:endParaRPr>
          </a:p>
        </p:txBody>
      </p:sp>
      <p:sp>
        <p:nvSpPr>
          <p:cNvPr id="331" name="テキスト ボックス 330">
            <a:extLst>
              <a:ext uri="{FF2B5EF4-FFF2-40B4-BE49-F238E27FC236}">
                <a16:creationId xmlns:a16="http://schemas.microsoft.com/office/drawing/2014/main" id="{F8BD14DD-4DE8-FD18-BD4D-31CBE4B43E51}"/>
              </a:ext>
            </a:extLst>
          </p:cNvPr>
          <p:cNvSpPr txBox="1"/>
          <p:nvPr/>
        </p:nvSpPr>
        <p:spPr>
          <a:xfrm>
            <a:off x="5764681" y="7257572"/>
            <a:ext cx="389530" cy="123111"/>
          </a:xfrm>
          <a:prstGeom prst="rect">
            <a:avLst/>
          </a:prstGeom>
          <a:noFill/>
        </p:spPr>
        <p:txBody>
          <a:bodyPr vert="horz" wrap="none" lIns="0" tIns="0" rIns="0" bIns="0" rtlCol="0" anchor="ctr" anchorCtr="1">
            <a:spAutoFit/>
          </a:bodyPr>
          <a:lstStyle/>
          <a:p>
            <a:pPr defTabSz="986822">
              <a:defRPr/>
            </a:pPr>
            <a:r>
              <a:rPr kumimoji="1" lang="ja-JP" altLang="en-US" sz="800">
                <a:solidFill>
                  <a:srgbClr val="000000"/>
                </a:solidFill>
                <a:latin typeface="BIZ UDPゴシック" panose="020B0400000000000000" pitchFamily="50" charset="-128"/>
                <a:ea typeface="BIZ UDPゴシック" panose="020B0400000000000000" pitchFamily="50" charset="-128"/>
              </a:rPr>
              <a:t>たかしお</a:t>
            </a:r>
            <a:endParaRPr kumimoji="1" lang="en-US" altLang="ja-JP" sz="800">
              <a:solidFill>
                <a:srgbClr val="000000"/>
              </a:solidFill>
              <a:latin typeface="BIZ UDPゴシック" panose="020B0400000000000000" pitchFamily="50" charset="-128"/>
              <a:ea typeface="BIZ UDPゴシック" panose="020B0400000000000000" pitchFamily="50" charset="-128"/>
            </a:endParaRPr>
          </a:p>
        </p:txBody>
      </p:sp>
      <p:sp>
        <p:nvSpPr>
          <p:cNvPr id="332" name="テキスト ボックス 331">
            <a:extLst>
              <a:ext uri="{FF2B5EF4-FFF2-40B4-BE49-F238E27FC236}">
                <a16:creationId xmlns:a16="http://schemas.microsoft.com/office/drawing/2014/main" id="{B29E2D4A-3F07-674F-CDBC-FE0722CECA6A}"/>
              </a:ext>
            </a:extLst>
          </p:cNvPr>
          <p:cNvSpPr txBox="1"/>
          <p:nvPr/>
        </p:nvSpPr>
        <p:spPr>
          <a:xfrm>
            <a:off x="6381033" y="7260895"/>
            <a:ext cx="395942" cy="123111"/>
          </a:xfrm>
          <a:prstGeom prst="rect">
            <a:avLst/>
          </a:prstGeom>
          <a:noFill/>
        </p:spPr>
        <p:txBody>
          <a:bodyPr vert="horz" wrap="none" lIns="0" tIns="0" rIns="0" bIns="0" rtlCol="0" anchor="ctr" anchorCtr="1">
            <a:spAutoFit/>
          </a:bodyPr>
          <a:lstStyle/>
          <a:p>
            <a:pPr defTabSz="986822">
              <a:defRPr/>
            </a:pPr>
            <a:r>
              <a:rPr kumimoji="1" lang="ja-JP" altLang="en-US" sz="800" dirty="0">
                <a:solidFill>
                  <a:srgbClr val="000000"/>
                </a:solidFill>
                <a:latin typeface="BIZ UDPゴシック" panose="020B0400000000000000" pitchFamily="50" charset="-128"/>
                <a:ea typeface="BIZ UDPゴシック" panose="020B0400000000000000" pitchFamily="50" charset="-128"/>
              </a:rPr>
              <a:t>はっせい</a:t>
            </a:r>
            <a:endParaRPr kumimoji="1" lang="en-US" altLang="ja-JP" sz="800" dirty="0">
              <a:solidFill>
                <a:srgbClr val="000000"/>
              </a:solidFill>
              <a:latin typeface="BIZ UDPゴシック" panose="020B0400000000000000" pitchFamily="50" charset="-128"/>
              <a:ea typeface="BIZ UDPゴシック" panose="020B0400000000000000" pitchFamily="50" charset="-128"/>
            </a:endParaRPr>
          </a:p>
        </p:txBody>
      </p:sp>
      <p:sp>
        <p:nvSpPr>
          <p:cNvPr id="346" name="テキスト ボックス 345">
            <a:extLst>
              <a:ext uri="{FF2B5EF4-FFF2-40B4-BE49-F238E27FC236}">
                <a16:creationId xmlns:a16="http://schemas.microsoft.com/office/drawing/2014/main" id="{3784FE7D-EE53-37FA-F907-477CAE6A99DD}"/>
              </a:ext>
            </a:extLst>
          </p:cNvPr>
          <p:cNvSpPr txBox="1"/>
          <p:nvPr/>
        </p:nvSpPr>
        <p:spPr>
          <a:xfrm>
            <a:off x="1166628" y="9613341"/>
            <a:ext cx="652967" cy="215444"/>
          </a:xfrm>
          <a:prstGeom prst="rect">
            <a:avLst/>
          </a:prstGeom>
          <a:noFill/>
          <a:ln>
            <a:noFill/>
          </a:ln>
        </p:spPr>
        <p:txBody>
          <a:bodyPr wrap="square">
            <a:spAutoFit/>
          </a:bodyPr>
          <a:lstStyle/>
          <a:p>
            <a:pPr defTabSz="352476">
              <a:defRPr/>
            </a:pPr>
            <a:r>
              <a:rPr lang="ja-JP" altLang="en-US" sz="800" b="1" dirty="0">
                <a:solidFill>
                  <a:srgbClr val="BF2921"/>
                </a:solidFill>
                <a:latin typeface="BIZ UDPゴシック" panose="020B0400000000000000" pitchFamily="50" charset="-128"/>
                <a:ea typeface="BIZ UDPゴシック" panose="020B0400000000000000" pitchFamily="50" charset="-128"/>
              </a:rPr>
              <a:t>さいがい</a:t>
            </a:r>
          </a:p>
        </p:txBody>
      </p:sp>
      <p:sp>
        <p:nvSpPr>
          <p:cNvPr id="348" name="テキスト ボックス 347">
            <a:extLst>
              <a:ext uri="{FF2B5EF4-FFF2-40B4-BE49-F238E27FC236}">
                <a16:creationId xmlns:a16="http://schemas.microsoft.com/office/drawing/2014/main" id="{3E2A89A5-F853-CF33-B71B-C689513A91DE}"/>
              </a:ext>
            </a:extLst>
          </p:cNvPr>
          <p:cNvSpPr txBox="1"/>
          <p:nvPr/>
        </p:nvSpPr>
        <p:spPr>
          <a:xfrm>
            <a:off x="2210706" y="9611925"/>
            <a:ext cx="448102" cy="215444"/>
          </a:xfrm>
          <a:prstGeom prst="rect">
            <a:avLst/>
          </a:prstGeom>
          <a:noFill/>
          <a:ln>
            <a:noFill/>
          </a:ln>
        </p:spPr>
        <p:txBody>
          <a:bodyPr wrap="square">
            <a:spAutoFit/>
          </a:bodyPr>
          <a:lstStyle/>
          <a:p>
            <a:pPr defTabSz="352476">
              <a:defRPr/>
            </a:pPr>
            <a:r>
              <a:rPr lang="ja-JP" altLang="en-US" sz="800" b="1" dirty="0">
                <a:solidFill>
                  <a:srgbClr val="BF2921"/>
                </a:solidFill>
                <a:latin typeface="BIZ UDPゴシック" panose="020B0400000000000000" pitchFamily="50" charset="-128"/>
                <a:ea typeface="BIZ UDPゴシック" panose="020B0400000000000000" pitchFamily="50" charset="-128"/>
              </a:rPr>
              <a:t>まえ</a:t>
            </a:r>
          </a:p>
        </p:txBody>
      </p:sp>
      <p:sp>
        <p:nvSpPr>
          <p:cNvPr id="349" name="テキスト ボックス 348">
            <a:extLst>
              <a:ext uri="{FF2B5EF4-FFF2-40B4-BE49-F238E27FC236}">
                <a16:creationId xmlns:a16="http://schemas.microsoft.com/office/drawing/2014/main" id="{C8DEE49E-48D9-0F41-DA6F-B00449E2F861}"/>
              </a:ext>
            </a:extLst>
          </p:cNvPr>
          <p:cNvSpPr txBox="1"/>
          <p:nvPr/>
        </p:nvSpPr>
        <p:spPr>
          <a:xfrm>
            <a:off x="1164089" y="9966989"/>
            <a:ext cx="652967" cy="215444"/>
          </a:xfrm>
          <a:prstGeom prst="rect">
            <a:avLst/>
          </a:prstGeom>
          <a:noFill/>
          <a:ln>
            <a:noFill/>
          </a:ln>
        </p:spPr>
        <p:txBody>
          <a:bodyPr wrap="square">
            <a:spAutoFit/>
          </a:bodyPr>
          <a:lstStyle/>
          <a:p>
            <a:pPr defTabSz="352476">
              <a:defRPr/>
            </a:pPr>
            <a:r>
              <a:rPr lang="ja-JP" altLang="en-US" sz="800" b="1" dirty="0">
                <a:solidFill>
                  <a:srgbClr val="BF2921"/>
                </a:solidFill>
                <a:latin typeface="BIZ UDPゴシック" panose="020B0400000000000000" pitchFamily="50" charset="-128"/>
                <a:ea typeface="BIZ UDPゴシック" panose="020B0400000000000000" pitchFamily="50" charset="-128"/>
              </a:rPr>
              <a:t>あんぜん</a:t>
            </a:r>
          </a:p>
        </p:txBody>
      </p:sp>
      <p:sp>
        <p:nvSpPr>
          <p:cNvPr id="1025" name="テキスト ボックス 1024">
            <a:extLst>
              <a:ext uri="{FF2B5EF4-FFF2-40B4-BE49-F238E27FC236}">
                <a16:creationId xmlns:a16="http://schemas.microsoft.com/office/drawing/2014/main" id="{F4FCCCE8-17F2-A6F7-6261-77C2329BE2F2}"/>
              </a:ext>
            </a:extLst>
          </p:cNvPr>
          <p:cNvSpPr txBox="1"/>
          <p:nvPr/>
        </p:nvSpPr>
        <p:spPr>
          <a:xfrm>
            <a:off x="3548671" y="9581377"/>
            <a:ext cx="509580" cy="215444"/>
          </a:xfrm>
          <a:prstGeom prst="rect">
            <a:avLst/>
          </a:prstGeom>
          <a:noFill/>
          <a:ln>
            <a:noFill/>
          </a:ln>
        </p:spPr>
        <p:txBody>
          <a:bodyPr wrap="square">
            <a:spAutoFit/>
          </a:bodyPr>
          <a:lstStyle/>
          <a:p>
            <a:pPr defTabSz="352476">
              <a:defRPr/>
            </a:pPr>
            <a:r>
              <a:rPr lang="ja-JP" altLang="en-US" sz="800" b="1" dirty="0">
                <a:solidFill>
                  <a:srgbClr val="BF2921"/>
                </a:solidFill>
                <a:latin typeface="BIZ UDPゴシック" panose="020B0400000000000000" pitchFamily="50" charset="-128"/>
                <a:ea typeface="BIZ UDPゴシック" panose="020B0400000000000000" pitchFamily="50" charset="-128"/>
              </a:rPr>
              <a:t>じたく</a:t>
            </a:r>
          </a:p>
        </p:txBody>
      </p:sp>
      <p:sp>
        <p:nvSpPr>
          <p:cNvPr id="1033" name="テキスト ボックス 1032">
            <a:extLst>
              <a:ext uri="{FF2B5EF4-FFF2-40B4-BE49-F238E27FC236}">
                <a16:creationId xmlns:a16="http://schemas.microsoft.com/office/drawing/2014/main" id="{D2CD7978-9704-F9CC-5593-D068B5DB6CEC}"/>
              </a:ext>
            </a:extLst>
          </p:cNvPr>
          <p:cNvSpPr txBox="1"/>
          <p:nvPr/>
        </p:nvSpPr>
        <p:spPr>
          <a:xfrm>
            <a:off x="5034121" y="9576809"/>
            <a:ext cx="509580" cy="215444"/>
          </a:xfrm>
          <a:prstGeom prst="rect">
            <a:avLst/>
          </a:prstGeom>
          <a:noFill/>
          <a:ln>
            <a:noFill/>
          </a:ln>
        </p:spPr>
        <p:txBody>
          <a:bodyPr wrap="square">
            <a:spAutoFit/>
          </a:bodyPr>
          <a:lstStyle/>
          <a:p>
            <a:pPr defTabSz="352476">
              <a:defRPr/>
            </a:pPr>
            <a:r>
              <a:rPr lang="ja-JP" altLang="en-US" sz="800" b="1" dirty="0">
                <a:solidFill>
                  <a:srgbClr val="BF2921"/>
                </a:solidFill>
                <a:latin typeface="BIZ UDPゴシック" panose="020B0400000000000000" pitchFamily="50" charset="-128"/>
                <a:ea typeface="BIZ UDPゴシック" panose="020B0400000000000000" pitchFamily="50" charset="-128"/>
              </a:rPr>
              <a:t>むずか</a:t>
            </a:r>
          </a:p>
        </p:txBody>
      </p:sp>
      <p:sp>
        <p:nvSpPr>
          <p:cNvPr id="1034" name="テキスト ボックス 1033">
            <a:extLst>
              <a:ext uri="{FF2B5EF4-FFF2-40B4-BE49-F238E27FC236}">
                <a16:creationId xmlns:a16="http://schemas.microsoft.com/office/drawing/2014/main" id="{1F0EFFF9-F9FA-B6A3-844B-DA3E9AA4E9F2}"/>
              </a:ext>
            </a:extLst>
          </p:cNvPr>
          <p:cNvSpPr txBox="1"/>
          <p:nvPr/>
        </p:nvSpPr>
        <p:spPr>
          <a:xfrm>
            <a:off x="5606688" y="9576809"/>
            <a:ext cx="509580" cy="215444"/>
          </a:xfrm>
          <a:prstGeom prst="rect">
            <a:avLst/>
          </a:prstGeom>
          <a:noFill/>
          <a:ln>
            <a:noFill/>
          </a:ln>
        </p:spPr>
        <p:txBody>
          <a:bodyPr wrap="square">
            <a:spAutoFit/>
          </a:bodyPr>
          <a:lstStyle/>
          <a:p>
            <a:pPr defTabSz="352476">
              <a:defRPr/>
            </a:pPr>
            <a:r>
              <a:rPr lang="ja-JP" altLang="en-US" sz="800" b="1" dirty="0">
                <a:solidFill>
                  <a:srgbClr val="BF2921"/>
                </a:solidFill>
                <a:latin typeface="BIZ UDPゴシック" panose="020B0400000000000000" pitchFamily="50" charset="-128"/>
                <a:ea typeface="BIZ UDPゴシック" panose="020B0400000000000000" pitchFamily="50" charset="-128"/>
              </a:rPr>
              <a:t>ばあい</a:t>
            </a:r>
          </a:p>
        </p:txBody>
      </p:sp>
      <p:sp>
        <p:nvSpPr>
          <p:cNvPr id="1037" name="テキスト ボックス 1036">
            <a:extLst>
              <a:ext uri="{FF2B5EF4-FFF2-40B4-BE49-F238E27FC236}">
                <a16:creationId xmlns:a16="http://schemas.microsoft.com/office/drawing/2014/main" id="{7B4EA68F-5C3F-F4F5-B2ED-47C2FBAAF524}"/>
              </a:ext>
            </a:extLst>
          </p:cNvPr>
          <p:cNvSpPr txBox="1"/>
          <p:nvPr/>
        </p:nvSpPr>
        <p:spPr>
          <a:xfrm>
            <a:off x="3547921" y="9844548"/>
            <a:ext cx="959430" cy="215444"/>
          </a:xfrm>
          <a:prstGeom prst="rect">
            <a:avLst/>
          </a:prstGeom>
          <a:noFill/>
          <a:ln>
            <a:noFill/>
          </a:ln>
        </p:spPr>
        <p:txBody>
          <a:bodyPr wrap="square">
            <a:spAutoFit/>
          </a:bodyPr>
          <a:lstStyle/>
          <a:p>
            <a:pPr defTabSz="352476">
              <a:defRPr/>
            </a:pPr>
            <a:r>
              <a:rPr lang="ja-JP" altLang="en-US" sz="800" b="1" dirty="0">
                <a:solidFill>
                  <a:prstClr val="black"/>
                </a:solidFill>
                <a:latin typeface="BIZ UDPゴシック" panose="020B0400000000000000" pitchFamily="50" charset="-128"/>
                <a:ea typeface="BIZ UDPゴシック" panose="020B0400000000000000" pitchFamily="50" charset="-128"/>
              </a:rPr>
              <a:t>どしゃさいがい</a:t>
            </a:r>
          </a:p>
        </p:txBody>
      </p:sp>
      <p:sp>
        <p:nvSpPr>
          <p:cNvPr id="1039" name="テキスト ボックス 1038">
            <a:extLst>
              <a:ext uri="{FF2B5EF4-FFF2-40B4-BE49-F238E27FC236}">
                <a16:creationId xmlns:a16="http://schemas.microsoft.com/office/drawing/2014/main" id="{6CB3D9FD-917A-ADCE-3D7A-00B6363F4FFD}"/>
              </a:ext>
            </a:extLst>
          </p:cNvPr>
          <p:cNvSpPr txBox="1"/>
          <p:nvPr/>
        </p:nvSpPr>
        <p:spPr>
          <a:xfrm>
            <a:off x="5602072" y="9834192"/>
            <a:ext cx="415769" cy="215444"/>
          </a:xfrm>
          <a:prstGeom prst="rect">
            <a:avLst/>
          </a:prstGeom>
          <a:noFill/>
          <a:ln>
            <a:noFill/>
          </a:ln>
        </p:spPr>
        <p:txBody>
          <a:bodyPr wrap="square">
            <a:spAutoFit/>
          </a:bodyPr>
          <a:lstStyle/>
          <a:p>
            <a:pPr defTabSz="352476">
              <a:defRPr/>
            </a:pPr>
            <a:r>
              <a:rPr lang="ja-JP" altLang="en-US" sz="800" b="1" dirty="0">
                <a:solidFill>
                  <a:prstClr val="black"/>
                </a:solidFill>
                <a:latin typeface="BIZ UDPゴシック" panose="020B0400000000000000" pitchFamily="50" charset="-128"/>
                <a:ea typeface="BIZ UDPゴシック" panose="020B0400000000000000" pitchFamily="50" charset="-128"/>
              </a:rPr>
              <a:t>はな</a:t>
            </a:r>
          </a:p>
        </p:txBody>
      </p:sp>
      <p:sp>
        <p:nvSpPr>
          <p:cNvPr id="1040" name="テキスト ボックス 1039">
            <a:extLst>
              <a:ext uri="{FF2B5EF4-FFF2-40B4-BE49-F238E27FC236}">
                <a16:creationId xmlns:a16="http://schemas.microsoft.com/office/drawing/2014/main" id="{1C3725A1-A20F-99DE-F742-BFE4120D2B7C}"/>
              </a:ext>
            </a:extLst>
          </p:cNvPr>
          <p:cNvSpPr txBox="1"/>
          <p:nvPr/>
        </p:nvSpPr>
        <p:spPr>
          <a:xfrm>
            <a:off x="6198804" y="9834192"/>
            <a:ext cx="415769" cy="215444"/>
          </a:xfrm>
          <a:prstGeom prst="rect">
            <a:avLst/>
          </a:prstGeom>
          <a:noFill/>
          <a:ln>
            <a:noFill/>
          </a:ln>
        </p:spPr>
        <p:txBody>
          <a:bodyPr wrap="square">
            <a:spAutoFit/>
          </a:bodyPr>
          <a:lstStyle/>
          <a:p>
            <a:pPr defTabSz="352476">
              <a:defRPr/>
            </a:pPr>
            <a:r>
              <a:rPr lang="ja-JP" altLang="en-US" sz="800" b="1">
                <a:solidFill>
                  <a:prstClr val="black"/>
                </a:solidFill>
                <a:latin typeface="BIZ UDPゴシック" panose="020B0400000000000000" pitchFamily="50" charset="-128"/>
                <a:ea typeface="BIZ UDPゴシック" panose="020B0400000000000000" pitchFamily="50" charset="-128"/>
              </a:rPr>
              <a:t>へや</a:t>
            </a:r>
          </a:p>
        </p:txBody>
      </p:sp>
      <p:sp>
        <p:nvSpPr>
          <p:cNvPr id="1044" name="テキスト ボックス 1043">
            <a:extLst>
              <a:ext uri="{FF2B5EF4-FFF2-40B4-BE49-F238E27FC236}">
                <a16:creationId xmlns:a16="http://schemas.microsoft.com/office/drawing/2014/main" id="{9FC03A0C-41F0-85C1-2CC0-5946B625DC7F}"/>
              </a:ext>
            </a:extLst>
          </p:cNvPr>
          <p:cNvSpPr txBox="1"/>
          <p:nvPr/>
        </p:nvSpPr>
        <p:spPr>
          <a:xfrm>
            <a:off x="4707996" y="10098250"/>
            <a:ext cx="638954" cy="215444"/>
          </a:xfrm>
          <a:prstGeom prst="rect">
            <a:avLst/>
          </a:prstGeom>
          <a:noFill/>
          <a:ln>
            <a:noFill/>
          </a:ln>
        </p:spPr>
        <p:txBody>
          <a:bodyPr wrap="square">
            <a:spAutoFit/>
          </a:bodyPr>
          <a:lstStyle/>
          <a:p>
            <a:pPr defTabSz="352476">
              <a:defRPr/>
            </a:pPr>
            <a:r>
              <a:rPr lang="ja-JP" altLang="en-US" sz="800" b="1" dirty="0">
                <a:solidFill>
                  <a:prstClr val="black"/>
                </a:solidFill>
                <a:latin typeface="BIZ UDPゴシック" panose="020B0400000000000000" pitchFamily="50" charset="-128"/>
                <a:ea typeface="BIZ UDPゴシック" panose="020B0400000000000000" pitchFamily="50" charset="-128"/>
              </a:rPr>
              <a:t>たかしお</a:t>
            </a:r>
          </a:p>
        </p:txBody>
      </p:sp>
      <p:sp>
        <p:nvSpPr>
          <p:cNvPr id="292" name="テキスト ボックス 291">
            <a:extLst>
              <a:ext uri="{FF2B5EF4-FFF2-40B4-BE49-F238E27FC236}">
                <a16:creationId xmlns:a16="http://schemas.microsoft.com/office/drawing/2014/main" id="{8040BB79-3255-B88C-8F10-A91BFD3DFA0C}"/>
              </a:ext>
            </a:extLst>
          </p:cNvPr>
          <p:cNvSpPr txBox="1"/>
          <p:nvPr/>
        </p:nvSpPr>
        <p:spPr>
          <a:xfrm>
            <a:off x="6135284" y="2775710"/>
            <a:ext cx="867225" cy="430887"/>
          </a:xfrm>
          <a:prstGeom prst="rect">
            <a:avLst/>
          </a:prstGeom>
          <a:noFill/>
        </p:spPr>
        <p:txBody>
          <a:bodyPr vert="horz" wrap="none" lIns="0" tIns="0" rIns="0" bIns="0" rtlCol="0" anchor="ctr" anchorCtr="1">
            <a:spAutoFit/>
          </a:bodyPr>
          <a:lstStyle/>
          <a:p>
            <a:pPr defTabSz="986822">
              <a:defRPr/>
            </a:pPr>
            <a:r>
              <a:rPr kumimoji="1" lang="ja-JP" altLang="en-US" sz="1400" b="1" dirty="0">
                <a:solidFill>
                  <a:srgbClr val="4F81BD">
                    <a:lumMod val="20000"/>
                    <a:lumOff val="80000"/>
                  </a:srgbClr>
                </a:solidFill>
                <a:latin typeface="BIZ UDPゴシック" panose="020B0400000000000000" pitchFamily="50" charset="-128"/>
                <a:ea typeface="BIZ UDPゴシック" panose="020B0400000000000000" pitchFamily="50" charset="-128"/>
              </a:rPr>
              <a:t>たくさんの</a:t>
            </a:r>
            <a:endParaRPr kumimoji="1" lang="en-US" altLang="ja-JP" sz="1400" b="1" dirty="0">
              <a:solidFill>
                <a:srgbClr val="4F81BD">
                  <a:lumMod val="20000"/>
                  <a:lumOff val="80000"/>
                </a:srgbClr>
              </a:solidFill>
              <a:latin typeface="BIZ UDPゴシック" panose="020B0400000000000000" pitchFamily="50" charset="-128"/>
              <a:ea typeface="BIZ UDPゴシック" panose="020B0400000000000000" pitchFamily="50" charset="-128"/>
            </a:endParaRPr>
          </a:p>
          <a:p>
            <a:pPr defTabSz="986822">
              <a:defRPr/>
            </a:pPr>
            <a:r>
              <a:rPr kumimoji="1" lang="ja-JP" altLang="en-US" sz="1400" b="1" dirty="0">
                <a:solidFill>
                  <a:srgbClr val="4F81BD">
                    <a:lumMod val="20000"/>
                    <a:lumOff val="80000"/>
                  </a:srgbClr>
                </a:solidFill>
                <a:latin typeface="BIZ UDPゴシック" panose="020B0400000000000000" pitchFamily="50" charset="-128"/>
                <a:ea typeface="BIZ UDPゴシック" panose="020B0400000000000000" pitchFamily="50" charset="-128"/>
              </a:rPr>
              <a:t>雨がふる</a:t>
            </a:r>
            <a:endParaRPr kumimoji="1" lang="en-US" altLang="ja-JP" sz="1400" b="1" dirty="0">
              <a:solidFill>
                <a:srgbClr val="4F81BD">
                  <a:lumMod val="20000"/>
                  <a:lumOff val="80000"/>
                </a:srgbClr>
              </a:solidFill>
              <a:latin typeface="BIZ UDPゴシック" panose="020B0400000000000000" pitchFamily="50" charset="-128"/>
              <a:ea typeface="BIZ UDPゴシック" panose="020B0400000000000000" pitchFamily="50" charset="-128"/>
            </a:endParaRPr>
          </a:p>
        </p:txBody>
      </p:sp>
      <p:sp>
        <p:nvSpPr>
          <p:cNvPr id="305" name="テキスト ボックス 304">
            <a:extLst>
              <a:ext uri="{FF2B5EF4-FFF2-40B4-BE49-F238E27FC236}">
                <a16:creationId xmlns:a16="http://schemas.microsoft.com/office/drawing/2014/main" id="{49F3878E-504B-57CF-1A40-EDB4186C4F85}"/>
              </a:ext>
            </a:extLst>
          </p:cNvPr>
          <p:cNvSpPr txBox="1"/>
          <p:nvPr/>
        </p:nvSpPr>
        <p:spPr>
          <a:xfrm>
            <a:off x="2597014" y="2770821"/>
            <a:ext cx="718145" cy="430887"/>
          </a:xfrm>
          <a:prstGeom prst="rect">
            <a:avLst/>
          </a:prstGeom>
          <a:noFill/>
        </p:spPr>
        <p:txBody>
          <a:bodyPr vert="horz" wrap="none" lIns="0" tIns="0" rIns="0" bIns="0" rtlCol="0" anchor="ctr" anchorCtr="1">
            <a:spAutoFit/>
          </a:bodyPr>
          <a:lstStyle/>
          <a:p>
            <a:pPr defTabSz="986822">
              <a:defRPr/>
            </a:pPr>
            <a:r>
              <a:rPr kumimoji="1" lang="ja-JP" altLang="en-US" sz="1400" b="1" dirty="0">
                <a:solidFill>
                  <a:srgbClr val="4F81BD">
                    <a:lumMod val="20000"/>
                    <a:lumOff val="80000"/>
                  </a:srgbClr>
                </a:solidFill>
                <a:latin typeface="BIZ UDPゴシック" panose="020B0400000000000000" pitchFamily="50" charset="-128"/>
                <a:ea typeface="BIZ UDPゴシック" panose="020B0400000000000000" pitchFamily="50" charset="-128"/>
              </a:rPr>
              <a:t>川の水が</a:t>
            </a:r>
            <a:endParaRPr kumimoji="1" lang="en-US" altLang="ja-JP" sz="1400" b="1" dirty="0">
              <a:solidFill>
                <a:srgbClr val="4F81BD">
                  <a:lumMod val="20000"/>
                  <a:lumOff val="80000"/>
                </a:srgbClr>
              </a:solidFill>
              <a:latin typeface="BIZ UDPゴシック" panose="020B0400000000000000" pitchFamily="50" charset="-128"/>
              <a:ea typeface="BIZ UDPゴシック" panose="020B0400000000000000" pitchFamily="50" charset="-128"/>
            </a:endParaRPr>
          </a:p>
          <a:p>
            <a:pPr defTabSz="986822">
              <a:defRPr/>
            </a:pPr>
            <a:r>
              <a:rPr kumimoji="1" lang="ja-JP" altLang="en-US" sz="1400" b="1" dirty="0">
                <a:solidFill>
                  <a:srgbClr val="4F81BD">
                    <a:lumMod val="20000"/>
                    <a:lumOff val="80000"/>
                  </a:srgbClr>
                </a:solidFill>
                <a:latin typeface="BIZ UDPゴシック" panose="020B0400000000000000" pitchFamily="50" charset="-128"/>
                <a:ea typeface="BIZ UDPゴシック" panose="020B0400000000000000" pitchFamily="50" charset="-128"/>
              </a:rPr>
              <a:t>あふれる</a:t>
            </a:r>
            <a:endParaRPr kumimoji="1" lang="en-US" altLang="ja-JP" sz="1400" b="1" dirty="0">
              <a:solidFill>
                <a:srgbClr val="4F81BD">
                  <a:lumMod val="20000"/>
                  <a:lumOff val="80000"/>
                </a:srgbClr>
              </a:solidFill>
              <a:latin typeface="BIZ UDPゴシック" panose="020B0400000000000000" pitchFamily="50" charset="-128"/>
              <a:ea typeface="BIZ UDPゴシック" panose="020B0400000000000000" pitchFamily="50" charset="-128"/>
            </a:endParaRPr>
          </a:p>
        </p:txBody>
      </p:sp>
      <p:sp>
        <p:nvSpPr>
          <p:cNvPr id="306" name="テキスト ボックス 305">
            <a:extLst>
              <a:ext uri="{FF2B5EF4-FFF2-40B4-BE49-F238E27FC236}">
                <a16:creationId xmlns:a16="http://schemas.microsoft.com/office/drawing/2014/main" id="{CC6884D6-C61E-548C-ADD6-9A41D3CE74B6}"/>
              </a:ext>
            </a:extLst>
          </p:cNvPr>
          <p:cNvSpPr txBox="1"/>
          <p:nvPr/>
        </p:nvSpPr>
        <p:spPr>
          <a:xfrm>
            <a:off x="2586534" y="5593047"/>
            <a:ext cx="689291" cy="430887"/>
          </a:xfrm>
          <a:prstGeom prst="rect">
            <a:avLst/>
          </a:prstGeom>
          <a:noFill/>
        </p:spPr>
        <p:txBody>
          <a:bodyPr vert="horz" wrap="none" lIns="0" tIns="0" rIns="0" bIns="0" rtlCol="0" anchor="ctr" anchorCtr="1">
            <a:spAutoFit/>
          </a:bodyPr>
          <a:lstStyle/>
          <a:p>
            <a:pPr defTabSz="986822">
              <a:defRPr/>
            </a:pPr>
            <a:r>
              <a:rPr kumimoji="1" lang="ja-JP" altLang="en-US" sz="1400" b="1" dirty="0">
                <a:solidFill>
                  <a:prstClr val="white"/>
                </a:solidFill>
                <a:latin typeface="BIZ UDPゴシック" panose="020B0400000000000000" pitchFamily="50" charset="-128"/>
                <a:ea typeface="BIZ UDPゴシック" panose="020B0400000000000000" pitchFamily="50" charset="-128"/>
              </a:rPr>
              <a:t>がけが</a:t>
            </a:r>
            <a:endParaRPr kumimoji="1" lang="en-US" altLang="ja-JP" sz="1400" b="1" dirty="0">
              <a:solidFill>
                <a:prstClr val="white"/>
              </a:solidFill>
              <a:latin typeface="BIZ UDPゴシック" panose="020B0400000000000000" pitchFamily="50" charset="-128"/>
              <a:ea typeface="BIZ UDPゴシック" panose="020B0400000000000000" pitchFamily="50" charset="-128"/>
            </a:endParaRPr>
          </a:p>
          <a:p>
            <a:pPr defTabSz="986822">
              <a:defRPr/>
            </a:pPr>
            <a:r>
              <a:rPr kumimoji="1" lang="ja-JP" altLang="en-US" sz="1400" b="1" dirty="0">
                <a:solidFill>
                  <a:srgbClr val="F79646">
                    <a:lumMod val="20000"/>
                    <a:lumOff val="80000"/>
                  </a:srgbClr>
                </a:solidFill>
                <a:latin typeface="BIZ UDPゴシック" panose="020B0400000000000000" pitchFamily="50" charset="-128"/>
                <a:ea typeface="BIZ UDPゴシック" panose="020B0400000000000000" pitchFamily="50" charset="-128"/>
              </a:rPr>
              <a:t>くずれる</a:t>
            </a:r>
            <a:endParaRPr kumimoji="1" lang="en-US" altLang="ja-JP" sz="1400" b="1" dirty="0">
              <a:solidFill>
                <a:srgbClr val="F79646">
                  <a:lumMod val="20000"/>
                  <a:lumOff val="80000"/>
                </a:srgbClr>
              </a:solidFill>
              <a:latin typeface="BIZ UDPゴシック" panose="020B0400000000000000" pitchFamily="50" charset="-128"/>
              <a:ea typeface="BIZ UDPゴシック" panose="020B0400000000000000" pitchFamily="50" charset="-128"/>
            </a:endParaRPr>
          </a:p>
        </p:txBody>
      </p:sp>
      <p:sp>
        <p:nvSpPr>
          <p:cNvPr id="307" name="テキスト ボックス 306">
            <a:extLst>
              <a:ext uri="{FF2B5EF4-FFF2-40B4-BE49-F238E27FC236}">
                <a16:creationId xmlns:a16="http://schemas.microsoft.com/office/drawing/2014/main" id="{C8ADD7C0-9A97-E0E3-C5BD-2A9FE12388B3}"/>
              </a:ext>
            </a:extLst>
          </p:cNvPr>
          <p:cNvSpPr txBox="1"/>
          <p:nvPr/>
        </p:nvSpPr>
        <p:spPr>
          <a:xfrm>
            <a:off x="6266849" y="5575043"/>
            <a:ext cx="718145" cy="430887"/>
          </a:xfrm>
          <a:prstGeom prst="rect">
            <a:avLst/>
          </a:prstGeom>
          <a:noFill/>
        </p:spPr>
        <p:txBody>
          <a:bodyPr vert="horz" wrap="none" lIns="0" tIns="0" rIns="0" bIns="0" rtlCol="0" anchor="ctr" anchorCtr="1">
            <a:spAutoFit/>
          </a:bodyPr>
          <a:lstStyle/>
          <a:p>
            <a:pPr defTabSz="986822">
              <a:defRPr/>
            </a:pPr>
            <a:r>
              <a:rPr kumimoji="1" lang="ja-JP" altLang="en-US" sz="1400" b="1" dirty="0">
                <a:solidFill>
                  <a:srgbClr val="4BACC6">
                    <a:lumMod val="20000"/>
                    <a:lumOff val="80000"/>
                  </a:srgbClr>
                </a:solidFill>
                <a:latin typeface="BIZ UDPゴシック" panose="020B0400000000000000" pitchFamily="50" charset="-128"/>
                <a:ea typeface="BIZ UDPゴシック" panose="020B0400000000000000" pitchFamily="50" charset="-128"/>
              </a:rPr>
              <a:t>海の水が</a:t>
            </a:r>
            <a:endParaRPr kumimoji="1" lang="en-US" altLang="ja-JP" sz="1400" b="1" dirty="0">
              <a:solidFill>
                <a:srgbClr val="4BACC6">
                  <a:lumMod val="20000"/>
                  <a:lumOff val="80000"/>
                </a:srgbClr>
              </a:solidFill>
              <a:latin typeface="BIZ UDPゴシック" panose="020B0400000000000000" pitchFamily="50" charset="-128"/>
              <a:ea typeface="BIZ UDPゴシック" panose="020B0400000000000000" pitchFamily="50" charset="-128"/>
            </a:endParaRPr>
          </a:p>
          <a:p>
            <a:pPr defTabSz="986822">
              <a:defRPr/>
            </a:pPr>
            <a:r>
              <a:rPr kumimoji="1" lang="ja-JP" altLang="en-US" sz="1400" b="1" dirty="0">
                <a:solidFill>
                  <a:srgbClr val="4BACC6">
                    <a:lumMod val="20000"/>
                    <a:lumOff val="80000"/>
                  </a:srgbClr>
                </a:solidFill>
                <a:latin typeface="BIZ UDPゴシック" panose="020B0400000000000000" pitchFamily="50" charset="-128"/>
                <a:ea typeface="BIZ UDPゴシック" panose="020B0400000000000000" pitchFamily="50" charset="-128"/>
              </a:rPr>
              <a:t>あふれる</a:t>
            </a:r>
            <a:endParaRPr kumimoji="1" lang="en-US" altLang="ja-JP" sz="1400" b="1" dirty="0">
              <a:solidFill>
                <a:srgbClr val="4BACC6">
                  <a:lumMod val="20000"/>
                  <a:lumOff val="80000"/>
                </a:srgbClr>
              </a:solidFill>
              <a:latin typeface="BIZ UDPゴシック" panose="020B0400000000000000" pitchFamily="50" charset="-128"/>
              <a:ea typeface="BIZ UDPゴシック" panose="020B0400000000000000" pitchFamily="50" charset="-128"/>
            </a:endParaRPr>
          </a:p>
        </p:txBody>
      </p:sp>
      <p:sp>
        <p:nvSpPr>
          <p:cNvPr id="87" name="テキスト ボックス 86">
            <a:extLst>
              <a:ext uri="{FF2B5EF4-FFF2-40B4-BE49-F238E27FC236}">
                <a16:creationId xmlns:a16="http://schemas.microsoft.com/office/drawing/2014/main" id="{DEB4E6F4-EDE7-5915-A3B0-138C9B2DBE06}"/>
              </a:ext>
            </a:extLst>
          </p:cNvPr>
          <p:cNvSpPr txBox="1"/>
          <p:nvPr/>
        </p:nvSpPr>
        <p:spPr>
          <a:xfrm>
            <a:off x="6401112" y="4379488"/>
            <a:ext cx="654249" cy="215444"/>
          </a:xfrm>
          <a:prstGeom prst="rect">
            <a:avLst/>
          </a:prstGeom>
          <a:noFill/>
          <a:ln>
            <a:noFill/>
          </a:ln>
        </p:spPr>
        <p:txBody>
          <a:bodyPr wrap="square">
            <a:spAutoFit/>
          </a:bodyPr>
          <a:lstStyle/>
          <a:p>
            <a:pPr defTabSz="352476">
              <a:defRPr/>
            </a:pPr>
            <a:r>
              <a:rPr lang="ja-JP" altLang="en-US" sz="800" b="1" dirty="0">
                <a:solidFill>
                  <a:prstClr val="black"/>
                </a:solidFill>
                <a:latin typeface="BIZ UDPゴシック" panose="020B0400000000000000" pitchFamily="50" charset="-128"/>
                <a:ea typeface="BIZ UDPゴシック" panose="020B0400000000000000" pitchFamily="50" charset="-128"/>
              </a:rPr>
              <a:t>おおあめ　</a:t>
            </a:r>
          </a:p>
        </p:txBody>
      </p:sp>
      <p:sp>
        <p:nvSpPr>
          <p:cNvPr id="94" name="テキスト ボックス 93">
            <a:extLst>
              <a:ext uri="{FF2B5EF4-FFF2-40B4-BE49-F238E27FC236}">
                <a16:creationId xmlns:a16="http://schemas.microsoft.com/office/drawing/2014/main" id="{C5FF43DF-EFDD-4FB4-DA62-F5F1411185CB}"/>
              </a:ext>
            </a:extLst>
          </p:cNvPr>
          <p:cNvSpPr txBox="1"/>
          <p:nvPr/>
        </p:nvSpPr>
        <p:spPr>
          <a:xfrm>
            <a:off x="4267410" y="10107004"/>
            <a:ext cx="817701" cy="215444"/>
          </a:xfrm>
          <a:prstGeom prst="rect">
            <a:avLst/>
          </a:prstGeom>
          <a:noFill/>
          <a:ln>
            <a:noFill/>
          </a:ln>
        </p:spPr>
        <p:txBody>
          <a:bodyPr wrap="square">
            <a:spAutoFit/>
          </a:bodyPr>
          <a:lstStyle/>
          <a:p>
            <a:pPr defTabSz="352476">
              <a:defRPr/>
            </a:pPr>
            <a:r>
              <a:rPr lang="ja-JP" altLang="en-US" sz="800" b="1" dirty="0">
                <a:solidFill>
                  <a:prstClr val="black"/>
                </a:solidFill>
                <a:latin typeface="BIZ UDPゴシック" panose="020B0400000000000000" pitchFamily="50" charset="-128"/>
                <a:ea typeface="BIZ UDPゴシック" panose="020B0400000000000000" pitchFamily="50" charset="-128"/>
              </a:rPr>
              <a:t>おおあめ</a:t>
            </a:r>
          </a:p>
        </p:txBody>
      </p:sp>
      <p:sp>
        <p:nvSpPr>
          <p:cNvPr id="29" name="テキスト ボックス 28">
            <a:extLst>
              <a:ext uri="{FF2B5EF4-FFF2-40B4-BE49-F238E27FC236}">
                <a16:creationId xmlns:a16="http://schemas.microsoft.com/office/drawing/2014/main" id="{7EAFD6EF-07DF-1708-C93C-992D6BC8A84E}"/>
              </a:ext>
            </a:extLst>
          </p:cNvPr>
          <p:cNvSpPr txBox="1"/>
          <p:nvPr/>
        </p:nvSpPr>
        <p:spPr>
          <a:xfrm>
            <a:off x="2407061" y="9943280"/>
            <a:ext cx="448102" cy="215444"/>
          </a:xfrm>
          <a:prstGeom prst="rect">
            <a:avLst/>
          </a:prstGeom>
          <a:noFill/>
          <a:ln>
            <a:noFill/>
          </a:ln>
        </p:spPr>
        <p:txBody>
          <a:bodyPr wrap="square">
            <a:spAutoFit/>
          </a:bodyPr>
          <a:lstStyle/>
          <a:p>
            <a:pPr defTabSz="352476">
              <a:defRPr/>
            </a:pPr>
            <a:r>
              <a:rPr lang="ja-JP" altLang="en-US" sz="800" b="1" dirty="0">
                <a:solidFill>
                  <a:srgbClr val="BF2921"/>
                </a:solidFill>
                <a:latin typeface="BIZ UDPゴシック" panose="020B0400000000000000" pitchFamily="50" charset="-128"/>
                <a:ea typeface="BIZ UDPゴシック" panose="020B0400000000000000" pitchFamily="50" charset="-128"/>
              </a:rPr>
              <a:t>に</a:t>
            </a:r>
          </a:p>
        </p:txBody>
      </p:sp>
      <p:sp>
        <p:nvSpPr>
          <p:cNvPr id="288" name="テキスト ボックス 287">
            <a:extLst>
              <a:ext uri="{FF2B5EF4-FFF2-40B4-BE49-F238E27FC236}">
                <a16:creationId xmlns:a16="http://schemas.microsoft.com/office/drawing/2014/main" id="{61DFCAFD-BE8D-1307-1A06-F0CF65201BD1}"/>
              </a:ext>
            </a:extLst>
          </p:cNvPr>
          <p:cNvSpPr txBox="1"/>
          <p:nvPr/>
        </p:nvSpPr>
        <p:spPr>
          <a:xfrm>
            <a:off x="4249622" y="9581248"/>
            <a:ext cx="509580" cy="215444"/>
          </a:xfrm>
          <a:prstGeom prst="rect">
            <a:avLst/>
          </a:prstGeom>
          <a:noFill/>
          <a:ln>
            <a:noFill/>
          </a:ln>
        </p:spPr>
        <p:txBody>
          <a:bodyPr wrap="square">
            <a:spAutoFit/>
          </a:bodyPr>
          <a:lstStyle/>
          <a:p>
            <a:pPr defTabSz="352476">
              <a:defRPr/>
            </a:pPr>
            <a:r>
              <a:rPr lang="ja-JP" altLang="en-US" sz="800" b="1" dirty="0">
                <a:solidFill>
                  <a:srgbClr val="BF2921"/>
                </a:solidFill>
                <a:latin typeface="BIZ UDPゴシック" panose="020B0400000000000000" pitchFamily="50" charset="-128"/>
                <a:ea typeface="BIZ UDPゴシック" panose="020B0400000000000000" pitchFamily="50" charset="-128"/>
              </a:rPr>
              <a:t>に</a:t>
            </a:r>
          </a:p>
        </p:txBody>
      </p:sp>
      <p:sp>
        <p:nvSpPr>
          <p:cNvPr id="291" name="テキスト ボックス 290">
            <a:extLst>
              <a:ext uri="{FF2B5EF4-FFF2-40B4-BE49-F238E27FC236}">
                <a16:creationId xmlns:a16="http://schemas.microsoft.com/office/drawing/2014/main" id="{0F98D39C-AAA4-085E-E4BB-B218B24F7607}"/>
              </a:ext>
            </a:extLst>
          </p:cNvPr>
          <p:cNvSpPr txBox="1"/>
          <p:nvPr/>
        </p:nvSpPr>
        <p:spPr>
          <a:xfrm>
            <a:off x="545765" y="2685840"/>
            <a:ext cx="487313" cy="161583"/>
          </a:xfrm>
          <a:prstGeom prst="rect">
            <a:avLst/>
          </a:prstGeom>
          <a:noFill/>
        </p:spPr>
        <p:txBody>
          <a:bodyPr vert="horz" wrap="none" lIns="0" tIns="0" rIns="0" bIns="0" rtlCol="0" anchor="ctr" anchorCtr="1">
            <a:spAutoFit/>
          </a:bodyPr>
          <a:lstStyle/>
          <a:p>
            <a:pPr defTabSz="986822">
              <a:defRPr/>
            </a:pPr>
            <a:r>
              <a:rPr kumimoji="1" lang="ja-JP" altLang="en-US" sz="1050" b="1" dirty="0">
                <a:solidFill>
                  <a:prstClr val="white"/>
                </a:solidFill>
                <a:latin typeface="BIZ UDPゴシック" panose="020B0400000000000000" pitchFamily="50" charset="-128"/>
                <a:ea typeface="BIZ UDPゴシック" panose="020B0400000000000000" pitchFamily="50" charset="-128"/>
              </a:rPr>
              <a:t>か せ ん</a:t>
            </a:r>
            <a:endParaRPr kumimoji="1" lang="en-US" altLang="ja-JP" sz="1050" b="1" dirty="0">
              <a:solidFill>
                <a:prstClr val="white"/>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E1D226A8-3D55-F4E1-6D54-661F9875647C}"/>
              </a:ext>
            </a:extLst>
          </p:cNvPr>
          <p:cNvSpPr txBox="1"/>
          <p:nvPr/>
        </p:nvSpPr>
        <p:spPr>
          <a:xfrm>
            <a:off x="608714" y="933257"/>
            <a:ext cx="4664872" cy="584775"/>
          </a:xfrm>
          <a:prstGeom prst="rect">
            <a:avLst/>
          </a:prstGeom>
          <a:noFill/>
          <a:ln>
            <a:noFill/>
          </a:ln>
        </p:spPr>
        <p:txBody>
          <a:bodyPr wrap="square">
            <a:spAutoFit/>
          </a:bodyPr>
          <a:lstStyle/>
          <a:p>
            <a:pPr algn="ctr"/>
            <a:r>
              <a:rPr lang="en-US" altLang="ja-JP" sz="32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lumMod val="60000"/>
                    <a:lumOff val="40000"/>
                  </a:schemeClr>
                </a:solidFill>
                <a:latin typeface="BIZ UDPゴシック" panose="020B0400000000000000" pitchFamily="50" charset="-128"/>
                <a:ea typeface="ＤＦ特太ゴシック体" panose="02010609000101010101" pitchFamily="1" charset="-128"/>
              </a:rPr>
              <a:t>〜</a:t>
            </a:r>
            <a:r>
              <a:rPr lang="ja-JP" altLang="en-US" sz="32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lumMod val="60000"/>
                    <a:lumOff val="40000"/>
                  </a:schemeClr>
                </a:solidFill>
                <a:latin typeface="BIZ UDPゴシック" panose="020B0400000000000000" pitchFamily="50" charset="-128"/>
                <a:ea typeface="ＤＦ特太ゴシック体" panose="02010609000101010101" pitchFamily="1" charset="-128"/>
              </a:rPr>
              <a:t>防災気象情報の活用</a:t>
            </a:r>
            <a:r>
              <a:rPr lang="en-US" altLang="ja-JP" sz="32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lumMod val="60000"/>
                    <a:lumOff val="40000"/>
                  </a:schemeClr>
                </a:solidFill>
                <a:latin typeface="BIZ UDPゴシック" panose="020B0400000000000000" pitchFamily="50" charset="-128"/>
                <a:ea typeface="ＤＦ特太ゴシック体" panose="02010609000101010101" pitchFamily="1" charset="-128"/>
              </a:rPr>
              <a:t>〜</a:t>
            </a:r>
            <a:endParaRPr lang="ja-JP" altLang="en-US" sz="32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lumMod val="60000"/>
                  <a:lumOff val="40000"/>
                </a:schemeClr>
              </a:solidFill>
              <a:latin typeface="BIZ UDPゴシック" panose="020B0400000000000000" pitchFamily="50" charset="-128"/>
              <a:ea typeface="ＤＦ特太ゴシック体" panose="02010609000101010101" pitchFamily="1" charset="-128"/>
            </a:endParaRPr>
          </a:p>
        </p:txBody>
      </p:sp>
      <p:sp>
        <p:nvSpPr>
          <p:cNvPr id="7" name="テキスト ボックス 6">
            <a:extLst>
              <a:ext uri="{FF2B5EF4-FFF2-40B4-BE49-F238E27FC236}">
                <a16:creationId xmlns:a16="http://schemas.microsoft.com/office/drawing/2014/main" id="{4AB1BB07-948A-55B4-CC4F-7611CA0CF592}"/>
              </a:ext>
            </a:extLst>
          </p:cNvPr>
          <p:cNvSpPr txBox="1"/>
          <p:nvPr/>
        </p:nvSpPr>
        <p:spPr>
          <a:xfrm>
            <a:off x="43751" y="185571"/>
            <a:ext cx="5942805" cy="707886"/>
          </a:xfrm>
          <a:prstGeom prst="rect">
            <a:avLst/>
          </a:prstGeom>
          <a:noFill/>
          <a:ln>
            <a:noFill/>
          </a:ln>
        </p:spPr>
        <p:txBody>
          <a:bodyPr wrap="square">
            <a:spAutoFit/>
          </a:bodyPr>
          <a:lstStyle/>
          <a:p>
            <a:pPr algn="ctr"/>
            <a:r>
              <a:rPr lang="ja-JP" altLang="en-US" sz="4000" b="1" dirty="0">
                <a:ln w="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96DBB"/>
                </a:solidFill>
                <a:latin typeface="HGP創英角ｺﾞｼｯｸUB" panose="020B0900000000000000" pitchFamily="50" charset="-128"/>
                <a:ea typeface="ＤＦ特太ゴシック体" panose="02010609000101010101" pitchFamily="1" charset="-128"/>
                <a:cs typeface="07あかずきんポップ Heavy" panose="00000900000000000000" pitchFamily="50" charset="-128"/>
              </a:rPr>
              <a:t>大雨の災害から身を守る</a:t>
            </a:r>
            <a:endParaRPr lang="en-US" altLang="ja-JP" sz="4000" b="1" dirty="0">
              <a:ln w="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96DBB"/>
              </a:solidFill>
              <a:latin typeface="HGP創英角ｺﾞｼｯｸUB" panose="020B0900000000000000" pitchFamily="50" charset="-128"/>
              <a:ea typeface="ＤＦ特太ゴシック体" panose="02010609000101010101" pitchFamily="1" charset="-128"/>
              <a:cs typeface="07あかずきんポップ Heavy" panose="00000900000000000000" pitchFamily="50" charset="-128"/>
            </a:endParaRPr>
          </a:p>
        </p:txBody>
      </p:sp>
      <p:pic>
        <p:nvPicPr>
          <p:cNvPr id="9" name="Picture 2" descr="\\Yohousv\班・係\防災班\調査係\印刷物原稿\パンフレット・リーフレット\リーフ_H28新_危険度を色分けした時系列・警報級の可能性（仮）\パンフ案\素材\気象庁ロゴ(白）.png">
            <a:extLst>
              <a:ext uri="{FF2B5EF4-FFF2-40B4-BE49-F238E27FC236}">
                <a16:creationId xmlns:a16="http://schemas.microsoft.com/office/drawing/2014/main" id="{DB6044A9-74C5-69FE-C6F2-3571536D9A4B}"/>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75713" y="288464"/>
            <a:ext cx="1662755" cy="722603"/>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6D94938F-17AA-0654-B705-157BF2E40B17}"/>
              </a:ext>
            </a:extLst>
          </p:cNvPr>
          <p:cNvSpPr txBox="1"/>
          <p:nvPr/>
        </p:nvSpPr>
        <p:spPr>
          <a:xfrm>
            <a:off x="6198804" y="167399"/>
            <a:ext cx="1481638" cy="276999"/>
          </a:xfrm>
          <a:prstGeom prst="rect">
            <a:avLst/>
          </a:prstGeom>
          <a:noFill/>
          <a:ln>
            <a:noFill/>
          </a:ln>
        </p:spPr>
        <p:txBody>
          <a:bodyPr wrap="square">
            <a:spAutoFit/>
          </a:bodyPr>
          <a:lstStyle/>
          <a:p>
            <a:pPr algn="ctr" defTabSz="352476">
              <a:defRPr/>
            </a:pPr>
            <a:r>
              <a:rPr lang="ja-JP" altLang="en-US" sz="1200" b="1" dirty="0">
                <a:latin typeface="HG丸ｺﾞｼｯｸM-PRO" panose="020F0600000000000000" pitchFamily="50" charset="-128"/>
                <a:ea typeface="HG丸ｺﾞｼｯｸM-PRO" panose="020F0600000000000000" pitchFamily="50" charset="-128"/>
              </a:rPr>
              <a:t>きしょうちょう</a:t>
            </a:r>
          </a:p>
        </p:txBody>
      </p:sp>
      <p:sp>
        <p:nvSpPr>
          <p:cNvPr id="14" name="テキスト ボックス 13">
            <a:extLst>
              <a:ext uri="{FF2B5EF4-FFF2-40B4-BE49-F238E27FC236}">
                <a16:creationId xmlns:a16="http://schemas.microsoft.com/office/drawing/2014/main" id="{776E80C3-7258-4F95-45EE-05083C9C6FB0}"/>
              </a:ext>
            </a:extLst>
          </p:cNvPr>
          <p:cNvSpPr txBox="1"/>
          <p:nvPr/>
        </p:nvSpPr>
        <p:spPr>
          <a:xfrm>
            <a:off x="1647943" y="30480"/>
            <a:ext cx="1212848" cy="276999"/>
          </a:xfrm>
          <a:prstGeom prst="rect">
            <a:avLst/>
          </a:prstGeom>
          <a:noFill/>
          <a:ln>
            <a:noFill/>
          </a:ln>
        </p:spPr>
        <p:txBody>
          <a:bodyPr wrap="square">
            <a:spAutoFit/>
          </a:bodyPr>
          <a:lstStyle/>
          <a:p>
            <a:pPr algn="ctr" defTabSz="352476">
              <a:defRPr/>
            </a:pPr>
            <a:r>
              <a:rPr lang="ja-JP" altLang="en-US" sz="1200" b="1" spc="259" dirty="0">
                <a:solidFill>
                  <a:srgbClr val="0070C0"/>
                </a:solidFill>
                <a:effectLst>
                  <a:glow rad="101600">
                    <a:prstClr val="white">
                      <a:alpha val="60000"/>
                    </a:prstClr>
                  </a:glow>
                </a:effectLst>
                <a:latin typeface="HG丸ｺﾞｼｯｸM-PRO" panose="020F0600000000000000" pitchFamily="50" charset="-128"/>
                <a:ea typeface="HG丸ｺﾞｼｯｸM-PRO" panose="020F0600000000000000" pitchFamily="50" charset="-128"/>
              </a:rPr>
              <a:t>さ い が い</a:t>
            </a:r>
          </a:p>
        </p:txBody>
      </p:sp>
      <p:sp>
        <p:nvSpPr>
          <p:cNvPr id="17" name="テキスト ボックス 16">
            <a:extLst>
              <a:ext uri="{FF2B5EF4-FFF2-40B4-BE49-F238E27FC236}">
                <a16:creationId xmlns:a16="http://schemas.microsoft.com/office/drawing/2014/main" id="{E07A8373-CEC9-6FFF-10AB-DFADD12E0E55}"/>
              </a:ext>
            </a:extLst>
          </p:cNvPr>
          <p:cNvSpPr txBox="1"/>
          <p:nvPr/>
        </p:nvSpPr>
        <p:spPr>
          <a:xfrm>
            <a:off x="1066486" y="770368"/>
            <a:ext cx="2600002" cy="276999"/>
          </a:xfrm>
          <a:prstGeom prst="rect">
            <a:avLst/>
          </a:prstGeom>
          <a:noFill/>
          <a:ln>
            <a:noFill/>
          </a:ln>
        </p:spPr>
        <p:txBody>
          <a:bodyPr wrap="square">
            <a:spAutoFit/>
          </a:bodyPr>
          <a:lstStyle/>
          <a:p>
            <a:pPr algn="ctr" defTabSz="352476">
              <a:defRPr/>
            </a:pPr>
            <a:r>
              <a:rPr lang="ja-JP" altLang="en-US" sz="1200" b="1" spc="259" dirty="0">
                <a:solidFill>
                  <a:schemeClr val="accent1">
                    <a:lumMod val="60000"/>
                    <a:lumOff val="40000"/>
                  </a:schemeClr>
                </a:solidFill>
                <a:effectLst>
                  <a:glow rad="101600">
                    <a:prstClr val="white">
                      <a:alpha val="60000"/>
                    </a:prstClr>
                  </a:glow>
                </a:effectLst>
                <a:latin typeface="HG丸ｺﾞｼｯｸM-PRO" panose="020F0600000000000000" pitchFamily="50" charset="-128"/>
                <a:ea typeface="HG丸ｺﾞｼｯｸM-PRO" panose="020F0600000000000000" pitchFamily="50" charset="-128"/>
              </a:rPr>
              <a:t>ぼうさいきしょうじょうほう</a:t>
            </a:r>
          </a:p>
        </p:txBody>
      </p:sp>
      <p:sp>
        <p:nvSpPr>
          <p:cNvPr id="19" name="テキスト ボックス 18">
            <a:extLst>
              <a:ext uri="{FF2B5EF4-FFF2-40B4-BE49-F238E27FC236}">
                <a16:creationId xmlns:a16="http://schemas.microsoft.com/office/drawing/2014/main" id="{8740D2EE-7674-E923-440C-0F3C2DE1CFA4}"/>
              </a:ext>
            </a:extLst>
          </p:cNvPr>
          <p:cNvSpPr txBox="1"/>
          <p:nvPr/>
        </p:nvSpPr>
        <p:spPr>
          <a:xfrm>
            <a:off x="3918340" y="777491"/>
            <a:ext cx="934702" cy="276999"/>
          </a:xfrm>
          <a:prstGeom prst="rect">
            <a:avLst/>
          </a:prstGeom>
          <a:noFill/>
          <a:ln>
            <a:noFill/>
          </a:ln>
        </p:spPr>
        <p:txBody>
          <a:bodyPr wrap="square">
            <a:spAutoFit/>
          </a:bodyPr>
          <a:lstStyle/>
          <a:p>
            <a:pPr algn="ctr" defTabSz="352476">
              <a:defRPr/>
            </a:pPr>
            <a:r>
              <a:rPr lang="ja-JP" altLang="en-US" sz="1200" b="1" spc="259" dirty="0">
                <a:solidFill>
                  <a:schemeClr val="accent1">
                    <a:lumMod val="60000"/>
                    <a:lumOff val="40000"/>
                  </a:schemeClr>
                </a:solidFill>
                <a:effectLst>
                  <a:glow rad="101600">
                    <a:prstClr val="white">
                      <a:alpha val="60000"/>
                    </a:prstClr>
                  </a:glow>
                </a:effectLst>
                <a:latin typeface="HG丸ｺﾞｼｯｸM-PRO" panose="020F0600000000000000" pitchFamily="50" charset="-128"/>
                <a:ea typeface="HG丸ｺﾞｼｯｸM-PRO" panose="020F0600000000000000" pitchFamily="50" charset="-128"/>
              </a:rPr>
              <a:t>かつよう</a:t>
            </a:r>
          </a:p>
        </p:txBody>
      </p:sp>
      <p:sp>
        <p:nvSpPr>
          <p:cNvPr id="20" name="テキスト ボックス 19">
            <a:extLst>
              <a:ext uri="{FF2B5EF4-FFF2-40B4-BE49-F238E27FC236}">
                <a16:creationId xmlns:a16="http://schemas.microsoft.com/office/drawing/2014/main" id="{2C320586-6118-175C-0C05-4A3AA3BB6336}"/>
              </a:ext>
            </a:extLst>
          </p:cNvPr>
          <p:cNvSpPr txBox="1"/>
          <p:nvPr/>
        </p:nvSpPr>
        <p:spPr>
          <a:xfrm>
            <a:off x="100227" y="36576"/>
            <a:ext cx="1312278" cy="276999"/>
          </a:xfrm>
          <a:prstGeom prst="rect">
            <a:avLst/>
          </a:prstGeom>
          <a:noFill/>
          <a:ln>
            <a:noFill/>
          </a:ln>
        </p:spPr>
        <p:txBody>
          <a:bodyPr wrap="square">
            <a:spAutoFit/>
          </a:bodyPr>
          <a:lstStyle/>
          <a:p>
            <a:pPr algn="ctr" defTabSz="352476">
              <a:defRPr/>
            </a:pPr>
            <a:r>
              <a:rPr lang="ja-JP" altLang="en-US" sz="1200" b="1" spc="259" dirty="0">
                <a:solidFill>
                  <a:srgbClr val="0070C0"/>
                </a:solidFill>
                <a:effectLst>
                  <a:glow rad="101600">
                    <a:prstClr val="white">
                      <a:alpha val="60000"/>
                    </a:prstClr>
                  </a:glow>
                </a:effectLst>
                <a:latin typeface="HG丸ｺﾞｼｯｸM-PRO" panose="020F0600000000000000" pitchFamily="50" charset="-128"/>
                <a:ea typeface="HG丸ｺﾞｼｯｸM-PRO" panose="020F0600000000000000" pitchFamily="50" charset="-128"/>
              </a:rPr>
              <a:t>お お あ め</a:t>
            </a:r>
          </a:p>
        </p:txBody>
      </p:sp>
      <p:sp>
        <p:nvSpPr>
          <p:cNvPr id="22" name="テキスト ボックス 21">
            <a:extLst>
              <a:ext uri="{FF2B5EF4-FFF2-40B4-BE49-F238E27FC236}">
                <a16:creationId xmlns:a16="http://schemas.microsoft.com/office/drawing/2014/main" id="{478E71BF-BDC1-0D3F-F982-2431A101E3D1}"/>
              </a:ext>
            </a:extLst>
          </p:cNvPr>
          <p:cNvSpPr txBox="1"/>
          <p:nvPr/>
        </p:nvSpPr>
        <p:spPr>
          <a:xfrm>
            <a:off x="3923716" y="0"/>
            <a:ext cx="207840" cy="276999"/>
          </a:xfrm>
          <a:prstGeom prst="rect">
            <a:avLst/>
          </a:prstGeom>
          <a:noFill/>
          <a:ln>
            <a:noFill/>
          </a:ln>
        </p:spPr>
        <p:txBody>
          <a:bodyPr wrap="square">
            <a:spAutoFit/>
          </a:bodyPr>
          <a:lstStyle/>
          <a:p>
            <a:pPr algn="ctr" defTabSz="352476">
              <a:defRPr/>
            </a:pPr>
            <a:r>
              <a:rPr lang="ja-JP" altLang="en-US" sz="1200" b="1" spc="259" dirty="0">
                <a:solidFill>
                  <a:srgbClr val="0070C0"/>
                </a:solidFill>
                <a:effectLst>
                  <a:glow rad="101600">
                    <a:prstClr val="white">
                      <a:alpha val="60000"/>
                    </a:prstClr>
                  </a:glow>
                </a:effectLst>
                <a:latin typeface="HG丸ｺﾞｼｯｸM-PRO" panose="020F0600000000000000" pitchFamily="50" charset="-128"/>
                <a:ea typeface="HG丸ｺﾞｼｯｸM-PRO" panose="020F0600000000000000" pitchFamily="50" charset="-128"/>
              </a:rPr>
              <a:t>み</a:t>
            </a:r>
          </a:p>
        </p:txBody>
      </p:sp>
      <p:sp>
        <p:nvSpPr>
          <p:cNvPr id="24" name="テキスト ボックス 23">
            <a:extLst>
              <a:ext uri="{FF2B5EF4-FFF2-40B4-BE49-F238E27FC236}">
                <a16:creationId xmlns:a16="http://schemas.microsoft.com/office/drawing/2014/main" id="{F23C353E-42FC-8C81-4732-277DB9A2A8D0}"/>
              </a:ext>
            </a:extLst>
          </p:cNvPr>
          <p:cNvSpPr txBox="1"/>
          <p:nvPr/>
        </p:nvSpPr>
        <p:spPr>
          <a:xfrm>
            <a:off x="4735419" y="0"/>
            <a:ext cx="597404" cy="276999"/>
          </a:xfrm>
          <a:prstGeom prst="rect">
            <a:avLst/>
          </a:prstGeom>
          <a:noFill/>
          <a:ln>
            <a:noFill/>
          </a:ln>
        </p:spPr>
        <p:txBody>
          <a:bodyPr wrap="square">
            <a:spAutoFit/>
          </a:bodyPr>
          <a:lstStyle/>
          <a:p>
            <a:pPr algn="ctr" defTabSz="352476">
              <a:defRPr/>
            </a:pPr>
            <a:r>
              <a:rPr lang="ja-JP" altLang="en-US" sz="1200" b="1" spc="259" dirty="0">
                <a:solidFill>
                  <a:srgbClr val="0070C0"/>
                </a:solidFill>
                <a:effectLst>
                  <a:glow rad="101600">
                    <a:prstClr val="white">
                      <a:alpha val="60000"/>
                    </a:prstClr>
                  </a:glow>
                </a:effectLst>
                <a:latin typeface="HG丸ｺﾞｼｯｸM-PRO" panose="020F0600000000000000" pitchFamily="50" charset="-128"/>
                <a:ea typeface="HG丸ｺﾞｼｯｸM-PRO" panose="020F0600000000000000" pitchFamily="50" charset="-128"/>
              </a:rPr>
              <a:t>まも</a:t>
            </a:r>
          </a:p>
        </p:txBody>
      </p:sp>
    </p:spTree>
    <p:extLst>
      <p:ext uri="{BB962C8B-B14F-4D97-AF65-F5344CB8AC3E}">
        <p14:creationId xmlns:p14="http://schemas.microsoft.com/office/powerpoint/2010/main" val="4174740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DF3E8"/>
        </a:solidFill>
        <a:effectLst/>
      </p:bgPr>
    </p:bg>
    <p:spTree>
      <p:nvGrpSpPr>
        <p:cNvPr id="1" name="">
          <a:extLst>
            <a:ext uri="{FF2B5EF4-FFF2-40B4-BE49-F238E27FC236}">
              <a16:creationId xmlns:a16="http://schemas.microsoft.com/office/drawing/2014/main" id="{FCF5EA85-37ED-DE63-27F4-9D2972E89EBF}"/>
            </a:ext>
          </a:extLst>
        </p:cNvPr>
        <p:cNvGrpSpPr/>
        <p:nvPr/>
      </p:nvGrpSpPr>
      <p:grpSpPr>
        <a:xfrm>
          <a:off x="0" y="0"/>
          <a:ext cx="0" cy="0"/>
          <a:chOff x="0" y="0"/>
          <a:chExt cx="0" cy="0"/>
        </a:xfrm>
      </p:grpSpPr>
      <p:sp>
        <p:nvSpPr>
          <p:cNvPr id="1028" name="吹き出し: 角を丸めた四角形 1027">
            <a:extLst>
              <a:ext uri="{FF2B5EF4-FFF2-40B4-BE49-F238E27FC236}">
                <a16:creationId xmlns:a16="http://schemas.microsoft.com/office/drawing/2014/main" id="{9305B6E3-490B-D1A8-DBD3-E4BA951E8C76}"/>
              </a:ext>
            </a:extLst>
          </p:cNvPr>
          <p:cNvSpPr/>
          <p:nvPr/>
        </p:nvSpPr>
        <p:spPr>
          <a:xfrm>
            <a:off x="243685" y="1572218"/>
            <a:ext cx="4551809" cy="1110609"/>
          </a:xfrm>
          <a:prstGeom prst="wedgeRoundRectCallout">
            <a:avLst>
              <a:gd name="adj1" fmla="val 57994"/>
              <a:gd name="adj2" fmla="val -5579"/>
              <a:gd name="adj3" fmla="val 166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86822">
              <a:defRPr/>
            </a:pPr>
            <a:endParaRPr kumimoji="1" lang="ja-JP" altLang="en-US" sz="2400">
              <a:solidFill>
                <a:prstClr val="white"/>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D449256F-4571-97E0-67B6-B361644A9E69}"/>
              </a:ext>
            </a:extLst>
          </p:cNvPr>
          <p:cNvSpPr/>
          <p:nvPr/>
        </p:nvSpPr>
        <p:spPr>
          <a:xfrm>
            <a:off x="1790472" y="4330391"/>
            <a:ext cx="2484183" cy="341104"/>
          </a:xfrm>
          <a:prstGeom prst="rect">
            <a:avLst/>
          </a:prstGeom>
          <a:noFill/>
          <a:ln w="28575">
            <a:noFill/>
          </a:ln>
        </p:spPr>
        <p:txBody>
          <a:bodyPr wrap="square" tIns="0" bIns="0" anchor="b" anchorCtr="0">
            <a:noAutofit/>
          </a:bodyPr>
          <a:lstStyle/>
          <a:p>
            <a:pPr defTabSz="352476">
              <a:defRPr/>
            </a:pPr>
            <a:r>
              <a:rPr lang="ja-JP" altLang="en-US" sz="2000" b="1" dirty="0">
                <a:solidFill>
                  <a:srgbClr val="9BBB59">
                    <a:lumMod val="50000"/>
                  </a:srgbClr>
                </a:solidFill>
                <a:latin typeface="BIZ UDPゴシック" panose="020B0400000000000000" pitchFamily="50" charset="-128"/>
                <a:ea typeface="BIZ UDPゴシック" panose="020B0400000000000000" pitchFamily="50" charset="-128"/>
              </a:rPr>
              <a:t>レベル２注意報</a:t>
            </a:r>
            <a:endParaRPr lang="en-US" altLang="ja-JP" sz="2000" b="1" dirty="0">
              <a:solidFill>
                <a:srgbClr val="9BBB59">
                  <a:lumMod val="50000"/>
                </a:srgbClr>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F4680594-5243-F073-2386-82DC1230025D}"/>
              </a:ext>
            </a:extLst>
          </p:cNvPr>
          <p:cNvSpPr txBox="1"/>
          <p:nvPr/>
        </p:nvSpPr>
        <p:spPr>
          <a:xfrm>
            <a:off x="2805876" y="4213723"/>
            <a:ext cx="1563854" cy="230832"/>
          </a:xfrm>
          <a:prstGeom prst="rect">
            <a:avLst/>
          </a:prstGeom>
          <a:noFill/>
          <a:ln>
            <a:noFill/>
          </a:ln>
        </p:spPr>
        <p:txBody>
          <a:bodyPr wrap="square">
            <a:spAutoFit/>
          </a:bodyPr>
          <a:lstStyle/>
          <a:p>
            <a:pPr defTabSz="352476">
              <a:defRPr/>
            </a:pPr>
            <a:r>
              <a:rPr lang="ja-JP" altLang="en-US" sz="900" b="1" dirty="0">
                <a:solidFill>
                  <a:srgbClr val="9BBB59">
                    <a:lumMod val="50000"/>
                  </a:srgbClr>
                </a:solidFill>
                <a:latin typeface="BIZ UDPゴシック" panose="020B0400000000000000" pitchFamily="50" charset="-128"/>
                <a:ea typeface="BIZ UDPゴシック" panose="020B0400000000000000" pitchFamily="50" charset="-128"/>
              </a:rPr>
              <a:t>ちゅういほう</a:t>
            </a:r>
          </a:p>
        </p:txBody>
      </p:sp>
      <p:sp>
        <p:nvSpPr>
          <p:cNvPr id="33" name="二等辺三角形 32">
            <a:extLst>
              <a:ext uri="{FF2B5EF4-FFF2-40B4-BE49-F238E27FC236}">
                <a16:creationId xmlns:a16="http://schemas.microsoft.com/office/drawing/2014/main" id="{C28ADC7D-8952-F389-E7B1-71982EDC9DB3}"/>
              </a:ext>
            </a:extLst>
          </p:cNvPr>
          <p:cNvSpPr/>
          <p:nvPr/>
        </p:nvSpPr>
        <p:spPr>
          <a:xfrm rot="10800000">
            <a:off x="2206671" y="6822538"/>
            <a:ext cx="473049" cy="16623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59749" tIns="79879" rIns="159749" bIns="79879" rtlCol="0" anchor="ctr">
            <a:noAutofit/>
          </a:bodyPr>
          <a:lstStyle/>
          <a:p>
            <a:pPr algn="ctr" defTabSz="986822">
              <a:defRPr/>
            </a:pPr>
            <a:endParaRPr kumimoji="1" lang="ja-JP" altLang="en-US" sz="700">
              <a:solidFill>
                <a:prstClr val="white"/>
              </a:solidFill>
              <a:latin typeface="BIZ UDPゴシック" panose="020B0400000000000000" pitchFamily="50" charset="-128"/>
              <a:ea typeface="BIZ UDPゴシック" panose="020B0400000000000000" pitchFamily="50" charset="-128"/>
            </a:endParaRPr>
          </a:p>
        </p:txBody>
      </p:sp>
      <p:sp>
        <p:nvSpPr>
          <p:cNvPr id="328" name="テキスト ボックス 327">
            <a:extLst>
              <a:ext uri="{FF2B5EF4-FFF2-40B4-BE49-F238E27FC236}">
                <a16:creationId xmlns:a16="http://schemas.microsoft.com/office/drawing/2014/main" id="{62670FA7-6390-CEA0-C45B-AEF184A72CF3}"/>
              </a:ext>
            </a:extLst>
          </p:cNvPr>
          <p:cNvSpPr txBox="1"/>
          <p:nvPr/>
        </p:nvSpPr>
        <p:spPr>
          <a:xfrm>
            <a:off x="243686" y="1722042"/>
            <a:ext cx="4493738" cy="823302"/>
          </a:xfrm>
          <a:prstGeom prst="rect">
            <a:avLst/>
          </a:prstGeom>
          <a:noFill/>
          <a:ln>
            <a:noFill/>
          </a:ln>
        </p:spPr>
        <p:txBody>
          <a:bodyPr wrap="square" rtlCol="0">
            <a:spAutoFit/>
          </a:bodyPr>
          <a:lstStyle/>
          <a:p>
            <a:pPr defTabSz="986822">
              <a:lnSpc>
                <a:spcPts val="1900"/>
              </a:lnSpc>
              <a:defRPr/>
            </a:pPr>
            <a:r>
              <a:rPr kumimoji="1" lang="ja-JP" altLang="en-US" sz="1600" dirty="0">
                <a:solidFill>
                  <a:srgbClr val="9BBB59">
                    <a:lumMod val="50000"/>
                  </a:srgbClr>
                </a:solidFill>
                <a:latin typeface="BIZ UDPゴシック" panose="020B0400000000000000" pitchFamily="50" charset="-128"/>
                <a:ea typeface="BIZ UDPゴシック" panose="020B0400000000000000" pitchFamily="50" charset="-128"/>
                <a:cs typeface="源柔ゴシック等幅 Bold" panose="020B0609020203020207" pitchFamily="49" charset="-128"/>
              </a:rPr>
              <a:t>「はんらん」・ 「大雨」 ・ 「土砂災害」・「高潮」の</a:t>
            </a:r>
            <a:endParaRPr kumimoji="1" lang="en-US" altLang="ja-JP" sz="1600" dirty="0">
              <a:solidFill>
                <a:srgbClr val="9BBB59">
                  <a:lumMod val="50000"/>
                </a:srgbClr>
              </a:solidFill>
              <a:latin typeface="BIZ UDPゴシック" panose="020B0400000000000000" pitchFamily="50" charset="-128"/>
              <a:ea typeface="BIZ UDPゴシック" panose="020B0400000000000000" pitchFamily="50" charset="-128"/>
              <a:cs typeface="源柔ゴシック等幅 Bold" panose="020B0609020203020207" pitchFamily="49" charset="-128"/>
            </a:endParaRPr>
          </a:p>
          <a:p>
            <a:pPr defTabSz="986822">
              <a:lnSpc>
                <a:spcPts val="1900"/>
              </a:lnSpc>
              <a:defRPr/>
            </a:pPr>
            <a:endParaRPr kumimoji="1" lang="en-US" altLang="ja-JP" sz="1600" dirty="0">
              <a:solidFill>
                <a:srgbClr val="9BBB59">
                  <a:lumMod val="50000"/>
                </a:srgbClr>
              </a:solidFill>
              <a:latin typeface="BIZ UDPゴシック" panose="020B0400000000000000" pitchFamily="50" charset="-128"/>
              <a:ea typeface="BIZ UDPゴシック" panose="020B0400000000000000" pitchFamily="50" charset="-128"/>
              <a:cs typeface="源柔ゴシック等幅 Bold" panose="020B0609020203020207" pitchFamily="49" charset="-128"/>
            </a:endParaRPr>
          </a:p>
          <a:p>
            <a:pPr defTabSz="986822">
              <a:lnSpc>
                <a:spcPts val="1900"/>
              </a:lnSpc>
              <a:defRPr/>
            </a:pPr>
            <a:r>
              <a:rPr kumimoji="1" lang="ja-JP" altLang="en-US" sz="1600" dirty="0">
                <a:solidFill>
                  <a:srgbClr val="9BBB59">
                    <a:lumMod val="50000"/>
                  </a:srgbClr>
                </a:solidFill>
                <a:latin typeface="BIZ UDPゴシック" panose="020B0400000000000000" pitchFamily="50" charset="-128"/>
                <a:ea typeface="BIZ UDPゴシック" panose="020B0400000000000000" pitchFamily="50" charset="-128"/>
                <a:cs typeface="源柔ゴシック等幅 Bold" panose="020B0609020203020207" pitchFamily="49" charset="-128"/>
              </a:rPr>
              <a:t>情報は、</a:t>
            </a:r>
            <a:r>
              <a:rPr kumimoji="1" lang="ja-JP" altLang="en-US" sz="2800" u="sng" dirty="0">
                <a:solidFill>
                  <a:srgbClr val="C00000"/>
                </a:solidFill>
                <a:latin typeface="BIZ UDPゴシック" panose="020B0400000000000000" pitchFamily="50" charset="-128"/>
                <a:ea typeface="BIZ UDPゴシック" panose="020B0400000000000000" pitchFamily="50" charset="-128"/>
                <a:cs typeface="源柔ゴシック等幅 Bold" panose="020B0609020203020207" pitchFamily="49" charset="-128"/>
              </a:rPr>
              <a:t>色</a:t>
            </a:r>
            <a:r>
              <a:rPr kumimoji="1" lang="ja-JP" altLang="en-US" sz="1600" dirty="0">
                <a:solidFill>
                  <a:srgbClr val="9BBB59">
                    <a:lumMod val="50000"/>
                  </a:srgbClr>
                </a:solidFill>
                <a:latin typeface="BIZ UDPゴシック" panose="020B0400000000000000" pitchFamily="50" charset="-128"/>
                <a:ea typeface="BIZ UDPゴシック" panose="020B0400000000000000" pitchFamily="50" charset="-128"/>
                <a:cs typeface="源柔ゴシック等幅 Bold" panose="020B0609020203020207" pitchFamily="49" charset="-128"/>
              </a:rPr>
              <a:t>や</a:t>
            </a:r>
            <a:r>
              <a:rPr kumimoji="1" lang="ja-JP" altLang="en-US" sz="2800" u="sng" dirty="0">
                <a:solidFill>
                  <a:srgbClr val="C00000"/>
                </a:solidFill>
                <a:latin typeface="BIZ UDPゴシック" panose="020B0400000000000000" pitchFamily="50" charset="-128"/>
                <a:ea typeface="BIZ UDPゴシック" panose="020B0400000000000000" pitchFamily="50" charset="-128"/>
                <a:cs typeface="源柔ゴシック等幅 Bold" panose="020B0609020203020207" pitchFamily="49" charset="-128"/>
              </a:rPr>
              <a:t>レベル</a:t>
            </a:r>
            <a:r>
              <a:rPr kumimoji="1" lang="ja-JP" altLang="en-US" sz="1600" dirty="0">
                <a:solidFill>
                  <a:srgbClr val="9BBB59">
                    <a:lumMod val="50000"/>
                  </a:srgbClr>
                </a:solidFill>
                <a:latin typeface="BIZ UDPゴシック" panose="020B0400000000000000" pitchFamily="50" charset="-128"/>
                <a:ea typeface="BIZ UDPゴシック" panose="020B0400000000000000" pitchFamily="50" charset="-128"/>
                <a:cs typeface="源柔ゴシック等幅 Bold" panose="020B0609020203020207" pitchFamily="49" charset="-128"/>
              </a:rPr>
              <a:t>で危険度がわかります。</a:t>
            </a:r>
            <a:endParaRPr kumimoji="1" lang="en-US" altLang="ja-JP" sz="1600" dirty="0">
              <a:solidFill>
                <a:srgbClr val="9BBB59">
                  <a:lumMod val="50000"/>
                </a:srgbClr>
              </a:solidFill>
              <a:latin typeface="BIZ UDPゴシック" panose="020B0400000000000000" pitchFamily="50" charset="-128"/>
              <a:ea typeface="BIZ UDPゴシック" panose="020B0400000000000000" pitchFamily="50" charset="-128"/>
              <a:cs typeface="源柔ゴシック等幅 Bold" panose="020B0609020203020207" pitchFamily="49" charset="-128"/>
            </a:endParaRPr>
          </a:p>
        </p:txBody>
      </p:sp>
      <p:sp>
        <p:nvSpPr>
          <p:cNvPr id="329" name="テキスト ボックス 328">
            <a:extLst>
              <a:ext uri="{FF2B5EF4-FFF2-40B4-BE49-F238E27FC236}">
                <a16:creationId xmlns:a16="http://schemas.microsoft.com/office/drawing/2014/main" id="{C9A4A18E-6F38-0FE9-2368-46CC5737D416}"/>
              </a:ext>
            </a:extLst>
          </p:cNvPr>
          <p:cNvSpPr txBox="1"/>
          <p:nvPr/>
        </p:nvSpPr>
        <p:spPr>
          <a:xfrm>
            <a:off x="1453442" y="1596923"/>
            <a:ext cx="853770" cy="246221"/>
          </a:xfrm>
          <a:prstGeom prst="rect">
            <a:avLst/>
          </a:prstGeom>
          <a:noFill/>
          <a:ln>
            <a:noFill/>
          </a:ln>
        </p:spPr>
        <p:txBody>
          <a:bodyPr wrap="square">
            <a:spAutoFit/>
          </a:bodyPr>
          <a:lstStyle/>
          <a:p>
            <a:pPr defTabSz="352476">
              <a:defRPr/>
            </a:pPr>
            <a:r>
              <a:rPr lang="ja-JP" altLang="en-US" sz="1000" b="1" dirty="0">
                <a:solidFill>
                  <a:srgbClr val="9BBB59">
                    <a:lumMod val="50000"/>
                  </a:srgbClr>
                </a:solidFill>
                <a:latin typeface="BIZ UDPゴシック" panose="020B0400000000000000" pitchFamily="50" charset="-128"/>
                <a:ea typeface="BIZ UDPゴシック" panose="020B0400000000000000" pitchFamily="50" charset="-128"/>
              </a:rPr>
              <a:t>おおあめ　</a:t>
            </a:r>
          </a:p>
        </p:txBody>
      </p:sp>
      <p:sp>
        <p:nvSpPr>
          <p:cNvPr id="69" name="正方形/長方形 68">
            <a:extLst>
              <a:ext uri="{FF2B5EF4-FFF2-40B4-BE49-F238E27FC236}">
                <a16:creationId xmlns:a16="http://schemas.microsoft.com/office/drawing/2014/main" id="{8BBF066B-ABD5-70DD-D555-4AA9861CE643}"/>
              </a:ext>
            </a:extLst>
          </p:cNvPr>
          <p:cNvSpPr/>
          <p:nvPr/>
        </p:nvSpPr>
        <p:spPr>
          <a:xfrm>
            <a:off x="1793682" y="2985079"/>
            <a:ext cx="3561005" cy="410310"/>
          </a:xfrm>
          <a:prstGeom prst="rect">
            <a:avLst/>
          </a:prstGeom>
          <a:noFill/>
          <a:ln w="9525">
            <a:noFill/>
          </a:ln>
        </p:spPr>
        <p:txBody>
          <a:bodyPr wrap="square" tIns="0" bIns="3886" anchor="b" anchorCtr="0">
            <a:noAutofit/>
          </a:bodyPr>
          <a:lstStyle/>
          <a:p>
            <a:pPr defTabSz="352476">
              <a:defRPr/>
            </a:pPr>
            <a:r>
              <a:rPr lang="ja-JP" altLang="en-US" sz="2000" b="1" dirty="0">
                <a:solidFill>
                  <a:srgbClr val="9BBB59">
                    <a:lumMod val="50000"/>
                  </a:srgbClr>
                </a:solidFill>
                <a:latin typeface="BIZ UDPゴシック" panose="020B0400000000000000" pitchFamily="50" charset="-128"/>
                <a:ea typeface="BIZ UDPゴシック" panose="020B0400000000000000" pitchFamily="50" charset="-128"/>
              </a:rPr>
              <a:t>レベル１早期注意情報</a:t>
            </a:r>
            <a:endParaRPr lang="en-US" altLang="ja-JP" sz="2000" b="1" dirty="0">
              <a:solidFill>
                <a:srgbClr val="9BBB59">
                  <a:lumMod val="50000"/>
                </a:srgbClr>
              </a:solidFill>
              <a:latin typeface="BIZ UDPゴシック" panose="020B0400000000000000" pitchFamily="50" charset="-128"/>
              <a:ea typeface="BIZ UDPゴシック" panose="020B0400000000000000" pitchFamily="50" charset="-128"/>
            </a:endParaRPr>
          </a:p>
        </p:txBody>
      </p:sp>
      <p:sp>
        <p:nvSpPr>
          <p:cNvPr id="72" name="二等辺三角形 71">
            <a:extLst>
              <a:ext uri="{FF2B5EF4-FFF2-40B4-BE49-F238E27FC236}">
                <a16:creationId xmlns:a16="http://schemas.microsoft.com/office/drawing/2014/main" id="{82C5B214-CF7E-442C-46C4-1B5DCA9446F7}"/>
              </a:ext>
            </a:extLst>
          </p:cNvPr>
          <p:cNvSpPr/>
          <p:nvPr/>
        </p:nvSpPr>
        <p:spPr>
          <a:xfrm rot="10800000">
            <a:off x="2220303" y="4038552"/>
            <a:ext cx="473049" cy="16623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59749" tIns="79879" rIns="159749" bIns="79879" rtlCol="0" anchor="ctr">
            <a:noAutofit/>
          </a:bodyPr>
          <a:lstStyle/>
          <a:p>
            <a:pPr algn="ctr" defTabSz="986822">
              <a:defRPr/>
            </a:pPr>
            <a:endParaRPr kumimoji="1" lang="ja-JP" altLang="en-US" sz="700">
              <a:solidFill>
                <a:prstClr val="white"/>
              </a:solidFill>
              <a:latin typeface="BIZ UDPゴシック" panose="020B0400000000000000" pitchFamily="50" charset="-128"/>
              <a:ea typeface="BIZ UDPゴシック" panose="020B0400000000000000" pitchFamily="50" charset="-128"/>
            </a:endParaRPr>
          </a:p>
        </p:txBody>
      </p:sp>
      <p:sp>
        <p:nvSpPr>
          <p:cNvPr id="86" name="テキスト ボックス 85">
            <a:extLst>
              <a:ext uri="{FF2B5EF4-FFF2-40B4-BE49-F238E27FC236}">
                <a16:creationId xmlns:a16="http://schemas.microsoft.com/office/drawing/2014/main" id="{0EA47899-C08A-E05F-BC90-E7CB9B1DF260}"/>
              </a:ext>
            </a:extLst>
          </p:cNvPr>
          <p:cNvSpPr txBox="1"/>
          <p:nvPr/>
        </p:nvSpPr>
        <p:spPr>
          <a:xfrm>
            <a:off x="2748403" y="2921729"/>
            <a:ext cx="2321476" cy="230832"/>
          </a:xfrm>
          <a:prstGeom prst="rect">
            <a:avLst/>
          </a:prstGeom>
          <a:noFill/>
          <a:ln>
            <a:noFill/>
          </a:ln>
        </p:spPr>
        <p:txBody>
          <a:bodyPr vert="horz" wrap="square" rtlCol="0">
            <a:spAutoFit/>
            <a:scene3d>
              <a:camera prst="orthographicFront"/>
              <a:lightRig rig="threePt" dir="t"/>
            </a:scene3d>
            <a:flatTx/>
          </a:bodyPr>
          <a:lstStyle/>
          <a:p>
            <a:pPr defTabSz="986822">
              <a:defRPr/>
            </a:pPr>
            <a:r>
              <a:rPr kumimoji="1" lang="ja-JP" altLang="en-US" sz="900" b="1" spc="76" dirty="0">
                <a:ln w="12700">
                  <a:noFill/>
                </a:ln>
                <a:solidFill>
                  <a:srgbClr val="4F6228"/>
                </a:solidFill>
                <a:latin typeface="BIZ UDPゴシック" panose="020B0400000000000000" pitchFamily="50" charset="-128"/>
                <a:ea typeface="BIZ UDPゴシック" panose="020B0400000000000000" pitchFamily="50" charset="-128"/>
              </a:rPr>
              <a:t>そうきちゅういじょうほう</a:t>
            </a:r>
          </a:p>
        </p:txBody>
      </p:sp>
      <p:sp>
        <p:nvSpPr>
          <p:cNvPr id="66" name="テキスト ボックス 65">
            <a:extLst>
              <a:ext uri="{FF2B5EF4-FFF2-40B4-BE49-F238E27FC236}">
                <a16:creationId xmlns:a16="http://schemas.microsoft.com/office/drawing/2014/main" id="{BE1C3B45-EC21-F96D-99B4-9D7DDCE4AD31}"/>
              </a:ext>
            </a:extLst>
          </p:cNvPr>
          <p:cNvSpPr txBox="1"/>
          <p:nvPr/>
        </p:nvSpPr>
        <p:spPr>
          <a:xfrm>
            <a:off x="2805876" y="2055198"/>
            <a:ext cx="1196547" cy="246221"/>
          </a:xfrm>
          <a:prstGeom prst="rect">
            <a:avLst/>
          </a:prstGeom>
          <a:noFill/>
          <a:ln>
            <a:noFill/>
          </a:ln>
        </p:spPr>
        <p:txBody>
          <a:bodyPr wrap="square">
            <a:spAutoFit/>
          </a:bodyPr>
          <a:lstStyle/>
          <a:p>
            <a:pPr defTabSz="352476">
              <a:defRPr/>
            </a:pPr>
            <a:r>
              <a:rPr lang="ja-JP" altLang="en-US" sz="1000" b="1" dirty="0">
                <a:solidFill>
                  <a:srgbClr val="9BBB59">
                    <a:lumMod val="50000"/>
                  </a:srgbClr>
                </a:solidFill>
                <a:latin typeface="BIZ UDPゴシック" panose="020B0400000000000000" pitchFamily="50" charset="-128"/>
                <a:ea typeface="BIZ UDPゴシック" panose="020B0400000000000000" pitchFamily="50" charset="-128"/>
              </a:rPr>
              <a:t>きけんど </a:t>
            </a:r>
          </a:p>
        </p:txBody>
      </p:sp>
      <p:sp>
        <p:nvSpPr>
          <p:cNvPr id="1069" name="正方形/長方形 1068">
            <a:extLst>
              <a:ext uri="{FF2B5EF4-FFF2-40B4-BE49-F238E27FC236}">
                <a16:creationId xmlns:a16="http://schemas.microsoft.com/office/drawing/2014/main" id="{11304077-B2AE-4B7D-538D-A1ED7F09CC0E}"/>
              </a:ext>
            </a:extLst>
          </p:cNvPr>
          <p:cNvSpPr/>
          <p:nvPr/>
        </p:nvSpPr>
        <p:spPr>
          <a:xfrm>
            <a:off x="243685" y="360266"/>
            <a:ext cx="7036088" cy="1128604"/>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36000" rtlCol="0" anchor="ctr"/>
          <a:lstStyle/>
          <a:p>
            <a:pPr algn="ctr" defTabSz="986822">
              <a:defRPr/>
            </a:pPr>
            <a:endParaRPr kumimoji="1" lang="ja-JP" altLang="en-US" sz="2400">
              <a:solidFill>
                <a:prstClr val="white"/>
              </a:solidFill>
              <a:latin typeface="BIZ UDPゴシック" panose="020B0400000000000000" pitchFamily="50" charset="-128"/>
              <a:ea typeface="BIZ UDPゴシック" panose="020B0400000000000000" pitchFamily="50" charset="-128"/>
            </a:endParaRPr>
          </a:p>
        </p:txBody>
      </p:sp>
      <p:sp>
        <p:nvSpPr>
          <p:cNvPr id="1077" name="正方形/長方形 1076">
            <a:extLst>
              <a:ext uri="{FF2B5EF4-FFF2-40B4-BE49-F238E27FC236}">
                <a16:creationId xmlns:a16="http://schemas.microsoft.com/office/drawing/2014/main" id="{11A3B349-B4B5-5EAC-5D8D-A547EE8CE130}"/>
              </a:ext>
            </a:extLst>
          </p:cNvPr>
          <p:cNvSpPr/>
          <p:nvPr/>
        </p:nvSpPr>
        <p:spPr>
          <a:xfrm>
            <a:off x="311518" y="942124"/>
            <a:ext cx="7513969" cy="30071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prstMaterial="matte">
              <a:contourClr>
                <a:schemeClr val="accent6">
                  <a:shade val="73000"/>
                </a:schemeClr>
              </a:contourClr>
            </a:sp3d>
          </a:bodyPr>
          <a:lstStyle/>
          <a:p>
            <a:pPr defTabSz="986822">
              <a:lnSpc>
                <a:spcPts val="2800"/>
              </a:lnSpc>
              <a:defRPr/>
            </a:pPr>
            <a:r>
              <a:rPr kumimoji="1" lang="ja-JP" altLang="en-US" sz="3600" b="1" dirty="0">
                <a:ln w="1143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5400" b="1" dirty="0">
                <a:ln w="1143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rPr>
              <a:t>５つ</a:t>
            </a:r>
            <a:r>
              <a:rPr kumimoji="1" lang="ja-JP" altLang="en-US" sz="2800" b="1" dirty="0">
                <a:ln w="1143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rPr>
              <a:t>の危険度と情報の種類</a:t>
            </a:r>
            <a:endParaRPr kumimoji="1" lang="ja-JP" altLang="en-US" sz="3600" b="1" dirty="0">
              <a:ln w="1143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36" name="二等辺三角形 135">
            <a:extLst>
              <a:ext uri="{FF2B5EF4-FFF2-40B4-BE49-F238E27FC236}">
                <a16:creationId xmlns:a16="http://schemas.microsoft.com/office/drawing/2014/main" id="{E8E17E3D-6FA9-7148-A361-1D0945D85177}"/>
              </a:ext>
            </a:extLst>
          </p:cNvPr>
          <p:cNvSpPr/>
          <p:nvPr/>
        </p:nvSpPr>
        <p:spPr>
          <a:xfrm rot="10800000">
            <a:off x="2220303" y="8852984"/>
            <a:ext cx="473049" cy="16623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59749" tIns="79879" rIns="159749" bIns="79879" rtlCol="0" anchor="ctr">
            <a:noAutofit/>
          </a:bodyPr>
          <a:lstStyle/>
          <a:p>
            <a:pPr algn="ctr" defTabSz="986822">
              <a:defRPr/>
            </a:pPr>
            <a:endParaRPr kumimoji="1" lang="ja-JP" altLang="en-US" sz="700">
              <a:solidFill>
                <a:prstClr val="white"/>
              </a:solidFill>
              <a:latin typeface="BIZ UDPゴシック" panose="020B0400000000000000" pitchFamily="50" charset="-128"/>
              <a:ea typeface="BIZ UDPゴシック" panose="020B0400000000000000" pitchFamily="50" charset="-128"/>
            </a:endParaRPr>
          </a:p>
        </p:txBody>
      </p:sp>
      <p:sp>
        <p:nvSpPr>
          <p:cNvPr id="161" name="テキスト ボックス 160">
            <a:extLst>
              <a:ext uri="{FF2B5EF4-FFF2-40B4-BE49-F238E27FC236}">
                <a16:creationId xmlns:a16="http://schemas.microsoft.com/office/drawing/2014/main" id="{E42F8106-07FF-49A8-612A-3C7E26DA2345}"/>
              </a:ext>
            </a:extLst>
          </p:cNvPr>
          <p:cNvSpPr txBox="1"/>
          <p:nvPr/>
        </p:nvSpPr>
        <p:spPr>
          <a:xfrm>
            <a:off x="1794750" y="3427440"/>
            <a:ext cx="2452399" cy="437171"/>
          </a:xfrm>
          <a:prstGeom prst="rect">
            <a:avLst/>
          </a:prstGeom>
          <a:noFill/>
          <a:ln>
            <a:noFill/>
          </a:ln>
        </p:spPr>
        <p:txBody>
          <a:bodyPr wrap="square">
            <a:spAutoFit/>
          </a:bodyPr>
          <a:lstStyle/>
          <a:p>
            <a:pPr defTabSz="352476">
              <a:lnSpc>
                <a:spcPct val="150000"/>
              </a:lnSpc>
              <a:defRPr/>
            </a:pPr>
            <a:r>
              <a:rPr lang="ja-JP" altLang="en-US" sz="1400" b="1" dirty="0">
                <a:solidFill>
                  <a:prstClr val="black"/>
                </a:solidFill>
                <a:latin typeface="BIZ UDPゴシック" panose="020B0400000000000000" pitchFamily="50" charset="-128"/>
                <a:ea typeface="BIZ UDPゴシック" panose="020B0400000000000000" pitchFamily="50" charset="-128"/>
              </a:rPr>
              <a:t>今後の情報に注意しましょう</a:t>
            </a:r>
            <a:r>
              <a:rPr lang="ja-JP" altLang="en-US" b="1" dirty="0">
                <a:solidFill>
                  <a:prstClr val="black"/>
                </a:solidFill>
                <a:latin typeface="BIZ UDPゴシック" panose="020B0400000000000000" pitchFamily="50" charset="-128"/>
                <a:ea typeface="BIZ UDPゴシック" panose="020B0400000000000000" pitchFamily="50" charset="-128"/>
              </a:rPr>
              <a:t>。</a:t>
            </a:r>
          </a:p>
        </p:txBody>
      </p:sp>
      <p:sp>
        <p:nvSpPr>
          <p:cNvPr id="164" name="テキスト ボックス 163">
            <a:extLst>
              <a:ext uri="{FF2B5EF4-FFF2-40B4-BE49-F238E27FC236}">
                <a16:creationId xmlns:a16="http://schemas.microsoft.com/office/drawing/2014/main" id="{6620E65D-5BC6-2A32-77DF-7C7DB9063C4E}"/>
              </a:ext>
            </a:extLst>
          </p:cNvPr>
          <p:cNvSpPr txBox="1"/>
          <p:nvPr/>
        </p:nvSpPr>
        <p:spPr>
          <a:xfrm>
            <a:off x="1788062" y="4619004"/>
            <a:ext cx="3772838" cy="683713"/>
          </a:xfrm>
          <a:prstGeom prst="rect">
            <a:avLst/>
          </a:prstGeom>
          <a:noFill/>
          <a:ln>
            <a:noFill/>
          </a:ln>
        </p:spPr>
        <p:txBody>
          <a:bodyPr wrap="square">
            <a:spAutoFit/>
          </a:bodyPr>
          <a:lstStyle/>
          <a:p>
            <a:pPr defTabSz="352476">
              <a:lnSpc>
                <a:spcPct val="150000"/>
              </a:lnSpc>
              <a:defRPr/>
            </a:pPr>
            <a:r>
              <a:rPr lang="ja-JP" altLang="en-US" sz="1400" b="1" dirty="0">
                <a:solidFill>
                  <a:prstClr val="black"/>
                </a:solidFill>
                <a:latin typeface="BIZ UDPゴシック" panose="020B0400000000000000" pitchFamily="50" charset="-128"/>
                <a:ea typeface="BIZ UDPゴシック" panose="020B0400000000000000" pitchFamily="50" charset="-128"/>
              </a:rPr>
              <a:t>どんな危険があるか、どうやって逃げるかおうちの人と相談しましょう。</a:t>
            </a:r>
          </a:p>
        </p:txBody>
      </p:sp>
      <p:sp>
        <p:nvSpPr>
          <p:cNvPr id="27" name="正方形/長方形 26">
            <a:extLst>
              <a:ext uri="{FF2B5EF4-FFF2-40B4-BE49-F238E27FC236}">
                <a16:creationId xmlns:a16="http://schemas.microsoft.com/office/drawing/2014/main" id="{99AA1AA2-40CC-A644-E234-0E3D9C9DFC3A}"/>
              </a:ext>
            </a:extLst>
          </p:cNvPr>
          <p:cNvSpPr/>
          <p:nvPr/>
        </p:nvSpPr>
        <p:spPr>
          <a:xfrm>
            <a:off x="583715" y="7101715"/>
            <a:ext cx="1058183" cy="1185174"/>
          </a:xfrm>
          <a:prstGeom prst="rect">
            <a:avLst/>
          </a:prstGeom>
          <a:solidFill>
            <a:srgbClr val="AA00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86822">
              <a:defRPr/>
            </a:pPr>
            <a:endParaRPr kumimoji="1" lang="ja-JP" altLang="en-US" sz="2400">
              <a:solidFill>
                <a:prstClr val="white"/>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220965E6-7B8A-8463-009D-50962A9897C8}"/>
              </a:ext>
            </a:extLst>
          </p:cNvPr>
          <p:cNvSpPr/>
          <p:nvPr/>
        </p:nvSpPr>
        <p:spPr>
          <a:xfrm>
            <a:off x="1494522" y="7137665"/>
            <a:ext cx="2931713" cy="418907"/>
          </a:xfrm>
          <a:prstGeom prst="rect">
            <a:avLst/>
          </a:prstGeom>
          <a:noFill/>
          <a:ln w="28575">
            <a:noFill/>
          </a:ln>
        </p:spPr>
        <p:txBody>
          <a:bodyPr wrap="square" bIns="0" anchor="b" anchorCtr="0">
            <a:noAutofit/>
          </a:bodyPr>
          <a:lstStyle/>
          <a:p>
            <a:pPr algn="ctr" defTabSz="352476">
              <a:defRPr/>
            </a:pPr>
            <a:r>
              <a:rPr lang="ja-JP" altLang="en-US" sz="2000" b="1" dirty="0">
                <a:solidFill>
                  <a:prstClr val="white"/>
                </a:solidFill>
                <a:latin typeface="BIZ UDPゴシック" panose="020B0400000000000000" pitchFamily="50" charset="-128"/>
                <a:ea typeface="BIZ UDPゴシック" panose="020B0400000000000000" pitchFamily="50" charset="-128"/>
              </a:rPr>
              <a:t>レベル４危険警報</a:t>
            </a:r>
            <a:endParaRPr lang="en-US" altLang="ja-JP" sz="2000" b="1" dirty="0">
              <a:solidFill>
                <a:prstClr val="white"/>
              </a:solidFill>
              <a:latin typeface="BIZ UDPゴシック" panose="020B0400000000000000" pitchFamily="50" charset="-128"/>
              <a:ea typeface="BIZ UDPゴシック" panose="020B0400000000000000" pitchFamily="50" charset="-128"/>
            </a:endParaRPr>
          </a:p>
        </p:txBody>
      </p:sp>
      <p:sp>
        <p:nvSpPr>
          <p:cNvPr id="142" name="テキスト ボックス 141">
            <a:extLst>
              <a:ext uri="{FF2B5EF4-FFF2-40B4-BE49-F238E27FC236}">
                <a16:creationId xmlns:a16="http://schemas.microsoft.com/office/drawing/2014/main" id="{6EF06AA7-8093-AA28-A257-BDCCB7B674E5}"/>
              </a:ext>
            </a:extLst>
          </p:cNvPr>
          <p:cNvSpPr txBox="1"/>
          <p:nvPr/>
        </p:nvSpPr>
        <p:spPr>
          <a:xfrm>
            <a:off x="652008" y="7175522"/>
            <a:ext cx="916786" cy="858866"/>
          </a:xfrm>
          <a:prstGeom prst="rect">
            <a:avLst/>
          </a:prstGeom>
          <a:noFill/>
          <a:ln w="19050">
            <a:solidFill>
              <a:schemeClr val="bg1"/>
            </a:solidFill>
          </a:ln>
        </p:spPr>
        <p:txBody>
          <a:bodyPr wrap="square" tIns="180000" bIns="0">
            <a:spAutoFit/>
          </a:bodyPr>
          <a:lstStyle/>
          <a:p>
            <a:pPr algn="ctr" defTabSz="986822">
              <a:defRPr/>
            </a:pPr>
            <a:r>
              <a:rPr lang="ja-JP" altLang="en-US" sz="4400" b="1">
                <a:solidFill>
                  <a:prstClr val="white"/>
                </a:solidFill>
                <a:latin typeface="BIZ UDPゴシック" panose="020B0400000000000000" pitchFamily="50" charset="-128"/>
                <a:ea typeface="BIZ UDPゴシック" panose="020B0400000000000000" pitchFamily="50" charset="-128"/>
              </a:rPr>
              <a:t>紫</a:t>
            </a:r>
            <a:endParaRPr kumimoji="1" lang="ja-JP" altLang="en-US" sz="4400">
              <a:solidFill>
                <a:prstClr val="white"/>
              </a:solidFill>
              <a:latin typeface="BIZ UDPゴシック" panose="020B0400000000000000" pitchFamily="50" charset="-128"/>
              <a:ea typeface="BIZ UDPゴシック" panose="020B0400000000000000" pitchFamily="50" charset="-128"/>
            </a:endParaRPr>
          </a:p>
        </p:txBody>
      </p:sp>
      <p:sp>
        <p:nvSpPr>
          <p:cNvPr id="166" name="テキスト ボックス 165">
            <a:extLst>
              <a:ext uri="{FF2B5EF4-FFF2-40B4-BE49-F238E27FC236}">
                <a16:creationId xmlns:a16="http://schemas.microsoft.com/office/drawing/2014/main" id="{175F4765-E46C-5662-9E64-0ABE3242074C}"/>
              </a:ext>
            </a:extLst>
          </p:cNvPr>
          <p:cNvSpPr txBox="1"/>
          <p:nvPr/>
        </p:nvSpPr>
        <p:spPr>
          <a:xfrm>
            <a:off x="1805710" y="7575376"/>
            <a:ext cx="3189120" cy="683713"/>
          </a:xfrm>
          <a:prstGeom prst="rect">
            <a:avLst/>
          </a:prstGeom>
          <a:noFill/>
          <a:ln>
            <a:noFill/>
          </a:ln>
        </p:spPr>
        <p:txBody>
          <a:bodyPr wrap="square">
            <a:spAutoFit/>
          </a:bodyPr>
          <a:lstStyle/>
          <a:p>
            <a:pPr defTabSz="352476">
              <a:lnSpc>
                <a:spcPct val="150000"/>
              </a:lnSpc>
              <a:defRPr/>
            </a:pPr>
            <a:r>
              <a:rPr lang="ja-JP" altLang="en-US" sz="1400" b="1" dirty="0">
                <a:solidFill>
                  <a:prstClr val="white"/>
                </a:solidFill>
                <a:latin typeface="BIZ UDPゴシック" panose="020B0400000000000000" pitchFamily="50" charset="-128"/>
                <a:ea typeface="BIZ UDPゴシック" panose="020B0400000000000000" pitchFamily="50" charset="-128"/>
              </a:rPr>
              <a:t>災害が発生してもおかしくありません。</a:t>
            </a:r>
            <a:endParaRPr lang="en-US" altLang="ja-JP" sz="1400" b="1" dirty="0">
              <a:solidFill>
                <a:prstClr val="white"/>
              </a:solidFill>
              <a:latin typeface="BIZ UDPゴシック" panose="020B0400000000000000" pitchFamily="50" charset="-128"/>
              <a:ea typeface="BIZ UDPゴシック" panose="020B0400000000000000" pitchFamily="50" charset="-128"/>
            </a:endParaRPr>
          </a:p>
          <a:p>
            <a:pPr defTabSz="352476">
              <a:lnSpc>
                <a:spcPct val="150000"/>
              </a:lnSpc>
              <a:defRPr/>
            </a:pPr>
            <a:r>
              <a:rPr lang="ja-JP" altLang="en-US" sz="1400" b="1" dirty="0">
                <a:solidFill>
                  <a:prstClr val="white"/>
                </a:solidFill>
                <a:latin typeface="BIZ UDPゴシック" panose="020B0400000000000000" pitchFamily="50" charset="-128"/>
                <a:ea typeface="BIZ UDPゴシック" panose="020B0400000000000000" pitchFamily="50" charset="-128"/>
              </a:rPr>
              <a:t>危ないところからすぐ逃げましょう。</a:t>
            </a:r>
          </a:p>
        </p:txBody>
      </p:sp>
      <p:sp>
        <p:nvSpPr>
          <p:cNvPr id="29" name="正方形/長方形 28">
            <a:extLst>
              <a:ext uri="{FF2B5EF4-FFF2-40B4-BE49-F238E27FC236}">
                <a16:creationId xmlns:a16="http://schemas.microsoft.com/office/drawing/2014/main" id="{7A373B35-617C-A5DD-9D92-584838AC8CCF}"/>
              </a:ext>
            </a:extLst>
          </p:cNvPr>
          <p:cNvSpPr/>
          <p:nvPr/>
        </p:nvSpPr>
        <p:spPr>
          <a:xfrm>
            <a:off x="587829" y="9114762"/>
            <a:ext cx="1055175" cy="114613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86822">
              <a:defRPr/>
            </a:pPr>
            <a:endParaRPr kumimoji="1" lang="ja-JP" altLang="en-US" sz="2400">
              <a:solidFill>
                <a:prstClr val="white"/>
              </a:solidFill>
              <a:latin typeface="BIZ UDPゴシック" panose="020B0400000000000000" pitchFamily="50" charset="-128"/>
              <a:ea typeface="BIZ UDPゴシック" panose="020B0400000000000000" pitchFamily="50" charset="-128"/>
            </a:endParaRPr>
          </a:p>
        </p:txBody>
      </p:sp>
      <p:sp>
        <p:nvSpPr>
          <p:cNvPr id="135" name="正方形/長方形 134">
            <a:extLst>
              <a:ext uri="{FF2B5EF4-FFF2-40B4-BE49-F238E27FC236}">
                <a16:creationId xmlns:a16="http://schemas.microsoft.com/office/drawing/2014/main" id="{DA21ED14-9BB0-0EDF-8810-F5F96BA5840A}"/>
              </a:ext>
            </a:extLst>
          </p:cNvPr>
          <p:cNvSpPr/>
          <p:nvPr/>
        </p:nvSpPr>
        <p:spPr>
          <a:xfrm>
            <a:off x="1752887" y="9133014"/>
            <a:ext cx="2931712" cy="431304"/>
          </a:xfrm>
          <a:prstGeom prst="rect">
            <a:avLst/>
          </a:prstGeom>
          <a:noFill/>
          <a:ln w="28575">
            <a:noFill/>
          </a:ln>
        </p:spPr>
        <p:txBody>
          <a:bodyPr wrap="square" tIns="0" bIns="0" anchor="b" anchorCtr="0">
            <a:noAutofit/>
          </a:bodyPr>
          <a:lstStyle/>
          <a:p>
            <a:pPr defTabSz="352476">
              <a:defRPr/>
            </a:pPr>
            <a:r>
              <a:rPr lang="ja-JP" altLang="en-US" sz="2000" b="1" dirty="0">
                <a:solidFill>
                  <a:prstClr val="white"/>
                </a:solidFill>
                <a:latin typeface="BIZ UDPゴシック" panose="020B0400000000000000" pitchFamily="50" charset="-128"/>
                <a:ea typeface="BIZ UDPゴシック" panose="020B0400000000000000" pitchFamily="50" charset="-128"/>
              </a:rPr>
              <a:t>レベル５特別警報</a:t>
            </a:r>
            <a:endParaRPr lang="en-US" altLang="ja-JP" sz="2000" b="1" dirty="0">
              <a:solidFill>
                <a:prstClr val="white"/>
              </a:solidFill>
              <a:latin typeface="BIZ UDPゴシック" panose="020B0400000000000000" pitchFamily="50" charset="-128"/>
              <a:ea typeface="BIZ UDPゴシック" panose="020B0400000000000000" pitchFamily="50" charset="-128"/>
            </a:endParaRPr>
          </a:p>
        </p:txBody>
      </p:sp>
      <p:sp>
        <p:nvSpPr>
          <p:cNvPr id="169" name="テキスト ボックス 168">
            <a:extLst>
              <a:ext uri="{FF2B5EF4-FFF2-40B4-BE49-F238E27FC236}">
                <a16:creationId xmlns:a16="http://schemas.microsoft.com/office/drawing/2014/main" id="{3AC1ACB6-5005-CA54-2CC2-2F503567068B}"/>
              </a:ext>
            </a:extLst>
          </p:cNvPr>
          <p:cNvSpPr txBox="1"/>
          <p:nvPr/>
        </p:nvSpPr>
        <p:spPr>
          <a:xfrm>
            <a:off x="1753692" y="9539275"/>
            <a:ext cx="4651379" cy="683713"/>
          </a:xfrm>
          <a:prstGeom prst="rect">
            <a:avLst/>
          </a:prstGeom>
          <a:noFill/>
          <a:ln>
            <a:noFill/>
          </a:ln>
        </p:spPr>
        <p:txBody>
          <a:bodyPr wrap="square">
            <a:spAutoFit/>
          </a:bodyPr>
          <a:lstStyle/>
          <a:p>
            <a:pPr defTabSz="352476">
              <a:lnSpc>
                <a:spcPct val="150000"/>
              </a:lnSpc>
              <a:defRPr/>
            </a:pPr>
            <a:r>
              <a:rPr lang="ja-JP" altLang="en-US" sz="1400" b="1" dirty="0">
                <a:solidFill>
                  <a:prstClr val="white"/>
                </a:solidFill>
                <a:latin typeface="BIZ UDPゴシック" panose="020B0400000000000000" pitchFamily="50" charset="-128"/>
                <a:ea typeface="BIZ UDPゴシック" panose="020B0400000000000000" pitchFamily="50" charset="-128"/>
              </a:rPr>
              <a:t>すでに はんらん や土砂崩れなどがおきているかも！</a:t>
            </a:r>
            <a:endParaRPr lang="en-US" altLang="ja-JP" sz="1400" b="1" dirty="0">
              <a:solidFill>
                <a:prstClr val="white"/>
              </a:solidFill>
              <a:latin typeface="BIZ UDPゴシック" panose="020B0400000000000000" pitchFamily="50" charset="-128"/>
              <a:ea typeface="BIZ UDPゴシック" panose="020B0400000000000000" pitchFamily="50" charset="-128"/>
            </a:endParaRPr>
          </a:p>
          <a:p>
            <a:pPr defTabSz="352476">
              <a:lnSpc>
                <a:spcPct val="150000"/>
              </a:lnSpc>
              <a:defRPr/>
            </a:pPr>
            <a:r>
              <a:rPr lang="ja-JP" altLang="en-US" sz="1400" b="1" dirty="0">
                <a:solidFill>
                  <a:prstClr val="white"/>
                </a:solidFill>
                <a:latin typeface="BIZ UDPゴシック" panose="020B0400000000000000" pitchFamily="50" charset="-128"/>
                <a:ea typeface="BIZ UDPゴシック" panose="020B0400000000000000" pitchFamily="50" charset="-128"/>
              </a:rPr>
              <a:t>少しでも安全なところにいこう。</a:t>
            </a:r>
            <a:endParaRPr lang="en-US" altLang="ja-JP" sz="1400" b="1" dirty="0">
              <a:solidFill>
                <a:prstClr val="white"/>
              </a:solidFill>
              <a:latin typeface="BIZ UDPゴシック" panose="020B0400000000000000" pitchFamily="50" charset="-128"/>
              <a:ea typeface="BIZ UDPゴシック" panose="020B0400000000000000" pitchFamily="50" charset="-128"/>
            </a:endParaRPr>
          </a:p>
        </p:txBody>
      </p:sp>
      <p:sp>
        <p:nvSpPr>
          <p:cNvPr id="173" name="テキスト ボックス 172">
            <a:extLst>
              <a:ext uri="{FF2B5EF4-FFF2-40B4-BE49-F238E27FC236}">
                <a16:creationId xmlns:a16="http://schemas.microsoft.com/office/drawing/2014/main" id="{F85C8A54-FC7B-659A-0C66-3D632593B2A7}"/>
              </a:ext>
            </a:extLst>
          </p:cNvPr>
          <p:cNvSpPr txBox="1"/>
          <p:nvPr/>
        </p:nvSpPr>
        <p:spPr>
          <a:xfrm>
            <a:off x="2506340" y="692290"/>
            <a:ext cx="804672" cy="230832"/>
          </a:xfrm>
          <a:prstGeom prst="rect">
            <a:avLst/>
          </a:prstGeom>
          <a:noFill/>
          <a:ln>
            <a:noFill/>
          </a:ln>
        </p:spPr>
        <p:txBody>
          <a:bodyPr wrap="square">
            <a:spAutoFit/>
          </a:bodyPr>
          <a:lstStyle/>
          <a:p>
            <a:pPr defTabSz="352476">
              <a:defRPr/>
            </a:pPr>
            <a:r>
              <a:rPr lang="ja-JP" altLang="en-US" sz="900" b="1">
                <a:solidFill>
                  <a:prstClr val="white"/>
                </a:solidFill>
                <a:latin typeface="BIZ UDPゴシック" panose="020B0400000000000000" pitchFamily="50" charset="-128"/>
                <a:ea typeface="BIZ UDPゴシック" panose="020B0400000000000000" pitchFamily="50" charset="-128"/>
              </a:rPr>
              <a:t>きけんど</a:t>
            </a:r>
          </a:p>
        </p:txBody>
      </p:sp>
      <p:sp>
        <p:nvSpPr>
          <p:cNvPr id="3" name="正方形/長方形 2">
            <a:extLst>
              <a:ext uri="{FF2B5EF4-FFF2-40B4-BE49-F238E27FC236}">
                <a16:creationId xmlns:a16="http://schemas.microsoft.com/office/drawing/2014/main" id="{3820800F-8288-EA1E-F93C-B5C9D6D1F454}"/>
              </a:ext>
            </a:extLst>
          </p:cNvPr>
          <p:cNvSpPr/>
          <p:nvPr/>
        </p:nvSpPr>
        <p:spPr>
          <a:xfrm>
            <a:off x="565380" y="4233719"/>
            <a:ext cx="1079145" cy="1105884"/>
          </a:xfrm>
          <a:prstGeom prst="rect">
            <a:avLst/>
          </a:prstGeom>
          <a:solidFill>
            <a:srgbClr val="F2E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86822">
              <a:defRPr/>
            </a:pPr>
            <a:endParaRPr kumimoji="1" lang="ja-JP" altLang="en-US" sz="2400">
              <a:solidFill>
                <a:prstClr val="white"/>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ADC20410-9E54-1760-8748-B42D262F6D7B}"/>
              </a:ext>
            </a:extLst>
          </p:cNvPr>
          <p:cNvSpPr txBox="1"/>
          <p:nvPr/>
        </p:nvSpPr>
        <p:spPr>
          <a:xfrm>
            <a:off x="655568" y="4310373"/>
            <a:ext cx="891305" cy="786163"/>
          </a:xfrm>
          <a:prstGeom prst="rect">
            <a:avLst/>
          </a:prstGeom>
          <a:noFill/>
          <a:ln w="19050">
            <a:solidFill>
              <a:schemeClr val="tx1"/>
            </a:solidFill>
          </a:ln>
        </p:spPr>
        <p:txBody>
          <a:bodyPr wrap="square" tIns="108000" bIns="0">
            <a:spAutoFit/>
          </a:bodyPr>
          <a:lstStyle/>
          <a:p>
            <a:pPr algn="ctr" defTabSz="986822">
              <a:defRPr/>
            </a:pPr>
            <a:r>
              <a:rPr lang="ja-JP" altLang="en-US" sz="4400" b="1" dirty="0">
                <a:solidFill>
                  <a:prstClr val="black"/>
                </a:solidFill>
                <a:latin typeface="BIZ UDPゴシック" panose="020B0400000000000000" pitchFamily="50" charset="-128"/>
                <a:ea typeface="BIZ UDPゴシック" panose="020B0400000000000000" pitchFamily="50" charset="-128"/>
              </a:rPr>
              <a:t>黄</a:t>
            </a:r>
            <a:endParaRPr kumimoji="1" lang="ja-JP" altLang="en-US" sz="4400" dirty="0">
              <a:solidFill>
                <a:prstClr val="black"/>
              </a:solidFill>
              <a:latin typeface="BIZ UDPゴシック" panose="020B0400000000000000" pitchFamily="50" charset="-128"/>
              <a:ea typeface="BIZ UDPゴシック" panose="020B0400000000000000" pitchFamily="50" charset="-128"/>
            </a:endParaRPr>
          </a:p>
        </p:txBody>
      </p:sp>
      <p:grpSp>
        <p:nvGrpSpPr>
          <p:cNvPr id="30" name="グループ化 29">
            <a:extLst>
              <a:ext uri="{FF2B5EF4-FFF2-40B4-BE49-F238E27FC236}">
                <a16:creationId xmlns:a16="http://schemas.microsoft.com/office/drawing/2014/main" id="{172059D0-D20F-FB84-B3E9-926239049385}"/>
              </a:ext>
            </a:extLst>
          </p:cNvPr>
          <p:cNvGrpSpPr/>
          <p:nvPr/>
        </p:nvGrpSpPr>
        <p:grpSpPr>
          <a:xfrm>
            <a:off x="1783364" y="5620362"/>
            <a:ext cx="2508186" cy="451831"/>
            <a:chOff x="6327635" y="996777"/>
            <a:chExt cx="1765618" cy="308330"/>
          </a:xfrm>
        </p:grpSpPr>
        <p:sp>
          <p:nvSpPr>
            <p:cNvPr id="13" name="正方形/長方形 12">
              <a:extLst>
                <a:ext uri="{FF2B5EF4-FFF2-40B4-BE49-F238E27FC236}">
                  <a16:creationId xmlns:a16="http://schemas.microsoft.com/office/drawing/2014/main" id="{4592D4B5-F788-72DD-D398-FA515309BA0E}"/>
                </a:ext>
              </a:extLst>
            </p:cNvPr>
            <p:cNvSpPr/>
            <p:nvPr/>
          </p:nvSpPr>
          <p:spPr>
            <a:xfrm>
              <a:off x="6327635" y="1008678"/>
              <a:ext cx="1765618" cy="296429"/>
            </a:xfrm>
            <a:prstGeom prst="rect">
              <a:avLst/>
            </a:prstGeom>
            <a:noFill/>
            <a:ln w="38100">
              <a:noFill/>
            </a:ln>
          </p:spPr>
          <p:txBody>
            <a:bodyPr wrap="square" tIns="0" bIns="0" anchor="b" anchorCtr="0">
              <a:noAutofit/>
            </a:bodyPr>
            <a:lstStyle/>
            <a:p>
              <a:pPr defTabSz="352476">
                <a:defRPr/>
              </a:pPr>
              <a:r>
                <a:rPr lang="ja-JP" altLang="en-US" sz="2000" b="1">
                  <a:solidFill>
                    <a:prstClr val="white"/>
                  </a:solidFill>
                  <a:latin typeface="BIZ UDPゴシック" panose="020B0400000000000000" pitchFamily="50" charset="-128"/>
                  <a:ea typeface="BIZ UDPゴシック" panose="020B0400000000000000" pitchFamily="50" charset="-128"/>
                </a:rPr>
                <a:t>レベル３警報　</a:t>
              </a:r>
              <a:endParaRPr lang="en-US" altLang="ja-JP" sz="2000" b="1">
                <a:solidFill>
                  <a:prstClr val="white"/>
                </a:solidFill>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73EE5F9F-3544-B43C-7AF3-20FF13A91E2E}"/>
                </a:ext>
              </a:extLst>
            </p:cNvPr>
            <p:cNvSpPr txBox="1"/>
            <p:nvPr/>
          </p:nvSpPr>
          <p:spPr>
            <a:xfrm>
              <a:off x="6677855" y="996777"/>
              <a:ext cx="1100863" cy="157520"/>
            </a:xfrm>
            <a:prstGeom prst="rect">
              <a:avLst/>
            </a:prstGeom>
            <a:noFill/>
            <a:ln>
              <a:noFill/>
            </a:ln>
          </p:spPr>
          <p:txBody>
            <a:bodyPr wrap="square">
              <a:spAutoFit/>
            </a:bodyPr>
            <a:lstStyle/>
            <a:p>
              <a:pPr algn="ctr" defTabSz="352476">
                <a:defRPr/>
              </a:pPr>
              <a:r>
                <a:rPr lang="ja-JP" altLang="en-US" sz="900" b="1" dirty="0">
                  <a:solidFill>
                    <a:prstClr val="white"/>
                  </a:solidFill>
                  <a:latin typeface="BIZ UDPゴシック" panose="020B0400000000000000" pitchFamily="50" charset="-128"/>
                  <a:ea typeface="BIZ UDPゴシック" panose="020B0400000000000000" pitchFamily="50" charset="-128"/>
                </a:rPr>
                <a:t>けいほう</a:t>
              </a:r>
            </a:p>
          </p:txBody>
        </p:sp>
      </p:grpSp>
      <p:sp>
        <p:nvSpPr>
          <p:cNvPr id="159" name="テキスト ボックス 158">
            <a:extLst>
              <a:ext uri="{FF2B5EF4-FFF2-40B4-BE49-F238E27FC236}">
                <a16:creationId xmlns:a16="http://schemas.microsoft.com/office/drawing/2014/main" id="{E11763B5-BECF-28EC-88E2-358D4E6576E1}"/>
              </a:ext>
            </a:extLst>
          </p:cNvPr>
          <p:cNvSpPr txBox="1"/>
          <p:nvPr/>
        </p:nvSpPr>
        <p:spPr>
          <a:xfrm>
            <a:off x="1784161" y="6014646"/>
            <a:ext cx="3776740" cy="683713"/>
          </a:xfrm>
          <a:prstGeom prst="rect">
            <a:avLst/>
          </a:prstGeom>
          <a:noFill/>
          <a:ln>
            <a:noFill/>
          </a:ln>
        </p:spPr>
        <p:txBody>
          <a:bodyPr wrap="square">
            <a:spAutoFit/>
          </a:bodyPr>
          <a:lstStyle/>
          <a:p>
            <a:pPr defTabSz="352476">
              <a:lnSpc>
                <a:spcPct val="150000"/>
              </a:lnSpc>
              <a:defRPr/>
            </a:pPr>
            <a:r>
              <a:rPr lang="ja-JP" altLang="en-US" sz="1400" b="1" dirty="0">
                <a:solidFill>
                  <a:prstClr val="white"/>
                </a:solidFill>
                <a:latin typeface="BIZ UDPゴシック" panose="020B0400000000000000" pitchFamily="50" charset="-128"/>
                <a:ea typeface="BIZ UDPゴシック" panose="020B0400000000000000" pitchFamily="50" charset="-128"/>
              </a:rPr>
              <a:t>お年寄りなどの逃げる時間がかかる人には早めに逃げるよう呼びかけましょう。</a:t>
            </a:r>
            <a:endParaRPr lang="ja-JP" altLang="en-US" b="1" dirty="0">
              <a:solidFill>
                <a:prstClr val="white"/>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DE3B1848-772F-BDF4-4381-F8AAD71F7888}"/>
              </a:ext>
            </a:extLst>
          </p:cNvPr>
          <p:cNvSpPr/>
          <p:nvPr/>
        </p:nvSpPr>
        <p:spPr>
          <a:xfrm>
            <a:off x="584950" y="5662905"/>
            <a:ext cx="1048592" cy="1070854"/>
          </a:xfrm>
          <a:prstGeom prst="rect">
            <a:avLst/>
          </a:prstGeom>
          <a:solidFill>
            <a:srgbClr val="FF28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86822">
              <a:defRPr/>
            </a:pPr>
            <a:endParaRPr kumimoji="1" lang="ja-JP" altLang="en-US" sz="2400">
              <a:solidFill>
                <a:prstClr val="white"/>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7DFEF697-56FE-E002-2D9E-F938C30D80A1}"/>
              </a:ext>
            </a:extLst>
          </p:cNvPr>
          <p:cNvSpPr txBox="1"/>
          <p:nvPr/>
        </p:nvSpPr>
        <p:spPr>
          <a:xfrm>
            <a:off x="663435" y="5720187"/>
            <a:ext cx="897112" cy="786163"/>
          </a:xfrm>
          <a:prstGeom prst="rect">
            <a:avLst/>
          </a:prstGeom>
          <a:noFill/>
          <a:ln w="19050">
            <a:solidFill>
              <a:schemeClr val="bg1"/>
            </a:solidFill>
          </a:ln>
        </p:spPr>
        <p:txBody>
          <a:bodyPr wrap="square" tIns="108000" bIns="0">
            <a:spAutoFit/>
          </a:bodyPr>
          <a:lstStyle/>
          <a:p>
            <a:pPr algn="ctr" defTabSz="986822">
              <a:defRPr/>
            </a:pPr>
            <a:r>
              <a:rPr lang="ja-JP" altLang="en-US" sz="4400" b="1" dirty="0">
                <a:solidFill>
                  <a:prstClr val="white"/>
                </a:solidFill>
                <a:latin typeface="BIZ UDPゴシック" panose="020B0400000000000000" pitchFamily="50" charset="-128"/>
                <a:ea typeface="BIZ UDPゴシック" panose="020B0400000000000000" pitchFamily="50" charset="-128"/>
              </a:rPr>
              <a:t>赤</a:t>
            </a:r>
            <a:endParaRPr kumimoji="1" lang="ja-JP" altLang="en-US" sz="4400" dirty="0">
              <a:solidFill>
                <a:prstClr val="white"/>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0D779638-BC1B-ED4E-C3A2-3396AC7A368B}"/>
              </a:ext>
            </a:extLst>
          </p:cNvPr>
          <p:cNvSpPr/>
          <p:nvPr/>
        </p:nvSpPr>
        <p:spPr>
          <a:xfrm>
            <a:off x="544736" y="2877590"/>
            <a:ext cx="1099789" cy="10923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86822">
              <a:defRPr/>
            </a:pPr>
            <a:endParaRPr kumimoji="1" lang="ja-JP" altLang="en-US" sz="2400">
              <a:solidFill>
                <a:prstClr val="white"/>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712BB987-84C6-04BF-1EA6-ABD33452696D}"/>
              </a:ext>
            </a:extLst>
          </p:cNvPr>
          <p:cNvSpPr txBox="1"/>
          <p:nvPr/>
        </p:nvSpPr>
        <p:spPr>
          <a:xfrm>
            <a:off x="642310" y="2953246"/>
            <a:ext cx="908656" cy="786163"/>
          </a:xfrm>
          <a:prstGeom prst="rect">
            <a:avLst/>
          </a:prstGeom>
          <a:noFill/>
          <a:ln w="19050">
            <a:solidFill>
              <a:schemeClr val="tx1"/>
            </a:solidFill>
          </a:ln>
        </p:spPr>
        <p:txBody>
          <a:bodyPr wrap="square" tIns="108000" bIns="0">
            <a:spAutoFit/>
          </a:bodyPr>
          <a:lstStyle/>
          <a:p>
            <a:pPr algn="ctr" defTabSz="986822">
              <a:defRPr/>
            </a:pPr>
            <a:r>
              <a:rPr lang="ja-JP" altLang="en-US" sz="4400" b="1">
                <a:solidFill>
                  <a:prstClr val="black"/>
                </a:solidFill>
                <a:latin typeface="BIZ UDPゴシック" panose="020B0400000000000000" pitchFamily="50" charset="-128"/>
                <a:ea typeface="BIZ UDPゴシック" panose="020B0400000000000000" pitchFamily="50" charset="-128"/>
              </a:rPr>
              <a:t>白</a:t>
            </a:r>
            <a:endParaRPr kumimoji="1" lang="ja-JP" altLang="en-US" sz="4400">
              <a:solidFill>
                <a:prstClr val="black"/>
              </a:solidFill>
              <a:latin typeface="BIZ UDPゴシック" panose="020B0400000000000000" pitchFamily="50" charset="-128"/>
              <a:ea typeface="BIZ UDPゴシック" panose="020B0400000000000000" pitchFamily="50" charset="-128"/>
            </a:endParaRPr>
          </a:p>
        </p:txBody>
      </p:sp>
      <p:sp>
        <p:nvSpPr>
          <p:cNvPr id="23" name="二等辺三角形 22">
            <a:extLst>
              <a:ext uri="{FF2B5EF4-FFF2-40B4-BE49-F238E27FC236}">
                <a16:creationId xmlns:a16="http://schemas.microsoft.com/office/drawing/2014/main" id="{1FDFBC0F-7FC0-03DB-9CB1-FE7993A94E7A}"/>
              </a:ext>
            </a:extLst>
          </p:cNvPr>
          <p:cNvSpPr/>
          <p:nvPr/>
        </p:nvSpPr>
        <p:spPr>
          <a:xfrm rot="10800000">
            <a:off x="2204701" y="5418555"/>
            <a:ext cx="473049" cy="16623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59749" tIns="79879" rIns="159749" bIns="79879" rtlCol="0" anchor="ctr">
            <a:noAutofit/>
          </a:bodyPr>
          <a:lstStyle/>
          <a:p>
            <a:pPr algn="ctr" defTabSz="986822">
              <a:defRPr/>
            </a:pPr>
            <a:endParaRPr kumimoji="1" lang="ja-JP" altLang="en-US" sz="700">
              <a:solidFill>
                <a:prstClr val="white"/>
              </a:solidFill>
              <a:latin typeface="BIZ UDPゴシック" panose="020B0400000000000000" pitchFamily="50" charset="-128"/>
              <a:ea typeface="BIZ UDPゴシック" panose="020B0400000000000000" pitchFamily="50" charset="-128"/>
            </a:endParaRPr>
          </a:p>
        </p:txBody>
      </p:sp>
      <p:pic>
        <p:nvPicPr>
          <p:cNvPr id="31" name="図 30">
            <a:extLst>
              <a:ext uri="{FF2B5EF4-FFF2-40B4-BE49-F238E27FC236}">
                <a16:creationId xmlns:a16="http://schemas.microsoft.com/office/drawing/2014/main" id="{C7071C3B-5FE5-5281-615A-B5F9D34123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120770" y="1565290"/>
            <a:ext cx="1352898" cy="1175764"/>
          </a:xfrm>
          <a:prstGeom prst="rect">
            <a:avLst/>
          </a:prstGeom>
        </p:spPr>
      </p:pic>
      <p:sp>
        <p:nvSpPr>
          <p:cNvPr id="35" name="テキスト ボックス 34">
            <a:extLst>
              <a:ext uri="{FF2B5EF4-FFF2-40B4-BE49-F238E27FC236}">
                <a16:creationId xmlns:a16="http://schemas.microsoft.com/office/drawing/2014/main" id="{74B04C36-4CCF-7B5C-1FD6-7436237AE274}"/>
              </a:ext>
            </a:extLst>
          </p:cNvPr>
          <p:cNvSpPr txBox="1"/>
          <p:nvPr/>
        </p:nvSpPr>
        <p:spPr>
          <a:xfrm>
            <a:off x="643579" y="9167824"/>
            <a:ext cx="941310" cy="858866"/>
          </a:xfrm>
          <a:prstGeom prst="rect">
            <a:avLst/>
          </a:prstGeom>
          <a:noFill/>
          <a:ln w="19050">
            <a:solidFill>
              <a:schemeClr val="bg1"/>
            </a:solidFill>
          </a:ln>
        </p:spPr>
        <p:txBody>
          <a:bodyPr wrap="square" tIns="180000" bIns="0">
            <a:spAutoFit/>
          </a:bodyPr>
          <a:lstStyle/>
          <a:p>
            <a:pPr algn="ctr" defTabSz="986822">
              <a:defRPr/>
            </a:pPr>
            <a:r>
              <a:rPr lang="ja-JP" altLang="en-US" sz="4400" b="1">
                <a:solidFill>
                  <a:prstClr val="white"/>
                </a:solidFill>
                <a:latin typeface="BIZ UDPゴシック" panose="020B0400000000000000" pitchFamily="50" charset="-128"/>
                <a:ea typeface="BIZ UDPゴシック" panose="020B0400000000000000" pitchFamily="50" charset="-128"/>
              </a:rPr>
              <a:t>黒</a:t>
            </a:r>
            <a:endParaRPr kumimoji="1" lang="ja-JP" altLang="en-US" sz="4400">
              <a:solidFill>
                <a:prstClr val="white"/>
              </a:solidFill>
              <a:latin typeface="BIZ UDPゴシック" panose="020B0400000000000000" pitchFamily="50" charset="-128"/>
              <a:ea typeface="BIZ UDPゴシック" panose="020B0400000000000000" pitchFamily="50" charset="-128"/>
            </a:endParaRPr>
          </a:p>
        </p:txBody>
      </p:sp>
      <p:sp>
        <p:nvSpPr>
          <p:cNvPr id="22" name="二等辺三角形 21">
            <a:extLst>
              <a:ext uri="{FF2B5EF4-FFF2-40B4-BE49-F238E27FC236}">
                <a16:creationId xmlns:a16="http://schemas.microsoft.com/office/drawing/2014/main" id="{A4EBC53F-97EF-057E-855C-520DD416CF0B}"/>
              </a:ext>
            </a:extLst>
          </p:cNvPr>
          <p:cNvSpPr/>
          <p:nvPr/>
        </p:nvSpPr>
        <p:spPr>
          <a:xfrm>
            <a:off x="1346850" y="8500667"/>
            <a:ext cx="473049" cy="16623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59749" tIns="79879" rIns="159749" bIns="79879" rtlCol="0" anchor="ctr">
            <a:noAutofit/>
          </a:bodyPr>
          <a:lstStyle/>
          <a:p>
            <a:pPr algn="ctr" defTabSz="986822">
              <a:defRPr/>
            </a:pPr>
            <a:endParaRPr kumimoji="1" lang="ja-JP" altLang="en-US" sz="700">
              <a:solidFill>
                <a:prstClr val="white"/>
              </a:solidFill>
              <a:latin typeface="BIZ UDPゴシック" panose="020B0400000000000000" pitchFamily="50" charset="-128"/>
              <a:ea typeface="BIZ UDPゴシック" panose="020B0400000000000000" pitchFamily="50" charset="-128"/>
            </a:endParaRPr>
          </a:p>
        </p:txBody>
      </p:sp>
      <p:sp>
        <p:nvSpPr>
          <p:cNvPr id="28" name="二等辺三角形 27">
            <a:extLst>
              <a:ext uri="{FF2B5EF4-FFF2-40B4-BE49-F238E27FC236}">
                <a16:creationId xmlns:a16="http://schemas.microsoft.com/office/drawing/2014/main" id="{30BF0926-9EE2-19DE-3B92-9605362874FC}"/>
              </a:ext>
            </a:extLst>
          </p:cNvPr>
          <p:cNvSpPr/>
          <p:nvPr/>
        </p:nvSpPr>
        <p:spPr>
          <a:xfrm>
            <a:off x="5503251" y="8496152"/>
            <a:ext cx="473049" cy="16623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59749" tIns="79879" rIns="159749" bIns="79879" rtlCol="0" anchor="ctr">
            <a:noAutofit/>
          </a:bodyPr>
          <a:lstStyle/>
          <a:p>
            <a:pPr algn="ctr" defTabSz="986822">
              <a:defRPr/>
            </a:pPr>
            <a:endParaRPr kumimoji="1" lang="ja-JP" altLang="en-US" sz="700">
              <a:solidFill>
                <a:prstClr val="white"/>
              </a:solidFill>
              <a:latin typeface="BIZ UDPゴシック" panose="020B0400000000000000" pitchFamily="50" charset="-128"/>
              <a:ea typeface="BIZ UDPゴシック" panose="020B0400000000000000" pitchFamily="50" charset="-128"/>
            </a:endParaRPr>
          </a:p>
        </p:txBody>
      </p:sp>
      <p:sp>
        <p:nvSpPr>
          <p:cNvPr id="45" name="テキスト ボックス 44">
            <a:extLst>
              <a:ext uri="{FF2B5EF4-FFF2-40B4-BE49-F238E27FC236}">
                <a16:creationId xmlns:a16="http://schemas.microsoft.com/office/drawing/2014/main" id="{9E9B7A86-2977-F4D8-9348-4956C0C5D66A}"/>
              </a:ext>
            </a:extLst>
          </p:cNvPr>
          <p:cNvSpPr txBox="1"/>
          <p:nvPr/>
        </p:nvSpPr>
        <p:spPr>
          <a:xfrm>
            <a:off x="2713091" y="7068515"/>
            <a:ext cx="1563854" cy="230832"/>
          </a:xfrm>
          <a:prstGeom prst="rect">
            <a:avLst/>
          </a:prstGeom>
          <a:noFill/>
          <a:ln>
            <a:noFill/>
          </a:ln>
        </p:spPr>
        <p:txBody>
          <a:bodyPr wrap="square">
            <a:spAutoFit/>
          </a:bodyPr>
          <a:lstStyle/>
          <a:p>
            <a:pPr algn="ctr" defTabSz="352476">
              <a:defRPr/>
            </a:pPr>
            <a:r>
              <a:rPr lang="ja-JP" altLang="en-US" sz="900" b="1">
                <a:solidFill>
                  <a:prstClr val="white"/>
                </a:solidFill>
                <a:latin typeface="BIZ UDPゴシック" panose="020B0400000000000000" pitchFamily="50" charset="-128"/>
                <a:ea typeface="BIZ UDPゴシック" panose="020B0400000000000000" pitchFamily="50" charset="-128"/>
              </a:rPr>
              <a:t>きけんけいほう</a:t>
            </a:r>
          </a:p>
        </p:txBody>
      </p:sp>
      <p:sp>
        <p:nvSpPr>
          <p:cNvPr id="21" name="テキスト ボックス 20">
            <a:extLst>
              <a:ext uri="{FF2B5EF4-FFF2-40B4-BE49-F238E27FC236}">
                <a16:creationId xmlns:a16="http://schemas.microsoft.com/office/drawing/2014/main" id="{B763C818-BF0C-AAA2-A5D7-9306E695051F}"/>
              </a:ext>
            </a:extLst>
          </p:cNvPr>
          <p:cNvSpPr txBox="1"/>
          <p:nvPr/>
        </p:nvSpPr>
        <p:spPr>
          <a:xfrm>
            <a:off x="2515527" y="9082383"/>
            <a:ext cx="1563854" cy="230832"/>
          </a:xfrm>
          <a:prstGeom prst="rect">
            <a:avLst/>
          </a:prstGeom>
          <a:noFill/>
          <a:ln>
            <a:noFill/>
          </a:ln>
        </p:spPr>
        <p:txBody>
          <a:bodyPr wrap="square">
            <a:spAutoFit/>
          </a:bodyPr>
          <a:lstStyle/>
          <a:p>
            <a:pPr algn="ctr" defTabSz="352476">
              <a:defRPr/>
            </a:pPr>
            <a:r>
              <a:rPr lang="ja-JP" altLang="en-US" sz="900" b="1" dirty="0">
                <a:solidFill>
                  <a:prstClr val="white"/>
                </a:solidFill>
                <a:latin typeface="BIZ UDPゴシック" panose="020B0400000000000000" pitchFamily="50" charset="-128"/>
                <a:ea typeface="BIZ UDPゴシック" panose="020B0400000000000000" pitchFamily="50" charset="-128"/>
              </a:rPr>
              <a:t>とくべつけいほう</a:t>
            </a:r>
          </a:p>
        </p:txBody>
      </p:sp>
      <p:sp>
        <p:nvSpPr>
          <p:cNvPr id="36" name="テキスト ボックス 35">
            <a:extLst>
              <a:ext uri="{FF2B5EF4-FFF2-40B4-BE49-F238E27FC236}">
                <a16:creationId xmlns:a16="http://schemas.microsoft.com/office/drawing/2014/main" id="{12DAAFEA-4A8E-A8FE-398D-CA8D6B00579A}"/>
              </a:ext>
            </a:extLst>
          </p:cNvPr>
          <p:cNvSpPr txBox="1"/>
          <p:nvPr/>
        </p:nvSpPr>
        <p:spPr>
          <a:xfrm>
            <a:off x="3742745" y="700622"/>
            <a:ext cx="2538246" cy="230832"/>
          </a:xfrm>
          <a:prstGeom prst="rect">
            <a:avLst/>
          </a:prstGeom>
          <a:noFill/>
          <a:ln>
            <a:noFill/>
          </a:ln>
        </p:spPr>
        <p:txBody>
          <a:bodyPr wrap="square">
            <a:spAutoFit/>
          </a:bodyPr>
          <a:lstStyle/>
          <a:p>
            <a:pPr defTabSz="352476">
              <a:defRPr/>
            </a:pPr>
            <a:r>
              <a:rPr lang="ja-JP" altLang="en-US" sz="900" b="1" dirty="0">
                <a:solidFill>
                  <a:prstClr val="white"/>
                </a:solidFill>
                <a:latin typeface="BIZ UDPゴシック" panose="020B0400000000000000" pitchFamily="50" charset="-128"/>
                <a:ea typeface="BIZ UDPゴシック" panose="020B0400000000000000" pitchFamily="50" charset="-128"/>
              </a:rPr>
              <a:t>じょうほう      　　　　しゅるい</a:t>
            </a:r>
            <a:r>
              <a:rPr lang="en-US" altLang="ja-JP" sz="900" b="1" dirty="0">
                <a:solidFill>
                  <a:prstClr val="white"/>
                </a:solidFill>
                <a:latin typeface="BIZ UDPゴシック" panose="020B0400000000000000" pitchFamily="50" charset="-128"/>
                <a:ea typeface="BIZ UDPゴシック" panose="020B0400000000000000" pitchFamily="50" charset="-128"/>
              </a:rPr>
              <a:t>   </a:t>
            </a:r>
            <a:r>
              <a:rPr lang="ja-JP" altLang="en-US" sz="900" b="1" dirty="0">
                <a:solidFill>
                  <a:prstClr val="white"/>
                </a:solidFill>
                <a:latin typeface="BIZ UDPゴシック" panose="020B0400000000000000" pitchFamily="50" charset="-128"/>
                <a:ea typeface="BIZ UDPゴシック" panose="020B0400000000000000" pitchFamily="50" charset="-128"/>
              </a:rPr>
              <a:t> </a:t>
            </a:r>
          </a:p>
        </p:txBody>
      </p:sp>
      <p:sp>
        <p:nvSpPr>
          <p:cNvPr id="60" name="テキスト ボックス 59">
            <a:extLst>
              <a:ext uri="{FF2B5EF4-FFF2-40B4-BE49-F238E27FC236}">
                <a16:creationId xmlns:a16="http://schemas.microsoft.com/office/drawing/2014/main" id="{3ADF60C5-CF6F-C324-9704-672F0D65DDCC}"/>
              </a:ext>
            </a:extLst>
          </p:cNvPr>
          <p:cNvSpPr txBox="1"/>
          <p:nvPr/>
        </p:nvSpPr>
        <p:spPr>
          <a:xfrm>
            <a:off x="705988" y="2901633"/>
            <a:ext cx="962245" cy="338554"/>
          </a:xfrm>
          <a:prstGeom prst="rect">
            <a:avLst/>
          </a:prstGeom>
          <a:noFill/>
          <a:ln>
            <a:noFill/>
          </a:ln>
        </p:spPr>
        <p:txBody>
          <a:bodyPr vert="horz" wrap="square" rtlCol="0">
            <a:spAutoFit/>
            <a:scene3d>
              <a:camera prst="orthographicFront"/>
              <a:lightRig rig="threePt" dir="t"/>
            </a:scene3d>
            <a:flatTx/>
          </a:bodyPr>
          <a:lstStyle/>
          <a:p>
            <a:pPr defTabSz="986822">
              <a:defRPr/>
            </a:pPr>
            <a:r>
              <a:rPr kumimoji="1" lang="ja-JP" altLang="en-US" sz="1600" b="1" spc="76">
                <a:ln w="12700">
                  <a:noFill/>
                </a:ln>
                <a:solidFill>
                  <a:prstClr val="black"/>
                </a:solidFill>
                <a:latin typeface="BIZ UDPゴシック" panose="020B0400000000000000" pitchFamily="50" charset="-128"/>
                <a:ea typeface="BIZ UDPゴシック" panose="020B0400000000000000" pitchFamily="50" charset="-128"/>
              </a:rPr>
              <a:t>し　ろ</a:t>
            </a:r>
          </a:p>
        </p:txBody>
      </p:sp>
      <p:sp>
        <p:nvSpPr>
          <p:cNvPr id="64" name="テキスト ボックス 63">
            <a:extLst>
              <a:ext uri="{FF2B5EF4-FFF2-40B4-BE49-F238E27FC236}">
                <a16:creationId xmlns:a16="http://schemas.microsoft.com/office/drawing/2014/main" id="{7B5F9068-9DA8-0F0C-1D4C-1AE1EE078510}"/>
              </a:ext>
            </a:extLst>
          </p:cNvPr>
          <p:cNvSpPr txBox="1"/>
          <p:nvPr/>
        </p:nvSpPr>
        <p:spPr>
          <a:xfrm>
            <a:off x="899864" y="4246287"/>
            <a:ext cx="703590" cy="338554"/>
          </a:xfrm>
          <a:prstGeom prst="rect">
            <a:avLst/>
          </a:prstGeom>
          <a:noFill/>
          <a:ln>
            <a:noFill/>
          </a:ln>
        </p:spPr>
        <p:txBody>
          <a:bodyPr vert="horz" wrap="square" rtlCol="0">
            <a:spAutoFit/>
            <a:scene3d>
              <a:camera prst="orthographicFront"/>
              <a:lightRig rig="threePt" dir="t"/>
            </a:scene3d>
            <a:flatTx/>
          </a:bodyPr>
          <a:lstStyle/>
          <a:p>
            <a:pPr defTabSz="986822">
              <a:defRPr/>
            </a:pPr>
            <a:r>
              <a:rPr kumimoji="1" lang="ja-JP" altLang="en-US" sz="1600" b="1" spc="76">
                <a:ln w="12700">
                  <a:noFill/>
                </a:ln>
                <a:solidFill>
                  <a:prstClr val="black"/>
                </a:solidFill>
                <a:latin typeface="BIZ UDPゴシック" panose="020B0400000000000000" pitchFamily="50" charset="-128"/>
                <a:ea typeface="BIZ UDPゴシック" panose="020B0400000000000000" pitchFamily="50" charset="-128"/>
              </a:rPr>
              <a:t>き</a:t>
            </a:r>
          </a:p>
        </p:txBody>
      </p:sp>
      <p:sp>
        <p:nvSpPr>
          <p:cNvPr id="65" name="テキスト ボックス 64">
            <a:extLst>
              <a:ext uri="{FF2B5EF4-FFF2-40B4-BE49-F238E27FC236}">
                <a16:creationId xmlns:a16="http://schemas.microsoft.com/office/drawing/2014/main" id="{5FDCE975-414D-1744-AD8A-64307AC40797}"/>
              </a:ext>
            </a:extLst>
          </p:cNvPr>
          <p:cNvSpPr txBox="1"/>
          <p:nvPr/>
        </p:nvSpPr>
        <p:spPr>
          <a:xfrm>
            <a:off x="718099" y="5655767"/>
            <a:ext cx="961801" cy="338554"/>
          </a:xfrm>
          <a:prstGeom prst="rect">
            <a:avLst/>
          </a:prstGeom>
          <a:noFill/>
          <a:ln>
            <a:noFill/>
          </a:ln>
        </p:spPr>
        <p:txBody>
          <a:bodyPr vert="horz" wrap="square" rtlCol="0">
            <a:spAutoFit/>
            <a:scene3d>
              <a:camera prst="orthographicFront"/>
              <a:lightRig rig="threePt" dir="t"/>
            </a:scene3d>
            <a:flatTx/>
          </a:bodyPr>
          <a:lstStyle/>
          <a:p>
            <a:pPr defTabSz="986822">
              <a:defRPr/>
            </a:pPr>
            <a:r>
              <a:rPr kumimoji="1" lang="ja-JP" altLang="en-US" sz="1600" b="1" spc="76">
                <a:ln w="12700">
                  <a:noFill/>
                </a:ln>
                <a:solidFill>
                  <a:prstClr val="white"/>
                </a:solidFill>
                <a:latin typeface="BIZ UDPゴシック" panose="020B0400000000000000" pitchFamily="50" charset="-128"/>
                <a:ea typeface="BIZ UDPゴシック" panose="020B0400000000000000" pitchFamily="50" charset="-128"/>
              </a:rPr>
              <a:t>あ　か</a:t>
            </a:r>
          </a:p>
        </p:txBody>
      </p:sp>
      <p:sp>
        <p:nvSpPr>
          <p:cNvPr id="67" name="テキスト ボックス 66">
            <a:extLst>
              <a:ext uri="{FF2B5EF4-FFF2-40B4-BE49-F238E27FC236}">
                <a16:creationId xmlns:a16="http://schemas.microsoft.com/office/drawing/2014/main" id="{C1E3E8B5-B45E-F59F-865E-0163D18290B1}"/>
              </a:ext>
            </a:extLst>
          </p:cNvPr>
          <p:cNvSpPr txBox="1"/>
          <p:nvPr/>
        </p:nvSpPr>
        <p:spPr>
          <a:xfrm>
            <a:off x="581754" y="7148204"/>
            <a:ext cx="1153931" cy="338554"/>
          </a:xfrm>
          <a:prstGeom prst="rect">
            <a:avLst/>
          </a:prstGeom>
          <a:noFill/>
          <a:ln>
            <a:noFill/>
          </a:ln>
        </p:spPr>
        <p:txBody>
          <a:bodyPr vert="horz" wrap="square" rtlCol="0">
            <a:spAutoFit/>
            <a:scene3d>
              <a:camera prst="orthographicFront"/>
              <a:lightRig rig="threePt" dir="t"/>
            </a:scene3d>
            <a:flatTx/>
          </a:bodyPr>
          <a:lstStyle/>
          <a:p>
            <a:pPr defTabSz="986822">
              <a:defRPr/>
            </a:pPr>
            <a:r>
              <a:rPr kumimoji="1" lang="ja-JP" altLang="en-US" sz="1600" b="1" spc="76">
                <a:ln w="12700">
                  <a:noFill/>
                </a:ln>
                <a:solidFill>
                  <a:prstClr val="white"/>
                </a:solidFill>
                <a:latin typeface="BIZ UDPゴシック" panose="020B0400000000000000" pitchFamily="50" charset="-128"/>
                <a:ea typeface="BIZ UDPゴシック" panose="020B0400000000000000" pitchFamily="50" charset="-128"/>
              </a:rPr>
              <a:t>むらさき</a:t>
            </a:r>
          </a:p>
        </p:txBody>
      </p:sp>
      <p:sp>
        <p:nvSpPr>
          <p:cNvPr id="70" name="テキスト ボックス 69">
            <a:extLst>
              <a:ext uri="{FF2B5EF4-FFF2-40B4-BE49-F238E27FC236}">
                <a16:creationId xmlns:a16="http://schemas.microsoft.com/office/drawing/2014/main" id="{7175704B-71F1-C2AD-07FD-55EF4C37B589}"/>
              </a:ext>
            </a:extLst>
          </p:cNvPr>
          <p:cNvSpPr txBox="1"/>
          <p:nvPr/>
        </p:nvSpPr>
        <p:spPr>
          <a:xfrm>
            <a:off x="721188" y="9153649"/>
            <a:ext cx="818858" cy="338554"/>
          </a:xfrm>
          <a:prstGeom prst="rect">
            <a:avLst/>
          </a:prstGeom>
          <a:noFill/>
          <a:ln>
            <a:noFill/>
          </a:ln>
        </p:spPr>
        <p:txBody>
          <a:bodyPr vert="horz" wrap="square" rtlCol="0">
            <a:spAutoFit/>
            <a:scene3d>
              <a:camera prst="orthographicFront"/>
              <a:lightRig rig="threePt" dir="t"/>
            </a:scene3d>
            <a:flatTx/>
          </a:bodyPr>
          <a:lstStyle/>
          <a:p>
            <a:pPr defTabSz="986822">
              <a:defRPr/>
            </a:pPr>
            <a:r>
              <a:rPr kumimoji="1" lang="ja-JP" altLang="en-US" sz="1600" b="1" spc="76">
                <a:ln w="12700">
                  <a:noFill/>
                </a:ln>
                <a:solidFill>
                  <a:prstClr val="white"/>
                </a:solidFill>
                <a:latin typeface="BIZ UDPゴシック" panose="020B0400000000000000" pitchFamily="50" charset="-128"/>
                <a:ea typeface="BIZ UDPゴシック" panose="020B0400000000000000" pitchFamily="50" charset="-128"/>
              </a:rPr>
              <a:t>く　ろ</a:t>
            </a:r>
          </a:p>
        </p:txBody>
      </p:sp>
      <p:sp>
        <p:nvSpPr>
          <p:cNvPr id="77" name="テキスト ボックス 76">
            <a:extLst>
              <a:ext uri="{FF2B5EF4-FFF2-40B4-BE49-F238E27FC236}">
                <a16:creationId xmlns:a16="http://schemas.microsoft.com/office/drawing/2014/main" id="{4943E0D3-5892-6B12-DDC7-38637DF1BB43}"/>
              </a:ext>
            </a:extLst>
          </p:cNvPr>
          <p:cNvSpPr txBox="1"/>
          <p:nvPr/>
        </p:nvSpPr>
        <p:spPr>
          <a:xfrm>
            <a:off x="1776957" y="7547085"/>
            <a:ext cx="642972" cy="200055"/>
          </a:xfrm>
          <a:prstGeom prst="rect">
            <a:avLst/>
          </a:prstGeom>
          <a:noFill/>
          <a:ln>
            <a:noFill/>
          </a:ln>
        </p:spPr>
        <p:txBody>
          <a:bodyPr wrap="square">
            <a:spAutoFit/>
          </a:bodyPr>
          <a:lstStyle/>
          <a:p>
            <a:pPr algn="ctr" defTabSz="352476">
              <a:defRPr/>
            </a:pPr>
            <a:r>
              <a:rPr lang="ja-JP" altLang="en-US" sz="700" b="1" dirty="0">
                <a:solidFill>
                  <a:prstClr val="white"/>
                </a:solidFill>
                <a:latin typeface="BIZ UDPゴシック" panose="020B0400000000000000" pitchFamily="50" charset="-128"/>
                <a:ea typeface="BIZ UDPゴシック" panose="020B0400000000000000" pitchFamily="50" charset="-128"/>
              </a:rPr>
              <a:t>さいがい</a:t>
            </a:r>
          </a:p>
        </p:txBody>
      </p:sp>
      <p:sp>
        <p:nvSpPr>
          <p:cNvPr id="78" name="テキスト ボックス 77">
            <a:extLst>
              <a:ext uri="{FF2B5EF4-FFF2-40B4-BE49-F238E27FC236}">
                <a16:creationId xmlns:a16="http://schemas.microsoft.com/office/drawing/2014/main" id="{AF6006B2-95E9-8E1B-1145-FE754324917B}"/>
              </a:ext>
            </a:extLst>
          </p:cNvPr>
          <p:cNvSpPr txBox="1"/>
          <p:nvPr/>
        </p:nvSpPr>
        <p:spPr>
          <a:xfrm>
            <a:off x="2300886" y="7545677"/>
            <a:ext cx="643596" cy="200055"/>
          </a:xfrm>
          <a:prstGeom prst="rect">
            <a:avLst/>
          </a:prstGeom>
          <a:noFill/>
          <a:ln>
            <a:noFill/>
          </a:ln>
        </p:spPr>
        <p:txBody>
          <a:bodyPr wrap="square">
            <a:spAutoFit/>
          </a:bodyPr>
          <a:lstStyle/>
          <a:p>
            <a:pPr algn="ctr" defTabSz="352476">
              <a:defRPr/>
            </a:pPr>
            <a:r>
              <a:rPr lang="ja-JP" altLang="en-US" sz="700" b="1" dirty="0">
                <a:solidFill>
                  <a:prstClr val="white"/>
                </a:solidFill>
                <a:latin typeface="BIZ UDPゴシック" panose="020B0400000000000000" pitchFamily="50" charset="-128"/>
                <a:ea typeface="BIZ UDPゴシック" panose="020B0400000000000000" pitchFamily="50" charset="-128"/>
              </a:rPr>
              <a:t>はっせい</a:t>
            </a:r>
          </a:p>
        </p:txBody>
      </p:sp>
      <p:sp>
        <p:nvSpPr>
          <p:cNvPr id="79" name="テキスト ボックス 78">
            <a:extLst>
              <a:ext uri="{FF2B5EF4-FFF2-40B4-BE49-F238E27FC236}">
                <a16:creationId xmlns:a16="http://schemas.microsoft.com/office/drawing/2014/main" id="{E9C7B85B-D5E7-09A5-4268-FF6B909476CC}"/>
              </a:ext>
            </a:extLst>
          </p:cNvPr>
          <p:cNvSpPr txBox="1"/>
          <p:nvPr/>
        </p:nvSpPr>
        <p:spPr>
          <a:xfrm>
            <a:off x="2011209" y="6003935"/>
            <a:ext cx="500736" cy="200055"/>
          </a:xfrm>
          <a:prstGeom prst="rect">
            <a:avLst/>
          </a:prstGeom>
          <a:noFill/>
          <a:ln>
            <a:noFill/>
          </a:ln>
        </p:spPr>
        <p:txBody>
          <a:bodyPr wrap="square">
            <a:spAutoFit/>
          </a:bodyPr>
          <a:lstStyle/>
          <a:p>
            <a:pPr algn="ctr" defTabSz="352476">
              <a:defRPr/>
            </a:pPr>
            <a:r>
              <a:rPr lang="ja-JP" altLang="en-US" sz="700" b="1">
                <a:solidFill>
                  <a:prstClr val="white"/>
                </a:solidFill>
                <a:latin typeface="BIZ UDPゴシック" panose="020B0400000000000000" pitchFamily="50" charset="-128"/>
                <a:ea typeface="BIZ UDPゴシック" panose="020B0400000000000000" pitchFamily="50" charset="-128"/>
              </a:rPr>
              <a:t>としよ</a:t>
            </a:r>
          </a:p>
        </p:txBody>
      </p:sp>
      <p:sp>
        <p:nvSpPr>
          <p:cNvPr id="80" name="テキスト ボックス 79">
            <a:extLst>
              <a:ext uri="{FF2B5EF4-FFF2-40B4-BE49-F238E27FC236}">
                <a16:creationId xmlns:a16="http://schemas.microsoft.com/office/drawing/2014/main" id="{D1064294-440B-4296-D498-3B8597E0CDDA}"/>
              </a:ext>
            </a:extLst>
          </p:cNvPr>
          <p:cNvSpPr txBox="1"/>
          <p:nvPr/>
        </p:nvSpPr>
        <p:spPr>
          <a:xfrm>
            <a:off x="2995154" y="6000597"/>
            <a:ext cx="405127" cy="200055"/>
          </a:xfrm>
          <a:prstGeom prst="rect">
            <a:avLst/>
          </a:prstGeom>
          <a:noFill/>
          <a:ln>
            <a:noFill/>
          </a:ln>
        </p:spPr>
        <p:txBody>
          <a:bodyPr wrap="square">
            <a:spAutoFit/>
          </a:bodyPr>
          <a:lstStyle/>
          <a:p>
            <a:pPr algn="ctr" defTabSz="352476">
              <a:defRPr/>
            </a:pPr>
            <a:r>
              <a:rPr lang="ja-JP" altLang="en-US" sz="700" b="1" dirty="0">
                <a:solidFill>
                  <a:prstClr val="white"/>
                </a:solidFill>
                <a:latin typeface="BIZ UDPゴシック" panose="020B0400000000000000" pitchFamily="50" charset="-128"/>
                <a:ea typeface="BIZ UDPゴシック" panose="020B0400000000000000" pitchFamily="50" charset="-128"/>
              </a:rPr>
              <a:t>に</a:t>
            </a:r>
          </a:p>
        </p:txBody>
      </p:sp>
      <p:sp>
        <p:nvSpPr>
          <p:cNvPr id="81" name="テキスト ボックス 80">
            <a:extLst>
              <a:ext uri="{FF2B5EF4-FFF2-40B4-BE49-F238E27FC236}">
                <a16:creationId xmlns:a16="http://schemas.microsoft.com/office/drawing/2014/main" id="{4D3007D2-2370-2F97-68F8-CF38A2A04A66}"/>
              </a:ext>
            </a:extLst>
          </p:cNvPr>
          <p:cNvSpPr txBox="1"/>
          <p:nvPr/>
        </p:nvSpPr>
        <p:spPr>
          <a:xfrm>
            <a:off x="3462858" y="5982492"/>
            <a:ext cx="767027" cy="200055"/>
          </a:xfrm>
          <a:prstGeom prst="rect">
            <a:avLst/>
          </a:prstGeom>
          <a:noFill/>
          <a:ln>
            <a:noFill/>
          </a:ln>
        </p:spPr>
        <p:txBody>
          <a:bodyPr wrap="square">
            <a:spAutoFit/>
          </a:bodyPr>
          <a:lstStyle/>
          <a:p>
            <a:pPr algn="ctr" defTabSz="352476">
              <a:defRPr/>
            </a:pPr>
            <a:r>
              <a:rPr lang="ja-JP" altLang="en-US" sz="700" b="1" dirty="0">
                <a:solidFill>
                  <a:prstClr val="white"/>
                </a:solidFill>
                <a:latin typeface="BIZ UDPゴシック" panose="020B0400000000000000" pitchFamily="50" charset="-128"/>
                <a:ea typeface="BIZ UDPゴシック" panose="020B0400000000000000" pitchFamily="50" charset="-128"/>
              </a:rPr>
              <a:t>じかん</a:t>
            </a:r>
          </a:p>
        </p:txBody>
      </p:sp>
      <p:sp>
        <p:nvSpPr>
          <p:cNvPr id="89" name="テキスト ボックス 88">
            <a:extLst>
              <a:ext uri="{FF2B5EF4-FFF2-40B4-BE49-F238E27FC236}">
                <a16:creationId xmlns:a16="http://schemas.microsoft.com/office/drawing/2014/main" id="{081DABB1-F900-BF24-CAF5-46028030A378}"/>
              </a:ext>
            </a:extLst>
          </p:cNvPr>
          <p:cNvSpPr txBox="1"/>
          <p:nvPr/>
        </p:nvSpPr>
        <p:spPr>
          <a:xfrm>
            <a:off x="1661866" y="7880994"/>
            <a:ext cx="671720" cy="200055"/>
          </a:xfrm>
          <a:prstGeom prst="rect">
            <a:avLst/>
          </a:prstGeom>
          <a:noFill/>
          <a:ln>
            <a:noFill/>
          </a:ln>
        </p:spPr>
        <p:txBody>
          <a:bodyPr wrap="square">
            <a:spAutoFit/>
          </a:bodyPr>
          <a:lstStyle/>
          <a:p>
            <a:pPr algn="ctr" defTabSz="352476">
              <a:defRPr/>
            </a:pPr>
            <a:r>
              <a:rPr lang="ja-JP" altLang="en-US" sz="700" b="1" dirty="0">
                <a:solidFill>
                  <a:prstClr val="white"/>
                </a:solidFill>
                <a:latin typeface="BIZ UDPゴシック" panose="020B0400000000000000" pitchFamily="50" charset="-128"/>
                <a:ea typeface="BIZ UDPゴシック" panose="020B0400000000000000" pitchFamily="50" charset="-128"/>
              </a:rPr>
              <a:t>あぶ</a:t>
            </a:r>
          </a:p>
        </p:txBody>
      </p:sp>
      <p:sp>
        <p:nvSpPr>
          <p:cNvPr id="293" name="テキスト ボックス 292">
            <a:extLst>
              <a:ext uri="{FF2B5EF4-FFF2-40B4-BE49-F238E27FC236}">
                <a16:creationId xmlns:a16="http://schemas.microsoft.com/office/drawing/2014/main" id="{791C50AC-5CFA-FBB4-BDE5-7B20CF0687CE}"/>
              </a:ext>
            </a:extLst>
          </p:cNvPr>
          <p:cNvSpPr txBox="1"/>
          <p:nvPr/>
        </p:nvSpPr>
        <p:spPr>
          <a:xfrm>
            <a:off x="2308770" y="3469793"/>
            <a:ext cx="625565" cy="200055"/>
          </a:xfrm>
          <a:prstGeom prst="rect">
            <a:avLst/>
          </a:prstGeom>
          <a:noFill/>
          <a:ln>
            <a:noFill/>
          </a:ln>
        </p:spPr>
        <p:txBody>
          <a:bodyPr wrap="square">
            <a:spAutoFit/>
          </a:bodyPr>
          <a:lstStyle/>
          <a:p>
            <a:pPr algn="ctr" defTabSz="352476">
              <a:defRPr/>
            </a:pPr>
            <a:r>
              <a:rPr lang="ja-JP" altLang="en-US" sz="700" b="1" dirty="0">
                <a:solidFill>
                  <a:prstClr val="black"/>
                </a:solidFill>
                <a:latin typeface="BIZ UDPゴシック" panose="020B0400000000000000" pitchFamily="50" charset="-128"/>
                <a:ea typeface="BIZ UDPゴシック" panose="020B0400000000000000" pitchFamily="50" charset="-128"/>
              </a:rPr>
              <a:t>じょうほう</a:t>
            </a:r>
          </a:p>
        </p:txBody>
      </p:sp>
      <p:sp>
        <p:nvSpPr>
          <p:cNvPr id="295" name="テキスト ボックス 294">
            <a:extLst>
              <a:ext uri="{FF2B5EF4-FFF2-40B4-BE49-F238E27FC236}">
                <a16:creationId xmlns:a16="http://schemas.microsoft.com/office/drawing/2014/main" id="{B2B03392-6872-CFE5-5EB0-7584B4E9B42F}"/>
              </a:ext>
            </a:extLst>
          </p:cNvPr>
          <p:cNvSpPr txBox="1"/>
          <p:nvPr/>
        </p:nvSpPr>
        <p:spPr>
          <a:xfrm>
            <a:off x="2306330" y="4597580"/>
            <a:ext cx="625565" cy="200055"/>
          </a:xfrm>
          <a:prstGeom prst="rect">
            <a:avLst/>
          </a:prstGeom>
          <a:noFill/>
          <a:ln>
            <a:noFill/>
          </a:ln>
        </p:spPr>
        <p:txBody>
          <a:bodyPr wrap="square">
            <a:spAutoFit/>
          </a:bodyPr>
          <a:lstStyle/>
          <a:p>
            <a:pPr algn="ctr" defTabSz="352476">
              <a:defRPr/>
            </a:pPr>
            <a:r>
              <a:rPr lang="ja-JP" altLang="en-US" sz="700" b="1" dirty="0">
                <a:solidFill>
                  <a:prstClr val="black"/>
                </a:solidFill>
                <a:latin typeface="BIZ UDPゴシック" panose="020B0400000000000000" pitchFamily="50" charset="-128"/>
                <a:ea typeface="BIZ UDPゴシック" panose="020B0400000000000000" pitchFamily="50" charset="-128"/>
              </a:rPr>
              <a:t>きけん</a:t>
            </a:r>
          </a:p>
        </p:txBody>
      </p:sp>
      <p:sp>
        <p:nvSpPr>
          <p:cNvPr id="301" name="テキスト ボックス 300">
            <a:extLst>
              <a:ext uri="{FF2B5EF4-FFF2-40B4-BE49-F238E27FC236}">
                <a16:creationId xmlns:a16="http://schemas.microsoft.com/office/drawing/2014/main" id="{F6701EB0-7D0A-9973-9B7A-442EFC012B9D}"/>
              </a:ext>
            </a:extLst>
          </p:cNvPr>
          <p:cNvSpPr txBox="1"/>
          <p:nvPr/>
        </p:nvSpPr>
        <p:spPr>
          <a:xfrm>
            <a:off x="3296751" y="9512710"/>
            <a:ext cx="745606" cy="200055"/>
          </a:xfrm>
          <a:prstGeom prst="rect">
            <a:avLst/>
          </a:prstGeom>
          <a:noFill/>
          <a:ln>
            <a:noFill/>
          </a:ln>
        </p:spPr>
        <p:txBody>
          <a:bodyPr wrap="square">
            <a:spAutoFit/>
          </a:bodyPr>
          <a:lstStyle/>
          <a:p>
            <a:pPr algn="ctr" defTabSz="352476">
              <a:defRPr/>
            </a:pPr>
            <a:r>
              <a:rPr lang="ja-JP" altLang="en-US" sz="700" b="1" dirty="0">
                <a:solidFill>
                  <a:prstClr val="white"/>
                </a:solidFill>
                <a:latin typeface="BIZ UDPゴシック" panose="020B0400000000000000" pitchFamily="50" charset="-128"/>
                <a:ea typeface="BIZ UDPゴシック" panose="020B0400000000000000" pitchFamily="50" charset="-128"/>
              </a:rPr>
              <a:t>どしゃくず</a:t>
            </a:r>
            <a:endParaRPr lang="en-US" altLang="ja-JP" sz="700" b="1" dirty="0">
              <a:solidFill>
                <a:prstClr val="white"/>
              </a:solidFill>
              <a:latin typeface="BIZ UDPゴシック" panose="020B0400000000000000" pitchFamily="50" charset="-128"/>
              <a:ea typeface="BIZ UDPゴシック" panose="020B0400000000000000" pitchFamily="50" charset="-128"/>
            </a:endParaRPr>
          </a:p>
        </p:txBody>
      </p:sp>
      <p:sp>
        <p:nvSpPr>
          <p:cNvPr id="311" name="テキスト ボックス 310">
            <a:extLst>
              <a:ext uri="{FF2B5EF4-FFF2-40B4-BE49-F238E27FC236}">
                <a16:creationId xmlns:a16="http://schemas.microsoft.com/office/drawing/2014/main" id="{E7150E65-F732-D615-73B9-557D20662C2F}"/>
              </a:ext>
            </a:extLst>
          </p:cNvPr>
          <p:cNvSpPr txBox="1"/>
          <p:nvPr/>
        </p:nvSpPr>
        <p:spPr>
          <a:xfrm>
            <a:off x="2336332" y="1574466"/>
            <a:ext cx="1191832" cy="246221"/>
          </a:xfrm>
          <a:prstGeom prst="rect">
            <a:avLst/>
          </a:prstGeom>
          <a:noFill/>
          <a:ln>
            <a:noFill/>
          </a:ln>
        </p:spPr>
        <p:txBody>
          <a:bodyPr wrap="square">
            <a:spAutoFit/>
          </a:bodyPr>
          <a:lstStyle/>
          <a:p>
            <a:pPr defTabSz="352476">
              <a:defRPr/>
            </a:pPr>
            <a:r>
              <a:rPr lang="ja-JP" altLang="en-US" sz="1000" b="1" dirty="0">
                <a:solidFill>
                  <a:srgbClr val="9BBB59">
                    <a:lumMod val="50000"/>
                  </a:srgbClr>
                </a:solidFill>
                <a:latin typeface="BIZ UDPゴシック" panose="020B0400000000000000" pitchFamily="50" charset="-128"/>
                <a:ea typeface="BIZ UDPゴシック" panose="020B0400000000000000" pitchFamily="50" charset="-128"/>
              </a:rPr>
              <a:t>どしゃさいがい</a:t>
            </a:r>
          </a:p>
        </p:txBody>
      </p:sp>
      <p:sp>
        <p:nvSpPr>
          <p:cNvPr id="313" name="テキスト ボックス 312">
            <a:extLst>
              <a:ext uri="{FF2B5EF4-FFF2-40B4-BE49-F238E27FC236}">
                <a16:creationId xmlns:a16="http://schemas.microsoft.com/office/drawing/2014/main" id="{81B48F7D-41BF-F968-98D7-901C85462BD0}"/>
              </a:ext>
            </a:extLst>
          </p:cNvPr>
          <p:cNvSpPr txBox="1"/>
          <p:nvPr/>
        </p:nvSpPr>
        <p:spPr>
          <a:xfrm>
            <a:off x="3376323" y="1587617"/>
            <a:ext cx="832436" cy="246221"/>
          </a:xfrm>
          <a:prstGeom prst="rect">
            <a:avLst/>
          </a:prstGeom>
          <a:noFill/>
          <a:ln>
            <a:noFill/>
          </a:ln>
        </p:spPr>
        <p:txBody>
          <a:bodyPr wrap="square">
            <a:spAutoFit/>
          </a:bodyPr>
          <a:lstStyle/>
          <a:p>
            <a:pPr defTabSz="352476">
              <a:defRPr/>
            </a:pPr>
            <a:r>
              <a:rPr lang="ja-JP" altLang="en-US" sz="1000" b="1" dirty="0">
                <a:solidFill>
                  <a:srgbClr val="9BBB59">
                    <a:lumMod val="50000"/>
                  </a:srgbClr>
                </a:solidFill>
                <a:latin typeface="BIZ UDPゴシック" panose="020B0400000000000000" pitchFamily="50" charset="-128"/>
                <a:ea typeface="BIZ UDPゴシック" panose="020B0400000000000000" pitchFamily="50" charset="-128"/>
              </a:rPr>
              <a:t>たかしお</a:t>
            </a:r>
          </a:p>
        </p:txBody>
      </p:sp>
      <p:sp>
        <p:nvSpPr>
          <p:cNvPr id="315" name="テキスト ボックス 314">
            <a:extLst>
              <a:ext uri="{FF2B5EF4-FFF2-40B4-BE49-F238E27FC236}">
                <a16:creationId xmlns:a16="http://schemas.microsoft.com/office/drawing/2014/main" id="{699729FB-C367-977D-2F49-0DB6C9F54A11}"/>
              </a:ext>
            </a:extLst>
          </p:cNvPr>
          <p:cNvSpPr txBox="1"/>
          <p:nvPr/>
        </p:nvSpPr>
        <p:spPr>
          <a:xfrm>
            <a:off x="415527" y="1596922"/>
            <a:ext cx="902070" cy="246221"/>
          </a:xfrm>
          <a:prstGeom prst="rect">
            <a:avLst/>
          </a:prstGeom>
          <a:noFill/>
          <a:ln>
            <a:noFill/>
          </a:ln>
        </p:spPr>
        <p:txBody>
          <a:bodyPr wrap="square">
            <a:spAutoFit/>
          </a:bodyPr>
          <a:lstStyle/>
          <a:p>
            <a:pPr defTabSz="352476">
              <a:defRPr/>
            </a:pPr>
            <a:r>
              <a:rPr lang="ja-JP" altLang="en-US" sz="1000" b="1" dirty="0">
                <a:solidFill>
                  <a:srgbClr val="9BBB59">
                    <a:lumMod val="50000"/>
                  </a:srgbClr>
                </a:solidFill>
                <a:latin typeface="BIZ UDPゴシック" panose="020B0400000000000000" pitchFamily="50" charset="-128"/>
                <a:ea typeface="BIZ UDPゴシック" panose="020B0400000000000000" pitchFamily="50" charset="-128"/>
              </a:rPr>
              <a:t>　　（氾濫）</a:t>
            </a:r>
          </a:p>
        </p:txBody>
      </p:sp>
      <p:sp>
        <p:nvSpPr>
          <p:cNvPr id="316" name="テキスト ボックス 315">
            <a:extLst>
              <a:ext uri="{FF2B5EF4-FFF2-40B4-BE49-F238E27FC236}">
                <a16:creationId xmlns:a16="http://schemas.microsoft.com/office/drawing/2014/main" id="{07A3B024-5834-3ADC-0804-EC40A6D534C8}"/>
              </a:ext>
            </a:extLst>
          </p:cNvPr>
          <p:cNvSpPr txBox="1"/>
          <p:nvPr/>
        </p:nvSpPr>
        <p:spPr>
          <a:xfrm>
            <a:off x="229791" y="2045845"/>
            <a:ext cx="969208" cy="246221"/>
          </a:xfrm>
          <a:prstGeom prst="rect">
            <a:avLst/>
          </a:prstGeom>
          <a:noFill/>
          <a:ln>
            <a:noFill/>
          </a:ln>
        </p:spPr>
        <p:txBody>
          <a:bodyPr wrap="square">
            <a:spAutoFit/>
          </a:bodyPr>
          <a:lstStyle/>
          <a:p>
            <a:pPr defTabSz="352476">
              <a:defRPr/>
            </a:pPr>
            <a:r>
              <a:rPr lang="ja-JP" altLang="en-US" sz="1000" b="1" dirty="0">
                <a:solidFill>
                  <a:srgbClr val="9BBB59">
                    <a:lumMod val="50000"/>
                  </a:srgbClr>
                </a:solidFill>
                <a:latin typeface="BIZ UDPゴシック" panose="020B0400000000000000" pitchFamily="50" charset="-128"/>
                <a:ea typeface="BIZ UDPゴシック" panose="020B0400000000000000" pitchFamily="50" charset="-128"/>
              </a:rPr>
              <a:t>じょうほう</a:t>
            </a:r>
          </a:p>
        </p:txBody>
      </p:sp>
      <p:sp>
        <p:nvSpPr>
          <p:cNvPr id="32" name="テキスト ボックス 31">
            <a:extLst>
              <a:ext uri="{FF2B5EF4-FFF2-40B4-BE49-F238E27FC236}">
                <a16:creationId xmlns:a16="http://schemas.microsoft.com/office/drawing/2014/main" id="{5D944B9B-1644-1CFC-C63D-B101B53A0B4D}"/>
              </a:ext>
            </a:extLst>
          </p:cNvPr>
          <p:cNvSpPr txBox="1"/>
          <p:nvPr/>
        </p:nvSpPr>
        <p:spPr>
          <a:xfrm>
            <a:off x="2386397" y="10260173"/>
            <a:ext cx="4893380" cy="307777"/>
          </a:xfrm>
          <a:prstGeom prst="rect">
            <a:avLst/>
          </a:prstGeom>
          <a:noFill/>
          <a:ln>
            <a:noFill/>
          </a:ln>
        </p:spPr>
        <p:txBody>
          <a:bodyPr wrap="square" lIns="91440" tIns="45720" rIns="91440" bIns="45720" anchor="t">
            <a:spAutoFit/>
          </a:bodyPr>
          <a:lstStyle/>
          <a:p>
            <a:pPr defTabSz="352476">
              <a:defRPr/>
            </a:pPr>
            <a:r>
              <a:rPr lang="ja-JP" altLang="en-US" sz="1400" b="1" dirty="0">
                <a:solidFill>
                  <a:prstClr val="black"/>
                </a:solidFill>
                <a:latin typeface="BIZ UDPゴシック" panose="020B0400000000000000" pitchFamily="50" charset="-128"/>
                <a:ea typeface="BIZ UDPゴシック"/>
              </a:rPr>
              <a:t>がけなどから離れた部屋へ。建物のできるだけ高いところへ。</a:t>
            </a:r>
          </a:p>
        </p:txBody>
      </p:sp>
      <p:sp>
        <p:nvSpPr>
          <p:cNvPr id="71" name="テキスト ボックス 70">
            <a:extLst>
              <a:ext uri="{FF2B5EF4-FFF2-40B4-BE49-F238E27FC236}">
                <a16:creationId xmlns:a16="http://schemas.microsoft.com/office/drawing/2014/main" id="{DB4BE504-4E49-6420-010D-CB02730F296A}"/>
              </a:ext>
            </a:extLst>
          </p:cNvPr>
          <p:cNvSpPr txBox="1"/>
          <p:nvPr/>
        </p:nvSpPr>
        <p:spPr>
          <a:xfrm>
            <a:off x="3544582" y="10227696"/>
            <a:ext cx="176330" cy="107722"/>
          </a:xfrm>
          <a:prstGeom prst="rect">
            <a:avLst/>
          </a:prstGeom>
          <a:noFill/>
        </p:spPr>
        <p:txBody>
          <a:bodyPr vert="horz" wrap="none" lIns="0" tIns="0" rIns="0" bIns="0" rtlCol="0" anchor="ctr" anchorCtr="1">
            <a:spAutoFit/>
          </a:bodyPr>
          <a:lstStyle/>
          <a:p>
            <a:pPr defTabSz="986822">
              <a:defRPr/>
            </a:pPr>
            <a:r>
              <a:rPr kumimoji="1" lang="ja-JP" altLang="en-US" sz="700" dirty="0">
                <a:solidFill>
                  <a:srgbClr val="000000"/>
                </a:solidFill>
                <a:latin typeface="BIZ UDPゴシック" panose="020B0400000000000000" pitchFamily="50" charset="-128"/>
                <a:ea typeface="BIZ UDPゴシック" panose="020B0400000000000000" pitchFamily="50" charset="-128"/>
              </a:rPr>
              <a:t>はな</a:t>
            </a:r>
            <a:endParaRPr kumimoji="1" lang="en-US" altLang="ja-JP" sz="700" dirty="0">
              <a:solidFill>
                <a:srgbClr val="000000"/>
              </a:solidFill>
              <a:latin typeface="BIZ UDPゴシック" panose="020B0400000000000000" pitchFamily="50" charset="-128"/>
              <a:ea typeface="BIZ UDPゴシック" panose="020B0400000000000000" pitchFamily="50" charset="-128"/>
            </a:endParaRPr>
          </a:p>
        </p:txBody>
      </p:sp>
      <p:sp>
        <p:nvSpPr>
          <p:cNvPr id="74" name="テキスト ボックス 73">
            <a:extLst>
              <a:ext uri="{FF2B5EF4-FFF2-40B4-BE49-F238E27FC236}">
                <a16:creationId xmlns:a16="http://schemas.microsoft.com/office/drawing/2014/main" id="{B9E3F9C1-DE74-5421-21B5-04E4E4974BEB}"/>
              </a:ext>
            </a:extLst>
          </p:cNvPr>
          <p:cNvSpPr txBox="1"/>
          <p:nvPr/>
        </p:nvSpPr>
        <p:spPr>
          <a:xfrm>
            <a:off x="4255691" y="10237635"/>
            <a:ext cx="174728" cy="107722"/>
          </a:xfrm>
          <a:prstGeom prst="rect">
            <a:avLst/>
          </a:prstGeom>
          <a:noFill/>
        </p:spPr>
        <p:txBody>
          <a:bodyPr vert="horz" wrap="none" lIns="0" tIns="0" rIns="0" bIns="0" rtlCol="0" anchor="ctr" anchorCtr="1">
            <a:spAutoFit/>
          </a:bodyPr>
          <a:lstStyle/>
          <a:p>
            <a:pPr defTabSz="986822">
              <a:defRPr/>
            </a:pPr>
            <a:r>
              <a:rPr kumimoji="1" lang="ja-JP" altLang="en-US" sz="700" dirty="0">
                <a:solidFill>
                  <a:srgbClr val="000000"/>
                </a:solidFill>
                <a:latin typeface="BIZ UDPゴシック" panose="020B0400000000000000" pitchFamily="50" charset="-128"/>
                <a:ea typeface="BIZ UDPゴシック" panose="020B0400000000000000" pitchFamily="50" charset="-128"/>
              </a:rPr>
              <a:t>へや</a:t>
            </a:r>
            <a:endParaRPr kumimoji="1" lang="en-US" altLang="ja-JP" sz="700" dirty="0">
              <a:solidFill>
                <a:srgbClr val="000000"/>
              </a:solidFill>
              <a:latin typeface="BIZ UDPゴシック" panose="020B0400000000000000" pitchFamily="50" charset="-128"/>
              <a:ea typeface="BIZ UDPゴシック" panose="020B0400000000000000" pitchFamily="50" charset="-128"/>
            </a:endParaRPr>
          </a:p>
        </p:txBody>
      </p:sp>
      <p:sp>
        <p:nvSpPr>
          <p:cNvPr id="91" name="テキスト ボックス 90">
            <a:extLst>
              <a:ext uri="{FF2B5EF4-FFF2-40B4-BE49-F238E27FC236}">
                <a16:creationId xmlns:a16="http://schemas.microsoft.com/office/drawing/2014/main" id="{7C17C078-AEA4-0003-930D-EDF54BDB1535}"/>
              </a:ext>
            </a:extLst>
          </p:cNvPr>
          <p:cNvSpPr txBox="1"/>
          <p:nvPr/>
        </p:nvSpPr>
        <p:spPr>
          <a:xfrm>
            <a:off x="4738533" y="10247602"/>
            <a:ext cx="349455" cy="107722"/>
          </a:xfrm>
          <a:prstGeom prst="rect">
            <a:avLst/>
          </a:prstGeom>
          <a:noFill/>
        </p:spPr>
        <p:txBody>
          <a:bodyPr vert="horz" wrap="none" lIns="0" tIns="0" rIns="0" bIns="0" rtlCol="0" anchor="ctr" anchorCtr="1">
            <a:spAutoFit/>
          </a:bodyPr>
          <a:lstStyle/>
          <a:p>
            <a:pPr defTabSz="986822">
              <a:defRPr/>
            </a:pPr>
            <a:r>
              <a:rPr kumimoji="1" lang="ja-JP" altLang="en-US" sz="700" dirty="0">
                <a:solidFill>
                  <a:srgbClr val="000000"/>
                </a:solidFill>
                <a:latin typeface="BIZ UDPゴシック" panose="020B0400000000000000" pitchFamily="50" charset="-128"/>
                <a:ea typeface="BIZ UDPゴシック" panose="020B0400000000000000" pitchFamily="50" charset="-128"/>
              </a:rPr>
              <a:t>たてもの</a:t>
            </a:r>
            <a:endParaRPr kumimoji="1" lang="en-US" altLang="ja-JP" sz="700" dirty="0">
              <a:solidFill>
                <a:srgbClr val="000000"/>
              </a:solidFill>
              <a:latin typeface="BIZ UDPゴシック" panose="020B0400000000000000" pitchFamily="50" charset="-128"/>
              <a:ea typeface="BIZ UDPゴシック" panose="020B0400000000000000" pitchFamily="50" charset="-128"/>
            </a:endParaRPr>
          </a:p>
        </p:txBody>
      </p:sp>
      <p:sp>
        <p:nvSpPr>
          <p:cNvPr id="75" name="テキスト ボックス 74">
            <a:extLst>
              <a:ext uri="{FF2B5EF4-FFF2-40B4-BE49-F238E27FC236}">
                <a16:creationId xmlns:a16="http://schemas.microsoft.com/office/drawing/2014/main" id="{64593A87-DFB1-F4BE-EAD3-F1D3DBEDFD06}"/>
              </a:ext>
            </a:extLst>
          </p:cNvPr>
          <p:cNvSpPr txBox="1"/>
          <p:nvPr/>
        </p:nvSpPr>
        <p:spPr>
          <a:xfrm>
            <a:off x="1757317" y="3478737"/>
            <a:ext cx="625565" cy="200055"/>
          </a:xfrm>
          <a:prstGeom prst="rect">
            <a:avLst/>
          </a:prstGeom>
          <a:noFill/>
          <a:ln>
            <a:noFill/>
          </a:ln>
        </p:spPr>
        <p:txBody>
          <a:bodyPr wrap="square">
            <a:spAutoFit/>
          </a:bodyPr>
          <a:lstStyle/>
          <a:p>
            <a:pPr algn="ctr" defTabSz="352476">
              <a:defRPr/>
            </a:pPr>
            <a:r>
              <a:rPr lang="ja-JP" altLang="en-US" sz="700" b="1" dirty="0">
                <a:solidFill>
                  <a:prstClr val="black"/>
                </a:solidFill>
                <a:latin typeface="BIZ UDPゴシック" panose="020B0400000000000000" pitchFamily="50" charset="-128"/>
                <a:ea typeface="BIZ UDPゴシック" panose="020B0400000000000000" pitchFamily="50" charset="-128"/>
              </a:rPr>
              <a:t>こんご</a:t>
            </a:r>
          </a:p>
        </p:txBody>
      </p:sp>
      <p:sp>
        <p:nvSpPr>
          <p:cNvPr id="82" name="テキスト ボックス 81">
            <a:extLst>
              <a:ext uri="{FF2B5EF4-FFF2-40B4-BE49-F238E27FC236}">
                <a16:creationId xmlns:a16="http://schemas.microsoft.com/office/drawing/2014/main" id="{149EE322-0714-A94A-DDCC-4D94B63596CD}"/>
              </a:ext>
            </a:extLst>
          </p:cNvPr>
          <p:cNvSpPr txBox="1"/>
          <p:nvPr/>
        </p:nvSpPr>
        <p:spPr>
          <a:xfrm>
            <a:off x="2840978" y="3470053"/>
            <a:ext cx="625565" cy="200055"/>
          </a:xfrm>
          <a:prstGeom prst="rect">
            <a:avLst/>
          </a:prstGeom>
          <a:noFill/>
          <a:ln>
            <a:noFill/>
          </a:ln>
        </p:spPr>
        <p:txBody>
          <a:bodyPr wrap="square">
            <a:spAutoFit/>
          </a:bodyPr>
          <a:lstStyle/>
          <a:p>
            <a:pPr algn="ctr" defTabSz="352476">
              <a:defRPr/>
            </a:pPr>
            <a:r>
              <a:rPr lang="ja-JP" altLang="en-US" sz="700" b="1" dirty="0">
                <a:solidFill>
                  <a:prstClr val="black"/>
                </a:solidFill>
                <a:latin typeface="BIZ UDPゴシック" panose="020B0400000000000000" pitchFamily="50" charset="-128"/>
                <a:ea typeface="BIZ UDPゴシック" panose="020B0400000000000000" pitchFamily="50" charset="-128"/>
              </a:rPr>
              <a:t>ちゅうい</a:t>
            </a:r>
          </a:p>
        </p:txBody>
      </p:sp>
      <p:sp>
        <p:nvSpPr>
          <p:cNvPr id="84" name="テキスト ボックス 83">
            <a:extLst>
              <a:ext uri="{FF2B5EF4-FFF2-40B4-BE49-F238E27FC236}">
                <a16:creationId xmlns:a16="http://schemas.microsoft.com/office/drawing/2014/main" id="{FA0354BD-9D2B-D446-EDB8-6FBF96B2A90B}"/>
              </a:ext>
            </a:extLst>
          </p:cNvPr>
          <p:cNvSpPr txBox="1"/>
          <p:nvPr/>
        </p:nvSpPr>
        <p:spPr>
          <a:xfrm>
            <a:off x="2329246" y="9841604"/>
            <a:ext cx="745606" cy="200055"/>
          </a:xfrm>
          <a:prstGeom prst="rect">
            <a:avLst/>
          </a:prstGeom>
          <a:noFill/>
          <a:ln>
            <a:noFill/>
          </a:ln>
        </p:spPr>
        <p:txBody>
          <a:bodyPr wrap="square">
            <a:spAutoFit/>
          </a:bodyPr>
          <a:lstStyle/>
          <a:p>
            <a:pPr algn="ctr" defTabSz="352476">
              <a:defRPr/>
            </a:pPr>
            <a:r>
              <a:rPr lang="ja-JP" altLang="en-US" sz="700" b="1" dirty="0">
                <a:solidFill>
                  <a:prstClr val="white"/>
                </a:solidFill>
                <a:latin typeface="BIZ UDPゴシック" panose="020B0400000000000000" pitchFamily="50" charset="-128"/>
                <a:ea typeface="BIZ UDPゴシック" panose="020B0400000000000000" pitchFamily="50" charset="-128"/>
              </a:rPr>
              <a:t>あんぜん</a:t>
            </a:r>
            <a:endParaRPr lang="en-US" altLang="ja-JP" sz="700" b="1" dirty="0">
              <a:solidFill>
                <a:prstClr val="white"/>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83DBD896-61D5-DE2B-1DE3-E8C2BCD1E68A}"/>
              </a:ext>
            </a:extLst>
          </p:cNvPr>
          <p:cNvSpPr txBox="1"/>
          <p:nvPr/>
        </p:nvSpPr>
        <p:spPr>
          <a:xfrm>
            <a:off x="2619486" y="4917337"/>
            <a:ext cx="625565" cy="200055"/>
          </a:xfrm>
          <a:prstGeom prst="rect">
            <a:avLst/>
          </a:prstGeom>
          <a:noFill/>
          <a:ln>
            <a:noFill/>
          </a:ln>
        </p:spPr>
        <p:txBody>
          <a:bodyPr wrap="square">
            <a:spAutoFit/>
          </a:bodyPr>
          <a:lstStyle/>
          <a:p>
            <a:pPr algn="ctr" defTabSz="352476">
              <a:defRPr/>
            </a:pPr>
            <a:r>
              <a:rPr lang="ja-JP" altLang="en-US" sz="700" b="1" dirty="0">
                <a:solidFill>
                  <a:prstClr val="black"/>
                </a:solidFill>
                <a:latin typeface="BIZ UDPゴシック" panose="020B0400000000000000" pitchFamily="50" charset="-128"/>
                <a:ea typeface="BIZ UDPゴシック" panose="020B0400000000000000" pitchFamily="50" charset="-128"/>
              </a:rPr>
              <a:t>そうだん</a:t>
            </a:r>
          </a:p>
        </p:txBody>
      </p:sp>
      <p:sp>
        <p:nvSpPr>
          <p:cNvPr id="73" name="テキスト ボックス 72">
            <a:extLst>
              <a:ext uri="{FF2B5EF4-FFF2-40B4-BE49-F238E27FC236}">
                <a16:creationId xmlns:a16="http://schemas.microsoft.com/office/drawing/2014/main" id="{1C01DB43-B40D-B70D-4297-833C01997868}"/>
              </a:ext>
            </a:extLst>
          </p:cNvPr>
          <p:cNvSpPr txBox="1"/>
          <p:nvPr/>
        </p:nvSpPr>
        <p:spPr>
          <a:xfrm>
            <a:off x="2129689" y="6310115"/>
            <a:ext cx="405127" cy="200055"/>
          </a:xfrm>
          <a:prstGeom prst="rect">
            <a:avLst/>
          </a:prstGeom>
          <a:noFill/>
          <a:ln>
            <a:noFill/>
          </a:ln>
        </p:spPr>
        <p:txBody>
          <a:bodyPr wrap="square">
            <a:spAutoFit/>
          </a:bodyPr>
          <a:lstStyle/>
          <a:p>
            <a:pPr algn="ctr" defTabSz="352476">
              <a:defRPr/>
            </a:pPr>
            <a:r>
              <a:rPr lang="ja-JP" altLang="en-US" sz="700" b="1" dirty="0">
                <a:solidFill>
                  <a:prstClr val="white"/>
                </a:solidFill>
                <a:latin typeface="BIZ UDPゴシック" panose="020B0400000000000000" pitchFamily="50" charset="-128"/>
                <a:ea typeface="BIZ UDPゴシック" panose="020B0400000000000000" pitchFamily="50" charset="-128"/>
              </a:rPr>
              <a:t>に</a:t>
            </a:r>
          </a:p>
        </p:txBody>
      </p:sp>
      <p:sp>
        <p:nvSpPr>
          <p:cNvPr id="83" name="テキスト ボックス 82">
            <a:extLst>
              <a:ext uri="{FF2B5EF4-FFF2-40B4-BE49-F238E27FC236}">
                <a16:creationId xmlns:a16="http://schemas.microsoft.com/office/drawing/2014/main" id="{7EEE07D1-BCAF-2503-FE7A-DC4BACAEAA6F}"/>
              </a:ext>
            </a:extLst>
          </p:cNvPr>
          <p:cNvSpPr txBox="1"/>
          <p:nvPr/>
        </p:nvSpPr>
        <p:spPr>
          <a:xfrm>
            <a:off x="3533066" y="7879332"/>
            <a:ext cx="405127" cy="200055"/>
          </a:xfrm>
          <a:prstGeom prst="rect">
            <a:avLst/>
          </a:prstGeom>
          <a:noFill/>
          <a:ln>
            <a:noFill/>
          </a:ln>
        </p:spPr>
        <p:txBody>
          <a:bodyPr wrap="square">
            <a:spAutoFit/>
          </a:bodyPr>
          <a:lstStyle/>
          <a:p>
            <a:pPr algn="ctr" defTabSz="352476">
              <a:defRPr/>
            </a:pPr>
            <a:r>
              <a:rPr lang="ja-JP" altLang="en-US" sz="700" b="1" dirty="0">
                <a:solidFill>
                  <a:prstClr val="white"/>
                </a:solidFill>
                <a:latin typeface="BIZ UDPゴシック" panose="020B0400000000000000" pitchFamily="50" charset="-128"/>
                <a:ea typeface="BIZ UDPゴシック" panose="020B0400000000000000" pitchFamily="50" charset="-128"/>
              </a:rPr>
              <a:t>に</a:t>
            </a:r>
          </a:p>
        </p:txBody>
      </p:sp>
      <p:sp>
        <p:nvSpPr>
          <p:cNvPr id="88" name="テキスト ボックス 87">
            <a:extLst>
              <a:ext uri="{FF2B5EF4-FFF2-40B4-BE49-F238E27FC236}">
                <a16:creationId xmlns:a16="http://schemas.microsoft.com/office/drawing/2014/main" id="{5B38C2C5-6888-812F-207D-BA911549D017}"/>
              </a:ext>
            </a:extLst>
          </p:cNvPr>
          <p:cNvSpPr txBox="1"/>
          <p:nvPr/>
        </p:nvSpPr>
        <p:spPr>
          <a:xfrm>
            <a:off x="3851746" y="8328193"/>
            <a:ext cx="405127" cy="200055"/>
          </a:xfrm>
          <a:prstGeom prst="rect">
            <a:avLst/>
          </a:prstGeom>
          <a:noFill/>
          <a:ln>
            <a:noFill/>
          </a:ln>
        </p:spPr>
        <p:txBody>
          <a:bodyPr wrap="square">
            <a:spAutoFit/>
          </a:bodyPr>
          <a:lstStyle/>
          <a:p>
            <a:pPr algn="ctr" defTabSz="352476">
              <a:defRPr/>
            </a:pPr>
            <a:r>
              <a:rPr lang="ja-JP" altLang="en-US" sz="700" b="1" dirty="0">
                <a:solidFill>
                  <a:prstClr val="white"/>
                </a:solidFill>
                <a:latin typeface="BIZ UDPゴシック" panose="020B0400000000000000" pitchFamily="50" charset="-128"/>
                <a:ea typeface="BIZ UDPゴシック" panose="020B0400000000000000" pitchFamily="50" charset="-128"/>
              </a:rPr>
              <a:t>に</a:t>
            </a:r>
          </a:p>
        </p:txBody>
      </p:sp>
      <p:sp>
        <p:nvSpPr>
          <p:cNvPr id="289" name="テキスト ボックス 288">
            <a:extLst>
              <a:ext uri="{FF2B5EF4-FFF2-40B4-BE49-F238E27FC236}">
                <a16:creationId xmlns:a16="http://schemas.microsoft.com/office/drawing/2014/main" id="{F2030AD1-A1BC-CC7E-421B-D921E1D39DEB}"/>
              </a:ext>
            </a:extLst>
          </p:cNvPr>
          <p:cNvSpPr txBox="1"/>
          <p:nvPr/>
        </p:nvSpPr>
        <p:spPr>
          <a:xfrm>
            <a:off x="4215892" y="4597095"/>
            <a:ext cx="625565" cy="200055"/>
          </a:xfrm>
          <a:prstGeom prst="rect">
            <a:avLst/>
          </a:prstGeom>
          <a:noFill/>
          <a:ln>
            <a:noFill/>
          </a:ln>
        </p:spPr>
        <p:txBody>
          <a:bodyPr wrap="square">
            <a:spAutoFit/>
          </a:bodyPr>
          <a:lstStyle/>
          <a:p>
            <a:pPr algn="ctr" defTabSz="352476">
              <a:defRPr/>
            </a:pPr>
            <a:r>
              <a:rPr lang="ja-JP" altLang="en-US" sz="700" b="1" dirty="0">
                <a:solidFill>
                  <a:prstClr val="black"/>
                </a:solidFill>
                <a:latin typeface="BIZ UDPゴシック" panose="020B0400000000000000" pitchFamily="50" charset="-128"/>
                <a:ea typeface="BIZ UDPゴシック" panose="020B0400000000000000" pitchFamily="50" charset="-128"/>
              </a:rPr>
              <a:t>に</a:t>
            </a:r>
          </a:p>
        </p:txBody>
      </p:sp>
      <p:sp>
        <p:nvSpPr>
          <p:cNvPr id="290" name="テキスト ボックス 289">
            <a:extLst>
              <a:ext uri="{FF2B5EF4-FFF2-40B4-BE49-F238E27FC236}">
                <a16:creationId xmlns:a16="http://schemas.microsoft.com/office/drawing/2014/main" id="{8BBA56FD-D0FD-20EF-39C6-FB00DAFC3A17}"/>
              </a:ext>
            </a:extLst>
          </p:cNvPr>
          <p:cNvSpPr txBox="1"/>
          <p:nvPr/>
        </p:nvSpPr>
        <p:spPr>
          <a:xfrm>
            <a:off x="3016345" y="6309447"/>
            <a:ext cx="405127" cy="200055"/>
          </a:xfrm>
          <a:prstGeom prst="rect">
            <a:avLst/>
          </a:prstGeom>
          <a:noFill/>
          <a:ln>
            <a:noFill/>
          </a:ln>
        </p:spPr>
        <p:txBody>
          <a:bodyPr wrap="square">
            <a:spAutoFit/>
          </a:bodyPr>
          <a:lstStyle/>
          <a:p>
            <a:pPr algn="ctr" defTabSz="352476">
              <a:defRPr/>
            </a:pPr>
            <a:r>
              <a:rPr lang="ja-JP" altLang="en-US" sz="700" b="1" dirty="0">
                <a:solidFill>
                  <a:prstClr val="white"/>
                </a:solidFill>
                <a:latin typeface="BIZ UDPゴシック" panose="020B0400000000000000" pitchFamily="50" charset="-128"/>
                <a:ea typeface="BIZ UDPゴシック" panose="020B0400000000000000" pitchFamily="50" charset="-128"/>
              </a:rPr>
              <a:t>よ</a:t>
            </a:r>
          </a:p>
        </p:txBody>
      </p:sp>
    </p:spTree>
    <p:extLst>
      <p:ext uri="{BB962C8B-B14F-4D97-AF65-F5344CB8AC3E}">
        <p14:creationId xmlns:p14="http://schemas.microsoft.com/office/powerpoint/2010/main" val="1337061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DF3E8"/>
        </a:solidFill>
        <a:effectLst/>
      </p:bgPr>
    </p:bg>
    <p:spTree>
      <p:nvGrpSpPr>
        <p:cNvPr id="1" name="">
          <a:extLst>
            <a:ext uri="{FF2B5EF4-FFF2-40B4-BE49-F238E27FC236}">
              <a16:creationId xmlns:a16="http://schemas.microsoft.com/office/drawing/2014/main" id="{0BABAE3B-1E88-9629-4F80-A66DFE31542B}"/>
            </a:ext>
          </a:extLst>
        </p:cNvPr>
        <p:cNvGrpSpPr/>
        <p:nvPr/>
      </p:nvGrpSpPr>
      <p:grpSpPr>
        <a:xfrm>
          <a:off x="0" y="0"/>
          <a:ext cx="0" cy="0"/>
          <a:chOff x="0" y="0"/>
          <a:chExt cx="0" cy="0"/>
        </a:xfrm>
      </p:grpSpPr>
      <p:sp>
        <p:nvSpPr>
          <p:cNvPr id="14" name="四角形: 角を丸くする 18">
            <a:extLst>
              <a:ext uri="{FF2B5EF4-FFF2-40B4-BE49-F238E27FC236}">
                <a16:creationId xmlns:a16="http://schemas.microsoft.com/office/drawing/2014/main" id="{16E873B6-EE1C-AE6C-4F45-D05FD6D8BB73}"/>
              </a:ext>
            </a:extLst>
          </p:cNvPr>
          <p:cNvSpPr/>
          <p:nvPr/>
        </p:nvSpPr>
        <p:spPr>
          <a:xfrm>
            <a:off x="119940" y="225475"/>
            <a:ext cx="7361607" cy="5584947"/>
          </a:xfrm>
          <a:prstGeom prst="roundRect">
            <a:avLst>
              <a:gd name="adj" fmla="val 3546"/>
            </a:avLst>
          </a:prstGeom>
          <a:solidFill>
            <a:schemeClr val="bg1"/>
          </a:solidFill>
          <a:ln w="28575">
            <a:solidFill>
              <a:srgbClr val="AA00AA"/>
            </a:solidFill>
          </a:ln>
        </p:spPr>
        <p:txBody>
          <a:bodyPr wrap="square">
            <a:noAutofit/>
          </a:bodyPr>
          <a:lstStyle/>
          <a:p>
            <a:pPr marL="0" marR="0" lvl="0" indent="0" algn="l" defTabSz="941948" rtl="0" eaLnBrk="1" fontAlgn="auto" latinLnBrk="0" hangingPunct="1">
              <a:lnSpc>
                <a:spcPts val="171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38" name="正方形/長方形 237">
            <a:extLst>
              <a:ext uri="{FF2B5EF4-FFF2-40B4-BE49-F238E27FC236}">
                <a16:creationId xmlns:a16="http://schemas.microsoft.com/office/drawing/2014/main" id="{B7ABE6BA-818C-BDC8-716E-B77F723F04D2}"/>
              </a:ext>
            </a:extLst>
          </p:cNvPr>
          <p:cNvSpPr/>
          <p:nvPr/>
        </p:nvSpPr>
        <p:spPr>
          <a:xfrm>
            <a:off x="2952071" y="9737404"/>
            <a:ext cx="3975457" cy="830997"/>
          </a:xfrm>
          <a:prstGeom prst="rect">
            <a:avLst/>
          </a:prstGeom>
        </p:spPr>
        <p:txBody>
          <a:bodyPr wrap="square">
            <a:spAutoFit/>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105-8431</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東京都港区虎ノ門</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3-6-9</a:t>
            </a:r>
          </a:p>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電話：</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03-6758-3900</a:t>
            </a:r>
          </a:p>
          <a:p>
            <a:pPr marL="0" marR="0" lvl="0" indent="0" algn="l" defTabSz="986822"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FAX</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03-3434-9086</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（耳の不自由な方向け）</a:t>
            </a:r>
            <a:endPar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40" name="Picture 2" descr="\\Yohousv\班・係\防災班\調査係\印刷物原稿\パンフレット・リーフレット\リーフ_H28新_危険度を色分けした時系列・警報級の可能性（仮）\パンフ案\素材\気象庁ロゴ(白）.png">
            <a:extLst>
              <a:ext uri="{FF2B5EF4-FFF2-40B4-BE49-F238E27FC236}">
                <a16:creationId xmlns:a16="http://schemas.microsoft.com/office/drawing/2014/main" id="{6268DB29-A98A-CD8B-CD35-9BC49BFA08D9}"/>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3373" y="9681184"/>
            <a:ext cx="1987500" cy="871422"/>
          </a:xfrm>
          <a:prstGeom prst="rect">
            <a:avLst/>
          </a:prstGeom>
          <a:noFill/>
          <a:extLst>
            <a:ext uri="{909E8E84-426E-40DD-AFC4-6F175D3DCCD1}">
              <a14:hiddenFill xmlns:a14="http://schemas.microsoft.com/office/drawing/2010/main">
                <a:solidFill>
                  <a:srgbClr val="FFFFFF"/>
                </a:solidFill>
              </a14:hiddenFill>
            </a:ext>
          </a:extLst>
        </p:spPr>
      </p:pic>
      <p:sp>
        <p:nvSpPr>
          <p:cNvPr id="242" name="テキスト ボックス 241">
            <a:extLst>
              <a:ext uri="{FF2B5EF4-FFF2-40B4-BE49-F238E27FC236}">
                <a16:creationId xmlns:a16="http://schemas.microsoft.com/office/drawing/2014/main" id="{E7C9F02D-9FA3-AFF3-E5C7-65B3F4884E0E}"/>
              </a:ext>
            </a:extLst>
          </p:cNvPr>
          <p:cNvSpPr txBox="1"/>
          <p:nvPr/>
        </p:nvSpPr>
        <p:spPr>
          <a:xfrm>
            <a:off x="1948550" y="5482361"/>
            <a:ext cx="5986080" cy="184666"/>
          </a:xfrm>
          <a:prstGeom prst="rect">
            <a:avLst/>
          </a:prstGeom>
          <a:noFill/>
        </p:spPr>
        <p:txBody>
          <a:bodyPr wrap="square" lIns="38856" tIns="0" rIns="38856" bIns="0" rtlCol="0">
            <a:spAutoFit/>
          </a:bodyPr>
          <a:lstStyle/>
          <a:p>
            <a:pPr marL="0" marR="0" lvl="0" indent="0" algn="l" defTabSz="941948"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（色がついていなくても）これからの情報などを気にするようにし</a:t>
            </a:r>
            <a:r>
              <a:rPr kumimoji="1" lang="ja-JP" altLang="en-US" sz="1200" dirty="0">
                <a:solidFill>
                  <a:prstClr val="black"/>
                </a:solidFill>
                <a:latin typeface="BIZ UDPゴシック" panose="020B0400000000000000" pitchFamily="50" charset="-128"/>
                <a:ea typeface="BIZ UDPゴシック" panose="020B0400000000000000" pitchFamily="50" charset="-128"/>
                <a:cs typeface="メイリオ" panose="020B0604030504040204" pitchFamily="50" charset="-128"/>
              </a:rPr>
              <a:t>ましょう</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a:t>
            </a:r>
          </a:p>
        </p:txBody>
      </p:sp>
      <p:sp>
        <p:nvSpPr>
          <p:cNvPr id="243" name="テキスト ボックス 242">
            <a:extLst>
              <a:ext uri="{FF2B5EF4-FFF2-40B4-BE49-F238E27FC236}">
                <a16:creationId xmlns:a16="http://schemas.microsoft.com/office/drawing/2014/main" id="{08BABE89-C26C-2BAC-4C09-269DEB6A0616}"/>
              </a:ext>
            </a:extLst>
          </p:cNvPr>
          <p:cNvSpPr txBox="1"/>
          <p:nvPr/>
        </p:nvSpPr>
        <p:spPr>
          <a:xfrm>
            <a:off x="3682932" y="971929"/>
            <a:ext cx="3417602" cy="1107996"/>
          </a:xfrm>
          <a:prstGeom prst="rect">
            <a:avLst/>
          </a:prstGeom>
          <a:noFill/>
        </p:spPr>
        <p:txBody>
          <a:bodyPr wrap="none" lIns="0" tIns="0" rIns="0" bIns="0" rtlCol="0">
            <a:spAutoFit/>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源柔ゴシック等幅 Bold" panose="020B0609020203020207" pitchFamily="49" charset="-128"/>
              </a:rPr>
              <a:t>５</a:t>
            </a:r>
            <a:r>
              <a:rPr kumimoji="1" lang="ja-JP" altLang="en-US" sz="3600" b="1"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源柔ゴシック等幅 Bold" panose="020B0609020203020207" pitchFamily="49" charset="-128"/>
              </a:rPr>
              <a:t>つ </a:t>
            </a:r>
            <a:r>
              <a:rPr kumimoji="1" lang="ja-JP" altLang="en-US"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源柔ゴシック等幅 Bold" panose="020B0609020203020207" pitchFamily="49" charset="-128"/>
              </a:rPr>
              <a:t>の色で大雨の危険度を</a:t>
            </a:r>
            <a:endParaRPr kumimoji="1" lang="en-US" altLang="ja-JP"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源柔ゴシック等幅 Bold" panose="020B0609020203020207" pitchFamily="49" charset="-128"/>
            </a:endParaRPr>
          </a:p>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源柔ゴシック等幅 Bold" panose="020B0609020203020207" pitchFamily="49" charset="-128"/>
              </a:rPr>
              <a:t>　　　　　地図に表示するもの</a:t>
            </a:r>
          </a:p>
        </p:txBody>
      </p:sp>
      <p:sp>
        <p:nvSpPr>
          <p:cNvPr id="244" name="吹き出し: 角を丸めた四角形 243">
            <a:extLst>
              <a:ext uri="{FF2B5EF4-FFF2-40B4-BE49-F238E27FC236}">
                <a16:creationId xmlns:a16="http://schemas.microsoft.com/office/drawing/2014/main" id="{DBC16210-A6FF-32FF-8CCB-8AF7AF5D6B00}"/>
              </a:ext>
            </a:extLst>
          </p:cNvPr>
          <p:cNvSpPr/>
          <p:nvPr/>
        </p:nvSpPr>
        <p:spPr>
          <a:xfrm>
            <a:off x="4195531" y="2305367"/>
            <a:ext cx="1433415" cy="662699"/>
          </a:xfrm>
          <a:prstGeom prst="wedgeRoundRectCallout">
            <a:avLst>
              <a:gd name="adj1" fmla="val 70710"/>
              <a:gd name="adj2" fmla="val 38357"/>
              <a:gd name="adj3" fmla="val 16667"/>
            </a:avLst>
          </a:prstGeom>
          <a:solidFill>
            <a:schemeClr val="bg1"/>
          </a:solidFill>
          <a:ln>
            <a:solidFill>
              <a:srgbClr val="9BBB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86822"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45" name="テキスト ボックス 244">
            <a:extLst>
              <a:ext uri="{FF2B5EF4-FFF2-40B4-BE49-F238E27FC236}">
                <a16:creationId xmlns:a16="http://schemas.microsoft.com/office/drawing/2014/main" id="{46C37EA5-FF4A-EBF7-8F73-975FCB00EFC3}"/>
              </a:ext>
            </a:extLst>
          </p:cNvPr>
          <p:cNvSpPr txBox="1"/>
          <p:nvPr/>
        </p:nvSpPr>
        <p:spPr>
          <a:xfrm>
            <a:off x="6328466" y="1048672"/>
            <a:ext cx="1210109" cy="246221"/>
          </a:xfrm>
          <a:prstGeom prst="rect">
            <a:avLst/>
          </a:prstGeom>
          <a:noFill/>
          <a:ln>
            <a:noFill/>
          </a:ln>
        </p:spPr>
        <p:txBody>
          <a:bodyPr wrap="square">
            <a:spAutoFit/>
          </a:bodyPr>
          <a:lstStyle/>
          <a:p>
            <a:pPr marL="0" marR="0" lvl="0" indent="0" algn="ctr" defTabSz="352476" rtl="0" eaLnBrk="1" fontAlgn="auto" latinLnBrk="0" hangingPunct="1">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9BBB59">
                    <a:lumMod val="50000"/>
                  </a:srgbClr>
                </a:solidFill>
                <a:effectLst/>
                <a:uLnTx/>
                <a:uFillTx/>
                <a:latin typeface="HG丸ｺﾞｼｯｸM-PRO" panose="020F0600000000000000" pitchFamily="50" charset="-128"/>
                <a:ea typeface="HG丸ｺﾞｼｯｸM-PRO" panose="020F0600000000000000" pitchFamily="50" charset="-128"/>
                <a:cs typeface="+mn-cs"/>
              </a:rPr>
              <a:t>ここからかくにん</a:t>
            </a:r>
            <a:endParaRPr kumimoji="0" lang="en-US" altLang="ja-JP" sz="1000" b="1" i="0" u="none" strike="noStrike" kern="1200" cap="none" spc="0" normalizeH="0" baseline="0" noProof="0" dirty="0">
              <a:ln>
                <a:noFill/>
              </a:ln>
              <a:solidFill>
                <a:srgbClr val="9BBB59">
                  <a:lumMod val="50000"/>
                </a:srgbClr>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246" name="Picture 2">
            <a:extLst>
              <a:ext uri="{FF2B5EF4-FFF2-40B4-BE49-F238E27FC236}">
                <a16:creationId xmlns:a16="http://schemas.microsoft.com/office/drawing/2014/main" id="{BDC43B70-65E7-6A0E-47ED-56B6805E75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7562" y="2676151"/>
            <a:ext cx="1380224" cy="1321935"/>
          </a:xfrm>
          <a:prstGeom prst="rect">
            <a:avLst/>
          </a:prstGeom>
          <a:noFill/>
          <a:extLst>
            <a:ext uri="{909E8E84-426E-40DD-AFC4-6F175D3DCCD1}">
              <a14:hiddenFill xmlns:a14="http://schemas.microsoft.com/office/drawing/2010/main">
                <a:solidFill>
                  <a:srgbClr val="FFFFFF"/>
                </a:solidFill>
              </a14:hiddenFill>
            </a:ext>
          </a:extLst>
        </p:spPr>
      </p:pic>
      <p:sp>
        <p:nvSpPr>
          <p:cNvPr id="248" name="テキスト ボックス 247">
            <a:extLst>
              <a:ext uri="{FF2B5EF4-FFF2-40B4-BE49-F238E27FC236}">
                <a16:creationId xmlns:a16="http://schemas.microsoft.com/office/drawing/2014/main" id="{8CFA349D-7BB2-8C59-0957-156F8F3A6A6D}"/>
              </a:ext>
            </a:extLst>
          </p:cNvPr>
          <p:cNvSpPr txBox="1"/>
          <p:nvPr/>
        </p:nvSpPr>
        <p:spPr>
          <a:xfrm>
            <a:off x="470755" y="3337312"/>
            <a:ext cx="2546511" cy="215444"/>
          </a:xfrm>
          <a:prstGeom prst="rect">
            <a:avLst/>
          </a:prstGeom>
          <a:noFill/>
        </p:spPr>
        <p:txBody>
          <a:bodyPr wrap="square" lIns="38856" tIns="0" rIns="38856" bIns="0" rtlCol="0">
            <a:spAutoFit/>
          </a:bodyPr>
          <a:lstStyle/>
          <a:p>
            <a:pPr marL="0" marR="0" lvl="0" indent="0" algn="ctr" defTabSz="941948"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キキクルの画面</a:t>
            </a:r>
          </a:p>
        </p:txBody>
      </p:sp>
      <p:sp>
        <p:nvSpPr>
          <p:cNvPr id="255" name="四角形: 角を丸くする 254">
            <a:extLst>
              <a:ext uri="{FF2B5EF4-FFF2-40B4-BE49-F238E27FC236}">
                <a16:creationId xmlns:a16="http://schemas.microsoft.com/office/drawing/2014/main" id="{7FFAD56A-A09D-90E8-866F-763795179A8F}"/>
              </a:ext>
            </a:extLst>
          </p:cNvPr>
          <p:cNvSpPr/>
          <p:nvPr/>
        </p:nvSpPr>
        <p:spPr>
          <a:xfrm>
            <a:off x="275124" y="326415"/>
            <a:ext cx="2909403" cy="694567"/>
          </a:xfrm>
          <a:prstGeom prst="roundRect">
            <a:avLst/>
          </a:prstGeom>
          <a:solidFill>
            <a:srgbClr val="CC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86822"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49" name="正方形/長方形 2048">
            <a:extLst>
              <a:ext uri="{FF2B5EF4-FFF2-40B4-BE49-F238E27FC236}">
                <a16:creationId xmlns:a16="http://schemas.microsoft.com/office/drawing/2014/main" id="{3CD3A65E-7593-3C0F-39FB-2AA9108A8894}"/>
              </a:ext>
            </a:extLst>
          </p:cNvPr>
          <p:cNvSpPr/>
          <p:nvPr/>
        </p:nvSpPr>
        <p:spPr>
          <a:xfrm>
            <a:off x="416480" y="403962"/>
            <a:ext cx="2626690" cy="514411"/>
          </a:xfrm>
          <a:prstGeom prst="rect">
            <a:avLst/>
          </a:prstGeom>
          <a:noFill/>
          <a:ln>
            <a:noFill/>
          </a:ln>
          <a:effectLst/>
        </p:spPr>
        <p:style>
          <a:lnRef idx="2">
            <a:schemeClr val="accent1">
              <a:shade val="50000"/>
            </a:schemeClr>
          </a:lnRef>
          <a:fillRef idx="1001">
            <a:schemeClr val="lt1"/>
          </a:fillRef>
          <a:effectRef idx="0">
            <a:schemeClr val="accent1"/>
          </a:effectRef>
          <a:fontRef idx="minor">
            <a:schemeClr val="lt1"/>
          </a:fontRef>
        </p:style>
        <p:txBody>
          <a:bodyPr rtlCol="0" anchor="ctr">
            <a:scene3d>
              <a:camera prst="orthographicFront"/>
              <a:lightRig rig="glow" dir="tl">
                <a:rot lat="0" lon="0" rev="5400000"/>
              </a:lightRig>
            </a:scene3d>
            <a:sp3d contourW="12700" prstMaterial="matte">
              <a:contourClr>
                <a:schemeClr val="accent6">
                  <a:shade val="73000"/>
                </a:schemeClr>
              </a:contourClr>
            </a:sp3d>
          </a:bodyPr>
          <a:lstStyle/>
          <a:p>
            <a:pPr marL="0" marR="0" lvl="0" indent="0" algn="ctr" defTabSz="986822"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w="11430"/>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キキクル</a:t>
            </a:r>
            <a:endParaRPr kumimoji="1" lang="en-US" altLang="ja-JP" sz="2800" b="1" i="0" u="none" strike="noStrike" kern="1200" cap="none" spc="0" normalizeH="0" baseline="0" noProof="0" dirty="0">
              <a:ln w="11430"/>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051" name="テキスト ボックス 2050">
            <a:extLst>
              <a:ext uri="{FF2B5EF4-FFF2-40B4-BE49-F238E27FC236}">
                <a16:creationId xmlns:a16="http://schemas.microsoft.com/office/drawing/2014/main" id="{4788620A-9187-F2CD-AD53-F0B1C198C74C}"/>
              </a:ext>
            </a:extLst>
          </p:cNvPr>
          <p:cNvSpPr txBox="1"/>
          <p:nvPr/>
        </p:nvSpPr>
        <p:spPr>
          <a:xfrm>
            <a:off x="2006855" y="4649607"/>
            <a:ext cx="2654866" cy="246221"/>
          </a:xfrm>
          <a:prstGeom prst="rect">
            <a:avLst/>
          </a:prstGeom>
          <a:noFill/>
        </p:spPr>
        <p:txBody>
          <a:bodyPr wrap="square" lIns="38856" tIns="0" rIns="38856" bIns="0" rtlCol="0">
            <a:spAutoFit/>
          </a:bodyPr>
          <a:lstStyle/>
          <a:p>
            <a:pPr marL="0" marR="0" lvl="0" indent="0" algn="l" defTabSz="941948"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警戒　　  ・・・・ レベル３</a:t>
            </a:r>
          </a:p>
        </p:txBody>
      </p:sp>
      <p:sp>
        <p:nvSpPr>
          <p:cNvPr id="2052" name="テキスト ボックス 2051">
            <a:extLst>
              <a:ext uri="{FF2B5EF4-FFF2-40B4-BE49-F238E27FC236}">
                <a16:creationId xmlns:a16="http://schemas.microsoft.com/office/drawing/2014/main" id="{A0DE7FA8-45C5-ED67-95A4-AA8162FE4A10}"/>
              </a:ext>
            </a:extLst>
          </p:cNvPr>
          <p:cNvSpPr txBox="1"/>
          <p:nvPr/>
        </p:nvSpPr>
        <p:spPr>
          <a:xfrm>
            <a:off x="2002187" y="4207500"/>
            <a:ext cx="4063620" cy="218008"/>
          </a:xfrm>
          <a:prstGeom prst="rect">
            <a:avLst/>
          </a:prstGeom>
          <a:noFill/>
        </p:spPr>
        <p:txBody>
          <a:bodyPr wrap="square" lIns="38856" tIns="0" rIns="38856" bIns="0" rtlCol="0">
            <a:spAutoFit/>
          </a:bodyPr>
          <a:lstStyle/>
          <a:p>
            <a:pPr marL="0" marR="0" lvl="0" indent="0" algn="l" defTabSz="941948" rtl="0" eaLnBrk="1" fontAlgn="auto" latinLnBrk="0" hangingPunct="1">
              <a:lnSpc>
                <a:spcPts val="171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危険</a:t>
            </a:r>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    ・・・・ レベル４</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grpSp>
        <p:nvGrpSpPr>
          <p:cNvPr id="2053" name="グループ化 2052">
            <a:extLst>
              <a:ext uri="{FF2B5EF4-FFF2-40B4-BE49-F238E27FC236}">
                <a16:creationId xmlns:a16="http://schemas.microsoft.com/office/drawing/2014/main" id="{EFF00576-CA31-989F-1CF6-D86DFDD69BC5}"/>
              </a:ext>
            </a:extLst>
          </p:cNvPr>
          <p:cNvGrpSpPr/>
          <p:nvPr/>
        </p:nvGrpSpPr>
        <p:grpSpPr>
          <a:xfrm>
            <a:off x="1393758" y="3718067"/>
            <a:ext cx="522917" cy="1999773"/>
            <a:chOff x="661659" y="1153398"/>
            <a:chExt cx="189907" cy="749394"/>
          </a:xfrm>
        </p:grpSpPr>
        <p:sp>
          <p:nvSpPr>
            <p:cNvPr id="2054" name="正方形/長方形 2053">
              <a:extLst>
                <a:ext uri="{FF2B5EF4-FFF2-40B4-BE49-F238E27FC236}">
                  <a16:creationId xmlns:a16="http://schemas.microsoft.com/office/drawing/2014/main" id="{3151FDB4-23EB-48A6-446D-444A35F60B16}"/>
                </a:ext>
              </a:extLst>
            </p:cNvPr>
            <p:cNvSpPr/>
            <p:nvPr/>
          </p:nvSpPr>
          <p:spPr>
            <a:xfrm>
              <a:off x="663434" y="1153398"/>
              <a:ext cx="188132" cy="100215"/>
            </a:xfrm>
            <a:prstGeom prst="rect">
              <a:avLst/>
            </a:prstGeom>
            <a:solidFill>
              <a:srgbClr val="0C000C"/>
            </a:solidFill>
            <a:ln>
              <a:noFill/>
            </a:ln>
          </p:spPr>
          <p:style>
            <a:lnRef idx="2">
              <a:schemeClr val="accent1">
                <a:shade val="50000"/>
              </a:schemeClr>
            </a:lnRef>
            <a:fillRef idx="1">
              <a:schemeClr val="accent1"/>
            </a:fillRef>
            <a:effectRef idx="0">
              <a:schemeClr val="accent1"/>
            </a:effectRef>
            <a:fontRef idx="minor">
              <a:schemeClr val="lt1"/>
            </a:fontRef>
          </p:style>
          <p:txBody>
            <a:bodyPr lIns="86858" tIns="43428" rIns="86858" bIns="43428" rtlCol="0" anchor="ctr"/>
            <a:lstStyle/>
            <a:p>
              <a:pPr marL="0" marR="0" lvl="0" indent="0" algn="ctr" defTabSz="941948"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055" name="正方形/長方形 2054">
              <a:extLst>
                <a:ext uri="{FF2B5EF4-FFF2-40B4-BE49-F238E27FC236}">
                  <a16:creationId xmlns:a16="http://schemas.microsoft.com/office/drawing/2014/main" id="{2107EBF9-E8CE-A690-874A-744B3A639527}"/>
                </a:ext>
              </a:extLst>
            </p:cNvPr>
            <p:cNvSpPr/>
            <p:nvPr/>
          </p:nvSpPr>
          <p:spPr>
            <a:xfrm>
              <a:off x="663434" y="1326092"/>
              <a:ext cx="188132" cy="100215"/>
            </a:xfrm>
            <a:prstGeom prst="rect">
              <a:avLst/>
            </a:prstGeom>
            <a:solidFill>
              <a:srgbClr val="AA00AA"/>
            </a:solidFill>
            <a:ln>
              <a:noFill/>
            </a:ln>
          </p:spPr>
          <p:style>
            <a:lnRef idx="2">
              <a:schemeClr val="accent1">
                <a:shade val="50000"/>
              </a:schemeClr>
            </a:lnRef>
            <a:fillRef idx="1">
              <a:schemeClr val="accent1"/>
            </a:fillRef>
            <a:effectRef idx="0">
              <a:schemeClr val="accent1"/>
            </a:effectRef>
            <a:fontRef idx="minor">
              <a:schemeClr val="lt1"/>
            </a:fontRef>
          </p:style>
          <p:txBody>
            <a:bodyPr lIns="86858" tIns="43428" rIns="86858" bIns="43428" rtlCol="0" anchor="ctr"/>
            <a:lstStyle/>
            <a:p>
              <a:pPr marL="0" marR="0" lvl="0" indent="0" algn="ctr" defTabSz="941948"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056" name="正方形/長方形 2055">
              <a:extLst>
                <a:ext uri="{FF2B5EF4-FFF2-40B4-BE49-F238E27FC236}">
                  <a16:creationId xmlns:a16="http://schemas.microsoft.com/office/drawing/2014/main" id="{D3448F47-8E60-6ABE-439F-1F2601631407}"/>
                </a:ext>
              </a:extLst>
            </p:cNvPr>
            <p:cNvSpPr/>
            <p:nvPr/>
          </p:nvSpPr>
          <p:spPr>
            <a:xfrm>
              <a:off x="661659" y="1485279"/>
              <a:ext cx="188132" cy="100215"/>
            </a:xfrm>
            <a:prstGeom prst="rect">
              <a:avLst/>
            </a:prstGeom>
            <a:solidFill>
              <a:srgbClr val="FF2800"/>
            </a:solidFill>
            <a:ln>
              <a:noFill/>
            </a:ln>
          </p:spPr>
          <p:style>
            <a:lnRef idx="2">
              <a:schemeClr val="accent1">
                <a:shade val="50000"/>
              </a:schemeClr>
            </a:lnRef>
            <a:fillRef idx="1">
              <a:schemeClr val="accent1"/>
            </a:fillRef>
            <a:effectRef idx="0">
              <a:schemeClr val="accent1"/>
            </a:effectRef>
            <a:fontRef idx="minor">
              <a:schemeClr val="lt1"/>
            </a:fontRef>
          </p:style>
          <p:txBody>
            <a:bodyPr lIns="86858" tIns="43428" rIns="86858" bIns="43428" rtlCol="0" anchor="ctr"/>
            <a:lstStyle/>
            <a:p>
              <a:pPr marL="0" marR="0" lvl="0" indent="0" algn="ctr" defTabSz="941948"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057" name="正方形/長方形 2056">
              <a:extLst>
                <a:ext uri="{FF2B5EF4-FFF2-40B4-BE49-F238E27FC236}">
                  <a16:creationId xmlns:a16="http://schemas.microsoft.com/office/drawing/2014/main" id="{9E3F1381-EA6B-AF1B-2468-3CDFA265D856}"/>
                </a:ext>
              </a:extLst>
            </p:cNvPr>
            <p:cNvSpPr/>
            <p:nvPr/>
          </p:nvSpPr>
          <p:spPr>
            <a:xfrm>
              <a:off x="662118" y="1639926"/>
              <a:ext cx="188132" cy="100215"/>
            </a:xfrm>
            <a:prstGeom prst="rect">
              <a:avLst/>
            </a:prstGeom>
            <a:solidFill>
              <a:srgbClr val="F2E700"/>
            </a:solidFill>
            <a:ln>
              <a:noFill/>
            </a:ln>
          </p:spPr>
          <p:style>
            <a:lnRef idx="2">
              <a:schemeClr val="accent1">
                <a:shade val="50000"/>
              </a:schemeClr>
            </a:lnRef>
            <a:fillRef idx="1">
              <a:schemeClr val="accent1"/>
            </a:fillRef>
            <a:effectRef idx="0">
              <a:schemeClr val="accent1"/>
            </a:effectRef>
            <a:fontRef idx="minor">
              <a:schemeClr val="lt1"/>
            </a:fontRef>
          </p:style>
          <p:txBody>
            <a:bodyPr lIns="86858" tIns="43428" rIns="86858" bIns="43428" rtlCol="0" anchor="ctr"/>
            <a:lstStyle/>
            <a:p>
              <a:pPr marL="0" marR="0" lvl="0" indent="0" algn="ctr" defTabSz="941948"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058" name="正方形/長方形 2057">
              <a:extLst>
                <a:ext uri="{FF2B5EF4-FFF2-40B4-BE49-F238E27FC236}">
                  <a16:creationId xmlns:a16="http://schemas.microsoft.com/office/drawing/2014/main" id="{E42C0F7F-8B23-50B2-5AB9-E443692B165B}"/>
                </a:ext>
              </a:extLst>
            </p:cNvPr>
            <p:cNvSpPr/>
            <p:nvPr/>
          </p:nvSpPr>
          <p:spPr>
            <a:xfrm>
              <a:off x="661659" y="1802577"/>
              <a:ext cx="188132" cy="10021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858" tIns="43428" rIns="86858" bIns="43428" rtlCol="0" anchor="ctr"/>
            <a:lstStyle/>
            <a:p>
              <a:pPr marL="0" marR="0" lvl="0" indent="0" algn="ctr" defTabSz="941948"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2059" name="テキスト ボックス 2058">
            <a:extLst>
              <a:ext uri="{FF2B5EF4-FFF2-40B4-BE49-F238E27FC236}">
                <a16:creationId xmlns:a16="http://schemas.microsoft.com/office/drawing/2014/main" id="{F88B7DB9-1BDA-258F-2CF7-5FE74D8E0463}"/>
              </a:ext>
            </a:extLst>
          </p:cNvPr>
          <p:cNvSpPr txBox="1"/>
          <p:nvPr/>
        </p:nvSpPr>
        <p:spPr>
          <a:xfrm>
            <a:off x="1950523" y="3707016"/>
            <a:ext cx="4508011" cy="218008"/>
          </a:xfrm>
          <a:prstGeom prst="rect">
            <a:avLst/>
          </a:prstGeom>
          <a:noFill/>
        </p:spPr>
        <p:txBody>
          <a:bodyPr wrap="square" lIns="38856" tIns="0" rIns="38856" bIns="0" rtlCol="0">
            <a:spAutoFit/>
          </a:bodyPr>
          <a:lstStyle/>
          <a:p>
            <a:pPr marL="0" marR="0" lvl="0" indent="0" algn="l" defTabSz="941948" rtl="0" eaLnBrk="1" fontAlgn="auto" latinLnBrk="0" hangingPunct="1">
              <a:lnSpc>
                <a:spcPts val="171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災害切迫 ・・・・ レベル５</a:t>
            </a:r>
          </a:p>
        </p:txBody>
      </p:sp>
      <p:sp>
        <p:nvSpPr>
          <p:cNvPr id="2060" name="テキスト ボックス 2059">
            <a:extLst>
              <a:ext uri="{FF2B5EF4-FFF2-40B4-BE49-F238E27FC236}">
                <a16:creationId xmlns:a16="http://schemas.microsoft.com/office/drawing/2014/main" id="{59C6575E-147A-6A8F-D2AF-47A715F4E775}"/>
              </a:ext>
            </a:extLst>
          </p:cNvPr>
          <p:cNvSpPr txBox="1"/>
          <p:nvPr/>
        </p:nvSpPr>
        <p:spPr>
          <a:xfrm>
            <a:off x="2063784" y="4099142"/>
            <a:ext cx="341440" cy="123111"/>
          </a:xfrm>
          <a:prstGeom prst="rect">
            <a:avLst/>
          </a:prstGeom>
          <a:noFill/>
        </p:spPr>
        <p:txBody>
          <a:bodyPr vert="horz" wrap="none" lIns="0" tIns="0" rIns="0" bIns="0" rtlCol="0" anchor="ctr" anchorCtr="1">
            <a:spAutoFit/>
          </a:bodyPr>
          <a:lstStyle/>
          <a:p>
            <a:pPr marL="0" marR="0" lvl="0" indent="0" algn="ctr" defTabSz="986822"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rPr>
              <a:t>き けん</a:t>
            </a:r>
            <a:endParaRPr kumimoji="1" lang="en-US" altLang="ja-JP" sz="8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2061" name="図 2060">
            <a:extLst>
              <a:ext uri="{FF2B5EF4-FFF2-40B4-BE49-F238E27FC236}">
                <a16:creationId xmlns:a16="http://schemas.microsoft.com/office/drawing/2014/main" id="{76F67552-116F-9FE6-4DC1-C4F78606245A}"/>
              </a:ext>
            </a:extLst>
          </p:cNvPr>
          <p:cNvPicPr>
            <a:picLocks noChangeAspect="1"/>
          </p:cNvPicPr>
          <p:nvPr/>
        </p:nvPicPr>
        <p:blipFill>
          <a:blip r:embed="rId4"/>
          <a:stretch>
            <a:fillRect/>
          </a:stretch>
        </p:blipFill>
        <p:spPr>
          <a:xfrm>
            <a:off x="537591" y="3508317"/>
            <a:ext cx="840727" cy="2346410"/>
          </a:xfrm>
          <a:prstGeom prst="rect">
            <a:avLst/>
          </a:prstGeom>
        </p:spPr>
      </p:pic>
      <p:cxnSp>
        <p:nvCxnSpPr>
          <p:cNvPr id="2062" name="直線矢印コネクタ 2061">
            <a:extLst>
              <a:ext uri="{FF2B5EF4-FFF2-40B4-BE49-F238E27FC236}">
                <a16:creationId xmlns:a16="http://schemas.microsoft.com/office/drawing/2014/main" id="{9D6F9B0F-C4AF-8B6F-0A22-05418D5A02E5}"/>
              </a:ext>
            </a:extLst>
          </p:cNvPr>
          <p:cNvCxnSpPr>
            <a:cxnSpLocks/>
          </p:cNvCxnSpPr>
          <p:nvPr/>
        </p:nvCxnSpPr>
        <p:spPr>
          <a:xfrm flipV="1">
            <a:off x="255866" y="3585546"/>
            <a:ext cx="0" cy="21424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63" name="テキスト ボックス 2062">
            <a:extLst>
              <a:ext uri="{FF2B5EF4-FFF2-40B4-BE49-F238E27FC236}">
                <a16:creationId xmlns:a16="http://schemas.microsoft.com/office/drawing/2014/main" id="{110DDD34-A607-5F6D-70BA-7D17784620E4}"/>
              </a:ext>
            </a:extLst>
          </p:cNvPr>
          <p:cNvSpPr txBox="1"/>
          <p:nvPr/>
        </p:nvSpPr>
        <p:spPr>
          <a:xfrm>
            <a:off x="2002187" y="5068641"/>
            <a:ext cx="3189887" cy="246221"/>
          </a:xfrm>
          <a:prstGeom prst="rect">
            <a:avLst/>
          </a:prstGeom>
          <a:noFill/>
        </p:spPr>
        <p:txBody>
          <a:bodyPr wrap="square" lIns="38856" tIns="0" rIns="38856" bIns="0" rtlCol="0">
            <a:spAutoFit/>
          </a:bodyPr>
          <a:lstStyle/>
          <a:p>
            <a:pPr marL="0" marR="0" lvl="0" indent="0" algn="l" defTabSz="941948"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注意　　  ・・・・ レベル２</a:t>
            </a:r>
          </a:p>
        </p:txBody>
      </p:sp>
      <p:sp>
        <p:nvSpPr>
          <p:cNvPr id="2065" name="テキスト ボックス 2064">
            <a:extLst>
              <a:ext uri="{FF2B5EF4-FFF2-40B4-BE49-F238E27FC236}">
                <a16:creationId xmlns:a16="http://schemas.microsoft.com/office/drawing/2014/main" id="{1D8ACA2B-9EF8-9515-B3F0-E30073929FC2}"/>
              </a:ext>
            </a:extLst>
          </p:cNvPr>
          <p:cNvSpPr txBox="1"/>
          <p:nvPr/>
        </p:nvSpPr>
        <p:spPr>
          <a:xfrm>
            <a:off x="4550383" y="1703204"/>
            <a:ext cx="256481" cy="153888"/>
          </a:xfrm>
          <a:prstGeom prst="rect">
            <a:avLst/>
          </a:prstGeom>
          <a:noFill/>
        </p:spPr>
        <p:txBody>
          <a:bodyPr vert="horz" wrap="none" lIns="0" tIns="0" rIns="0" bIns="0" rtlCol="0" anchor="ctr" anchorCtr="1">
            <a:spAutoFit/>
          </a:bodyPr>
          <a:lstStyle/>
          <a:p>
            <a:pPr marL="0" marR="0" lvl="0" indent="0" algn="ctr" defTabSz="98682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ちず</a:t>
            </a: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066" name="テキスト ボックス 2065">
            <a:extLst>
              <a:ext uri="{FF2B5EF4-FFF2-40B4-BE49-F238E27FC236}">
                <a16:creationId xmlns:a16="http://schemas.microsoft.com/office/drawing/2014/main" id="{6FCBD3E9-445D-3FCC-17EF-B8F7C01D9886}"/>
              </a:ext>
            </a:extLst>
          </p:cNvPr>
          <p:cNvSpPr txBox="1"/>
          <p:nvPr/>
        </p:nvSpPr>
        <p:spPr>
          <a:xfrm>
            <a:off x="6272937" y="1336445"/>
            <a:ext cx="512962" cy="153888"/>
          </a:xfrm>
          <a:prstGeom prst="rect">
            <a:avLst/>
          </a:prstGeom>
          <a:noFill/>
        </p:spPr>
        <p:txBody>
          <a:bodyPr vert="horz" wrap="none" lIns="0" tIns="0" rIns="0" bIns="0" rtlCol="0" anchor="ctr" anchorCtr="1">
            <a:spAutoFit/>
          </a:bodyPr>
          <a:lstStyle/>
          <a:p>
            <a:pPr marL="0" marR="0" lvl="0" indent="0" algn="ctr" defTabSz="98682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rPr>
              <a:t>きけんど</a:t>
            </a:r>
            <a:endParaRPr kumimoji="1" lang="en-US" altLang="ja-JP" sz="10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067" name="正方形/長方形 2066">
            <a:extLst>
              <a:ext uri="{FF2B5EF4-FFF2-40B4-BE49-F238E27FC236}">
                <a16:creationId xmlns:a16="http://schemas.microsoft.com/office/drawing/2014/main" id="{0A7DE6A2-6E15-4EB5-B51C-F9D4286C0825}"/>
              </a:ext>
            </a:extLst>
          </p:cNvPr>
          <p:cNvSpPr/>
          <p:nvPr/>
        </p:nvSpPr>
        <p:spPr>
          <a:xfrm>
            <a:off x="381095" y="4067696"/>
            <a:ext cx="6233799" cy="918157"/>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86822"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68" name="正方形/長方形 2067">
            <a:extLst>
              <a:ext uri="{FF2B5EF4-FFF2-40B4-BE49-F238E27FC236}">
                <a16:creationId xmlns:a16="http://schemas.microsoft.com/office/drawing/2014/main" id="{404DA68B-DA20-B11A-C3AA-50B4EE1D94A5}"/>
              </a:ext>
            </a:extLst>
          </p:cNvPr>
          <p:cNvSpPr/>
          <p:nvPr/>
        </p:nvSpPr>
        <p:spPr>
          <a:xfrm>
            <a:off x="4106292" y="4071462"/>
            <a:ext cx="2520678" cy="924539"/>
          </a:xfrm>
          <a:prstGeom prst="rect">
            <a:avLst/>
          </a:prstGeom>
          <a:solidFill>
            <a:srgbClr val="CC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86822" rtl="0" eaLnBrk="1" fontAlgn="auto" latinLnBrk="0" hangingPunct="1">
              <a:lnSpc>
                <a:spcPts val="31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避難をするのは</a:t>
            </a:r>
            <a:endParaRPr kumimoji="1" lang="en-US" altLang="ja-JP"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86822" rtl="0" eaLnBrk="1" fontAlgn="auto" latinLnBrk="0" hangingPunct="1">
              <a:lnSpc>
                <a:spcPts val="31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この間までに！</a:t>
            </a:r>
          </a:p>
        </p:txBody>
      </p:sp>
      <p:sp>
        <p:nvSpPr>
          <p:cNvPr id="2069" name="テキスト ボックス 2068">
            <a:extLst>
              <a:ext uri="{FF2B5EF4-FFF2-40B4-BE49-F238E27FC236}">
                <a16:creationId xmlns:a16="http://schemas.microsoft.com/office/drawing/2014/main" id="{A33F716A-B8ED-5D18-4D78-8ADC754AD514}"/>
              </a:ext>
            </a:extLst>
          </p:cNvPr>
          <p:cNvSpPr txBox="1"/>
          <p:nvPr/>
        </p:nvSpPr>
        <p:spPr>
          <a:xfrm>
            <a:off x="2091137" y="3619075"/>
            <a:ext cx="596893" cy="85815"/>
          </a:xfrm>
          <a:prstGeom prst="rect">
            <a:avLst/>
          </a:prstGeom>
          <a:noFill/>
        </p:spPr>
        <p:txBody>
          <a:bodyPr vert="horz" wrap="none" lIns="0" tIns="0" rIns="0" bIns="0" rtlCol="0" anchor="ctr" anchorCtr="1">
            <a:noAutofit/>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rPr>
              <a:t>さいがいせっぱく</a:t>
            </a:r>
            <a:endParaRPr kumimoji="1" lang="en-US" altLang="ja-JP" sz="8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070" name="テキスト ボックス 2069">
            <a:extLst>
              <a:ext uri="{FF2B5EF4-FFF2-40B4-BE49-F238E27FC236}">
                <a16:creationId xmlns:a16="http://schemas.microsoft.com/office/drawing/2014/main" id="{847291CA-0A3C-F0F0-280D-373C7AFEA19B}"/>
              </a:ext>
            </a:extLst>
          </p:cNvPr>
          <p:cNvSpPr txBox="1"/>
          <p:nvPr/>
        </p:nvSpPr>
        <p:spPr>
          <a:xfrm>
            <a:off x="2020067" y="4560673"/>
            <a:ext cx="410370" cy="123111"/>
          </a:xfrm>
          <a:prstGeom prst="rect">
            <a:avLst/>
          </a:prstGeom>
          <a:noFill/>
        </p:spPr>
        <p:txBody>
          <a:bodyPr vert="horz" wrap="none" lIns="0" tIns="0" rIns="0" bIns="0" rtlCol="0" anchor="ctr" anchorCtr="1">
            <a:spAutoFit/>
          </a:bodyPr>
          <a:lstStyle/>
          <a:p>
            <a:pPr marL="0" marR="0" lvl="0" indent="0" algn="ctr" defTabSz="986822"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rPr>
              <a:t>けいかい</a:t>
            </a:r>
            <a:endParaRPr kumimoji="1" lang="en-US" altLang="ja-JP" sz="8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071" name="テキスト ボックス 2070">
            <a:extLst>
              <a:ext uri="{FF2B5EF4-FFF2-40B4-BE49-F238E27FC236}">
                <a16:creationId xmlns:a16="http://schemas.microsoft.com/office/drawing/2014/main" id="{59A9B1D0-51D4-ACD4-D8D8-43DC029E2FD3}"/>
              </a:ext>
            </a:extLst>
          </p:cNvPr>
          <p:cNvSpPr txBox="1"/>
          <p:nvPr/>
        </p:nvSpPr>
        <p:spPr>
          <a:xfrm>
            <a:off x="2014263" y="4995265"/>
            <a:ext cx="410370" cy="123111"/>
          </a:xfrm>
          <a:prstGeom prst="rect">
            <a:avLst/>
          </a:prstGeom>
          <a:noFill/>
        </p:spPr>
        <p:txBody>
          <a:bodyPr vert="horz" wrap="none" lIns="0" tIns="0" rIns="0" bIns="0" rtlCol="0" anchor="ctr" anchorCtr="1">
            <a:spAutoFit/>
          </a:bodyPr>
          <a:lstStyle/>
          <a:p>
            <a:pPr marL="0" marR="0" lvl="0" indent="0" algn="ctr" defTabSz="986822"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rPr>
              <a:t>ちゅうい</a:t>
            </a:r>
            <a:endParaRPr kumimoji="1" lang="en-US" altLang="ja-JP" sz="8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072" name="テキスト ボックス 2071">
            <a:extLst>
              <a:ext uri="{FF2B5EF4-FFF2-40B4-BE49-F238E27FC236}">
                <a16:creationId xmlns:a16="http://schemas.microsoft.com/office/drawing/2014/main" id="{741B3CF3-A684-824D-0BC5-7BC3D5498255}"/>
              </a:ext>
            </a:extLst>
          </p:cNvPr>
          <p:cNvSpPr txBox="1"/>
          <p:nvPr/>
        </p:nvSpPr>
        <p:spPr>
          <a:xfrm>
            <a:off x="4463508" y="4084624"/>
            <a:ext cx="343356" cy="85815"/>
          </a:xfrm>
          <a:prstGeom prst="rect">
            <a:avLst/>
          </a:prstGeom>
          <a:noFill/>
        </p:spPr>
        <p:txBody>
          <a:bodyPr vert="horz" wrap="none" lIns="0" tIns="0" rIns="0" bIns="0" rtlCol="0" anchor="ctr" anchorCtr="1">
            <a:noAutofit/>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ひなん</a:t>
            </a:r>
            <a:endParaRPr kumimoji="1" lang="en-US" altLang="ja-JP" sz="9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073" name="テキスト ボックス 2072">
            <a:extLst>
              <a:ext uri="{FF2B5EF4-FFF2-40B4-BE49-F238E27FC236}">
                <a16:creationId xmlns:a16="http://schemas.microsoft.com/office/drawing/2014/main" id="{8CE2F48D-624C-2D64-6FE8-775A139AA6EC}"/>
              </a:ext>
            </a:extLst>
          </p:cNvPr>
          <p:cNvSpPr txBox="1"/>
          <p:nvPr/>
        </p:nvSpPr>
        <p:spPr>
          <a:xfrm>
            <a:off x="1964718" y="3276803"/>
            <a:ext cx="343356" cy="85815"/>
          </a:xfrm>
          <a:prstGeom prst="rect">
            <a:avLst/>
          </a:prstGeom>
          <a:noFill/>
        </p:spPr>
        <p:txBody>
          <a:bodyPr vert="horz" wrap="none" lIns="0" tIns="0" rIns="0" bIns="0" rtlCol="0" anchor="ctr" anchorCtr="1">
            <a:noAutofit/>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rPr>
              <a:t>がめん</a:t>
            </a:r>
            <a:endParaRPr kumimoji="1" lang="en-US" altLang="ja-JP" sz="8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074" name="テキスト ボックス 2073">
            <a:extLst>
              <a:ext uri="{FF2B5EF4-FFF2-40B4-BE49-F238E27FC236}">
                <a16:creationId xmlns:a16="http://schemas.microsoft.com/office/drawing/2014/main" id="{38452EE3-59C5-FC9A-FE3E-C9FB1341734A}"/>
              </a:ext>
            </a:extLst>
          </p:cNvPr>
          <p:cNvSpPr txBox="1"/>
          <p:nvPr/>
        </p:nvSpPr>
        <p:spPr>
          <a:xfrm>
            <a:off x="3346997" y="465613"/>
            <a:ext cx="3417613" cy="577081"/>
          </a:xfrm>
          <a:prstGeom prst="rect">
            <a:avLst/>
          </a:prstGeom>
          <a:noFill/>
        </p:spPr>
        <p:txBody>
          <a:bodyPr wrap="square" lIns="0" tIns="0" rIns="0" bIns="0" rtlCol="0">
            <a:spAutoFit/>
          </a:bodyPr>
          <a:lstStyle/>
          <a:p>
            <a:pPr marL="0" marR="0" lvl="0" indent="0" algn="l" defTabSz="986822" rtl="0" eaLnBrk="1" fontAlgn="auto" latinLnBrk="0" hangingPunct="1">
              <a:lnSpc>
                <a:spcPts val="15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源真ゴシック等幅 Bold" panose="020B0609020203020207" pitchFamily="49" charset="-128"/>
              </a:rPr>
              <a:t>「いま」自分が危ないのか</a:t>
            </a:r>
            <a:endParaRPr kumimoji="1" lang="en-US" altLang="ja-JP"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源真ゴシック等幅 Bold" panose="020B0609020203020207" pitchFamily="49" charset="-128"/>
            </a:endParaRPr>
          </a:p>
          <a:p>
            <a:pPr marL="0" marR="0" lvl="0" indent="0" algn="l" defTabSz="986822" rtl="0" eaLnBrk="1" fontAlgn="auto" latinLnBrk="0" hangingPunct="1">
              <a:lnSpc>
                <a:spcPts val="15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源真ゴシック等幅 Bold" panose="020B0609020203020207" pitchFamily="49" charset="-128"/>
            </a:endParaRPr>
          </a:p>
          <a:p>
            <a:pPr marL="0" marR="0" lvl="0" indent="0" algn="l" defTabSz="986822" rtl="0" eaLnBrk="1" fontAlgn="auto" latinLnBrk="0" hangingPunct="1">
              <a:lnSpc>
                <a:spcPts val="15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源真ゴシック等幅 Bold" panose="020B0609020203020207" pitchFamily="49" charset="-128"/>
              </a:rPr>
              <a:t>を知ることができます。</a:t>
            </a:r>
            <a:endParaRPr kumimoji="1" lang="en-US" altLang="ja-JP"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源真ゴシック等幅 Bold" panose="020B0609020203020207" pitchFamily="49" charset="-128"/>
            </a:endParaRPr>
          </a:p>
        </p:txBody>
      </p:sp>
      <p:sp>
        <p:nvSpPr>
          <p:cNvPr id="2075" name="テキスト ボックス 2074">
            <a:extLst>
              <a:ext uri="{FF2B5EF4-FFF2-40B4-BE49-F238E27FC236}">
                <a16:creationId xmlns:a16="http://schemas.microsoft.com/office/drawing/2014/main" id="{24CDF23A-28A1-3DFC-7637-0582E5163DD5}"/>
              </a:ext>
            </a:extLst>
          </p:cNvPr>
          <p:cNvSpPr txBox="1"/>
          <p:nvPr/>
        </p:nvSpPr>
        <p:spPr>
          <a:xfrm>
            <a:off x="4373091" y="5391715"/>
            <a:ext cx="343356" cy="67216"/>
          </a:xfrm>
          <a:prstGeom prst="rect">
            <a:avLst/>
          </a:prstGeom>
          <a:noFill/>
        </p:spPr>
        <p:txBody>
          <a:bodyPr vert="horz" wrap="none" lIns="0" tIns="0" rIns="0" bIns="0" rtlCol="0" anchor="ctr" anchorCtr="1">
            <a:noAutofit/>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rPr>
              <a:t>じょうほう</a:t>
            </a:r>
            <a:endParaRPr kumimoji="1" lang="en-US" altLang="ja-JP" sz="8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076" name="テキスト ボックス 2075">
            <a:extLst>
              <a:ext uri="{FF2B5EF4-FFF2-40B4-BE49-F238E27FC236}">
                <a16:creationId xmlns:a16="http://schemas.microsoft.com/office/drawing/2014/main" id="{43EA30F5-62DF-E119-971F-057AAE68D9E7}"/>
              </a:ext>
            </a:extLst>
          </p:cNvPr>
          <p:cNvSpPr txBox="1"/>
          <p:nvPr/>
        </p:nvSpPr>
        <p:spPr>
          <a:xfrm>
            <a:off x="4280429" y="2326167"/>
            <a:ext cx="1288869" cy="510717"/>
          </a:xfrm>
          <a:prstGeom prst="rect">
            <a:avLst/>
          </a:prstGeom>
          <a:noFill/>
        </p:spPr>
        <p:txBody>
          <a:bodyPr wrap="square" lIns="0" tIns="0" rIns="0" bIns="0" rtlCol="0">
            <a:spAutoFit/>
          </a:bodyPr>
          <a:lstStyle/>
          <a:p>
            <a:pPr marL="0" marR="0" lvl="0" indent="0" algn="l" defTabSz="986822" rtl="0" eaLnBrk="1" fontAlgn="auto" latinLnBrk="0" hangingPunct="1">
              <a:lnSpc>
                <a:spcPct val="15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源真ゴシック等幅 Bold" panose="020B0609020203020207" pitchFamily="49" charset="-128"/>
              </a:rPr>
              <a:t>キキ</a:t>
            </a: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源真ゴシック等幅 Bold" panose="020B0609020203020207" pitchFamily="49" charset="-128"/>
              </a:rPr>
              <a:t>が</a:t>
            </a:r>
            <a:r>
              <a:rPr kumimoji="1" lang="ja-JP" altLang="en-US" sz="12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源真ゴシック等幅 Bold" panose="020B0609020203020207" pitchFamily="49" charset="-128"/>
              </a:rPr>
              <a:t>クル</a:t>
            </a: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源真ゴシック等幅 Bold" panose="020B0609020203020207" pitchFamily="49" charset="-128"/>
              </a:rPr>
              <a:t>のか</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源真ゴシック等幅 Bold" panose="020B0609020203020207" pitchFamily="49" charset="-128"/>
            </a:endParaRPr>
          </a:p>
          <a:p>
            <a:pPr marL="0" marR="0" lvl="0" indent="0" algn="l" defTabSz="986822" rtl="0" eaLnBrk="1" fontAlgn="auto" latinLnBrk="0" hangingPunct="1">
              <a:lnSpc>
                <a:spcPct val="15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源真ゴシック等幅 Bold" panose="020B0609020203020207" pitchFamily="49" charset="-128"/>
              </a:rPr>
              <a:t>わか</a:t>
            </a:r>
            <a:r>
              <a:rPr kumimoji="1" lang="ja-JP" altLang="en-US" sz="1200" b="1" dirty="0">
                <a:solidFill>
                  <a:prstClr val="black"/>
                </a:solidFill>
                <a:latin typeface="HG丸ｺﾞｼｯｸM-PRO" panose="020F0600000000000000" pitchFamily="50" charset="-128"/>
                <a:ea typeface="HG丸ｺﾞｼｯｸM-PRO" panose="020F0600000000000000" pitchFamily="50" charset="-128"/>
                <a:cs typeface="源真ゴシック等幅 Bold" panose="020B0609020203020207" pitchFamily="49" charset="-128"/>
              </a:rPr>
              <a:t>ります。</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源真ゴシック等幅 Bold" panose="020B0609020203020207" pitchFamily="49" charset="-128"/>
            </a:endParaRPr>
          </a:p>
        </p:txBody>
      </p:sp>
      <p:sp>
        <p:nvSpPr>
          <p:cNvPr id="2077" name="テキスト ボックス 2076">
            <a:extLst>
              <a:ext uri="{FF2B5EF4-FFF2-40B4-BE49-F238E27FC236}">
                <a16:creationId xmlns:a16="http://schemas.microsoft.com/office/drawing/2014/main" id="{AEE0F398-7FBD-B5F6-EDE4-C24E9C702819}"/>
              </a:ext>
            </a:extLst>
          </p:cNvPr>
          <p:cNvSpPr txBox="1"/>
          <p:nvPr/>
        </p:nvSpPr>
        <p:spPr>
          <a:xfrm>
            <a:off x="4893165" y="4490823"/>
            <a:ext cx="343356" cy="85815"/>
          </a:xfrm>
          <a:prstGeom prst="rect">
            <a:avLst/>
          </a:prstGeom>
          <a:noFill/>
        </p:spPr>
        <p:txBody>
          <a:bodyPr vert="horz" wrap="none" lIns="0" tIns="0" rIns="0" bIns="0" rtlCol="0" anchor="ctr" anchorCtr="1">
            <a:noAutofit/>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あいだ</a:t>
            </a:r>
            <a:endParaRPr kumimoji="1" lang="en-US" altLang="ja-JP" sz="9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078" name="テキスト ボックス 2077">
            <a:extLst>
              <a:ext uri="{FF2B5EF4-FFF2-40B4-BE49-F238E27FC236}">
                <a16:creationId xmlns:a16="http://schemas.microsoft.com/office/drawing/2014/main" id="{A734742B-76E5-8D17-6E09-750A1D42C605}"/>
              </a:ext>
            </a:extLst>
          </p:cNvPr>
          <p:cNvSpPr txBox="1"/>
          <p:nvPr/>
        </p:nvSpPr>
        <p:spPr>
          <a:xfrm>
            <a:off x="5497562" y="1343315"/>
            <a:ext cx="512962" cy="153888"/>
          </a:xfrm>
          <a:prstGeom prst="rect">
            <a:avLst/>
          </a:prstGeom>
          <a:noFill/>
        </p:spPr>
        <p:txBody>
          <a:bodyPr vert="horz" wrap="none" lIns="0" tIns="0" rIns="0" bIns="0" rtlCol="0" anchor="ctr" anchorCtr="1">
            <a:spAutoFit/>
          </a:bodyPr>
          <a:lstStyle/>
          <a:p>
            <a:pPr marL="0" marR="0" lvl="0" indent="0" algn="ctr" defTabSz="98682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おおあめ</a:t>
            </a: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079" name="テキスト ボックス 2078">
            <a:extLst>
              <a:ext uri="{FF2B5EF4-FFF2-40B4-BE49-F238E27FC236}">
                <a16:creationId xmlns:a16="http://schemas.microsoft.com/office/drawing/2014/main" id="{51AF074F-2EC6-9142-AB62-C2D5FD733198}"/>
              </a:ext>
            </a:extLst>
          </p:cNvPr>
          <p:cNvSpPr txBox="1"/>
          <p:nvPr/>
        </p:nvSpPr>
        <p:spPr>
          <a:xfrm>
            <a:off x="5064843" y="1694496"/>
            <a:ext cx="512962" cy="153888"/>
          </a:xfrm>
          <a:prstGeom prst="rect">
            <a:avLst/>
          </a:prstGeom>
          <a:noFill/>
        </p:spPr>
        <p:txBody>
          <a:bodyPr vert="horz" wrap="none" lIns="0" tIns="0" rIns="0" bIns="0" rtlCol="0" anchor="ctr" anchorCtr="1">
            <a:spAutoFit/>
          </a:bodyPr>
          <a:lstStyle/>
          <a:p>
            <a:pPr marL="0" marR="0" lvl="0" indent="0" algn="ctr" defTabSz="98682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ひょうじ</a:t>
            </a: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3" name="テキスト ボックス 32">
            <a:extLst>
              <a:ext uri="{FF2B5EF4-FFF2-40B4-BE49-F238E27FC236}">
                <a16:creationId xmlns:a16="http://schemas.microsoft.com/office/drawing/2014/main" id="{B778B49A-E30E-37AC-9B98-A8014A092502}"/>
              </a:ext>
            </a:extLst>
          </p:cNvPr>
          <p:cNvSpPr txBox="1"/>
          <p:nvPr/>
        </p:nvSpPr>
        <p:spPr>
          <a:xfrm>
            <a:off x="4442580" y="285085"/>
            <a:ext cx="346250" cy="138499"/>
          </a:xfrm>
          <a:prstGeom prst="rect">
            <a:avLst/>
          </a:prstGeom>
          <a:noFill/>
        </p:spPr>
        <p:txBody>
          <a:bodyPr vert="horz" wrap="none" lIns="0" tIns="0" rIns="0" bIns="0" rtlCol="0" anchor="ctr" anchorCtr="1">
            <a:spAutoFit/>
          </a:bodyPr>
          <a:lstStyle/>
          <a:p>
            <a:pPr marL="0" marR="0" lvl="0" indent="0" algn="ctr" defTabSz="986822"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じぶん</a:t>
            </a:r>
            <a:endPar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7" name="テキスト ボックス 36">
            <a:extLst>
              <a:ext uri="{FF2B5EF4-FFF2-40B4-BE49-F238E27FC236}">
                <a16:creationId xmlns:a16="http://schemas.microsoft.com/office/drawing/2014/main" id="{55EA1155-3220-97E4-CCF6-CCD6FA2DEC62}"/>
              </a:ext>
            </a:extLst>
          </p:cNvPr>
          <p:cNvSpPr txBox="1"/>
          <p:nvPr/>
        </p:nvSpPr>
        <p:spPr>
          <a:xfrm>
            <a:off x="5165895" y="274450"/>
            <a:ext cx="230833" cy="138499"/>
          </a:xfrm>
          <a:prstGeom prst="rect">
            <a:avLst/>
          </a:prstGeom>
          <a:noFill/>
        </p:spPr>
        <p:txBody>
          <a:bodyPr vert="horz" wrap="none" lIns="0" tIns="0" rIns="0" bIns="0" rtlCol="0" anchor="ctr" anchorCtr="1">
            <a:spAutoFit/>
          </a:bodyPr>
          <a:lstStyle/>
          <a:p>
            <a:pPr marL="0" marR="0" lvl="0" indent="0" algn="ctr" defTabSz="986822"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あぶ</a:t>
            </a:r>
            <a:endPar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3" name="テキスト ボックス 62">
            <a:extLst>
              <a:ext uri="{FF2B5EF4-FFF2-40B4-BE49-F238E27FC236}">
                <a16:creationId xmlns:a16="http://schemas.microsoft.com/office/drawing/2014/main" id="{03E66E5A-473B-9C9A-1F69-B8B69EC5F157}"/>
              </a:ext>
            </a:extLst>
          </p:cNvPr>
          <p:cNvSpPr txBox="1"/>
          <p:nvPr/>
        </p:nvSpPr>
        <p:spPr>
          <a:xfrm>
            <a:off x="3637610" y="684911"/>
            <a:ext cx="115416" cy="138499"/>
          </a:xfrm>
          <a:prstGeom prst="rect">
            <a:avLst/>
          </a:prstGeom>
          <a:noFill/>
        </p:spPr>
        <p:txBody>
          <a:bodyPr vert="horz" wrap="none" lIns="0" tIns="0" rIns="0" bIns="0" rtlCol="0" anchor="ctr" anchorCtr="1">
            <a:spAutoFit/>
          </a:bodyPr>
          <a:lstStyle/>
          <a:p>
            <a:pPr marL="0" marR="0" lvl="0" indent="0" algn="ctr" defTabSz="986822"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し</a:t>
            </a:r>
            <a:endPar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64" name="図 63">
            <a:extLst>
              <a:ext uri="{FF2B5EF4-FFF2-40B4-BE49-F238E27FC236}">
                <a16:creationId xmlns:a16="http://schemas.microsoft.com/office/drawing/2014/main" id="{136274B5-05F9-054E-AF82-1B993DE03AEA}"/>
              </a:ext>
            </a:extLst>
          </p:cNvPr>
          <p:cNvPicPr>
            <a:picLocks noChangeAspect="1"/>
          </p:cNvPicPr>
          <p:nvPr/>
        </p:nvPicPr>
        <p:blipFill rotWithShape="1">
          <a:blip r:embed="rId5"/>
          <a:srcRect l="29805" t="1062" r="27631" b="19469"/>
          <a:stretch/>
        </p:blipFill>
        <p:spPr>
          <a:xfrm>
            <a:off x="461786" y="1111007"/>
            <a:ext cx="2626689" cy="2122705"/>
          </a:xfrm>
          <a:prstGeom prst="rect">
            <a:avLst/>
          </a:prstGeom>
          <a:ln w="19050">
            <a:solidFill>
              <a:schemeClr val="tx1"/>
            </a:solidFill>
          </a:ln>
        </p:spPr>
      </p:pic>
      <p:pic>
        <p:nvPicPr>
          <p:cNvPr id="66" name="図 65">
            <a:extLst>
              <a:ext uri="{FF2B5EF4-FFF2-40B4-BE49-F238E27FC236}">
                <a16:creationId xmlns:a16="http://schemas.microsoft.com/office/drawing/2014/main" id="{F462CCD9-22A0-EAB0-F90A-6D9B3478B507}"/>
              </a:ext>
            </a:extLst>
          </p:cNvPr>
          <p:cNvPicPr>
            <a:picLocks noChangeAspect="1"/>
          </p:cNvPicPr>
          <p:nvPr/>
        </p:nvPicPr>
        <p:blipFill>
          <a:blip r:embed="rId6"/>
          <a:stretch>
            <a:fillRect/>
          </a:stretch>
        </p:blipFill>
        <p:spPr>
          <a:xfrm>
            <a:off x="6517160" y="312757"/>
            <a:ext cx="793170" cy="802806"/>
          </a:xfrm>
          <a:prstGeom prst="rect">
            <a:avLst/>
          </a:prstGeom>
        </p:spPr>
      </p:pic>
      <p:sp>
        <p:nvSpPr>
          <p:cNvPr id="3" name="テキスト ボックス 2">
            <a:extLst>
              <a:ext uri="{FF2B5EF4-FFF2-40B4-BE49-F238E27FC236}">
                <a16:creationId xmlns:a16="http://schemas.microsoft.com/office/drawing/2014/main" id="{70A67C6D-BDB6-9466-692E-B56CD7EFD7D4}"/>
              </a:ext>
            </a:extLst>
          </p:cNvPr>
          <p:cNvSpPr txBox="1"/>
          <p:nvPr/>
        </p:nvSpPr>
        <p:spPr>
          <a:xfrm>
            <a:off x="3226151" y="7274994"/>
            <a:ext cx="3748354" cy="1137556"/>
          </a:xfrm>
          <a:prstGeom prst="rect">
            <a:avLst/>
          </a:prstGeom>
          <a:noFill/>
          <a:ln w="9525">
            <a:noFill/>
          </a:ln>
        </p:spPr>
        <p:txBody>
          <a:bodyPr wrap="square" rtlCol="0">
            <a:spAutoFit/>
          </a:bodyPr>
          <a:lstStyle/>
          <a:p>
            <a:pPr defTabSz="986822">
              <a:lnSpc>
                <a:spcPct val="150000"/>
              </a:lnSpc>
              <a:defRPr/>
            </a:pPr>
            <a:r>
              <a:rPr kumimoji="1" lang="ja-JP" altLang="en-US" sz="1600" b="1" dirty="0">
                <a:solidFill>
                  <a:prstClr val="black"/>
                </a:solidFill>
                <a:latin typeface="BIZ UDPゴシック" panose="020B0400000000000000" pitchFamily="50" charset="-128"/>
                <a:ea typeface="BIZ UDPゴシック" panose="020B0400000000000000" pitchFamily="50" charset="-128"/>
                <a:cs typeface="源柔ゴシック等幅 Bold" panose="020B0609020203020207" pitchFamily="49" charset="-128"/>
              </a:rPr>
              <a:t>すぐに避難できるように、</a:t>
            </a:r>
            <a:endParaRPr kumimoji="1" lang="en-US" altLang="ja-JP" sz="1600" b="1" dirty="0">
              <a:solidFill>
                <a:prstClr val="black"/>
              </a:solidFill>
              <a:latin typeface="BIZ UDPゴシック" panose="020B0400000000000000" pitchFamily="50" charset="-128"/>
              <a:ea typeface="BIZ UDPゴシック" panose="020B0400000000000000" pitchFamily="50" charset="-128"/>
              <a:cs typeface="源柔ゴシック等幅 Bold" panose="020B0609020203020207" pitchFamily="49" charset="-128"/>
            </a:endParaRPr>
          </a:p>
          <a:p>
            <a:pPr defTabSz="986822">
              <a:lnSpc>
                <a:spcPct val="150000"/>
              </a:lnSpc>
              <a:defRPr/>
            </a:pPr>
            <a:r>
              <a:rPr kumimoji="1" lang="ja-JP" altLang="en-US" sz="1600" b="1" dirty="0">
                <a:solidFill>
                  <a:prstClr val="black"/>
                </a:solidFill>
                <a:latin typeface="BIZ UDPゴシック" panose="020B0400000000000000" pitchFamily="50" charset="-128"/>
                <a:ea typeface="BIZ UDPゴシック" panose="020B0400000000000000" pitchFamily="50" charset="-128"/>
                <a:cs typeface="源柔ゴシック等幅 Bold" panose="020B0609020203020207" pitchFamily="49" charset="-128"/>
              </a:rPr>
              <a:t>どこでどんな災害がおきやすいか、</a:t>
            </a:r>
            <a:endParaRPr kumimoji="1" lang="en-US" altLang="ja-JP" sz="1600" b="1" dirty="0">
              <a:solidFill>
                <a:prstClr val="black"/>
              </a:solidFill>
              <a:latin typeface="BIZ UDPゴシック" panose="020B0400000000000000" pitchFamily="50" charset="-128"/>
              <a:ea typeface="BIZ UDPゴシック" panose="020B0400000000000000" pitchFamily="50" charset="-128"/>
              <a:cs typeface="源柔ゴシック等幅 Bold" panose="020B0609020203020207" pitchFamily="49" charset="-128"/>
            </a:endParaRPr>
          </a:p>
          <a:p>
            <a:pPr defTabSz="986822">
              <a:lnSpc>
                <a:spcPct val="150000"/>
              </a:lnSpc>
              <a:defRPr/>
            </a:pPr>
            <a:r>
              <a:rPr kumimoji="1" lang="ja-JP" altLang="en-US" sz="1600" b="1" dirty="0">
                <a:solidFill>
                  <a:srgbClr val="FF0000"/>
                </a:solidFill>
                <a:latin typeface="BIZ UDPゴシック" panose="020B0400000000000000" pitchFamily="50" charset="-128"/>
                <a:ea typeface="BIZ UDPゴシック" panose="020B0400000000000000" pitchFamily="50" charset="-128"/>
                <a:cs typeface="源柔ゴシック等幅 Bold" panose="020B0609020203020207" pitchFamily="49" charset="-128"/>
              </a:rPr>
              <a:t>ハザードマップ</a:t>
            </a:r>
            <a:r>
              <a:rPr kumimoji="1" lang="ja-JP" altLang="en-US" sz="1600" b="1" dirty="0">
                <a:latin typeface="BIZ UDPゴシック" panose="020B0400000000000000" pitchFamily="50" charset="-128"/>
                <a:ea typeface="BIZ UDPゴシック" panose="020B0400000000000000" pitchFamily="50" charset="-128"/>
                <a:cs typeface="源柔ゴシック等幅 Bold" panose="020B0609020203020207" pitchFamily="49" charset="-128"/>
              </a:rPr>
              <a:t>で</a:t>
            </a:r>
            <a:r>
              <a:rPr kumimoji="1" lang="ja-JP" altLang="en-US" sz="1600" b="1" dirty="0">
                <a:solidFill>
                  <a:prstClr val="black"/>
                </a:solidFill>
                <a:latin typeface="BIZ UDPゴシック" panose="020B0400000000000000" pitchFamily="50" charset="-128"/>
                <a:ea typeface="BIZ UDPゴシック" panose="020B0400000000000000" pitchFamily="50" charset="-128"/>
                <a:cs typeface="源柔ゴシック等幅 Bold" panose="020B0609020203020207" pitchFamily="49" charset="-128"/>
              </a:rPr>
              <a:t>調べておいてください。</a:t>
            </a:r>
          </a:p>
        </p:txBody>
      </p:sp>
      <p:pic>
        <p:nvPicPr>
          <p:cNvPr id="4" name="Picture 2">
            <a:extLst>
              <a:ext uri="{FF2B5EF4-FFF2-40B4-BE49-F238E27FC236}">
                <a16:creationId xmlns:a16="http://schemas.microsoft.com/office/drawing/2014/main" id="{36FABF15-765D-4E62-3705-06231CED9CF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36164" y="6373060"/>
            <a:ext cx="774454" cy="73593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BD35FCD3-E2D6-0363-5603-33417F43774D}"/>
              </a:ext>
            </a:extLst>
          </p:cNvPr>
          <p:cNvSpPr txBox="1"/>
          <p:nvPr/>
        </p:nvSpPr>
        <p:spPr>
          <a:xfrm>
            <a:off x="3871149" y="7243376"/>
            <a:ext cx="671858" cy="230832"/>
          </a:xfrm>
          <a:prstGeom prst="rect">
            <a:avLst/>
          </a:prstGeom>
          <a:noFill/>
          <a:ln>
            <a:noFill/>
          </a:ln>
        </p:spPr>
        <p:txBody>
          <a:bodyPr wrap="square">
            <a:spAutoFit/>
          </a:bodyPr>
          <a:lstStyle/>
          <a:p>
            <a:pPr defTabSz="986822">
              <a:defRPr/>
            </a:pPr>
            <a:r>
              <a:rPr kumimoji="1" lang="ja-JP" altLang="en-US" sz="900" dirty="0">
                <a:solidFill>
                  <a:prstClr val="black"/>
                </a:solidFill>
                <a:latin typeface="HG丸ｺﾞｼｯｸM-PRO" panose="020F0600000000000000" pitchFamily="50" charset="-128"/>
                <a:ea typeface="HG丸ｺﾞｼｯｸM-PRO" panose="020F0600000000000000" pitchFamily="50" charset="-128"/>
              </a:rPr>
              <a:t>ひなん</a:t>
            </a:r>
            <a:endParaRPr kumimoji="1" lang="ja-JP" altLang="en-US" sz="3200" dirty="0">
              <a:solidFill>
                <a:prstClr val="black"/>
              </a:solidFill>
              <a:latin typeface="Calibri"/>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5522C4ED-CCE2-752E-744D-23B2BEBF5D88}"/>
              </a:ext>
            </a:extLst>
          </p:cNvPr>
          <p:cNvSpPr txBox="1"/>
          <p:nvPr/>
        </p:nvSpPr>
        <p:spPr>
          <a:xfrm>
            <a:off x="4415977" y="7608494"/>
            <a:ext cx="671858" cy="230832"/>
          </a:xfrm>
          <a:prstGeom prst="rect">
            <a:avLst/>
          </a:prstGeom>
          <a:noFill/>
          <a:ln>
            <a:noFill/>
          </a:ln>
        </p:spPr>
        <p:txBody>
          <a:bodyPr wrap="square">
            <a:spAutoFit/>
          </a:bodyPr>
          <a:lstStyle/>
          <a:p>
            <a:pPr defTabSz="986822">
              <a:defRPr/>
            </a:pPr>
            <a:r>
              <a:rPr kumimoji="1" lang="ja-JP" altLang="en-US" sz="900" dirty="0">
                <a:solidFill>
                  <a:prstClr val="black"/>
                </a:solidFill>
                <a:latin typeface="HG丸ｺﾞｼｯｸM-PRO" panose="020F0600000000000000" pitchFamily="50" charset="-128"/>
                <a:ea typeface="HG丸ｺﾞｼｯｸM-PRO" panose="020F0600000000000000" pitchFamily="50" charset="-128"/>
              </a:rPr>
              <a:t>さいがい</a:t>
            </a:r>
            <a:endParaRPr kumimoji="1" lang="ja-JP" altLang="en-US" sz="3200" dirty="0">
              <a:solidFill>
                <a:prstClr val="black"/>
              </a:solidFill>
              <a:latin typeface="Calibri"/>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FE017AC6-D049-268C-8DC2-487D3474F6D7}"/>
              </a:ext>
            </a:extLst>
          </p:cNvPr>
          <p:cNvSpPr txBox="1"/>
          <p:nvPr/>
        </p:nvSpPr>
        <p:spPr>
          <a:xfrm>
            <a:off x="4727870" y="7973612"/>
            <a:ext cx="671858" cy="230832"/>
          </a:xfrm>
          <a:prstGeom prst="rect">
            <a:avLst/>
          </a:prstGeom>
          <a:noFill/>
          <a:ln>
            <a:noFill/>
          </a:ln>
        </p:spPr>
        <p:txBody>
          <a:bodyPr wrap="square">
            <a:spAutoFit/>
          </a:bodyPr>
          <a:lstStyle/>
          <a:p>
            <a:pPr defTabSz="986822">
              <a:defRPr/>
            </a:pPr>
            <a:r>
              <a:rPr kumimoji="1" lang="ja-JP" altLang="en-US" sz="900" dirty="0">
                <a:solidFill>
                  <a:prstClr val="black"/>
                </a:solidFill>
                <a:latin typeface="HG丸ｺﾞｼｯｸM-PRO" panose="020F0600000000000000" pitchFamily="50" charset="-128"/>
                <a:ea typeface="HG丸ｺﾞｼｯｸM-PRO" panose="020F0600000000000000" pitchFamily="50" charset="-128"/>
              </a:rPr>
              <a:t>しら</a:t>
            </a:r>
            <a:endParaRPr kumimoji="1" lang="ja-JP" altLang="en-US" sz="3200" dirty="0">
              <a:solidFill>
                <a:prstClr val="black"/>
              </a:solidFill>
              <a:latin typeface="Calibri"/>
              <a:ea typeface="ＭＳ Ｐゴシック" panose="020B0600070205080204" pitchFamily="50" charset="-128"/>
            </a:endParaRPr>
          </a:p>
        </p:txBody>
      </p:sp>
      <p:pic>
        <p:nvPicPr>
          <p:cNvPr id="11" name="図 10" descr="マップ&#10;&#10;AI によって生成されたコンテンツは間違っている可能性があります。">
            <a:extLst>
              <a:ext uri="{FF2B5EF4-FFF2-40B4-BE49-F238E27FC236}">
                <a16:creationId xmlns:a16="http://schemas.microsoft.com/office/drawing/2014/main" id="{BA6AB062-57CF-0AD4-CCE3-33ECDE0D45B1}"/>
              </a:ext>
            </a:extLst>
          </p:cNvPr>
          <p:cNvPicPr>
            <a:picLocks noChangeAspect="1"/>
          </p:cNvPicPr>
          <p:nvPr/>
        </p:nvPicPr>
        <p:blipFill>
          <a:blip r:embed="rId8">
            <a:extLst>
              <a:ext uri="{28A0092B-C50C-407E-A947-70E740481C1C}">
                <a14:useLocalDpi xmlns:a14="http://schemas.microsoft.com/office/drawing/2010/main" val="0"/>
              </a:ext>
            </a:extLst>
          </a:blip>
          <a:srcRect t="8439" r="41389" b="32608"/>
          <a:stretch/>
        </p:blipFill>
        <p:spPr>
          <a:xfrm>
            <a:off x="612008" y="7200498"/>
            <a:ext cx="2173011" cy="1946873"/>
          </a:xfrm>
          <a:prstGeom prst="rect">
            <a:avLst/>
          </a:prstGeom>
        </p:spPr>
      </p:pic>
      <p:sp>
        <p:nvSpPr>
          <p:cNvPr id="12" name="正方形/長方形 11">
            <a:extLst>
              <a:ext uri="{FF2B5EF4-FFF2-40B4-BE49-F238E27FC236}">
                <a16:creationId xmlns:a16="http://schemas.microsoft.com/office/drawing/2014/main" id="{EC03FD37-69BB-E657-1C95-D15CA8BE5DC4}"/>
              </a:ext>
            </a:extLst>
          </p:cNvPr>
          <p:cNvSpPr/>
          <p:nvPr/>
        </p:nvSpPr>
        <p:spPr>
          <a:xfrm>
            <a:off x="778683" y="9166973"/>
            <a:ext cx="1962365" cy="276999"/>
          </a:xfrm>
          <a:prstGeom prst="rect">
            <a:avLst/>
          </a:prstGeom>
        </p:spPr>
        <p:txBody>
          <a:bodyPr wrap="square">
            <a:spAutoFit/>
          </a:bodyPr>
          <a:lstStyle/>
          <a:p>
            <a:pPr algn="ctr" defTabSz="986822">
              <a:defRPr/>
            </a:pPr>
            <a:r>
              <a:rPr kumimoji="1" lang="ja-JP" altLang="en-US" sz="1200" b="1" dirty="0">
                <a:solidFill>
                  <a:prstClr val="black"/>
                </a:solidFill>
                <a:latin typeface="BIZ UDPゴシック" panose="020B0400000000000000" pitchFamily="50" charset="-128"/>
                <a:ea typeface="BIZ UDPゴシック" panose="020B0400000000000000" pitchFamily="50" charset="-128"/>
              </a:rPr>
              <a:t>ハザードマップのイメージ</a:t>
            </a:r>
            <a:endParaRPr kumimoji="1" lang="en-US" altLang="ja-JP" sz="1200" b="1" dirty="0">
              <a:solidFill>
                <a:prstClr val="black"/>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50E5793D-56C0-22FF-CD4A-430CC9EF61CB}"/>
              </a:ext>
            </a:extLst>
          </p:cNvPr>
          <p:cNvSpPr/>
          <p:nvPr/>
        </p:nvSpPr>
        <p:spPr>
          <a:xfrm>
            <a:off x="275124" y="6385868"/>
            <a:ext cx="3045828" cy="694567"/>
          </a:xfrm>
          <a:prstGeom prst="roundRect">
            <a:avLst/>
          </a:prstGeom>
          <a:solidFill>
            <a:srgbClr val="CC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86822"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正方形/長方形 16">
            <a:extLst>
              <a:ext uri="{FF2B5EF4-FFF2-40B4-BE49-F238E27FC236}">
                <a16:creationId xmlns:a16="http://schemas.microsoft.com/office/drawing/2014/main" id="{0A5C7083-2424-0CF2-45A2-54FD6F7633BF}"/>
              </a:ext>
            </a:extLst>
          </p:cNvPr>
          <p:cNvSpPr/>
          <p:nvPr/>
        </p:nvSpPr>
        <p:spPr>
          <a:xfrm>
            <a:off x="255866" y="6429580"/>
            <a:ext cx="3008001" cy="514411"/>
          </a:xfrm>
          <a:prstGeom prst="rect">
            <a:avLst/>
          </a:prstGeom>
          <a:noFill/>
          <a:ln>
            <a:noFill/>
          </a:ln>
          <a:effectLst/>
        </p:spPr>
        <p:style>
          <a:lnRef idx="2">
            <a:schemeClr val="accent1">
              <a:shade val="50000"/>
            </a:schemeClr>
          </a:lnRef>
          <a:fillRef idx="1001">
            <a:schemeClr val="lt1"/>
          </a:fillRef>
          <a:effectRef idx="0">
            <a:schemeClr val="accent1"/>
          </a:effectRef>
          <a:fontRef idx="minor">
            <a:schemeClr val="lt1"/>
          </a:fontRef>
        </p:style>
        <p:txBody>
          <a:bodyPr rtlCol="0" anchor="ctr">
            <a:scene3d>
              <a:camera prst="orthographicFront"/>
              <a:lightRig rig="glow" dir="tl">
                <a:rot lat="0" lon="0" rev="5400000"/>
              </a:lightRig>
            </a:scene3d>
            <a:sp3d contourW="12700" prstMaterial="matte">
              <a:contourClr>
                <a:schemeClr val="accent6">
                  <a:shade val="73000"/>
                </a:schemeClr>
              </a:contourClr>
            </a:sp3d>
          </a:bodyPr>
          <a:lstStyle/>
          <a:p>
            <a:pPr marL="0" marR="0" lvl="0" indent="0" algn="ctr" defTabSz="986822"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w="11430"/>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ハザードマップ</a:t>
            </a:r>
            <a:endParaRPr kumimoji="1" lang="en-US" altLang="ja-JP" sz="2800" b="1" i="0" u="none" strike="noStrike" kern="1200" cap="none" spc="0" normalizeH="0" baseline="0" noProof="0" dirty="0">
              <a:ln w="11430"/>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8" name="テキスト ボックス 17">
            <a:extLst>
              <a:ext uri="{FF2B5EF4-FFF2-40B4-BE49-F238E27FC236}">
                <a16:creationId xmlns:a16="http://schemas.microsoft.com/office/drawing/2014/main" id="{1904FAD8-14EB-6DE2-0C3E-F05DA47BF987}"/>
              </a:ext>
            </a:extLst>
          </p:cNvPr>
          <p:cNvSpPr txBox="1"/>
          <p:nvPr/>
        </p:nvSpPr>
        <p:spPr>
          <a:xfrm>
            <a:off x="3509915" y="6502392"/>
            <a:ext cx="3417613" cy="577081"/>
          </a:xfrm>
          <a:prstGeom prst="rect">
            <a:avLst/>
          </a:prstGeom>
          <a:noFill/>
        </p:spPr>
        <p:txBody>
          <a:bodyPr wrap="square" lIns="0" tIns="0" rIns="0" bIns="0" rtlCol="0">
            <a:spAutoFit/>
          </a:bodyPr>
          <a:lstStyle/>
          <a:p>
            <a:pPr marL="0" marR="0" lvl="0" indent="0" algn="l" defTabSz="986822" rtl="0" eaLnBrk="1" fontAlgn="auto" latinLnBrk="0" hangingPunct="1">
              <a:lnSpc>
                <a:spcPts val="15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源真ゴシック等幅 Bold" panose="020B0609020203020207" pitchFamily="49" charset="-128"/>
              </a:rPr>
              <a:t>「どこ」が危ないのか</a:t>
            </a:r>
            <a:endParaRPr kumimoji="1" lang="en-US" altLang="ja-JP"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源真ゴシック等幅 Bold" panose="020B0609020203020207" pitchFamily="49" charset="-128"/>
            </a:endParaRPr>
          </a:p>
          <a:p>
            <a:pPr marL="0" marR="0" lvl="0" indent="0" algn="l" defTabSz="986822" rtl="0" eaLnBrk="1" fontAlgn="auto" latinLnBrk="0" hangingPunct="1">
              <a:lnSpc>
                <a:spcPts val="15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源真ゴシック等幅 Bold" panose="020B0609020203020207" pitchFamily="49" charset="-128"/>
            </a:endParaRPr>
          </a:p>
          <a:p>
            <a:pPr marL="0" marR="0" lvl="0" indent="0" algn="l" defTabSz="986822" rtl="0" eaLnBrk="1" fontAlgn="auto" latinLnBrk="0" hangingPunct="1">
              <a:lnSpc>
                <a:spcPts val="15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源真ゴシック等幅 Bold" panose="020B0609020203020207" pitchFamily="49" charset="-128"/>
              </a:rPr>
              <a:t>を知ることができます。</a:t>
            </a:r>
            <a:endParaRPr kumimoji="1" lang="en-US" altLang="ja-JP"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源真ゴシック等幅 Bold" panose="020B0609020203020207" pitchFamily="49" charset="-128"/>
            </a:endParaRPr>
          </a:p>
        </p:txBody>
      </p:sp>
      <p:sp>
        <p:nvSpPr>
          <p:cNvPr id="19" name="テキスト ボックス 18">
            <a:extLst>
              <a:ext uri="{FF2B5EF4-FFF2-40B4-BE49-F238E27FC236}">
                <a16:creationId xmlns:a16="http://schemas.microsoft.com/office/drawing/2014/main" id="{45952A02-711E-CA56-578E-6F5C38211AF0}"/>
              </a:ext>
            </a:extLst>
          </p:cNvPr>
          <p:cNvSpPr txBox="1"/>
          <p:nvPr/>
        </p:nvSpPr>
        <p:spPr>
          <a:xfrm>
            <a:off x="4797181" y="6283064"/>
            <a:ext cx="230833" cy="138499"/>
          </a:xfrm>
          <a:prstGeom prst="rect">
            <a:avLst/>
          </a:prstGeom>
          <a:noFill/>
        </p:spPr>
        <p:txBody>
          <a:bodyPr vert="horz" wrap="none" lIns="0" tIns="0" rIns="0" bIns="0" rtlCol="0" anchor="ctr" anchorCtr="1">
            <a:spAutoFit/>
          </a:bodyPr>
          <a:lstStyle/>
          <a:p>
            <a:pPr marL="0" marR="0" lvl="0" indent="0" algn="ctr" defTabSz="986822"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あぶ</a:t>
            </a:r>
            <a:endPar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0" name="テキスト ボックス 19">
            <a:extLst>
              <a:ext uri="{FF2B5EF4-FFF2-40B4-BE49-F238E27FC236}">
                <a16:creationId xmlns:a16="http://schemas.microsoft.com/office/drawing/2014/main" id="{0682AF22-052A-A528-FAD6-07BF6053DD95}"/>
              </a:ext>
            </a:extLst>
          </p:cNvPr>
          <p:cNvSpPr txBox="1"/>
          <p:nvPr/>
        </p:nvSpPr>
        <p:spPr>
          <a:xfrm>
            <a:off x="3831008" y="6690985"/>
            <a:ext cx="115416" cy="138499"/>
          </a:xfrm>
          <a:prstGeom prst="rect">
            <a:avLst/>
          </a:prstGeom>
          <a:noFill/>
        </p:spPr>
        <p:txBody>
          <a:bodyPr vert="horz" wrap="none" lIns="0" tIns="0" rIns="0" bIns="0" rtlCol="0" anchor="ctr" anchorCtr="1">
            <a:spAutoFit/>
          </a:bodyPr>
          <a:lstStyle/>
          <a:p>
            <a:pPr marL="0" marR="0" lvl="0" indent="0" algn="ctr" defTabSz="986822"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し</a:t>
            </a:r>
            <a:endPar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3" name="テキスト ボックス 22">
            <a:extLst>
              <a:ext uri="{FF2B5EF4-FFF2-40B4-BE49-F238E27FC236}">
                <a16:creationId xmlns:a16="http://schemas.microsoft.com/office/drawing/2014/main" id="{84716479-992E-8217-9C77-936FB50E917B}"/>
              </a:ext>
            </a:extLst>
          </p:cNvPr>
          <p:cNvSpPr txBox="1"/>
          <p:nvPr/>
        </p:nvSpPr>
        <p:spPr>
          <a:xfrm>
            <a:off x="6237772" y="7037636"/>
            <a:ext cx="1210109" cy="246221"/>
          </a:xfrm>
          <a:prstGeom prst="rect">
            <a:avLst/>
          </a:prstGeom>
          <a:noFill/>
          <a:ln>
            <a:noFill/>
          </a:ln>
        </p:spPr>
        <p:txBody>
          <a:bodyPr wrap="square">
            <a:spAutoFit/>
          </a:bodyPr>
          <a:lstStyle/>
          <a:p>
            <a:pPr marL="0" marR="0" lvl="0" indent="0" algn="ctr" defTabSz="352476" rtl="0" eaLnBrk="1" fontAlgn="auto" latinLnBrk="0" hangingPunct="1">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9BBB59">
                    <a:lumMod val="50000"/>
                  </a:srgbClr>
                </a:solidFill>
                <a:effectLst/>
                <a:uLnTx/>
                <a:uFillTx/>
                <a:latin typeface="HG丸ｺﾞｼｯｸM-PRO" panose="020F0600000000000000" pitchFamily="50" charset="-128"/>
                <a:ea typeface="HG丸ｺﾞｼｯｸM-PRO" panose="020F0600000000000000" pitchFamily="50" charset="-128"/>
                <a:cs typeface="+mn-cs"/>
              </a:rPr>
              <a:t>ここからかくにん</a:t>
            </a:r>
            <a:endParaRPr kumimoji="0" lang="en-US" altLang="ja-JP" sz="1000" b="1" i="0" u="none" strike="noStrike" kern="1200" cap="none" spc="0" normalizeH="0" baseline="0" noProof="0" dirty="0">
              <a:ln>
                <a:noFill/>
              </a:ln>
              <a:solidFill>
                <a:srgbClr val="9BBB59">
                  <a:lumMod val="50000"/>
                </a:srgbClr>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93928735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vert="eaVert" wrap="square" rtlCol="0">
        <a:spAutoFit/>
        <a:scene3d>
          <a:camera prst="obliqueTopLeft"/>
          <a:lightRig rig="threePt" dir="t"/>
        </a:scene3d>
        <a:sp3d extrusionH="177800"/>
      </a:bodyPr>
      <a:lstStyle>
        <a:defPPr>
          <a:defRPr sz="1200" b="1" spc="70" dirty="0" smtClean="0">
            <a:ln w="12700">
              <a:solidFill>
                <a:prstClr val="black"/>
              </a:solidFill>
            </a:ln>
            <a:solidFill>
              <a:prstClr val="white"/>
            </a:solidFill>
            <a:latin typeface="HG創英角ｺﾞｼｯｸUB" panose="020B0909000000000000" pitchFamily="49" charset="-128"/>
            <a:ea typeface="HG創英角ｺﾞｼｯｸUB" panose="020B0909000000000000" pitchFamily="49"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65e135b-c5ad-40d7-9fef-dd1264e648bc" xsi:nil="true"/>
    <lcf76f155ced4ddcb4097134ff3c332f xmlns="7e39ef95-12c0-444f-9b9f-fac024436aff">
      <Terms xmlns="http://schemas.microsoft.com/office/infopath/2007/PartnerControls"/>
    </lcf76f155ced4ddcb4097134ff3c332f>
    <SharedWithUsers xmlns="465e135b-c5ad-40d7-9fef-dd1264e648bc">
      <UserInfo>
        <DisplayName/>
        <AccountId xsi:nil="true"/>
        <AccountType/>
      </UserInfo>
    </SharedWithUsers>
    <MediaLengthInSeconds xmlns="7e39ef95-12c0-444f-9b9f-fac024436af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A2080FDEF8FD854FBADB3BFDD1904CCB" ma:contentTypeVersion="15" ma:contentTypeDescription="新しいドキュメントを作成します。" ma:contentTypeScope="" ma:versionID="e84c3bb1a84158610b933fd3c27b87e6">
  <xsd:schema xmlns:xsd="http://www.w3.org/2001/XMLSchema" xmlns:xs="http://www.w3.org/2001/XMLSchema" xmlns:p="http://schemas.microsoft.com/office/2006/metadata/properties" xmlns:ns2="7e39ef95-12c0-444f-9b9f-fac024436aff" xmlns:ns3="465e135b-c5ad-40d7-9fef-dd1264e648bc" targetNamespace="http://schemas.microsoft.com/office/2006/metadata/properties" ma:root="true" ma:fieldsID="9b03fb4d114eb9e0c1c3c4ff20ad82cb" ns2:_="" ns3:_="">
    <xsd:import namespace="7e39ef95-12c0-444f-9b9f-fac024436aff"/>
    <xsd:import namespace="465e135b-c5ad-40d7-9fef-dd1264e648b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39ef95-12c0-444f-9b9f-fac024436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5e135b-c5ad-40d7-9fef-dd1264e648bc"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element name="TaxCatchAll" ma:index="19" nillable="true" ma:displayName="Taxonomy Catch All Column" ma:hidden="true" ma:list="{6039be02-6fb3-4b28-a975-ec62aa869294}" ma:internalName="TaxCatchAll" ma:readOnly="false" ma:showField="CatchAllData" ma:web="465e135b-c5ad-40d7-9fef-dd1264e648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3C030E-B180-44CB-A50F-11C41FBDB768}">
  <ds:schemaRefs>
    <ds:schemaRef ds:uri="http://purl.org/dc/elements/1.1/"/>
    <ds:schemaRef ds:uri="http://schemas.openxmlformats.org/package/2006/metadata/core-properties"/>
    <ds:schemaRef ds:uri="7e39ef95-12c0-444f-9b9f-fac024436aff"/>
    <ds:schemaRef ds:uri="http://schemas.microsoft.com/office/infopath/2007/PartnerControls"/>
    <ds:schemaRef ds:uri="465e135b-c5ad-40d7-9fef-dd1264e648bc"/>
    <ds:schemaRef ds:uri="http://purl.org/dc/term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F58F5C46-EDC4-47FF-B444-4883D40C83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39ef95-12c0-444f-9b9f-fac024436aff"/>
    <ds:schemaRef ds:uri="465e135b-c5ad-40d7-9fef-dd1264e648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9DEEA6-7176-4A8E-8E90-6672D1D8AF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447</TotalTime>
  <Words>697</Words>
  <PresentationFormat>ユーザー設定</PresentationFormat>
  <Paragraphs>194</Paragraphs>
  <Slides>3</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vt:i4>
      </vt:variant>
    </vt:vector>
  </HeadingPairs>
  <TitlesOfParts>
    <vt:vector size="11" baseType="lpstr">
      <vt:lpstr>BIZ UDPゴシック</vt:lpstr>
      <vt:lpstr>HGP創英角ｺﾞｼｯｸUB</vt:lpstr>
      <vt:lpstr>HG丸ｺﾞｼｯｸM-PRO</vt:lpstr>
      <vt:lpstr>メイリオ</vt:lpstr>
      <vt:lpstr>游ゴシック</vt:lpstr>
      <vt:lpstr>Arial</vt:lpstr>
      <vt:lpstr>Calibri</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Printed>2025-09-09T05:17:46Z</cp:lastPrinted>
  <dcterms:created xsi:type="dcterms:W3CDTF">2025-08-05T05:21:50Z</dcterms:created>
  <dcterms:modified xsi:type="dcterms:W3CDTF">2026-02-25T12:14:25Z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0x010100A2080FDEF8FD854FBADB3BFDD1904CCB</vt:lpwstr>
  </property>
  <property fmtid="{D5CDD505-2E9C-101B-9397-08002B2CF9AE}" pid="3" name="Order">
    <vt:r8>698100</vt:r8>
  </property>
  <property fmtid="{D5CDD505-2E9C-101B-9397-08002B2CF9AE}" pid="4" name="GUID">
    <vt:lpwstr>a6bee544-a8fc-4441-b127-fa06814ab729</vt:lpwstr>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MediaServiceImageTags">
    <vt:lpwstr/>
  </property>
  <property fmtid="{D5CDD505-2E9C-101B-9397-08002B2CF9AE}" pid="12" name="_MarkAsFinal">
    <vt:bool>true</vt:bool>
  </property>
</Properties>
</file>