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
  </p:notesMasterIdLst>
  <p:sldIdLst>
    <p:sldId id="381" r:id="rId2"/>
    <p:sldId id="384" r:id="rId3"/>
  </p:sldIdLst>
  <p:sldSz cx="10691813" cy="7559675"/>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4" userDrawn="1">
          <p15:clr>
            <a:srgbClr val="A4A3A4"/>
          </p15:clr>
        </p15:guide>
        <p15:guide id="2" pos="3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700"/>
    <a:srgbClr val="FF2800"/>
    <a:srgbClr val="AA00AA"/>
    <a:srgbClr val="2F6A4F"/>
    <a:srgbClr val="008000"/>
    <a:srgbClr val="1B5138"/>
    <a:srgbClr val="003300"/>
    <a:srgbClr val="006600"/>
    <a:srgbClr val="FFE830"/>
    <a:srgbClr val="096D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3069F-AD3F-A6D9-4F3D-4E2C0EE691D6}" v="756" dt="2025-08-12T11:10:27.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626" y="84"/>
      </p:cViewPr>
      <p:guideLst>
        <p:guide orient="horz" pos="2404"/>
        <p:guide pos="33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林 勇壮" userId="S::kobayashi.yu@met.kishou.go.jp::3b07317d-a044-409f-a75e-5c63c73eda72" providerId="AD" clId="Web-{AE83069F-AD3F-A6D9-4F3D-4E2C0EE691D6}"/>
    <pc:docChg chg="addSld delSld modSld sldOrd">
      <pc:chgData name="小林 勇壮" userId="S::kobayashi.yu@met.kishou.go.jp::3b07317d-a044-409f-a75e-5c63c73eda72" providerId="AD" clId="Web-{AE83069F-AD3F-A6D9-4F3D-4E2C0EE691D6}" dt="2025-08-12T11:10:27.123" v="578"/>
      <pc:docMkLst>
        <pc:docMk/>
      </pc:docMkLst>
      <pc:sldChg chg="add">
        <pc:chgData name="小林 勇壮" userId="S::kobayashi.yu@met.kishou.go.jp::3b07317d-a044-409f-a75e-5c63c73eda72" providerId="AD" clId="Web-{AE83069F-AD3F-A6D9-4F3D-4E2C0EE691D6}" dt="2025-08-12T10:05:41.835" v="102"/>
        <pc:sldMkLst>
          <pc:docMk/>
          <pc:sldMk cId="4253407215" sldId="256"/>
        </pc:sldMkLst>
      </pc:sldChg>
      <pc:sldChg chg="add del">
        <pc:chgData name="小林 勇壮" userId="S::kobayashi.yu@met.kishou.go.jp::3b07317d-a044-409f-a75e-5c63c73eda72" providerId="AD" clId="Web-{AE83069F-AD3F-A6D9-4F3D-4E2C0EE691D6}" dt="2025-08-12T10:56:33.021" v="574"/>
        <pc:sldMkLst>
          <pc:docMk/>
          <pc:sldMk cId="513738993" sldId="257"/>
        </pc:sldMkLst>
      </pc:sldChg>
      <pc:sldChg chg="modSp">
        <pc:chgData name="小林 勇壮" userId="S::kobayashi.yu@met.kishou.go.jp::3b07317d-a044-409f-a75e-5c63c73eda72" providerId="AD" clId="Web-{AE83069F-AD3F-A6D9-4F3D-4E2C0EE691D6}" dt="2025-08-12T10:21:41.407" v="185" actId="14100"/>
        <pc:sldMkLst>
          <pc:docMk/>
          <pc:sldMk cId="1388601851" sldId="258"/>
        </pc:sldMkLst>
        <pc:spChg chg="mod">
          <ac:chgData name="小林 勇壮" userId="S::kobayashi.yu@met.kishou.go.jp::3b07317d-a044-409f-a75e-5c63c73eda72" providerId="AD" clId="Web-{AE83069F-AD3F-A6D9-4F3D-4E2C0EE691D6}" dt="2025-08-12T10:21:41.407" v="185" actId="14100"/>
          <ac:spMkLst>
            <pc:docMk/>
            <pc:sldMk cId="1388601851" sldId="258"/>
            <ac:spMk id="22" creationId="{00E969C5-31F8-E892-19B4-BE2674DCE0D7}"/>
          </ac:spMkLst>
        </pc:spChg>
      </pc:sldChg>
      <pc:sldChg chg="modSp">
        <pc:chgData name="小林 勇壮" userId="S::kobayashi.yu@met.kishou.go.jp::3b07317d-a044-409f-a75e-5c63c73eda72" providerId="AD" clId="Web-{AE83069F-AD3F-A6D9-4F3D-4E2C0EE691D6}" dt="2025-08-12T10:14:43.883" v="162" actId="1076"/>
        <pc:sldMkLst>
          <pc:docMk/>
          <pc:sldMk cId="191734898" sldId="260"/>
        </pc:sldMkLst>
        <pc:spChg chg="mod">
          <ac:chgData name="小林 勇壮" userId="S::kobayashi.yu@met.kishou.go.jp::3b07317d-a044-409f-a75e-5c63c73eda72" providerId="AD" clId="Web-{AE83069F-AD3F-A6D9-4F3D-4E2C0EE691D6}" dt="2025-08-12T10:14:43.883" v="162" actId="1076"/>
          <ac:spMkLst>
            <pc:docMk/>
            <pc:sldMk cId="191734898" sldId="260"/>
            <ac:spMk id="23" creationId="{98D5FA81-D127-BE67-B993-4E228F02386D}"/>
          </ac:spMkLst>
        </pc:spChg>
        <pc:spChg chg="mod">
          <ac:chgData name="小林 勇壮" userId="S::kobayashi.yu@met.kishou.go.jp::3b07317d-a044-409f-a75e-5c63c73eda72" providerId="AD" clId="Web-{AE83069F-AD3F-A6D9-4F3D-4E2C0EE691D6}" dt="2025-08-12T10:09:39.368" v="153" actId="1076"/>
          <ac:spMkLst>
            <pc:docMk/>
            <pc:sldMk cId="191734898" sldId="260"/>
            <ac:spMk id="28" creationId="{74F89766-9441-94B5-C5EA-0F87B21DFBCE}"/>
          </ac:spMkLst>
        </pc:spChg>
        <pc:spChg chg="mod">
          <ac:chgData name="小林 勇壮" userId="S::kobayashi.yu@met.kishou.go.jp::3b07317d-a044-409f-a75e-5c63c73eda72" providerId="AD" clId="Web-{AE83069F-AD3F-A6D9-4F3D-4E2C0EE691D6}" dt="2025-08-12T10:09:33.227" v="152" actId="1076"/>
          <ac:spMkLst>
            <pc:docMk/>
            <pc:sldMk cId="191734898" sldId="260"/>
            <ac:spMk id="29" creationId="{8DFF7D98-C00C-3841-8094-0536B290EFDB}"/>
          </ac:spMkLst>
        </pc:spChg>
      </pc:sldChg>
      <pc:sldChg chg="add del">
        <pc:chgData name="小林 勇壮" userId="S::kobayashi.yu@met.kishou.go.jp::3b07317d-a044-409f-a75e-5c63c73eda72" providerId="AD" clId="Web-{AE83069F-AD3F-A6D9-4F3D-4E2C0EE691D6}" dt="2025-08-12T10:56:40.349" v="575"/>
        <pc:sldMkLst>
          <pc:docMk/>
          <pc:sldMk cId="1368830304" sldId="262"/>
        </pc:sldMkLst>
      </pc:sldChg>
      <pc:sldChg chg="addSp modSp">
        <pc:chgData name="小林 勇壮" userId="S::kobayashi.yu@met.kishou.go.jp::3b07317d-a044-409f-a75e-5c63c73eda72" providerId="AD" clId="Web-{AE83069F-AD3F-A6D9-4F3D-4E2C0EE691D6}" dt="2025-08-12T09:39:12.188" v="36" actId="20577"/>
        <pc:sldMkLst>
          <pc:docMk/>
          <pc:sldMk cId="951040851" sldId="265"/>
        </pc:sldMkLst>
        <pc:spChg chg="add mod">
          <ac:chgData name="小林 勇壮" userId="S::kobayashi.yu@met.kishou.go.jp::3b07317d-a044-409f-a75e-5c63c73eda72" providerId="AD" clId="Web-{AE83069F-AD3F-A6D9-4F3D-4E2C0EE691D6}" dt="2025-08-12T09:39:12.188" v="36" actId="20577"/>
          <ac:spMkLst>
            <pc:docMk/>
            <pc:sldMk cId="951040851" sldId="265"/>
            <ac:spMk id="4" creationId="{E9F3CDC6-EC6A-E285-1387-C5203489E962}"/>
          </ac:spMkLst>
        </pc:spChg>
      </pc:sldChg>
      <pc:sldChg chg="ord">
        <pc:chgData name="小林 勇壮" userId="S::kobayashi.yu@met.kishou.go.jp::3b07317d-a044-409f-a75e-5c63c73eda72" providerId="AD" clId="Web-{AE83069F-AD3F-A6D9-4F3D-4E2C0EE691D6}" dt="2025-08-12T10:40:29.418" v="409"/>
        <pc:sldMkLst>
          <pc:docMk/>
          <pc:sldMk cId="2142411135" sldId="374"/>
        </pc:sldMkLst>
      </pc:sldChg>
      <pc:sldChg chg="modSp">
        <pc:chgData name="小林 勇壮" userId="S::kobayashi.yu@met.kishou.go.jp::3b07317d-a044-409f-a75e-5c63c73eda72" providerId="AD" clId="Web-{AE83069F-AD3F-A6D9-4F3D-4E2C0EE691D6}" dt="2025-08-12T10:26:08.956" v="231" actId="1076"/>
        <pc:sldMkLst>
          <pc:docMk/>
          <pc:sldMk cId="1151666286" sldId="381"/>
        </pc:sldMkLst>
        <pc:spChg chg="mod">
          <ac:chgData name="小林 勇壮" userId="S::kobayashi.yu@met.kishou.go.jp::3b07317d-a044-409f-a75e-5c63c73eda72" providerId="AD" clId="Web-{AE83069F-AD3F-A6D9-4F3D-4E2C0EE691D6}" dt="2025-08-12T10:26:08.956" v="231" actId="1076"/>
          <ac:spMkLst>
            <pc:docMk/>
            <pc:sldMk cId="1151666286" sldId="381"/>
            <ac:spMk id="170" creationId="{D26F435A-4B28-5C27-2CDE-A1B5E7E0571A}"/>
          </ac:spMkLst>
        </pc:spChg>
      </pc:sldChg>
      <pc:sldChg chg="modSp">
        <pc:chgData name="小林 勇壮" userId="S::kobayashi.yu@met.kishou.go.jp::3b07317d-a044-409f-a75e-5c63c73eda72" providerId="AD" clId="Web-{AE83069F-AD3F-A6D9-4F3D-4E2C0EE691D6}" dt="2025-08-12T10:56:00.849" v="571" actId="1076"/>
        <pc:sldMkLst>
          <pc:docMk/>
          <pc:sldMk cId="3775658443" sldId="383"/>
        </pc:sldMkLst>
        <pc:spChg chg="mod">
          <ac:chgData name="小林 勇壮" userId="S::kobayashi.yu@met.kishou.go.jp::3b07317d-a044-409f-a75e-5c63c73eda72" providerId="AD" clId="Web-{AE83069F-AD3F-A6D9-4F3D-4E2C0EE691D6}" dt="2025-08-12T10:55:51.099" v="569" actId="14100"/>
          <ac:spMkLst>
            <pc:docMk/>
            <pc:sldMk cId="3775658443" sldId="383"/>
            <ac:spMk id="32" creationId="{EDE46CE3-BF87-A5E8-18D3-C49982D45E61}"/>
          </ac:spMkLst>
        </pc:spChg>
        <pc:spChg chg="mod">
          <ac:chgData name="小林 勇壮" userId="S::kobayashi.yu@met.kishou.go.jp::3b07317d-a044-409f-a75e-5c63c73eda72" providerId="AD" clId="Web-{AE83069F-AD3F-A6D9-4F3D-4E2C0EE691D6}" dt="2025-08-12T10:56:00.755" v="570" actId="1076"/>
          <ac:spMkLst>
            <pc:docMk/>
            <pc:sldMk cId="3775658443" sldId="383"/>
            <ac:spMk id="71" creationId="{4A9BA709-34AC-0F21-8D86-09DED8C27C2F}"/>
          </ac:spMkLst>
        </pc:spChg>
        <pc:spChg chg="mod">
          <ac:chgData name="小林 勇壮" userId="S::kobayashi.yu@met.kishou.go.jp::3b07317d-a044-409f-a75e-5c63c73eda72" providerId="AD" clId="Web-{AE83069F-AD3F-A6D9-4F3D-4E2C0EE691D6}" dt="2025-08-12T10:56:00.849" v="571" actId="1076"/>
          <ac:spMkLst>
            <pc:docMk/>
            <pc:sldMk cId="3775658443" sldId="383"/>
            <ac:spMk id="74" creationId="{89D16D58-F466-E61D-5A90-9C3929A9B785}"/>
          </ac:spMkLst>
        </pc:spChg>
        <pc:spChg chg="mod">
          <ac:chgData name="小林 勇壮" userId="S::kobayashi.yu@met.kishou.go.jp::3b07317d-a044-409f-a75e-5c63c73eda72" providerId="AD" clId="Web-{AE83069F-AD3F-A6D9-4F3D-4E2C0EE691D6}" dt="2025-08-12T10:53:23.956" v="555" actId="14100"/>
          <ac:spMkLst>
            <pc:docMk/>
            <pc:sldMk cId="3775658443" sldId="383"/>
            <ac:spMk id="328" creationId="{EBAA6AE0-512E-26AF-B7DE-B370DC0272F4}"/>
          </ac:spMkLst>
        </pc:spChg>
      </pc:sldChg>
      <pc:sldChg chg="addSp modSp">
        <pc:chgData name="小林 勇壮" userId="S::kobayashi.yu@met.kishou.go.jp::3b07317d-a044-409f-a75e-5c63c73eda72" providerId="AD" clId="Web-{AE83069F-AD3F-A6D9-4F3D-4E2C0EE691D6}" dt="2025-08-12T10:25:19.190" v="222" actId="20577"/>
        <pc:sldMkLst>
          <pc:docMk/>
          <pc:sldMk cId="3667239497" sldId="384"/>
        </pc:sldMkLst>
        <pc:spChg chg="add mod">
          <ac:chgData name="小林 勇壮" userId="S::kobayashi.yu@met.kishou.go.jp::3b07317d-a044-409f-a75e-5c63c73eda72" providerId="AD" clId="Web-{AE83069F-AD3F-A6D9-4F3D-4E2C0EE691D6}" dt="2025-08-12T10:25:19.190" v="222" actId="20577"/>
          <ac:spMkLst>
            <pc:docMk/>
            <pc:sldMk cId="3667239497" sldId="384"/>
            <ac:spMk id="4" creationId="{9FD82441-D6A5-D21C-5448-B6E05FAA0BC4}"/>
          </ac:spMkLst>
        </pc:spChg>
      </pc:sldChg>
      <pc:sldChg chg="addSp delSp modSp new">
        <pc:chgData name="小林 勇壮" userId="S::kobayashi.yu@met.kishou.go.jp::3b07317d-a044-409f-a75e-5c63c73eda72" providerId="AD" clId="Web-{AE83069F-AD3F-A6D9-4F3D-4E2C0EE691D6}" dt="2025-08-12T10:01:37.629" v="100" actId="1076"/>
        <pc:sldMkLst>
          <pc:docMk/>
          <pc:sldMk cId="2793180497" sldId="385"/>
        </pc:sldMkLst>
        <pc:spChg chg="del">
          <ac:chgData name="小林 勇壮" userId="S::kobayashi.yu@met.kishou.go.jp::3b07317d-a044-409f-a75e-5c63c73eda72" providerId="AD" clId="Web-{AE83069F-AD3F-A6D9-4F3D-4E2C0EE691D6}" dt="2025-08-12T09:35:27.175" v="5"/>
          <ac:spMkLst>
            <pc:docMk/>
            <pc:sldMk cId="2793180497" sldId="385"/>
            <ac:spMk id="2" creationId="{240AA73E-5A7A-A9B8-A89C-FFE47F7B3526}"/>
          </ac:spMkLst>
        </pc:spChg>
        <pc:spChg chg="del">
          <ac:chgData name="小林 勇壮" userId="S::kobayashi.yu@met.kishou.go.jp::3b07317d-a044-409f-a75e-5c63c73eda72" providerId="AD" clId="Web-{AE83069F-AD3F-A6D9-4F3D-4E2C0EE691D6}" dt="2025-08-12T09:35:27.175" v="4"/>
          <ac:spMkLst>
            <pc:docMk/>
            <pc:sldMk cId="2793180497" sldId="385"/>
            <ac:spMk id="3" creationId="{E2ECF2D5-B109-21DC-C2BC-1C5CC1D3E85F}"/>
          </ac:spMkLst>
        </pc:spChg>
        <pc:spChg chg="add mod">
          <ac:chgData name="小林 勇壮" userId="S::kobayashi.yu@met.kishou.go.jp::3b07317d-a044-409f-a75e-5c63c73eda72" providerId="AD" clId="Web-{AE83069F-AD3F-A6D9-4F3D-4E2C0EE691D6}" dt="2025-08-12T09:36:39.445" v="21" actId="1076"/>
          <ac:spMkLst>
            <pc:docMk/>
            <pc:sldMk cId="2793180497" sldId="385"/>
            <ac:spMk id="6" creationId="{67FDDBE2-16B3-E825-C6FD-2AB918663144}"/>
          </ac:spMkLst>
        </pc:spChg>
        <pc:spChg chg="add del mod">
          <ac:chgData name="小林 勇壮" userId="S::kobayashi.yu@met.kishou.go.jp::3b07317d-a044-409f-a75e-5c63c73eda72" providerId="AD" clId="Web-{AE83069F-AD3F-A6D9-4F3D-4E2C0EE691D6}" dt="2025-08-12T09:41:26.802" v="49"/>
          <ac:spMkLst>
            <pc:docMk/>
            <pc:sldMk cId="2793180497" sldId="385"/>
            <ac:spMk id="7" creationId="{B0B3EEEB-8B7B-101C-5A4E-34EC95D7CD1A}"/>
          </ac:spMkLst>
        </pc:spChg>
        <pc:spChg chg="add del mod">
          <ac:chgData name="小林 勇壮" userId="S::kobayashi.yu@met.kishou.go.jp::3b07317d-a044-409f-a75e-5c63c73eda72" providerId="AD" clId="Web-{AE83069F-AD3F-A6D9-4F3D-4E2C0EE691D6}" dt="2025-08-12T09:42:09.209" v="52"/>
          <ac:spMkLst>
            <pc:docMk/>
            <pc:sldMk cId="2793180497" sldId="385"/>
            <ac:spMk id="8" creationId="{5EBA0034-DAAD-75C9-8A32-FA2EF1C9E5C9}"/>
          </ac:spMkLst>
        </pc:spChg>
        <pc:spChg chg="add del mod">
          <ac:chgData name="小林 勇壮" userId="S::kobayashi.yu@met.kishou.go.jp::3b07317d-a044-409f-a75e-5c63c73eda72" providerId="AD" clId="Web-{AE83069F-AD3F-A6D9-4F3D-4E2C0EE691D6}" dt="2025-08-12T10:01:17.566" v="98"/>
          <ac:spMkLst>
            <pc:docMk/>
            <pc:sldMk cId="2793180497" sldId="385"/>
            <ac:spMk id="19" creationId="{AEA8E89A-4A32-4D25-0BD9-C9B807E0D0B1}"/>
          </ac:spMkLst>
        </pc:spChg>
        <pc:picChg chg="add">
          <ac:chgData name="小林 勇壮" userId="S::kobayashi.yu@met.kishou.go.jp::3b07317d-a044-409f-a75e-5c63c73eda72" providerId="AD" clId="Web-{AE83069F-AD3F-A6D9-4F3D-4E2C0EE691D6}" dt="2025-08-12T09:35:33.362" v="6"/>
          <ac:picMkLst>
            <pc:docMk/>
            <pc:sldMk cId="2793180497" sldId="385"/>
            <ac:picMk id="5" creationId="{8DF732AB-B5A0-58E7-78B3-CF3A5E94DA34}"/>
          </ac:picMkLst>
        </pc:picChg>
        <pc:picChg chg="add del mod">
          <ac:chgData name="小林 勇壮" userId="S::kobayashi.yu@met.kishou.go.jp::3b07317d-a044-409f-a75e-5c63c73eda72" providerId="AD" clId="Web-{AE83069F-AD3F-A6D9-4F3D-4E2C0EE691D6}" dt="2025-08-12T09:44:33.134" v="57"/>
          <ac:picMkLst>
            <pc:docMk/>
            <pc:sldMk cId="2793180497" sldId="385"/>
            <ac:picMk id="9" creationId="{DD5E5905-7433-B6F6-A0F7-8E78F639FF57}"/>
          </ac:picMkLst>
        </pc:picChg>
        <pc:picChg chg="add del mod">
          <ac:chgData name="小林 勇壮" userId="S::kobayashi.yu@met.kishou.go.jp::3b07317d-a044-409f-a75e-5c63c73eda72" providerId="AD" clId="Web-{AE83069F-AD3F-A6D9-4F3D-4E2C0EE691D6}" dt="2025-08-12T09:56:43.871" v="59"/>
          <ac:picMkLst>
            <pc:docMk/>
            <pc:sldMk cId="2793180497" sldId="385"/>
            <ac:picMk id="10" creationId="{698DAD9C-2CCB-EAFD-3BDC-E6281E50E98C}"/>
          </ac:picMkLst>
        </pc:picChg>
        <pc:picChg chg="add del mod">
          <ac:chgData name="小林 勇壮" userId="S::kobayashi.yu@met.kishou.go.jp::3b07317d-a044-409f-a75e-5c63c73eda72" providerId="AD" clId="Web-{AE83069F-AD3F-A6D9-4F3D-4E2C0EE691D6}" dt="2025-08-12T09:56:49.684" v="61"/>
          <ac:picMkLst>
            <pc:docMk/>
            <pc:sldMk cId="2793180497" sldId="385"/>
            <ac:picMk id="11" creationId="{511EEF12-E7A2-3975-8D8E-21906949DD1B}"/>
          </ac:picMkLst>
        </pc:picChg>
        <pc:picChg chg="add mod">
          <ac:chgData name="小林 勇壮" userId="S::kobayashi.yu@met.kishou.go.jp::3b07317d-a044-409f-a75e-5c63c73eda72" providerId="AD" clId="Web-{AE83069F-AD3F-A6D9-4F3D-4E2C0EE691D6}" dt="2025-08-12T09:57:10.138" v="64" actId="1076"/>
          <ac:picMkLst>
            <pc:docMk/>
            <pc:sldMk cId="2793180497" sldId="385"/>
            <ac:picMk id="12" creationId="{0F018DB3-215C-70B8-558C-2B0FA08205E1}"/>
          </ac:picMkLst>
        </pc:picChg>
        <pc:picChg chg="add mod">
          <ac:chgData name="小林 勇壮" userId="S::kobayashi.yu@met.kishou.go.jp::3b07317d-a044-409f-a75e-5c63c73eda72" providerId="AD" clId="Web-{AE83069F-AD3F-A6D9-4F3D-4E2C0EE691D6}" dt="2025-08-12T09:57:29.514" v="66" actId="1076"/>
          <ac:picMkLst>
            <pc:docMk/>
            <pc:sldMk cId="2793180497" sldId="385"/>
            <ac:picMk id="13" creationId="{EA84FE6F-B7F8-9F41-FB76-F7DE4E52ECF7}"/>
          </ac:picMkLst>
        </pc:picChg>
        <pc:picChg chg="add mod">
          <ac:chgData name="小林 勇壮" userId="S::kobayashi.yu@met.kishou.go.jp::3b07317d-a044-409f-a75e-5c63c73eda72" providerId="AD" clId="Web-{AE83069F-AD3F-A6D9-4F3D-4E2C0EE691D6}" dt="2025-08-12T09:57:48.858" v="68" actId="1076"/>
          <ac:picMkLst>
            <pc:docMk/>
            <pc:sldMk cId="2793180497" sldId="385"/>
            <ac:picMk id="14" creationId="{E7E7FD28-B6F3-2B53-4883-EDDAF43A3C33}"/>
          </ac:picMkLst>
        </pc:picChg>
        <pc:picChg chg="add mod modCrop">
          <ac:chgData name="小林 勇壮" userId="S::kobayashi.yu@met.kishou.go.jp::3b07317d-a044-409f-a75e-5c63c73eda72" providerId="AD" clId="Web-{AE83069F-AD3F-A6D9-4F3D-4E2C0EE691D6}" dt="2025-08-12T10:01:02.144" v="97" actId="1076"/>
          <ac:picMkLst>
            <pc:docMk/>
            <pc:sldMk cId="2793180497" sldId="385"/>
            <ac:picMk id="15" creationId="{8FEB5032-3DE5-B0D7-ED53-FE1BA3A97991}"/>
          </ac:picMkLst>
        </pc:picChg>
        <pc:picChg chg="add mod">
          <ac:chgData name="小林 勇壮" userId="S::kobayashi.yu@met.kishou.go.jp::3b07317d-a044-409f-a75e-5c63c73eda72" providerId="AD" clId="Web-{AE83069F-AD3F-A6D9-4F3D-4E2C0EE691D6}" dt="2025-08-12T10:00:59.847" v="96" actId="1076"/>
          <ac:picMkLst>
            <pc:docMk/>
            <pc:sldMk cId="2793180497" sldId="385"/>
            <ac:picMk id="16" creationId="{E7781165-DB9D-634C-64E6-86A3BC1AB8B5}"/>
          </ac:picMkLst>
        </pc:picChg>
        <pc:picChg chg="add mod">
          <ac:chgData name="小林 勇壮" userId="S::kobayashi.yu@met.kishou.go.jp::3b07317d-a044-409f-a75e-5c63c73eda72" providerId="AD" clId="Web-{AE83069F-AD3F-A6D9-4F3D-4E2C0EE691D6}" dt="2025-08-12T10:00:52.097" v="92" actId="1076"/>
          <ac:picMkLst>
            <pc:docMk/>
            <pc:sldMk cId="2793180497" sldId="385"/>
            <ac:picMk id="17" creationId="{7796516C-199A-05FC-97BA-38BC2E77CEC9}"/>
          </ac:picMkLst>
        </pc:picChg>
        <pc:picChg chg="add mod">
          <ac:chgData name="小林 勇壮" userId="S::kobayashi.yu@met.kishou.go.jp::3b07317d-a044-409f-a75e-5c63c73eda72" providerId="AD" clId="Web-{AE83069F-AD3F-A6D9-4F3D-4E2C0EE691D6}" dt="2025-08-12T09:58:23.906" v="73" actId="1076"/>
          <ac:picMkLst>
            <pc:docMk/>
            <pc:sldMk cId="2793180497" sldId="385"/>
            <ac:picMk id="18" creationId="{4F499DEA-D348-84CE-F66F-0F591F1847C8}"/>
          </ac:picMkLst>
        </pc:picChg>
        <pc:picChg chg="add mod">
          <ac:chgData name="小林 勇壮" userId="S::kobayashi.yu@met.kishou.go.jp::3b07317d-a044-409f-a75e-5c63c73eda72" providerId="AD" clId="Web-{AE83069F-AD3F-A6D9-4F3D-4E2C0EE691D6}" dt="2025-08-12T10:01:37.629" v="100" actId="1076"/>
          <ac:picMkLst>
            <pc:docMk/>
            <pc:sldMk cId="2793180497" sldId="385"/>
            <ac:picMk id="20" creationId="{21BDEB02-97AB-A0F2-46CE-EB4065B77F11}"/>
          </ac:picMkLst>
        </pc:picChg>
      </pc:sldChg>
      <pc:sldChg chg="addSp delSp modSp new">
        <pc:chgData name="小林 勇壮" userId="S::kobayashi.yu@met.kishou.go.jp::3b07317d-a044-409f-a75e-5c63c73eda72" providerId="AD" clId="Web-{AE83069F-AD3F-A6D9-4F3D-4E2C0EE691D6}" dt="2025-08-12T10:20:59.328" v="184" actId="1076"/>
        <pc:sldMkLst>
          <pc:docMk/>
          <pc:sldMk cId="4119496742" sldId="386"/>
        </pc:sldMkLst>
        <pc:spChg chg="del">
          <ac:chgData name="小林 勇壮" userId="S::kobayashi.yu@met.kishou.go.jp::3b07317d-a044-409f-a75e-5c63c73eda72" providerId="AD" clId="Web-{AE83069F-AD3F-A6D9-4F3D-4E2C0EE691D6}" dt="2025-08-12T09:35:24.128" v="3"/>
          <ac:spMkLst>
            <pc:docMk/>
            <pc:sldMk cId="4119496742" sldId="386"/>
            <ac:spMk id="2" creationId="{8AE6069D-5A65-0E90-6D7F-7B2FA62B855C}"/>
          </ac:spMkLst>
        </pc:spChg>
        <pc:spChg chg="del">
          <ac:chgData name="小林 勇壮" userId="S::kobayashi.yu@met.kishou.go.jp::3b07317d-a044-409f-a75e-5c63c73eda72" providerId="AD" clId="Web-{AE83069F-AD3F-A6D9-4F3D-4E2C0EE691D6}" dt="2025-08-12T09:35:24.128" v="2"/>
          <ac:spMkLst>
            <pc:docMk/>
            <pc:sldMk cId="4119496742" sldId="386"/>
            <ac:spMk id="3" creationId="{ECBEF07E-032D-7546-06B3-8C882D743321}"/>
          </ac:spMkLst>
        </pc:spChg>
        <pc:spChg chg="del topLvl">
          <ac:chgData name="小林 勇壮" userId="S::kobayashi.yu@met.kishou.go.jp::3b07317d-a044-409f-a75e-5c63c73eda72" providerId="AD" clId="Web-{AE83069F-AD3F-A6D9-4F3D-4E2C0EE691D6}" dt="2025-08-12T10:07:22.883" v="115"/>
          <ac:spMkLst>
            <pc:docMk/>
            <pc:sldMk cId="4119496742" sldId="386"/>
            <ac:spMk id="6" creationId="{190BD11C-A93C-699A-AABD-5A762C0DF7B7}"/>
          </ac:spMkLst>
        </pc:spChg>
        <pc:spChg chg="add mod">
          <ac:chgData name="小林 勇壮" userId="S::kobayashi.yu@met.kishou.go.jp::3b07317d-a044-409f-a75e-5c63c73eda72" providerId="AD" clId="Web-{AE83069F-AD3F-A6D9-4F3D-4E2C0EE691D6}" dt="2025-08-12T10:07:43.133" v="117" actId="1076"/>
          <ac:spMkLst>
            <pc:docMk/>
            <pc:sldMk cId="4119496742" sldId="386"/>
            <ac:spMk id="9" creationId="{5D1B03D3-D59F-77E9-933D-16794F93396E}"/>
          </ac:spMkLst>
        </pc:spChg>
        <pc:spChg chg="add mod">
          <ac:chgData name="小林 勇壮" userId="S::kobayashi.yu@met.kishou.go.jp::3b07317d-a044-409f-a75e-5c63c73eda72" providerId="AD" clId="Web-{AE83069F-AD3F-A6D9-4F3D-4E2C0EE691D6}" dt="2025-08-12T10:07:33.055" v="116" actId="1076"/>
          <ac:spMkLst>
            <pc:docMk/>
            <pc:sldMk cId="4119496742" sldId="386"/>
            <ac:spMk id="11" creationId="{23D78EFF-B9F3-96A0-67FC-B1D7D907BF34}"/>
          </ac:spMkLst>
        </pc:spChg>
        <pc:spChg chg="add mod">
          <ac:chgData name="小林 勇壮" userId="S::kobayashi.yu@met.kishou.go.jp::3b07317d-a044-409f-a75e-5c63c73eda72" providerId="AD" clId="Web-{AE83069F-AD3F-A6D9-4F3D-4E2C0EE691D6}" dt="2025-08-12T10:06:56.304" v="112" actId="1076"/>
          <ac:spMkLst>
            <pc:docMk/>
            <pc:sldMk cId="4119496742" sldId="386"/>
            <ac:spMk id="13" creationId="{25D4FC4B-10ED-82DD-C8A9-3FA81DBDA424}"/>
          </ac:spMkLst>
        </pc:spChg>
        <pc:spChg chg="add mod">
          <ac:chgData name="小林 勇壮" userId="S::kobayashi.yu@met.kishou.go.jp::3b07317d-a044-409f-a75e-5c63c73eda72" providerId="AD" clId="Web-{AE83069F-AD3F-A6D9-4F3D-4E2C0EE691D6}" dt="2025-08-12T10:13:05.801" v="154" actId="1076"/>
          <ac:spMkLst>
            <pc:docMk/>
            <pc:sldMk cId="4119496742" sldId="386"/>
            <ac:spMk id="15" creationId="{4C358AF8-9808-C71E-1611-4AFB99716C3B}"/>
          </ac:spMkLst>
        </pc:spChg>
        <pc:spChg chg="add mod">
          <ac:chgData name="小林 勇壮" userId="S::kobayashi.yu@met.kishou.go.jp::3b07317d-a044-409f-a75e-5c63c73eda72" providerId="AD" clId="Web-{AE83069F-AD3F-A6D9-4F3D-4E2C0EE691D6}" dt="2025-08-12T10:07:52.336" v="118" actId="1076"/>
          <ac:spMkLst>
            <pc:docMk/>
            <pc:sldMk cId="4119496742" sldId="386"/>
            <ac:spMk id="17" creationId="{8E540560-EF45-559A-D39A-B52CC239FE87}"/>
          </ac:spMkLst>
        </pc:spChg>
        <pc:grpChg chg="add del">
          <ac:chgData name="小林 勇壮" userId="S::kobayashi.yu@met.kishou.go.jp::3b07317d-a044-409f-a75e-5c63c73eda72" providerId="AD" clId="Web-{AE83069F-AD3F-A6D9-4F3D-4E2C0EE691D6}" dt="2025-08-12T10:07:21.164" v="114"/>
          <ac:grpSpMkLst>
            <pc:docMk/>
            <pc:sldMk cId="4119496742" sldId="386"/>
            <ac:grpSpMk id="7" creationId="{1FB231D9-04DE-25D3-C4AB-591D28D40C73}"/>
          </ac:grpSpMkLst>
        </pc:grpChg>
        <pc:picChg chg="topLvl">
          <ac:chgData name="小林 勇壮" userId="S::kobayashi.yu@met.kishou.go.jp::3b07317d-a044-409f-a75e-5c63c73eda72" providerId="AD" clId="Web-{AE83069F-AD3F-A6D9-4F3D-4E2C0EE691D6}" dt="2025-08-12T10:07:21.164" v="114"/>
          <ac:picMkLst>
            <pc:docMk/>
            <pc:sldMk cId="4119496742" sldId="386"/>
            <ac:picMk id="5" creationId="{9179040C-7298-B1BD-397C-DDF31BBA850B}"/>
          </ac:picMkLst>
        </pc:picChg>
        <pc:picChg chg="add mod">
          <ac:chgData name="小林 勇壮" userId="S::kobayashi.yu@met.kishou.go.jp::3b07317d-a044-409f-a75e-5c63c73eda72" providerId="AD" clId="Web-{AE83069F-AD3F-A6D9-4F3D-4E2C0EE691D6}" dt="2025-08-12T10:13:31.740" v="160" actId="1076"/>
          <ac:picMkLst>
            <pc:docMk/>
            <pc:sldMk cId="4119496742" sldId="386"/>
            <ac:picMk id="18" creationId="{1045635F-0085-58A1-9613-B8F6FF5A7D0E}"/>
          </ac:picMkLst>
        </pc:picChg>
        <pc:picChg chg="add del mod">
          <ac:chgData name="小林 勇壮" userId="S::kobayashi.yu@met.kishou.go.jp::3b07317d-a044-409f-a75e-5c63c73eda72" providerId="AD" clId="Web-{AE83069F-AD3F-A6D9-4F3D-4E2C0EE691D6}" dt="2025-08-12T10:17:04.887" v="166"/>
          <ac:picMkLst>
            <pc:docMk/>
            <pc:sldMk cId="4119496742" sldId="386"/>
            <ac:picMk id="19" creationId="{B743E207-A302-1490-7362-9146B7373DB4}"/>
          </ac:picMkLst>
        </pc:picChg>
        <pc:picChg chg="add del mod">
          <ac:chgData name="小林 勇壮" userId="S::kobayashi.yu@met.kishou.go.jp::3b07317d-a044-409f-a75e-5c63c73eda72" providerId="AD" clId="Web-{AE83069F-AD3F-A6D9-4F3D-4E2C0EE691D6}" dt="2025-08-12T10:17:36.887" v="173"/>
          <ac:picMkLst>
            <pc:docMk/>
            <pc:sldMk cId="4119496742" sldId="386"/>
            <ac:picMk id="20" creationId="{4AD46EAF-2056-B342-01B9-D0294CC3D1F8}"/>
          </ac:picMkLst>
        </pc:picChg>
        <pc:picChg chg="add del mod">
          <ac:chgData name="小林 勇壮" userId="S::kobayashi.yu@met.kishou.go.jp::3b07317d-a044-409f-a75e-5c63c73eda72" providerId="AD" clId="Web-{AE83069F-AD3F-A6D9-4F3D-4E2C0EE691D6}" dt="2025-08-12T10:17:43.528" v="176"/>
          <ac:picMkLst>
            <pc:docMk/>
            <pc:sldMk cId="4119496742" sldId="386"/>
            <ac:picMk id="21" creationId="{32534B2D-B746-2A77-0911-ACD96C28A61A}"/>
          </ac:picMkLst>
        </pc:picChg>
        <pc:picChg chg="add del mod">
          <ac:chgData name="小林 勇壮" userId="S::kobayashi.yu@met.kishou.go.jp::3b07317d-a044-409f-a75e-5c63c73eda72" providerId="AD" clId="Web-{AE83069F-AD3F-A6D9-4F3D-4E2C0EE691D6}" dt="2025-08-12T10:20:51.312" v="182"/>
          <ac:picMkLst>
            <pc:docMk/>
            <pc:sldMk cId="4119496742" sldId="386"/>
            <ac:picMk id="22" creationId="{2F5F4824-F0F7-E006-25F0-05643C98891B}"/>
          </ac:picMkLst>
        </pc:picChg>
        <pc:picChg chg="add mod">
          <ac:chgData name="小林 勇壮" userId="S::kobayashi.yu@met.kishou.go.jp::3b07317d-a044-409f-a75e-5c63c73eda72" providerId="AD" clId="Web-{AE83069F-AD3F-A6D9-4F3D-4E2C0EE691D6}" dt="2025-08-12T10:20:59.328" v="184" actId="1076"/>
          <ac:picMkLst>
            <pc:docMk/>
            <pc:sldMk cId="4119496742" sldId="386"/>
            <ac:picMk id="23" creationId="{6E467233-1C56-DE80-ABAB-F95135ED4E1A}"/>
          </ac:picMkLst>
        </pc:picChg>
      </pc:sldChg>
      <pc:sldChg chg="addSp modSp add replId">
        <pc:chgData name="小林 勇壮" userId="S::kobayashi.yu@met.kishou.go.jp::3b07317d-a044-409f-a75e-5c63c73eda72" providerId="AD" clId="Web-{AE83069F-AD3F-A6D9-4F3D-4E2C0EE691D6}" dt="2025-08-12T10:25:11.455" v="215" actId="1076"/>
        <pc:sldMkLst>
          <pc:docMk/>
          <pc:sldMk cId="1822096889" sldId="387"/>
        </pc:sldMkLst>
        <pc:spChg chg="add mod">
          <ac:chgData name="小林 勇壮" userId="S::kobayashi.yu@met.kishou.go.jp::3b07317d-a044-409f-a75e-5c63c73eda72" providerId="AD" clId="Web-{AE83069F-AD3F-A6D9-4F3D-4E2C0EE691D6}" dt="2025-08-12T10:25:11.455" v="215" actId="1076"/>
          <ac:spMkLst>
            <pc:docMk/>
            <pc:sldMk cId="1822096889" sldId="387"/>
            <ac:spMk id="3" creationId="{4DF60943-6B81-26E0-81A8-144F9CB9E150}"/>
          </ac:spMkLst>
        </pc:spChg>
      </pc:sldChg>
      <pc:sldChg chg="addSp new del">
        <pc:chgData name="小林 勇壮" userId="S::kobayashi.yu@met.kishou.go.jp::3b07317d-a044-409f-a75e-5c63c73eda72" providerId="AD" clId="Web-{AE83069F-AD3F-A6D9-4F3D-4E2C0EE691D6}" dt="2025-08-12T10:56:21.162" v="572"/>
        <pc:sldMkLst>
          <pc:docMk/>
          <pc:sldMk cId="1655991814" sldId="388"/>
        </pc:sldMkLst>
        <pc:spChg chg="add">
          <ac:chgData name="小林 勇壮" userId="S::kobayashi.yu@met.kishou.go.jp::3b07317d-a044-409f-a75e-5c63c73eda72" providerId="AD" clId="Web-{AE83069F-AD3F-A6D9-4F3D-4E2C0EE691D6}" dt="2025-08-12T10:41:08.918" v="411"/>
          <ac:spMkLst>
            <pc:docMk/>
            <pc:sldMk cId="1655991814" sldId="388"/>
            <ac:spMk id="3" creationId="{89C115F8-C8F6-7897-3950-4A7222CB11E1}"/>
          </ac:spMkLst>
        </pc:spChg>
      </pc:sldChg>
      <pc:sldChg chg="add">
        <pc:chgData name="小林 勇壮" userId="S::kobayashi.yu@met.kishou.go.jp::3b07317d-a044-409f-a75e-5c63c73eda72" providerId="AD" clId="Web-{AE83069F-AD3F-A6D9-4F3D-4E2C0EE691D6}" dt="2025-08-12T10:05:42.007" v="103"/>
        <pc:sldMkLst>
          <pc:docMk/>
          <pc:sldMk cId="493022581" sldId="389"/>
        </pc:sldMkLst>
      </pc:sldChg>
      <pc:sldChg chg="add del">
        <pc:chgData name="小林 勇壮" userId="S::kobayashi.yu@met.kishou.go.jp::3b07317d-a044-409f-a75e-5c63c73eda72" providerId="AD" clId="Web-{AE83069F-AD3F-A6D9-4F3D-4E2C0EE691D6}" dt="2025-08-12T10:56:27.381" v="573"/>
        <pc:sldMkLst>
          <pc:docMk/>
          <pc:sldMk cId="1256711124" sldId="390"/>
        </pc:sldMkLst>
      </pc:sldChg>
      <pc:sldChg chg="modSp add replId">
        <pc:chgData name="小林 勇壮" userId="S::kobayashi.yu@met.kishou.go.jp::3b07317d-a044-409f-a75e-5c63c73eda72" providerId="AD" clId="Web-{AE83069F-AD3F-A6D9-4F3D-4E2C0EE691D6}" dt="2025-08-12T10:22:54.282" v="206" actId="1076"/>
        <pc:sldMkLst>
          <pc:docMk/>
          <pc:sldMk cId="573669956" sldId="391"/>
        </pc:sldMkLst>
        <pc:spChg chg="mod">
          <ac:chgData name="小林 勇壮" userId="S::kobayashi.yu@met.kishou.go.jp::3b07317d-a044-409f-a75e-5c63c73eda72" providerId="AD" clId="Web-{AE83069F-AD3F-A6D9-4F3D-4E2C0EE691D6}" dt="2025-08-12T10:22:54.282" v="206" actId="1076"/>
          <ac:spMkLst>
            <pc:docMk/>
            <pc:sldMk cId="573669956" sldId="391"/>
            <ac:spMk id="3" creationId="{3D267CB2-CDED-6BAD-BE41-07B6B28F79C7}"/>
          </ac:spMkLst>
        </pc:spChg>
      </pc:sldChg>
      <pc:sldChg chg="addSp delSp modSp add replId">
        <pc:chgData name="小林 勇壮" userId="S::kobayashi.yu@met.kishou.go.jp::3b07317d-a044-409f-a75e-5c63c73eda72" providerId="AD" clId="Web-{AE83069F-AD3F-A6D9-4F3D-4E2C0EE691D6}" dt="2025-08-12T10:52:26.393" v="554"/>
        <pc:sldMkLst>
          <pc:docMk/>
          <pc:sldMk cId="2369707765" sldId="392"/>
        </pc:sldMkLst>
        <pc:spChg chg="add mod">
          <ac:chgData name="小林 勇壮" userId="S::kobayashi.yu@met.kishou.go.jp::3b07317d-a044-409f-a75e-5c63c73eda72" providerId="AD" clId="Web-{AE83069F-AD3F-A6D9-4F3D-4E2C0EE691D6}" dt="2025-08-12T10:46:18.491" v="495" actId="20577"/>
          <ac:spMkLst>
            <pc:docMk/>
            <pc:sldMk cId="2369707765" sldId="392"/>
            <ac:spMk id="9" creationId="{7B2ECDEC-D8A0-1F8E-16A5-F83DE69B07D8}"/>
          </ac:spMkLst>
        </pc:spChg>
        <pc:spChg chg="add mod">
          <ac:chgData name="小林 勇壮" userId="S::kobayashi.yu@met.kishou.go.jp::3b07317d-a044-409f-a75e-5c63c73eda72" providerId="AD" clId="Web-{AE83069F-AD3F-A6D9-4F3D-4E2C0EE691D6}" dt="2025-08-12T10:44:23.703" v="453" actId="14100"/>
          <ac:spMkLst>
            <pc:docMk/>
            <pc:sldMk cId="2369707765" sldId="392"/>
            <ac:spMk id="10" creationId="{F642B5E3-984E-F807-B1BA-75D0CCB040D5}"/>
          </ac:spMkLst>
        </pc:spChg>
        <pc:spChg chg="add del mod">
          <ac:chgData name="小林 勇壮" userId="S::kobayashi.yu@met.kishou.go.jp::3b07317d-a044-409f-a75e-5c63c73eda72" providerId="AD" clId="Web-{AE83069F-AD3F-A6D9-4F3D-4E2C0EE691D6}" dt="2025-08-12T10:45:14.175" v="460"/>
          <ac:spMkLst>
            <pc:docMk/>
            <pc:sldMk cId="2369707765" sldId="392"/>
            <ac:spMk id="13" creationId="{A16BF70F-341D-3F21-9A47-DBD4DCF446E0}"/>
          </ac:spMkLst>
        </pc:spChg>
        <pc:spChg chg="add mod">
          <ac:chgData name="小林 勇壮" userId="S::kobayashi.yu@met.kishou.go.jp::3b07317d-a044-409f-a75e-5c63c73eda72" providerId="AD" clId="Web-{AE83069F-AD3F-A6D9-4F3D-4E2C0EE691D6}" dt="2025-08-12T10:48:38.903" v="520" actId="20577"/>
          <ac:spMkLst>
            <pc:docMk/>
            <pc:sldMk cId="2369707765" sldId="392"/>
            <ac:spMk id="15" creationId="{26E85C34-077F-C1DD-02BC-A4566492D5C4}"/>
          </ac:spMkLst>
        </pc:spChg>
        <pc:spChg chg="add mod">
          <ac:chgData name="小林 勇壮" userId="S::kobayashi.yu@met.kishou.go.jp::3b07317d-a044-409f-a75e-5c63c73eda72" providerId="AD" clId="Web-{AE83069F-AD3F-A6D9-4F3D-4E2C0EE691D6}" dt="2025-08-12T10:52:03.392" v="550" actId="1076"/>
          <ac:spMkLst>
            <pc:docMk/>
            <pc:sldMk cId="2369707765" sldId="392"/>
            <ac:spMk id="17" creationId="{571F4C62-7228-C903-A74E-A773538AC03E}"/>
          </ac:spMkLst>
        </pc:spChg>
        <pc:cxnChg chg="add mod">
          <ac:chgData name="小林 勇壮" userId="S::kobayashi.yu@met.kishou.go.jp::3b07317d-a044-409f-a75e-5c63c73eda72" providerId="AD" clId="Web-{AE83069F-AD3F-A6D9-4F3D-4E2C0EE691D6}" dt="2025-08-12T10:44:07.155" v="451" actId="14100"/>
          <ac:cxnSpMkLst>
            <pc:docMk/>
            <pc:sldMk cId="2369707765" sldId="392"/>
            <ac:cxnSpMk id="12" creationId="{EC777E3B-0B1E-08EB-F576-01E5DBA8721B}"/>
          </ac:cxnSpMkLst>
        </pc:cxnChg>
        <pc:cxnChg chg="add mod">
          <ac:chgData name="小林 勇壮" userId="S::kobayashi.yu@met.kishou.go.jp::3b07317d-a044-409f-a75e-5c63c73eda72" providerId="AD" clId="Web-{AE83069F-AD3F-A6D9-4F3D-4E2C0EE691D6}" dt="2025-08-12T10:45:06.174" v="459" actId="14100"/>
          <ac:cxnSpMkLst>
            <pc:docMk/>
            <pc:sldMk cId="2369707765" sldId="392"/>
            <ac:cxnSpMk id="14" creationId="{21E2D138-1803-6D43-EB22-BBC6194B53DF}"/>
          </ac:cxnSpMkLst>
        </pc:cxnChg>
        <pc:cxnChg chg="add mod">
          <ac:chgData name="小林 勇壮" userId="S::kobayashi.yu@met.kishou.go.jp::3b07317d-a044-409f-a75e-5c63c73eda72" providerId="AD" clId="Web-{AE83069F-AD3F-A6D9-4F3D-4E2C0EE691D6}" dt="2025-08-12T10:48:48.716" v="522" actId="14100"/>
          <ac:cxnSpMkLst>
            <pc:docMk/>
            <pc:sldMk cId="2369707765" sldId="392"/>
            <ac:cxnSpMk id="16" creationId="{242767E6-7644-E901-184D-EEE6073DE20A}"/>
          </ac:cxnSpMkLst>
        </pc:cxnChg>
        <pc:cxnChg chg="add del mod">
          <ac:chgData name="小林 勇壮" userId="S::kobayashi.yu@met.kishou.go.jp::3b07317d-a044-409f-a75e-5c63c73eda72" providerId="AD" clId="Web-{AE83069F-AD3F-A6D9-4F3D-4E2C0EE691D6}" dt="2025-08-12T10:52:26.393" v="554"/>
          <ac:cxnSpMkLst>
            <pc:docMk/>
            <pc:sldMk cId="2369707765" sldId="392"/>
            <ac:cxnSpMk id="18" creationId="{8130890B-3C4A-BA70-D819-62C3D514D28E}"/>
          </ac:cxnSpMkLst>
        </pc:cxnChg>
      </pc:sldChg>
      <pc:sldChg chg="addSp delSp modSp add replId">
        <pc:chgData name="小林 勇壮" userId="S::kobayashi.yu@met.kishou.go.jp::3b07317d-a044-409f-a75e-5c63c73eda72" providerId="AD" clId="Web-{AE83069F-AD3F-A6D9-4F3D-4E2C0EE691D6}" dt="2025-08-12T10:42:28.606" v="416" actId="1076"/>
        <pc:sldMkLst>
          <pc:docMk/>
          <pc:sldMk cId="1688863492" sldId="393"/>
        </pc:sldMkLst>
        <pc:spChg chg="add del mod">
          <ac:chgData name="小林 勇壮" userId="S::kobayashi.yu@met.kishou.go.jp::3b07317d-a044-409f-a75e-5c63c73eda72" providerId="AD" clId="Web-{AE83069F-AD3F-A6D9-4F3D-4E2C0EE691D6}" dt="2025-08-12T10:27:47.163" v="234"/>
          <ac:spMkLst>
            <pc:docMk/>
            <pc:sldMk cId="1688863492" sldId="393"/>
            <ac:spMk id="3" creationId="{5B1B79EC-E21F-43A8-C062-40594434E2F8}"/>
          </ac:spMkLst>
        </pc:spChg>
        <pc:spChg chg="mod">
          <ac:chgData name="小林 勇壮" userId="S::kobayashi.yu@met.kishou.go.jp::3b07317d-a044-409f-a75e-5c63c73eda72" providerId="AD" clId="Web-{AE83069F-AD3F-A6D9-4F3D-4E2C0EE691D6}" dt="2025-08-12T10:24:16.861" v="211" actId="20577"/>
          <ac:spMkLst>
            <pc:docMk/>
            <pc:sldMk cId="1688863492" sldId="393"/>
            <ac:spMk id="4" creationId="{78E36247-E00F-0378-D2ED-77F9A329C1F4}"/>
          </ac:spMkLst>
        </pc:spChg>
        <pc:spChg chg="mod">
          <ac:chgData name="小林 勇壮" userId="S::kobayashi.yu@met.kishou.go.jp::3b07317d-a044-409f-a75e-5c63c73eda72" providerId="AD" clId="Web-{AE83069F-AD3F-A6D9-4F3D-4E2C0EE691D6}" dt="2025-08-12T10:42:28.606" v="416" actId="1076"/>
          <ac:spMkLst>
            <pc:docMk/>
            <pc:sldMk cId="1688863492" sldId="393"/>
            <ac:spMk id="5" creationId="{8A8466A7-4634-B558-B5FE-327698A328AE}"/>
          </ac:spMkLst>
        </pc:spChg>
        <pc:spChg chg="mod">
          <ac:chgData name="小林 勇壮" userId="S::kobayashi.yu@met.kishou.go.jp::3b07317d-a044-409f-a75e-5c63c73eda72" providerId="AD" clId="Web-{AE83069F-AD3F-A6D9-4F3D-4E2C0EE691D6}" dt="2025-08-12T10:24:31.986" v="212" actId="1076"/>
          <ac:spMkLst>
            <pc:docMk/>
            <pc:sldMk cId="1688863492" sldId="393"/>
            <ac:spMk id="7" creationId="{AF5A2A6E-9586-5FA5-F20F-21FB3CAE599A}"/>
          </ac:spMkLst>
        </pc:spChg>
        <pc:spChg chg="mod">
          <ac:chgData name="小林 勇壮" userId="S::kobayashi.yu@met.kishou.go.jp::3b07317d-a044-409f-a75e-5c63c73eda72" providerId="AD" clId="Web-{AE83069F-AD3F-A6D9-4F3D-4E2C0EE691D6}" dt="2025-08-12T10:24:41.096" v="214" actId="20577"/>
          <ac:spMkLst>
            <pc:docMk/>
            <pc:sldMk cId="1688863492" sldId="393"/>
            <ac:spMk id="8" creationId="{65477A06-8080-C8FB-1385-6010E23C7CA9}"/>
          </ac:spMkLst>
        </pc:spChg>
        <pc:spChg chg="add del mod">
          <ac:chgData name="小林 勇壮" userId="S::kobayashi.yu@met.kishou.go.jp::3b07317d-a044-409f-a75e-5c63c73eda72" providerId="AD" clId="Web-{AE83069F-AD3F-A6D9-4F3D-4E2C0EE691D6}" dt="2025-08-12T10:28:20.853" v="240"/>
          <ac:spMkLst>
            <pc:docMk/>
            <pc:sldMk cId="1688863492" sldId="393"/>
            <ac:spMk id="11" creationId="{CBA63432-8B2A-2337-E0D0-B213C8435FC2}"/>
          </ac:spMkLst>
        </pc:spChg>
        <pc:spChg chg="add del mod">
          <ac:chgData name="小林 勇壮" userId="S::kobayashi.yu@met.kishou.go.jp::3b07317d-a044-409f-a75e-5c63c73eda72" providerId="AD" clId="Web-{AE83069F-AD3F-A6D9-4F3D-4E2C0EE691D6}" dt="2025-08-12T10:30:30.344" v="274"/>
          <ac:spMkLst>
            <pc:docMk/>
            <pc:sldMk cId="1688863492" sldId="393"/>
            <ac:spMk id="13" creationId="{9BCFAB9D-A52D-CA67-1826-9DFC36F53A6B}"/>
          </ac:spMkLst>
        </pc:spChg>
        <pc:spChg chg="add mod">
          <ac:chgData name="小林 勇壮" userId="S::kobayashi.yu@met.kishou.go.jp::3b07317d-a044-409f-a75e-5c63c73eda72" providerId="AD" clId="Web-{AE83069F-AD3F-A6D9-4F3D-4E2C0EE691D6}" dt="2025-08-12T10:33:01.473" v="315" actId="1076"/>
          <ac:spMkLst>
            <pc:docMk/>
            <pc:sldMk cId="1688863492" sldId="393"/>
            <ac:spMk id="15" creationId="{D0F31828-3D11-9F03-C21E-9D1AFAC19519}"/>
          </ac:spMkLst>
        </pc:spChg>
        <pc:spChg chg="add del mod">
          <ac:chgData name="小林 勇壮" userId="S::kobayashi.yu@met.kishou.go.jp::3b07317d-a044-409f-a75e-5c63c73eda72" providerId="AD" clId="Web-{AE83069F-AD3F-A6D9-4F3D-4E2C0EE691D6}" dt="2025-08-12T10:34:33.304" v="329"/>
          <ac:spMkLst>
            <pc:docMk/>
            <pc:sldMk cId="1688863492" sldId="393"/>
            <ac:spMk id="16" creationId="{8B47EA3E-3CCF-6AC0-4D10-F94A89622080}"/>
          </ac:spMkLst>
        </pc:spChg>
        <pc:spChg chg="add mod">
          <ac:chgData name="小林 勇壮" userId="S::kobayashi.yu@met.kishou.go.jp::3b07317d-a044-409f-a75e-5c63c73eda72" providerId="AD" clId="Web-{AE83069F-AD3F-A6D9-4F3D-4E2C0EE691D6}" dt="2025-08-12T10:33:25.552" v="326" actId="1076"/>
          <ac:spMkLst>
            <pc:docMk/>
            <pc:sldMk cId="1688863492" sldId="393"/>
            <ac:spMk id="18" creationId="{8B2FF93A-CB3B-EB7B-A94B-91C70D466589}"/>
          </ac:spMkLst>
        </pc:spChg>
        <pc:spChg chg="add del mod">
          <ac:chgData name="小林 勇壮" userId="S::kobayashi.yu@met.kishou.go.jp::3b07317d-a044-409f-a75e-5c63c73eda72" providerId="AD" clId="Web-{AE83069F-AD3F-A6D9-4F3D-4E2C0EE691D6}" dt="2025-08-12T10:41:59.919" v="414"/>
          <ac:spMkLst>
            <pc:docMk/>
            <pc:sldMk cId="1688863492" sldId="393"/>
            <ac:spMk id="19" creationId="{A3E126E5-9FC5-A83B-FBB4-C3D456D3F2B3}"/>
          </ac:spMkLst>
        </pc:spChg>
        <pc:spChg chg="add mod">
          <ac:chgData name="小林 勇壮" userId="S::kobayashi.yu@met.kishou.go.jp::3b07317d-a044-409f-a75e-5c63c73eda72" providerId="AD" clId="Web-{AE83069F-AD3F-A6D9-4F3D-4E2C0EE691D6}" dt="2025-08-12T10:35:49.805" v="360" actId="14100"/>
          <ac:spMkLst>
            <pc:docMk/>
            <pc:sldMk cId="1688863492" sldId="393"/>
            <ac:spMk id="20" creationId="{3FE2462A-2CAE-3B02-CC07-3F695A51BBB0}"/>
          </ac:spMkLst>
        </pc:spChg>
        <pc:spChg chg="add mod">
          <ac:chgData name="小林 勇壮" userId="S::kobayashi.yu@met.kishou.go.jp::3b07317d-a044-409f-a75e-5c63c73eda72" providerId="AD" clId="Web-{AE83069F-AD3F-A6D9-4F3D-4E2C0EE691D6}" dt="2025-08-12T10:38:45.886" v="388" actId="20577"/>
          <ac:spMkLst>
            <pc:docMk/>
            <pc:sldMk cId="1688863492" sldId="393"/>
            <ac:spMk id="21" creationId="{7EC6C529-02DB-06C1-4A30-425315A64205}"/>
          </ac:spMkLst>
        </pc:spChg>
        <pc:picChg chg="add del mod">
          <ac:chgData name="小林 勇壮" userId="S::kobayashi.yu@met.kishou.go.jp::3b07317d-a044-409f-a75e-5c63c73eda72" providerId="AD" clId="Web-{AE83069F-AD3F-A6D9-4F3D-4E2C0EE691D6}" dt="2025-08-12T10:29:32.779" v="243"/>
          <ac:picMkLst>
            <pc:docMk/>
            <pc:sldMk cId="1688863492" sldId="393"/>
            <ac:picMk id="12" creationId="{463DDBEC-8F5C-0D4B-1C83-A77F4A40E43F}"/>
          </ac:picMkLst>
        </pc:picChg>
        <pc:cxnChg chg="del">
          <ac:chgData name="小林 勇壮" userId="S::kobayashi.yu@met.kishou.go.jp::3b07317d-a044-409f-a75e-5c63c73eda72" providerId="AD" clId="Web-{AE83069F-AD3F-A6D9-4F3D-4E2C0EE691D6}" dt="2025-08-12T10:42:19.606" v="415"/>
          <ac:cxnSpMkLst>
            <pc:docMk/>
            <pc:sldMk cId="1688863492" sldId="393"/>
            <ac:cxnSpMk id="2" creationId="{8ACCC8A1-DA69-AAE9-605F-4550BC4F91DA}"/>
          </ac:cxnSpMkLst>
        </pc:cxnChg>
        <pc:cxnChg chg="add">
          <ac:chgData name="小林 勇壮" userId="S::kobayashi.yu@met.kishou.go.jp::3b07317d-a044-409f-a75e-5c63c73eda72" providerId="AD" clId="Web-{AE83069F-AD3F-A6D9-4F3D-4E2C0EE691D6}" dt="2025-08-12T10:32:42.035" v="313"/>
          <ac:cxnSpMkLst>
            <pc:docMk/>
            <pc:sldMk cId="1688863492" sldId="393"/>
            <ac:cxnSpMk id="17" creationId="{A4795260-4790-70AA-142A-50B85E928950}"/>
          </ac:cxnSpMkLst>
        </pc:cxnChg>
        <pc:cxnChg chg="add mod">
          <ac:chgData name="小林 勇壮" userId="S::kobayashi.yu@met.kishou.go.jp::3b07317d-a044-409f-a75e-5c63c73eda72" providerId="AD" clId="Web-{AE83069F-AD3F-A6D9-4F3D-4E2C0EE691D6}" dt="2025-08-12T10:39:03.151" v="391" actId="14100"/>
          <ac:cxnSpMkLst>
            <pc:docMk/>
            <pc:sldMk cId="1688863492" sldId="393"/>
            <ac:cxnSpMk id="22" creationId="{CE74B328-5C44-AB54-57FF-F5CA1BD978AC}"/>
          </ac:cxnSpMkLst>
        </pc:cxnChg>
      </pc:sldChg>
      <pc:sldChg chg="addSp add replId">
        <pc:chgData name="小林 勇壮" userId="S::kobayashi.yu@met.kishou.go.jp::3b07317d-a044-409f-a75e-5c63c73eda72" providerId="AD" clId="Web-{AE83069F-AD3F-A6D9-4F3D-4E2C0EE691D6}" dt="2025-08-12T10:23:48.877" v="210"/>
        <pc:sldMkLst>
          <pc:docMk/>
          <pc:sldMk cId="18066045" sldId="394"/>
        </pc:sldMkLst>
        <pc:spChg chg="add">
          <ac:chgData name="小林 勇壮" userId="S::kobayashi.yu@met.kishou.go.jp::3b07317d-a044-409f-a75e-5c63c73eda72" providerId="AD" clId="Web-{AE83069F-AD3F-A6D9-4F3D-4E2C0EE691D6}" dt="2025-08-12T10:23:48.877" v="210"/>
          <ac:spMkLst>
            <pc:docMk/>
            <pc:sldMk cId="18066045" sldId="394"/>
            <ac:spMk id="4" creationId="{DE81A35D-F206-AB6A-34B4-D8C70DE3B1A4}"/>
          </ac:spMkLst>
        </pc:spChg>
      </pc:sldChg>
      <pc:sldChg chg="addSp delSp add replId">
        <pc:chgData name="小林 勇壮" userId="S::kobayashi.yu@met.kishou.go.jp::3b07317d-a044-409f-a75e-5c63c73eda72" providerId="AD" clId="Web-{AE83069F-AD3F-A6D9-4F3D-4E2C0EE691D6}" dt="2025-08-12T10:41:31.887" v="413"/>
        <pc:sldMkLst>
          <pc:docMk/>
          <pc:sldMk cId="1103028298" sldId="395"/>
        </pc:sldMkLst>
        <pc:spChg chg="del">
          <ac:chgData name="小林 勇壮" userId="S::kobayashi.yu@met.kishou.go.jp::3b07317d-a044-409f-a75e-5c63c73eda72" providerId="AD" clId="Web-{AE83069F-AD3F-A6D9-4F3D-4E2C0EE691D6}" dt="2025-08-12T10:41:30.653" v="412"/>
          <ac:spMkLst>
            <pc:docMk/>
            <pc:sldMk cId="1103028298" sldId="395"/>
            <ac:spMk id="4" creationId="{0215426D-A7DF-6F71-0082-D02A7699C7A7}"/>
          </ac:spMkLst>
        </pc:spChg>
        <pc:spChg chg="add">
          <ac:chgData name="小林 勇壮" userId="S::kobayashi.yu@met.kishou.go.jp::3b07317d-a044-409f-a75e-5c63c73eda72" providerId="AD" clId="Web-{AE83069F-AD3F-A6D9-4F3D-4E2C0EE691D6}" dt="2025-08-12T10:41:31.887" v="413"/>
          <ac:spMkLst>
            <pc:docMk/>
            <pc:sldMk cId="1103028298" sldId="395"/>
            <ac:spMk id="5" creationId="{4632D021-FB12-BF32-6DE2-AAD39D6E2EF5}"/>
          </ac:spMkLst>
        </pc:spChg>
      </pc:sldChg>
      <pc:sldChg chg="add del">
        <pc:chgData name="小林 勇壮" userId="S::kobayashi.yu@met.kishou.go.jp::3b07317d-a044-409f-a75e-5c63c73eda72" providerId="AD" clId="Web-{AE83069F-AD3F-A6D9-4F3D-4E2C0EE691D6}" dt="2025-08-12T11:10:27.123" v="578"/>
        <pc:sldMkLst>
          <pc:docMk/>
          <pc:sldMk cId="4019275273" sldId="396"/>
        </pc:sldMkLst>
      </pc:sldChg>
      <pc:sldChg chg="add">
        <pc:chgData name="小林 勇壮" userId="S::kobayashi.yu@met.kishou.go.jp::3b07317d-a044-409f-a75e-5c63c73eda72" providerId="AD" clId="Web-{AE83069F-AD3F-A6D9-4F3D-4E2C0EE691D6}" dt="2025-08-12T11:10:07.591" v="577"/>
        <pc:sldMkLst>
          <pc:docMk/>
          <pc:sldMk cId="3795225891" sldId="3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078428" cy="513508"/>
          </a:xfrm>
          <a:prstGeom prst="rect">
            <a:avLst/>
          </a:prstGeom>
        </p:spPr>
        <p:txBody>
          <a:bodyPr vert="horz" lIns="95467" tIns="47733" rIns="95467" bIns="4773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3" y="2"/>
            <a:ext cx="3078428" cy="513508"/>
          </a:xfrm>
          <a:prstGeom prst="rect">
            <a:avLst/>
          </a:prstGeom>
        </p:spPr>
        <p:txBody>
          <a:bodyPr vert="horz" lIns="95467" tIns="47733" rIns="95467" bIns="47733" rtlCol="0"/>
          <a:lstStyle>
            <a:lvl1pPr algn="r">
              <a:defRPr sz="1300"/>
            </a:lvl1pPr>
          </a:lstStyle>
          <a:p>
            <a:fld id="{08FB1EA6-5946-40D1-99DB-F68DE04FD51E}" type="datetimeFigureOut">
              <a:rPr kumimoji="1" lang="ja-JP" altLang="en-US" smtClean="0"/>
              <a:t>2025/12/26</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2813"/>
          </a:xfrm>
          <a:prstGeom prst="rect">
            <a:avLst/>
          </a:prstGeom>
          <a:noFill/>
          <a:ln w="12700">
            <a:solidFill>
              <a:prstClr val="black"/>
            </a:solidFill>
          </a:ln>
        </p:spPr>
        <p:txBody>
          <a:bodyPr vert="horz" lIns="95467" tIns="47733" rIns="95467" bIns="47733"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5467" tIns="47733" rIns="95467" bIns="477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9"/>
            <a:ext cx="3078428" cy="513507"/>
          </a:xfrm>
          <a:prstGeom prst="rect">
            <a:avLst/>
          </a:prstGeom>
        </p:spPr>
        <p:txBody>
          <a:bodyPr vert="horz" lIns="95467" tIns="47733" rIns="95467" bIns="4773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3" y="9721109"/>
            <a:ext cx="3078428" cy="513507"/>
          </a:xfrm>
          <a:prstGeom prst="rect">
            <a:avLst/>
          </a:prstGeom>
        </p:spPr>
        <p:txBody>
          <a:bodyPr vert="horz" lIns="95467" tIns="47733" rIns="95467" bIns="47733" rtlCol="0" anchor="b"/>
          <a:lstStyle>
            <a:lvl1pPr algn="r">
              <a:defRPr sz="1300"/>
            </a:lvl1pPr>
          </a:lstStyle>
          <a:p>
            <a:fld id="{7EBB037A-A9A5-4E13-9289-11B60ED2F291}" type="slidenum">
              <a:rPr kumimoji="1" lang="ja-JP" altLang="en-US" smtClean="0"/>
              <a:t>‹#›</a:t>
            </a:fld>
            <a:endParaRPr kumimoji="1" lang="ja-JP" altLang="en-US"/>
          </a:p>
        </p:txBody>
      </p:sp>
    </p:spTree>
    <p:extLst>
      <p:ext uri="{BB962C8B-B14F-4D97-AF65-F5344CB8AC3E}">
        <p14:creationId xmlns:p14="http://schemas.microsoft.com/office/powerpoint/2010/main" val="1154078647"/>
      </p:ext>
    </p:extLst>
  </p:cSld>
  <p:clrMap bg1="lt1" tx1="dk1" bg2="lt2" tx2="dk2" accent1="accent1" accent2="accent2" accent3="accent3" accent4="accent4" accent5="accent5" accent6="accent6" hlink="hlink" folHlink="folHlink"/>
  <p:notesStyle>
    <a:lvl1pPr marL="0" algn="l" defTabSz="668884" rtl="0" eaLnBrk="1" latinLnBrk="0" hangingPunct="1">
      <a:defRPr kumimoji="1" sz="878" kern="1200">
        <a:solidFill>
          <a:schemeClr val="tx1"/>
        </a:solidFill>
        <a:latin typeface="+mn-lt"/>
        <a:ea typeface="+mn-ea"/>
        <a:cs typeface="+mn-cs"/>
      </a:defRPr>
    </a:lvl1pPr>
    <a:lvl2pPr marL="334442" algn="l" defTabSz="668884" rtl="0" eaLnBrk="1" latinLnBrk="0" hangingPunct="1">
      <a:defRPr kumimoji="1" sz="878" kern="1200">
        <a:solidFill>
          <a:schemeClr val="tx1"/>
        </a:solidFill>
        <a:latin typeface="+mn-lt"/>
        <a:ea typeface="+mn-ea"/>
        <a:cs typeface="+mn-cs"/>
      </a:defRPr>
    </a:lvl2pPr>
    <a:lvl3pPr marL="668884" algn="l" defTabSz="668884" rtl="0" eaLnBrk="1" latinLnBrk="0" hangingPunct="1">
      <a:defRPr kumimoji="1" sz="878" kern="1200">
        <a:solidFill>
          <a:schemeClr val="tx1"/>
        </a:solidFill>
        <a:latin typeface="+mn-lt"/>
        <a:ea typeface="+mn-ea"/>
        <a:cs typeface="+mn-cs"/>
      </a:defRPr>
    </a:lvl3pPr>
    <a:lvl4pPr marL="1003325" algn="l" defTabSz="668884" rtl="0" eaLnBrk="1" latinLnBrk="0" hangingPunct="1">
      <a:defRPr kumimoji="1" sz="878" kern="1200">
        <a:solidFill>
          <a:schemeClr val="tx1"/>
        </a:solidFill>
        <a:latin typeface="+mn-lt"/>
        <a:ea typeface="+mn-ea"/>
        <a:cs typeface="+mn-cs"/>
      </a:defRPr>
    </a:lvl4pPr>
    <a:lvl5pPr marL="1337767" algn="l" defTabSz="668884" rtl="0" eaLnBrk="1" latinLnBrk="0" hangingPunct="1">
      <a:defRPr kumimoji="1" sz="878" kern="1200">
        <a:solidFill>
          <a:schemeClr val="tx1"/>
        </a:solidFill>
        <a:latin typeface="+mn-lt"/>
        <a:ea typeface="+mn-ea"/>
        <a:cs typeface="+mn-cs"/>
      </a:defRPr>
    </a:lvl5pPr>
    <a:lvl6pPr marL="1672209" algn="l" defTabSz="668884" rtl="0" eaLnBrk="1" latinLnBrk="0" hangingPunct="1">
      <a:defRPr kumimoji="1" sz="878" kern="1200">
        <a:solidFill>
          <a:schemeClr val="tx1"/>
        </a:solidFill>
        <a:latin typeface="+mn-lt"/>
        <a:ea typeface="+mn-ea"/>
        <a:cs typeface="+mn-cs"/>
      </a:defRPr>
    </a:lvl6pPr>
    <a:lvl7pPr marL="2006651" algn="l" defTabSz="668884" rtl="0" eaLnBrk="1" latinLnBrk="0" hangingPunct="1">
      <a:defRPr kumimoji="1" sz="878" kern="1200">
        <a:solidFill>
          <a:schemeClr val="tx1"/>
        </a:solidFill>
        <a:latin typeface="+mn-lt"/>
        <a:ea typeface="+mn-ea"/>
        <a:cs typeface="+mn-cs"/>
      </a:defRPr>
    </a:lvl7pPr>
    <a:lvl8pPr marL="2341093" algn="l" defTabSz="668884" rtl="0" eaLnBrk="1" latinLnBrk="0" hangingPunct="1">
      <a:defRPr kumimoji="1" sz="878" kern="1200">
        <a:solidFill>
          <a:schemeClr val="tx1"/>
        </a:solidFill>
        <a:latin typeface="+mn-lt"/>
        <a:ea typeface="+mn-ea"/>
        <a:cs typeface="+mn-cs"/>
      </a:defRPr>
    </a:lvl8pPr>
    <a:lvl9pPr marL="2675534" algn="l" defTabSz="668884" rtl="0" eaLnBrk="1" latinLnBrk="0" hangingPunct="1">
      <a:defRPr kumimoji="1" sz="87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A9722-39AF-521E-D8A6-5A2B14CF8F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416201-9EF8-E4E7-9F02-BC6F1F9F50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9EE8238-5423-986E-E422-6FD8C3069F1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4D9244D-B9FF-4243-49C3-150D8A6060B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BB037A-A9A5-4E13-9289-11B60ED2F291}" type="slidenum">
              <a:rPr kumimoji="1" lang="ja-JP" altLang="en-US" sz="13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3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751080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7" y="2348401"/>
            <a:ext cx="9088041" cy="162043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87738" indent="0" algn="ctr">
              <a:buNone/>
              <a:defRPr>
                <a:solidFill>
                  <a:schemeClr val="tx1">
                    <a:tint val="75000"/>
                  </a:schemeClr>
                </a:solidFill>
              </a:defRPr>
            </a:lvl2pPr>
            <a:lvl3pPr marL="975477" indent="0" algn="ctr">
              <a:buNone/>
              <a:defRPr>
                <a:solidFill>
                  <a:schemeClr val="tx1">
                    <a:tint val="75000"/>
                  </a:schemeClr>
                </a:solidFill>
              </a:defRPr>
            </a:lvl3pPr>
            <a:lvl4pPr marL="1463216" indent="0" algn="ctr">
              <a:buNone/>
              <a:defRPr>
                <a:solidFill>
                  <a:schemeClr val="tx1">
                    <a:tint val="75000"/>
                  </a:schemeClr>
                </a:solidFill>
              </a:defRPr>
            </a:lvl4pPr>
            <a:lvl5pPr marL="1950955" indent="0" algn="ctr">
              <a:buNone/>
              <a:defRPr>
                <a:solidFill>
                  <a:schemeClr val="tx1">
                    <a:tint val="75000"/>
                  </a:schemeClr>
                </a:solidFill>
              </a:defRPr>
            </a:lvl5pPr>
            <a:lvl6pPr marL="2438692" indent="0" algn="ctr">
              <a:buNone/>
              <a:defRPr>
                <a:solidFill>
                  <a:schemeClr val="tx1">
                    <a:tint val="75000"/>
                  </a:schemeClr>
                </a:solidFill>
              </a:defRPr>
            </a:lvl6pPr>
            <a:lvl7pPr marL="2926430" indent="0" algn="ctr">
              <a:buNone/>
              <a:defRPr>
                <a:solidFill>
                  <a:schemeClr val="tx1">
                    <a:tint val="75000"/>
                  </a:schemeClr>
                </a:solidFill>
              </a:defRPr>
            </a:lvl7pPr>
            <a:lvl8pPr marL="3414169" indent="0" algn="ctr">
              <a:buNone/>
              <a:defRPr>
                <a:solidFill>
                  <a:schemeClr val="tx1">
                    <a:tint val="75000"/>
                  </a:schemeClr>
                </a:solidFill>
              </a:defRPr>
            </a:lvl8pPr>
            <a:lvl9pPr marL="390190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B84755D-2149-4555-9621-FAF9492272D5}" type="datetimeFigureOut">
              <a:rPr kumimoji="1" lang="ja-JP" altLang="en-US" smtClean="0"/>
              <a:t>2025/12/26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44784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84755D-2149-4555-9621-FAF9492272D5}" type="datetimeFigureOut">
              <a:rPr kumimoji="1" lang="ja-JP" altLang="en-US" smtClean="0"/>
              <a:t>2025/12/26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2950355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40"/>
            <a:ext cx="2405658" cy="64502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4591" y="302740"/>
            <a:ext cx="7038777" cy="64502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84755D-2149-4555-9621-FAF9492272D5}" type="datetimeFigureOut">
              <a:rPr kumimoji="1" lang="ja-JP" altLang="en-US" smtClean="0"/>
              <a:t>2025/12/26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394688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84755D-2149-4555-9621-FAF9492272D5}" type="datetimeFigureOut">
              <a:rPr kumimoji="1" lang="ja-JP" altLang="en-US" smtClean="0"/>
              <a:t>2025/12/26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29506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1" y="4857794"/>
            <a:ext cx="9088041" cy="1501435"/>
          </a:xfrm>
        </p:spPr>
        <p:txBody>
          <a:bodyPr anchor="t"/>
          <a:lstStyle>
            <a:lvl1pPr algn="l">
              <a:defRPr sz="423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44581" y="3204115"/>
            <a:ext cx="9088041" cy="1653678"/>
          </a:xfrm>
        </p:spPr>
        <p:txBody>
          <a:bodyPr anchor="b"/>
          <a:lstStyle>
            <a:lvl1pPr marL="0" indent="0">
              <a:buNone/>
              <a:defRPr sz="2164">
                <a:solidFill>
                  <a:schemeClr val="tx1">
                    <a:tint val="75000"/>
                  </a:schemeClr>
                </a:solidFill>
              </a:defRPr>
            </a:lvl1pPr>
            <a:lvl2pPr marL="487738" indent="0">
              <a:buNone/>
              <a:defRPr sz="1968">
                <a:solidFill>
                  <a:schemeClr val="tx1">
                    <a:tint val="75000"/>
                  </a:schemeClr>
                </a:solidFill>
              </a:defRPr>
            </a:lvl2pPr>
            <a:lvl3pPr marL="975477" indent="0">
              <a:buNone/>
              <a:defRPr sz="1672">
                <a:solidFill>
                  <a:schemeClr val="tx1">
                    <a:tint val="75000"/>
                  </a:schemeClr>
                </a:solidFill>
              </a:defRPr>
            </a:lvl3pPr>
            <a:lvl4pPr marL="1463216" indent="0">
              <a:buNone/>
              <a:defRPr sz="1475">
                <a:solidFill>
                  <a:schemeClr val="tx1">
                    <a:tint val="75000"/>
                  </a:schemeClr>
                </a:solidFill>
              </a:defRPr>
            </a:lvl4pPr>
            <a:lvl5pPr marL="1950955" indent="0">
              <a:buNone/>
              <a:defRPr sz="1475">
                <a:solidFill>
                  <a:schemeClr val="tx1">
                    <a:tint val="75000"/>
                  </a:schemeClr>
                </a:solidFill>
              </a:defRPr>
            </a:lvl5pPr>
            <a:lvl6pPr marL="2438692" indent="0">
              <a:buNone/>
              <a:defRPr sz="1475">
                <a:solidFill>
                  <a:schemeClr val="tx1">
                    <a:tint val="75000"/>
                  </a:schemeClr>
                </a:solidFill>
              </a:defRPr>
            </a:lvl6pPr>
            <a:lvl7pPr marL="2926430" indent="0">
              <a:buNone/>
              <a:defRPr sz="1475">
                <a:solidFill>
                  <a:schemeClr val="tx1">
                    <a:tint val="75000"/>
                  </a:schemeClr>
                </a:solidFill>
              </a:defRPr>
            </a:lvl7pPr>
            <a:lvl8pPr marL="3414169" indent="0">
              <a:buNone/>
              <a:defRPr sz="1475">
                <a:solidFill>
                  <a:schemeClr val="tx1">
                    <a:tint val="75000"/>
                  </a:schemeClr>
                </a:solidFill>
              </a:defRPr>
            </a:lvl8pPr>
            <a:lvl9pPr marL="3901907" indent="0">
              <a:buNone/>
              <a:defRPr sz="1475">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B84755D-2149-4555-9621-FAF9492272D5}" type="datetimeFigureOut">
              <a:rPr kumimoji="1" lang="ja-JP" altLang="en-US" smtClean="0"/>
              <a:t>2025/12/26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133857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4591" y="1763927"/>
            <a:ext cx="4722217" cy="4989036"/>
          </a:xfrm>
        </p:spPr>
        <p:txBody>
          <a:bodyPr/>
          <a:lstStyle>
            <a:lvl1pPr>
              <a:defRPr sz="2951"/>
            </a:lvl1pPr>
            <a:lvl2pPr>
              <a:defRPr sz="2558"/>
            </a:lvl2pPr>
            <a:lvl3pPr>
              <a:defRPr sz="2164"/>
            </a:lvl3pPr>
            <a:lvl4pPr>
              <a:defRPr sz="1968"/>
            </a:lvl4pPr>
            <a:lvl5pPr>
              <a:defRPr sz="1968"/>
            </a:lvl5pPr>
            <a:lvl6pPr>
              <a:defRPr sz="1968"/>
            </a:lvl6pPr>
            <a:lvl7pPr>
              <a:defRPr sz="1968"/>
            </a:lvl7pPr>
            <a:lvl8pPr>
              <a:defRPr sz="1968"/>
            </a:lvl8pPr>
            <a:lvl9pPr>
              <a:defRPr sz="196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35005" y="1763927"/>
            <a:ext cx="4722217" cy="4989036"/>
          </a:xfrm>
        </p:spPr>
        <p:txBody>
          <a:bodyPr/>
          <a:lstStyle>
            <a:lvl1pPr>
              <a:defRPr sz="2951"/>
            </a:lvl1pPr>
            <a:lvl2pPr>
              <a:defRPr sz="2558"/>
            </a:lvl2pPr>
            <a:lvl3pPr>
              <a:defRPr sz="2164"/>
            </a:lvl3pPr>
            <a:lvl4pPr>
              <a:defRPr sz="1968"/>
            </a:lvl4pPr>
            <a:lvl5pPr>
              <a:defRPr sz="1968"/>
            </a:lvl5pPr>
            <a:lvl6pPr>
              <a:defRPr sz="1968"/>
            </a:lvl6pPr>
            <a:lvl7pPr>
              <a:defRPr sz="1968"/>
            </a:lvl7pPr>
            <a:lvl8pPr>
              <a:defRPr sz="1968"/>
            </a:lvl8pPr>
            <a:lvl9pPr>
              <a:defRPr sz="196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B84755D-2149-4555-9621-FAF9492272D5}" type="datetimeFigureOut">
              <a:rPr kumimoji="1" lang="ja-JP" altLang="en-US" smtClean="0"/>
              <a:t>2025/12/26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335152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558" b="1"/>
            </a:lvl1pPr>
            <a:lvl2pPr marL="487738" indent="0">
              <a:buNone/>
              <a:defRPr sz="2164" b="1"/>
            </a:lvl2pPr>
            <a:lvl3pPr marL="975477" indent="0">
              <a:buNone/>
              <a:defRPr sz="1968" b="1"/>
            </a:lvl3pPr>
            <a:lvl4pPr marL="1463216" indent="0">
              <a:buNone/>
              <a:defRPr sz="1672" b="1"/>
            </a:lvl4pPr>
            <a:lvl5pPr marL="1950955" indent="0">
              <a:buNone/>
              <a:defRPr sz="1672" b="1"/>
            </a:lvl5pPr>
            <a:lvl6pPr marL="2438692" indent="0">
              <a:buNone/>
              <a:defRPr sz="1672" b="1"/>
            </a:lvl6pPr>
            <a:lvl7pPr marL="2926430" indent="0">
              <a:buNone/>
              <a:defRPr sz="1672" b="1"/>
            </a:lvl7pPr>
            <a:lvl8pPr marL="3414169" indent="0">
              <a:buNone/>
              <a:defRPr sz="1672" b="1"/>
            </a:lvl8pPr>
            <a:lvl9pPr marL="3901907" indent="0">
              <a:buNone/>
              <a:defRPr sz="1672"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558"/>
            </a:lvl1pPr>
            <a:lvl2pPr>
              <a:defRPr sz="2164"/>
            </a:lvl2pPr>
            <a:lvl3pPr>
              <a:defRPr sz="1968"/>
            </a:lvl3pPr>
            <a:lvl4pPr>
              <a:defRPr sz="1672"/>
            </a:lvl4pPr>
            <a:lvl5pPr>
              <a:defRPr sz="1672"/>
            </a:lvl5pPr>
            <a:lvl6pPr>
              <a:defRPr sz="1672"/>
            </a:lvl6pPr>
            <a:lvl7pPr>
              <a:defRPr sz="1672"/>
            </a:lvl7pPr>
            <a:lvl8pPr>
              <a:defRPr sz="1672"/>
            </a:lvl8pPr>
            <a:lvl9pPr>
              <a:defRPr sz="167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31294" y="1692178"/>
            <a:ext cx="4725930" cy="705219"/>
          </a:xfrm>
        </p:spPr>
        <p:txBody>
          <a:bodyPr anchor="b"/>
          <a:lstStyle>
            <a:lvl1pPr marL="0" indent="0">
              <a:buNone/>
              <a:defRPr sz="2558" b="1"/>
            </a:lvl1pPr>
            <a:lvl2pPr marL="487738" indent="0">
              <a:buNone/>
              <a:defRPr sz="2164" b="1"/>
            </a:lvl2pPr>
            <a:lvl3pPr marL="975477" indent="0">
              <a:buNone/>
              <a:defRPr sz="1968" b="1"/>
            </a:lvl3pPr>
            <a:lvl4pPr marL="1463216" indent="0">
              <a:buNone/>
              <a:defRPr sz="1672" b="1"/>
            </a:lvl4pPr>
            <a:lvl5pPr marL="1950955" indent="0">
              <a:buNone/>
              <a:defRPr sz="1672" b="1"/>
            </a:lvl5pPr>
            <a:lvl6pPr marL="2438692" indent="0">
              <a:buNone/>
              <a:defRPr sz="1672" b="1"/>
            </a:lvl6pPr>
            <a:lvl7pPr marL="2926430" indent="0">
              <a:buNone/>
              <a:defRPr sz="1672" b="1"/>
            </a:lvl7pPr>
            <a:lvl8pPr marL="3414169" indent="0">
              <a:buNone/>
              <a:defRPr sz="1672" b="1"/>
            </a:lvl8pPr>
            <a:lvl9pPr marL="3901907" indent="0">
              <a:buNone/>
              <a:defRPr sz="1672"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31294" y="2397397"/>
            <a:ext cx="4725930" cy="4355563"/>
          </a:xfrm>
        </p:spPr>
        <p:txBody>
          <a:bodyPr/>
          <a:lstStyle>
            <a:lvl1pPr>
              <a:defRPr sz="2558"/>
            </a:lvl1pPr>
            <a:lvl2pPr>
              <a:defRPr sz="2164"/>
            </a:lvl2pPr>
            <a:lvl3pPr>
              <a:defRPr sz="1968"/>
            </a:lvl3pPr>
            <a:lvl4pPr>
              <a:defRPr sz="1672"/>
            </a:lvl4pPr>
            <a:lvl5pPr>
              <a:defRPr sz="1672"/>
            </a:lvl5pPr>
            <a:lvl6pPr>
              <a:defRPr sz="1672"/>
            </a:lvl6pPr>
            <a:lvl7pPr>
              <a:defRPr sz="1672"/>
            </a:lvl7pPr>
            <a:lvl8pPr>
              <a:defRPr sz="1672"/>
            </a:lvl8pPr>
            <a:lvl9pPr>
              <a:defRPr sz="167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B84755D-2149-4555-9621-FAF9492272D5}" type="datetimeFigureOut">
              <a:rPr kumimoji="1" lang="ja-JP" altLang="en-US" smtClean="0"/>
              <a:t>2025/12/26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371479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B84755D-2149-4555-9621-FAF9492272D5}" type="datetimeFigureOut">
              <a:rPr kumimoji="1" lang="ja-JP" altLang="en-US" smtClean="0"/>
              <a:t>2025/12/26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350041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B84755D-2149-4555-9621-FAF9492272D5}" type="datetimeFigureOut">
              <a:rPr kumimoji="1" lang="ja-JP" altLang="en-US" smtClean="0"/>
              <a:t>2025/12/26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258945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8"/>
            <a:ext cx="3517533" cy="1280945"/>
          </a:xfrm>
        </p:spPr>
        <p:txBody>
          <a:bodyPr anchor="b"/>
          <a:lstStyle>
            <a:lvl1pPr algn="l">
              <a:defRPr sz="2164"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180203" y="300990"/>
            <a:ext cx="5977020" cy="6451973"/>
          </a:xfrm>
        </p:spPr>
        <p:txBody>
          <a:bodyPr/>
          <a:lstStyle>
            <a:lvl1pPr>
              <a:defRPr sz="3443"/>
            </a:lvl1pPr>
            <a:lvl2pPr>
              <a:defRPr sz="2951"/>
            </a:lvl2pPr>
            <a:lvl3pPr>
              <a:defRPr sz="2558"/>
            </a:lvl3pPr>
            <a:lvl4pPr>
              <a:defRPr sz="2164"/>
            </a:lvl4pPr>
            <a:lvl5pPr>
              <a:defRPr sz="2164"/>
            </a:lvl5pPr>
            <a:lvl6pPr>
              <a:defRPr sz="2164"/>
            </a:lvl6pPr>
            <a:lvl7pPr>
              <a:defRPr sz="2164"/>
            </a:lvl7pPr>
            <a:lvl8pPr>
              <a:defRPr sz="2164"/>
            </a:lvl8pPr>
            <a:lvl9pPr>
              <a:defRPr sz="21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34591" y="1581935"/>
            <a:ext cx="3517533" cy="5171028"/>
          </a:xfrm>
        </p:spPr>
        <p:txBody>
          <a:bodyPr/>
          <a:lstStyle>
            <a:lvl1pPr marL="0" indent="0">
              <a:buNone/>
              <a:defRPr sz="1475"/>
            </a:lvl1pPr>
            <a:lvl2pPr marL="487738" indent="0">
              <a:buNone/>
              <a:defRPr sz="1279"/>
            </a:lvl2pPr>
            <a:lvl3pPr marL="975477" indent="0">
              <a:buNone/>
              <a:defRPr sz="1083"/>
            </a:lvl3pPr>
            <a:lvl4pPr marL="1463216" indent="0">
              <a:buNone/>
              <a:defRPr sz="983"/>
            </a:lvl4pPr>
            <a:lvl5pPr marL="1950955" indent="0">
              <a:buNone/>
              <a:defRPr sz="983"/>
            </a:lvl5pPr>
            <a:lvl6pPr marL="2438692" indent="0">
              <a:buNone/>
              <a:defRPr sz="983"/>
            </a:lvl6pPr>
            <a:lvl7pPr marL="2926430" indent="0">
              <a:buNone/>
              <a:defRPr sz="983"/>
            </a:lvl7pPr>
            <a:lvl8pPr marL="3414169" indent="0">
              <a:buNone/>
              <a:defRPr sz="983"/>
            </a:lvl8pPr>
            <a:lvl9pPr marL="3901907" indent="0">
              <a:buNone/>
              <a:defRPr sz="98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B84755D-2149-4555-9621-FAF9492272D5}" type="datetimeFigureOut">
              <a:rPr kumimoji="1" lang="ja-JP" altLang="en-US" smtClean="0"/>
              <a:t>2025/12/26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128255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64" b="1"/>
            </a:lvl1pPr>
          </a:lstStyle>
          <a:p>
            <a:r>
              <a:rPr kumimoji="1"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a:lstStyle>
            <a:lvl1pPr marL="0" indent="0">
              <a:buNone/>
              <a:defRPr sz="3443"/>
            </a:lvl1pPr>
            <a:lvl2pPr marL="487738" indent="0">
              <a:buNone/>
              <a:defRPr sz="2951"/>
            </a:lvl2pPr>
            <a:lvl3pPr marL="975477" indent="0">
              <a:buNone/>
              <a:defRPr sz="2558"/>
            </a:lvl3pPr>
            <a:lvl4pPr marL="1463216" indent="0">
              <a:buNone/>
              <a:defRPr sz="2164"/>
            </a:lvl4pPr>
            <a:lvl5pPr marL="1950955" indent="0">
              <a:buNone/>
              <a:defRPr sz="2164"/>
            </a:lvl5pPr>
            <a:lvl6pPr marL="2438692" indent="0">
              <a:buNone/>
              <a:defRPr sz="2164"/>
            </a:lvl6pPr>
            <a:lvl7pPr marL="2926430" indent="0">
              <a:buNone/>
              <a:defRPr sz="2164"/>
            </a:lvl7pPr>
            <a:lvl8pPr marL="3414169" indent="0">
              <a:buNone/>
              <a:defRPr sz="2164"/>
            </a:lvl8pPr>
            <a:lvl9pPr marL="3901907" indent="0">
              <a:buNone/>
              <a:defRPr sz="2164"/>
            </a:lvl9pPr>
          </a:lstStyle>
          <a:p>
            <a:endParaRPr kumimoji="1" lang="ja-JP" altLang="en-US"/>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475"/>
            </a:lvl1pPr>
            <a:lvl2pPr marL="487738" indent="0">
              <a:buNone/>
              <a:defRPr sz="1279"/>
            </a:lvl2pPr>
            <a:lvl3pPr marL="975477" indent="0">
              <a:buNone/>
              <a:defRPr sz="1083"/>
            </a:lvl3pPr>
            <a:lvl4pPr marL="1463216" indent="0">
              <a:buNone/>
              <a:defRPr sz="983"/>
            </a:lvl4pPr>
            <a:lvl5pPr marL="1950955" indent="0">
              <a:buNone/>
              <a:defRPr sz="983"/>
            </a:lvl5pPr>
            <a:lvl6pPr marL="2438692" indent="0">
              <a:buNone/>
              <a:defRPr sz="983"/>
            </a:lvl6pPr>
            <a:lvl7pPr marL="2926430" indent="0">
              <a:buNone/>
              <a:defRPr sz="983"/>
            </a:lvl7pPr>
            <a:lvl8pPr marL="3414169" indent="0">
              <a:buNone/>
              <a:defRPr sz="983"/>
            </a:lvl8pPr>
            <a:lvl9pPr marL="3901907" indent="0">
              <a:buNone/>
              <a:defRPr sz="98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B84755D-2149-4555-9621-FAF9492272D5}" type="datetimeFigureOut">
              <a:rPr kumimoji="1" lang="ja-JP" altLang="en-US" smtClean="0"/>
              <a:t>2025/12/26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258322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592" y="302739"/>
            <a:ext cx="9622632" cy="1259946"/>
          </a:xfrm>
          <a:prstGeom prst="rect">
            <a:avLst/>
          </a:prstGeom>
        </p:spPr>
        <p:txBody>
          <a:bodyPr vert="horz" lIns="99167" tIns="49583" rIns="99167" bIns="4958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4592" y="1763927"/>
            <a:ext cx="9622632" cy="4989036"/>
          </a:xfrm>
          <a:prstGeom prst="rect">
            <a:avLst/>
          </a:prstGeom>
        </p:spPr>
        <p:txBody>
          <a:bodyPr vert="horz" lIns="99167" tIns="49583" rIns="99167" bIns="4958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34591" y="7006701"/>
            <a:ext cx="2494756" cy="402483"/>
          </a:xfrm>
          <a:prstGeom prst="rect">
            <a:avLst/>
          </a:prstGeom>
        </p:spPr>
        <p:txBody>
          <a:bodyPr vert="horz" lIns="99167" tIns="49583" rIns="99167" bIns="49583" rtlCol="0" anchor="ctr"/>
          <a:lstStyle>
            <a:lvl1pPr algn="l">
              <a:defRPr sz="1279">
                <a:solidFill>
                  <a:schemeClr val="tx1">
                    <a:tint val="75000"/>
                  </a:schemeClr>
                </a:solidFill>
              </a:defRPr>
            </a:lvl1pPr>
          </a:lstStyle>
          <a:p>
            <a:fld id="{BB84755D-2149-4555-9621-FAF9492272D5}" type="datetimeFigureOut">
              <a:rPr kumimoji="1" lang="ja-JP" altLang="en-US" smtClean="0"/>
              <a:t>2025/12/26</a:t>
            </a:fld>
            <a:endParaRPr kumimoji="1" lang="ja-JP" altLang="en-US"/>
          </a:p>
        </p:txBody>
      </p:sp>
      <p:sp>
        <p:nvSpPr>
          <p:cNvPr id="5" name="フッター プレースホルダー 4"/>
          <p:cNvSpPr>
            <a:spLocks noGrp="1"/>
          </p:cNvSpPr>
          <p:nvPr>
            <p:ph type="ftr" sz="quarter" idx="3"/>
          </p:nvPr>
        </p:nvSpPr>
        <p:spPr>
          <a:xfrm>
            <a:off x="3653037" y="7006701"/>
            <a:ext cx="3385741" cy="402483"/>
          </a:xfrm>
          <a:prstGeom prst="rect">
            <a:avLst/>
          </a:prstGeom>
        </p:spPr>
        <p:txBody>
          <a:bodyPr vert="horz" lIns="99167" tIns="49583" rIns="99167" bIns="49583" rtlCol="0" anchor="ctr"/>
          <a:lstStyle>
            <a:lvl1pPr algn="ctr">
              <a:defRPr sz="1279">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62467" y="7006701"/>
            <a:ext cx="2494756" cy="402483"/>
          </a:xfrm>
          <a:prstGeom prst="rect">
            <a:avLst/>
          </a:prstGeom>
        </p:spPr>
        <p:txBody>
          <a:bodyPr vert="horz" lIns="99167" tIns="49583" rIns="99167" bIns="49583" rtlCol="0" anchor="ctr"/>
          <a:lstStyle>
            <a:lvl1pPr algn="r">
              <a:defRPr sz="1279">
                <a:solidFill>
                  <a:schemeClr val="tx1">
                    <a:tint val="75000"/>
                  </a:schemeClr>
                </a:solidFill>
              </a:defRPr>
            </a:lvl1pPr>
          </a:lstStyle>
          <a:p>
            <a:fld id="{18777770-BB0B-46C1-8DA2-CBFAF7D06CBC}" type="slidenum">
              <a:rPr kumimoji="1" lang="ja-JP" altLang="en-US" smtClean="0"/>
              <a:t>‹#›</a:t>
            </a:fld>
            <a:endParaRPr kumimoji="1" lang="ja-JP" altLang="en-US"/>
          </a:p>
        </p:txBody>
      </p:sp>
    </p:spTree>
    <p:extLst>
      <p:ext uri="{BB962C8B-B14F-4D97-AF65-F5344CB8AC3E}">
        <p14:creationId xmlns:p14="http://schemas.microsoft.com/office/powerpoint/2010/main" val="398230885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75477" rtl="0" eaLnBrk="1" latinLnBrk="0" hangingPunct="1">
        <a:spcBef>
          <a:spcPct val="0"/>
        </a:spcBef>
        <a:buNone/>
        <a:defRPr kumimoji="1" sz="4722" kern="1200">
          <a:solidFill>
            <a:schemeClr val="tx1"/>
          </a:solidFill>
          <a:latin typeface="+mj-lt"/>
          <a:ea typeface="+mj-ea"/>
          <a:cs typeface="+mj-cs"/>
        </a:defRPr>
      </a:lvl1pPr>
    </p:titleStyle>
    <p:bodyStyle>
      <a:lvl1pPr marL="365804" indent="-365804" algn="l" defTabSz="975477" rtl="0" eaLnBrk="1" latinLnBrk="0" hangingPunct="1">
        <a:spcBef>
          <a:spcPct val="20000"/>
        </a:spcBef>
        <a:buFont typeface="Arial" panose="020B0604020202020204" pitchFamily="34" charset="0"/>
        <a:buChar char="•"/>
        <a:defRPr kumimoji="1" sz="3443" kern="1200">
          <a:solidFill>
            <a:schemeClr val="tx1"/>
          </a:solidFill>
          <a:latin typeface="+mn-lt"/>
          <a:ea typeface="+mn-ea"/>
          <a:cs typeface="+mn-cs"/>
        </a:defRPr>
      </a:lvl1pPr>
      <a:lvl2pPr marL="792574" indent="-304836" algn="l" defTabSz="975477" rtl="0" eaLnBrk="1" latinLnBrk="0" hangingPunct="1">
        <a:spcBef>
          <a:spcPct val="20000"/>
        </a:spcBef>
        <a:buFont typeface="Arial" panose="020B0604020202020204" pitchFamily="34" charset="0"/>
        <a:buChar char="–"/>
        <a:defRPr kumimoji="1" sz="2951" kern="1200">
          <a:solidFill>
            <a:schemeClr val="tx1"/>
          </a:solidFill>
          <a:latin typeface="+mn-lt"/>
          <a:ea typeface="+mn-ea"/>
          <a:cs typeface="+mn-cs"/>
        </a:defRPr>
      </a:lvl2pPr>
      <a:lvl3pPr marL="1219347" indent="-243870" algn="l" defTabSz="975477" rtl="0" eaLnBrk="1" latinLnBrk="0" hangingPunct="1">
        <a:spcBef>
          <a:spcPct val="20000"/>
        </a:spcBef>
        <a:buFont typeface="Arial" panose="020B0604020202020204" pitchFamily="34" charset="0"/>
        <a:buChar char="•"/>
        <a:defRPr kumimoji="1" sz="2558" kern="1200">
          <a:solidFill>
            <a:schemeClr val="tx1"/>
          </a:solidFill>
          <a:latin typeface="+mn-lt"/>
          <a:ea typeface="+mn-ea"/>
          <a:cs typeface="+mn-cs"/>
        </a:defRPr>
      </a:lvl3pPr>
      <a:lvl4pPr marL="1707085" indent="-243870" algn="l" defTabSz="975477" rtl="0" eaLnBrk="1" latinLnBrk="0" hangingPunct="1">
        <a:spcBef>
          <a:spcPct val="20000"/>
        </a:spcBef>
        <a:buFont typeface="Arial" panose="020B0604020202020204" pitchFamily="34" charset="0"/>
        <a:buChar char="–"/>
        <a:defRPr kumimoji="1" sz="2164" kern="1200">
          <a:solidFill>
            <a:schemeClr val="tx1"/>
          </a:solidFill>
          <a:latin typeface="+mn-lt"/>
          <a:ea typeface="+mn-ea"/>
          <a:cs typeface="+mn-cs"/>
        </a:defRPr>
      </a:lvl4pPr>
      <a:lvl5pPr marL="2194822" indent="-243870" algn="l" defTabSz="975477" rtl="0" eaLnBrk="1" latinLnBrk="0" hangingPunct="1">
        <a:spcBef>
          <a:spcPct val="20000"/>
        </a:spcBef>
        <a:buFont typeface="Arial" panose="020B0604020202020204" pitchFamily="34" charset="0"/>
        <a:buChar char="»"/>
        <a:defRPr kumimoji="1" sz="2164" kern="1200">
          <a:solidFill>
            <a:schemeClr val="tx1"/>
          </a:solidFill>
          <a:latin typeface="+mn-lt"/>
          <a:ea typeface="+mn-ea"/>
          <a:cs typeface="+mn-cs"/>
        </a:defRPr>
      </a:lvl5pPr>
      <a:lvl6pPr marL="2682561" indent="-243870" algn="l" defTabSz="975477" rtl="0" eaLnBrk="1" latinLnBrk="0" hangingPunct="1">
        <a:spcBef>
          <a:spcPct val="20000"/>
        </a:spcBef>
        <a:buFont typeface="Arial" panose="020B0604020202020204" pitchFamily="34" charset="0"/>
        <a:buChar char="•"/>
        <a:defRPr kumimoji="1" sz="2164" kern="1200">
          <a:solidFill>
            <a:schemeClr val="tx1"/>
          </a:solidFill>
          <a:latin typeface="+mn-lt"/>
          <a:ea typeface="+mn-ea"/>
          <a:cs typeface="+mn-cs"/>
        </a:defRPr>
      </a:lvl6pPr>
      <a:lvl7pPr marL="3170300" indent="-243870" algn="l" defTabSz="975477" rtl="0" eaLnBrk="1" latinLnBrk="0" hangingPunct="1">
        <a:spcBef>
          <a:spcPct val="20000"/>
        </a:spcBef>
        <a:buFont typeface="Arial" panose="020B0604020202020204" pitchFamily="34" charset="0"/>
        <a:buChar char="•"/>
        <a:defRPr kumimoji="1" sz="2164" kern="1200">
          <a:solidFill>
            <a:schemeClr val="tx1"/>
          </a:solidFill>
          <a:latin typeface="+mn-lt"/>
          <a:ea typeface="+mn-ea"/>
          <a:cs typeface="+mn-cs"/>
        </a:defRPr>
      </a:lvl7pPr>
      <a:lvl8pPr marL="3658039" indent="-243870" algn="l" defTabSz="975477" rtl="0" eaLnBrk="1" latinLnBrk="0" hangingPunct="1">
        <a:spcBef>
          <a:spcPct val="20000"/>
        </a:spcBef>
        <a:buFont typeface="Arial" panose="020B0604020202020204" pitchFamily="34" charset="0"/>
        <a:buChar char="•"/>
        <a:defRPr kumimoji="1" sz="2164" kern="1200">
          <a:solidFill>
            <a:schemeClr val="tx1"/>
          </a:solidFill>
          <a:latin typeface="+mn-lt"/>
          <a:ea typeface="+mn-ea"/>
          <a:cs typeface="+mn-cs"/>
        </a:defRPr>
      </a:lvl8pPr>
      <a:lvl9pPr marL="4145777" indent="-243870" algn="l" defTabSz="975477" rtl="0" eaLnBrk="1" latinLnBrk="0" hangingPunct="1">
        <a:spcBef>
          <a:spcPct val="20000"/>
        </a:spcBef>
        <a:buFont typeface="Arial" panose="020B0604020202020204" pitchFamily="34" charset="0"/>
        <a:buChar char="•"/>
        <a:defRPr kumimoji="1" sz="2164" kern="1200">
          <a:solidFill>
            <a:schemeClr val="tx1"/>
          </a:solidFill>
          <a:latin typeface="+mn-lt"/>
          <a:ea typeface="+mn-ea"/>
          <a:cs typeface="+mn-cs"/>
        </a:defRPr>
      </a:lvl9pPr>
    </p:bodyStyle>
    <p:otherStyle>
      <a:defPPr>
        <a:defRPr lang="ja-JP"/>
      </a:defPPr>
      <a:lvl1pPr marL="0" algn="l" defTabSz="975477" rtl="0" eaLnBrk="1" latinLnBrk="0" hangingPunct="1">
        <a:defRPr kumimoji="1" sz="1968" kern="1200">
          <a:solidFill>
            <a:schemeClr val="tx1"/>
          </a:solidFill>
          <a:latin typeface="+mn-lt"/>
          <a:ea typeface="+mn-ea"/>
          <a:cs typeface="+mn-cs"/>
        </a:defRPr>
      </a:lvl1pPr>
      <a:lvl2pPr marL="487738" algn="l" defTabSz="975477" rtl="0" eaLnBrk="1" latinLnBrk="0" hangingPunct="1">
        <a:defRPr kumimoji="1" sz="1968" kern="1200">
          <a:solidFill>
            <a:schemeClr val="tx1"/>
          </a:solidFill>
          <a:latin typeface="+mn-lt"/>
          <a:ea typeface="+mn-ea"/>
          <a:cs typeface="+mn-cs"/>
        </a:defRPr>
      </a:lvl2pPr>
      <a:lvl3pPr marL="975477" algn="l" defTabSz="975477" rtl="0" eaLnBrk="1" latinLnBrk="0" hangingPunct="1">
        <a:defRPr kumimoji="1" sz="1968" kern="1200">
          <a:solidFill>
            <a:schemeClr val="tx1"/>
          </a:solidFill>
          <a:latin typeface="+mn-lt"/>
          <a:ea typeface="+mn-ea"/>
          <a:cs typeface="+mn-cs"/>
        </a:defRPr>
      </a:lvl3pPr>
      <a:lvl4pPr marL="1463216" algn="l" defTabSz="975477" rtl="0" eaLnBrk="1" latinLnBrk="0" hangingPunct="1">
        <a:defRPr kumimoji="1" sz="1968" kern="1200">
          <a:solidFill>
            <a:schemeClr val="tx1"/>
          </a:solidFill>
          <a:latin typeface="+mn-lt"/>
          <a:ea typeface="+mn-ea"/>
          <a:cs typeface="+mn-cs"/>
        </a:defRPr>
      </a:lvl4pPr>
      <a:lvl5pPr marL="1950955" algn="l" defTabSz="975477" rtl="0" eaLnBrk="1" latinLnBrk="0" hangingPunct="1">
        <a:defRPr kumimoji="1" sz="1968" kern="1200">
          <a:solidFill>
            <a:schemeClr val="tx1"/>
          </a:solidFill>
          <a:latin typeface="+mn-lt"/>
          <a:ea typeface="+mn-ea"/>
          <a:cs typeface="+mn-cs"/>
        </a:defRPr>
      </a:lvl5pPr>
      <a:lvl6pPr marL="2438692" algn="l" defTabSz="975477" rtl="0" eaLnBrk="1" latinLnBrk="0" hangingPunct="1">
        <a:defRPr kumimoji="1" sz="1968" kern="1200">
          <a:solidFill>
            <a:schemeClr val="tx1"/>
          </a:solidFill>
          <a:latin typeface="+mn-lt"/>
          <a:ea typeface="+mn-ea"/>
          <a:cs typeface="+mn-cs"/>
        </a:defRPr>
      </a:lvl6pPr>
      <a:lvl7pPr marL="2926430" algn="l" defTabSz="975477" rtl="0" eaLnBrk="1" latinLnBrk="0" hangingPunct="1">
        <a:defRPr kumimoji="1" sz="1968" kern="1200">
          <a:solidFill>
            <a:schemeClr val="tx1"/>
          </a:solidFill>
          <a:latin typeface="+mn-lt"/>
          <a:ea typeface="+mn-ea"/>
          <a:cs typeface="+mn-cs"/>
        </a:defRPr>
      </a:lvl7pPr>
      <a:lvl8pPr marL="3414169" algn="l" defTabSz="975477" rtl="0" eaLnBrk="1" latinLnBrk="0" hangingPunct="1">
        <a:defRPr kumimoji="1" sz="1968" kern="1200">
          <a:solidFill>
            <a:schemeClr val="tx1"/>
          </a:solidFill>
          <a:latin typeface="+mn-lt"/>
          <a:ea typeface="+mn-ea"/>
          <a:cs typeface="+mn-cs"/>
        </a:defRPr>
      </a:lvl8pPr>
      <a:lvl9pPr marL="3901907" algn="l" defTabSz="975477" rtl="0" eaLnBrk="1" latinLnBrk="0" hangingPunct="1">
        <a:defRPr kumimoji="1" sz="1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png"/><Relationship Id="rId21" Type="http://schemas.openxmlformats.org/officeDocument/2006/relationships/image" Target="../media/image28.jfif"/><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F3E8"/>
        </a:solidFill>
        <a:effectLst/>
      </p:bgPr>
    </p:bg>
    <p:spTree>
      <p:nvGrpSpPr>
        <p:cNvPr id="1" name="">
          <a:extLst>
            <a:ext uri="{FF2B5EF4-FFF2-40B4-BE49-F238E27FC236}">
              <a16:creationId xmlns:a16="http://schemas.microsoft.com/office/drawing/2014/main" id="{800A47A8-3E3F-875F-EDEE-F528DD518696}"/>
            </a:ext>
          </a:extLst>
        </p:cNvPr>
        <p:cNvGrpSpPr/>
        <p:nvPr/>
      </p:nvGrpSpPr>
      <p:grpSpPr>
        <a:xfrm>
          <a:off x="0" y="0"/>
          <a:ext cx="0" cy="0"/>
          <a:chOff x="0" y="0"/>
          <a:chExt cx="0" cy="0"/>
        </a:xfrm>
      </p:grpSpPr>
      <p:pic>
        <p:nvPicPr>
          <p:cNvPr id="83" name="図 82">
            <a:extLst>
              <a:ext uri="{FF2B5EF4-FFF2-40B4-BE49-F238E27FC236}">
                <a16:creationId xmlns:a16="http://schemas.microsoft.com/office/drawing/2014/main" id="{1A89140D-C6F1-55FF-5720-509AF8B07E1C}"/>
              </a:ext>
            </a:extLst>
          </p:cNvPr>
          <p:cNvPicPr>
            <a:picLocks noChangeAspect="1"/>
          </p:cNvPicPr>
          <p:nvPr/>
        </p:nvPicPr>
        <p:blipFill>
          <a:blip r:embed="rId2" cstate="print">
            <a:lum bright="70000" contrast="-70000"/>
            <a:alphaModFix amt="3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710676" y="1514304"/>
            <a:ext cx="7119785" cy="6424106"/>
          </a:xfrm>
          <a:prstGeom prst="rect">
            <a:avLst/>
          </a:prstGeom>
          <a:ln w="19050" cmpd="sng">
            <a:noFill/>
          </a:ln>
        </p:spPr>
      </p:pic>
      <p:grpSp>
        <p:nvGrpSpPr>
          <p:cNvPr id="2048" name="グループ化 2047">
            <a:extLst>
              <a:ext uri="{FF2B5EF4-FFF2-40B4-BE49-F238E27FC236}">
                <a16:creationId xmlns:a16="http://schemas.microsoft.com/office/drawing/2014/main" id="{DBB7C61A-AE82-7C3C-B7A2-6E11EBF0167B}"/>
              </a:ext>
            </a:extLst>
          </p:cNvPr>
          <p:cNvGrpSpPr/>
          <p:nvPr/>
        </p:nvGrpSpPr>
        <p:grpSpPr>
          <a:xfrm>
            <a:off x="5528970" y="1955099"/>
            <a:ext cx="4971242" cy="2894712"/>
            <a:chOff x="11093198" y="1232187"/>
            <a:chExt cx="3244850" cy="2082800"/>
          </a:xfrm>
        </p:grpSpPr>
        <p:sp>
          <p:nvSpPr>
            <p:cNvPr id="25" name="テキスト ボックス 24">
              <a:extLst>
                <a:ext uri="{FF2B5EF4-FFF2-40B4-BE49-F238E27FC236}">
                  <a16:creationId xmlns:a16="http://schemas.microsoft.com/office/drawing/2014/main" id="{ED713325-502C-B469-82DF-00BCB7211C83}"/>
                </a:ext>
              </a:extLst>
            </p:cNvPr>
            <p:cNvSpPr txBox="1"/>
            <p:nvPr/>
          </p:nvSpPr>
          <p:spPr>
            <a:xfrm>
              <a:off x="11093198" y="1232187"/>
              <a:ext cx="3244850" cy="2082800"/>
            </a:xfrm>
            <a:prstGeom prst="rect">
              <a:avLst/>
            </a:prstGeom>
            <a:blipFill>
              <a:blip r:embed="rId4"/>
              <a:tile tx="0" ty="0" sx="100000" sy="100000" flip="none" algn="tl"/>
            </a:blipFill>
            <a:ln>
              <a:noFill/>
            </a:ln>
          </p:spPr>
          <p:txBody>
            <a:bodyPr vert="eaVert" wrap="square" rtlCol="0">
              <a:spAutoFit/>
              <a:scene3d>
                <a:camera prst="obliqueTopLeft"/>
                <a:lightRig rig="threePt" dir="t"/>
              </a:scene3d>
              <a:sp3d extrusionH="177800"/>
            </a:bodyPr>
            <a:lstStyle/>
            <a:p>
              <a:endParaRPr kumimoji="1" lang="ja-JP" altLang="en-US" sz="1200" b="1" spc="70" dirty="0">
                <a:ln w="12700">
                  <a:solidFill>
                    <a:prstClr val="black"/>
                  </a:solidFill>
                </a:ln>
                <a:solidFill>
                  <a:prstClr val="white"/>
                </a:solidFill>
                <a:latin typeface="HG創英角ｺﾞｼｯｸUB" panose="020B0909000000000000" pitchFamily="49" charset="-128"/>
                <a:ea typeface="HG創英角ｺﾞｼｯｸUB" panose="020B0909000000000000" pitchFamily="49" charset="-128"/>
              </a:endParaRPr>
            </a:p>
          </p:txBody>
        </p:sp>
        <p:sp>
          <p:nvSpPr>
            <p:cNvPr id="28" name="正方形/長方形 27">
              <a:extLst>
                <a:ext uri="{FF2B5EF4-FFF2-40B4-BE49-F238E27FC236}">
                  <a16:creationId xmlns:a16="http://schemas.microsoft.com/office/drawing/2014/main" id="{BA8CFDC0-60CC-6FD7-0BBA-ED92DB5B9167}"/>
                </a:ext>
              </a:extLst>
            </p:cNvPr>
            <p:cNvSpPr/>
            <p:nvPr/>
          </p:nvSpPr>
          <p:spPr>
            <a:xfrm>
              <a:off x="11180961" y="1329024"/>
              <a:ext cx="3073400" cy="1889125"/>
            </a:xfrm>
            <a:prstGeom prst="rect">
              <a:avLst/>
            </a:prstGeom>
            <a:gradFill flip="none" rotWithShape="1">
              <a:gsLst>
                <a:gs pos="0">
                  <a:srgbClr val="2F6A4F"/>
                </a:gs>
                <a:gs pos="23000">
                  <a:srgbClr val="1B5138"/>
                </a:gs>
                <a:gs pos="69000">
                  <a:srgbClr val="003300"/>
                </a:gs>
                <a:gs pos="97000">
                  <a:srgbClr val="00330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3D7740EB-C85B-46C4-0454-5AAC6965B2B5}"/>
                </a:ext>
              </a:extLst>
            </p:cNvPr>
            <p:cNvSpPr/>
            <p:nvPr/>
          </p:nvSpPr>
          <p:spPr>
            <a:xfrm>
              <a:off x="11581759" y="3169781"/>
              <a:ext cx="234950" cy="50800"/>
            </a:xfrm>
            <a:prstGeom prst="roundRect">
              <a:avLst/>
            </a:prstGeom>
            <a:solidFill>
              <a:srgbClr val="FFE8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8D17F186-488E-C29F-91B3-A6F9FF184982}"/>
                </a:ext>
              </a:extLst>
            </p:cNvPr>
            <p:cNvSpPr/>
            <p:nvPr/>
          </p:nvSpPr>
          <p:spPr>
            <a:xfrm rot="10800000">
              <a:off x="13989983" y="3167349"/>
              <a:ext cx="234950" cy="508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49B6818B-5EA7-2A9C-F38A-EF235782AC75}"/>
                </a:ext>
              </a:extLst>
            </p:cNvPr>
            <p:cNvSpPr/>
            <p:nvPr/>
          </p:nvSpPr>
          <p:spPr>
            <a:xfrm rot="5400000">
              <a:off x="11101088" y="3070615"/>
              <a:ext cx="234950" cy="50800"/>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AF111ECD-F46B-05A6-3815-4BC0F5D975C5}"/>
                </a:ext>
              </a:extLst>
            </p:cNvPr>
            <p:cNvSpPr/>
            <p:nvPr/>
          </p:nvSpPr>
          <p:spPr>
            <a:xfrm rot="4195764">
              <a:off x="11198564" y="3080885"/>
              <a:ext cx="234950" cy="50800"/>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A11B2750-B050-5BEE-0FBD-CCA089AB1616}"/>
                </a:ext>
              </a:extLst>
            </p:cNvPr>
            <p:cNvSpPr/>
            <p:nvPr/>
          </p:nvSpPr>
          <p:spPr>
            <a:xfrm>
              <a:off x="12215632" y="3169781"/>
              <a:ext cx="123824" cy="508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a:extLst>
                <a:ext uri="{FF2B5EF4-FFF2-40B4-BE49-F238E27FC236}">
                  <a16:creationId xmlns:a16="http://schemas.microsoft.com/office/drawing/2014/main" id="{B9B07A35-9A0F-BBE5-44D8-AB0288C09339}"/>
                </a:ext>
              </a:extLst>
            </p:cNvPr>
            <p:cNvGrpSpPr/>
            <p:nvPr/>
          </p:nvGrpSpPr>
          <p:grpSpPr>
            <a:xfrm rot="520646">
              <a:off x="11741881" y="2997778"/>
              <a:ext cx="388880" cy="246421"/>
              <a:chOff x="1077117" y="2093119"/>
              <a:chExt cx="517526" cy="243683"/>
            </a:xfrm>
          </p:grpSpPr>
          <p:sp>
            <p:nvSpPr>
              <p:cNvPr id="54" name="フローチャート: 論理積ゲート 53">
                <a:extLst>
                  <a:ext uri="{FF2B5EF4-FFF2-40B4-BE49-F238E27FC236}">
                    <a16:creationId xmlns:a16="http://schemas.microsoft.com/office/drawing/2014/main" id="{DA9D9AC4-0838-15B2-0030-62E22F91B04D}"/>
                  </a:ext>
                </a:extLst>
              </p:cNvPr>
              <p:cNvSpPr/>
              <p:nvPr/>
            </p:nvSpPr>
            <p:spPr>
              <a:xfrm rot="5400000">
                <a:off x="1277141" y="2019301"/>
                <a:ext cx="117477" cy="517525"/>
              </a:xfrm>
              <a:prstGeom prst="flowChartDelay">
                <a:avLst/>
              </a:prstGeom>
              <a:gradFill flip="none" rotWithShape="1">
                <a:gsLst>
                  <a:gs pos="11000">
                    <a:schemeClr val="tx2">
                      <a:lumMod val="60000"/>
                      <a:lumOff val="40000"/>
                    </a:schemeClr>
                  </a:gs>
                  <a:gs pos="36000">
                    <a:schemeClr val="accent1">
                      <a:lumMod val="89000"/>
                    </a:schemeClr>
                  </a:gs>
                  <a:gs pos="62000">
                    <a:schemeClr val="accent1">
                      <a:lumMod val="75000"/>
                    </a:schemeClr>
                  </a:gs>
                  <a:gs pos="90826">
                    <a:schemeClr val="tx2">
                      <a:lumMod val="75000"/>
                    </a:schemeClr>
                  </a:gs>
                  <a:gs pos="63000">
                    <a:schemeClr val="accent1">
                      <a:lumMod val="70000"/>
                    </a:schemeClr>
                  </a:gs>
                </a:gsLst>
                <a:path path="rect">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正方形/長方形 59">
                <a:extLst>
                  <a:ext uri="{FF2B5EF4-FFF2-40B4-BE49-F238E27FC236}">
                    <a16:creationId xmlns:a16="http://schemas.microsoft.com/office/drawing/2014/main" id="{FD8D3653-D853-1F7F-5A53-0F072C61C975}"/>
                  </a:ext>
                </a:extLst>
              </p:cNvPr>
              <p:cNvSpPr/>
              <p:nvPr/>
            </p:nvSpPr>
            <p:spPr>
              <a:xfrm>
                <a:off x="1077118" y="2162175"/>
                <a:ext cx="517525" cy="57150"/>
              </a:xfrm>
              <a:prstGeom prst="rect">
                <a:avLst/>
              </a:prstGeom>
              <a:blipFill>
                <a:blip r:embed="rId5"/>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4065003B-0869-1E18-337B-4D408C19B1E2}"/>
                  </a:ext>
                </a:extLst>
              </p:cNvPr>
              <p:cNvSpPr/>
              <p:nvPr/>
            </p:nvSpPr>
            <p:spPr>
              <a:xfrm>
                <a:off x="1297781" y="2093119"/>
                <a:ext cx="73819" cy="12620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7" name="Picture 2" descr="\\Yohousv\班・係\防災班\調査係\印刷物原稿\パンフレット・リーフレット\リーフ_H28新_危険度を色分けした時系列・警報級の可能性（仮）\パンフ案\素材\気象庁ロゴ(白）.png">
            <a:extLst>
              <a:ext uri="{FF2B5EF4-FFF2-40B4-BE49-F238E27FC236}">
                <a16:creationId xmlns:a16="http://schemas.microsoft.com/office/drawing/2014/main" id="{7C569F99-7FA7-1D02-C38F-B15B4922A7FE}"/>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554" y="6534789"/>
            <a:ext cx="2020725" cy="878170"/>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a:extLst>
              <a:ext uri="{FF2B5EF4-FFF2-40B4-BE49-F238E27FC236}">
                <a16:creationId xmlns:a16="http://schemas.microsoft.com/office/drawing/2014/main" id="{EA6AE9EA-7F65-DAF9-4416-4E72E2F94D92}"/>
              </a:ext>
            </a:extLst>
          </p:cNvPr>
          <p:cNvSpPr txBox="1"/>
          <p:nvPr/>
        </p:nvSpPr>
        <p:spPr>
          <a:xfrm>
            <a:off x="7508522" y="6498735"/>
            <a:ext cx="1328118" cy="241733"/>
          </a:xfrm>
          <a:prstGeom prst="rect">
            <a:avLst/>
          </a:prstGeom>
          <a:noFill/>
          <a:ln>
            <a:noFill/>
          </a:ln>
        </p:spPr>
        <p:txBody>
          <a:bodyPr wrap="square">
            <a:spAutoFit/>
          </a:bodyPr>
          <a:lstStyle/>
          <a:p>
            <a:pPr algn="ctr" defTabSz="352476">
              <a:defRPr/>
            </a:pPr>
            <a:r>
              <a:rPr lang="ja-JP" altLang="en-US" sz="971" b="1" dirty="0">
                <a:latin typeface="HG丸ｺﾞｼｯｸM-PRO" panose="020F0600000000000000" pitchFamily="50" charset="-128"/>
                <a:ea typeface="HG丸ｺﾞｼｯｸM-PRO" panose="020F0600000000000000" pitchFamily="50" charset="-128"/>
              </a:rPr>
              <a:t>きしょうちょう</a:t>
            </a:r>
          </a:p>
        </p:txBody>
      </p:sp>
      <p:sp>
        <p:nvSpPr>
          <p:cNvPr id="36" name="四角形: 角を丸くする 18">
            <a:extLst>
              <a:ext uri="{FF2B5EF4-FFF2-40B4-BE49-F238E27FC236}">
                <a16:creationId xmlns:a16="http://schemas.microsoft.com/office/drawing/2014/main" id="{21699A89-79E0-DCA2-ED48-A8CC99ECC0A5}"/>
              </a:ext>
            </a:extLst>
          </p:cNvPr>
          <p:cNvSpPr/>
          <p:nvPr/>
        </p:nvSpPr>
        <p:spPr>
          <a:xfrm>
            <a:off x="165463" y="370588"/>
            <a:ext cx="5051810" cy="3798771"/>
          </a:xfrm>
          <a:prstGeom prst="roundRect">
            <a:avLst>
              <a:gd name="adj" fmla="val 3546"/>
            </a:avLst>
          </a:prstGeom>
          <a:solidFill>
            <a:schemeClr val="bg1"/>
          </a:solidFill>
          <a:ln w="28575">
            <a:solidFill>
              <a:srgbClr val="AA00AA"/>
            </a:solidFill>
          </a:ln>
        </p:spPr>
        <p:txBody>
          <a:bodyPr wrap="square">
            <a:noAutofit/>
          </a:bodyPr>
          <a:lstStyle/>
          <a:p>
            <a:pPr defTabSz="941948">
              <a:lnSpc>
                <a:spcPts val="1710"/>
              </a:lnSpc>
              <a:defRPr/>
            </a:pPr>
            <a:r>
              <a:rPr kumimoji="1" lang="ja-JP" altLang="en-US" sz="1295" b="1" dirty="0">
                <a:solidFill>
                  <a:srgbClr val="FF0000"/>
                </a:solidFill>
                <a:latin typeface="BIZ UDPゴシック" panose="020B0400000000000000" pitchFamily="50" charset="-128"/>
                <a:ea typeface="BIZ UDPゴシック" panose="020B0400000000000000" pitchFamily="50" charset="-128"/>
                <a:cs typeface="メイリオ" panose="020B0604030504040204" pitchFamily="50" charset="-128"/>
              </a:rPr>
              <a:t>レベル</a:t>
            </a:r>
            <a:r>
              <a:rPr kumimoji="1" lang="en-US" altLang="ja-JP" sz="1295" b="1" dirty="0">
                <a:solidFill>
                  <a:srgbClr val="FF0000"/>
                </a:solidFill>
                <a:latin typeface="BIZ UDPゴシック" panose="020B0400000000000000" pitchFamily="50" charset="-128"/>
                <a:ea typeface="BIZ UDPゴシック" panose="020B0400000000000000" pitchFamily="50" charset="-128"/>
                <a:cs typeface="メイリオ" panose="020B0604030504040204" pitchFamily="50" charset="-128"/>
              </a:rPr>
              <a:t>3</a:t>
            </a:r>
            <a:r>
              <a:rPr kumimoji="1" lang="ja-JP" altLang="en-US" sz="1295" b="1" dirty="0">
                <a:solidFill>
                  <a:srgbClr val="FF0000"/>
                </a:solidFill>
                <a:latin typeface="BIZ UDPゴシック" panose="020B0400000000000000" pitchFamily="50" charset="-128"/>
                <a:ea typeface="BIZ UDPゴシック" panose="020B0400000000000000" pitchFamily="50" charset="-128"/>
                <a:cs typeface="メイリオ" panose="020B0604030504040204" pitchFamily="50" charset="-128"/>
              </a:rPr>
              <a:t>から避難</a:t>
            </a:r>
            <a:endParaRPr kumimoji="1" lang="en-US" altLang="ja-JP" sz="1295" b="1" dirty="0">
              <a:solidFill>
                <a:srgbClr val="FF0000"/>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2" name="四角形: 角を丸くする 11">
            <a:extLst>
              <a:ext uri="{FF2B5EF4-FFF2-40B4-BE49-F238E27FC236}">
                <a16:creationId xmlns:a16="http://schemas.microsoft.com/office/drawing/2014/main" id="{284B396E-10F4-3C60-6078-5A06323FBEBE}"/>
              </a:ext>
            </a:extLst>
          </p:cNvPr>
          <p:cNvSpPr/>
          <p:nvPr/>
        </p:nvSpPr>
        <p:spPr>
          <a:xfrm>
            <a:off x="166201" y="4274177"/>
            <a:ext cx="5051810" cy="2261815"/>
          </a:xfrm>
          <a:prstGeom prst="roundRect">
            <a:avLst>
              <a:gd name="adj" fmla="val 4531"/>
            </a:avLst>
          </a:prstGeom>
          <a:solidFill>
            <a:schemeClr val="bg1">
              <a:lumMod val="95000"/>
            </a:schemeClr>
          </a:solidFill>
          <a:ln w="28575">
            <a:solidFill>
              <a:srgbClr val="000000"/>
            </a:solidFill>
          </a:ln>
        </p:spPr>
        <p:txBody>
          <a:bodyPr wrap="square">
            <a:noAutofit/>
          </a:bodyPr>
          <a:lstStyle/>
          <a:p>
            <a:pPr algn="ctr" defTabSz="352476">
              <a:defRPr/>
            </a:pPr>
            <a:endParaRPr lang="ja-JP" altLang="en-US" sz="1295" b="1">
              <a:solidFill>
                <a:srgbClr val="9BBB59">
                  <a:lumMod val="50000"/>
                </a:srgbClr>
              </a:solidFill>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FB1359B1-9293-5F96-335B-D56C88A95440}"/>
              </a:ext>
            </a:extLst>
          </p:cNvPr>
          <p:cNvSpPr/>
          <p:nvPr/>
        </p:nvSpPr>
        <p:spPr>
          <a:xfrm>
            <a:off x="1717525" y="6631604"/>
            <a:ext cx="2943863" cy="540533"/>
          </a:xfrm>
          <a:prstGeom prst="rect">
            <a:avLst/>
          </a:prstGeom>
        </p:spPr>
        <p:txBody>
          <a:bodyPr wrap="square">
            <a:spAutoFit/>
          </a:bodyPr>
          <a:lstStyle/>
          <a:p>
            <a:pPr defTabSz="986822">
              <a:defRPr/>
            </a:pPr>
            <a:r>
              <a:rPr kumimoji="1" lang="ja-JP" altLang="en-US" sz="97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7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105-8431</a:t>
            </a:r>
            <a:r>
              <a:rPr kumimoji="1" lang="ja-JP" altLang="en-US" sz="97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東京都港区虎ノ門</a:t>
            </a:r>
            <a:r>
              <a:rPr kumimoji="1" lang="en-US" altLang="ja-JP" sz="97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3-6-9</a:t>
            </a:r>
          </a:p>
          <a:p>
            <a:pPr defTabSz="986822">
              <a:defRPr/>
            </a:pPr>
            <a:r>
              <a:rPr kumimoji="1" lang="ja-JP" altLang="en-US" sz="97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電話：</a:t>
            </a:r>
            <a:r>
              <a:rPr kumimoji="1" lang="en-US" altLang="ja-JP" sz="97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03-6758-3900</a:t>
            </a:r>
          </a:p>
          <a:p>
            <a:pPr defTabSz="986822">
              <a:defRPr/>
            </a:pPr>
            <a:r>
              <a:rPr kumimoji="1" lang="en-US" altLang="ja-JP" sz="97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FAX</a:t>
            </a:r>
            <a:r>
              <a:rPr kumimoji="1" lang="ja-JP" altLang="en-US" sz="97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7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03-3434-9086</a:t>
            </a:r>
            <a:r>
              <a:rPr kumimoji="1" lang="ja-JP" altLang="en-US" sz="97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（耳の不自由な方向け）</a:t>
            </a:r>
          </a:p>
        </p:txBody>
      </p:sp>
      <p:pic>
        <p:nvPicPr>
          <p:cNvPr id="15" name="Picture 2" descr="\\Yohousv\班・係\防災班\調査係\印刷物原稿\パンフレット・リーフレット\リーフ_H28新_危険度を色分けした時系列・警報級の可能性（仮）\パンフ案\素材\気象庁ロゴ(白）.png">
            <a:extLst>
              <a:ext uri="{FF2B5EF4-FFF2-40B4-BE49-F238E27FC236}">
                <a16:creationId xmlns:a16="http://schemas.microsoft.com/office/drawing/2014/main" id="{B410C351-0EC4-E0F8-F9B0-734269544AA5}"/>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839" y="6611584"/>
            <a:ext cx="1261250" cy="548116"/>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340D1136-E8AB-D6AF-E7E5-57807FF2E207}"/>
              </a:ext>
            </a:extLst>
          </p:cNvPr>
          <p:cNvSpPr txBox="1"/>
          <p:nvPr/>
        </p:nvSpPr>
        <p:spPr>
          <a:xfrm>
            <a:off x="240839" y="5025239"/>
            <a:ext cx="4893206" cy="1328569"/>
          </a:xfrm>
          <a:prstGeom prst="rect">
            <a:avLst/>
          </a:prstGeom>
          <a:noFill/>
        </p:spPr>
        <p:txBody>
          <a:bodyPr wrap="square" lIns="0" tIns="0" rIns="0" bIns="0" rtlCol="0" anchor="t">
            <a:spAutoFit/>
          </a:bodyPr>
          <a:lstStyle/>
          <a:p>
            <a:pPr defTabSz="986912" eaLnBrk="0" fontAlgn="base" hangingPunct="0">
              <a:spcBef>
                <a:spcPct val="0"/>
              </a:spcBef>
              <a:spcAft>
                <a:spcPct val="0"/>
              </a:spcAft>
            </a:pPr>
            <a:r>
              <a:rPr lang="ja-JP" altLang="en-US" sz="1079" dirty="0">
                <a:solidFill>
                  <a:srgbClr val="77933C"/>
                </a:solidFill>
                <a:latin typeface="BIZ UDPゴシック" panose="020B0400000000000000" pitchFamily="50" charset="-128"/>
                <a:ea typeface="BIZ UDPゴシック" panose="020B0400000000000000" pitchFamily="50" charset="-128"/>
              </a:rPr>
              <a:t>■</a:t>
            </a:r>
            <a:r>
              <a:rPr lang="ja-JP" altLang="ja-JP" sz="1079" dirty="0">
                <a:solidFill>
                  <a:srgbClr val="77933C"/>
                </a:solidFill>
                <a:latin typeface="BIZ UDPゴシック" panose="020B0400000000000000" pitchFamily="50" charset="-128"/>
                <a:ea typeface="BIZ UDPゴシック" panose="020B0400000000000000" pitchFamily="50" charset="-128"/>
              </a:rPr>
              <a:t>ご自宅周辺の危険な場所は、</a:t>
            </a:r>
            <a:r>
              <a:rPr lang="ja-JP" altLang="ja-JP" sz="1079" dirty="0">
                <a:solidFill>
                  <a:srgbClr val="C00000"/>
                </a:solidFill>
                <a:latin typeface="BIZ UDPゴシック" panose="020B0400000000000000" pitchFamily="50" charset="-128"/>
                <a:ea typeface="BIZ UDPゴシック" panose="020B0400000000000000" pitchFamily="50" charset="-128"/>
              </a:rPr>
              <a:t>ハザードマップ</a:t>
            </a:r>
            <a:r>
              <a:rPr lang="ja-JP" altLang="ja-JP" sz="1079" dirty="0">
                <a:solidFill>
                  <a:srgbClr val="77933C"/>
                </a:solidFill>
                <a:latin typeface="BIZ UDPゴシック" panose="020B0400000000000000" pitchFamily="50" charset="-128"/>
                <a:ea typeface="BIZ UDPゴシック" panose="020B0400000000000000" pitchFamily="50" charset="-128"/>
              </a:rPr>
              <a:t>や</a:t>
            </a:r>
            <a:r>
              <a:rPr lang="ja-JP" altLang="ja-JP" sz="1079" dirty="0">
                <a:solidFill>
                  <a:srgbClr val="C00000"/>
                </a:solidFill>
                <a:latin typeface="BIZ UDPゴシック" panose="020B0400000000000000" pitchFamily="50" charset="-128"/>
                <a:ea typeface="BIZ UDPゴシック" panose="020B0400000000000000" pitchFamily="50" charset="-128"/>
              </a:rPr>
              <a:t>自治体のホームページ</a:t>
            </a:r>
            <a:r>
              <a:rPr lang="ja-JP" altLang="ja-JP" sz="1079" dirty="0">
                <a:solidFill>
                  <a:srgbClr val="77933C"/>
                </a:solidFill>
                <a:latin typeface="BIZ UDPゴシック" panose="020B0400000000000000" pitchFamily="50" charset="-128"/>
                <a:ea typeface="BIZ UDPゴシック" panose="020B0400000000000000" pitchFamily="50" charset="-128"/>
              </a:rPr>
              <a:t>で事前に</a:t>
            </a:r>
            <a:endParaRPr lang="en-US" altLang="ja-JP" sz="1079" dirty="0">
              <a:solidFill>
                <a:srgbClr val="77933C"/>
              </a:solidFill>
              <a:latin typeface="BIZ UDPゴシック" panose="020B0400000000000000" pitchFamily="50" charset="-128"/>
              <a:ea typeface="BIZ UDPゴシック" panose="020B0400000000000000" pitchFamily="50" charset="-128"/>
            </a:endParaRPr>
          </a:p>
          <a:p>
            <a:pPr defTabSz="986912" eaLnBrk="0" fontAlgn="base" hangingPunct="0">
              <a:spcBef>
                <a:spcPct val="0"/>
              </a:spcBef>
              <a:spcAft>
                <a:spcPct val="0"/>
              </a:spcAft>
            </a:pPr>
            <a:r>
              <a:rPr lang="ja-JP" altLang="en-US" sz="1079" dirty="0">
                <a:solidFill>
                  <a:srgbClr val="77933C"/>
                </a:solidFill>
                <a:latin typeface="BIZ UDPゴシック" panose="020B0400000000000000" pitchFamily="50" charset="-128"/>
                <a:ea typeface="BIZ UDPゴシック" panose="020B0400000000000000" pitchFamily="50" charset="-128"/>
              </a:rPr>
              <a:t>　 </a:t>
            </a:r>
            <a:r>
              <a:rPr lang="ja-JP" altLang="ja-JP" sz="1079" dirty="0">
                <a:solidFill>
                  <a:srgbClr val="77933C"/>
                </a:solidFill>
                <a:latin typeface="BIZ UDPゴシック" panose="020B0400000000000000" pitchFamily="50" charset="-128"/>
                <a:ea typeface="BIZ UDPゴシック" panose="020B0400000000000000" pitchFamily="50" charset="-128"/>
              </a:rPr>
              <a:t>ご確認ください。</a:t>
            </a:r>
          </a:p>
          <a:p>
            <a:pPr defTabSz="986912" eaLnBrk="0" fontAlgn="base" hangingPunct="0">
              <a:spcBef>
                <a:spcPct val="0"/>
              </a:spcBef>
              <a:spcAft>
                <a:spcPct val="0"/>
              </a:spcAft>
            </a:pPr>
            <a:r>
              <a:rPr lang="ja-JP" altLang="en-US" sz="1079" dirty="0">
                <a:solidFill>
                  <a:srgbClr val="77933C"/>
                </a:solidFill>
                <a:latin typeface="BIZ UDPゴシック" panose="020B0400000000000000" pitchFamily="50" charset="-128"/>
                <a:ea typeface="BIZ UDPゴシック" panose="020B0400000000000000" pitchFamily="50" charset="-128"/>
              </a:rPr>
              <a:t>■</a:t>
            </a:r>
            <a:r>
              <a:rPr lang="ja-JP" altLang="ja-JP" sz="1079" dirty="0">
                <a:solidFill>
                  <a:srgbClr val="77933C"/>
                </a:solidFill>
                <a:latin typeface="BIZ UDPゴシック" panose="020B0400000000000000" pitchFamily="50" charset="-128"/>
                <a:ea typeface="BIZ UDPゴシック" panose="020B0400000000000000" pitchFamily="50" charset="-128"/>
              </a:rPr>
              <a:t>災害が予想される際は、</a:t>
            </a:r>
            <a:r>
              <a:rPr lang="ja-JP" altLang="en-US" sz="1079" dirty="0">
                <a:solidFill>
                  <a:srgbClr val="77933C"/>
                </a:solidFill>
                <a:latin typeface="BIZ UDPゴシック" panose="020B0400000000000000" pitchFamily="50" charset="-128"/>
                <a:ea typeface="BIZ UDPゴシック" panose="020B0400000000000000" pitchFamily="50" charset="-128"/>
              </a:rPr>
              <a:t>発表されている防災気象情報や</a:t>
            </a:r>
            <a:r>
              <a:rPr lang="ja-JP" altLang="ja-JP" sz="1079" dirty="0">
                <a:solidFill>
                  <a:srgbClr val="C00000"/>
                </a:solidFill>
                <a:latin typeface="BIZ UDPゴシック" panose="020B0400000000000000" pitchFamily="50" charset="-128"/>
                <a:ea typeface="BIZ UDPゴシック" panose="020B0400000000000000" pitchFamily="50" charset="-128"/>
              </a:rPr>
              <a:t>キキクル</a:t>
            </a:r>
            <a:r>
              <a:rPr lang="ja-JP" altLang="ja-JP" sz="1079" dirty="0">
                <a:solidFill>
                  <a:srgbClr val="77933C"/>
                </a:solidFill>
                <a:latin typeface="BIZ UDPゴシック" panose="020B0400000000000000" pitchFamily="50" charset="-128"/>
                <a:ea typeface="BIZ UDPゴシック" panose="020B0400000000000000" pitchFamily="50" charset="-128"/>
              </a:rPr>
              <a:t>で状況を確認</a:t>
            </a:r>
            <a:r>
              <a:rPr lang="ja-JP" altLang="en-US" sz="1079" dirty="0">
                <a:solidFill>
                  <a:srgbClr val="77933C"/>
                </a:solidFill>
                <a:latin typeface="BIZ UDPゴシック" panose="020B0400000000000000" pitchFamily="50" charset="-128"/>
                <a:ea typeface="BIZ UDPゴシック" panose="020B0400000000000000" pitchFamily="50" charset="-128"/>
              </a:rPr>
              <a:t>　　</a:t>
            </a:r>
            <a:endParaRPr lang="en-US" altLang="ja-JP" sz="1079" dirty="0">
              <a:solidFill>
                <a:srgbClr val="77933C"/>
              </a:solidFill>
              <a:latin typeface="BIZ UDPゴシック" panose="020B0400000000000000" pitchFamily="50" charset="-128"/>
              <a:ea typeface="BIZ UDPゴシック" panose="020B0400000000000000" pitchFamily="50" charset="-128"/>
            </a:endParaRPr>
          </a:p>
          <a:p>
            <a:pPr defTabSz="986912" eaLnBrk="0" fontAlgn="base" hangingPunct="0">
              <a:spcBef>
                <a:spcPct val="0"/>
              </a:spcBef>
              <a:spcAft>
                <a:spcPct val="0"/>
              </a:spcAft>
            </a:pPr>
            <a:r>
              <a:rPr lang="ja-JP" altLang="en-US" sz="1079" dirty="0">
                <a:solidFill>
                  <a:srgbClr val="77933C"/>
                </a:solidFill>
                <a:latin typeface="BIZ UDPゴシック" panose="020B0400000000000000" pitchFamily="50" charset="-128"/>
                <a:ea typeface="BIZ UDPゴシック" panose="020B0400000000000000" pitchFamily="50" charset="-128"/>
              </a:rPr>
              <a:t>   </a:t>
            </a:r>
            <a:r>
              <a:rPr lang="ja-JP" altLang="ja-JP" sz="1079" dirty="0">
                <a:solidFill>
                  <a:srgbClr val="77933C"/>
                </a:solidFill>
                <a:latin typeface="BIZ UDPゴシック" panose="020B0400000000000000" pitchFamily="50" charset="-128"/>
                <a:ea typeface="BIZ UDPゴシック" panose="020B0400000000000000" pitchFamily="50" charset="-128"/>
              </a:rPr>
              <a:t>しましょう。</a:t>
            </a:r>
            <a:r>
              <a:rPr lang="ja-JP" altLang="en-US" sz="1079" dirty="0">
                <a:solidFill>
                  <a:srgbClr val="77933C"/>
                </a:solidFill>
                <a:latin typeface="BIZ UDPゴシック" panose="020B0400000000000000" pitchFamily="50" charset="-128"/>
                <a:ea typeface="BIZ UDPゴシック" panose="020B0400000000000000" pitchFamily="50" charset="-128"/>
              </a:rPr>
              <a:t> </a:t>
            </a:r>
            <a:r>
              <a:rPr lang="ja-JP" altLang="ja-JP" sz="1079" dirty="0">
                <a:solidFill>
                  <a:srgbClr val="77933C"/>
                </a:solidFill>
                <a:latin typeface="BIZ UDPゴシック" panose="020B0400000000000000" pitchFamily="50" charset="-128"/>
                <a:ea typeface="BIZ UDPゴシック" panose="020B0400000000000000" pitchFamily="50" charset="-128"/>
              </a:rPr>
              <a:t>自治体</a:t>
            </a:r>
            <a:r>
              <a:rPr lang="ja-JP" altLang="en-US" sz="1079" dirty="0">
                <a:solidFill>
                  <a:srgbClr val="77933C"/>
                </a:solidFill>
                <a:latin typeface="BIZ UDPゴシック" panose="020B0400000000000000" pitchFamily="50" charset="-128"/>
                <a:ea typeface="BIZ UDPゴシック" panose="020B0400000000000000" pitchFamily="50" charset="-128"/>
              </a:rPr>
              <a:t>の</a:t>
            </a:r>
            <a:r>
              <a:rPr lang="ja-JP" altLang="ja-JP" sz="1079" dirty="0">
                <a:solidFill>
                  <a:srgbClr val="77933C"/>
                </a:solidFill>
                <a:latin typeface="BIZ UDPゴシック" panose="020B0400000000000000" pitchFamily="50" charset="-128"/>
                <a:ea typeface="BIZ UDPゴシック" panose="020B0400000000000000" pitchFamily="50" charset="-128"/>
              </a:rPr>
              <a:t>避難情報に従い、速やかに身の安全を確保してください。</a:t>
            </a:r>
            <a:endParaRPr kumimoji="1" lang="en-US" altLang="ja-JP" sz="1079" spc="-22" dirty="0">
              <a:solidFill>
                <a:srgbClr val="77933C"/>
              </a:solidFill>
              <a:latin typeface="BIZ UDPゴシック" panose="020B0400000000000000" pitchFamily="50" charset="-128"/>
              <a:ea typeface="BIZ UDPゴシック" panose="020B0400000000000000" pitchFamily="50" charset="-128"/>
              <a:cs typeface="源真ゴシック等幅 Bold" panose="020B0609020203020207" pitchFamily="49" charset="-128"/>
            </a:endParaRPr>
          </a:p>
          <a:p>
            <a:pPr defTabSz="986822">
              <a:defRPr/>
            </a:pPr>
            <a:endParaRPr kumimoji="1" lang="en-US" altLang="ja-JP" sz="1079" u="sng" dirty="0">
              <a:solidFill>
                <a:srgbClr val="9BBB59">
                  <a:lumMod val="50000"/>
                </a:srgbClr>
              </a:solidFill>
              <a:latin typeface="HG丸ｺﾞｼｯｸM-PRO" panose="020F0600000000000000" pitchFamily="50" charset="-128"/>
              <a:ea typeface="HG丸ｺﾞｼｯｸM-PRO" panose="020F0600000000000000" pitchFamily="50" charset="-128"/>
              <a:cs typeface="源真ゴシック等幅 Bold" panose="020B0609020203020207" pitchFamily="49" charset="-128"/>
            </a:endParaRPr>
          </a:p>
          <a:p>
            <a:pPr defTabSz="986822">
              <a:defRPr/>
            </a:pPr>
            <a:r>
              <a:rPr kumimoji="1" lang="ja-JP" altLang="en-US" sz="1079" u="sng" dirty="0">
                <a:solidFill>
                  <a:srgbClr val="9BBB59">
                    <a:lumMod val="50000"/>
                  </a:srgbClr>
                </a:solidFill>
                <a:latin typeface="BIZ UDPゴシック" panose="020B0400000000000000" pitchFamily="50" charset="-128"/>
                <a:ea typeface="BIZ UDPゴシック" panose="020B0400000000000000" pitchFamily="50" charset="-128"/>
                <a:cs typeface="源真ゴシック等幅 Bold" panose="020B0609020203020207" pitchFamily="49" charset="-128"/>
              </a:rPr>
              <a:t>＜情報の見方・知り方＞</a:t>
            </a:r>
            <a:endParaRPr kumimoji="1" lang="en-US" altLang="ja-JP" sz="1079" u="sng" dirty="0">
              <a:solidFill>
                <a:srgbClr val="9BBB59">
                  <a:lumMod val="50000"/>
                </a:srgbClr>
              </a:solidFill>
              <a:latin typeface="BIZ UDPゴシック" panose="020B0400000000000000" pitchFamily="50" charset="-128"/>
              <a:ea typeface="BIZ UDPゴシック" panose="020B0400000000000000" pitchFamily="50" charset="-128"/>
              <a:cs typeface="源真ゴシック等幅 Bold" panose="020B0609020203020207" pitchFamily="49" charset="-128"/>
            </a:endParaRPr>
          </a:p>
          <a:p>
            <a:pPr defTabSz="986822">
              <a:defRPr/>
            </a:pPr>
            <a:r>
              <a:rPr kumimoji="1" lang="ja-JP" altLang="en-US" sz="1079" dirty="0">
                <a:solidFill>
                  <a:srgbClr val="9BBB59">
                    <a:lumMod val="50000"/>
                  </a:srgbClr>
                </a:solidFill>
                <a:latin typeface="BIZ UDPゴシック" panose="020B0400000000000000" pitchFamily="50" charset="-128"/>
                <a:ea typeface="BIZ UDPゴシック" panose="020B0400000000000000" pitchFamily="50" charset="-128"/>
                <a:cs typeface="源真ゴシック等幅 Bold" panose="020B0609020203020207" pitchFamily="49" charset="-128"/>
              </a:rPr>
              <a:t>  防災気象情報は、</a:t>
            </a:r>
            <a:r>
              <a:rPr kumimoji="1" lang="ja-JP" altLang="en-US" sz="1079" u="sng" dirty="0">
                <a:solidFill>
                  <a:srgbClr val="9BBB59">
                    <a:lumMod val="50000"/>
                  </a:srgbClr>
                </a:solidFill>
                <a:latin typeface="BIZ UDPゴシック" panose="020B0400000000000000" pitchFamily="50" charset="-128"/>
                <a:ea typeface="BIZ UDPゴシック" panose="020B0400000000000000" pitchFamily="50" charset="-128"/>
                <a:cs typeface="源真ゴシック等幅 Bold" panose="020B0609020203020207" pitchFamily="49" charset="-128"/>
              </a:rPr>
              <a:t>気象庁のホームページ</a:t>
            </a:r>
            <a:endParaRPr kumimoji="1" lang="en-US" altLang="ja-JP" sz="1079" u="sng" dirty="0">
              <a:solidFill>
                <a:srgbClr val="9BBB59">
                  <a:lumMod val="50000"/>
                </a:srgbClr>
              </a:solidFill>
              <a:latin typeface="BIZ UDPゴシック" panose="020B0400000000000000" pitchFamily="50" charset="-128"/>
              <a:ea typeface="BIZ UDPゴシック" panose="020B0400000000000000" pitchFamily="50" charset="-128"/>
              <a:cs typeface="源真ゴシック等幅 Bold" panose="020B0609020203020207" pitchFamily="49" charset="-128"/>
            </a:endParaRPr>
          </a:p>
          <a:p>
            <a:pPr defTabSz="986822">
              <a:defRPr/>
            </a:pPr>
            <a:r>
              <a:rPr kumimoji="1" lang="ja-JP" altLang="en-US" sz="1079" dirty="0">
                <a:solidFill>
                  <a:srgbClr val="9BBB59">
                    <a:lumMod val="50000"/>
                  </a:srgbClr>
                </a:solidFill>
                <a:latin typeface="BIZ UDPゴシック" panose="020B0400000000000000" pitchFamily="50" charset="-128"/>
                <a:ea typeface="BIZ UDPゴシック" panose="020B0400000000000000" pitchFamily="50" charset="-128"/>
                <a:cs typeface="源真ゴシック等幅 Bold" panose="020B0609020203020207" pitchFamily="49" charset="-128"/>
              </a:rPr>
              <a:t>　から見ることができます。</a:t>
            </a:r>
            <a:endParaRPr kumimoji="1" lang="en-US" altLang="ja-JP" sz="1079" dirty="0">
              <a:solidFill>
                <a:srgbClr val="9BBB59">
                  <a:lumMod val="50000"/>
                </a:srgbClr>
              </a:solidFill>
              <a:latin typeface="BIZ UDPゴシック" panose="020B0400000000000000" pitchFamily="50" charset="-128"/>
              <a:ea typeface="BIZ UDPゴシック" panose="020B0400000000000000" pitchFamily="50" charset="-128"/>
              <a:cs typeface="源真ゴシック等幅 Bold" panose="020B0609020203020207" pitchFamily="49" charset="-128"/>
            </a:endParaRPr>
          </a:p>
        </p:txBody>
      </p:sp>
      <p:sp>
        <p:nvSpPr>
          <p:cNvPr id="50" name="テキスト ボックス 49">
            <a:extLst>
              <a:ext uri="{FF2B5EF4-FFF2-40B4-BE49-F238E27FC236}">
                <a16:creationId xmlns:a16="http://schemas.microsoft.com/office/drawing/2014/main" id="{761B3BFC-B8BF-EDA4-2C67-0B6DA8FAA0EF}"/>
              </a:ext>
            </a:extLst>
          </p:cNvPr>
          <p:cNvSpPr txBox="1"/>
          <p:nvPr/>
        </p:nvSpPr>
        <p:spPr>
          <a:xfrm>
            <a:off x="1441907" y="3952786"/>
            <a:ext cx="4107872" cy="132793"/>
          </a:xfrm>
          <a:prstGeom prst="rect">
            <a:avLst/>
          </a:prstGeom>
          <a:noFill/>
        </p:spPr>
        <p:txBody>
          <a:bodyPr wrap="square" lIns="38856" tIns="0" rIns="38856" bIns="0" rtlCol="0">
            <a:spAutoFit/>
          </a:bodyPr>
          <a:lstStyle/>
          <a:p>
            <a:pPr defTabSz="941948">
              <a:defRPr/>
            </a:pPr>
            <a:r>
              <a:rPr kumimoji="1" lang="ja-JP" altLang="en-US" sz="863"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（色がついていなくても）これからの情報などを気にするようにしよう。</a:t>
            </a:r>
          </a:p>
        </p:txBody>
      </p:sp>
      <p:sp>
        <p:nvSpPr>
          <p:cNvPr id="129" name="テキスト ボックス 128">
            <a:extLst>
              <a:ext uri="{FF2B5EF4-FFF2-40B4-BE49-F238E27FC236}">
                <a16:creationId xmlns:a16="http://schemas.microsoft.com/office/drawing/2014/main" id="{9AE20C83-ED08-61FF-2C27-1A73D0FE877E}"/>
              </a:ext>
            </a:extLst>
          </p:cNvPr>
          <p:cNvSpPr txBox="1"/>
          <p:nvPr/>
        </p:nvSpPr>
        <p:spPr>
          <a:xfrm>
            <a:off x="2632105" y="884879"/>
            <a:ext cx="2249014" cy="780535"/>
          </a:xfrm>
          <a:prstGeom prst="rect">
            <a:avLst/>
          </a:prstGeom>
          <a:noFill/>
        </p:spPr>
        <p:txBody>
          <a:bodyPr wrap="none" lIns="0" tIns="0" rIns="0" bIns="0" rtlCol="0">
            <a:spAutoFit/>
          </a:bodyPr>
          <a:lstStyle/>
          <a:p>
            <a:pPr defTabSz="986822">
              <a:defRPr/>
            </a:pPr>
            <a:r>
              <a:rPr kumimoji="1" lang="ja-JP" altLang="en-US" sz="3885" b="1" dirty="0">
                <a:solidFill>
                  <a:srgbClr val="FF0000"/>
                </a:solidFill>
                <a:latin typeface="HGP創英角ｺﾞｼｯｸUB" panose="020B0900000000000000" pitchFamily="50" charset="-128"/>
                <a:ea typeface="HGP創英角ｺﾞｼｯｸUB" panose="020B0900000000000000" pitchFamily="50" charset="-128"/>
                <a:cs typeface="源柔ゴシック等幅 Bold" panose="020B0609020203020207" pitchFamily="49" charset="-128"/>
              </a:rPr>
              <a:t>５</a:t>
            </a:r>
            <a:r>
              <a:rPr kumimoji="1" lang="ja-JP" altLang="en-US" sz="2159" b="1" dirty="0">
                <a:solidFill>
                  <a:srgbClr val="FF0000"/>
                </a:solidFill>
                <a:latin typeface="HGP創英角ｺﾞｼｯｸUB" panose="020B0900000000000000" pitchFamily="50" charset="-128"/>
                <a:ea typeface="HGP創英角ｺﾞｼｯｸUB" panose="020B0900000000000000" pitchFamily="50" charset="-128"/>
                <a:cs typeface="源柔ゴシック等幅 Bold" panose="020B0609020203020207" pitchFamily="49" charset="-128"/>
              </a:rPr>
              <a:t>つ </a:t>
            </a:r>
            <a:r>
              <a:rPr kumimoji="1" lang="ja-JP" altLang="en-US" sz="1187" b="1" dirty="0">
                <a:solidFill>
                  <a:prstClr val="black"/>
                </a:solidFill>
                <a:latin typeface="BIZ UDPゴシック" panose="020B0400000000000000" pitchFamily="50" charset="-128"/>
                <a:ea typeface="BIZ UDPゴシック" panose="020B0400000000000000" pitchFamily="50" charset="-128"/>
                <a:cs typeface="源柔ゴシック等幅 Bold" panose="020B0609020203020207" pitchFamily="49" charset="-128"/>
              </a:rPr>
              <a:t>の色で大雨の危険度を</a:t>
            </a:r>
            <a:endParaRPr kumimoji="1" lang="en-US" altLang="ja-JP" sz="1187" b="1" dirty="0">
              <a:solidFill>
                <a:prstClr val="black"/>
              </a:solidFill>
              <a:latin typeface="BIZ UDPゴシック" panose="020B0400000000000000" pitchFamily="50" charset="-128"/>
              <a:ea typeface="BIZ UDPゴシック" panose="020B0400000000000000" pitchFamily="50" charset="-128"/>
              <a:cs typeface="源柔ゴシック等幅 Bold" panose="020B0609020203020207" pitchFamily="49" charset="-128"/>
            </a:endParaRPr>
          </a:p>
          <a:p>
            <a:pPr defTabSz="986822">
              <a:defRPr/>
            </a:pPr>
            <a:r>
              <a:rPr kumimoji="1" lang="ja-JP" altLang="en-US" sz="1187" b="1" dirty="0">
                <a:solidFill>
                  <a:prstClr val="black"/>
                </a:solidFill>
                <a:latin typeface="BIZ UDPゴシック" panose="020B0400000000000000" pitchFamily="50" charset="-128"/>
                <a:ea typeface="BIZ UDPゴシック" panose="020B0400000000000000" pitchFamily="50" charset="-128"/>
                <a:cs typeface="源柔ゴシック等幅 Bold" panose="020B0609020203020207" pitchFamily="49" charset="-128"/>
              </a:rPr>
              <a:t>　　　　　地図に表示するもの</a:t>
            </a:r>
          </a:p>
        </p:txBody>
      </p:sp>
      <p:sp>
        <p:nvSpPr>
          <p:cNvPr id="27" name="正方形/長方形 26">
            <a:extLst>
              <a:ext uri="{FF2B5EF4-FFF2-40B4-BE49-F238E27FC236}">
                <a16:creationId xmlns:a16="http://schemas.microsoft.com/office/drawing/2014/main" id="{48B25A2E-B219-D01A-E305-DE5719BFC933}"/>
              </a:ext>
            </a:extLst>
          </p:cNvPr>
          <p:cNvSpPr/>
          <p:nvPr/>
        </p:nvSpPr>
        <p:spPr>
          <a:xfrm>
            <a:off x="9422499" y="3715626"/>
            <a:ext cx="618006" cy="5825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0" rtlCol="0" anchor="ctr"/>
          <a:lstStyle/>
          <a:p>
            <a:pPr algn="ctr" defTabSz="986822">
              <a:defRPr/>
            </a:pPr>
            <a:r>
              <a:rPr kumimoji="1" lang="ja-JP" altLang="en-US" sz="1990">
                <a:solidFill>
                  <a:prstClr val="white"/>
                </a:solidFill>
                <a:latin typeface="Calibri"/>
                <a:ea typeface="ＭＳ Ｐゴシック" panose="020B0600070205080204" pitchFamily="50" charset="-128"/>
              </a:rPr>
              <a:t>黒</a:t>
            </a:r>
          </a:p>
        </p:txBody>
      </p:sp>
      <p:sp>
        <p:nvSpPr>
          <p:cNvPr id="224" name="正方形/長方形 223">
            <a:extLst>
              <a:ext uri="{FF2B5EF4-FFF2-40B4-BE49-F238E27FC236}">
                <a16:creationId xmlns:a16="http://schemas.microsoft.com/office/drawing/2014/main" id="{3A8BB844-E70D-4D34-206B-79BD32B0D2FC}"/>
              </a:ext>
            </a:extLst>
          </p:cNvPr>
          <p:cNvSpPr/>
          <p:nvPr/>
        </p:nvSpPr>
        <p:spPr>
          <a:xfrm>
            <a:off x="7762168" y="3721919"/>
            <a:ext cx="618006" cy="580532"/>
          </a:xfrm>
          <a:prstGeom prst="rect">
            <a:avLst/>
          </a:prstGeom>
          <a:solidFill>
            <a:srgbClr val="FF2800"/>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0" rtlCol="0" anchor="ctr"/>
          <a:lstStyle/>
          <a:p>
            <a:pPr algn="ctr" defTabSz="986822">
              <a:defRPr/>
            </a:pPr>
            <a:r>
              <a:rPr kumimoji="1" lang="ja-JP" altLang="en-US" sz="1990">
                <a:solidFill>
                  <a:prstClr val="white"/>
                </a:solidFill>
                <a:latin typeface="Calibri"/>
                <a:ea typeface="ＭＳ Ｐゴシック" panose="020B0600070205080204" pitchFamily="50" charset="-128"/>
              </a:rPr>
              <a:t>赤</a:t>
            </a:r>
          </a:p>
        </p:txBody>
      </p:sp>
      <p:sp>
        <p:nvSpPr>
          <p:cNvPr id="228" name="正方形/長方形 227">
            <a:extLst>
              <a:ext uri="{FF2B5EF4-FFF2-40B4-BE49-F238E27FC236}">
                <a16:creationId xmlns:a16="http://schemas.microsoft.com/office/drawing/2014/main" id="{46269F5C-CBF6-C623-AEAB-32B9610C14F1}"/>
              </a:ext>
            </a:extLst>
          </p:cNvPr>
          <p:cNvSpPr/>
          <p:nvPr/>
        </p:nvSpPr>
        <p:spPr>
          <a:xfrm>
            <a:off x="8595010" y="3716628"/>
            <a:ext cx="618006" cy="582697"/>
          </a:xfrm>
          <a:prstGeom prst="rect">
            <a:avLst/>
          </a:prstGeom>
          <a:solidFill>
            <a:srgbClr val="AA00AA"/>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0" rtlCol="0" anchor="ctr"/>
          <a:lstStyle/>
          <a:p>
            <a:pPr algn="ctr" defTabSz="986822">
              <a:defRPr/>
            </a:pPr>
            <a:r>
              <a:rPr kumimoji="1" lang="ja-JP" altLang="en-US" sz="1990">
                <a:solidFill>
                  <a:prstClr val="white"/>
                </a:solidFill>
                <a:latin typeface="Calibri"/>
                <a:ea typeface="ＭＳ Ｐゴシック" panose="020B0600070205080204" pitchFamily="50" charset="-128"/>
              </a:rPr>
              <a:t>紫</a:t>
            </a:r>
          </a:p>
        </p:txBody>
      </p:sp>
      <p:sp>
        <p:nvSpPr>
          <p:cNvPr id="229" name="正方形/長方形 228">
            <a:extLst>
              <a:ext uri="{FF2B5EF4-FFF2-40B4-BE49-F238E27FC236}">
                <a16:creationId xmlns:a16="http://schemas.microsoft.com/office/drawing/2014/main" id="{8671318D-7D0E-6FA1-87B3-1826503FAD5D}"/>
              </a:ext>
            </a:extLst>
          </p:cNvPr>
          <p:cNvSpPr/>
          <p:nvPr/>
        </p:nvSpPr>
        <p:spPr>
          <a:xfrm>
            <a:off x="6934679" y="3716627"/>
            <a:ext cx="618006" cy="580531"/>
          </a:xfrm>
          <a:prstGeom prst="rect">
            <a:avLst/>
          </a:prstGeom>
          <a:solidFill>
            <a:srgbClr val="F2E700"/>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0" rtlCol="0" anchor="ctr"/>
          <a:lstStyle/>
          <a:p>
            <a:pPr algn="ctr" defTabSz="986822">
              <a:defRPr/>
            </a:pPr>
            <a:r>
              <a:rPr kumimoji="1" lang="ja-JP" altLang="en-US" sz="1990">
                <a:solidFill>
                  <a:prstClr val="black">
                    <a:lumMod val="85000"/>
                    <a:lumOff val="15000"/>
                  </a:prstClr>
                </a:solidFill>
                <a:latin typeface="Calibri"/>
                <a:ea typeface="ＭＳ Ｐゴシック" panose="020B0600070205080204" pitchFamily="50" charset="-128"/>
              </a:rPr>
              <a:t>黄</a:t>
            </a:r>
            <a:endParaRPr kumimoji="1" lang="en-US" altLang="ja-JP" sz="1990">
              <a:solidFill>
                <a:prstClr val="black">
                  <a:lumMod val="85000"/>
                  <a:lumOff val="15000"/>
                </a:prstClr>
              </a:solidFill>
              <a:latin typeface="Calibri"/>
              <a:ea typeface="ＭＳ Ｐゴシック" panose="020B0600070205080204" pitchFamily="50" charset="-128"/>
            </a:endParaRPr>
          </a:p>
        </p:txBody>
      </p:sp>
      <p:sp>
        <p:nvSpPr>
          <p:cNvPr id="230" name="正方形/長方形 229">
            <a:extLst>
              <a:ext uri="{FF2B5EF4-FFF2-40B4-BE49-F238E27FC236}">
                <a16:creationId xmlns:a16="http://schemas.microsoft.com/office/drawing/2014/main" id="{8393547C-FBD8-CBFC-79B2-35ED34C74526}"/>
              </a:ext>
            </a:extLst>
          </p:cNvPr>
          <p:cNvSpPr/>
          <p:nvPr/>
        </p:nvSpPr>
        <p:spPr>
          <a:xfrm>
            <a:off x="6101837" y="3713467"/>
            <a:ext cx="618006" cy="5805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0" rtlCol="0" anchor="ctr"/>
          <a:lstStyle/>
          <a:p>
            <a:pPr algn="ctr" defTabSz="986822">
              <a:defRPr/>
            </a:pPr>
            <a:r>
              <a:rPr kumimoji="1" lang="ja-JP" altLang="en-US" sz="1990">
                <a:solidFill>
                  <a:prstClr val="black">
                    <a:lumMod val="85000"/>
                    <a:lumOff val="15000"/>
                  </a:prstClr>
                </a:solidFill>
                <a:latin typeface="Calibri"/>
                <a:ea typeface="ＭＳ Ｐゴシック" panose="020B0600070205080204" pitchFamily="50" charset="-128"/>
              </a:rPr>
              <a:t>白</a:t>
            </a:r>
          </a:p>
        </p:txBody>
      </p:sp>
      <p:sp>
        <p:nvSpPr>
          <p:cNvPr id="247" name="吹き出し: 角を丸めた四角形 246">
            <a:extLst>
              <a:ext uri="{FF2B5EF4-FFF2-40B4-BE49-F238E27FC236}">
                <a16:creationId xmlns:a16="http://schemas.microsoft.com/office/drawing/2014/main" id="{B63668FB-AA92-5012-B34D-52455182935A}"/>
              </a:ext>
            </a:extLst>
          </p:cNvPr>
          <p:cNvSpPr/>
          <p:nvPr/>
        </p:nvSpPr>
        <p:spPr>
          <a:xfrm>
            <a:off x="3433459" y="1798821"/>
            <a:ext cx="983663" cy="450755"/>
          </a:xfrm>
          <a:prstGeom prst="wedgeRoundRectCallout">
            <a:avLst>
              <a:gd name="adj1" fmla="val 70710"/>
              <a:gd name="adj2" fmla="val 38357"/>
              <a:gd name="adj3" fmla="val 16667"/>
            </a:avLst>
          </a:prstGeom>
          <a:solidFill>
            <a:schemeClr val="bg1"/>
          </a:solidFill>
          <a:ln>
            <a:solidFill>
              <a:srgbClr val="9BBB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1990">
              <a:solidFill>
                <a:prstClr val="white"/>
              </a:solidFill>
              <a:latin typeface="Calibri"/>
              <a:ea typeface="ＭＳ Ｐゴシック" panose="020B0600070205080204" pitchFamily="50" charset="-128"/>
            </a:endParaRPr>
          </a:p>
        </p:txBody>
      </p:sp>
      <p:sp>
        <p:nvSpPr>
          <p:cNvPr id="252" name="テキスト ボックス 251">
            <a:extLst>
              <a:ext uri="{FF2B5EF4-FFF2-40B4-BE49-F238E27FC236}">
                <a16:creationId xmlns:a16="http://schemas.microsoft.com/office/drawing/2014/main" id="{9BD61E00-044C-94F7-3BE5-02925FE13654}"/>
              </a:ext>
            </a:extLst>
          </p:cNvPr>
          <p:cNvSpPr txBox="1"/>
          <p:nvPr/>
        </p:nvSpPr>
        <p:spPr>
          <a:xfrm>
            <a:off x="2543685" y="2312617"/>
            <a:ext cx="930732" cy="114968"/>
          </a:xfrm>
          <a:prstGeom prst="rect">
            <a:avLst/>
          </a:prstGeom>
          <a:noFill/>
          <a:ln>
            <a:noFill/>
          </a:ln>
        </p:spPr>
        <p:txBody>
          <a:bodyPr wrap="square">
            <a:spAutoFit/>
          </a:bodyPr>
          <a:lstStyle/>
          <a:p>
            <a:pPr algn="ctr" defTabSz="352476">
              <a:lnSpc>
                <a:spcPts val="100"/>
              </a:lnSpc>
              <a:defRPr/>
            </a:pPr>
            <a:r>
              <a:rPr lang="ja-JP" altLang="en-US" sz="600" b="1" dirty="0">
                <a:solidFill>
                  <a:srgbClr val="9BBB59">
                    <a:lumMod val="50000"/>
                  </a:srgbClr>
                </a:solidFill>
                <a:latin typeface="HG丸ｺﾞｼｯｸM-PRO" panose="020F0600000000000000" pitchFamily="50" charset="-128"/>
                <a:ea typeface="HG丸ｺﾞｼｯｸM-PRO" panose="020F0600000000000000" pitchFamily="50" charset="-128"/>
              </a:rPr>
              <a:t>ここから 見られるよ</a:t>
            </a:r>
            <a:endParaRPr lang="en-US" altLang="ja-JP" sz="600" b="1" dirty="0">
              <a:solidFill>
                <a:srgbClr val="9BBB59">
                  <a:lumMod val="50000"/>
                </a:srgbClr>
              </a:solidFill>
              <a:latin typeface="HG丸ｺﾞｼｯｸM-PRO" panose="020F0600000000000000" pitchFamily="50" charset="-128"/>
              <a:ea typeface="HG丸ｺﾞｼｯｸM-PRO" panose="020F0600000000000000" pitchFamily="50" charset="-128"/>
            </a:endParaRPr>
          </a:p>
        </p:txBody>
      </p:sp>
      <p:pic>
        <p:nvPicPr>
          <p:cNvPr id="253" name="Picture 2">
            <a:extLst>
              <a:ext uri="{FF2B5EF4-FFF2-40B4-BE49-F238E27FC236}">
                <a16:creationId xmlns:a16="http://schemas.microsoft.com/office/drawing/2014/main" id="{DEC5174A-2B0B-3311-2627-2A93230174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6961" y="2051022"/>
            <a:ext cx="947161" cy="899154"/>
          </a:xfrm>
          <a:prstGeom prst="rect">
            <a:avLst/>
          </a:prstGeom>
          <a:noFill/>
          <a:extLst>
            <a:ext uri="{909E8E84-426E-40DD-AFC4-6F175D3DCCD1}">
              <a14:hiddenFill xmlns:a14="http://schemas.microsoft.com/office/drawing/2010/main">
                <a:solidFill>
                  <a:srgbClr val="FFFFFF"/>
                </a:solidFill>
              </a14:hiddenFill>
            </a:ext>
          </a:extLst>
        </p:spPr>
      </p:pic>
      <p:sp>
        <p:nvSpPr>
          <p:cNvPr id="19" name="吹き出し: 角を丸めた四角形 18">
            <a:extLst>
              <a:ext uri="{FF2B5EF4-FFF2-40B4-BE49-F238E27FC236}">
                <a16:creationId xmlns:a16="http://schemas.microsoft.com/office/drawing/2014/main" id="{D51B1EBD-C7AD-44B9-C8F4-67D945E86F01}"/>
              </a:ext>
            </a:extLst>
          </p:cNvPr>
          <p:cNvSpPr/>
          <p:nvPr/>
        </p:nvSpPr>
        <p:spPr>
          <a:xfrm>
            <a:off x="5628104" y="5437714"/>
            <a:ext cx="2145776" cy="509172"/>
          </a:xfrm>
          <a:prstGeom prst="wedgeRoundRectCallout">
            <a:avLst>
              <a:gd name="adj1" fmla="val 67989"/>
              <a:gd name="adj2" fmla="val -31470"/>
              <a:gd name="adj3" fmla="val 16667"/>
            </a:avLst>
          </a:prstGeom>
          <a:solidFill>
            <a:schemeClr val="bg1"/>
          </a:solidFill>
          <a:ln>
            <a:solidFill>
              <a:srgbClr val="9BBB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defRPr/>
            </a:pPr>
            <a:endParaRPr kumimoji="1" lang="ja-JP" altLang="en-US" sz="1990">
              <a:solidFill>
                <a:prstClr val="white"/>
              </a:solidFill>
              <a:latin typeface="Calibri"/>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E9A4CD84-B8F9-F58C-5906-92E2B203115D}"/>
              </a:ext>
            </a:extLst>
          </p:cNvPr>
          <p:cNvSpPr txBox="1"/>
          <p:nvPr/>
        </p:nvSpPr>
        <p:spPr>
          <a:xfrm>
            <a:off x="427789" y="2493767"/>
            <a:ext cx="1747511" cy="116314"/>
          </a:xfrm>
          <a:prstGeom prst="rect">
            <a:avLst/>
          </a:prstGeom>
          <a:noFill/>
        </p:spPr>
        <p:txBody>
          <a:bodyPr wrap="square" lIns="38856" tIns="0" rIns="38856" bIns="0" rtlCol="0">
            <a:spAutoFit/>
          </a:bodyPr>
          <a:lstStyle/>
          <a:p>
            <a:pPr algn="ctr" defTabSz="941948">
              <a:defRPr/>
            </a:pPr>
            <a:r>
              <a:rPr kumimoji="1" lang="ja-JP" altLang="en-US" sz="756"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キキクルの画面</a:t>
            </a:r>
          </a:p>
        </p:txBody>
      </p:sp>
      <p:sp>
        <p:nvSpPr>
          <p:cNvPr id="34" name="テキスト ボックス 33">
            <a:extLst>
              <a:ext uri="{FF2B5EF4-FFF2-40B4-BE49-F238E27FC236}">
                <a16:creationId xmlns:a16="http://schemas.microsoft.com/office/drawing/2014/main" id="{9249996C-4A66-16A8-BF8D-075F89516AE2}"/>
              </a:ext>
            </a:extLst>
          </p:cNvPr>
          <p:cNvSpPr txBox="1"/>
          <p:nvPr/>
        </p:nvSpPr>
        <p:spPr>
          <a:xfrm>
            <a:off x="6275211" y="2427585"/>
            <a:ext cx="3591921" cy="398571"/>
          </a:xfrm>
          <a:prstGeom prst="rect">
            <a:avLst/>
          </a:prstGeom>
          <a:noFill/>
        </p:spPr>
        <p:txBody>
          <a:bodyPr wrap="square" lIns="38856" tIns="0" rIns="38856" bIns="0" rtlCol="0">
            <a:spAutoFit/>
          </a:bodyPr>
          <a:lstStyle/>
          <a:p>
            <a:pPr algn="ctr" defTabSz="941948">
              <a:defRPr/>
            </a:pPr>
            <a:r>
              <a:rPr kumimoji="1" lang="ja-JP" altLang="en-US" sz="2590" b="1" dirty="0">
                <a:solidFill>
                  <a:prstClr val="white"/>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はれるんクイズ！</a:t>
            </a:r>
          </a:p>
        </p:txBody>
      </p:sp>
      <p:sp>
        <p:nvSpPr>
          <p:cNvPr id="59" name="テキスト ボックス 58">
            <a:extLst>
              <a:ext uri="{FF2B5EF4-FFF2-40B4-BE49-F238E27FC236}">
                <a16:creationId xmlns:a16="http://schemas.microsoft.com/office/drawing/2014/main" id="{EA6478D3-7EC2-D7FB-650B-5383A8CD8DEF}"/>
              </a:ext>
            </a:extLst>
          </p:cNvPr>
          <p:cNvSpPr txBox="1"/>
          <p:nvPr/>
        </p:nvSpPr>
        <p:spPr>
          <a:xfrm>
            <a:off x="8744246" y="6268976"/>
            <a:ext cx="2086215" cy="428131"/>
          </a:xfrm>
          <a:prstGeom prst="rect">
            <a:avLst/>
          </a:prstGeom>
          <a:noFill/>
          <a:ln>
            <a:noFill/>
          </a:ln>
        </p:spPr>
        <p:txBody>
          <a:bodyPr wrap="square">
            <a:spAutoFit/>
          </a:bodyPr>
          <a:lstStyle/>
          <a:p>
            <a:pPr algn="ctr" defTabSz="352476">
              <a:lnSpc>
                <a:spcPts val="1403"/>
              </a:lnSpc>
              <a:defRPr/>
            </a:pPr>
            <a:r>
              <a:rPr lang="ja-JP" altLang="en-US" sz="1000" b="1" dirty="0">
                <a:solidFill>
                  <a:prstClr val="black"/>
                </a:solidFill>
                <a:latin typeface="HG丸ｺﾞｼｯｸM-PRO" panose="020F0600000000000000" pitchFamily="50" charset="-128"/>
                <a:ea typeface="HG丸ｺﾞｼｯｸM-PRO" panose="020F0600000000000000" pitchFamily="50" charset="-128"/>
              </a:rPr>
              <a:t>気象庁マスコットキャラクター</a:t>
            </a:r>
            <a:endParaRPr lang="en-US" altLang="ja-JP" sz="1000" b="1" dirty="0">
              <a:solidFill>
                <a:prstClr val="black"/>
              </a:solidFill>
              <a:latin typeface="HG丸ｺﾞｼｯｸM-PRO" panose="020F0600000000000000" pitchFamily="50" charset="-128"/>
              <a:ea typeface="HG丸ｺﾞｼｯｸM-PRO" panose="020F0600000000000000" pitchFamily="50" charset="-128"/>
            </a:endParaRPr>
          </a:p>
          <a:p>
            <a:pPr algn="ctr" defTabSz="352476">
              <a:lnSpc>
                <a:spcPts val="1403"/>
              </a:lnSpc>
              <a:defRPr/>
            </a:pPr>
            <a:r>
              <a:rPr lang="ja-JP" altLang="en-US" sz="1000" b="1" dirty="0">
                <a:solidFill>
                  <a:prstClr val="black"/>
                </a:solidFill>
                <a:latin typeface="HG丸ｺﾞｼｯｸM-PRO" panose="020F0600000000000000" pitchFamily="50" charset="-128"/>
                <a:ea typeface="HG丸ｺﾞｼｯｸM-PRO" panose="020F0600000000000000" pitchFamily="50" charset="-128"/>
              </a:rPr>
              <a:t>はれるん</a:t>
            </a:r>
            <a:endParaRPr lang="en-US" altLang="ja-JP" sz="1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00" name="正方形/長方形 99">
            <a:extLst>
              <a:ext uri="{FF2B5EF4-FFF2-40B4-BE49-F238E27FC236}">
                <a16:creationId xmlns:a16="http://schemas.microsoft.com/office/drawing/2014/main" id="{62EF2C74-0D4D-01AE-B010-1064300F9ED7}"/>
              </a:ext>
            </a:extLst>
          </p:cNvPr>
          <p:cNvSpPr/>
          <p:nvPr/>
        </p:nvSpPr>
        <p:spPr>
          <a:xfrm>
            <a:off x="2764726" y="6309281"/>
            <a:ext cx="1374711" cy="241733"/>
          </a:xfrm>
          <a:prstGeom prst="rect">
            <a:avLst/>
          </a:prstGeom>
        </p:spPr>
        <p:txBody>
          <a:bodyPr wrap="square">
            <a:spAutoFit/>
          </a:bodyPr>
          <a:lstStyle/>
          <a:p>
            <a:pPr algn="ctr" defTabSz="986822">
              <a:defRPr/>
            </a:pPr>
            <a:r>
              <a:rPr kumimoji="1" lang="ja-JP" altLang="en-US" sz="971">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気象庁ホームページ</a:t>
            </a:r>
            <a:endParaRPr kumimoji="1" lang="en-US" altLang="ja-JP" sz="971">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2050" name="Picture 2" descr="気象庁マスコットキャラクター はれるん | 気象庁">
            <a:extLst>
              <a:ext uri="{FF2B5EF4-FFF2-40B4-BE49-F238E27FC236}">
                <a16:creationId xmlns:a16="http://schemas.microsoft.com/office/drawing/2014/main" id="{B8DE81EB-E57A-E452-161B-5A23E7C169F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51720" y="6240070"/>
            <a:ext cx="1040929" cy="1040929"/>
          </a:xfrm>
          <a:prstGeom prst="rect">
            <a:avLst/>
          </a:prstGeom>
          <a:noFill/>
          <a:extLst>
            <a:ext uri="{909E8E84-426E-40DD-AFC4-6F175D3DCCD1}">
              <a14:hiddenFill xmlns:a14="http://schemas.microsoft.com/office/drawing/2010/main">
                <a:solidFill>
                  <a:srgbClr val="FFFFFF"/>
                </a:solidFill>
              </a14:hiddenFill>
            </a:ext>
          </a:extLst>
        </p:spPr>
      </p:pic>
      <p:sp>
        <p:nvSpPr>
          <p:cNvPr id="101" name="吹き出し: 円形 100">
            <a:extLst>
              <a:ext uri="{FF2B5EF4-FFF2-40B4-BE49-F238E27FC236}">
                <a16:creationId xmlns:a16="http://schemas.microsoft.com/office/drawing/2014/main" id="{FEDA1E14-E346-8773-630D-4A194589768A}"/>
              </a:ext>
            </a:extLst>
          </p:cNvPr>
          <p:cNvSpPr/>
          <p:nvPr/>
        </p:nvSpPr>
        <p:spPr>
          <a:xfrm>
            <a:off x="3894640" y="5811999"/>
            <a:ext cx="842559" cy="489051"/>
          </a:xfrm>
          <a:prstGeom prst="wedgeEllipseCallout">
            <a:avLst>
              <a:gd name="adj1" fmla="val 37458"/>
              <a:gd name="adj2" fmla="val 61197"/>
            </a:avLst>
          </a:prstGeom>
          <a:solidFill>
            <a:srgbClr val="7793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endParaRPr kumimoji="1" lang="ja-JP" altLang="en-US" sz="1990">
              <a:solidFill>
                <a:prstClr val="white"/>
              </a:solidFill>
              <a:latin typeface="Calibri"/>
              <a:ea typeface="ＭＳ Ｐゴシック" panose="020B0600070205080204" pitchFamily="50" charset="-128"/>
            </a:endParaRPr>
          </a:p>
        </p:txBody>
      </p:sp>
      <p:sp>
        <p:nvSpPr>
          <p:cNvPr id="104" name="テキスト ボックス 103">
            <a:extLst>
              <a:ext uri="{FF2B5EF4-FFF2-40B4-BE49-F238E27FC236}">
                <a16:creationId xmlns:a16="http://schemas.microsoft.com/office/drawing/2014/main" id="{98F71520-941F-A28A-4990-C869FFD8F2BE}"/>
              </a:ext>
            </a:extLst>
          </p:cNvPr>
          <p:cNvSpPr txBox="1"/>
          <p:nvPr/>
        </p:nvSpPr>
        <p:spPr>
          <a:xfrm>
            <a:off x="3914166" y="5946886"/>
            <a:ext cx="846588" cy="199285"/>
          </a:xfrm>
          <a:prstGeom prst="rect">
            <a:avLst/>
          </a:prstGeom>
          <a:noFill/>
        </p:spPr>
        <p:txBody>
          <a:bodyPr wrap="square" lIns="38856" tIns="0" rIns="38856" bIns="0" rtlCol="0">
            <a:spAutoFit/>
          </a:bodyPr>
          <a:lstStyle/>
          <a:p>
            <a:pPr defTabSz="941948">
              <a:defRPr/>
            </a:pPr>
            <a:r>
              <a:rPr kumimoji="1" lang="ja-JP" altLang="en-US" sz="1295" b="1">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ここ重要</a:t>
            </a:r>
          </a:p>
        </p:txBody>
      </p:sp>
      <p:sp>
        <p:nvSpPr>
          <p:cNvPr id="2" name="四角形: 角を丸くする 1">
            <a:extLst>
              <a:ext uri="{FF2B5EF4-FFF2-40B4-BE49-F238E27FC236}">
                <a16:creationId xmlns:a16="http://schemas.microsoft.com/office/drawing/2014/main" id="{08ABA134-4482-1DFE-507E-10172D922734}"/>
              </a:ext>
            </a:extLst>
          </p:cNvPr>
          <p:cNvSpPr/>
          <p:nvPr/>
        </p:nvSpPr>
        <p:spPr>
          <a:xfrm>
            <a:off x="215770" y="427567"/>
            <a:ext cx="2566033" cy="472431"/>
          </a:xfrm>
          <a:prstGeom prst="roundRect">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endParaRPr kumimoji="1" lang="ja-JP" altLang="en-US" sz="1990">
              <a:solidFill>
                <a:prstClr val="white"/>
              </a:solidFill>
              <a:latin typeface="Calibri"/>
              <a:ea typeface="ＭＳ Ｐゴシック" panose="020B0600070205080204" pitchFamily="50" charset="-128"/>
            </a:endParaRPr>
          </a:p>
        </p:txBody>
      </p:sp>
      <p:sp>
        <p:nvSpPr>
          <p:cNvPr id="18" name="正方形/長方形 17">
            <a:extLst>
              <a:ext uri="{FF2B5EF4-FFF2-40B4-BE49-F238E27FC236}">
                <a16:creationId xmlns:a16="http://schemas.microsoft.com/office/drawing/2014/main" id="{E5B9B3E6-9074-0135-8273-A9ED3D0D0957}"/>
              </a:ext>
            </a:extLst>
          </p:cNvPr>
          <p:cNvSpPr/>
          <p:nvPr/>
        </p:nvSpPr>
        <p:spPr>
          <a:xfrm>
            <a:off x="188345" y="486177"/>
            <a:ext cx="2564628" cy="349892"/>
          </a:xfrm>
          <a:prstGeom prst="rect">
            <a:avLst/>
          </a:prstGeom>
          <a:noFill/>
          <a:ln>
            <a:noFill/>
          </a:ln>
          <a:effectLst/>
        </p:spPr>
        <p:style>
          <a:lnRef idx="2">
            <a:schemeClr val="accent1">
              <a:shade val="50000"/>
            </a:schemeClr>
          </a:lnRef>
          <a:fillRef idx="1001">
            <a:schemeClr val="lt1"/>
          </a:fillRef>
          <a:effectRef idx="0">
            <a:schemeClr val="accent1"/>
          </a:effectRef>
          <a:fontRef idx="minor">
            <a:schemeClr val="lt1"/>
          </a:fontRef>
        </p:style>
        <p:txBody>
          <a:bodyPr rtlCol="0" anchor="ctr">
            <a:scene3d>
              <a:camera prst="orthographicFront"/>
              <a:lightRig rig="glow" dir="tl">
                <a:rot lat="0" lon="0" rev="5400000"/>
              </a:lightRig>
            </a:scene3d>
            <a:sp3d contourW="12700" prstMaterial="matte">
              <a:contourClr>
                <a:schemeClr val="accent6">
                  <a:shade val="73000"/>
                </a:schemeClr>
              </a:contourClr>
            </a:sp3d>
          </a:bodyPr>
          <a:lstStyle/>
          <a:p>
            <a:pPr algn="ctr" defTabSz="986822">
              <a:defRPr/>
            </a:pPr>
            <a:r>
              <a:rPr kumimoji="1" lang="ja-JP" altLang="en-US" sz="1727" b="1" dirty="0">
                <a:ln w="1143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キキクルをみよう</a:t>
            </a:r>
            <a:r>
              <a:rPr kumimoji="1" lang="en-US" altLang="ja-JP" sz="1727" b="1" dirty="0">
                <a:ln w="1143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41" name="テキスト ボックス 40">
            <a:extLst>
              <a:ext uri="{FF2B5EF4-FFF2-40B4-BE49-F238E27FC236}">
                <a16:creationId xmlns:a16="http://schemas.microsoft.com/office/drawing/2014/main" id="{1B67B7F9-4393-7ACA-4F40-E2837FCCCAC4}"/>
              </a:ext>
            </a:extLst>
          </p:cNvPr>
          <p:cNvSpPr txBox="1"/>
          <p:nvPr/>
        </p:nvSpPr>
        <p:spPr>
          <a:xfrm>
            <a:off x="1481918" y="3386363"/>
            <a:ext cx="1821868" cy="132793"/>
          </a:xfrm>
          <a:prstGeom prst="rect">
            <a:avLst/>
          </a:prstGeom>
          <a:noFill/>
        </p:spPr>
        <p:txBody>
          <a:bodyPr wrap="square" lIns="38856" tIns="0" rIns="38856" bIns="0" rtlCol="0">
            <a:spAutoFit/>
          </a:bodyPr>
          <a:lstStyle/>
          <a:p>
            <a:pPr defTabSz="941948">
              <a:defRPr/>
            </a:pPr>
            <a:r>
              <a:rPr kumimoji="1" lang="ja-JP" altLang="en-US" sz="863"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警戒　　  ・・・・ レベル３</a:t>
            </a:r>
          </a:p>
        </p:txBody>
      </p:sp>
      <p:sp>
        <p:nvSpPr>
          <p:cNvPr id="43" name="テキスト ボックス 42">
            <a:extLst>
              <a:ext uri="{FF2B5EF4-FFF2-40B4-BE49-F238E27FC236}">
                <a16:creationId xmlns:a16="http://schemas.microsoft.com/office/drawing/2014/main" id="{B63F89C1-9542-97FE-987A-3B4944C0C2E6}"/>
              </a:ext>
            </a:extLst>
          </p:cNvPr>
          <p:cNvSpPr txBox="1"/>
          <p:nvPr/>
        </p:nvSpPr>
        <p:spPr>
          <a:xfrm>
            <a:off x="1478715" y="3026979"/>
            <a:ext cx="2788608" cy="179408"/>
          </a:xfrm>
          <a:prstGeom prst="rect">
            <a:avLst/>
          </a:prstGeom>
          <a:noFill/>
        </p:spPr>
        <p:txBody>
          <a:bodyPr wrap="square" lIns="38856" tIns="0" rIns="38856" bIns="0" rtlCol="0">
            <a:spAutoFit/>
          </a:bodyPr>
          <a:lstStyle/>
          <a:p>
            <a:pPr defTabSz="941948">
              <a:lnSpc>
                <a:spcPts val="1710"/>
              </a:lnSpc>
              <a:defRPr/>
            </a:pPr>
            <a:r>
              <a:rPr kumimoji="1" lang="ja-JP" altLang="en-US" sz="863"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危険</a:t>
            </a:r>
            <a:r>
              <a:rPr kumimoji="1" lang="en-US" altLang="ja-JP" sz="863"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  </a:t>
            </a:r>
            <a:r>
              <a:rPr kumimoji="1" lang="ja-JP" altLang="en-US" sz="863"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    ・・・・ レベル４</a:t>
            </a:r>
            <a:endParaRPr kumimoji="1" lang="en-US" altLang="ja-JP" sz="863"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grpSp>
        <p:nvGrpSpPr>
          <p:cNvPr id="21" name="グループ化 20">
            <a:extLst>
              <a:ext uri="{FF2B5EF4-FFF2-40B4-BE49-F238E27FC236}">
                <a16:creationId xmlns:a16="http://schemas.microsoft.com/office/drawing/2014/main" id="{1DF23844-CDE3-69AB-A2AD-12B29A70F72C}"/>
              </a:ext>
            </a:extLst>
          </p:cNvPr>
          <p:cNvGrpSpPr/>
          <p:nvPr/>
        </p:nvGrpSpPr>
        <p:grpSpPr>
          <a:xfrm>
            <a:off x="1061188" y="2752749"/>
            <a:ext cx="358845" cy="1360206"/>
            <a:chOff x="661659" y="1153398"/>
            <a:chExt cx="189907" cy="749394"/>
          </a:xfrm>
        </p:grpSpPr>
        <p:sp>
          <p:nvSpPr>
            <p:cNvPr id="45" name="正方形/長方形 44">
              <a:extLst>
                <a:ext uri="{FF2B5EF4-FFF2-40B4-BE49-F238E27FC236}">
                  <a16:creationId xmlns:a16="http://schemas.microsoft.com/office/drawing/2014/main" id="{A0E9EF09-1F1C-086C-E41D-B7250E304B59}"/>
                </a:ext>
              </a:extLst>
            </p:cNvPr>
            <p:cNvSpPr/>
            <p:nvPr/>
          </p:nvSpPr>
          <p:spPr>
            <a:xfrm>
              <a:off x="663434" y="1153398"/>
              <a:ext cx="188132" cy="100215"/>
            </a:xfrm>
            <a:prstGeom prst="rect">
              <a:avLst/>
            </a:prstGeom>
            <a:solidFill>
              <a:srgbClr val="0C000C"/>
            </a:solidFill>
            <a:ln>
              <a:noFill/>
            </a:ln>
          </p:spPr>
          <p:style>
            <a:lnRef idx="2">
              <a:schemeClr val="accent1">
                <a:shade val="50000"/>
              </a:schemeClr>
            </a:lnRef>
            <a:fillRef idx="1">
              <a:schemeClr val="accent1"/>
            </a:fillRef>
            <a:effectRef idx="0">
              <a:schemeClr val="accent1"/>
            </a:effectRef>
            <a:fontRef idx="minor">
              <a:schemeClr val="lt1"/>
            </a:fontRef>
          </p:style>
          <p:txBody>
            <a:bodyPr lIns="86858" tIns="43428" rIns="86858" bIns="43428" rtlCol="0" anchor="ctr"/>
            <a:lstStyle/>
            <a:p>
              <a:pPr algn="ctr" defTabSz="941948">
                <a:defRPr/>
              </a:pPr>
              <a:endParaRPr kumimoji="1" lang="ja-JP" altLang="en-US" sz="1990">
                <a:solidFill>
                  <a:prstClr val="white"/>
                </a:solidFill>
                <a:latin typeface="HG丸ｺﾞｼｯｸM-PRO" panose="020F0600000000000000" pitchFamily="50" charset="-128"/>
                <a:ea typeface="HG丸ｺﾞｼｯｸM-PRO" panose="020F0600000000000000" pitchFamily="50" charset="-128"/>
              </a:endParaRPr>
            </a:p>
          </p:txBody>
        </p:sp>
        <p:sp>
          <p:nvSpPr>
            <p:cNvPr id="46" name="正方形/長方形 45">
              <a:extLst>
                <a:ext uri="{FF2B5EF4-FFF2-40B4-BE49-F238E27FC236}">
                  <a16:creationId xmlns:a16="http://schemas.microsoft.com/office/drawing/2014/main" id="{53AE7765-D1F6-DF33-31C2-7F8C7DD10DCA}"/>
                </a:ext>
              </a:extLst>
            </p:cNvPr>
            <p:cNvSpPr/>
            <p:nvPr/>
          </p:nvSpPr>
          <p:spPr>
            <a:xfrm>
              <a:off x="663434" y="1326092"/>
              <a:ext cx="188132" cy="100215"/>
            </a:xfrm>
            <a:prstGeom prst="rect">
              <a:avLst/>
            </a:prstGeom>
            <a:solidFill>
              <a:srgbClr val="AA00AA"/>
            </a:solidFill>
            <a:ln>
              <a:noFill/>
            </a:ln>
          </p:spPr>
          <p:style>
            <a:lnRef idx="2">
              <a:schemeClr val="accent1">
                <a:shade val="50000"/>
              </a:schemeClr>
            </a:lnRef>
            <a:fillRef idx="1">
              <a:schemeClr val="accent1"/>
            </a:fillRef>
            <a:effectRef idx="0">
              <a:schemeClr val="accent1"/>
            </a:effectRef>
            <a:fontRef idx="minor">
              <a:schemeClr val="lt1"/>
            </a:fontRef>
          </p:style>
          <p:txBody>
            <a:bodyPr lIns="86858" tIns="43428" rIns="86858" bIns="43428" rtlCol="0" anchor="ctr"/>
            <a:lstStyle/>
            <a:p>
              <a:pPr algn="ctr" defTabSz="941948">
                <a:defRPr/>
              </a:pPr>
              <a:endParaRPr kumimoji="1" lang="ja-JP" altLang="en-US" sz="1990" dirty="0">
                <a:solidFill>
                  <a:prstClr val="white"/>
                </a:solidFill>
                <a:latin typeface="HG丸ｺﾞｼｯｸM-PRO" panose="020F0600000000000000" pitchFamily="50" charset="-128"/>
                <a:ea typeface="HG丸ｺﾞｼｯｸM-PRO" panose="020F0600000000000000" pitchFamily="50" charset="-128"/>
              </a:endParaRPr>
            </a:p>
          </p:txBody>
        </p:sp>
        <p:sp>
          <p:nvSpPr>
            <p:cNvPr id="47" name="正方形/長方形 46">
              <a:extLst>
                <a:ext uri="{FF2B5EF4-FFF2-40B4-BE49-F238E27FC236}">
                  <a16:creationId xmlns:a16="http://schemas.microsoft.com/office/drawing/2014/main" id="{2E7E762C-BBC4-BBD6-F67D-2D83013D433F}"/>
                </a:ext>
              </a:extLst>
            </p:cNvPr>
            <p:cNvSpPr/>
            <p:nvPr/>
          </p:nvSpPr>
          <p:spPr>
            <a:xfrm>
              <a:off x="661659" y="1485279"/>
              <a:ext cx="188132" cy="100215"/>
            </a:xfrm>
            <a:prstGeom prst="rect">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lIns="86858" tIns="43428" rIns="86858" bIns="43428" rtlCol="0" anchor="ctr"/>
            <a:lstStyle/>
            <a:p>
              <a:pPr algn="ctr" defTabSz="941948">
                <a:defRPr/>
              </a:pPr>
              <a:endParaRPr kumimoji="1" lang="ja-JP" altLang="en-US" sz="1990">
                <a:solidFill>
                  <a:prstClr val="white"/>
                </a:solidFill>
                <a:latin typeface="HG丸ｺﾞｼｯｸM-PRO" panose="020F0600000000000000" pitchFamily="50" charset="-128"/>
                <a:ea typeface="HG丸ｺﾞｼｯｸM-PRO" panose="020F0600000000000000" pitchFamily="50" charset="-128"/>
              </a:endParaRPr>
            </a:p>
          </p:txBody>
        </p:sp>
        <p:sp>
          <p:nvSpPr>
            <p:cNvPr id="48" name="正方形/長方形 47">
              <a:extLst>
                <a:ext uri="{FF2B5EF4-FFF2-40B4-BE49-F238E27FC236}">
                  <a16:creationId xmlns:a16="http://schemas.microsoft.com/office/drawing/2014/main" id="{A16FBA8F-C9E4-DB50-17D2-A477A606CD51}"/>
                </a:ext>
              </a:extLst>
            </p:cNvPr>
            <p:cNvSpPr/>
            <p:nvPr/>
          </p:nvSpPr>
          <p:spPr>
            <a:xfrm>
              <a:off x="662118" y="1639926"/>
              <a:ext cx="188132" cy="100215"/>
            </a:xfrm>
            <a:prstGeom prst="rect">
              <a:avLst/>
            </a:prstGeom>
            <a:solidFill>
              <a:srgbClr val="F2E700"/>
            </a:solidFill>
            <a:ln>
              <a:noFill/>
            </a:ln>
          </p:spPr>
          <p:style>
            <a:lnRef idx="2">
              <a:schemeClr val="accent1">
                <a:shade val="50000"/>
              </a:schemeClr>
            </a:lnRef>
            <a:fillRef idx="1">
              <a:schemeClr val="accent1"/>
            </a:fillRef>
            <a:effectRef idx="0">
              <a:schemeClr val="accent1"/>
            </a:effectRef>
            <a:fontRef idx="minor">
              <a:schemeClr val="lt1"/>
            </a:fontRef>
          </p:style>
          <p:txBody>
            <a:bodyPr lIns="86858" tIns="43428" rIns="86858" bIns="43428" rtlCol="0" anchor="ctr"/>
            <a:lstStyle/>
            <a:p>
              <a:pPr algn="ctr" defTabSz="941948">
                <a:defRPr/>
              </a:pPr>
              <a:endParaRPr kumimoji="1" lang="ja-JP" altLang="en-US" sz="1990">
                <a:solidFill>
                  <a:prstClr val="white"/>
                </a:solidFill>
                <a:latin typeface="HG丸ｺﾞｼｯｸM-PRO" panose="020F0600000000000000" pitchFamily="50" charset="-128"/>
                <a:ea typeface="HG丸ｺﾞｼｯｸM-PRO" panose="020F0600000000000000" pitchFamily="50" charset="-128"/>
              </a:endParaRPr>
            </a:p>
          </p:txBody>
        </p:sp>
        <p:sp>
          <p:nvSpPr>
            <p:cNvPr id="49" name="正方形/長方形 48">
              <a:extLst>
                <a:ext uri="{FF2B5EF4-FFF2-40B4-BE49-F238E27FC236}">
                  <a16:creationId xmlns:a16="http://schemas.microsoft.com/office/drawing/2014/main" id="{322CDD03-5859-235D-9EC0-92F7DE03332F}"/>
                </a:ext>
              </a:extLst>
            </p:cNvPr>
            <p:cNvSpPr/>
            <p:nvPr/>
          </p:nvSpPr>
          <p:spPr>
            <a:xfrm>
              <a:off x="661659" y="1802577"/>
              <a:ext cx="188132" cy="10021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858" tIns="43428" rIns="86858" bIns="43428" rtlCol="0" anchor="ctr"/>
            <a:lstStyle/>
            <a:p>
              <a:pPr algn="ctr" defTabSz="941948">
                <a:defRPr/>
              </a:pPr>
              <a:endParaRPr kumimoji="1" lang="ja-JP" altLang="en-US" sz="1990">
                <a:solidFill>
                  <a:prstClr val="white"/>
                </a:solidFill>
                <a:latin typeface="HG丸ｺﾞｼｯｸM-PRO" panose="020F0600000000000000" pitchFamily="50" charset="-128"/>
                <a:ea typeface="HG丸ｺﾞｼｯｸM-PRO" panose="020F0600000000000000" pitchFamily="50" charset="-128"/>
              </a:endParaRPr>
            </a:p>
          </p:txBody>
        </p:sp>
      </p:grpSp>
      <p:sp>
        <p:nvSpPr>
          <p:cNvPr id="62" name="テキスト ボックス 61">
            <a:extLst>
              <a:ext uri="{FF2B5EF4-FFF2-40B4-BE49-F238E27FC236}">
                <a16:creationId xmlns:a16="http://schemas.microsoft.com/office/drawing/2014/main" id="{002B921E-9875-FD4D-33A1-5DF39D7F41C9}"/>
              </a:ext>
            </a:extLst>
          </p:cNvPr>
          <p:cNvSpPr txBox="1"/>
          <p:nvPr/>
        </p:nvSpPr>
        <p:spPr>
          <a:xfrm>
            <a:off x="1443261" y="2745232"/>
            <a:ext cx="3093566" cy="179408"/>
          </a:xfrm>
          <a:prstGeom prst="rect">
            <a:avLst/>
          </a:prstGeom>
          <a:noFill/>
        </p:spPr>
        <p:txBody>
          <a:bodyPr wrap="square" lIns="38856" tIns="0" rIns="38856" bIns="0" rtlCol="0">
            <a:spAutoFit/>
          </a:bodyPr>
          <a:lstStyle/>
          <a:p>
            <a:pPr defTabSz="941948">
              <a:lnSpc>
                <a:spcPts val="1710"/>
              </a:lnSpc>
              <a:defRPr/>
            </a:pPr>
            <a:r>
              <a:rPr kumimoji="1" lang="ja-JP" altLang="en-US" sz="863"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災害切迫 ・・・・ レベル５</a:t>
            </a:r>
          </a:p>
        </p:txBody>
      </p:sp>
      <p:sp>
        <p:nvSpPr>
          <p:cNvPr id="86" name="テキスト ボックス 85">
            <a:extLst>
              <a:ext uri="{FF2B5EF4-FFF2-40B4-BE49-F238E27FC236}">
                <a16:creationId xmlns:a16="http://schemas.microsoft.com/office/drawing/2014/main" id="{9AAB28F6-B020-35A9-6238-E2105AF55D2B}"/>
              </a:ext>
            </a:extLst>
          </p:cNvPr>
          <p:cNvSpPr txBox="1"/>
          <p:nvPr/>
        </p:nvSpPr>
        <p:spPr>
          <a:xfrm>
            <a:off x="1545165" y="3020569"/>
            <a:ext cx="185948" cy="66493"/>
          </a:xfrm>
          <a:prstGeom prst="rect">
            <a:avLst/>
          </a:prstGeom>
          <a:noFill/>
        </p:spPr>
        <p:txBody>
          <a:bodyPr vert="horz" wrap="none" lIns="0" tIns="0" rIns="0" bIns="0" rtlCol="0" anchor="ctr" anchorCtr="1">
            <a:spAutoFit/>
          </a:bodyPr>
          <a:lstStyle/>
          <a:p>
            <a:pPr algn="ctr" defTabSz="986822">
              <a:defRPr/>
            </a:pPr>
            <a:r>
              <a:rPr kumimoji="1" lang="ja-JP" altLang="en-US" sz="432" dirty="0">
                <a:solidFill>
                  <a:prstClr val="black">
                    <a:lumMod val="75000"/>
                    <a:lumOff val="25000"/>
                  </a:prstClr>
                </a:solidFill>
                <a:latin typeface="HG丸ｺﾞｼｯｸM-PRO" panose="020F0600000000000000" pitchFamily="50" charset="-128"/>
                <a:ea typeface="HG丸ｺﾞｼｯｸM-PRO" panose="020F0600000000000000" pitchFamily="50" charset="-128"/>
              </a:rPr>
              <a:t>き けん</a:t>
            </a:r>
            <a:endParaRPr kumimoji="1" lang="en-US" altLang="ja-JP" sz="432" dirty="0">
              <a:solidFill>
                <a:prstClr val="black">
                  <a:lumMod val="75000"/>
                  <a:lumOff val="25000"/>
                </a:prstClr>
              </a:solidFill>
              <a:latin typeface="HG丸ｺﾞｼｯｸM-PRO" panose="020F0600000000000000" pitchFamily="50" charset="-128"/>
              <a:ea typeface="HG丸ｺﾞｼｯｸM-PRO" panose="020F0600000000000000" pitchFamily="50" charset="-128"/>
            </a:endParaRPr>
          </a:p>
        </p:txBody>
      </p:sp>
      <p:pic>
        <p:nvPicPr>
          <p:cNvPr id="90" name="図 89">
            <a:extLst>
              <a:ext uri="{FF2B5EF4-FFF2-40B4-BE49-F238E27FC236}">
                <a16:creationId xmlns:a16="http://schemas.microsoft.com/office/drawing/2014/main" id="{F6611E6B-A164-B0A1-3752-4E9378EE8FD4}"/>
              </a:ext>
            </a:extLst>
          </p:cNvPr>
          <p:cNvPicPr>
            <a:picLocks noChangeAspect="1"/>
          </p:cNvPicPr>
          <p:nvPr/>
        </p:nvPicPr>
        <p:blipFill>
          <a:blip r:embed="rId10"/>
          <a:stretch>
            <a:fillRect/>
          </a:stretch>
        </p:blipFill>
        <p:spPr>
          <a:xfrm>
            <a:off x="473654" y="2610081"/>
            <a:ext cx="576938" cy="1595982"/>
          </a:xfrm>
          <a:prstGeom prst="rect">
            <a:avLst/>
          </a:prstGeom>
        </p:spPr>
      </p:pic>
      <p:cxnSp>
        <p:nvCxnSpPr>
          <p:cNvPr id="191" name="直線矢印コネクタ 190">
            <a:extLst>
              <a:ext uri="{FF2B5EF4-FFF2-40B4-BE49-F238E27FC236}">
                <a16:creationId xmlns:a16="http://schemas.microsoft.com/office/drawing/2014/main" id="{199524FC-3E21-1A57-E7CC-1DD5C5EC05C9}"/>
              </a:ext>
            </a:extLst>
          </p:cNvPr>
          <p:cNvCxnSpPr>
            <a:cxnSpLocks/>
          </p:cNvCxnSpPr>
          <p:nvPr/>
        </p:nvCxnSpPr>
        <p:spPr>
          <a:xfrm flipV="1">
            <a:off x="280324" y="2662610"/>
            <a:ext cx="0" cy="1457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DD37A170-3A0F-70B6-1F9A-62D48B970820}"/>
              </a:ext>
            </a:extLst>
          </p:cNvPr>
          <p:cNvSpPr txBox="1"/>
          <p:nvPr/>
        </p:nvSpPr>
        <p:spPr>
          <a:xfrm>
            <a:off x="1478715" y="3671382"/>
            <a:ext cx="2189020" cy="132793"/>
          </a:xfrm>
          <a:prstGeom prst="rect">
            <a:avLst/>
          </a:prstGeom>
          <a:noFill/>
        </p:spPr>
        <p:txBody>
          <a:bodyPr wrap="square" lIns="38856" tIns="0" rIns="38856" bIns="0" rtlCol="0">
            <a:spAutoFit/>
          </a:bodyPr>
          <a:lstStyle/>
          <a:p>
            <a:pPr defTabSz="941948">
              <a:defRPr/>
            </a:pPr>
            <a:r>
              <a:rPr kumimoji="1" lang="ja-JP" altLang="en-US" sz="863"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注意　　  ・・・・ レベル２</a:t>
            </a:r>
          </a:p>
        </p:txBody>
      </p:sp>
      <p:sp>
        <p:nvSpPr>
          <p:cNvPr id="3" name="四角形: 角を丸くする 2">
            <a:extLst>
              <a:ext uri="{FF2B5EF4-FFF2-40B4-BE49-F238E27FC236}">
                <a16:creationId xmlns:a16="http://schemas.microsoft.com/office/drawing/2014/main" id="{E87661D0-1A1C-0833-1E10-622C6A9A18AF}"/>
              </a:ext>
            </a:extLst>
          </p:cNvPr>
          <p:cNvSpPr/>
          <p:nvPr/>
        </p:nvSpPr>
        <p:spPr>
          <a:xfrm>
            <a:off x="468548" y="4388247"/>
            <a:ext cx="4371371" cy="545305"/>
          </a:xfrm>
          <a:prstGeom prst="round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r>
              <a:rPr kumimoji="1" lang="ja-JP" altLang="en-US" sz="1511" b="1" dirty="0">
                <a:solidFill>
                  <a:prstClr val="white"/>
                </a:solidFill>
                <a:latin typeface="BIZ UDPゴシック" panose="020B0400000000000000" pitchFamily="50" charset="-128"/>
                <a:ea typeface="BIZ UDPゴシック" panose="020B0400000000000000" pitchFamily="50" charset="-128"/>
              </a:rPr>
              <a:t>大切なお知らせ</a:t>
            </a:r>
            <a:endParaRPr kumimoji="1" lang="en-US" altLang="ja-JP" sz="1511" b="1" dirty="0">
              <a:solidFill>
                <a:prstClr val="white"/>
              </a:solidFill>
              <a:latin typeface="BIZ UDPゴシック" panose="020B0400000000000000" pitchFamily="50" charset="-128"/>
              <a:ea typeface="BIZ UDPゴシック" panose="020B0400000000000000" pitchFamily="50" charset="-128"/>
            </a:endParaRPr>
          </a:p>
          <a:p>
            <a:pPr algn="ctr" defTabSz="986822">
              <a:spcBef>
                <a:spcPts val="324"/>
              </a:spcBef>
            </a:pPr>
            <a:r>
              <a:rPr kumimoji="1" lang="en-US" altLang="ja-JP" sz="1187" b="1" dirty="0">
                <a:solidFill>
                  <a:prstClr val="white"/>
                </a:solidFill>
                <a:latin typeface="BIZ UDPゴシック" panose="020B0400000000000000" pitchFamily="50" charset="-128"/>
                <a:ea typeface="BIZ UDPゴシック" panose="020B0400000000000000" pitchFamily="50" charset="-128"/>
              </a:rPr>
              <a:t>-</a:t>
            </a:r>
            <a:r>
              <a:rPr kumimoji="1" lang="ja-JP" altLang="en-US" sz="1187" b="1" dirty="0">
                <a:solidFill>
                  <a:prstClr val="white"/>
                </a:solidFill>
                <a:latin typeface="BIZ UDPゴシック" panose="020B0400000000000000" pitchFamily="50" charset="-128"/>
                <a:ea typeface="BIZ UDPゴシック" panose="020B0400000000000000" pitchFamily="50" charset="-128"/>
              </a:rPr>
              <a:t>おうちの人にも教えてあげてね。</a:t>
            </a:r>
            <a:r>
              <a:rPr kumimoji="1" lang="en-US" altLang="ja-JP" sz="1187" b="1" dirty="0">
                <a:solidFill>
                  <a:prstClr val="white"/>
                </a:solidFill>
                <a:latin typeface="BIZ UDPゴシック" panose="020B0400000000000000" pitchFamily="50" charset="-128"/>
                <a:ea typeface="BIZ UDPゴシック" panose="020B0400000000000000" pitchFamily="50" charset="-128"/>
              </a:rPr>
              <a:t>-</a:t>
            </a:r>
            <a:endParaRPr kumimoji="1" lang="en-US" altLang="ja-JP" sz="1187" b="1" dirty="0">
              <a:solidFill>
                <a:prstClr val="white"/>
              </a:solidFill>
              <a:latin typeface="BIZ UDPゴシック" panose="020B0400000000000000" pitchFamily="50" charset="-128"/>
              <a:ea typeface="BIZ UDPゴシック" panose="020B0400000000000000" pitchFamily="50" charset="-128"/>
              <a:cs typeface="源真ゴシック等幅 Bold" panose="020B0609020203020207" pitchFamily="49" charset="-128"/>
            </a:endParaRPr>
          </a:p>
        </p:txBody>
      </p:sp>
      <p:sp>
        <p:nvSpPr>
          <p:cNvPr id="56" name="テキスト ボックス 55">
            <a:extLst>
              <a:ext uri="{FF2B5EF4-FFF2-40B4-BE49-F238E27FC236}">
                <a16:creationId xmlns:a16="http://schemas.microsoft.com/office/drawing/2014/main" id="{A9B28670-9A43-F218-7245-BF9880394552}"/>
              </a:ext>
            </a:extLst>
          </p:cNvPr>
          <p:cNvSpPr txBox="1"/>
          <p:nvPr/>
        </p:nvSpPr>
        <p:spPr>
          <a:xfrm>
            <a:off x="5659046" y="5437714"/>
            <a:ext cx="2183206" cy="475323"/>
          </a:xfrm>
          <a:prstGeom prst="rect">
            <a:avLst/>
          </a:prstGeom>
          <a:noFill/>
          <a:ln>
            <a:noFill/>
          </a:ln>
        </p:spPr>
        <p:txBody>
          <a:bodyPr wrap="square">
            <a:spAutoFit/>
          </a:bodyPr>
          <a:lstStyle/>
          <a:p>
            <a:pPr defTabSz="352476">
              <a:lnSpc>
                <a:spcPts val="1619"/>
              </a:lnSpc>
              <a:defRPr/>
            </a:pPr>
            <a:r>
              <a:rPr lang="ja-JP" altLang="en-US" sz="1295" b="1" dirty="0">
                <a:solidFill>
                  <a:srgbClr val="9BBB59">
                    <a:lumMod val="50000"/>
                  </a:srgbClr>
                </a:solidFill>
                <a:latin typeface="BIZ UDPゴシック" panose="020B0400000000000000" pitchFamily="50" charset="-128"/>
                <a:ea typeface="BIZ UDPゴシック" panose="020B0400000000000000" pitchFamily="50" charset="-128"/>
              </a:rPr>
              <a:t>答えはこのリーフレットの</a:t>
            </a:r>
            <a:endParaRPr lang="en-US" altLang="ja-JP" sz="1295" b="1" dirty="0">
              <a:solidFill>
                <a:srgbClr val="9BBB59">
                  <a:lumMod val="50000"/>
                </a:srgbClr>
              </a:solidFill>
              <a:latin typeface="BIZ UDPゴシック" panose="020B0400000000000000" pitchFamily="50" charset="-128"/>
              <a:ea typeface="BIZ UDPゴシック" panose="020B0400000000000000" pitchFamily="50" charset="-128"/>
            </a:endParaRPr>
          </a:p>
          <a:p>
            <a:pPr defTabSz="352476">
              <a:lnSpc>
                <a:spcPts val="1619"/>
              </a:lnSpc>
              <a:defRPr/>
            </a:pPr>
            <a:r>
              <a:rPr lang="ja-JP" altLang="en-US" sz="1295" b="1" dirty="0">
                <a:solidFill>
                  <a:srgbClr val="9BBB59">
                    <a:lumMod val="50000"/>
                  </a:srgbClr>
                </a:solidFill>
                <a:latin typeface="BIZ UDPゴシック" panose="020B0400000000000000" pitchFamily="50" charset="-128"/>
                <a:ea typeface="BIZ UDPゴシック" panose="020B0400000000000000" pitchFamily="50" charset="-128"/>
              </a:rPr>
              <a:t>どこかにあるよ♪</a:t>
            </a:r>
            <a:endParaRPr lang="en-US" altLang="ja-JP" sz="1511" b="1" dirty="0">
              <a:solidFill>
                <a:srgbClr val="9BBB59">
                  <a:lumMod val="50000"/>
                </a:srgbClr>
              </a:solidFill>
              <a:latin typeface="BIZ UDPゴシック" panose="020B0400000000000000" pitchFamily="50" charset="-128"/>
              <a:ea typeface="BIZ UDPゴシック" panose="020B0400000000000000" pitchFamily="50" charset="-128"/>
            </a:endParaRPr>
          </a:p>
        </p:txBody>
      </p:sp>
      <p:sp>
        <p:nvSpPr>
          <p:cNvPr id="80" name="テキスト ボックス 79">
            <a:extLst>
              <a:ext uri="{FF2B5EF4-FFF2-40B4-BE49-F238E27FC236}">
                <a16:creationId xmlns:a16="http://schemas.microsoft.com/office/drawing/2014/main" id="{6C97942C-9811-EFCE-3CAA-3409E7E9A0FD}"/>
              </a:ext>
            </a:extLst>
          </p:cNvPr>
          <p:cNvSpPr txBox="1"/>
          <p:nvPr/>
        </p:nvSpPr>
        <p:spPr>
          <a:xfrm>
            <a:off x="3199347" y="1397717"/>
            <a:ext cx="166712" cy="99707"/>
          </a:xfrm>
          <a:prstGeom prst="rect">
            <a:avLst/>
          </a:prstGeom>
          <a:noFill/>
        </p:spPr>
        <p:txBody>
          <a:bodyPr vert="horz" wrap="none" lIns="0" tIns="0" rIns="0" bIns="0" rtlCol="0" anchor="ctr" anchorCtr="1">
            <a:spAutoFit/>
          </a:bodyPr>
          <a:lstStyle/>
          <a:p>
            <a:pPr algn="ctr" defTabSz="986822">
              <a:defRPr/>
            </a:pPr>
            <a:r>
              <a:rPr kumimoji="1" lang="ja-JP" altLang="en-US" sz="648" dirty="0">
                <a:solidFill>
                  <a:prstClr val="black"/>
                </a:solidFill>
                <a:latin typeface="HG丸ｺﾞｼｯｸM-PRO" panose="020F0600000000000000" pitchFamily="50" charset="-128"/>
                <a:ea typeface="HG丸ｺﾞｼｯｸM-PRO" panose="020F0600000000000000" pitchFamily="50" charset="-128"/>
              </a:rPr>
              <a:t>ちず</a:t>
            </a:r>
            <a:endParaRPr kumimoji="1" lang="en-US" altLang="ja-JP" sz="648" dirty="0">
              <a:solidFill>
                <a:prstClr val="black"/>
              </a:solidFill>
              <a:latin typeface="HG丸ｺﾞｼｯｸM-PRO" panose="020F0600000000000000" pitchFamily="50" charset="-128"/>
              <a:ea typeface="HG丸ｺﾞｼｯｸM-PRO" panose="020F0600000000000000" pitchFamily="50" charset="-128"/>
            </a:endParaRPr>
          </a:p>
        </p:txBody>
      </p:sp>
      <p:sp>
        <p:nvSpPr>
          <p:cNvPr id="81" name="テキスト ボックス 80">
            <a:extLst>
              <a:ext uri="{FF2B5EF4-FFF2-40B4-BE49-F238E27FC236}">
                <a16:creationId xmlns:a16="http://schemas.microsoft.com/office/drawing/2014/main" id="{70A8290E-69F2-D7F2-D524-A7A5A2805D26}"/>
              </a:ext>
            </a:extLst>
          </p:cNvPr>
          <p:cNvSpPr txBox="1"/>
          <p:nvPr/>
        </p:nvSpPr>
        <p:spPr>
          <a:xfrm>
            <a:off x="4327247" y="1154734"/>
            <a:ext cx="333425" cy="99707"/>
          </a:xfrm>
          <a:prstGeom prst="rect">
            <a:avLst/>
          </a:prstGeom>
          <a:noFill/>
        </p:spPr>
        <p:txBody>
          <a:bodyPr vert="horz" wrap="none" lIns="0" tIns="0" rIns="0" bIns="0" rtlCol="0" anchor="ctr" anchorCtr="1">
            <a:spAutoFit/>
          </a:bodyPr>
          <a:lstStyle/>
          <a:p>
            <a:pPr algn="ctr" defTabSz="986822">
              <a:defRPr/>
            </a:pPr>
            <a:r>
              <a:rPr kumimoji="1" lang="ja-JP" altLang="en-US" sz="648" dirty="0">
                <a:solidFill>
                  <a:prstClr val="black">
                    <a:lumMod val="75000"/>
                    <a:lumOff val="25000"/>
                  </a:prstClr>
                </a:solidFill>
                <a:latin typeface="HG丸ｺﾞｼｯｸM-PRO" panose="020F0600000000000000" pitchFamily="50" charset="-128"/>
                <a:ea typeface="HG丸ｺﾞｼｯｸM-PRO" panose="020F0600000000000000" pitchFamily="50" charset="-128"/>
              </a:rPr>
              <a:t>きけんど</a:t>
            </a:r>
            <a:endParaRPr kumimoji="1" lang="en-US" altLang="ja-JP" sz="648" dirty="0">
              <a:solidFill>
                <a:prstClr val="black">
                  <a:lumMod val="75000"/>
                  <a:lumOff val="25000"/>
                </a:prstClr>
              </a:solidFill>
              <a:latin typeface="HG丸ｺﾞｼｯｸM-PRO" panose="020F0600000000000000" pitchFamily="50" charset="-128"/>
              <a:ea typeface="HG丸ｺﾞｼｯｸM-PRO" panose="020F0600000000000000" pitchFamily="50" charset="-128"/>
            </a:endParaRPr>
          </a:p>
        </p:txBody>
      </p:sp>
      <p:pic>
        <p:nvPicPr>
          <p:cNvPr id="4" name="Picture 2" descr="気象庁マスコットキャラクター はれるん | 気象庁">
            <a:extLst>
              <a:ext uri="{FF2B5EF4-FFF2-40B4-BE49-F238E27FC236}">
                <a16:creationId xmlns:a16="http://schemas.microsoft.com/office/drawing/2014/main" id="{12931698-1AEC-AB83-248C-92BAAE11CF1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0988" y="4623498"/>
            <a:ext cx="1764750" cy="1764750"/>
          </a:xfrm>
          <a:prstGeom prst="rect">
            <a:avLst/>
          </a:prstGeom>
          <a:noFill/>
          <a:extLst>
            <a:ext uri="{909E8E84-426E-40DD-AFC4-6F175D3DCCD1}">
              <a14:hiddenFill xmlns:a14="http://schemas.microsoft.com/office/drawing/2010/main">
                <a:solidFill>
                  <a:srgbClr val="FFFFFF"/>
                </a:solidFill>
              </a14:hiddenFill>
            </a:ext>
          </a:extLst>
        </p:spPr>
      </p:pic>
      <p:sp>
        <p:nvSpPr>
          <p:cNvPr id="108" name="正方形/長方形 107">
            <a:extLst>
              <a:ext uri="{FF2B5EF4-FFF2-40B4-BE49-F238E27FC236}">
                <a16:creationId xmlns:a16="http://schemas.microsoft.com/office/drawing/2014/main" id="{D5AD1C9E-17BD-69CF-6237-F20DB6A7530C}"/>
              </a:ext>
            </a:extLst>
          </p:cNvPr>
          <p:cNvSpPr/>
          <p:nvPr/>
        </p:nvSpPr>
        <p:spPr>
          <a:xfrm>
            <a:off x="366261" y="2990560"/>
            <a:ext cx="4277866" cy="62451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endParaRPr kumimoji="1" lang="ja-JP" altLang="en-US" sz="1990">
              <a:solidFill>
                <a:prstClr val="white"/>
              </a:solidFill>
              <a:latin typeface="Calibri"/>
              <a:ea typeface="ＭＳ Ｐゴシック" panose="020B0600070205080204" pitchFamily="50" charset="-128"/>
            </a:endParaRPr>
          </a:p>
        </p:txBody>
      </p:sp>
      <p:sp>
        <p:nvSpPr>
          <p:cNvPr id="109" name="正方形/長方形 108">
            <a:extLst>
              <a:ext uri="{FF2B5EF4-FFF2-40B4-BE49-F238E27FC236}">
                <a16:creationId xmlns:a16="http://schemas.microsoft.com/office/drawing/2014/main" id="{E05DCFC8-5F58-0702-6122-E6E279FB97CD}"/>
              </a:ext>
            </a:extLst>
          </p:cNvPr>
          <p:cNvSpPr/>
          <p:nvPr/>
        </p:nvSpPr>
        <p:spPr>
          <a:xfrm>
            <a:off x="2889948" y="3004984"/>
            <a:ext cx="1754178" cy="616990"/>
          </a:xfrm>
          <a:prstGeom prst="rect">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86822">
              <a:lnSpc>
                <a:spcPts val="2159"/>
              </a:lnSpc>
            </a:pPr>
            <a:r>
              <a:rPr kumimoji="1" lang="ja-JP" altLang="en-US" sz="1511" b="1" dirty="0">
                <a:solidFill>
                  <a:prstClr val="white"/>
                </a:solidFill>
                <a:latin typeface="Calibri"/>
                <a:ea typeface="ＭＳ Ｐゴシック" panose="020B0600070205080204" pitchFamily="50" charset="-128"/>
              </a:rPr>
              <a:t>避難をするのは</a:t>
            </a:r>
            <a:endParaRPr kumimoji="1" lang="en-US" altLang="ja-JP" sz="1511" b="1" dirty="0">
              <a:solidFill>
                <a:prstClr val="white"/>
              </a:solidFill>
              <a:latin typeface="Calibri"/>
              <a:ea typeface="ＭＳ Ｐゴシック" panose="020B0600070205080204" pitchFamily="50" charset="-128"/>
            </a:endParaRPr>
          </a:p>
          <a:p>
            <a:pPr algn="ctr" defTabSz="986822">
              <a:lnSpc>
                <a:spcPts val="2159"/>
              </a:lnSpc>
            </a:pPr>
            <a:r>
              <a:rPr kumimoji="1" lang="ja-JP" altLang="en-US" sz="1511" b="1" dirty="0">
                <a:solidFill>
                  <a:prstClr val="white"/>
                </a:solidFill>
                <a:latin typeface="Calibri"/>
                <a:ea typeface="ＭＳ Ｐゴシック" panose="020B0600070205080204" pitchFamily="50" charset="-128"/>
              </a:rPr>
              <a:t>この間までに！</a:t>
            </a:r>
          </a:p>
        </p:txBody>
      </p:sp>
      <p:sp>
        <p:nvSpPr>
          <p:cNvPr id="139" name="テキスト ボックス 138">
            <a:extLst>
              <a:ext uri="{FF2B5EF4-FFF2-40B4-BE49-F238E27FC236}">
                <a16:creationId xmlns:a16="http://schemas.microsoft.com/office/drawing/2014/main" id="{D3EA6D13-BA5E-2BE7-4226-53E7B5479B3A}"/>
              </a:ext>
            </a:extLst>
          </p:cNvPr>
          <p:cNvSpPr txBox="1"/>
          <p:nvPr/>
        </p:nvSpPr>
        <p:spPr>
          <a:xfrm>
            <a:off x="6010547" y="2835477"/>
            <a:ext cx="4233599" cy="607987"/>
          </a:xfrm>
          <a:prstGeom prst="rect">
            <a:avLst/>
          </a:prstGeom>
          <a:noFill/>
          <a:ln>
            <a:noFill/>
          </a:ln>
        </p:spPr>
        <p:txBody>
          <a:bodyPr wrap="square">
            <a:spAutoFit/>
          </a:bodyPr>
          <a:lstStyle/>
          <a:p>
            <a:pPr defTabSz="352476">
              <a:lnSpc>
                <a:spcPts val="2159"/>
              </a:lnSpc>
              <a:defRPr/>
            </a:pPr>
            <a:r>
              <a:rPr lang="ja-JP" altLang="en-US" sz="1187" b="1" dirty="0">
                <a:solidFill>
                  <a:prstClr val="white"/>
                </a:solidFill>
                <a:latin typeface="BIZ UDPゴシック" panose="020B0400000000000000" pitchFamily="50" charset="-128"/>
                <a:ea typeface="BIZ UDPゴシック" panose="020B0400000000000000" pitchFamily="50" charset="-128"/>
              </a:rPr>
              <a:t>警報などの情報は、色分けされているよ。「危ないところから全員が逃げないといけない」のは何色かな？</a:t>
            </a:r>
            <a:endParaRPr lang="en-US" altLang="ja-JP" sz="1295" b="1" dirty="0">
              <a:solidFill>
                <a:prstClr val="white"/>
              </a:solidFill>
              <a:latin typeface="BIZ UDPゴシック" panose="020B0400000000000000" pitchFamily="50" charset="-128"/>
              <a:ea typeface="BIZ UDPゴシック" panose="020B0400000000000000" pitchFamily="50" charset="-128"/>
            </a:endParaRPr>
          </a:p>
        </p:txBody>
      </p:sp>
      <p:sp>
        <p:nvSpPr>
          <p:cNvPr id="140" name="テキスト ボックス 139">
            <a:extLst>
              <a:ext uri="{FF2B5EF4-FFF2-40B4-BE49-F238E27FC236}">
                <a16:creationId xmlns:a16="http://schemas.microsoft.com/office/drawing/2014/main" id="{412F8F61-FEE9-38BE-7C51-FDAA2DAC0E17}"/>
              </a:ext>
            </a:extLst>
          </p:cNvPr>
          <p:cNvSpPr txBox="1"/>
          <p:nvPr/>
        </p:nvSpPr>
        <p:spPr>
          <a:xfrm>
            <a:off x="6201316" y="3417864"/>
            <a:ext cx="376780" cy="297517"/>
          </a:xfrm>
          <a:prstGeom prst="rect">
            <a:avLst/>
          </a:prstGeom>
          <a:noFill/>
          <a:ln>
            <a:noFill/>
          </a:ln>
        </p:spPr>
        <p:txBody>
          <a:bodyPr wrap="square">
            <a:spAutoFit/>
          </a:bodyPr>
          <a:lstStyle/>
          <a:p>
            <a:pPr defTabSz="352476">
              <a:lnSpc>
                <a:spcPts val="1619"/>
              </a:lnSpc>
              <a:defRPr/>
            </a:pPr>
            <a:r>
              <a:rPr lang="ja-JP" altLang="en-US" sz="1727" b="1">
                <a:solidFill>
                  <a:prstClr val="white"/>
                </a:solidFill>
                <a:latin typeface="BIZ UDPゴシック" panose="020B0400000000000000" pitchFamily="50" charset="-128"/>
                <a:ea typeface="BIZ UDPゴシック" panose="020B0400000000000000" pitchFamily="50" charset="-128"/>
              </a:rPr>
              <a:t>①</a:t>
            </a:r>
            <a:endParaRPr lang="en-US" altLang="ja-JP" sz="1727" b="1">
              <a:solidFill>
                <a:prstClr val="white"/>
              </a:solidFill>
              <a:latin typeface="BIZ UDPゴシック" panose="020B0400000000000000" pitchFamily="50" charset="-128"/>
              <a:ea typeface="BIZ UDPゴシック" panose="020B0400000000000000" pitchFamily="50" charset="-128"/>
            </a:endParaRPr>
          </a:p>
        </p:txBody>
      </p:sp>
      <p:sp>
        <p:nvSpPr>
          <p:cNvPr id="141" name="テキスト ボックス 140">
            <a:extLst>
              <a:ext uri="{FF2B5EF4-FFF2-40B4-BE49-F238E27FC236}">
                <a16:creationId xmlns:a16="http://schemas.microsoft.com/office/drawing/2014/main" id="{33D2B1FF-385C-C210-3C3B-2B891DD85ED5}"/>
              </a:ext>
            </a:extLst>
          </p:cNvPr>
          <p:cNvSpPr txBox="1"/>
          <p:nvPr/>
        </p:nvSpPr>
        <p:spPr>
          <a:xfrm>
            <a:off x="7059789" y="3430370"/>
            <a:ext cx="376780" cy="297517"/>
          </a:xfrm>
          <a:prstGeom prst="rect">
            <a:avLst/>
          </a:prstGeom>
          <a:noFill/>
          <a:ln>
            <a:noFill/>
          </a:ln>
        </p:spPr>
        <p:txBody>
          <a:bodyPr wrap="square">
            <a:spAutoFit/>
          </a:bodyPr>
          <a:lstStyle/>
          <a:p>
            <a:pPr defTabSz="352476">
              <a:lnSpc>
                <a:spcPts val="1619"/>
              </a:lnSpc>
              <a:defRPr/>
            </a:pPr>
            <a:r>
              <a:rPr lang="ja-JP" altLang="en-US" sz="1727" b="1">
                <a:solidFill>
                  <a:prstClr val="white"/>
                </a:solidFill>
                <a:latin typeface="BIZ UDPゴシック" panose="020B0400000000000000" pitchFamily="50" charset="-128"/>
                <a:ea typeface="BIZ UDPゴシック" panose="020B0400000000000000" pitchFamily="50" charset="-128"/>
              </a:rPr>
              <a:t>②</a:t>
            </a:r>
            <a:endParaRPr lang="en-US" altLang="ja-JP" sz="1727" b="1">
              <a:solidFill>
                <a:prstClr val="white"/>
              </a:solidFill>
              <a:latin typeface="BIZ UDPゴシック" panose="020B0400000000000000" pitchFamily="50" charset="-128"/>
              <a:ea typeface="BIZ UDPゴシック" panose="020B0400000000000000" pitchFamily="50" charset="-128"/>
            </a:endParaRPr>
          </a:p>
        </p:txBody>
      </p:sp>
      <p:sp>
        <p:nvSpPr>
          <p:cNvPr id="142" name="テキスト ボックス 141">
            <a:extLst>
              <a:ext uri="{FF2B5EF4-FFF2-40B4-BE49-F238E27FC236}">
                <a16:creationId xmlns:a16="http://schemas.microsoft.com/office/drawing/2014/main" id="{7E949F44-02B9-CDAD-5E6E-7021F852824A}"/>
              </a:ext>
            </a:extLst>
          </p:cNvPr>
          <p:cNvSpPr txBox="1"/>
          <p:nvPr/>
        </p:nvSpPr>
        <p:spPr>
          <a:xfrm>
            <a:off x="7874695" y="3435335"/>
            <a:ext cx="376780" cy="297517"/>
          </a:xfrm>
          <a:prstGeom prst="rect">
            <a:avLst/>
          </a:prstGeom>
          <a:noFill/>
          <a:ln>
            <a:noFill/>
          </a:ln>
        </p:spPr>
        <p:txBody>
          <a:bodyPr wrap="square">
            <a:spAutoFit/>
          </a:bodyPr>
          <a:lstStyle/>
          <a:p>
            <a:pPr defTabSz="352476">
              <a:lnSpc>
                <a:spcPts val="1619"/>
              </a:lnSpc>
              <a:defRPr/>
            </a:pPr>
            <a:r>
              <a:rPr lang="ja-JP" altLang="en-US" sz="1727" b="1">
                <a:solidFill>
                  <a:prstClr val="white"/>
                </a:solidFill>
                <a:latin typeface="BIZ UDPゴシック" panose="020B0400000000000000" pitchFamily="50" charset="-128"/>
                <a:ea typeface="BIZ UDPゴシック" panose="020B0400000000000000" pitchFamily="50" charset="-128"/>
              </a:rPr>
              <a:t>③</a:t>
            </a:r>
            <a:endParaRPr lang="en-US" altLang="ja-JP" sz="1727" b="1">
              <a:solidFill>
                <a:prstClr val="white"/>
              </a:solidFill>
              <a:latin typeface="BIZ UDPゴシック" panose="020B0400000000000000" pitchFamily="50" charset="-128"/>
              <a:ea typeface="BIZ UDPゴシック" panose="020B0400000000000000" pitchFamily="50" charset="-128"/>
            </a:endParaRPr>
          </a:p>
        </p:txBody>
      </p:sp>
      <p:sp>
        <p:nvSpPr>
          <p:cNvPr id="143" name="テキスト ボックス 142">
            <a:extLst>
              <a:ext uri="{FF2B5EF4-FFF2-40B4-BE49-F238E27FC236}">
                <a16:creationId xmlns:a16="http://schemas.microsoft.com/office/drawing/2014/main" id="{00B47AAC-6D7B-CFD6-C47B-DE3A74DD83EF}"/>
              </a:ext>
            </a:extLst>
          </p:cNvPr>
          <p:cNvSpPr txBox="1"/>
          <p:nvPr/>
        </p:nvSpPr>
        <p:spPr>
          <a:xfrm>
            <a:off x="8690823" y="3417967"/>
            <a:ext cx="376780" cy="297517"/>
          </a:xfrm>
          <a:prstGeom prst="rect">
            <a:avLst/>
          </a:prstGeom>
          <a:noFill/>
          <a:ln>
            <a:noFill/>
          </a:ln>
        </p:spPr>
        <p:txBody>
          <a:bodyPr wrap="square">
            <a:spAutoFit/>
          </a:bodyPr>
          <a:lstStyle/>
          <a:p>
            <a:pPr defTabSz="352476">
              <a:lnSpc>
                <a:spcPts val="1619"/>
              </a:lnSpc>
              <a:defRPr/>
            </a:pPr>
            <a:r>
              <a:rPr lang="ja-JP" altLang="en-US" sz="1727" b="1">
                <a:solidFill>
                  <a:prstClr val="white"/>
                </a:solidFill>
                <a:latin typeface="BIZ UDPゴシック" panose="020B0400000000000000" pitchFamily="50" charset="-128"/>
                <a:ea typeface="BIZ UDPゴシック" panose="020B0400000000000000" pitchFamily="50" charset="-128"/>
              </a:rPr>
              <a:t>④</a:t>
            </a:r>
            <a:endParaRPr lang="en-US" altLang="ja-JP" sz="1727" b="1">
              <a:solidFill>
                <a:prstClr val="white"/>
              </a:solidFill>
              <a:latin typeface="BIZ UDPゴシック" panose="020B0400000000000000" pitchFamily="50" charset="-128"/>
              <a:ea typeface="BIZ UDPゴシック" panose="020B0400000000000000" pitchFamily="50" charset="-128"/>
            </a:endParaRPr>
          </a:p>
        </p:txBody>
      </p:sp>
      <p:sp>
        <p:nvSpPr>
          <p:cNvPr id="144" name="テキスト ボックス 143">
            <a:extLst>
              <a:ext uri="{FF2B5EF4-FFF2-40B4-BE49-F238E27FC236}">
                <a16:creationId xmlns:a16="http://schemas.microsoft.com/office/drawing/2014/main" id="{90F3C11B-743C-A901-37DA-5CE239B2E45D}"/>
              </a:ext>
            </a:extLst>
          </p:cNvPr>
          <p:cNvSpPr txBox="1"/>
          <p:nvPr/>
        </p:nvSpPr>
        <p:spPr>
          <a:xfrm>
            <a:off x="9535645" y="3417237"/>
            <a:ext cx="376780" cy="297517"/>
          </a:xfrm>
          <a:prstGeom prst="rect">
            <a:avLst/>
          </a:prstGeom>
          <a:noFill/>
          <a:ln>
            <a:noFill/>
          </a:ln>
        </p:spPr>
        <p:txBody>
          <a:bodyPr wrap="square">
            <a:spAutoFit/>
          </a:bodyPr>
          <a:lstStyle/>
          <a:p>
            <a:pPr defTabSz="352476">
              <a:lnSpc>
                <a:spcPts val="1619"/>
              </a:lnSpc>
              <a:defRPr/>
            </a:pPr>
            <a:r>
              <a:rPr lang="ja-JP" altLang="en-US" sz="1727" b="1">
                <a:solidFill>
                  <a:prstClr val="white"/>
                </a:solidFill>
                <a:latin typeface="BIZ UDPゴシック" panose="020B0400000000000000" pitchFamily="50" charset="-128"/>
                <a:ea typeface="BIZ UDPゴシック" panose="020B0400000000000000" pitchFamily="50" charset="-128"/>
              </a:rPr>
              <a:t>⑤</a:t>
            </a:r>
            <a:endParaRPr lang="en-US" altLang="ja-JP" sz="1727" b="1">
              <a:solidFill>
                <a:prstClr val="white"/>
              </a:solidFill>
              <a:latin typeface="BIZ UDPゴシック" panose="020B0400000000000000" pitchFamily="50" charset="-128"/>
              <a:ea typeface="BIZ UDPゴシック" panose="020B0400000000000000" pitchFamily="50" charset="-128"/>
            </a:endParaRPr>
          </a:p>
        </p:txBody>
      </p:sp>
      <p:sp>
        <p:nvSpPr>
          <p:cNvPr id="149" name="テキスト ボックス 148">
            <a:extLst>
              <a:ext uri="{FF2B5EF4-FFF2-40B4-BE49-F238E27FC236}">
                <a16:creationId xmlns:a16="http://schemas.microsoft.com/office/drawing/2014/main" id="{E57D7AD6-D851-ADCD-FCF4-557E2F35A1A0}"/>
              </a:ext>
            </a:extLst>
          </p:cNvPr>
          <p:cNvSpPr txBox="1"/>
          <p:nvPr/>
        </p:nvSpPr>
        <p:spPr>
          <a:xfrm>
            <a:off x="1500537" y="2737246"/>
            <a:ext cx="409610" cy="58370"/>
          </a:xfrm>
          <a:prstGeom prst="rect">
            <a:avLst/>
          </a:prstGeom>
          <a:noFill/>
        </p:spPr>
        <p:txBody>
          <a:bodyPr vert="horz" wrap="none" lIns="0" tIns="0" rIns="0" bIns="0" rtlCol="0" anchor="ctr" anchorCtr="1">
            <a:noAutofit/>
          </a:bodyPr>
          <a:lstStyle/>
          <a:p>
            <a:pPr defTabSz="986822">
              <a:defRPr/>
            </a:pPr>
            <a:r>
              <a:rPr kumimoji="1" lang="ja-JP" altLang="en-US" sz="432" dirty="0">
                <a:solidFill>
                  <a:prstClr val="black">
                    <a:lumMod val="75000"/>
                    <a:lumOff val="25000"/>
                  </a:prstClr>
                </a:solidFill>
                <a:latin typeface="HG丸ｺﾞｼｯｸM-PRO" panose="020F0600000000000000" pitchFamily="50" charset="-128"/>
                <a:ea typeface="HG丸ｺﾞｼｯｸM-PRO" panose="020F0600000000000000" pitchFamily="50" charset="-128"/>
              </a:rPr>
              <a:t>さいがいせっぱく</a:t>
            </a:r>
            <a:endParaRPr kumimoji="1" lang="en-US" altLang="ja-JP" sz="432" dirty="0">
              <a:solidFill>
                <a:prstClr val="black">
                  <a:lumMod val="75000"/>
                  <a:lumOff val="25000"/>
                </a:prstClr>
              </a:solidFill>
              <a:latin typeface="HG丸ｺﾞｼｯｸM-PRO" panose="020F0600000000000000" pitchFamily="50" charset="-128"/>
              <a:ea typeface="HG丸ｺﾞｼｯｸM-PRO" panose="020F0600000000000000" pitchFamily="50" charset="-128"/>
            </a:endParaRPr>
          </a:p>
        </p:txBody>
      </p:sp>
      <p:sp>
        <p:nvSpPr>
          <p:cNvPr id="233" name="テキスト ボックス 232">
            <a:extLst>
              <a:ext uri="{FF2B5EF4-FFF2-40B4-BE49-F238E27FC236}">
                <a16:creationId xmlns:a16="http://schemas.microsoft.com/office/drawing/2014/main" id="{38727819-211E-E0C5-2EA6-12E736D86396}"/>
              </a:ext>
            </a:extLst>
          </p:cNvPr>
          <p:cNvSpPr txBox="1"/>
          <p:nvPr/>
        </p:nvSpPr>
        <p:spPr>
          <a:xfrm>
            <a:off x="1519580" y="3334493"/>
            <a:ext cx="224420" cy="66493"/>
          </a:xfrm>
          <a:prstGeom prst="rect">
            <a:avLst/>
          </a:prstGeom>
          <a:noFill/>
        </p:spPr>
        <p:txBody>
          <a:bodyPr vert="horz" wrap="none" lIns="0" tIns="0" rIns="0" bIns="0" rtlCol="0" anchor="ctr" anchorCtr="1">
            <a:spAutoFit/>
          </a:bodyPr>
          <a:lstStyle/>
          <a:p>
            <a:pPr algn="ctr" defTabSz="986822">
              <a:defRPr/>
            </a:pPr>
            <a:r>
              <a:rPr kumimoji="1" lang="ja-JP" altLang="en-US" sz="432" dirty="0">
                <a:solidFill>
                  <a:prstClr val="black">
                    <a:lumMod val="75000"/>
                    <a:lumOff val="25000"/>
                  </a:prstClr>
                </a:solidFill>
                <a:latin typeface="HG丸ｺﾞｼｯｸM-PRO" panose="020F0600000000000000" pitchFamily="50" charset="-128"/>
                <a:ea typeface="HG丸ｺﾞｼｯｸM-PRO" panose="020F0600000000000000" pitchFamily="50" charset="-128"/>
              </a:rPr>
              <a:t>けいかい</a:t>
            </a:r>
            <a:endParaRPr kumimoji="1" lang="en-US" altLang="ja-JP" sz="432" dirty="0">
              <a:solidFill>
                <a:prstClr val="black">
                  <a:lumMod val="75000"/>
                  <a:lumOff val="25000"/>
                </a:prstClr>
              </a:solidFill>
              <a:latin typeface="HG丸ｺﾞｼｯｸM-PRO" panose="020F0600000000000000" pitchFamily="50" charset="-128"/>
              <a:ea typeface="HG丸ｺﾞｼｯｸM-PRO" panose="020F0600000000000000" pitchFamily="50" charset="-128"/>
            </a:endParaRPr>
          </a:p>
        </p:txBody>
      </p:sp>
      <p:sp>
        <p:nvSpPr>
          <p:cNvPr id="234" name="テキスト ボックス 233">
            <a:extLst>
              <a:ext uri="{FF2B5EF4-FFF2-40B4-BE49-F238E27FC236}">
                <a16:creationId xmlns:a16="http://schemas.microsoft.com/office/drawing/2014/main" id="{DAA72102-9979-51BA-5F30-29932D4D1FC1}"/>
              </a:ext>
            </a:extLst>
          </p:cNvPr>
          <p:cNvSpPr txBox="1"/>
          <p:nvPr/>
        </p:nvSpPr>
        <p:spPr>
          <a:xfrm>
            <a:off x="1515597" y="3630094"/>
            <a:ext cx="224420" cy="66493"/>
          </a:xfrm>
          <a:prstGeom prst="rect">
            <a:avLst/>
          </a:prstGeom>
          <a:noFill/>
        </p:spPr>
        <p:txBody>
          <a:bodyPr vert="horz" wrap="none" lIns="0" tIns="0" rIns="0" bIns="0" rtlCol="0" anchor="ctr" anchorCtr="1">
            <a:spAutoFit/>
          </a:bodyPr>
          <a:lstStyle/>
          <a:p>
            <a:pPr algn="ctr" defTabSz="986822">
              <a:defRPr/>
            </a:pPr>
            <a:r>
              <a:rPr kumimoji="1" lang="ja-JP" altLang="en-US" sz="432" dirty="0">
                <a:solidFill>
                  <a:prstClr val="black">
                    <a:lumMod val="75000"/>
                    <a:lumOff val="25000"/>
                  </a:prstClr>
                </a:solidFill>
                <a:latin typeface="HG丸ｺﾞｼｯｸM-PRO" panose="020F0600000000000000" pitchFamily="50" charset="-128"/>
                <a:ea typeface="HG丸ｺﾞｼｯｸM-PRO" panose="020F0600000000000000" pitchFamily="50" charset="-128"/>
              </a:rPr>
              <a:t>ちゅうい</a:t>
            </a:r>
            <a:endParaRPr kumimoji="1" lang="en-US" altLang="ja-JP" sz="432" dirty="0">
              <a:solidFill>
                <a:prstClr val="black">
                  <a:lumMod val="75000"/>
                  <a:lumOff val="25000"/>
                </a:prstClr>
              </a:solidFill>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193519F4-C8D2-5169-53F5-003F75F6259D}"/>
              </a:ext>
            </a:extLst>
          </p:cNvPr>
          <p:cNvSpPr txBox="1"/>
          <p:nvPr/>
        </p:nvSpPr>
        <p:spPr>
          <a:xfrm>
            <a:off x="3186186" y="3012096"/>
            <a:ext cx="235624" cy="58370"/>
          </a:xfrm>
          <a:prstGeom prst="rect">
            <a:avLst/>
          </a:prstGeom>
          <a:noFill/>
        </p:spPr>
        <p:txBody>
          <a:bodyPr vert="horz" wrap="none" lIns="0" tIns="0" rIns="0" bIns="0" rtlCol="0" anchor="ctr" anchorCtr="1">
            <a:noAutofit/>
          </a:bodyPr>
          <a:lstStyle/>
          <a:p>
            <a:pPr defTabSz="986822">
              <a:defRPr/>
            </a:pPr>
            <a:r>
              <a:rPr kumimoji="1" lang="ja-JP" altLang="en-US" sz="500" dirty="0">
                <a:solidFill>
                  <a:prstClr val="white"/>
                </a:solidFill>
                <a:latin typeface="HG丸ｺﾞｼｯｸM-PRO" panose="020F0600000000000000" pitchFamily="50" charset="-128"/>
                <a:ea typeface="HG丸ｺﾞｼｯｸM-PRO" panose="020F0600000000000000" pitchFamily="50" charset="-128"/>
              </a:rPr>
              <a:t>ひなん</a:t>
            </a:r>
            <a:endParaRPr kumimoji="1" lang="en-US" altLang="ja-JP" sz="500" dirty="0">
              <a:solidFill>
                <a:prstClr val="white"/>
              </a:solidFill>
              <a:latin typeface="HG丸ｺﾞｼｯｸM-PRO" panose="020F0600000000000000" pitchFamily="50" charset="-128"/>
              <a:ea typeface="HG丸ｺﾞｼｯｸM-PRO" panose="020F0600000000000000" pitchFamily="50" charset="-128"/>
            </a:endParaRPr>
          </a:p>
        </p:txBody>
      </p:sp>
      <p:sp>
        <p:nvSpPr>
          <p:cNvPr id="231" name="テキスト ボックス 230">
            <a:extLst>
              <a:ext uri="{FF2B5EF4-FFF2-40B4-BE49-F238E27FC236}">
                <a16:creationId xmlns:a16="http://schemas.microsoft.com/office/drawing/2014/main" id="{EEFE78CE-704B-13DF-1FCA-2E78E3115C55}"/>
              </a:ext>
            </a:extLst>
          </p:cNvPr>
          <p:cNvSpPr txBox="1"/>
          <p:nvPr/>
        </p:nvSpPr>
        <p:spPr>
          <a:xfrm>
            <a:off x="457200" y="-444500"/>
            <a:ext cx="1960793" cy="369332"/>
          </a:xfrm>
          <a:prstGeom prst="rect">
            <a:avLst/>
          </a:prstGeom>
          <a:noFill/>
        </p:spPr>
        <p:txBody>
          <a:bodyPr wrap="none" rtlCol="0">
            <a:spAutoFit/>
          </a:bodyPr>
          <a:lstStyle/>
          <a:p>
            <a:r>
              <a:rPr kumimoji="1" lang="ja-JP" altLang="en-US"/>
              <a:t>２つ折り　おもて側</a:t>
            </a:r>
          </a:p>
        </p:txBody>
      </p:sp>
      <p:sp>
        <p:nvSpPr>
          <p:cNvPr id="161" name="テキスト ボックス 160">
            <a:extLst>
              <a:ext uri="{FF2B5EF4-FFF2-40B4-BE49-F238E27FC236}">
                <a16:creationId xmlns:a16="http://schemas.microsoft.com/office/drawing/2014/main" id="{02B2133B-0FD9-DC72-CB48-9FB6924D224E}"/>
              </a:ext>
            </a:extLst>
          </p:cNvPr>
          <p:cNvSpPr txBox="1"/>
          <p:nvPr/>
        </p:nvSpPr>
        <p:spPr>
          <a:xfrm>
            <a:off x="1413784" y="2452610"/>
            <a:ext cx="235624" cy="58370"/>
          </a:xfrm>
          <a:prstGeom prst="rect">
            <a:avLst/>
          </a:prstGeom>
          <a:noFill/>
        </p:spPr>
        <p:txBody>
          <a:bodyPr vert="horz" wrap="none" lIns="0" tIns="0" rIns="0" bIns="0" rtlCol="0" anchor="ctr" anchorCtr="1">
            <a:noAutofit/>
          </a:bodyPr>
          <a:lstStyle/>
          <a:p>
            <a:pPr defTabSz="986822">
              <a:defRPr/>
            </a:pPr>
            <a:r>
              <a:rPr kumimoji="1" lang="ja-JP" altLang="en-US" sz="432" dirty="0">
                <a:solidFill>
                  <a:prstClr val="black">
                    <a:lumMod val="75000"/>
                    <a:lumOff val="25000"/>
                  </a:prstClr>
                </a:solidFill>
                <a:latin typeface="HG丸ｺﾞｼｯｸM-PRO" panose="020F0600000000000000" pitchFamily="50" charset="-128"/>
                <a:ea typeface="HG丸ｺﾞｼｯｸM-PRO" panose="020F0600000000000000" pitchFamily="50" charset="-128"/>
              </a:rPr>
              <a:t>がめん</a:t>
            </a:r>
            <a:endParaRPr kumimoji="1" lang="en-US" altLang="ja-JP" sz="432" dirty="0">
              <a:solidFill>
                <a:prstClr val="black">
                  <a:lumMod val="75000"/>
                  <a:lumOff val="25000"/>
                </a:prstClr>
              </a:solidFill>
              <a:latin typeface="HG丸ｺﾞｼｯｸM-PRO" panose="020F0600000000000000" pitchFamily="50" charset="-128"/>
              <a:ea typeface="HG丸ｺﾞｼｯｸM-PRO" panose="020F0600000000000000" pitchFamily="50" charset="-128"/>
            </a:endParaRPr>
          </a:p>
        </p:txBody>
      </p:sp>
      <p:sp>
        <p:nvSpPr>
          <p:cNvPr id="164" name="テキスト ボックス 163">
            <a:extLst>
              <a:ext uri="{FF2B5EF4-FFF2-40B4-BE49-F238E27FC236}">
                <a16:creationId xmlns:a16="http://schemas.microsoft.com/office/drawing/2014/main" id="{66FDF74F-7F09-DB1E-1686-AE2C0C52AACD}"/>
              </a:ext>
            </a:extLst>
          </p:cNvPr>
          <p:cNvSpPr txBox="1"/>
          <p:nvPr/>
        </p:nvSpPr>
        <p:spPr>
          <a:xfrm>
            <a:off x="2855345" y="526007"/>
            <a:ext cx="2345294" cy="384721"/>
          </a:xfrm>
          <a:prstGeom prst="rect">
            <a:avLst/>
          </a:prstGeom>
          <a:noFill/>
        </p:spPr>
        <p:txBody>
          <a:bodyPr wrap="square" lIns="0" tIns="0" rIns="0" bIns="0" rtlCol="0">
            <a:spAutoFit/>
          </a:bodyPr>
          <a:lstStyle/>
          <a:p>
            <a:pPr defTabSz="986822">
              <a:lnSpc>
                <a:spcPts val="1500"/>
              </a:lnSpc>
              <a:defRPr/>
            </a:pPr>
            <a:r>
              <a:rPr kumimoji="1" lang="ja-JP" altLang="en-US" sz="1300" b="1" dirty="0">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「いま」自分が危ないのか</a:t>
            </a:r>
            <a:endParaRPr kumimoji="1" lang="en-US" altLang="ja-JP" sz="1300" b="1" dirty="0">
              <a:latin typeface="HG丸ｺﾞｼｯｸM-PRO" panose="020F0600000000000000" pitchFamily="50" charset="-128"/>
              <a:ea typeface="HG丸ｺﾞｼｯｸM-PRO" panose="020F0600000000000000" pitchFamily="50" charset="-128"/>
              <a:cs typeface="源真ゴシック等幅 Bold" panose="020B0609020203020207" pitchFamily="49" charset="-128"/>
            </a:endParaRPr>
          </a:p>
          <a:p>
            <a:pPr defTabSz="986822">
              <a:lnSpc>
                <a:spcPts val="1500"/>
              </a:lnSpc>
              <a:defRPr/>
            </a:pPr>
            <a:r>
              <a:rPr kumimoji="1" lang="ja-JP" altLang="en-US" sz="1300" b="1" dirty="0">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を知ることができる。</a:t>
            </a:r>
            <a:endParaRPr kumimoji="1" lang="en-US" altLang="ja-JP" sz="1300" b="1" dirty="0">
              <a:latin typeface="HG丸ｺﾞｼｯｸM-PRO" panose="020F0600000000000000" pitchFamily="50" charset="-128"/>
              <a:ea typeface="HG丸ｺﾞｼｯｸM-PRO" panose="020F0600000000000000" pitchFamily="50" charset="-128"/>
              <a:cs typeface="源真ゴシック等幅 Bold" panose="020B0609020203020207" pitchFamily="49" charset="-128"/>
            </a:endParaRPr>
          </a:p>
        </p:txBody>
      </p:sp>
      <p:sp>
        <p:nvSpPr>
          <p:cNvPr id="167" name="テキスト ボックス 166">
            <a:extLst>
              <a:ext uri="{FF2B5EF4-FFF2-40B4-BE49-F238E27FC236}">
                <a16:creationId xmlns:a16="http://schemas.microsoft.com/office/drawing/2014/main" id="{E6F9FC81-9A23-F545-C017-E9DF30FA8B7C}"/>
              </a:ext>
            </a:extLst>
          </p:cNvPr>
          <p:cNvSpPr txBox="1"/>
          <p:nvPr/>
        </p:nvSpPr>
        <p:spPr>
          <a:xfrm>
            <a:off x="3184155" y="3917045"/>
            <a:ext cx="235624" cy="45719"/>
          </a:xfrm>
          <a:prstGeom prst="rect">
            <a:avLst/>
          </a:prstGeom>
          <a:noFill/>
        </p:spPr>
        <p:txBody>
          <a:bodyPr vert="horz" wrap="none" lIns="0" tIns="0" rIns="0" bIns="0" rtlCol="0" anchor="ctr" anchorCtr="1">
            <a:noAutofit/>
          </a:bodyPr>
          <a:lstStyle/>
          <a:p>
            <a:pPr defTabSz="986822">
              <a:defRPr/>
            </a:pPr>
            <a:r>
              <a:rPr kumimoji="1" lang="ja-JP" altLang="en-US" sz="432" dirty="0">
                <a:solidFill>
                  <a:prstClr val="black">
                    <a:lumMod val="75000"/>
                    <a:lumOff val="25000"/>
                  </a:prstClr>
                </a:solidFill>
                <a:latin typeface="HG丸ｺﾞｼｯｸM-PRO" panose="020F0600000000000000" pitchFamily="50" charset="-128"/>
                <a:ea typeface="HG丸ｺﾞｼｯｸM-PRO" panose="020F0600000000000000" pitchFamily="50" charset="-128"/>
              </a:rPr>
              <a:t>じょうほう</a:t>
            </a:r>
            <a:endParaRPr kumimoji="1" lang="en-US" altLang="ja-JP" sz="432" dirty="0">
              <a:solidFill>
                <a:prstClr val="black">
                  <a:lumMod val="75000"/>
                  <a:lumOff val="25000"/>
                </a:prstClr>
              </a:solidFill>
              <a:latin typeface="HG丸ｺﾞｼｯｸM-PRO" panose="020F0600000000000000" pitchFamily="50" charset="-128"/>
              <a:ea typeface="HG丸ｺﾞｼｯｸM-PRO" panose="020F0600000000000000" pitchFamily="50" charset="-128"/>
            </a:endParaRPr>
          </a:p>
        </p:txBody>
      </p:sp>
      <p:sp>
        <p:nvSpPr>
          <p:cNvPr id="171" name="テキスト ボックス 170">
            <a:extLst>
              <a:ext uri="{FF2B5EF4-FFF2-40B4-BE49-F238E27FC236}">
                <a16:creationId xmlns:a16="http://schemas.microsoft.com/office/drawing/2014/main" id="{1430619B-8A8A-B3F5-39CE-B3E1399146E2}"/>
              </a:ext>
            </a:extLst>
          </p:cNvPr>
          <p:cNvSpPr txBox="1"/>
          <p:nvPr/>
        </p:nvSpPr>
        <p:spPr>
          <a:xfrm>
            <a:off x="6217984" y="3681675"/>
            <a:ext cx="605170" cy="270139"/>
          </a:xfrm>
          <a:prstGeom prst="rect">
            <a:avLst/>
          </a:prstGeom>
          <a:noFill/>
          <a:ln>
            <a:noFill/>
          </a:ln>
        </p:spPr>
        <p:txBody>
          <a:bodyPr wrap="square">
            <a:spAutoFit/>
          </a:bodyPr>
          <a:lstStyle/>
          <a:p>
            <a:pPr defTabSz="352476">
              <a:lnSpc>
                <a:spcPts val="1619"/>
              </a:lnSpc>
              <a:defRPr/>
            </a:pPr>
            <a:r>
              <a:rPr lang="ja-JP" altLang="en-US" sz="900" b="1">
                <a:latin typeface="BIZ UDPゴシック" panose="020B0400000000000000" pitchFamily="50" charset="-128"/>
                <a:ea typeface="BIZ UDPゴシック" panose="020B0400000000000000" pitchFamily="50" charset="-128"/>
              </a:rPr>
              <a:t>しろ</a:t>
            </a:r>
            <a:endParaRPr lang="en-US" altLang="ja-JP" sz="1000" b="1">
              <a:latin typeface="BIZ UDPゴシック" panose="020B0400000000000000" pitchFamily="50" charset="-128"/>
              <a:ea typeface="BIZ UDPゴシック" panose="020B0400000000000000" pitchFamily="50" charset="-128"/>
            </a:endParaRPr>
          </a:p>
        </p:txBody>
      </p:sp>
      <p:sp>
        <p:nvSpPr>
          <p:cNvPr id="172" name="テキスト ボックス 171">
            <a:extLst>
              <a:ext uri="{FF2B5EF4-FFF2-40B4-BE49-F238E27FC236}">
                <a16:creationId xmlns:a16="http://schemas.microsoft.com/office/drawing/2014/main" id="{0A92403D-DBB3-A6C5-5144-5F4A7463883E}"/>
              </a:ext>
            </a:extLst>
          </p:cNvPr>
          <p:cNvSpPr txBox="1"/>
          <p:nvPr/>
        </p:nvSpPr>
        <p:spPr>
          <a:xfrm>
            <a:off x="7090977" y="3682530"/>
            <a:ext cx="262556" cy="270139"/>
          </a:xfrm>
          <a:prstGeom prst="rect">
            <a:avLst/>
          </a:prstGeom>
          <a:noFill/>
          <a:ln>
            <a:noFill/>
          </a:ln>
        </p:spPr>
        <p:txBody>
          <a:bodyPr wrap="square">
            <a:spAutoFit/>
          </a:bodyPr>
          <a:lstStyle/>
          <a:p>
            <a:pPr defTabSz="352476">
              <a:lnSpc>
                <a:spcPts val="1619"/>
              </a:lnSpc>
              <a:defRPr/>
            </a:pPr>
            <a:r>
              <a:rPr lang="ja-JP" altLang="en-US" sz="900" b="1">
                <a:latin typeface="BIZ UDPゴシック" panose="020B0400000000000000" pitchFamily="50" charset="-128"/>
                <a:ea typeface="BIZ UDPゴシック" panose="020B0400000000000000" pitchFamily="50" charset="-128"/>
              </a:rPr>
              <a:t>き</a:t>
            </a:r>
            <a:endParaRPr lang="en-US" altLang="ja-JP" sz="1000" b="1">
              <a:latin typeface="BIZ UDPゴシック" panose="020B0400000000000000" pitchFamily="50" charset="-128"/>
              <a:ea typeface="BIZ UDPゴシック" panose="020B0400000000000000" pitchFamily="50" charset="-128"/>
            </a:endParaRPr>
          </a:p>
        </p:txBody>
      </p:sp>
      <p:sp>
        <p:nvSpPr>
          <p:cNvPr id="173" name="テキスト ボックス 172">
            <a:extLst>
              <a:ext uri="{FF2B5EF4-FFF2-40B4-BE49-F238E27FC236}">
                <a16:creationId xmlns:a16="http://schemas.microsoft.com/office/drawing/2014/main" id="{50ED4308-FC32-1F46-022F-399BC174965B}"/>
              </a:ext>
            </a:extLst>
          </p:cNvPr>
          <p:cNvSpPr txBox="1"/>
          <p:nvPr/>
        </p:nvSpPr>
        <p:spPr>
          <a:xfrm>
            <a:off x="7869324" y="3674273"/>
            <a:ext cx="493877" cy="262829"/>
          </a:xfrm>
          <a:prstGeom prst="rect">
            <a:avLst/>
          </a:prstGeom>
          <a:noFill/>
          <a:ln>
            <a:noFill/>
          </a:ln>
        </p:spPr>
        <p:txBody>
          <a:bodyPr wrap="square">
            <a:spAutoFit/>
          </a:bodyPr>
          <a:lstStyle/>
          <a:p>
            <a:pPr defTabSz="352476">
              <a:lnSpc>
                <a:spcPts val="1619"/>
              </a:lnSpc>
              <a:defRPr/>
            </a:pPr>
            <a:r>
              <a:rPr lang="ja-JP" altLang="en-US" sz="900" b="1">
                <a:solidFill>
                  <a:schemeClr val="bg1"/>
                </a:solidFill>
                <a:latin typeface="BIZ UDPゴシック" panose="020B0400000000000000" pitchFamily="50" charset="-128"/>
                <a:ea typeface="BIZ UDPゴシック" panose="020B0400000000000000" pitchFamily="50" charset="-128"/>
              </a:rPr>
              <a:t>あか</a:t>
            </a:r>
            <a:endParaRPr lang="en-US" altLang="ja-JP" sz="1000" b="1">
              <a:solidFill>
                <a:schemeClr val="bg1"/>
              </a:solidFill>
              <a:latin typeface="BIZ UDPゴシック" panose="020B0400000000000000" pitchFamily="50" charset="-128"/>
              <a:ea typeface="BIZ UDPゴシック" panose="020B0400000000000000" pitchFamily="50" charset="-128"/>
            </a:endParaRPr>
          </a:p>
        </p:txBody>
      </p:sp>
      <p:sp>
        <p:nvSpPr>
          <p:cNvPr id="174" name="テキスト ボックス 173">
            <a:extLst>
              <a:ext uri="{FF2B5EF4-FFF2-40B4-BE49-F238E27FC236}">
                <a16:creationId xmlns:a16="http://schemas.microsoft.com/office/drawing/2014/main" id="{52B9C1A2-C516-8279-5D4B-DF4D81ED6A20}"/>
              </a:ext>
            </a:extLst>
          </p:cNvPr>
          <p:cNvSpPr txBox="1"/>
          <p:nvPr/>
        </p:nvSpPr>
        <p:spPr>
          <a:xfrm>
            <a:off x="8601747" y="3674447"/>
            <a:ext cx="641971" cy="262829"/>
          </a:xfrm>
          <a:prstGeom prst="rect">
            <a:avLst/>
          </a:prstGeom>
          <a:noFill/>
          <a:ln>
            <a:noFill/>
          </a:ln>
        </p:spPr>
        <p:txBody>
          <a:bodyPr wrap="square">
            <a:spAutoFit/>
          </a:bodyPr>
          <a:lstStyle/>
          <a:p>
            <a:pPr defTabSz="352476">
              <a:lnSpc>
                <a:spcPts val="1619"/>
              </a:lnSpc>
              <a:defRPr/>
            </a:pPr>
            <a:r>
              <a:rPr lang="ja-JP" altLang="en-US" sz="900" b="1">
                <a:solidFill>
                  <a:schemeClr val="bg1"/>
                </a:solidFill>
                <a:latin typeface="BIZ UDPゴシック" panose="020B0400000000000000" pitchFamily="50" charset="-128"/>
                <a:ea typeface="BIZ UDPゴシック" panose="020B0400000000000000" pitchFamily="50" charset="-128"/>
              </a:rPr>
              <a:t>むらさき</a:t>
            </a:r>
            <a:endParaRPr lang="en-US" altLang="ja-JP" sz="1000" b="1">
              <a:solidFill>
                <a:schemeClr val="bg1"/>
              </a:solidFill>
              <a:latin typeface="BIZ UDPゴシック" panose="020B0400000000000000" pitchFamily="50" charset="-128"/>
              <a:ea typeface="BIZ UDPゴシック" panose="020B0400000000000000" pitchFamily="50" charset="-128"/>
            </a:endParaRPr>
          </a:p>
        </p:txBody>
      </p:sp>
      <p:sp>
        <p:nvSpPr>
          <p:cNvPr id="175" name="テキスト ボックス 174">
            <a:extLst>
              <a:ext uri="{FF2B5EF4-FFF2-40B4-BE49-F238E27FC236}">
                <a16:creationId xmlns:a16="http://schemas.microsoft.com/office/drawing/2014/main" id="{EDE8824D-E1C1-134F-A0C9-F9B7D8FF7CEC}"/>
              </a:ext>
            </a:extLst>
          </p:cNvPr>
          <p:cNvSpPr txBox="1"/>
          <p:nvPr/>
        </p:nvSpPr>
        <p:spPr>
          <a:xfrm>
            <a:off x="9535588" y="3675893"/>
            <a:ext cx="641971" cy="262829"/>
          </a:xfrm>
          <a:prstGeom prst="rect">
            <a:avLst/>
          </a:prstGeom>
          <a:noFill/>
          <a:ln>
            <a:noFill/>
          </a:ln>
        </p:spPr>
        <p:txBody>
          <a:bodyPr wrap="square">
            <a:spAutoFit/>
          </a:bodyPr>
          <a:lstStyle/>
          <a:p>
            <a:pPr defTabSz="352476">
              <a:lnSpc>
                <a:spcPts val="1619"/>
              </a:lnSpc>
              <a:defRPr/>
            </a:pPr>
            <a:r>
              <a:rPr lang="ja-JP" altLang="en-US" sz="900" b="1" dirty="0">
                <a:solidFill>
                  <a:schemeClr val="bg1"/>
                </a:solidFill>
                <a:latin typeface="BIZ UDPゴシック" panose="020B0400000000000000" pitchFamily="50" charset="-128"/>
                <a:ea typeface="BIZ UDPゴシック" panose="020B0400000000000000" pitchFamily="50" charset="-128"/>
              </a:rPr>
              <a:t>くろ</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sp>
        <p:nvSpPr>
          <p:cNvPr id="227" name="テキスト ボックス 226">
            <a:extLst>
              <a:ext uri="{FF2B5EF4-FFF2-40B4-BE49-F238E27FC236}">
                <a16:creationId xmlns:a16="http://schemas.microsoft.com/office/drawing/2014/main" id="{3910344A-255E-CE2B-C1B1-7D0EC6A4A113}"/>
              </a:ext>
            </a:extLst>
          </p:cNvPr>
          <p:cNvSpPr txBox="1"/>
          <p:nvPr/>
        </p:nvSpPr>
        <p:spPr>
          <a:xfrm>
            <a:off x="5286643" y="1499282"/>
            <a:ext cx="3920858" cy="461665"/>
          </a:xfrm>
          <a:prstGeom prst="rect">
            <a:avLst/>
          </a:prstGeom>
          <a:noFill/>
          <a:ln>
            <a:noFill/>
          </a:ln>
        </p:spPr>
        <p:txBody>
          <a:bodyPr wrap="square">
            <a:spAutoFit/>
          </a:bodyPr>
          <a:lstStyle/>
          <a:p>
            <a:r>
              <a:rPr lang="ja-JP" altLang="en-US" sz="24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atin typeface="BIZ UDPゴシック" panose="020B0400000000000000" pitchFamily="50" charset="-128"/>
                <a:ea typeface="ＤＦ特太ゴシック体" panose="02010609000101010101" pitchFamily="1" charset="-128"/>
              </a:rPr>
              <a:t>　</a:t>
            </a:r>
            <a:r>
              <a:rPr lang="en-US" altLang="ja-JP" sz="24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atin typeface="BIZ UDPゴシック" panose="020B0400000000000000" pitchFamily="50" charset="-128"/>
                <a:ea typeface="ＤＦ特太ゴシック体" panose="02010609000101010101" pitchFamily="1" charset="-128"/>
              </a:rPr>
              <a:t>〜</a:t>
            </a:r>
            <a:r>
              <a:rPr lang="ja-JP" altLang="en-US" sz="24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atin typeface="BIZ UDPゴシック" panose="020B0400000000000000" pitchFamily="50" charset="-128"/>
                <a:ea typeface="ＤＦ特太ゴシック体" panose="02010609000101010101" pitchFamily="1" charset="-128"/>
              </a:rPr>
              <a:t>防災気象情報の活用</a:t>
            </a:r>
            <a:r>
              <a:rPr lang="en-US" altLang="ja-JP" sz="24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atin typeface="BIZ UDPゴシック" panose="020B0400000000000000" pitchFamily="50" charset="-128"/>
                <a:ea typeface="ＤＦ特太ゴシック体" panose="02010609000101010101" pitchFamily="1" charset="-128"/>
              </a:rPr>
              <a:t>〜</a:t>
            </a:r>
            <a:endParaRPr lang="ja-JP" altLang="en-US" sz="24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60000"/>
                  <a:lumOff val="40000"/>
                </a:schemeClr>
              </a:solidFill>
              <a:latin typeface="BIZ UDPゴシック" panose="020B0400000000000000" pitchFamily="50" charset="-128"/>
              <a:ea typeface="ＤＦ特太ゴシック体" panose="02010609000101010101" pitchFamily="1" charset="-128"/>
            </a:endParaRPr>
          </a:p>
        </p:txBody>
      </p:sp>
      <p:sp>
        <p:nvSpPr>
          <p:cNvPr id="235" name="テキスト ボックス 234">
            <a:extLst>
              <a:ext uri="{FF2B5EF4-FFF2-40B4-BE49-F238E27FC236}">
                <a16:creationId xmlns:a16="http://schemas.microsoft.com/office/drawing/2014/main" id="{84750C2F-7C60-2FAB-BEF5-A0C53CB95EB0}"/>
              </a:ext>
            </a:extLst>
          </p:cNvPr>
          <p:cNvSpPr txBox="1"/>
          <p:nvPr/>
        </p:nvSpPr>
        <p:spPr>
          <a:xfrm>
            <a:off x="9139705" y="311521"/>
            <a:ext cx="1907245" cy="646331"/>
          </a:xfrm>
          <a:prstGeom prst="rect">
            <a:avLst/>
          </a:prstGeom>
          <a:noFill/>
          <a:ln>
            <a:noFill/>
          </a:ln>
        </p:spPr>
        <p:txBody>
          <a:bodyPr wrap="square">
            <a:spAutoFit/>
          </a:bodyPr>
          <a:lstStyle/>
          <a:p>
            <a:r>
              <a:rPr lang="ja-JP" altLang="en-US" sz="3600" b="1" dirty="0">
                <a:latin typeface="Verdana Pro Cond Black" panose="020F0502020204030204" pitchFamily="34" charset="0"/>
                <a:ea typeface="ＤＦ特太ゴシック体" panose="02010609000101010101" pitchFamily="1" charset="-128"/>
              </a:rPr>
              <a:t>ガイド</a:t>
            </a:r>
            <a:endParaRPr lang="en-US" altLang="ja-JP" sz="3600" b="1" dirty="0">
              <a:latin typeface="Verdana Pro Cond Black" panose="020F0502020204030204" pitchFamily="34" charset="0"/>
              <a:ea typeface="ＤＦ特太ゴシック体" panose="02010609000101010101" pitchFamily="1" charset="-128"/>
            </a:endParaRPr>
          </a:p>
        </p:txBody>
      </p:sp>
      <p:sp>
        <p:nvSpPr>
          <p:cNvPr id="239" name="テキスト ボックス 238">
            <a:extLst>
              <a:ext uri="{FF2B5EF4-FFF2-40B4-BE49-F238E27FC236}">
                <a16:creationId xmlns:a16="http://schemas.microsoft.com/office/drawing/2014/main" id="{52D2D1B9-1CC4-6B0B-0716-C2D7AD0F46FA}"/>
              </a:ext>
            </a:extLst>
          </p:cNvPr>
          <p:cNvSpPr txBox="1"/>
          <p:nvPr/>
        </p:nvSpPr>
        <p:spPr>
          <a:xfrm>
            <a:off x="9181248" y="846819"/>
            <a:ext cx="1767150" cy="707886"/>
          </a:xfrm>
          <a:prstGeom prst="rect">
            <a:avLst/>
          </a:prstGeom>
          <a:noFill/>
          <a:ln>
            <a:noFill/>
          </a:ln>
        </p:spPr>
        <p:txBody>
          <a:bodyPr wrap="square">
            <a:spAutoFit/>
          </a:bodyPr>
          <a:lstStyle/>
          <a:p>
            <a:r>
              <a:rPr lang="en-US" altLang="ja-JP" sz="4000" b="1" dirty="0">
                <a:latin typeface="Verdana Pro Cond Black" panose="020F0502020204030204" pitchFamily="34" charset="0"/>
                <a:ea typeface="ＤＦ特太ゴシック体" panose="02010609000101010101" pitchFamily="1" charset="-128"/>
              </a:rPr>
              <a:t>BOOK</a:t>
            </a:r>
          </a:p>
        </p:txBody>
      </p:sp>
      <p:sp>
        <p:nvSpPr>
          <p:cNvPr id="29" name="テキスト ボックス 28">
            <a:extLst>
              <a:ext uri="{FF2B5EF4-FFF2-40B4-BE49-F238E27FC236}">
                <a16:creationId xmlns:a16="http://schemas.microsoft.com/office/drawing/2014/main" id="{CE11E42C-9D47-9A62-5EEA-91AFCF96D754}"/>
              </a:ext>
            </a:extLst>
          </p:cNvPr>
          <p:cNvSpPr txBox="1"/>
          <p:nvPr/>
        </p:nvSpPr>
        <p:spPr>
          <a:xfrm>
            <a:off x="3491720" y="1812970"/>
            <a:ext cx="884470" cy="383054"/>
          </a:xfrm>
          <a:prstGeom prst="rect">
            <a:avLst/>
          </a:prstGeom>
          <a:noFill/>
        </p:spPr>
        <p:txBody>
          <a:bodyPr wrap="square" lIns="0" tIns="0" rIns="0" bIns="0" rtlCol="0">
            <a:spAutoFit/>
          </a:bodyPr>
          <a:lstStyle/>
          <a:p>
            <a:pPr defTabSz="986822">
              <a:lnSpc>
                <a:spcPct val="150000"/>
              </a:lnSpc>
              <a:defRPr/>
            </a:pPr>
            <a:r>
              <a:rPr kumimoji="1" lang="ja-JP" altLang="en-US" sz="900" b="1" dirty="0">
                <a:solidFill>
                  <a:srgbClr val="FF0000"/>
                </a:solidFill>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キキ</a:t>
            </a:r>
            <a:r>
              <a:rPr kumimoji="1" lang="ja-JP" altLang="en-US" sz="900" b="1" dirty="0">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が</a:t>
            </a:r>
            <a:r>
              <a:rPr kumimoji="1" lang="ja-JP" altLang="en-US" sz="900" b="1" dirty="0">
                <a:solidFill>
                  <a:srgbClr val="FF0000"/>
                </a:solidFill>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クル</a:t>
            </a:r>
            <a:r>
              <a:rPr kumimoji="1" lang="ja-JP" altLang="en-US" sz="900" b="1" dirty="0">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のか</a:t>
            </a:r>
            <a:endParaRPr kumimoji="1" lang="en-US" altLang="ja-JP" sz="900" b="1" dirty="0">
              <a:latin typeface="HG丸ｺﾞｼｯｸM-PRO" panose="020F0600000000000000" pitchFamily="50" charset="-128"/>
              <a:ea typeface="HG丸ｺﾞｼｯｸM-PRO" panose="020F0600000000000000" pitchFamily="50" charset="-128"/>
              <a:cs typeface="源真ゴシック等幅 Bold" panose="020B0609020203020207" pitchFamily="49" charset="-128"/>
            </a:endParaRPr>
          </a:p>
          <a:p>
            <a:pPr defTabSz="986822">
              <a:lnSpc>
                <a:spcPct val="150000"/>
              </a:lnSpc>
              <a:defRPr/>
            </a:pPr>
            <a:r>
              <a:rPr kumimoji="1" lang="ja-JP" altLang="en-US" sz="900" b="1" dirty="0">
                <a:latin typeface="HG丸ｺﾞｼｯｸM-PRO" panose="020F0600000000000000" pitchFamily="50" charset="-128"/>
                <a:ea typeface="HG丸ｺﾞｼｯｸM-PRO" panose="020F0600000000000000" pitchFamily="50" charset="-128"/>
                <a:cs typeface="源真ゴシック等幅 Bold" panose="020B0609020203020207" pitchFamily="49" charset="-128"/>
              </a:rPr>
              <a:t>わかるよ</a:t>
            </a:r>
            <a:endParaRPr kumimoji="1" lang="en-US" altLang="ja-JP" sz="900" b="1" dirty="0">
              <a:latin typeface="HG丸ｺﾞｼｯｸM-PRO" panose="020F0600000000000000" pitchFamily="50" charset="-128"/>
              <a:ea typeface="HG丸ｺﾞｼｯｸM-PRO" panose="020F0600000000000000" pitchFamily="50" charset="-128"/>
              <a:cs typeface="源真ゴシック等幅 Bold" panose="020B0609020203020207" pitchFamily="49" charset="-128"/>
            </a:endParaRPr>
          </a:p>
        </p:txBody>
      </p:sp>
      <p:sp>
        <p:nvSpPr>
          <p:cNvPr id="237" name="テキスト ボックス 236">
            <a:extLst>
              <a:ext uri="{FF2B5EF4-FFF2-40B4-BE49-F238E27FC236}">
                <a16:creationId xmlns:a16="http://schemas.microsoft.com/office/drawing/2014/main" id="{CDBB8623-842A-7767-9910-B73252CFB076}"/>
              </a:ext>
            </a:extLst>
          </p:cNvPr>
          <p:cNvSpPr txBox="1"/>
          <p:nvPr/>
        </p:nvSpPr>
        <p:spPr>
          <a:xfrm>
            <a:off x="5322545" y="149638"/>
            <a:ext cx="4107872" cy="1446550"/>
          </a:xfrm>
          <a:prstGeom prst="rect">
            <a:avLst/>
          </a:prstGeom>
          <a:noFill/>
          <a:ln>
            <a:noFill/>
          </a:ln>
        </p:spPr>
        <p:txBody>
          <a:bodyPr wrap="square">
            <a:spAutoFit/>
          </a:bodyPr>
          <a:lstStyle/>
          <a:p>
            <a:pPr algn="ctr"/>
            <a:r>
              <a:rPr lang="ja-JP" altLang="en-US" sz="4300" b="1" dirty="0">
                <a:ln w="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96DBB"/>
                </a:solidFill>
                <a:latin typeface="HGP創英角ｺﾞｼｯｸUB" panose="020B0900000000000000" pitchFamily="50" charset="-128"/>
                <a:ea typeface="ＤＦ特太ゴシック体" panose="02010609000101010101" pitchFamily="1" charset="-128"/>
                <a:cs typeface="07あかずきんポップ Heavy" panose="00000900000000000000" pitchFamily="50" charset="-128"/>
              </a:rPr>
              <a:t>大雨の災害から</a:t>
            </a:r>
            <a:endParaRPr lang="en-US" altLang="ja-JP" sz="4300" b="1" dirty="0">
              <a:ln w="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96DBB"/>
              </a:solidFill>
              <a:latin typeface="HGP創英角ｺﾞｼｯｸUB" panose="020B0900000000000000" pitchFamily="50" charset="-128"/>
              <a:ea typeface="ＤＦ特太ゴシック体" panose="02010609000101010101" pitchFamily="1" charset="-128"/>
              <a:cs typeface="07あかずきんポップ Heavy" panose="00000900000000000000" pitchFamily="50" charset="-128"/>
            </a:endParaRPr>
          </a:p>
          <a:p>
            <a:pPr algn="ctr"/>
            <a:r>
              <a:rPr lang="ja-JP" altLang="en-US" sz="4300" b="1" dirty="0">
                <a:ln w="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96DBB"/>
                </a:solidFill>
                <a:latin typeface="HGP創英角ｺﾞｼｯｸUB" panose="020B0900000000000000" pitchFamily="50" charset="-128"/>
                <a:ea typeface="ＤＦ特太ゴシック体" panose="02010609000101010101" pitchFamily="1" charset="-128"/>
                <a:cs typeface="07あかずきんポップ Heavy" panose="00000900000000000000" pitchFamily="50" charset="-128"/>
              </a:rPr>
              <a:t>身を守る</a:t>
            </a:r>
            <a:endParaRPr lang="en-US" altLang="ja-JP" sz="4300" b="1" dirty="0">
              <a:ln w="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96DBB"/>
              </a:solidFill>
              <a:latin typeface="HGP創英角ｺﾞｼｯｸUB" panose="020B0900000000000000" pitchFamily="50" charset="-128"/>
              <a:ea typeface="ＤＦ特太ゴシック体" panose="02010609000101010101" pitchFamily="1" charset="-128"/>
              <a:cs typeface="07あかずきんポップ Heavy" panose="00000900000000000000" pitchFamily="50" charset="-128"/>
            </a:endParaRPr>
          </a:p>
        </p:txBody>
      </p:sp>
      <p:sp>
        <p:nvSpPr>
          <p:cNvPr id="52" name="テキスト ボックス 51">
            <a:extLst>
              <a:ext uri="{FF2B5EF4-FFF2-40B4-BE49-F238E27FC236}">
                <a16:creationId xmlns:a16="http://schemas.microsoft.com/office/drawing/2014/main" id="{B23453A8-5717-AB73-3BB3-86255CE0FFCF}"/>
              </a:ext>
            </a:extLst>
          </p:cNvPr>
          <p:cNvSpPr txBox="1"/>
          <p:nvPr/>
        </p:nvSpPr>
        <p:spPr>
          <a:xfrm>
            <a:off x="7002359" y="104732"/>
            <a:ext cx="1343728" cy="241733"/>
          </a:xfrm>
          <a:prstGeom prst="rect">
            <a:avLst/>
          </a:prstGeom>
          <a:noFill/>
          <a:ln>
            <a:noFill/>
          </a:ln>
        </p:spPr>
        <p:txBody>
          <a:bodyPr wrap="square">
            <a:spAutoFit/>
          </a:bodyPr>
          <a:lstStyle/>
          <a:p>
            <a:pPr algn="ctr" defTabSz="352476">
              <a:defRPr/>
            </a:pPr>
            <a:r>
              <a:rPr lang="ja-JP" altLang="en-US" sz="971" b="1" spc="259" dirty="0">
                <a:solidFill>
                  <a:srgbClr val="0070C0"/>
                </a:solidFill>
                <a:effectLst>
                  <a:glow rad="101600">
                    <a:prstClr val="white">
                      <a:alpha val="60000"/>
                    </a:prstClr>
                  </a:glow>
                </a:effectLst>
                <a:latin typeface="HG丸ｺﾞｼｯｸM-PRO" panose="020F0600000000000000" pitchFamily="50" charset="-128"/>
                <a:ea typeface="HG丸ｺﾞｼｯｸM-PRO" panose="020F0600000000000000" pitchFamily="50" charset="-128"/>
              </a:rPr>
              <a:t>さ い が い</a:t>
            </a:r>
          </a:p>
        </p:txBody>
      </p:sp>
      <p:sp>
        <p:nvSpPr>
          <p:cNvPr id="55" name="テキスト ボックス 54">
            <a:extLst>
              <a:ext uri="{FF2B5EF4-FFF2-40B4-BE49-F238E27FC236}">
                <a16:creationId xmlns:a16="http://schemas.microsoft.com/office/drawing/2014/main" id="{24DAE0EF-E0D3-6B07-5524-97C4FE6D8539}"/>
              </a:ext>
            </a:extLst>
          </p:cNvPr>
          <p:cNvSpPr txBox="1"/>
          <p:nvPr/>
        </p:nvSpPr>
        <p:spPr>
          <a:xfrm>
            <a:off x="5937083" y="1463463"/>
            <a:ext cx="2008094" cy="200055"/>
          </a:xfrm>
          <a:prstGeom prst="rect">
            <a:avLst/>
          </a:prstGeom>
          <a:noFill/>
          <a:ln>
            <a:noFill/>
          </a:ln>
        </p:spPr>
        <p:txBody>
          <a:bodyPr wrap="square">
            <a:spAutoFit/>
          </a:bodyPr>
          <a:lstStyle/>
          <a:p>
            <a:pPr algn="ctr" defTabSz="352476">
              <a:defRPr/>
            </a:pPr>
            <a:r>
              <a:rPr lang="ja-JP" altLang="en-US" sz="700" b="1" spc="259" dirty="0">
                <a:solidFill>
                  <a:schemeClr val="accent1">
                    <a:lumMod val="60000"/>
                    <a:lumOff val="40000"/>
                  </a:schemeClr>
                </a:solidFill>
                <a:effectLst>
                  <a:glow rad="101600">
                    <a:prstClr val="white">
                      <a:alpha val="60000"/>
                    </a:prstClr>
                  </a:glow>
                </a:effectLst>
                <a:latin typeface="HG丸ｺﾞｼｯｸM-PRO" panose="020F0600000000000000" pitchFamily="50" charset="-128"/>
                <a:ea typeface="HG丸ｺﾞｼｯｸM-PRO" panose="020F0600000000000000" pitchFamily="50" charset="-128"/>
              </a:rPr>
              <a:t>ぼうさいきしょうじょうほう</a:t>
            </a:r>
          </a:p>
        </p:txBody>
      </p:sp>
      <p:sp>
        <p:nvSpPr>
          <p:cNvPr id="57" name="テキスト ボックス 56">
            <a:extLst>
              <a:ext uri="{FF2B5EF4-FFF2-40B4-BE49-F238E27FC236}">
                <a16:creationId xmlns:a16="http://schemas.microsoft.com/office/drawing/2014/main" id="{3824559F-CAC2-638D-D28F-028272893FFE}"/>
              </a:ext>
            </a:extLst>
          </p:cNvPr>
          <p:cNvSpPr txBox="1"/>
          <p:nvPr/>
        </p:nvSpPr>
        <p:spPr>
          <a:xfrm>
            <a:off x="7933678" y="1464437"/>
            <a:ext cx="996122" cy="200055"/>
          </a:xfrm>
          <a:prstGeom prst="rect">
            <a:avLst/>
          </a:prstGeom>
          <a:noFill/>
          <a:ln>
            <a:noFill/>
          </a:ln>
        </p:spPr>
        <p:txBody>
          <a:bodyPr wrap="square">
            <a:spAutoFit/>
          </a:bodyPr>
          <a:lstStyle/>
          <a:p>
            <a:pPr algn="ctr" defTabSz="352476">
              <a:defRPr/>
            </a:pPr>
            <a:r>
              <a:rPr lang="ja-JP" altLang="en-US" sz="700" b="1" spc="259" dirty="0">
                <a:solidFill>
                  <a:schemeClr val="accent1">
                    <a:lumMod val="60000"/>
                    <a:lumOff val="40000"/>
                  </a:schemeClr>
                </a:solidFill>
                <a:effectLst>
                  <a:glow rad="101600">
                    <a:prstClr val="white">
                      <a:alpha val="60000"/>
                    </a:prstClr>
                  </a:glow>
                </a:effectLst>
                <a:latin typeface="HG丸ｺﾞｼｯｸM-PRO" panose="020F0600000000000000" pitchFamily="50" charset="-128"/>
                <a:ea typeface="HG丸ｺﾞｼｯｸM-PRO" panose="020F0600000000000000" pitchFamily="50" charset="-128"/>
              </a:rPr>
              <a:t>かつよう</a:t>
            </a:r>
          </a:p>
        </p:txBody>
      </p:sp>
      <p:sp>
        <p:nvSpPr>
          <p:cNvPr id="58" name="テキスト ボックス 57">
            <a:extLst>
              <a:ext uri="{FF2B5EF4-FFF2-40B4-BE49-F238E27FC236}">
                <a16:creationId xmlns:a16="http://schemas.microsoft.com/office/drawing/2014/main" id="{825C5941-38D0-DEBF-C3FF-571F386F814C}"/>
              </a:ext>
            </a:extLst>
          </p:cNvPr>
          <p:cNvSpPr txBox="1"/>
          <p:nvPr/>
        </p:nvSpPr>
        <p:spPr>
          <a:xfrm>
            <a:off x="9235225" y="830276"/>
            <a:ext cx="1409287" cy="241733"/>
          </a:xfrm>
          <a:prstGeom prst="rect">
            <a:avLst/>
          </a:prstGeom>
          <a:noFill/>
          <a:ln>
            <a:noFill/>
          </a:ln>
        </p:spPr>
        <p:txBody>
          <a:bodyPr wrap="square">
            <a:spAutoFit/>
          </a:bodyPr>
          <a:lstStyle/>
          <a:p>
            <a:pPr algn="ctr" defTabSz="352476">
              <a:defRPr/>
            </a:pPr>
            <a:r>
              <a:rPr lang="ja-JP" altLang="en-US" sz="971" b="1" spc="259" dirty="0">
                <a:effectLst>
                  <a:glow rad="101600">
                    <a:prstClr val="white">
                      <a:alpha val="60000"/>
                    </a:prstClr>
                  </a:glow>
                </a:effectLst>
                <a:latin typeface="HG丸ｺﾞｼｯｸM-PRO" panose="020F0600000000000000" pitchFamily="50" charset="-128"/>
                <a:ea typeface="HG丸ｺﾞｼｯｸM-PRO" panose="020F0600000000000000" pitchFamily="50" charset="-128"/>
              </a:rPr>
              <a:t>ブ　ッ　ク</a:t>
            </a:r>
          </a:p>
        </p:txBody>
      </p:sp>
      <p:sp>
        <p:nvSpPr>
          <p:cNvPr id="9" name="テキスト ボックス 8">
            <a:extLst>
              <a:ext uri="{FF2B5EF4-FFF2-40B4-BE49-F238E27FC236}">
                <a16:creationId xmlns:a16="http://schemas.microsoft.com/office/drawing/2014/main" id="{F8469D65-5250-6549-E6D2-A5FB1B1D0010}"/>
              </a:ext>
            </a:extLst>
          </p:cNvPr>
          <p:cNvSpPr txBox="1"/>
          <p:nvPr/>
        </p:nvSpPr>
        <p:spPr>
          <a:xfrm>
            <a:off x="5502828" y="106973"/>
            <a:ext cx="1052465" cy="241733"/>
          </a:xfrm>
          <a:prstGeom prst="rect">
            <a:avLst/>
          </a:prstGeom>
          <a:noFill/>
          <a:ln>
            <a:noFill/>
          </a:ln>
        </p:spPr>
        <p:txBody>
          <a:bodyPr wrap="square">
            <a:spAutoFit/>
          </a:bodyPr>
          <a:lstStyle/>
          <a:p>
            <a:pPr algn="ctr" defTabSz="352476">
              <a:defRPr/>
            </a:pPr>
            <a:r>
              <a:rPr lang="ja-JP" altLang="en-US" sz="971" b="1" spc="259" dirty="0">
                <a:solidFill>
                  <a:srgbClr val="0070C0"/>
                </a:solidFill>
                <a:effectLst>
                  <a:glow rad="101600">
                    <a:prstClr val="white">
                      <a:alpha val="60000"/>
                    </a:prstClr>
                  </a:glow>
                </a:effectLst>
                <a:latin typeface="HG丸ｺﾞｼｯｸM-PRO" panose="020F0600000000000000" pitchFamily="50" charset="-128"/>
                <a:ea typeface="HG丸ｺﾞｼｯｸM-PRO" panose="020F0600000000000000" pitchFamily="50" charset="-128"/>
              </a:rPr>
              <a:t>お お あ め</a:t>
            </a:r>
          </a:p>
        </p:txBody>
      </p:sp>
      <p:sp>
        <p:nvSpPr>
          <p:cNvPr id="20" name="テキスト ボックス 19">
            <a:extLst>
              <a:ext uri="{FF2B5EF4-FFF2-40B4-BE49-F238E27FC236}">
                <a16:creationId xmlns:a16="http://schemas.microsoft.com/office/drawing/2014/main" id="{5A3A4735-BFFF-7001-FA8B-7C8A19DB1A89}"/>
              </a:ext>
            </a:extLst>
          </p:cNvPr>
          <p:cNvSpPr txBox="1"/>
          <p:nvPr/>
        </p:nvSpPr>
        <p:spPr>
          <a:xfrm>
            <a:off x="6007450" y="2680152"/>
            <a:ext cx="960902" cy="325858"/>
          </a:xfrm>
          <a:prstGeom prst="rect">
            <a:avLst/>
          </a:prstGeom>
          <a:noFill/>
          <a:ln>
            <a:noFill/>
          </a:ln>
        </p:spPr>
        <p:txBody>
          <a:bodyPr wrap="square">
            <a:spAutoFit/>
          </a:bodyPr>
          <a:lstStyle/>
          <a:p>
            <a:pPr defTabSz="352476">
              <a:lnSpc>
                <a:spcPts val="2159"/>
              </a:lnSpc>
              <a:defRPr/>
            </a:pPr>
            <a:r>
              <a:rPr lang="ja-JP" altLang="en-US" sz="600" b="1" dirty="0">
                <a:solidFill>
                  <a:prstClr val="white"/>
                </a:solidFill>
                <a:latin typeface="BIZ UDPゴシック" panose="020B0400000000000000" pitchFamily="50" charset="-128"/>
                <a:ea typeface="BIZ UDPゴシック" panose="020B0400000000000000" pitchFamily="50" charset="-128"/>
              </a:rPr>
              <a:t>けいほう</a:t>
            </a:r>
            <a:endParaRPr lang="en-US" altLang="ja-JP" sz="700" b="1" dirty="0">
              <a:solidFill>
                <a:prstClr val="white"/>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CE336E70-EEF6-A9B6-8E96-1D65C89198B9}"/>
              </a:ext>
            </a:extLst>
          </p:cNvPr>
          <p:cNvSpPr txBox="1"/>
          <p:nvPr/>
        </p:nvSpPr>
        <p:spPr>
          <a:xfrm>
            <a:off x="6750649" y="2687052"/>
            <a:ext cx="960902" cy="325858"/>
          </a:xfrm>
          <a:prstGeom prst="rect">
            <a:avLst/>
          </a:prstGeom>
          <a:noFill/>
          <a:ln>
            <a:noFill/>
          </a:ln>
        </p:spPr>
        <p:txBody>
          <a:bodyPr wrap="square">
            <a:spAutoFit/>
          </a:bodyPr>
          <a:lstStyle/>
          <a:p>
            <a:pPr defTabSz="352476">
              <a:lnSpc>
                <a:spcPts val="2159"/>
              </a:lnSpc>
              <a:defRPr/>
            </a:pPr>
            <a:r>
              <a:rPr lang="ja-JP" altLang="en-US" sz="600" b="1" dirty="0">
                <a:solidFill>
                  <a:prstClr val="white"/>
                </a:solidFill>
                <a:latin typeface="BIZ UDPゴシック" panose="020B0400000000000000" pitchFamily="50" charset="-128"/>
                <a:ea typeface="BIZ UDPゴシック" panose="020B0400000000000000" pitchFamily="50" charset="-128"/>
              </a:rPr>
              <a:t>じょうほう</a:t>
            </a:r>
            <a:endParaRPr lang="en-US" altLang="ja-JP" sz="700" b="1" dirty="0">
              <a:solidFill>
                <a:prstClr val="white"/>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52BCCEEA-CBA8-A349-74AB-B9A0829BA0A4}"/>
              </a:ext>
            </a:extLst>
          </p:cNvPr>
          <p:cNvSpPr txBox="1"/>
          <p:nvPr/>
        </p:nvSpPr>
        <p:spPr>
          <a:xfrm>
            <a:off x="5994705" y="2962635"/>
            <a:ext cx="960902" cy="325858"/>
          </a:xfrm>
          <a:prstGeom prst="rect">
            <a:avLst/>
          </a:prstGeom>
          <a:noFill/>
          <a:ln>
            <a:noFill/>
          </a:ln>
        </p:spPr>
        <p:txBody>
          <a:bodyPr wrap="square">
            <a:spAutoFit/>
          </a:bodyPr>
          <a:lstStyle/>
          <a:p>
            <a:pPr defTabSz="352476">
              <a:lnSpc>
                <a:spcPts val="2159"/>
              </a:lnSpc>
              <a:defRPr/>
            </a:pPr>
            <a:r>
              <a:rPr lang="ja-JP" altLang="en-US" sz="700" b="1" dirty="0">
                <a:solidFill>
                  <a:prstClr val="white"/>
                </a:solidFill>
                <a:latin typeface="BIZ UDPゴシック" panose="020B0400000000000000" pitchFamily="50" charset="-128"/>
                <a:ea typeface="BIZ UDPゴシック" panose="020B0400000000000000" pitchFamily="50" charset="-128"/>
              </a:rPr>
              <a:t>ぜんいん</a:t>
            </a:r>
            <a:endParaRPr lang="en-US" altLang="ja-JP" sz="700" b="1" dirty="0">
              <a:solidFill>
                <a:prstClr val="white"/>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640DB105-4187-F429-378C-427583B74D77}"/>
              </a:ext>
            </a:extLst>
          </p:cNvPr>
          <p:cNvSpPr txBox="1"/>
          <p:nvPr/>
        </p:nvSpPr>
        <p:spPr>
          <a:xfrm>
            <a:off x="3459553" y="3299391"/>
            <a:ext cx="235624" cy="58370"/>
          </a:xfrm>
          <a:prstGeom prst="rect">
            <a:avLst/>
          </a:prstGeom>
          <a:noFill/>
        </p:spPr>
        <p:txBody>
          <a:bodyPr vert="horz" wrap="none" lIns="0" tIns="0" rIns="0" bIns="0" rtlCol="0" anchor="ctr" anchorCtr="1">
            <a:noAutofit/>
          </a:bodyPr>
          <a:lstStyle/>
          <a:p>
            <a:pPr defTabSz="986822">
              <a:defRPr/>
            </a:pPr>
            <a:r>
              <a:rPr kumimoji="1" lang="ja-JP" altLang="en-US" sz="500" dirty="0">
                <a:solidFill>
                  <a:prstClr val="white"/>
                </a:solidFill>
                <a:latin typeface="HG丸ｺﾞｼｯｸM-PRO" panose="020F0600000000000000" pitchFamily="50" charset="-128"/>
                <a:ea typeface="HG丸ｺﾞｼｯｸM-PRO" panose="020F0600000000000000" pitchFamily="50" charset="-128"/>
              </a:rPr>
              <a:t>あいだ</a:t>
            </a:r>
            <a:endParaRPr kumimoji="1" lang="en-US" altLang="ja-JP" sz="500" dirty="0">
              <a:solidFill>
                <a:prstClr val="white"/>
              </a:solidFill>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033E776C-BE7D-5B42-3853-C49874CB423F}"/>
              </a:ext>
            </a:extLst>
          </p:cNvPr>
          <p:cNvSpPr txBox="1"/>
          <p:nvPr/>
        </p:nvSpPr>
        <p:spPr>
          <a:xfrm>
            <a:off x="3801692" y="1152928"/>
            <a:ext cx="333426" cy="99707"/>
          </a:xfrm>
          <a:prstGeom prst="rect">
            <a:avLst/>
          </a:prstGeom>
          <a:noFill/>
        </p:spPr>
        <p:txBody>
          <a:bodyPr vert="horz" wrap="none" lIns="0" tIns="0" rIns="0" bIns="0" rtlCol="0" anchor="ctr" anchorCtr="1">
            <a:spAutoFit/>
          </a:bodyPr>
          <a:lstStyle/>
          <a:p>
            <a:pPr algn="ctr" defTabSz="986822">
              <a:defRPr/>
            </a:pPr>
            <a:r>
              <a:rPr kumimoji="1" lang="ja-JP" altLang="en-US" sz="648" dirty="0">
                <a:solidFill>
                  <a:prstClr val="black"/>
                </a:solidFill>
                <a:latin typeface="HG丸ｺﾞｼｯｸM-PRO" panose="020F0600000000000000" pitchFamily="50" charset="-128"/>
                <a:ea typeface="HG丸ｺﾞｼｯｸM-PRO" panose="020F0600000000000000" pitchFamily="50" charset="-128"/>
              </a:rPr>
              <a:t>おおあめ</a:t>
            </a:r>
            <a:endParaRPr kumimoji="1" lang="en-US" altLang="ja-JP" sz="648"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CA30CC88-5947-512D-1268-6351B9C10B56}"/>
              </a:ext>
            </a:extLst>
          </p:cNvPr>
          <p:cNvSpPr txBox="1"/>
          <p:nvPr/>
        </p:nvSpPr>
        <p:spPr>
          <a:xfrm>
            <a:off x="3543963" y="1404752"/>
            <a:ext cx="333426" cy="99707"/>
          </a:xfrm>
          <a:prstGeom prst="rect">
            <a:avLst/>
          </a:prstGeom>
          <a:noFill/>
        </p:spPr>
        <p:txBody>
          <a:bodyPr vert="horz" wrap="none" lIns="0" tIns="0" rIns="0" bIns="0" rtlCol="0" anchor="ctr" anchorCtr="1">
            <a:spAutoFit/>
          </a:bodyPr>
          <a:lstStyle/>
          <a:p>
            <a:pPr algn="ctr" defTabSz="986822">
              <a:defRPr/>
            </a:pPr>
            <a:r>
              <a:rPr kumimoji="1" lang="ja-JP" altLang="en-US" sz="648" dirty="0">
                <a:solidFill>
                  <a:prstClr val="black"/>
                </a:solidFill>
                <a:latin typeface="HG丸ｺﾞｼｯｸM-PRO" panose="020F0600000000000000" pitchFamily="50" charset="-128"/>
                <a:ea typeface="HG丸ｺﾞｼｯｸM-PRO" panose="020F0600000000000000" pitchFamily="50" charset="-128"/>
              </a:rPr>
              <a:t>ひょうじ</a:t>
            </a:r>
            <a:endParaRPr kumimoji="1" lang="en-US" altLang="ja-JP" sz="648"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DBDE7DE3-9A82-B3BB-B822-1F53FFCE7759}"/>
              </a:ext>
            </a:extLst>
          </p:cNvPr>
          <p:cNvSpPr txBox="1"/>
          <p:nvPr/>
        </p:nvSpPr>
        <p:spPr>
          <a:xfrm>
            <a:off x="5881985" y="779131"/>
            <a:ext cx="1343728" cy="241733"/>
          </a:xfrm>
          <a:prstGeom prst="rect">
            <a:avLst/>
          </a:prstGeom>
          <a:noFill/>
          <a:ln>
            <a:noFill/>
          </a:ln>
        </p:spPr>
        <p:txBody>
          <a:bodyPr wrap="square">
            <a:spAutoFit/>
          </a:bodyPr>
          <a:lstStyle/>
          <a:p>
            <a:pPr algn="ctr" defTabSz="352476">
              <a:defRPr/>
            </a:pPr>
            <a:r>
              <a:rPr lang="ja-JP" altLang="en-US" sz="971" b="1" spc="259" dirty="0">
                <a:solidFill>
                  <a:srgbClr val="0070C0"/>
                </a:solidFill>
                <a:effectLst>
                  <a:glow rad="101600">
                    <a:prstClr val="white">
                      <a:alpha val="60000"/>
                    </a:prstClr>
                  </a:glow>
                </a:effectLst>
                <a:latin typeface="HG丸ｺﾞｼｯｸM-PRO" panose="020F0600000000000000" pitchFamily="50" charset="-128"/>
                <a:ea typeface="HG丸ｺﾞｼｯｸM-PRO" panose="020F0600000000000000" pitchFamily="50" charset="-128"/>
              </a:rPr>
              <a:t>み</a:t>
            </a:r>
          </a:p>
        </p:txBody>
      </p:sp>
      <p:sp>
        <p:nvSpPr>
          <p:cNvPr id="17" name="テキスト ボックス 16">
            <a:extLst>
              <a:ext uri="{FF2B5EF4-FFF2-40B4-BE49-F238E27FC236}">
                <a16:creationId xmlns:a16="http://schemas.microsoft.com/office/drawing/2014/main" id="{1CF96B9C-35E1-ABA1-6ECB-D4733BA1C7FB}"/>
              </a:ext>
            </a:extLst>
          </p:cNvPr>
          <p:cNvSpPr txBox="1"/>
          <p:nvPr/>
        </p:nvSpPr>
        <p:spPr>
          <a:xfrm>
            <a:off x="6969404" y="779131"/>
            <a:ext cx="1343728" cy="241733"/>
          </a:xfrm>
          <a:prstGeom prst="rect">
            <a:avLst/>
          </a:prstGeom>
          <a:noFill/>
          <a:ln>
            <a:noFill/>
          </a:ln>
        </p:spPr>
        <p:txBody>
          <a:bodyPr wrap="square">
            <a:spAutoFit/>
          </a:bodyPr>
          <a:lstStyle/>
          <a:p>
            <a:pPr algn="ctr" defTabSz="352476">
              <a:defRPr/>
            </a:pPr>
            <a:r>
              <a:rPr lang="ja-JP" altLang="en-US" sz="971" b="1" spc="259" dirty="0">
                <a:solidFill>
                  <a:srgbClr val="0070C0"/>
                </a:solidFill>
                <a:effectLst>
                  <a:glow rad="101600">
                    <a:prstClr val="white">
                      <a:alpha val="60000"/>
                    </a:prstClr>
                  </a:glow>
                </a:effectLst>
                <a:latin typeface="HG丸ｺﾞｼｯｸM-PRO" panose="020F0600000000000000" pitchFamily="50" charset="-128"/>
                <a:ea typeface="HG丸ｺﾞｼｯｸM-PRO" panose="020F0600000000000000" pitchFamily="50" charset="-128"/>
              </a:rPr>
              <a:t>まも</a:t>
            </a:r>
          </a:p>
        </p:txBody>
      </p:sp>
      <p:sp>
        <p:nvSpPr>
          <p:cNvPr id="5" name="テキスト ボックス 4">
            <a:extLst>
              <a:ext uri="{FF2B5EF4-FFF2-40B4-BE49-F238E27FC236}">
                <a16:creationId xmlns:a16="http://schemas.microsoft.com/office/drawing/2014/main" id="{451129D7-44C0-313F-0ECC-44B930942888}"/>
              </a:ext>
            </a:extLst>
          </p:cNvPr>
          <p:cNvSpPr txBox="1"/>
          <p:nvPr/>
        </p:nvSpPr>
        <p:spPr>
          <a:xfrm>
            <a:off x="3599512" y="478973"/>
            <a:ext cx="192360" cy="76944"/>
          </a:xfrm>
          <a:prstGeom prst="rect">
            <a:avLst/>
          </a:prstGeom>
          <a:noFill/>
        </p:spPr>
        <p:txBody>
          <a:bodyPr vert="horz" wrap="none" lIns="0" tIns="0" rIns="0" bIns="0" rtlCol="0" anchor="ctr" anchorCtr="1">
            <a:spAutoFit/>
          </a:bodyPr>
          <a:lstStyle/>
          <a:p>
            <a:pPr algn="ctr" defTabSz="986822">
              <a:defRPr/>
            </a:pPr>
            <a:r>
              <a:rPr kumimoji="1" lang="ja-JP" altLang="en-US" sz="500" dirty="0">
                <a:solidFill>
                  <a:prstClr val="black"/>
                </a:solidFill>
                <a:latin typeface="HG丸ｺﾞｼｯｸM-PRO" panose="020F0600000000000000" pitchFamily="50" charset="-128"/>
                <a:ea typeface="HG丸ｺﾞｼｯｸM-PRO" panose="020F0600000000000000" pitchFamily="50" charset="-128"/>
              </a:rPr>
              <a:t>じぶん</a:t>
            </a:r>
            <a:endParaRPr kumimoji="1" lang="en-US" altLang="ja-JP" sz="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5" name="テキスト ボックス 224">
            <a:extLst>
              <a:ext uri="{FF2B5EF4-FFF2-40B4-BE49-F238E27FC236}">
                <a16:creationId xmlns:a16="http://schemas.microsoft.com/office/drawing/2014/main" id="{6F4810DD-6E17-5799-F853-392896B2F734}"/>
              </a:ext>
            </a:extLst>
          </p:cNvPr>
          <p:cNvSpPr txBox="1"/>
          <p:nvPr/>
        </p:nvSpPr>
        <p:spPr>
          <a:xfrm>
            <a:off x="4029508" y="471739"/>
            <a:ext cx="128240" cy="76944"/>
          </a:xfrm>
          <a:prstGeom prst="rect">
            <a:avLst/>
          </a:prstGeom>
          <a:noFill/>
        </p:spPr>
        <p:txBody>
          <a:bodyPr vert="horz" wrap="none" lIns="0" tIns="0" rIns="0" bIns="0" rtlCol="0" anchor="ctr" anchorCtr="1">
            <a:spAutoFit/>
          </a:bodyPr>
          <a:lstStyle/>
          <a:p>
            <a:pPr algn="ctr" defTabSz="986822">
              <a:defRPr/>
            </a:pPr>
            <a:r>
              <a:rPr kumimoji="1" lang="ja-JP" altLang="en-US" sz="500" dirty="0">
                <a:solidFill>
                  <a:prstClr val="black"/>
                </a:solidFill>
                <a:latin typeface="HG丸ｺﾞｼｯｸM-PRO" panose="020F0600000000000000" pitchFamily="50" charset="-128"/>
                <a:ea typeface="HG丸ｺﾞｼｯｸM-PRO" panose="020F0600000000000000" pitchFamily="50" charset="-128"/>
              </a:rPr>
              <a:t>あぶ</a:t>
            </a:r>
            <a:endParaRPr kumimoji="1" lang="en-US" altLang="ja-JP" sz="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6" name="テキスト ボックス 225">
            <a:extLst>
              <a:ext uri="{FF2B5EF4-FFF2-40B4-BE49-F238E27FC236}">
                <a16:creationId xmlns:a16="http://schemas.microsoft.com/office/drawing/2014/main" id="{6428814F-9FB3-6732-B04C-065A94962A09}"/>
              </a:ext>
            </a:extLst>
          </p:cNvPr>
          <p:cNvSpPr txBox="1"/>
          <p:nvPr/>
        </p:nvSpPr>
        <p:spPr>
          <a:xfrm>
            <a:off x="3071247" y="679661"/>
            <a:ext cx="64120" cy="76944"/>
          </a:xfrm>
          <a:prstGeom prst="rect">
            <a:avLst/>
          </a:prstGeom>
          <a:noFill/>
        </p:spPr>
        <p:txBody>
          <a:bodyPr vert="horz" wrap="none" lIns="0" tIns="0" rIns="0" bIns="0" rtlCol="0" anchor="ctr" anchorCtr="1">
            <a:spAutoFit/>
          </a:bodyPr>
          <a:lstStyle/>
          <a:p>
            <a:pPr algn="ctr" defTabSz="986822">
              <a:defRPr/>
            </a:pPr>
            <a:r>
              <a:rPr kumimoji="1" lang="ja-JP" altLang="en-US" sz="500" dirty="0">
                <a:solidFill>
                  <a:prstClr val="black"/>
                </a:solidFill>
                <a:latin typeface="HG丸ｺﾞｼｯｸM-PRO" panose="020F0600000000000000" pitchFamily="50" charset="-128"/>
                <a:ea typeface="HG丸ｺﾞｼｯｸM-PRO" panose="020F0600000000000000" pitchFamily="50" charset="-128"/>
              </a:rPr>
              <a:t>し</a:t>
            </a:r>
            <a:endParaRPr kumimoji="1" lang="en-US" altLang="ja-JP" sz="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32" name="テキスト ボックス 231">
            <a:extLst>
              <a:ext uri="{FF2B5EF4-FFF2-40B4-BE49-F238E27FC236}">
                <a16:creationId xmlns:a16="http://schemas.microsoft.com/office/drawing/2014/main" id="{A8C0C42E-ACF4-9163-F3B7-A26DF8C7D4F2}"/>
              </a:ext>
            </a:extLst>
          </p:cNvPr>
          <p:cNvSpPr txBox="1"/>
          <p:nvPr/>
        </p:nvSpPr>
        <p:spPr>
          <a:xfrm>
            <a:off x="8808138" y="2688566"/>
            <a:ext cx="960902" cy="325858"/>
          </a:xfrm>
          <a:prstGeom prst="rect">
            <a:avLst/>
          </a:prstGeom>
          <a:noFill/>
          <a:ln>
            <a:noFill/>
          </a:ln>
        </p:spPr>
        <p:txBody>
          <a:bodyPr wrap="square">
            <a:spAutoFit/>
          </a:bodyPr>
          <a:lstStyle/>
          <a:p>
            <a:pPr defTabSz="352476">
              <a:lnSpc>
                <a:spcPts val="2159"/>
              </a:lnSpc>
              <a:defRPr/>
            </a:pPr>
            <a:r>
              <a:rPr lang="ja-JP" altLang="en-US" sz="600" b="1" dirty="0">
                <a:solidFill>
                  <a:prstClr val="white"/>
                </a:solidFill>
                <a:latin typeface="BIZ UDPゴシック" panose="020B0400000000000000" pitchFamily="50" charset="-128"/>
                <a:ea typeface="BIZ UDPゴシック" panose="020B0400000000000000" pitchFamily="50" charset="-128"/>
              </a:rPr>
              <a:t>あぶ</a:t>
            </a:r>
            <a:endParaRPr lang="en-US" altLang="ja-JP" sz="700" b="1" dirty="0">
              <a:solidFill>
                <a:prstClr val="white"/>
              </a:solidFill>
              <a:latin typeface="BIZ UDPゴシック" panose="020B0400000000000000" pitchFamily="50" charset="-128"/>
              <a:ea typeface="BIZ UDPゴシック" panose="020B0400000000000000" pitchFamily="50" charset="-128"/>
            </a:endParaRPr>
          </a:p>
        </p:txBody>
      </p:sp>
      <p:pic>
        <p:nvPicPr>
          <p:cNvPr id="31" name="図 30">
            <a:extLst>
              <a:ext uri="{FF2B5EF4-FFF2-40B4-BE49-F238E27FC236}">
                <a16:creationId xmlns:a16="http://schemas.microsoft.com/office/drawing/2014/main" id="{C4CEE919-0A30-C1BB-CF07-6A349A9E5EC8}"/>
              </a:ext>
            </a:extLst>
          </p:cNvPr>
          <p:cNvPicPr>
            <a:picLocks noChangeAspect="1"/>
          </p:cNvPicPr>
          <p:nvPr/>
        </p:nvPicPr>
        <p:blipFill rotWithShape="1">
          <a:blip r:embed="rId11"/>
          <a:srcRect l="29805" t="1062" r="27631" b="19469"/>
          <a:stretch/>
        </p:blipFill>
        <p:spPr>
          <a:xfrm>
            <a:off x="421634" y="979478"/>
            <a:ext cx="1802532" cy="1443822"/>
          </a:xfrm>
          <a:prstGeom prst="rect">
            <a:avLst/>
          </a:prstGeom>
          <a:ln w="19050">
            <a:solidFill>
              <a:schemeClr val="tx1"/>
            </a:solidFill>
          </a:ln>
        </p:spPr>
      </p:pic>
      <p:pic>
        <p:nvPicPr>
          <p:cNvPr id="16" name="図 15" descr="QR コード&#10;&#10;AI によって生成されたコンテンツは間違っている可能性があります。">
            <a:extLst>
              <a:ext uri="{FF2B5EF4-FFF2-40B4-BE49-F238E27FC236}">
                <a16:creationId xmlns:a16="http://schemas.microsoft.com/office/drawing/2014/main" id="{122AE095-A9F3-684E-15D0-3ACBD9B6211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46695" y="5811379"/>
            <a:ext cx="549940" cy="549940"/>
          </a:xfrm>
          <a:prstGeom prst="rect">
            <a:avLst/>
          </a:prstGeom>
        </p:spPr>
      </p:pic>
      <p:pic>
        <p:nvPicPr>
          <p:cNvPr id="236" name="図 235">
            <a:extLst>
              <a:ext uri="{FF2B5EF4-FFF2-40B4-BE49-F238E27FC236}">
                <a16:creationId xmlns:a16="http://schemas.microsoft.com/office/drawing/2014/main" id="{BA53DF39-609E-7635-05EC-1AD8C0A723A4}"/>
              </a:ext>
            </a:extLst>
          </p:cNvPr>
          <p:cNvPicPr>
            <a:picLocks noChangeAspect="1"/>
          </p:cNvPicPr>
          <p:nvPr/>
        </p:nvPicPr>
        <p:blipFill>
          <a:blip r:embed="rId13"/>
          <a:stretch>
            <a:fillRect/>
          </a:stretch>
        </p:blipFill>
        <p:spPr>
          <a:xfrm>
            <a:off x="2743707" y="1736038"/>
            <a:ext cx="544303" cy="546053"/>
          </a:xfrm>
          <a:prstGeom prst="rect">
            <a:avLst/>
          </a:prstGeom>
        </p:spPr>
      </p:pic>
      <p:sp>
        <p:nvSpPr>
          <p:cNvPr id="24" name="テキスト ボックス 23">
            <a:extLst>
              <a:ext uri="{FF2B5EF4-FFF2-40B4-BE49-F238E27FC236}">
                <a16:creationId xmlns:a16="http://schemas.microsoft.com/office/drawing/2014/main" id="{67414E5E-AEF3-2E06-CFDB-59268D1B373F}"/>
              </a:ext>
            </a:extLst>
          </p:cNvPr>
          <p:cNvSpPr txBox="1"/>
          <p:nvPr/>
        </p:nvSpPr>
        <p:spPr>
          <a:xfrm>
            <a:off x="6498778" y="2953136"/>
            <a:ext cx="556765" cy="315023"/>
          </a:xfrm>
          <a:prstGeom prst="rect">
            <a:avLst/>
          </a:prstGeom>
          <a:noFill/>
          <a:ln>
            <a:noFill/>
          </a:ln>
        </p:spPr>
        <p:txBody>
          <a:bodyPr wrap="square">
            <a:spAutoFit/>
          </a:bodyPr>
          <a:lstStyle/>
          <a:p>
            <a:pPr defTabSz="352476">
              <a:lnSpc>
                <a:spcPts val="2159"/>
              </a:lnSpc>
              <a:defRPr/>
            </a:pPr>
            <a:r>
              <a:rPr lang="ja-JP" altLang="en-US" sz="600" b="1" dirty="0">
                <a:solidFill>
                  <a:prstClr val="white"/>
                </a:solidFill>
                <a:latin typeface="BIZ UDPゴシック" panose="020B0400000000000000" pitchFamily="50" charset="-128"/>
                <a:ea typeface="BIZ UDPゴシック" panose="020B0400000000000000" pitchFamily="50" charset="-128"/>
              </a:rPr>
              <a:t>に</a:t>
            </a:r>
            <a:endParaRPr lang="en-US" altLang="ja-JP" sz="700" b="1"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51666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F3E8"/>
        </a:solidFill>
        <a:effectLst/>
      </p:bgPr>
    </p:bg>
    <p:spTree>
      <p:nvGrpSpPr>
        <p:cNvPr id="1" name="">
          <a:extLst>
            <a:ext uri="{FF2B5EF4-FFF2-40B4-BE49-F238E27FC236}">
              <a16:creationId xmlns:a16="http://schemas.microsoft.com/office/drawing/2014/main" id="{77A94D90-F0E7-9A64-0F1C-2FDDC4556DBD}"/>
            </a:ext>
          </a:extLst>
        </p:cNvPr>
        <p:cNvGrpSpPr/>
        <p:nvPr/>
      </p:nvGrpSpPr>
      <p:grpSpPr>
        <a:xfrm>
          <a:off x="0" y="0"/>
          <a:ext cx="0" cy="0"/>
          <a:chOff x="0" y="0"/>
          <a:chExt cx="0" cy="0"/>
        </a:xfrm>
      </p:grpSpPr>
      <p:pic>
        <p:nvPicPr>
          <p:cNvPr id="1064" name="図 1063">
            <a:extLst>
              <a:ext uri="{FF2B5EF4-FFF2-40B4-BE49-F238E27FC236}">
                <a16:creationId xmlns:a16="http://schemas.microsoft.com/office/drawing/2014/main" id="{93692FB7-003B-A348-F9CE-FEBE5D222AC9}"/>
              </a:ext>
            </a:extLst>
          </p:cNvPr>
          <p:cNvPicPr>
            <a:picLocks noChangeAspect="1"/>
          </p:cNvPicPr>
          <p:nvPr/>
        </p:nvPicPr>
        <p:blipFill>
          <a:blip r:embed="rId3" cstate="print">
            <a:lum bright="70000" contrast="-70000"/>
            <a:alphaModFix amt="3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39312" y="344949"/>
            <a:ext cx="7119785" cy="6424106"/>
          </a:xfrm>
          <a:prstGeom prst="rect">
            <a:avLst/>
          </a:prstGeom>
          <a:ln w="19050" cmpd="sng">
            <a:noFill/>
          </a:ln>
        </p:spPr>
      </p:pic>
      <p:sp>
        <p:nvSpPr>
          <p:cNvPr id="20" name="正方形/長方形 19">
            <a:extLst>
              <a:ext uri="{FF2B5EF4-FFF2-40B4-BE49-F238E27FC236}">
                <a16:creationId xmlns:a16="http://schemas.microsoft.com/office/drawing/2014/main" id="{70D77DB3-6110-48C0-5557-4C88B23E6758}"/>
              </a:ext>
            </a:extLst>
          </p:cNvPr>
          <p:cNvSpPr/>
          <p:nvPr/>
        </p:nvSpPr>
        <p:spPr>
          <a:xfrm>
            <a:off x="6466803" y="3879373"/>
            <a:ext cx="4119083" cy="784726"/>
          </a:xfrm>
          <a:prstGeom prst="rect">
            <a:avLst/>
          </a:prstGeom>
          <a:solidFill>
            <a:srgbClr val="FF2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正方形/長方形 8">
            <a:extLst>
              <a:ext uri="{FF2B5EF4-FFF2-40B4-BE49-F238E27FC236}">
                <a16:creationId xmlns:a16="http://schemas.microsoft.com/office/drawing/2014/main" id="{D59ED3C4-24AC-F0F8-E114-1C5FD421E98B}"/>
              </a:ext>
            </a:extLst>
          </p:cNvPr>
          <p:cNvSpPr/>
          <p:nvPr/>
        </p:nvSpPr>
        <p:spPr>
          <a:xfrm>
            <a:off x="6480302" y="2816540"/>
            <a:ext cx="4105583" cy="821713"/>
          </a:xfrm>
          <a:prstGeom prst="rect">
            <a:avLst/>
          </a:prstGeom>
          <a:solidFill>
            <a:srgbClr val="F2E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highlight>
                <a:srgbClr val="C0C0C0"/>
              </a:highlight>
              <a:uLnTx/>
              <a:uFillTx/>
              <a:latin typeface="BIZ UDPゴシック" panose="020B0400000000000000" pitchFamily="50" charset="-128"/>
              <a:ea typeface="BIZ UDPゴシック" panose="020B0400000000000000" pitchFamily="50" charset="-128"/>
              <a:cs typeface="+mn-cs"/>
            </a:endParaRPr>
          </a:p>
        </p:txBody>
      </p:sp>
      <p:sp>
        <p:nvSpPr>
          <p:cNvPr id="8" name="正方形/長方形 7">
            <a:extLst>
              <a:ext uri="{FF2B5EF4-FFF2-40B4-BE49-F238E27FC236}">
                <a16:creationId xmlns:a16="http://schemas.microsoft.com/office/drawing/2014/main" id="{C6C4E326-56F2-3249-BBC4-7EDC6784E06A}"/>
              </a:ext>
            </a:extLst>
          </p:cNvPr>
          <p:cNvSpPr/>
          <p:nvPr/>
        </p:nvSpPr>
        <p:spPr>
          <a:xfrm>
            <a:off x="6480303" y="1821562"/>
            <a:ext cx="4105586" cy="801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028" name="吹き出し: 角を丸めた四角形 1027">
            <a:extLst>
              <a:ext uri="{FF2B5EF4-FFF2-40B4-BE49-F238E27FC236}">
                <a16:creationId xmlns:a16="http://schemas.microsoft.com/office/drawing/2014/main" id="{7A91C736-EF64-2E0D-713A-C92484313982}"/>
              </a:ext>
            </a:extLst>
          </p:cNvPr>
          <p:cNvSpPr/>
          <p:nvPr/>
        </p:nvSpPr>
        <p:spPr>
          <a:xfrm>
            <a:off x="5701941" y="949748"/>
            <a:ext cx="3102356" cy="565906"/>
          </a:xfrm>
          <a:prstGeom prst="wedgeRoundRectCallout">
            <a:avLst>
              <a:gd name="adj1" fmla="val 57994"/>
              <a:gd name="adj2" fmla="val -5579"/>
              <a:gd name="adj3" fmla="val 166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10">
            <a:extLst>
              <a:ext uri="{FF2B5EF4-FFF2-40B4-BE49-F238E27FC236}">
                <a16:creationId xmlns:a16="http://schemas.microsoft.com/office/drawing/2014/main" id="{44DCBA2B-8E65-E4B9-45F1-6C4A709A6D06}"/>
              </a:ext>
            </a:extLst>
          </p:cNvPr>
          <p:cNvSpPr/>
          <p:nvPr/>
        </p:nvSpPr>
        <p:spPr>
          <a:xfrm>
            <a:off x="6521130" y="2891381"/>
            <a:ext cx="1887442" cy="252436"/>
          </a:xfrm>
          <a:prstGeom prst="rect">
            <a:avLst/>
          </a:prstGeom>
          <a:noFill/>
          <a:ln w="28575">
            <a:noFill/>
          </a:ln>
        </p:spPr>
        <p:txBody>
          <a:bodyPr wrap="square" tIns="0" bIns="0" anchor="b" anchorCtr="0">
            <a:no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mn-cs"/>
              </a:rPr>
              <a:t>レベル２注意報</a:t>
            </a:r>
            <a:endParaRPr kumimoji="0" lang="en-US" altLang="ja-JP" sz="1600" b="1" i="0" u="none" strike="noStrike" kern="1200" cap="none" spc="0" normalizeH="0" baseline="0" noProof="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C1FE54A3-08E0-3C4D-036C-F4B7AC858EEA}"/>
              </a:ext>
            </a:extLst>
          </p:cNvPr>
          <p:cNvSpPr txBox="1"/>
          <p:nvPr/>
        </p:nvSpPr>
        <p:spPr>
          <a:xfrm>
            <a:off x="7292616" y="2776843"/>
            <a:ext cx="1188191" cy="208647"/>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756" b="1" i="0" u="none" strike="noStrike" kern="1200" cap="none" spc="0" normalizeH="0" baseline="0" noProof="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mn-cs"/>
              </a:rPr>
              <a:t>ちゅういほう</a:t>
            </a:r>
          </a:p>
        </p:txBody>
      </p:sp>
      <p:sp>
        <p:nvSpPr>
          <p:cNvPr id="33" name="二等辺三角形 32">
            <a:extLst>
              <a:ext uri="{FF2B5EF4-FFF2-40B4-BE49-F238E27FC236}">
                <a16:creationId xmlns:a16="http://schemas.microsoft.com/office/drawing/2014/main" id="{71D4E7CB-0865-2F09-E1A9-3AD9A81F9505}"/>
              </a:ext>
            </a:extLst>
          </p:cNvPr>
          <p:cNvSpPr/>
          <p:nvPr/>
        </p:nvSpPr>
        <p:spPr>
          <a:xfrm rot="10800000">
            <a:off x="6837350" y="4775180"/>
            <a:ext cx="359415" cy="1230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59749" tIns="79879" rIns="159749" bIns="79879" rtlCol="0" anchor="ctr">
            <a:normAutofit fontScale="25000" lnSpcReduction="20000"/>
          </a:bodyP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26" name="正方形/長方形 125">
            <a:extLst>
              <a:ext uri="{FF2B5EF4-FFF2-40B4-BE49-F238E27FC236}">
                <a16:creationId xmlns:a16="http://schemas.microsoft.com/office/drawing/2014/main" id="{1A4421E6-45ED-78DA-E928-0DDF3757E46B}"/>
              </a:ext>
            </a:extLst>
          </p:cNvPr>
          <p:cNvSpPr/>
          <p:nvPr/>
        </p:nvSpPr>
        <p:spPr>
          <a:xfrm>
            <a:off x="5347899" y="5909013"/>
            <a:ext cx="5237988" cy="253540"/>
          </a:xfrm>
          <a:prstGeom prst="rect">
            <a:avLst/>
          </a:prstGeom>
          <a:solidFill>
            <a:srgbClr val="C00000"/>
          </a:solidFill>
          <a:ln w="28575">
            <a:noFill/>
          </a:ln>
        </p:spPr>
        <p:txBody>
          <a:bodyPr wrap="square" tIns="0" bIns="0" anchor="ctr" anchorCtr="0">
            <a:no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129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ここまでにぜったい、逃げよう！！！</a:t>
            </a:r>
            <a:endParaRPr kumimoji="0" lang="en-US" altLang="ja-JP" sz="129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28" name="テキスト ボックス 327">
            <a:extLst>
              <a:ext uri="{FF2B5EF4-FFF2-40B4-BE49-F238E27FC236}">
                <a16:creationId xmlns:a16="http://schemas.microsoft.com/office/drawing/2014/main" id="{574ECCF7-D66C-0E9B-6554-E9BAA6D2906A}"/>
              </a:ext>
            </a:extLst>
          </p:cNvPr>
          <p:cNvSpPr txBox="1"/>
          <p:nvPr/>
        </p:nvSpPr>
        <p:spPr>
          <a:xfrm>
            <a:off x="5812043" y="961058"/>
            <a:ext cx="2948132" cy="544573"/>
          </a:xfrm>
          <a:prstGeom prst="rect">
            <a:avLst/>
          </a:prstGeom>
          <a:noFill/>
          <a:ln>
            <a:noFill/>
          </a:ln>
        </p:spPr>
        <p:txBody>
          <a:bodyPr wrap="square" rtlCol="0">
            <a:spAutoFit/>
          </a:bodyPr>
          <a:lstStyle/>
          <a:p>
            <a:pPr lvl="0" defTabSz="986822">
              <a:lnSpc>
                <a:spcPts val="1900"/>
              </a:lnSpc>
              <a:defRPr/>
            </a:pPr>
            <a:r>
              <a:rPr kumimoji="1" lang="ja-JP" altLang="en-US" sz="1000" b="0" i="0" u="none" strike="noStrike" kern="1200" cap="none" spc="0"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源柔ゴシック等幅 Bold" panose="020B0609020203020207" pitchFamily="49" charset="-128"/>
              </a:rPr>
              <a:t>「はんらん」・</a:t>
            </a:r>
            <a:r>
              <a:rPr kumimoji="1" lang="ja-JP" altLang="en-US" sz="1000" dirty="0">
                <a:solidFill>
                  <a:srgbClr val="9BBB59">
                    <a:lumMod val="50000"/>
                  </a:srgbClr>
                </a:solidFill>
                <a:latin typeface="BIZ UDPゴシック" panose="020B0400000000000000" pitchFamily="50" charset="-128"/>
                <a:ea typeface="BIZ UDPゴシック" panose="020B0400000000000000" pitchFamily="50" charset="-128"/>
                <a:cs typeface="源柔ゴシック等幅 Bold" panose="020B0609020203020207" pitchFamily="49" charset="-128"/>
              </a:rPr>
              <a:t> 「大雨」 ・ </a:t>
            </a:r>
            <a:r>
              <a:rPr kumimoji="1" lang="ja-JP" altLang="en-US" sz="1000" b="0" i="0" u="none" strike="noStrike" kern="1200" cap="none" spc="0"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源柔ゴシック等幅 Bold" panose="020B0609020203020207" pitchFamily="49" charset="-128"/>
              </a:rPr>
              <a:t>「土砂災害」・「高潮」の情報は、</a:t>
            </a:r>
            <a:r>
              <a:rPr kumimoji="1" lang="ja-JP" altLang="en-US" sz="1400" b="0" i="0" u="sng"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源柔ゴシック等幅 Bold" panose="020B0609020203020207" pitchFamily="49" charset="-128"/>
              </a:rPr>
              <a:t>色</a:t>
            </a:r>
            <a:r>
              <a:rPr kumimoji="1" lang="ja-JP" altLang="en-US" sz="1000" b="0" i="0" u="none" strike="noStrike" kern="1200" cap="none" spc="0"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源柔ゴシック等幅 Bold" panose="020B0609020203020207" pitchFamily="49" charset="-128"/>
              </a:rPr>
              <a:t>や</a:t>
            </a:r>
            <a:r>
              <a:rPr kumimoji="1" lang="ja-JP" altLang="en-US" sz="1400" b="0" i="0" u="sng"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源柔ゴシック等幅 Bold" panose="020B0609020203020207" pitchFamily="49" charset="-128"/>
              </a:rPr>
              <a:t>レベル</a:t>
            </a:r>
            <a:r>
              <a:rPr kumimoji="1" lang="ja-JP" altLang="en-US" sz="1000" b="0" i="0" u="none" strike="noStrike" kern="1200" cap="none" spc="0"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源柔ゴシック等幅 Bold" panose="020B0609020203020207" pitchFamily="49" charset="-128"/>
              </a:rPr>
              <a:t>で危険度がわかるんだ。</a:t>
            </a:r>
            <a:endParaRPr kumimoji="1" lang="en-US" altLang="ja-JP" sz="1000" b="0" i="0" u="none" strike="noStrike" kern="1200" cap="none" spc="0"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源柔ゴシック等幅 Bold" panose="020B0609020203020207" pitchFamily="49" charset="-128"/>
            </a:endParaRPr>
          </a:p>
        </p:txBody>
      </p:sp>
      <p:sp>
        <p:nvSpPr>
          <p:cNvPr id="329" name="テキスト ボックス 328">
            <a:extLst>
              <a:ext uri="{FF2B5EF4-FFF2-40B4-BE49-F238E27FC236}">
                <a16:creationId xmlns:a16="http://schemas.microsoft.com/office/drawing/2014/main" id="{31D89DE1-1A27-AA04-D3D1-BE55B90AE499}"/>
              </a:ext>
            </a:extLst>
          </p:cNvPr>
          <p:cNvSpPr txBox="1"/>
          <p:nvPr/>
        </p:nvSpPr>
        <p:spPr>
          <a:xfrm>
            <a:off x="6570689" y="940403"/>
            <a:ext cx="465088" cy="175433"/>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540" b="1" i="0" u="none" strike="noStrike" kern="1200" cap="none" spc="0"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mn-cs"/>
              </a:rPr>
              <a:t>おおあめ　</a:t>
            </a:r>
          </a:p>
        </p:txBody>
      </p:sp>
      <p:sp>
        <p:nvSpPr>
          <p:cNvPr id="69" name="正方形/長方形 68">
            <a:extLst>
              <a:ext uri="{FF2B5EF4-FFF2-40B4-BE49-F238E27FC236}">
                <a16:creationId xmlns:a16="http://schemas.microsoft.com/office/drawing/2014/main" id="{6DEBDE32-EA8A-136E-CC7D-5E10A3B45CF3}"/>
              </a:ext>
            </a:extLst>
          </p:cNvPr>
          <p:cNvSpPr/>
          <p:nvPr/>
        </p:nvSpPr>
        <p:spPr>
          <a:xfrm>
            <a:off x="6523569" y="1895776"/>
            <a:ext cx="2705594" cy="303652"/>
          </a:xfrm>
          <a:prstGeom prst="rect">
            <a:avLst/>
          </a:prstGeom>
          <a:noFill/>
          <a:ln w="9525">
            <a:noFill/>
          </a:ln>
        </p:spPr>
        <p:txBody>
          <a:bodyPr wrap="square" tIns="0" bIns="3886" anchor="b" anchorCtr="0">
            <a:no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mn-cs"/>
              </a:rPr>
              <a:t>レベル１早期注意情報</a:t>
            </a:r>
            <a:endParaRPr kumimoji="0" lang="en-US" altLang="ja-JP" sz="1600" b="1" i="0" u="none" strike="noStrike" kern="1200" cap="none" spc="0"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72" name="二等辺三角形 71">
            <a:extLst>
              <a:ext uri="{FF2B5EF4-FFF2-40B4-BE49-F238E27FC236}">
                <a16:creationId xmlns:a16="http://schemas.microsoft.com/office/drawing/2014/main" id="{A5721F0A-AAEB-E23E-FB38-F6F3AD132E3B}"/>
              </a:ext>
            </a:extLst>
          </p:cNvPr>
          <p:cNvSpPr/>
          <p:nvPr/>
        </p:nvSpPr>
        <p:spPr>
          <a:xfrm rot="10800000">
            <a:off x="6847707" y="2647207"/>
            <a:ext cx="359415" cy="1230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59749" tIns="79879" rIns="159749" bIns="79879" rtlCol="0" anchor="ctr">
            <a:normAutofit fontScale="25000" lnSpcReduction="20000"/>
          </a:bodyP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DEF09EC1-1960-14C6-FE59-F32EC1FA31C4}"/>
              </a:ext>
            </a:extLst>
          </p:cNvPr>
          <p:cNvSpPr txBox="1"/>
          <p:nvPr/>
        </p:nvSpPr>
        <p:spPr>
          <a:xfrm>
            <a:off x="7234476" y="1820696"/>
            <a:ext cx="1763820" cy="208647"/>
          </a:xfrm>
          <a:prstGeom prst="rect">
            <a:avLst/>
          </a:prstGeom>
          <a:noFill/>
          <a:ln>
            <a:noFill/>
          </a:ln>
        </p:spPr>
        <p:txBody>
          <a:bodyPr vert="horz" wrap="square" rtlCol="0">
            <a:spAutoFit/>
            <a:scene3d>
              <a:camera prst="orthographicFront"/>
              <a:lightRig rig="threePt" dir="t"/>
            </a:scene3d>
            <a:flatTx/>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756" b="1" i="0" u="none" strike="noStrike" kern="1200" cap="none" spc="76" normalizeH="0" baseline="0" noProof="0">
                <a:ln w="12700">
                  <a:noFill/>
                </a:ln>
                <a:solidFill>
                  <a:srgbClr val="4F6228"/>
                </a:solidFill>
                <a:effectLst/>
                <a:uLnTx/>
                <a:uFillTx/>
                <a:latin typeface="BIZ UDPゴシック" panose="020B0400000000000000" pitchFamily="50" charset="-128"/>
                <a:ea typeface="BIZ UDPゴシック" panose="020B0400000000000000" pitchFamily="50" charset="-128"/>
                <a:cs typeface="+mn-cs"/>
              </a:rPr>
              <a:t>そうきちゅういじょうほう</a:t>
            </a:r>
          </a:p>
        </p:txBody>
      </p:sp>
      <p:sp>
        <p:nvSpPr>
          <p:cNvPr id="66" name="テキスト ボックス 65">
            <a:extLst>
              <a:ext uri="{FF2B5EF4-FFF2-40B4-BE49-F238E27FC236}">
                <a16:creationId xmlns:a16="http://schemas.microsoft.com/office/drawing/2014/main" id="{E78946E4-47E8-91EA-317F-853CFC389F0E}"/>
              </a:ext>
            </a:extLst>
          </p:cNvPr>
          <p:cNvSpPr txBox="1"/>
          <p:nvPr/>
        </p:nvSpPr>
        <p:spPr>
          <a:xfrm>
            <a:off x="6777301" y="1186233"/>
            <a:ext cx="909117" cy="175433"/>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540" b="1" i="0" u="none" strike="noStrike" kern="1200" cap="none" spc="0"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mn-cs"/>
              </a:rPr>
              <a:t>きけんど </a:t>
            </a:r>
          </a:p>
        </p:txBody>
      </p:sp>
      <p:sp>
        <p:nvSpPr>
          <p:cNvPr id="116" name="吹き出し: 角を丸めた四角形 115">
            <a:extLst>
              <a:ext uri="{FF2B5EF4-FFF2-40B4-BE49-F238E27FC236}">
                <a16:creationId xmlns:a16="http://schemas.microsoft.com/office/drawing/2014/main" id="{1E478340-A0E5-BA51-32F0-A2BDB077B344}"/>
              </a:ext>
            </a:extLst>
          </p:cNvPr>
          <p:cNvSpPr/>
          <p:nvPr/>
        </p:nvSpPr>
        <p:spPr>
          <a:xfrm>
            <a:off x="82258" y="6646770"/>
            <a:ext cx="3504226" cy="774387"/>
          </a:xfrm>
          <a:prstGeom prst="wedgeRoundRectCallout">
            <a:avLst>
              <a:gd name="adj1" fmla="val 48485"/>
              <a:gd name="adj2" fmla="val -6403"/>
              <a:gd name="adj3" fmla="val 16667"/>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43"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テキスト ボックス 120">
            <a:extLst>
              <a:ext uri="{FF2B5EF4-FFF2-40B4-BE49-F238E27FC236}">
                <a16:creationId xmlns:a16="http://schemas.microsoft.com/office/drawing/2014/main" id="{D4C8539B-CBD2-01F8-955A-E6CEFB93FE1F}"/>
              </a:ext>
            </a:extLst>
          </p:cNvPr>
          <p:cNvSpPr txBox="1"/>
          <p:nvPr/>
        </p:nvSpPr>
        <p:spPr>
          <a:xfrm>
            <a:off x="137809" y="6670658"/>
            <a:ext cx="2370694" cy="726609"/>
          </a:xfrm>
          <a:prstGeom prst="rect">
            <a:avLst/>
          </a:prstGeom>
          <a:noFill/>
          <a:ln w="9525">
            <a:noFill/>
          </a:ln>
        </p:spPr>
        <p:txBody>
          <a:bodyPr wrap="square" rtlCol="0">
            <a:spAutoFit/>
          </a:bodyPr>
          <a:lstStyle/>
          <a:p>
            <a:pPr marL="0" marR="0" lvl="0" indent="0" algn="l" defTabSz="986822" rtl="0" eaLnBrk="1" fontAlgn="auto" latinLnBrk="0" hangingPunct="1">
              <a:lnSpc>
                <a:spcPct val="150000"/>
              </a:lnSpc>
              <a:spcBef>
                <a:spcPts val="0"/>
              </a:spcBef>
              <a:spcAft>
                <a:spcPts val="0"/>
              </a:spcAft>
              <a:buClrTx/>
              <a:buSzTx/>
              <a:buFontTx/>
              <a:buNone/>
              <a:tabLst/>
              <a:defRPr/>
            </a:pPr>
            <a:r>
              <a:rPr kumimoji="1" lang="ja-JP" altLang="en-US" sz="971"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源柔ゴシック等幅 Bold" panose="020B0609020203020207" pitchFamily="49" charset="-128"/>
              </a:rPr>
              <a:t>すぐに避難できるように、どこでどんな災害がおきやすいか、</a:t>
            </a:r>
            <a:r>
              <a:rPr kumimoji="1" lang="ja-JP" altLang="en-US" sz="971"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源柔ゴシック等幅 Bold" panose="020B0609020203020207" pitchFamily="49" charset="-128"/>
              </a:rPr>
              <a:t>ハザードマップ</a:t>
            </a:r>
            <a:r>
              <a:rPr kumimoji="1" lang="ja-JP" altLang="en-US" sz="971"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源柔ゴシック等幅 Bold" panose="020B0609020203020207" pitchFamily="49" charset="-128"/>
              </a:rPr>
              <a:t>を使ってあらかじめ調べておこう！</a:t>
            </a:r>
          </a:p>
        </p:txBody>
      </p:sp>
      <p:sp>
        <p:nvSpPr>
          <p:cNvPr id="63" name="四角形: 角を丸くする 62">
            <a:extLst>
              <a:ext uri="{FF2B5EF4-FFF2-40B4-BE49-F238E27FC236}">
                <a16:creationId xmlns:a16="http://schemas.microsoft.com/office/drawing/2014/main" id="{5C15A2AE-6DFC-CE29-0CF8-5D466A8238EA}"/>
              </a:ext>
            </a:extLst>
          </p:cNvPr>
          <p:cNvSpPr/>
          <p:nvPr/>
        </p:nvSpPr>
        <p:spPr>
          <a:xfrm>
            <a:off x="74822" y="2838049"/>
            <a:ext cx="2533669" cy="2083426"/>
          </a:xfrm>
          <a:prstGeom prst="roundRect">
            <a:avLst>
              <a:gd name="adj" fmla="val 10614"/>
            </a:avLst>
          </a:prstGeom>
          <a:solidFill>
            <a:schemeClr val="bg2">
              <a:lumMod val="9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8" name="テキスト ボックス 67">
            <a:extLst>
              <a:ext uri="{FF2B5EF4-FFF2-40B4-BE49-F238E27FC236}">
                <a16:creationId xmlns:a16="http://schemas.microsoft.com/office/drawing/2014/main" id="{82A8CA47-1245-6CEE-C701-8A6EB02E3B5F}"/>
              </a:ext>
            </a:extLst>
          </p:cNvPr>
          <p:cNvSpPr txBox="1"/>
          <p:nvPr/>
        </p:nvSpPr>
        <p:spPr>
          <a:xfrm>
            <a:off x="1143169" y="125389"/>
            <a:ext cx="751420" cy="241733"/>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971" b="1"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さいがい</a:t>
            </a:r>
          </a:p>
        </p:txBody>
      </p:sp>
      <p:sp>
        <p:nvSpPr>
          <p:cNvPr id="90" name="正方形/長方形 89">
            <a:extLst>
              <a:ext uri="{FF2B5EF4-FFF2-40B4-BE49-F238E27FC236}">
                <a16:creationId xmlns:a16="http://schemas.microsoft.com/office/drawing/2014/main" id="{03BDB983-5B78-CD91-C5D0-A2C5D06E3ECB}"/>
              </a:ext>
            </a:extLst>
          </p:cNvPr>
          <p:cNvSpPr/>
          <p:nvPr/>
        </p:nvSpPr>
        <p:spPr>
          <a:xfrm>
            <a:off x="1340033" y="3810120"/>
            <a:ext cx="1295265" cy="950709"/>
          </a:xfrm>
          <a:prstGeom prst="rect">
            <a:avLst/>
          </a:prstGeom>
        </p:spPr>
        <p:txBody>
          <a:bodyPr wrap="square">
            <a:spAutoFit/>
          </a:bodyPr>
          <a:lstStyle/>
          <a:p>
            <a:pPr marL="0" marR="0" lvl="0" indent="0" algn="l" defTabSz="986822" rtl="0" eaLnBrk="1" fontAlgn="auto" latinLnBrk="0" hangingPunct="1">
              <a:lnSpc>
                <a:spcPct val="150000"/>
              </a:lnSpc>
              <a:spcBef>
                <a:spcPts val="0"/>
              </a:spcBef>
              <a:spcAft>
                <a:spcPts val="0"/>
              </a:spcAft>
              <a:buClrTx/>
              <a:buSzTx/>
              <a:buFontTx/>
              <a:buNone/>
              <a:tabLst/>
              <a:defRPr/>
            </a:pPr>
            <a:r>
              <a:rPr kumimoji="1" lang="ja-JP" altLang="en-US"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山や斜面がくずれて石や土などが流れてきやすくなってるんだ。</a:t>
            </a:r>
          </a:p>
        </p:txBody>
      </p:sp>
      <p:sp>
        <p:nvSpPr>
          <p:cNvPr id="1031" name="四角形: 角を丸くする 1030">
            <a:extLst>
              <a:ext uri="{FF2B5EF4-FFF2-40B4-BE49-F238E27FC236}">
                <a16:creationId xmlns:a16="http://schemas.microsoft.com/office/drawing/2014/main" id="{B6AEB7BE-B65B-6753-B722-9C9A884E2849}"/>
              </a:ext>
            </a:extLst>
          </p:cNvPr>
          <p:cNvSpPr/>
          <p:nvPr/>
        </p:nvSpPr>
        <p:spPr>
          <a:xfrm>
            <a:off x="180841" y="2891288"/>
            <a:ext cx="2284631" cy="476348"/>
          </a:xfrm>
          <a:prstGeom prst="roundRect">
            <a:avLst>
              <a:gd name="adj" fmla="val 33992"/>
            </a:avLst>
          </a:prstGeom>
          <a:solidFill>
            <a:srgbClr val="6B33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032" name="グループ化 1031">
            <a:extLst>
              <a:ext uri="{FF2B5EF4-FFF2-40B4-BE49-F238E27FC236}">
                <a16:creationId xmlns:a16="http://schemas.microsoft.com/office/drawing/2014/main" id="{A56BE392-1873-C027-FA03-5F5AC1D356AA}"/>
              </a:ext>
            </a:extLst>
          </p:cNvPr>
          <p:cNvGrpSpPr/>
          <p:nvPr/>
        </p:nvGrpSpPr>
        <p:grpSpPr>
          <a:xfrm>
            <a:off x="347565" y="2918117"/>
            <a:ext cx="1438761" cy="409485"/>
            <a:chOff x="7326007" y="446411"/>
            <a:chExt cx="940838" cy="395851"/>
          </a:xfrm>
          <a:noFill/>
        </p:grpSpPr>
        <p:sp>
          <p:nvSpPr>
            <p:cNvPr id="1035" name="テキスト ボックス 1034">
              <a:extLst>
                <a:ext uri="{FF2B5EF4-FFF2-40B4-BE49-F238E27FC236}">
                  <a16:creationId xmlns:a16="http://schemas.microsoft.com/office/drawing/2014/main" id="{C768E5C3-2569-F837-E5A8-9D98CEB550DA}"/>
                </a:ext>
              </a:extLst>
            </p:cNvPr>
            <p:cNvSpPr txBox="1"/>
            <p:nvPr/>
          </p:nvSpPr>
          <p:spPr>
            <a:xfrm>
              <a:off x="7404745" y="521056"/>
              <a:ext cx="862100" cy="321206"/>
            </a:xfrm>
            <a:prstGeom prst="rect">
              <a:avLst/>
            </a:prstGeom>
            <a:grpFill/>
          </p:spPr>
          <p:txBody>
            <a:bodyPr wrap="square" lIns="0" tIns="0" rIns="0" bIns="0" rtlCol="0">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2159"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源柔ゴシック等幅 Bold" panose="020B0609020203020207" pitchFamily="49" charset="-128"/>
                </a:rPr>
                <a:t>土砂災害</a:t>
              </a:r>
            </a:p>
          </p:txBody>
        </p:sp>
        <p:sp>
          <p:nvSpPr>
            <p:cNvPr id="1036" name="テキスト ボックス 1035">
              <a:extLst>
                <a:ext uri="{FF2B5EF4-FFF2-40B4-BE49-F238E27FC236}">
                  <a16:creationId xmlns:a16="http://schemas.microsoft.com/office/drawing/2014/main" id="{CE999F5C-3805-330E-5080-D336F6392914}"/>
                </a:ext>
              </a:extLst>
            </p:cNvPr>
            <p:cNvSpPr txBox="1"/>
            <p:nvPr/>
          </p:nvSpPr>
          <p:spPr>
            <a:xfrm>
              <a:off x="7326007" y="446411"/>
              <a:ext cx="862099" cy="112441"/>
            </a:xfrm>
            <a:prstGeom prst="rect">
              <a:avLst/>
            </a:prstGeom>
            <a:grpFill/>
          </p:spPr>
          <p:txBody>
            <a:bodyPr vert="horz" wrap="squar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756"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ど しゃ  さいがい</a:t>
              </a:r>
              <a:endParaRPr kumimoji="1" lang="en-US" altLang="ja-JP" sz="756"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057" name="正方形/長方形 1056">
            <a:extLst>
              <a:ext uri="{FF2B5EF4-FFF2-40B4-BE49-F238E27FC236}">
                <a16:creationId xmlns:a16="http://schemas.microsoft.com/office/drawing/2014/main" id="{6644E6E4-EC87-8906-B7D9-8737492E1BB2}"/>
              </a:ext>
            </a:extLst>
          </p:cNvPr>
          <p:cNvSpPr/>
          <p:nvPr/>
        </p:nvSpPr>
        <p:spPr>
          <a:xfrm>
            <a:off x="0" y="296515"/>
            <a:ext cx="4347895" cy="3616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prstMaterial="matte">
              <a:contourClr>
                <a:schemeClr val="accent6">
                  <a:shade val="73000"/>
                </a:schemeClr>
              </a:contourClr>
            </a:sp3d>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2590" b="1" i="0" u="none" strike="noStrike" kern="1200" cap="none" spc="0" normalizeH="0" baseline="0" noProof="0" dirty="0">
                <a:ln w="11430"/>
                <a:solidFill>
                  <a:srgbClr val="FF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どんな災害があるのかな？</a:t>
            </a:r>
          </a:p>
        </p:txBody>
      </p:sp>
      <p:sp>
        <p:nvSpPr>
          <p:cNvPr id="146" name="四角形: 角を丸くする 145">
            <a:extLst>
              <a:ext uri="{FF2B5EF4-FFF2-40B4-BE49-F238E27FC236}">
                <a16:creationId xmlns:a16="http://schemas.microsoft.com/office/drawing/2014/main" id="{8AF09B10-2521-4698-4B6F-FE07F0EE9A87}"/>
              </a:ext>
            </a:extLst>
          </p:cNvPr>
          <p:cNvSpPr/>
          <p:nvPr/>
        </p:nvSpPr>
        <p:spPr>
          <a:xfrm>
            <a:off x="74822" y="733786"/>
            <a:ext cx="5147797" cy="2049602"/>
          </a:xfrm>
          <a:prstGeom prst="roundRect">
            <a:avLst>
              <a:gd name="adj" fmla="val 9156"/>
            </a:avLst>
          </a:prstGeom>
          <a:solidFill>
            <a:schemeClr val="tx2">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8" name="正方形/長方形 157">
            <a:extLst>
              <a:ext uri="{FF2B5EF4-FFF2-40B4-BE49-F238E27FC236}">
                <a16:creationId xmlns:a16="http://schemas.microsoft.com/office/drawing/2014/main" id="{4E901DD0-3FB0-9A1D-8D23-EBCCAFB556EC}"/>
              </a:ext>
            </a:extLst>
          </p:cNvPr>
          <p:cNvSpPr/>
          <p:nvPr/>
        </p:nvSpPr>
        <p:spPr>
          <a:xfrm>
            <a:off x="3976434" y="1620280"/>
            <a:ext cx="1337648" cy="1174809"/>
          </a:xfrm>
          <a:prstGeom prst="rect">
            <a:avLst/>
          </a:prstGeom>
        </p:spPr>
        <p:txBody>
          <a:bodyPr wrap="square">
            <a:spAutoFit/>
          </a:bodyPr>
          <a:lstStyle/>
          <a:p>
            <a:pPr marL="0" marR="0" lvl="0" indent="0" algn="l" defTabSz="986822" rtl="0" eaLnBrk="1" fontAlgn="auto" latinLnBrk="0" hangingPunct="1">
              <a:lnSpc>
                <a:spcPct val="150000"/>
              </a:lnSpc>
              <a:spcBef>
                <a:spcPts val="0"/>
              </a:spcBef>
              <a:spcAft>
                <a:spcPts val="0"/>
              </a:spcAft>
              <a:buClrTx/>
              <a:buSzTx/>
              <a:buFontTx/>
              <a:buNone/>
              <a:tabLst/>
              <a:defRPr/>
            </a:pPr>
            <a:r>
              <a:rPr kumimoji="1" lang="ja-JP" altLang="en-US"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線路の下の道路など低いところや、</a:t>
            </a:r>
            <a:endParaRPr kumimoji="1" lang="en-US" altLang="ja-JP"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86822" rtl="0" eaLnBrk="1" fontAlgn="auto" latinLnBrk="0" hangingPunct="1">
              <a:lnSpc>
                <a:spcPct val="150000"/>
              </a:lnSpc>
              <a:spcBef>
                <a:spcPts val="0"/>
              </a:spcBef>
              <a:spcAft>
                <a:spcPts val="0"/>
              </a:spcAft>
              <a:buClrTx/>
              <a:buSzTx/>
              <a:buFontTx/>
              <a:buNone/>
              <a:tabLst/>
              <a:defRPr/>
            </a:pPr>
            <a:r>
              <a:rPr kumimoji="1" lang="ja-JP" altLang="en-US"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地下室は、大雨が</a:t>
            </a:r>
            <a:endParaRPr kumimoji="1" lang="en-US" altLang="ja-JP"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86822" rtl="0" eaLnBrk="1" fontAlgn="auto" latinLnBrk="0" hangingPunct="1">
              <a:lnSpc>
                <a:spcPct val="150000"/>
              </a:lnSpc>
              <a:spcBef>
                <a:spcPts val="0"/>
              </a:spcBef>
              <a:spcAft>
                <a:spcPts val="0"/>
              </a:spcAft>
              <a:buClrTx/>
              <a:buSzTx/>
              <a:buFontTx/>
              <a:buNone/>
              <a:tabLst/>
              <a:defRPr/>
            </a:pPr>
            <a:r>
              <a:rPr kumimoji="1" lang="ja-JP" altLang="en-US"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ふると水につかってしまうよ。</a:t>
            </a:r>
          </a:p>
        </p:txBody>
      </p:sp>
      <p:sp>
        <p:nvSpPr>
          <p:cNvPr id="324" name="正方形/長方形 323">
            <a:extLst>
              <a:ext uri="{FF2B5EF4-FFF2-40B4-BE49-F238E27FC236}">
                <a16:creationId xmlns:a16="http://schemas.microsoft.com/office/drawing/2014/main" id="{E0659DF7-D98D-3D99-B28A-61F506BA6FF4}"/>
              </a:ext>
            </a:extLst>
          </p:cNvPr>
          <p:cNvSpPr/>
          <p:nvPr/>
        </p:nvSpPr>
        <p:spPr>
          <a:xfrm>
            <a:off x="1329927" y="1617166"/>
            <a:ext cx="1238828" cy="950709"/>
          </a:xfrm>
          <a:prstGeom prst="rect">
            <a:avLst/>
          </a:prstGeom>
        </p:spPr>
        <p:txBody>
          <a:bodyPr wrap="square">
            <a:spAutoFit/>
          </a:bodyPr>
          <a:lstStyle/>
          <a:p>
            <a:pPr marL="0" marR="0" lvl="0" indent="0" algn="l" defTabSz="986822" rtl="0" eaLnBrk="1" fontAlgn="auto" latinLnBrk="0" hangingPunct="1">
              <a:lnSpc>
                <a:spcPct val="150000"/>
              </a:lnSpc>
              <a:spcBef>
                <a:spcPts val="0"/>
              </a:spcBef>
              <a:spcAft>
                <a:spcPts val="0"/>
              </a:spcAft>
              <a:buClrTx/>
              <a:buSzTx/>
              <a:buFontTx/>
              <a:buNone/>
              <a:tabLst/>
              <a:defRPr/>
            </a:pPr>
            <a:r>
              <a:rPr kumimoji="1" lang="ja-JP" altLang="en-US"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「はんらん」が発生すると、建物が水に</a:t>
            </a:r>
            <a:br>
              <a:rPr kumimoji="1" lang="en-US" altLang="ja-JP"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つかったり流されたりするんだ。</a:t>
            </a:r>
          </a:p>
        </p:txBody>
      </p:sp>
      <p:sp>
        <p:nvSpPr>
          <p:cNvPr id="356" name="四角形: 角を丸くする 355">
            <a:extLst>
              <a:ext uri="{FF2B5EF4-FFF2-40B4-BE49-F238E27FC236}">
                <a16:creationId xmlns:a16="http://schemas.microsoft.com/office/drawing/2014/main" id="{3B02DDDB-0F2B-9E76-3A0A-DEAAEEED9AB3}"/>
              </a:ext>
            </a:extLst>
          </p:cNvPr>
          <p:cNvSpPr/>
          <p:nvPr/>
        </p:nvSpPr>
        <p:spPr>
          <a:xfrm>
            <a:off x="82258" y="5043105"/>
            <a:ext cx="5130622" cy="1587545"/>
          </a:xfrm>
          <a:prstGeom prst="roundRect">
            <a:avLst>
              <a:gd name="adj" fmla="val 10614"/>
            </a:avLst>
          </a:prstGeom>
          <a:solidFill>
            <a:schemeClr val="accent6">
              <a:lumMod val="20000"/>
              <a:lumOff val="80000"/>
              <a:alpha val="99000"/>
            </a:schemeClr>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095" name="Picture 2">
            <a:extLst>
              <a:ext uri="{FF2B5EF4-FFF2-40B4-BE49-F238E27FC236}">
                <a16:creationId xmlns:a16="http://schemas.microsoft.com/office/drawing/2014/main" id="{E1666771-E9DE-BE09-CF0B-4CF983B6BD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1127" y="6723759"/>
            <a:ext cx="550539" cy="550541"/>
          </a:xfrm>
          <a:prstGeom prst="rect">
            <a:avLst/>
          </a:prstGeom>
          <a:noFill/>
          <a:extLst>
            <a:ext uri="{909E8E84-426E-40DD-AFC4-6F175D3DCCD1}">
              <a14:hiddenFill xmlns:a14="http://schemas.microsoft.com/office/drawing/2010/main">
                <a:solidFill>
                  <a:srgbClr val="FFFFFF"/>
                </a:solidFill>
              </a14:hiddenFill>
            </a:ext>
          </a:extLst>
        </p:spPr>
      </p:pic>
      <p:pic>
        <p:nvPicPr>
          <p:cNvPr id="1106" name="図 1105">
            <a:extLst>
              <a:ext uri="{FF2B5EF4-FFF2-40B4-BE49-F238E27FC236}">
                <a16:creationId xmlns:a16="http://schemas.microsoft.com/office/drawing/2014/main" id="{FE30C8DB-C1E5-C6FC-1861-49F2F4E1063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 b="-1382"/>
          <a:stretch/>
        </p:blipFill>
        <p:spPr>
          <a:xfrm>
            <a:off x="4201285" y="149268"/>
            <a:ext cx="527018" cy="612659"/>
          </a:xfrm>
          <a:prstGeom prst="rect">
            <a:avLst/>
          </a:prstGeom>
        </p:spPr>
      </p:pic>
      <p:sp>
        <p:nvSpPr>
          <p:cNvPr id="1112" name="正方形/長方形 1111">
            <a:extLst>
              <a:ext uri="{FF2B5EF4-FFF2-40B4-BE49-F238E27FC236}">
                <a16:creationId xmlns:a16="http://schemas.microsoft.com/office/drawing/2014/main" id="{FC30F3F6-38BB-1247-E380-24F8EEFA0F93}"/>
              </a:ext>
            </a:extLst>
          </p:cNvPr>
          <p:cNvSpPr/>
          <p:nvPr/>
        </p:nvSpPr>
        <p:spPr>
          <a:xfrm>
            <a:off x="704786" y="6034905"/>
            <a:ext cx="1561380" cy="424475"/>
          </a:xfrm>
          <a:prstGeom prst="rect">
            <a:avLst/>
          </a:prstGeom>
        </p:spPr>
        <p:txBody>
          <a:bodyPr wrap="square">
            <a:spAutoFit/>
          </a:bodyPr>
          <a:lstStyle/>
          <a:p>
            <a:pPr marL="0" marR="0" lvl="0" indent="0" algn="l" defTabSz="986822" rtl="0" eaLnBrk="1" fontAlgn="auto" latinLnBrk="0" hangingPunct="1">
              <a:lnSpc>
                <a:spcPts val="1403"/>
              </a:lnSpc>
              <a:spcBef>
                <a:spcPts val="0"/>
              </a:spcBef>
              <a:spcAft>
                <a:spcPts val="0"/>
              </a:spcAft>
              <a:buClrTx/>
              <a:buSzTx/>
              <a:buFontTx/>
              <a:buNone/>
              <a:tabLst/>
              <a:defRPr/>
            </a:pPr>
            <a:r>
              <a:rPr kumimoji="1" lang="ja-JP" altLang="en-US" sz="971"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■災害がおきる前に、　</a:t>
            </a:r>
            <a:endParaRPr kumimoji="1" lang="en-US" altLang="ja-JP" sz="971"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86822" rtl="0" eaLnBrk="1" fontAlgn="auto" latinLnBrk="0" hangingPunct="1">
              <a:lnSpc>
                <a:spcPts val="1403"/>
              </a:lnSpc>
              <a:spcBef>
                <a:spcPts val="0"/>
              </a:spcBef>
              <a:spcAft>
                <a:spcPts val="0"/>
              </a:spcAft>
              <a:buClrTx/>
              <a:buSzTx/>
              <a:buFontTx/>
              <a:buNone/>
              <a:tabLst/>
              <a:defRPr/>
            </a:pPr>
            <a:r>
              <a:rPr kumimoji="1" lang="ja-JP" altLang="en-US" sz="971"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　 安全なところへ逃げる。</a:t>
            </a:r>
          </a:p>
        </p:txBody>
      </p:sp>
      <p:sp>
        <p:nvSpPr>
          <p:cNvPr id="1113" name="正方形/長方形 1112">
            <a:extLst>
              <a:ext uri="{FF2B5EF4-FFF2-40B4-BE49-F238E27FC236}">
                <a16:creationId xmlns:a16="http://schemas.microsoft.com/office/drawing/2014/main" id="{97547257-5BE9-0E85-868B-0B685CF81C46}"/>
              </a:ext>
            </a:extLst>
          </p:cNvPr>
          <p:cNvSpPr/>
          <p:nvPr/>
        </p:nvSpPr>
        <p:spPr>
          <a:xfrm>
            <a:off x="2383907" y="6032253"/>
            <a:ext cx="3183221" cy="604012"/>
          </a:xfrm>
          <a:prstGeom prst="rect">
            <a:avLst/>
          </a:prstGeom>
        </p:spPr>
        <p:txBody>
          <a:bodyPr wrap="square">
            <a:spAutoFit/>
          </a:bodyPr>
          <a:lstStyle/>
          <a:p>
            <a:pPr marL="0" marR="0" lvl="0" indent="0" algn="l" defTabSz="986822" rtl="0" eaLnBrk="1" fontAlgn="auto" latinLnBrk="0" hangingPunct="1">
              <a:lnSpc>
                <a:spcPts val="1403"/>
              </a:lnSpc>
              <a:spcBef>
                <a:spcPts val="0"/>
              </a:spcBef>
              <a:spcAft>
                <a:spcPts val="0"/>
              </a:spcAft>
              <a:buClrTx/>
              <a:buSzTx/>
              <a:buFontTx/>
              <a:buNone/>
              <a:tabLst/>
              <a:defRPr/>
            </a:pPr>
            <a:r>
              <a:rPr kumimoji="1" lang="ja-JP" altLang="en-US" sz="971"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■自宅から逃げるのが難しい場合は、</a:t>
            </a:r>
            <a:endParaRPr kumimoji="1" lang="en-US" altLang="ja-JP" sz="971"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86822" rtl="0" eaLnBrk="1" fontAlgn="auto" latinLnBrk="0" hangingPunct="1">
              <a:lnSpc>
                <a:spcPts val="1403"/>
              </a:lnSpc>
              <a:spcBef>
                <a:spcPts val="0"/>
              </a:spcBef>
              <a:spcAft>
                <a:spcPts val="0"/>
              </a:spcAft>
              <a:buClrTx/>
              <a:buSzTx/>
              <a:buFontTx/>
              <a:buNone/>
              <a:tabLst/>
              <a:defRPr/>
            </a:pPr>
            <a:r>
              <a:rPr kumimoji="1" lang="ja-JP" altLang="en-US"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①土砂災害  ▶山や がけ から離れた部屋へ</a:t>
            </a:r>
            <a:endParaRPr kumimoji="1" lang="en-US" altLang="ja-JP"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defTabSz="986822">
              <a:lnSpc>
                <a:spcPts val="1403"/>
              </a:lnSpc>
              <a:defRPr/>
            </a:pPr>
            <a:r>
              <a:rPr kumimoji="1" lang="ja-JP" altLang="en-US"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②はんらん・</a:t>
            </a:r>
            <a:r>
              <a:rPr kumimoji="1" lang="ja-JP" altLang="en-US" sz="971" dirty="0">
                <a:solidFill>
                  <a:prstClr val="black"/>
                </a:solidFill>
                <a:latin typeface="BIZ UDPゴシック" panose="020B0400000000000000" pitchFamily="50" charset="-128"/>
                <a:ea typeface="BIZ UDPゴシック" panose="020B0400000000000000" pitchFamily="50" charset="-128"/>
              </a:rPr>
              <a:t>大雨・</a:t>
            </a:r>
            <a:r>
              <a:rPr kumimoji="1" lang="ja-JP" altLang="en-US"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高潮　▶できるだけ高いところへ</a:t>
            </a:r>
          </a:p>
        </p:txBody>
      </p:sp>
      <p:sp>
        <p:nvSpPr>
          <p:cNvPr id="61" name="テキスト ボックス 60">
            <a:extLst>
              <a:ext uri="{FF2B5EF4-FFF2-40B4-BE49-F238E27FC236}">
                <a16:creationId xmlns:a16="http://schemas.microsoft.com/office/drawing/2014/main" id="{AFAB8A87-83F8-FC76-C681-56411B18D359}"/>
              </a:ext>
            </a:extLst>
          </p:cNvPr>
          <p:cNvSpPr txBox="1"/>
          <p:nvPr/>
        </p:nvSpPr>
        <p:spPr>
          <a:xfrm>
            <a:off x="2074925" y="4023096"/>
            <a:ext cx="337246" cy="175433"/>
          </a:xfrm>
          <a:prstGeom prst="rect">
            <a:avLst/>
          </a:prstGeom>
          <a:noFill/>
          <a:ln>
            <a:noFill/>
          </a:ln>
        </p:spPr>
        <p:txBody>
          <a:bodyPr wrap="square">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なが</a:t>
            </a:r>
            <a:endParaRPr kumimoji="1" lang="ja-JP" altLang="en-US" sz="199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5" name="正方形/長方形 84">
            <a:extLst>
              <a:ext uri="{FF2B5EF4-FFF2-40B4-BE49-F238E27FC236}">
                <a16:creationId xmlns:a16="http://schemas.microsoft.com/office/drawing/2014/main" id="{663CB95A-B110-60F0-FE08-BAE39586244C}"/>
              </a:ext>
            </a:extLst>
          </p:cNvPr>
          <p:cNvSpPr/>
          <p:nvPr/>
        </p:nvSpPr>
        <p:spPr>
          <a:xfrm>
            <a:off x="4189902" y="3464248"/>
            <a:ext cx="1059291" cy="175433"/>
          </a:xfrm>
          <a:prstGeom prst="rect">
            <a:avLst/>
          </a:prstGeom>
        </p:spPr>
        <p:txBody>
          <a:bodyPr wrap="square">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うみ</a:t>
            </a:r>
          </a:p>
        </p:txBody>
      </p:sp>
      <p:sp>
        <p:nvSpPr>
          <p:cNvPr id="92" name="正方形/長方形 91">
            <a:extLst>
              <a:ext uri="{FF2B5EF4-FFF2-40B4-BE49-F238E27FC236}">
                <a16:creationId xmlns:a16="http://schemas.microsoft.com/office/drawing/2014/main" id="{BCBD4DF4-D5CA-AFC9-542A-D5279AE5A3B6}"/>
              </a:ext>
            </a:extLst>
          </p:cNvPr>
          <p:cNvSpPr/>
          <p:nvPr/>
        </p:nvSpPr>
        <p:spPr>
          <a:xfrm>
            <a:off x="4142733" y="3782648"/>
            <a:ext cx="1034323" cy="144014"/>
          </a:xfrm>
          <a:prstGeom prst="rect">
            <a:avLst/>
          </a:prstGeom>
          <a:noFill/>
          <a:ln>
            <a:noFill/>
          </a:ln>
        </p:spPr>
        <p:txBody>
          <a:bodyPr wrap="square" lIns="0" tIns="0" rIns="0" bIns="0">
            <a:spAutoFit/>
          </a:bodyPr>
          <a:lstStyle/>
          <a:p>
            <a:pPr marL="0" marR="0" lvl="0" indent="0" algn="l" defTabSz="986822" rtl="0" eaLnBrk="1" fontAlgn="auto" latinLnBrk="0" hangingPunct="1">
              <a:lnSpc>
                <a:spcPts val="1403"/>
              </a:lnSpc>
              <a:spcBef>
                <a:spcPts val="0"/>
              </a:spcBef>
              <a:spcAft>
                <a:spcPts val="0"/>
              </a:spcAft>
              <a:buClrTx/>
              <a:buSzTx/>
              <a:buFontTx/>
              <a:buNone/>
              <a:tabLst/>
              <a:defRPr/>
            </a:pPr>
            <a:r>
              <a:rPr kumimoji="1" lang="ja-JP" altLang="en-US" sz="432"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つなみ　　　　　ちが　　　たい ふう</a:t>
            </a:r>
            <a:endParaRPr kumimoji="1" lang="en-US" altLang="ja-JP" sz="432"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3" name="正方形/長方形 92">
            <a:extLst>
              <a:ext uri="{FF2B5EF4-FFF2-40B4-BE49-F238E27FC236}">
                <a16:creationId xmlns:a16="http://schemas.microsoft.com/office/drawing/2014/main" id="{9E320444-ADFE-B905-8E10-8CF504A503E1}"/>
              </a:ext>
            </a:extLst>
          </p:cNvPr>
          <p:cNvSpPr/>
          <p:nvPr/>
        </p:nvSpPr>
        <p:spPr>
          <a:xfrm>
            <a:off x="4970815" y="3996396"/>
            <a:ext cx="190236" cy="144014"/>
          </a:xfrm>
          <a:prstGeom prst="rect">
            <a:avLst/>
          </a:prstGeom>
          <a:noFill/>
          <a:ln>
            <a:noFill/>
          </a:ln>
        </p:spPr>
        <p:txBody>
          <a:bodyPr wrap="square" lIns="0" tIns="0" rIns="0" bIns="0">
            <a:spAutoFit/>
          </a:bodyPr>
          <a:lstStyle/>
          <a:p>
            <a:pPr marL="0" marR="0" lvl="0" indent="0" algn="l" defTabSz="986822" rtl="0" eaLnBrk="1" fontAlgn="auto" latinLnBrk="0" hangingPunct="1">
              <a:lnSpc>
                <a:spcPts val="1403"/>
              </a:lnSpc>
              <a:spcBef>
                <a:spcPts val="0"/>
              </a:spcBef>
              <a:spcAft>
                <a:spcPts val="0"/>
              </a:spcAft>
              <a:buClrTx/>
              <a:buSzTx/>
              <a:buFontTx/>
              <a:buNone/>
              <a:tabLst/>
              <a:defRPr/>
            </a:pPr>
            <a:r>
              <a:rPr kumimoji="1" lang="ja-JP" altLang="en-US" sz="432"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かい</a:t>
            </a:r>
            <a:endParaRPr kumimoji="1" lang="en-US" altLang="ja-JP" sz="432"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5" name="正方形/長方形 94">
            <a:extLst>
              <a:ext uri="{FF2B5EF4-FFF2-40B4-BE49-F238E27FC236}">
                <a16:creationId xmlns:a16="http://schemas.microsoft.com/office/drawing/2014/main" id="{32F37FC8-1A53-4BE3-AC09-94A3B3281832}"/>
              </a:ext>
            </a:extLst>
          </p:cNvPr>
          <p:cNvSpPr/>
          <p:nvPr/>
        </p:nvSpPr>
        <p:spPr>
          <a:xfrm>
            <a:off x="4125187" y="4303054"/>
            <a:ext cx="1103311" cy="66493"/>
          </a:xfrm>
          <a:prstGeom prst="rect">
            <a:avLst/>
          </a:prstGeom>
          <a:noFill/>
          <a:ln>
            <a:noFill/>
          </a:ln>
        </p:spPr>
        <p:txBody>
          <a:bodyPr wrap="square" lIns="0" tIns="0" rIns="0" bIns="0">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432"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めん　　  たか　　　　　　　　たか しお　</a:t>
            </a:r>
            <a:endParaRPr kumimoji="1" lang="en-US" altLang="ja-JP" sz="432"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6" name="正方形/長方形 95">
            <a:extLst>
              <a:ext uri="{FF2B5EF4-FFF2-40B4-BE49-F238E27FC236}">
                <a16:creationId xmlns:a16="http://schemas.microsoft.com/office/drawing/2014/main" id="{DD0E94D5-E3DF-F74D-A2A7-7E2757B09876}"/>
              </a:ext>
            </a:extLst>
          </p:cNvPr>
          <p:cNvSpPr/>
          <p:nvPr/>
        </p:nvSpPr>
        <p:spPr>
          <a:xfrm>
            <a:off x="4255584" y="4534705"/>
            <a:ext cx="1103311" cy="66493"/>
          </a:xfrm>
          <a:prstGeom prst="rect">
            <a:avLst/>
          </a:prstGeom>
          <a:noFill/>
          <a:ln>
            <a:noFill/>
          </a:ln>
        </p:spPr>
        <p:txBody>
          <a:bodyPr wrap="square" lIns="0" tIns="0" rIns="0" bIns="0">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432"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はっせい　　　　　　　うみ　　みず　</a:t>
            </a:r>
            <a:endParaRPr kumimoji="1" lang="en-US" altLang="ja-JP" sz="432"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7" name="正方形/長方形 96">
            <a:extLst>
              <a:ext uri="{FF2B5EF4-FFF2-40B4-BE49-F238E27FC236}">
                <a16:creationId xmlns:a16="http://schemas.microsoft.com/office/drawing/2014/main" id="{54696AC0-3B26-49CC-D7CF-FFF6066063DA}"/>
              </a:ext>
            </a:extLst>
          </p:cNvPr>
          <p:cNvSpPr/>
          <p:nvPr/>
        </p:nvSpPr>
        <p:spPr>
          <a:xfrm>
            <a:off x="4254994" y="4749167"/>
            <a:ext cx="1103311" cy="66493"/>
          </a:xfrm>
          <a:prstGeom prst="rect">
            <a:avLst/>
          </a:prstGeom>
          <a:noFill/>
          <a:ln>
            <a:noFill/>
          </a:ln>
        </p:spPr>
        <p:txBody>
          <a:bodyPr wrap="square" lIns="0" tIns="0" rIns="0" bIns="0">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432"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ていぼう　　　こ</a:t>
            </a:r>
            <a:endParaRPr kumimoji="1" lang="en-US" altLang="ja-JP" sz="432"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8" name="四角形: 角を丸くする 97">
            <a:extLst>
              <a:ext uri="{FF2B5EF4-FFF2-40B4-BE49-F238E27FC236}">
                <a16:creationId xmlns:a16="http://schemas.microsoft.com/office/drawing/2014/main" id="{1F2A02FA-A42B-1200-2398-0393B69B999C}"/>
              </a:ext>
            </a:extLst>
          </p:cNvPr>
          <p:cNvSpPr/>
          <p:nvPr/>
        </p:nvSpPr>
        <p:spPr>
          <a:xfrm>
            <a:off x="2815777" y="787438"/>
            <a:ext cx="2284631" cy="476348"/>
          </a:xfrm>
          <a:prstGeom prst="roundRect">
            <a:avLst>
              <a:gd name="adj" fmla="val 33992"/>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43"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9" name="四角形: 角を丸くする 98">
            <a:extLst>
              <a:ext uri="{FF2B5EF4-FFF2-40B4-BE49-F238E27FC236}">
                <a16:creationId xmlns:a16="http://schemas.microsoft.com/office/drawing/2014/main" id="{38EB7A35-8630-619D-9BFA-C175152BE171}"/>
              </a:ext>
            </a:extLst>
          </p:cNvPr>
          <p:cNvSpPr/>
          <p:nvPr/>
        </p:nvSpPr>
        <p:spPr>
          <a:xfrm>
            <a:off x="177121" y="787438"/>
            <a:ext cx="2284631" cy="476348"/>
          </a:xfrm>
          <a:prstGeom prst="roundRect">
            <a:avLst>
              <a:gd name="adj" fmla="val 33992"/>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2" name="テキスト ボックス 101">
            <a:extLst>
              <a:ext uri="{FF2B5EF4-FFF2-40B4-BE49-F238E27FC236}">
                <a16:creationId xmlns:a16="http://schemas.microsoft.com/office/drawing/2014/main" id="{431525DF-80F3-11D7-EC65-F50EA7E0BCB5}"/>
              </a:ext>
            </a:extLst>
          </p:cNvPr>
          <p:cNvSpPr txBox="1"/>
          <p:nvPr/>
        </p:nvSpPr>
        <p:spPr>
          <a:xfrm>
            <a:off x="3034810" y="839183"/>
            <a:ext cx="1203271" cy="424603"/>
          </a:xfrm>
          <a:prstGeom prst="rect">
            <a:avLst/>
          </a:prstGeom>
          <a:noFill/>
          <a:ln>
            <a:noFill/>
          </a:ln>
        </p:spPr>
        <p:txBody>
          <a:bodyPr wrap="square">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2159"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大　雨</a:t>
            </a:r>
          </a:p>
        </p:txBody>
      </p:sp>
      <p:sp>
        <p:nvSpPr>
          <p:cNvPr id="104" name="テキスト ボックス 103">
            <a:extLst>
              <a:ext uri="{FF2B5EF4-FFF2-40B4-BE49-F238E27FC236}">
                <a16:creationId xmlns:a16="http://schemas.microsoft.com/office/drawing/2014/main" id="{AFB665A3-DD27-E47D-EB45-DD4B169C7EEA}"/>
              </a:ext>
            </a:extLst>
          </p:cNvPr>
          <p:cNvSpPr txBox="1"/>
          <p:nvPr/>
        </p:nvSpPr>
        <p:spPr>
          <a:xfrm>
            <a:off x="192941" y="848936"/>
            <a:ext cx="1704533" cy="400110"/>
          </a:xfrm>
          <a:prstGeom prst="rect">
            <a:avLst/>
          </a:prstGeom>
          <a:noFill/>
          <a:ln>
            <a:noFill/>
          </a:ln>
        </p:spPr>
        <p:txBody>
          <a:bodyPr wrap="square">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河川はんらん</a:t>
            </a:r>
          </a:p>
        </p:txBody>
      </p:sp>
      <p:sp>
        <p:nvSpPr>
          <p:cNvPr id="106" name="テキスト ボックス 105">
            <a:extLst>
              <a:ext uri="{FF2B5EF4-FFF2-40B4-BE49-F238E27FC236}">
                <a16:creationId xmlns:a16="http://schemas.microsoft.com/office/drawing/2014/main" id="{48361B5C-DB7B-9584-8436-BD82978A3C5E}"/>
              </a:ext>
            </a:extLst>
          </p:cNvPr>
          <p:cNvSpPr txBox="1"/>
          <p:nvPr/>
        </p:nvSpPr>
        <p:spPr>
          <a:xfrm>
            <a:off x="1019199" y="810209"/>
            <a:ext cx="480901" cy="116314"/>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756"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氾　濫　）</a:t>
            </a:r>
            <a:endParaRPr kumimoji="1" lang="en-US" altLang="ja-JP" sz="756"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27" name="正方形/長方形 126">
            <a:extLst>
              <a:ext uri="{FF2B5EF4-FFF2-40B4-BE49-F238E27FC236}">
                <a16:creationId xmlns:a16="http://schemas.microsoft.com/office/drawing/2014/main" id="{5062192C-1ED1-3AD2-9D98-F97C423AC731}"/>
              </a:ext>
            </a:extLst>
          </p:cNvPr>
          <p:cNvSpPr/>
          <p:nvPr/>
        </p:nvSpPr>
        <p:spPr>
          <a:xfrm>
            <a:off x="230216" y="3415785"/>
            <a:ext cx="2185881" cy="31142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24" name="テキスト ボックス 1023">
            <a:extLst>
              <a:ext uri="{FF2B5EF4-FFF2-40B4-BE49-F238E27FC236}">
                <a16:creationId xmlns:a16="http://schemas.microsoft.com/office/drawing/2014/main" id="{4207EFF8-0E31-8ACF-BBFB-9BAF0949C08E}"/>
              </a:ext>
            </a:extLst>
          </p:cNvPr>
          <p:cNvSpPr txBox="1"/>
          <p:nvPr/>
        </p:nvSpPr>
        <p:spPr>
          <a:xfrm>
            <a:off x="303578" y="3412493"/>
            <a:ext cx="2075182" cy="289566"/>
          </a:xfrm>
          <a:prstGeom prst="rect">
            <a:avLst/>
          </a:prstGeom>
          <a:noFill/>
        </p:spPr>
        <p:txBody>
          <a:bodyPr wrap="square" lIns="0" tIns="0" rIns="0" bIns="0" rtlCol="0">
            <a:spAutoFit/>
          </a:bodyPr>
          <a:lstStyle/>
          <a:p>
            <a:pPr marL="0" marR="0" lvl="0" indent="0" algn="ctr" defTabSz="986822" rtl="0" eaLnBrk="1" fontAlgn="auto" latinLnBrk="0" hangingPunct="1">
              <a:lnSpc>
                <a:spcPct val="150000"/>
              </a:lnSpc>
              <a:spcBef>
                <a:spcPts val="648"/>
              </a:spcBef>
              <a:spcAft>
                <a:spcPts val="648"/>
              </a:spcAft>
              <a:buClrTx/>
              <a:buSzTx/>
              <a:buFontTx/>
              <a:buNone/>
              <a:tabLst/>
              <a:defRPr/>
            </a:pPr>
            <a:r>
              <a:rPr kumimoji="1" lang="ja-JP" altLang="en-US" sz="863"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危険なのは、</a:t>
            </a:r>
            <a:r>
              <a:rPr kumimoji="1" lang="ja-JP" altLang="en-US" sz="1511" b="1" i="0" u="none" strike="noStrike" kern="1200" cap="none" spc="0" normalizeH="0" baseline="0" noProof="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山やガケの近く</a:t>
            </a:r>
            <a:endParaRPr kumimoji="1" lang="en-US" altLang="ja-JP" sz="1133" b="1" i="0" u="none" strike="noStrike" kern="1200" cap="none" spc="0" normalizeH="0" baseline="0" noProof="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42" name="四角形: 角を丸くする 1041">
            <a:extLst>
              <a:ext uri="{FF2B5EF4-FFF2-40B4-BE49-F238E27FC236}">
                <a16:creationId xmlns:a16="http://schemas.microsoft.com/office/drawing/2014/main" id="{A6DDBB5A-F2EE-8D8E-128D-3FDC55EF9882}"/>
              </a:ext>
            </a:extLst>
          </p:cNvPr>
          <p:cNvSpPr/>
          <p:nvPr/>
        </p:nvSpPr>
        <p:spPr>
          <a:xfrm>
            <a:off x="2679211" y="2836122"/>
            <a:ext cx="2546634" cy="2083426"/>
          </a:xfrm>
          <a:prstGeom prst="roundRect">
            <a:avLst>
              <a:gd name="adj" fmla="val 10614"/>
            </a:avLst>
          </a:prstGeom>
          <a:solidFill>
            <a:schemeClr val="accent1">
              <a:lumMod val="20000"/>
              <a:lumOff val="8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046" name="グループ化 1045">
            <a:extLst>
              <a:ext uri="{FF2B5EF4-FFF2-40B4-BE49-F238E27FC236}">
                <a16:creationId xmlns:a16="http://schemas.microsoft.com/office/drawing/2014/main" id="{731E249D-809D-AF54-32CF-57E279989D4D}"/>
              </a:ext>
            </a:extLst>
          </p:cNvPr>
          <p:cNvGrpSpPr/>
          <p:nvPr/>
        </p:nvGrpSpPr>
        <p:grpSpPr>
          <a:xfrm>
            <a:off x="2819261" y="2883258"/>
            <a:ext cx="2277836" cy="476348"/>
            <a:chOff x="39760" y="4453227"/>
            <a:chExt cx="577317" cy="373437"/>
          </a:xfrm>
        </p:grpSpPr>
        <p:sp>
          <p:nvSpPr>
            <p:cNvPr id="1048" name="四角形: 角を丸くする 1047">
              <a:extLst>
                <a:ext uri="{FF2B5EF4-FFF2-40B4-BE49-F238E27FC236}">
                  <a16:creationId xmlns:a16="http://schemas.microsoft.com/office/drawing/2014/main" id="{84386879-7661-807B-42FD-B0F624BBB923}"/>
                </a:ext>
              </a:extLst>
            </p:cNvPr>
            <p:cNvSpPr/>
            <p:nvPr/>
          </p:nvSpPr>
          <p:spPr>
            <a:xfrm>
              <a:off x="39760" y="4453227"/>
              <a:ext cx="577317" cy="373437"/>
            </a:xfrm>
            <a:prstGeom prst="roundRect">
              <a:avLst>
                <a:gd name="adj" fmla="val 33992"/>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049" name="グループ化 1048">
              <a:extLst>
                <a:ext uri="{FF2B5EF4-FFF2-40B4-BE49-F238E27FC236}">
                  <a16:creationId xmlns:a16="http://schemas.microsoft.com/office/drawing/2014/main" id="{883347AC-AE5C-91C6-C717-53D473003A8C}"/>
                </a:ext>
              </a:extLst>
            </p:cNvPr>
            <p:cNvGrpSpPr/>
            <p:nvPr/>
          </p:nvGrpSpPr>
          <p:grpSpPr>
            <a:xfrm>
              <a:off x="165334" y="4463572"/>
              <a:ext cx="187295" cy="330168"/>
              <a:chOff x="7590515" y="532525"/>
              <a:chExt cx="187295" cy="330168"/>
            </a:xfrm>
            <a:noFill/>
          </p:grpSpPr>
          <p:sp>
            <p:nvSpPr>
              <p:cNvPr id="1050" name="テキスト ボックス 1049">
                <a:extLst>
                  <a:ext uri="{FF2B5EF4-FFF2-40B4-BE49-F238E27FC236}">
                    <a16:creationId xmlns:a16="http://schemas.microsoft.com/office/drawing/2014/main" id="{5499B714-574D-A720-0728-C5DD86466DDE}"/>
                  </a:ext>
                </a:extLst>
              </p:cNvPr>
              <p:cNvSpPr txBox="1"/>
              <p:nvPr/>
            </p:nvSpPr>
            <p:spPr>
              <a:xfrm>
                <a:off x="7590515" y="602207"/>
                <a:ext cx="187295" cy="260486"/>
              </a:xfrm>
              <a:prstGeom prst="rect">
                <a:avLst/>
              </a:prstGeom>
              <a:grpFill/>
            </p:spPr>
            <p:txBody>
              <a:bodyPr wrap="none" lIns="0" tIns="0" rIns="0" bIns="0" rtlCol="0">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2159"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源柔ゴシック等幅 Bold" panose="020B0609020203020207" pitchFamily="49" charset="-128"/>
                  </a:rPr>
                  <a:t>高　潮</a:t>
                </a:r>
              </a:p>
            </p:txBody>
          </p:sp>
          <p:sp>
            <p:nvSpPr>
              <p:cNvPr id="1051" name="テキスト ボックス 1050">
                <a:extLst>
                  <a:ext uri="{FF2B5EF4-FFF2-40B4-BE49-F238E27FC236}">
                    <a16:creationId xmlns:a16="http://schemas.microsoft.com/office/drawing/2014/main" id="{48CF300F-C99F-72FC-D903-0233027AF5C6}"/>
                  </a:ext>
                </a:extLst>
              </p:cNvPr>
              <p:cNvSpPr txBox="1"/>
              <p:nvPr/>
            </p:nvSpPr>
            <p:spPr>
              <a:xfrm>
                <a:off x="7637957" y="532525"/>
                <a:ext cx="99133" cy="91185"/>
              </a:xfrm>
              <a:prstGeom prst="rect">
                <a:avLst/>
              </a:prstGeom>
              <a:grp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756"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たかしお</a:t>
                </a:r>
                <a:endParaRPr kumimoji="1" lang="en-US" altLang="ja-JP" sz="756"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sp>
        <p:nvSpPr>
          <p:cNvPr id="1053" name="正方形/長方形 1052">
            <a:extLst>
              <a:ext uri="{FF2B5EF4-FFF2-40B4-BE49-F238E27FC236}">
                <a16:creationId xmlns:a16="http://schemas.microsoft.com/office/drawing/2014/main" id="{0A56693E-B3AE-4BEC-92B2-6EDF3FC0E631}"/>
              </a:ext>
            </a:extLst>
          </p:cNvPr>
          <p:cNvSpPr/>
          <p:nvPr/>
        </p:nvSpPr>
        <p:spPr>
          <a:xfrm>
            <a:off x="3939734" y="3728017"/>
            <a:ext cx="1302934" cy="1174809"/>
          </a:xfrm>
          <a:prstGeom prst="rect">
            <a:avLst/>
          </a:prstGeom>
        </p:spPr>
        <p:txBody>
          <a:bodyPr wrap="square">
            <a:spAutoFit/>
          </a:bodyPr>
          <a:lstStyle/>
          <a:p>
            <a:pPr marL="0" marR="0" lvl="0" indent="0" algn="l" defTabSz="986822" rtl="0" eaLnBrk="1" fontAlgn="auto" latinLnBrk="0" hangingPunct="1">
              <a:lnSpc>
                <a:spcPct val="150000"/>
              </a:lnSpc>
              <a:spcBef>
                <a:spcPts val="0"/>
              </a:spcBef>
              <a:spcAft>
                <a:spcPts val="0"/>
              </a:spcAft>
              <a:buClrTx/>
              <a:buSzTx/>
              <a:buFontTx/>
              <a:buNone/>
              <a:tabLst/>
              <a:defRPr/>
            </a:pPr>
            <a:r>
              <a:rPr kumimoji="1" lang="ja-JP" altLang="en-US"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台風などが近づいて海面が高くなる</a:t>
            </a:r>
            <a:endParaRPr kumimoji="1" lang="en-US" altLang="ja-JP"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86822" rtl="0" eaLnBrk="1" fontAlgn="auto" latinLnBrk="0" hangingPunct="1">
              <a:lnSpc>
                <a:spcPct val="150000"/>
              </a:lnSpc>
              <a:spcBef>
                <a:spcPts val="0"/>
              </a:spcBef>
              <a:spcAft>
                <a:spcPts val="0"/>
              </a:spcAft>
              <a:buClrTx/>
              <a:buSzTx/>
              <a:buFontTx/>
              <a:buNone/>
              <a:tabLst/>
              <a:defRPr/>
            </a:pPr>
            <a:r>
              <a:rPr kumimoji="1" lang="ja-JP" altLang="en-US"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「高潮」が発生すると海の水が堤防を</a:t>
            </a:r>
            <a:endParaRPr kumimoji="1" lang="en-US" altLang="ja-JP"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86822" rtl="0" eaLnBrk="1" fontAlgn="auto" latinLnBrk="0" hangingPunct="1">
              <a:lnSpc>
                <a:spcPct val="150000"/>
              </a:lnSpc>
              <a:spcBef>
                <a:spcPts val="0"/>
              </a:spcBef>
              <a:spcAft>
                <a:spcPts val="0"/>
              </a:spcAft>
              <a:buClrTx/>
              <a:buSzTx/>
              <a:buFontTx/>
              <a:buNone/>
              <a:tabLst/>
              <a:defRPr/>
            </a:pPr>
            <a:r>
              <a:rPr kumimoji="1" lang="ja-JP" altLang="en-US"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こえてしまうよ。</a:t>
            </a:r>
            <a:endParaRPr kumimoji="1" lang="en-US" altLang="ja-JP" sz="971"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55" name="正方形/長方形 1054">
            <a:extLst>
              <a:ext uri="{FF2B5EF4-FFF2-40B4-BE49-F238E27FC236}">
                <a16:creationId xmlns:a16="http://schemas.microsoft.com/office/drawing/2014/main" id="{C58B0C98-97E9-8B13-A6DC-CBBCE2F3D466}"/>
              </a:ext>
            </a:extLst>
          </p:cNvPr>
          <p:cNvSpPr/>
          <p:nvPr/>
        </p:nvSpPr>
        <p:spPr>
          <a:xfrm>
            <a:off x="2846680" y="3419544"/>
            <a:ext cx="2185881" cy="296266"/>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56" name="テキスト ボックス 1055">
            <a:extLst>
              <a:ext uri="{FF2B5EF4-FFF2-40B4-BE49-F238E27FC236}">
                <a16:creationId xmlns:a16="http://schemas.microsoft.com/office/drawing/2014/main" id="{05AA77F1-9F5F-73C1-AD69-8DDF360365DF}"/>
              </a:ext>
            </a:extLst>
          </p:cNvPr>
          <p:cNvSpPr txBox="1"/>
          <p:nvPr/>
        </p:nvSpPr>
        <p:spPr>
          <a:xfrm>
            <a:off x="2889318" y="3403599"/>
            <a:ext cx="2075182" cy="289566"/>
          </a:xfrm>
          <a:prstGeom prst="rect">
            <a:avLst/>
          </a:prstGeom>
          <a:noFill/>
        </p:spPr>
        <p:txBody>
          <a:bodyPr wrap="square" lIns="0" tIns="0" rIns="0" bIns="0" rtlCol="0">
            <a:spAutoFit/>
          </a:bodyPr>
          <a:lstStyle/>
          <a:p>
            <a:pPr marL="0" marR="0" lvl="0" indent="0" algn="ctr" defTabSz="986822" rtl="0" eaLnBrk="1" fontAlgn="auto" latinLnBrk="0" hangingPunct="1">
              <a:lnSpc>
                <a:spcPct val="150000"/>
              </a:lnSpc>
              <a:spcBef>
                <a:spcPts val="648"/>
              </a:spcBef>
              <a:spcAft>
                <a:spcPts val="648"/>
              </a:spcAft>
              <a:buClrTx/>
              <a:buSzTx/>
              <a:buFontTx/>
              <a:buNone/>
              <a:tabLst/>
              <a:defRPr/>
            </a:pPr>
            <a:r>
              <a:rPr kumimoji="1" lang="ja-JP" altLang="en-US" sz="86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危険なのは、</a:t>
            </a:r>
            <a:r>
              <a:rPr kumimoji="1" lang="ja-JP" altLang="en-US" sz="1511"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海の近く</a:t>
            </a:r>
            <a:endParaRPr kumimoji="1" lang="en-US" altLang="ja-JP" sz="1133"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66" name="テキスト ボックス 1065">
            <a:extLst>
              <a:ext uri="{FF2B5EF4-FFF2-40B4-BE49-F238E27FC236}">
                <a16:creationId xmlns:a16="http://schemas.microsoft.com/office/drawing/2014/main" id="{769F4FDF-1038-FA3A-3204-68842D897B50}"/>
              </a:ext>
            </a:extLst>
          </p:cNvPr>
          <p:cNvSpPr txBox="1"/>
          <p:nvPr/>
        </p:nvSpPr>
        <p:spPr>
          <a:xfrm>
            <a:off x="3411656" y="809713"/>
            <a:ext cx="480901" cy="116314"/>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756"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お お あ め</a:t>
            </a:r>
            <a:endParaRPr kumimoji="1" lang="en-US" altLang="ja-JP" sz="756"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067" name="四角形: 角を丸くする 1066">
            <a:extLst>
              <a:ext uri="{FF2B5EF4-FFF2-40B4-BE49-F238E27FC236}">
                <a16:creationId xmlns:a16="http://schemas.microsoft.com/office/drawing/2014/main" id="{7282A2DF-7901-6FDF-7D19-2539336E08CD}"/>
              </a:ext>
            </a:extLst>
          </p:cNvPr>
          <p:cNvSpPr/>
          <p:nvPr/>
        </p:nvSpPr>
        <p:spPr>
          <a:xfrm>
            <a:off x="199299" y="5144016"/>
            <a:ext cx="368349" cy="1313840"/>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8" name="テキスト ボックス 1067">
            <a:extLst>
              <a:ext uri="{FF2B5EF4-FFF2-40B4-BE49-F238E27FC236}">
                <a16:creationId xmlns:a16="http://schemas.microsoft.com/office/drawing/2014/main" id="{9D156F2D-7BF1-4F6B-75ED-34FCAF4EA94F}"/>
              </a:ext>
            </a:extLst>
          </p:cNvPr>
          <p:cNvSpPr txBox="1"/>
          <p:nvPr/>
        </p:nvSpPr>
        <p:spPr>
          <a:xfrm>
            <a:off x="93233" y="5087240"/>
            <a:ext cx="485564" cy="1462323"/>
          </a:xfrm>
          <a:prstGeom prst="rect">
            <a:avLst/>
          </a:prstGeom>
          <a:noFill/>
          <a:ln>
            <a:noFill/>
          </a:ln>
        </p:spPr>
        <p:txBody>
          <a:bodyPr vert="eaVert" wrap="square" rIns="144000" rtlCol="0">
            <a:spAutoFit/>
          </a:bodyPr>
          <a:lstStyle/>
          <a:p>
            <a:pPr marL="0" marR="0" lvl="0" indent="0" algn="ctr" defTabSz="986822" rtl="0" eaLnBrk="1" fontAlgn="auto" latinLnBrk="0" hangingPunct="1">
              <a:lnSpc>
                <a:spcPts val="1835"/>
              </a:lnSpc>
              <a:spcBef>
                <a:spcPts val="0"/>
              </a:spcBef>
              <a:spcAft>
                <a:spcPts val="0"/>
              </a:spcAft>
              <a:buClrTx/>
              <a:buSzTx/>
              <a:buFontTx/>
              <a:buNone/>
              <a:tabLst/>
              <a:defRPr/>
            </a:pPr>
            <a:r>
              <a:rPr kumimoji="1" lang="ja-JP" altLang="en-US" sz="1943"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源真ゴシック等幅 Bold" panose="020B0609020203020207" pitchFamily="49" charset="-128"/>
              </a:rPr>
              <a:t>避難の仕方</a:t>
            </a:r>
            <a:endParaRPr kumimoji="1" lang="en-US" altLang="ja-JP" sz="1943"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源真ゴシック等幅 Bold" panose="020B0609020203020207" pitchFamily="49" charset="-128"/>
            </a:endParaRPr>
          </a:p>
        </p:txBody>
      </p:sp>
      <p:sp>
        <p:nvSpPr>
          <p:cNvPr id="1069" name="正方形/長方形 1068">
            <a:extLst>
              <a:ext uri="{FF2B5EF4-FFF2-40B4-BE49-F238E27FC236}">
                <a16:creationId xmlns:a16="http://schemas.microsoft.com/office/drawing/2014/main" id="{645A373E-FEBC-97C5-8F72-7B85B66B7B5D}"/>
              </a:ext>
            </a:extLst>
          </p:cNvPr>
          <p:cNvSpPr/>
          <p:nvPr/>
        </p:nvSpPr>
        <p:spPr>
          <a:xfrm>
            <a:off x="5345906" y="-46731"/>
            <a:ext cx="5345906" cy="83522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36000"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077" name="正方形/長方形 1076">
            <a:extLst>
              <a:ext uri="{FF2B5EF4-FFF2-40B4-BE49-F238E27FC236}">
                <a16:creationId xmlns:a16="http://schemas.microsoft.com/office/drawing/2014/main" id="{F1187E45-A33C-CC22-3556-71D7E771EFE0}"/>
              </a:ext>
            </a:extLst>
          </p:cNvPr>
          <p:cNvSpPr/>
          <p:nvPr/>
        </p:nvSpPr>
        <p:spPr>
          <a:xfrm>
            <a:off x="5195484" y="393008"/>
            <a:ext cx="5557733" cy="2134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prstMaterial="matte">
              <a:contourClr>
                <a:schemeClr val="accent6">
                  <a:shade val="73000"/>
                </a:schemeClr>
              </a:contourClr>
            </a:sp3d>
          </a:bodyPr>
          <a:lstStyle/>
          <a:p>
            <a:pPr marL="0" marR="0" lvl="0" indent="0" algn="l" defTabSz="986822" rtl="0" eaLnBrk="1" fontAlgn="auto" latinLnBrk="0" hangingPunct="1">
              <a:lnSpc>
                <a:spcPts val="2800"/>
              </a:lnSpc>
              <a:spcBef>
                <a:spcPts val="0"/>
              </a:spcBef>
              <a:spcAft>
                <a:spcPts val="0"/>
              </a:spcAft>
              <a:buClrTx/>
              <a:buSzTx/>
              <a:buFontTx/>
              <a:buNone/>
              <a:tabLst/>
              <a:defRPr/>
            </a:pPr>
            <a:r>
              <a:rPr kumimoji="1" lang="ja-JP" altLang="en-US" sz="2800" b="1" i="0" u="none" strike="noStrike" kern="1200" cap="none" spc="0" normalizeH="0" baseline="0" noProof="0" dirty="0">
                <a:ln w="11430"/>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4400" b="1" i="0" u="none" strike="noStrike" kern="1200" cap="none" spc="0" normalizeH="0" baseline="0" noProof="0" dirty="0">
                <a:ln w="11430"/>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５つ</a:t>
            </a:r>
            <a:r>
              <a:rPr kumimoji="1" lang="ja-JP" altLang="en-US" sz="2000" b="1" i="0" u="none" strike="noStrike" kern="1200" cap="none" spc="0" normalizeH="0" baseline="0" noProof="0" dirty="0">
                <a:ln w="11430"/>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の危険度と情報の種類をおぼえよう</a:t>
            </a:r>
            <a:endParaRPr kumimoji="1" lang="ja-JP" altLang="en-US" sz="2800" b="1" i="0" u="none" strike="noStrike" kern="1200" cap="none" spc="0" normalizeH="0" baseline="0" noProof="0" dirty="0">
              <a:ln w="11430"/>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36" name="二等辺三角形 135">
            <a:extLst>
              <a:ext uri="{FF2B5EF4-FFF2-40B4-BE49-F238E27FC236}">
                <a16:creationId xmlns:a16="http://schemas.microsoft.com/office/drawing/2014/main" id="{014309C6-30F6-8FA6-6A69-DDBBACB2C0D2}"/>
              </a:ext>
            </a:extLst>
          </p:cNvPr>
          <p:cNvSpPr/>
          <p:nvPr/>
        </p:nvSpPr>
        <p:spPr>
          <a:xfrm rot="10800000">
            <a:off x="6847707" y="6238347"/>
            <a:ext cx="359415" cy="1230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59749" tIns="79879" rIns="159749" bIns="79879" rtlCol="0" anchor="ctr">
            <a:normAutofit fontScale="25000" lnSpcReduction="20000"/>
          </a:bodyP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1" name="テキスト ボックス 160">
            <a:extLst>
              <a:ext uri="{FF2B5EF4-FFF2-40B4-BE49-F238E27FC236}">
                <a16:creationId xmlns:a16="http://schemas.microsoft.com/office/drawing/2014/main" id="{457927C2-BA1F-051C-DB7E-969CDDFA6800}"/>
              </a:ext>
            </a:extLst>
          </p:cNvPr>
          <p:cNvSpPr txBox="1"/>
          <p:nvPr/>
        </p:nvSpPr>
        <p:spPr>
          <a:xfrm>
            <a:off x="6524379" y="2223147"/>
            <a:ext cx="1863293" cy="365036"/>
          </a:xfrm>
          <a:prstGeom prst="rect">
            <a:avLst/>
          </a:prstGeom>
          <a:noFill/>
          <a:ln>
            <a:noFill/>
          </a:ln>
        </p:spPr>
        <p:txBody>
          <a:bodyPr wrap="square">
            <a:spAutoFit/>
          </a:bodyPr>
          <a:lstStyle/>
          <a:p>
            <a:pPr marL="0" marR="0" lvl="0" indent="0" algn="l" defTabSz="352476" rtl="0" eaLnBrk="1" fontAlgn="auto" latinLnBrk="0" hangingPunct="1">
              <a:lnSpc>
                <a:spcPct val="150000"/>
              </a:lnSpc>
              <a:spcBef>
                <a:spcPts val="0"/>
              </a:spcBef>
              <a:spcAft>
                <a:spcPts val="0"/>
              </a:spcAft>
              <a:buClrTx/>
              <a:buSzTx/>
              <a:buFontTx/>
              <a:buNone/>
              <a:tabLst/>
              <a:defRPr/>
            </a:pPr>
            <a:r>
              <a:rPr kumimoji="0" lang="ja-JP" altLang="en-US" sz="11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今後の情報に注意しよう</a:t>
            </a:r>
            <a:r>
              <a:rPr kumimoji="0"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164" name="テキスト ボックス 163">
            <a:extLst>
              <a:ext uri="{FF2B5EF4-FFF2-40B4-BE49-F238E27FC236}">
                <a16:creationId xmlns:a16="http://schemas.microsoft.com/office/drawing/2014/main" id="{C80FC632-723A-8120-5779-B5A1B60DACF4}"/>
              </a:ext>
            </a:extLst>
          </p:cNvPr>
          <p:cNvSpPr txBox="1"/>
          <p:nvPr/>
        </p:nvSpPr>
        <p:spPr>
          <a:xfrm>
            <a:off x="6519298" y="3104970"/>
            <a:ext cx="2866541" cy="557012"/>
          </a:xfrm>
          <a:prstGeom prst="rect">
            <a:avLst/>
          </a:prstGeom>
          <a:noFill/>
          <a:ln>
            <a:noFill/>
          </a:ln>
        </p:spPr>
        <p:txBody>
          <a:bodyPr wrap="square">
            <a:spAutoFit/>
          </a:bodyPr>
          <a:lstStyle/>
          <a:p>
            <a:pPr marL="0" marR="0" lvl="0" indent="0" algn="l" defTabSz="352476" rtl="0" eaLnBrk="1" fontAlgn="auto" latinLnBrk="0" hangingPunct="1">
              <a:lnSpc>
                <a:spcPct val="15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どんな危険があるか、どうやって逃げるかおうちの人と相談しよう。</a:t>
            </a:r>
          </a:p>
        </p:txBody>
      </p:sp>
      <p:sp>
        <p:nvSpPr>
          <p:cNvPr id="7" name="正方形/長方形 6">
            <a:extLst>
              <a:ext uri="{FF2B5EF4-FFF2-40B4-BE49-F238E27FC236}">
                <a16:creationId xmlns:a16="http://schemas.microsoft.com/office/drawing/2014/main" id="{4479EA38-33E5-BB40-1B8A-A553AA7BD28C}"/>
              </a:ext>
            </a:extLst>
          </p:cNvPr>
          <p:cNvSpPr/>
          <p:nvPr/>
        </p:nvSpPr>
        <p:spPr>
          <a:xfrm>
            <a:off x="6480021" y="4943900"/>
            <a:ext cx="4105863" cy="873523"/>
          </a:xfrm>
          <a:prstGeom prst="rect">
            <a:avLst/>
          </a:prstGeom>
          <a:solidFill>
            <a:srgbClr val="AA00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正方形/長方形 26">
            <a:extLst>
              <a:ext uri="{FF2B5EF4-FFF2-40B4-BE49-F238E27FC236}">
                <a16:creationId xmlns:a16="http://schemas.microsoft.com/office/drawing/2014/main" id="{3657A470-F73B-0289-14B5-C28AEDD5C27D}"/>
              </a:ext>
            </a:extLst>
          </p:cNvPr>
          <p:cNvSpPr/>
          <p:nvPr/>
        </p:nvSpPr>
        <p:spPr>
          <a:xfrm>
            <a:off x="5604255" y="4942313"/>
            <a:ext cx="803990" cy="877094"/>
          </a:xfrm>
          <a:prstGeom prst="rect">
            <a:avLst/>
          </a:prstGeom>
          <a:solidFill>
            <a:srgbClr val="AA00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正方形/長方形 14">
            <a:extLst>
              <a:ext uri="{FF2B5EF4-FFF2-40B4-BE49-F238E27FC236}">
                <a16:creationId xmlns:a16="http://schemas.microsoft.com/office/drawing/2014/main" id="{638F0FB6-128D-94A9-D298-F3E343EF282B}"/>
              </a:ext>
            </a:extLst>
          </p:cNvPr>
          <p:cNvSpPr/>
          <p:nvPr/>
        </p:nvSpPr>
        <p:spPr>
          <a:xfrm>
            <a:off x="6296272" y="4968918"/>
            <a:ext cx="2227468" cy="310014"/>
          </a:xfrm>
          <a:prstGeom prst="rect">
            <a:avLst/>
          </a:prstGeom>
          <a:noFill/>
          <a:ln w="28575">
            <a:noFill/>
          </a:ln>
        </p:spPr>
        <p:txBody>
          <a:bodyPr wrap="square" bIns="0" anchor="b" anchorCtr="0">
            <a:no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レベル４危険警報</a:t>
            </a:r>
            <a:endParaRPr kumimoji="0"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42" name="テキスト ボックス 141">
            <a:extLst>
              <a:ext uri="{FF2B5EF4-FFF2-40B4-BE49-F238E27FC236}">
                <a16:creationId xmlns:a16="http://schemas.microsoft.com/office/drawing/2014/main" id="{4D0D1B29-5FC7-9FF8-81F0-A17CEFD810EB}"/>
              </a:ext>
            </a:extLst>
          </p:cNvPr>
          <p:cNvSpPr txBox="1"/>
          <p:nvPr/>
        </p:nvSpPr>
        <p:spPr>
          <a:xfrm>
            <a:off x="5656142" y="4996934"/>
            <a:ext cx="696559" cy="779614"/>
          </a:xfrm>
          <a:prstGeom prst="rect">
            <a:avLst/>
          </a:prstGeom>
          <a:noFill/>
          <a:ln w="19050">
            <a:solidFill>
              <a:schemeClr val="bg1"/>
            </a:solidFill>
          </a:ln>
        </p:spPr>
        <p:txBody>
          <a:bodyPr wrap="square" tIns="180000" bIns="0">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0" lang="ja-JP" altLang="en-US" sz="3885"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紫</a:t>
            </a:r>
            <a:endParaRPr kumimoji="1" lang="ja-JP" altLang="en-US" sz="3885"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6" name="テキスト ボックス 165">
            <a:extLst>
              <a:ext uri="{FF2B5EF4-FFF2-40B4-BE49-F238E27FC236}">
                <a16:creationId xmlns:a16="http://schemas.microsoft.com/office/drawing/2014/main" id="{B7AC79AA-5398-EF06-0151-3982A546FF68}"/>
              </a:ext>
            </a:extLst>
          </p:cNvPr>
          <p:cNvSpPr txBox="1"/>
          <p:nvPr/>
        </p:nvSpPr>
        <p:spPr>
          <a:xfrm>
            <a:off x="6532707" y="5292848"/>
            <a:ext cx="2227468" cy="557012"/>
          </a:xfrm>
          <a:prstGeom prst="rect">
            <a:avLst/>
          </a:prstGeom>
          <a:noFill/>
          <a:ln>
            <a:noFill/>
          </a:ln>
        </p:spPr>
        <p:txBody>
          <a:bodyPr wrap="square">
            <a:spAutoFit/>
          </a:bodyPr>
          <a:lstStyle/>
          <a:p>
            <a:pPr marL="0" marR="0" lvl="0" indent="0" algn="l" defTabSz="352476" rtl="0" eaLnBrk="1" fontAlgn="auto" latinLnBrk="0" hangingPunct="1">
              <a:lnSpc>
                <a:spcPct val="15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災害が発生してもおかしくない。</a:t>
            </a:r>
            <a:endParaRPr kumimoji="0" lang="en-US" altLang="ja-JP"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52476" rtl="0" eaLnBrk="1" fontAlgn="auto" latinLnBrk="0" hangingPunct="1">
              <a:lnSpc>
                <a:spcPct val="15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危ないところからすぐ逃げよう。</a:t>
            </a:r>
          </a:p>
        </p:txBody>
      </p:sp>
      <p:sp>
        <p:nvSpPr>
          <p:cNvPr id="10" name="正方形/長方形 9">
            <a:extLst>
              <a:ext uri="{FF2B5EF4-FFF2-40B4-BE49-F238E27FC236}">
                <a16:creationId xmlns:a16="http://schemas.microsoft.com/office/drawing/2014/main" id="{E889511A-0CFD-DC64-9567-FCB82F9764F5}"/>
              </a:ext>
            </a:extLst>
          </p:cNvPr>
          <p:cNvSpPr/>
          <p:nvPr/>
        </p:nvSpPr>
        <p:spPr>
          <a:xfrm>
            <a:off x="6480021" y="6432077"/>
            <a:ext cx="4105863" cy="83353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正方形/長方形 28">
            <a:extLst>
              <a:ext uri="{FF2B5EF4-FFF2-40B4-BE49-F238E27FC236}">
                <a16:creationId xmlns:a16="http://schemas.microsoft.com/office/drawing/2014/main" id="{7CD879CA-F743-8139-75CA-D7972AD8A157}"/>
              </a:ext>
            </a:extLst>
          </p:cNvPr>
          <p:cNvSpPr/>
          <p:nvPr/>
        </p:nvSpPr>
        <p:spPr>
          <a:xfrm>
            <a:off x="5607380" y="6432077"/>
            <a:ext cx="801705" cy="84819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5" name="正方形/長方形 134">
            <a:extLst>
              <a:ext uri="{FF2B5EF4-FFF2-40B4-BE49-F238E27FC236}">
                <a16:creationId xmlns:a16="http://schemas.microsoft.com/office/drawing/2014/main" id="{D117CB12-6102-9A35-7EEE-DE877F751A58}"/>
              </a:ext>
            </a:extLst>
          </p:cNvPr>
          <p:cNvSpPr/>
          <p:nvPr/>
        </p:nvSpPr>
        <p:spPr>
          <a:xfrm>
            <a:off x="6492572" y="6445585"/>
            <a:ext cx="2227467" cy="319189"/>
          </a:xfrm>
          <a:prstGeom prst="rect">
            <a:avLst/>
          </a:prstGeom>
          <a:noFill/>
          <a:ln w="28575">
            <a:noFill/>
          </a:ln>
        </p:spPr>
        <p:txBody>
          <a:bodyPr wrap="square" tIns="0" bIns="0" anchor="b" anchorCtr="0">
            <a:no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レベル５特別警報</a:t>
            </a:r>
            <a:endParaRPr kumimoji="0"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9" name="テキスト ボックス 168">
            <a:extLst>
              <a:ext uri="{FF2B5EF4-FFF2-40B4-BE49-F238E27FC236}">
                <a16:creationId xmlns:a16="http://schemas.microsoft.com/office/drawing/2014/main" id="{EAE282CC-7BBD-8607-70B2-04FF0C565D8C}"/>
              </a:ext>
            </a:extLst>
          </p:cNvPr>
          <p:cNvSpPr txBox="1"/>
          <p:nvPr/>
        </p:nvSpPr>
        <p:spPr>
          <a:xfrm>
            <a:off x="6493185" y="6746241"/>
            <a:ext cx="3534042" cy="557012"/>
          </a:xfrm>
          <a:prstGeom prst="rect">
            <a:avLst/>
          </a:prstGeom>
          <a:noFill/>
          <a:ln>
            <a:noFill/>
          </a:ln>
        </p:spPr>
        <p:txBody>
          <a:bodyPr wrap="square">
            <a:spAutoFit/>
          </a:bodyPr>
          <a:lstStyle/>
          <a:p>
            <a:pPr marL="0" marR="0" lvl="0" indent="0" algn="l" defTabSz="352476" rtl="0" eaLnBrk="1" fontAlgn="auto" latinLnBrk="0" hangingPunct="1">
              <a:lnSpc>
                <a:spcPct val="15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すでに はんらん や土砂崩れなどがおきているかも！</a:t>
            </a:r>
            <a:endParaRPr kumimoji="0" lang="en-US" altLang="ja-JP"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52476" rtl="0" eaLnBrk="1" fontAlgn="auto" latinLnBrk="0" hangingPunct="1">
              <a:lnSpc>
                <a:spcPct val="15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少しでも安全なところにいこう。</a:t>
            </a:r>
            <a:endParaRPr kumimoji="0" lang="en-US" altLang="ja-JP"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73" name="テキスト ボックス 172">
            <a:extLst>
              <a:ext uri="{FF2B5EF4-FFF2-40B4-BE49-F238E27FC236}">
                <a16:creationId xmlns:a16="http://schemas.microsoft.com/office/drawing/2014/main" id="{482444DF-7BE5-72E4-CD43-245B181801E2}"/>
              </a:ext>
            </a:extLst>
          </p:cNvPr>
          <p:cNvSpPr txBox="1"/>
          <p:nvPr/>
        </p:nvSpPr>
        <p:spPr>
          <a:xfrm>
            <a:off x="6863073" y="198985"/>
            <a:ext cx="611377" cy="208647"/>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756"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きけんど</a:t>
            </a:r>
          </a:p>
        </p:txBody>
      </p:sp>
      <p:sp>
        <p:nvSpPr>
          <p:cNvPr id="3" name="正方形/長方形 2">
            <a:extLst>
              <a:ext uri="{FF2B5EF4-FFF2-40B4-BE49-F238E27FC236}">
                <a16:creationId xmlns:a16="http://schemas.microsoft.com/office/drawing/2014/main" id="{C8A55E92-BC8E-4DFB-F063-9B5F32CC55C8}"/>
              </a:ext>
            </a:extLst>
          </p:cNvPr>
          <p:cNvSpPr/>
          <p:nvPr/>
        </p:nvSpPr>
        <p:spPr>
          <a:xfrm>
            <a:off x="5590324" y="2819837"/>
            <a:ext cx="819917" cy="818415"/>
          </a:xfrm>
          <a:prstGeom prst="rect">
            <a:avLst/>
          </a:prstGeom>
          <a:solidFill>
            <a:srgbClr val="F2E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587A6A3C-8F2E-38A0-A000-C0A9F742ADDA}"/>
              </a:ext>
            </a:extLst>
          </p:cNvPr>
          <p:cNvSpPr txBox="1"/>
          <p:nvPr/>
        </p:nvSpPr>
        <p:spPr>
          <a:xfrm>
            <a:off x="5658847" y="2876565"/>
            <a:ext cx="677199" cy="706911"/>
          </a:xfrm>
          <a:prstGeom prst="rect">
            <a:avLst/>
          </a:prstGeom>
          <a:noFill/>
          <a:ln w="19050">
            <a:solidFill>
              <a:schemeClr val="tx1"/>
            </a:solidFill>
          </a:ln>
        </p:spPr>
        <p:txBody>
          <a:bodyPr wrap="square" tIns="108000" bIns="0">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0" lang="ja-JP" altLang="en-US" sz="38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黄</a:t>
            </a:r>
            <a:endParaRPr kumimoji="1" lang="ja-JP" altLang="en-US" sz="3885"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0" name="グループ化 29">
            <a:extLst>
              <a:ext uri="{FF2B5EF4-FFF2-40B4-BE49-F238E27FC236}">
                <a16:creationId xmlns:a16="http://schemas.microsoft.com/office/drawing/2014/main" id="{90BA2F63-A53E-DD5B-CF1C-BF9B8C343EBA}"/>
              </a:ext>
            </a:extLst>
          </p:cNvPr>
          <p:cNvGrpSpPr/>
          <p:nvPr/>
        </p:nvGrpSpPr>
        <p:grpSpPr>
          <a:xfrm>
            <a:off x="6515728" y="3817831"/>
            <a:ext cx="1905679" cy="362576"/>
            <a:chOff x="6327635" y="970777"/>
            <a:chExt cx="1765618" cy="334330"/>
          </a:xfrm>
        </p:grpSpPr>
        <p:sp>
          <p:nvSpPr>
            <p:cNvPr id="13" name="正方形/長方形 12">
              <a:extLst>
                <a:ext uri="{FF2B5EF4-FFF2-40B4-BE49-F238E27FC236}">
                  <a16:creationId xmlns:a16="http://schemas.microsoft.com/office/drawing/2014/main" id="{550CFF30-AF38-FFAD-050D-48E54357B244}"/>
                </a:ext>
              </a:extLst>
            </p:cNvPr>
            <p:cNvSpPr/>
            <p:nvPr/>
          </p:nvSpPr>
          <p:spPr>
            <a:xfrm>
              <a:off x="6327635" y="1008678"/>
              <a:ext cx="1765618" cy="296429"/>
            </a:xfrm>
            <a:prstGeom prst="rect">
              <a:avLst/>
            </a:prstGeom>
            <a:noFill/>
            <a:ln w="38100">
              <a:noFill/>
            </a:ln>
          </p:spPr>
          <p:txBody>
            <a:bodyPr wrap="square" tIns="0" bIns="0" anchor="b" anchorCtr="0">
              <a:no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レベル３警報　</a:t>
              </a:r>
              <a:endParaRPr kumimoji="0" lang="en-US" altLang="ja-JP"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29FEDF0A-7551-ACC2-24B1-FFFEB61EB4F3}"/>
                </a:ext>
              </a:extLst>
            </p:cNvPr>
            <p:cNvSpPr txBox="1"/>
            <p:nvPr/>
          </p:nvSpPr>
          <p:spPr>
            <a:xfrm>
              <a:off x="6731495" y="970777"/>
              <a:ext cx="1100863" cy="192393"/>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756"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けいほう</a:t>
              </a:r>
            </a:p>
          </p:txBody>
        </p:sp>
      </p:grpSp>
      <p:sp>
        <p:nvSpPr>
          <p:cNvPr id="159" name="テキスト ボックス 158">
            <a:extLst>
              <a:ext uri="{FF2B5EF4-FFF2-40B4-BE49-F238E27FC236}">
                <a16:creationId xmlns:a16="http://schemas.microsoft.com/office/drawing/2014/main" id="{ABC80561-EF38-3FFF-A884-11CC29D806C9}"/>
              </a:ext>
            </a:extLst>
          </p:cNvPr>
          <p:cNvSpPr txBox="1"/>
          <p:nvPr/>
        </p:nvSpPr>
        <p:spPr>
          <a:xfrm>
            <a:off x="6516335" y="4137822"/>
            <a:ext cx="2869506" cy="557012"/>
          </a:xfrm>
          <a:prstGeom prst="rect">
            <a:avLst/>
          </a:prstGeom>
          <a:noFill/>
          <a:ln>
            <a:noFill/>
          </a:ln>
        </p:spPr>
        <p:txBody>
          <a:bodyPr wrap="square">
            <a:spAutoFit/>
          </a:bodyPr>
          <a:lstStyle/>
          <a:p>
            <a:pPr marL="0" marR="0" lvl="0" indent="0" algn="l" defTabSz="352476" rtl="0" eaLnBrk="1" fontAlgn="auto" latinLnBrk="0" hangingPunct="1">
              <a:lnSpc>
                <a:spcPct val="15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お年寄りなどの逃げる時間がかかる人には早めに逃げるよう呼びかけよう。</a:t>
            </a:r>
            <a:endParaRPr kumimoji="0"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a:extLst>
              <a:ext uri="{FF2B5EF4-FFF2-40B4-BE49-F238E27FC236}">
                <a16:creationId xmlns:a16="http://schemas.microsoft.com/office/drawing/2014/main" id="{8ED69DEB-B908-E613-589B-9D328CC29EEF}"/>
              </a:ext>
            </a:extLst>
          </p:cNvPr>
          <p:cNvSpPr/>
          <p:nvPr/>
        </p:nvSpPr>
        <p:spPr>
          <a:xfrm>
            <a:off x="5605193" y="3877513"/>
            <a:ext cx="796703" cy="792491"/>
          </a:xfrm>
          <a:prstGeom prst="rect">
            <a:avLst/>
          </a:prstGeom>
          <a:solidFill>
            <a:srgbClr val="FF2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304AB11A-76A4-083D-80D8-669A1D7FB980}"/>
              </a:ext>
            </a:extLst>
          </p:cNvPr>
          <p:cNvSpPr txBox="1"/>
          <p:nvPr/>
        </p:nvSpPr>
        <p:spPr>
          <a:xfrm>
            <a:off x="5664824" y="3919905"/>
            <a:ext cx="681611" cy="706911"/>
          </a:xfrm>
          <a:prstGeom prst="rect">
            <a:avLst/>
          </a:prstGeom>
          <a:noFill/>
          <a:ln w="19050">
            <a:solidFill>
              <a:schemeClr val="bg1"/>
            </a:solidFill>
          </a:ln>
        </p:spPr>
        <p:txBody>
          <a:bodyPr wrap="square" tIns="108000" bIns="0">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0" lang="ja-JP" altLang="en-US" sz="388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赤</a:t>
            </a:r>
            <a:endParaRPr kumimoji="1" lang="ja-JP" altLang="en-US" sz="388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5" name="グループ化 24">
            <a:extLst>
              <a:ext uri="{FF2B5EF4-FFF2-40B4-BE49-F238E27FC236}">
                <a16:creationId xmlns:a16="http://schemas.microsoft.com/office/drawing/2014/main" id="{7B1216E8-9C93-5590-9D14-59389E0F6B94}"/>
              </a:ext>
            </a:extLst>
          </p:cNvPr>
          <p:cNvGrpSpPr/>
          <p:nvPr/>
        </p:nvGrpSpPr>
        <p:grpSpPr>
          <a:xfrm>
            <a:off x="8480807" y="4993937"/>
            <a:ext cx="1139444" cy="842330"/>
            <a:chOff x="7695073" y="4595394"/>
            <a:chExt cx="1084400" cy="560653"/>
          </a:xfrm>
        </p:grpSpPr>
        <p:sp>
          <p:nvSpPr>
            <p:cNvPr id="12" name="楕円 11">
              <a:extLst>
                <a:ext uri="{FF2B5EF4-FFF2-40B4-BE49-F238E27FC236}">
                  <a16:creationId xmlns:a16="http://schemas.microsoft.com/office/drawing/2014/main" id="{C59EBAB2-827A-39B5-479A-6542C371C059}"/>
                </a:ext>
              </a:extLst>
            </p:cNvPr>
            <p:cNvSpPr/>
            <p:nvPr/>
          </p:nvSpPr>
          <p:spPr>
            <a:xfrm>
              <a:off x="7815961" y="4595394"/>
              <a:ext cx="853873" cy="560653"/>
            </a:xfrm>
            <a:prstGeom prst="ellipse">
              <a:avLst/>
            </a:prstGeom>
            <a:solidFill>
              <a:schemeClr val="bg1"/>
            </a:solidFill>
            <a:ln w="38100">
              <a:solidFill>
                <a:srgbClr val="FF0000"/>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14602CAB-4745-CD64-1D29-8148A5460D1A}"/>
                </a:ext>
              </a:extLst>
            </p:cNvPr>
            <p:cNvSpPr txBox="1"/>
            <p:nvPr/>
          </p:nvSpPr>
          <p:spPr>
            <a:xfrm>
              <a:off x="7695073" y="4673063"/>
              <a:ext cx="1084400" cy="266696"/>
            </a:xfrm>
            <a:prstGeom prst="rect">
              <a:avLst/>
            </a:prstGeom>
            <a:noFill/>
            <a:ln>
              <a:noFill/>
            </a:ln>
          </p:spPr>
          <p:txBody>
            <a:bodyPr wrap="square">
              <a:spAutoFit/>
            </a:bodyPr>
            <a:lstStyle/>
            <a:p>
              <a:pPr marL="0" marR="0" lvl="0" indent="0" algn="ctr" defTabSz="352476" rtl="0" eaLnBrk="1" fontAlgn="auto" latinLnBrk="0" hangingPunct="1">
                <a:lnSpc>
                  <a:spcPts val="1300"/>
                </a:lnSpc>
                <a:spcBef>
                  <a:spcPts val="0"/>
                </a:spcBef>
                <a:spcAft>
                  <a:spcPts val="0"/>
                </a:spcAft>
                <a:buClrTx/>
                <a:buSzTx/>
                <a:buFontTx/>
                <a:buNone/>
                <a:tabLst/>
                <a:defRPr/>
              </a:pPr>
              <a:r>
                <a:rPr kumimoji="0" lang="ja-JP" altLang="en-US" sz="850" b="1" i="0" u="none" strike="noStrike" kern="1200" cap="none" spc="-108"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mn-cs"/>
                </a:rPr>
                <a:t>はれるんクイズ</a:t>
              </a:r>
              <a:endParaRPr kumimoji="0" lang="en-US" altLang="ja-JP" sz="850" b="1" i="0" u="none" strike="noStrike" kern="1200" cap="none" spc="-108"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52476" rtl="0" eaLnBrk="1" fontAlgn="auto" latinLnBrk="0" hangingPunct="1">
                <a:lnSpc>
                  <a:spcPts val="1300"/>
                </a:lnSpc>
                <a:spcBef>
                  <a:spcPts val="0"/>
                </a:spcBef>
                <a:spcAft>
                  <a:spcPts val="0"/>
                </a:spcAft>
                <a:buClrTx/>
                <a:buSzTx/>
                <a:buFontTx/>
                <a:buNone/>
                <a:tabLst/>
                <a:defRPr/>
              </a:pPr>
              <a:r>
                <a:rPr kumimoji="0" lang="ja-JP" altLang="en-US" sz="850" b="1" i="0" u="none" strike="noStrike" kern="1200" cap="none" spc="-108"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mn-cs"/>
                </a:rPr>
                <a:t>答えは④。この色！</a:t>
              </a:r>
              <a:endParaRPr kumimoji="0" lang="en-US" altLang="ja-JP" sz="850" b="1" i="0" u="none" strike="noStrike" kern="1200" cap="none" spc="-108"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8" name="正方形/長方形 17">
            <a:extLst>
              <a:ext uri="{FF2B5EF4-FFF2-40B4-BE49-F238E27FC236}">
                <a16:creationId xmlns:a16="http://schemas.microsoft.com/office/drawing/2014/main" id="{2433BD82-8739-5CEC-07F8-FE85BB3353EC}"/>
              </a:ext>
            </a:extLst>
          </p:cNvPr>
          <p:cNvSpPr/>
          <p:nvPr/>
        </p:nvSpPr>
        <p:spPr>
          <a:xfrm>
            <a:off x="5574640" y="1816228"/>
            <a:ext cx="835602" cy="8083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DCAB5D35-EC84-6B0B-5538-0D0764DF02B6}"/>
              </a:ext>
            </a:extLst>
          </p:cNvPr>
          <p:cNvSpPr txBox="1"/>
          <p:nvPr/>
        </p:nvSpPr>
        <p:spPr>
          <a:xfrm>
            <a:off x="5648775" y="1872217"/>
            <a:ext cx="690382" cy="706911"/>
          </a:xfrm>
          <a:prstGeom prst="rect">
            <a:avLst/>
          </a:prstGeom>
          <a:noFill/>
          <a:ln w="19050">
            <a:solidFill>
              <a:schemeClr val="tx1"/>
            </a:solidFill>
          </a:ln>
        </p:spPr>
        <p:txBody>
          <a:bodyPr wrap="square" tIns="108000" bIns="0">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0" lang="ja-JP" altLang="en-US" sz="3885"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白</a:t>
            </a:r>
            <a:endParaRPr kumimoji="1" lang="ja-JP" altLang="en-US" sz="3885"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二等辺三角形 22">
            <a:extLst>
              <a:ext uri="{FF2B5EF4-FFF2-40B4-BE49-F238E27FC236}">
                <a16:creationId xmlns:a16="http://schemas.microsoft.com/office/drawing/2014/main" id="{B6739B4F-10AE-A201-49D6-0DE219B8B88A}"/>
              </a:ext>
            </a:extLst>
          </p:cNvPr>
          <p:cNvSpPr/>
          <p:nvPr/>
        </p:nvSpPr>
        <p:spPr>
          <a:xfrm rot="10800000">
            <a:off x="6835853" y="3668485"/>
            <a:ext cx="359415" cy="1230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59749" tIns="79879" rIns="159749" bIns="79879" rtlCol="0" anchor="ctr">
            <a:normAutofit fontScale="25000" lnSpcReduction="20000"/>
          </a:bodyP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31" name="図 30">
            <a:extLst>
              <a:ext uri="{FF2B5EF4-FFF2-40B4-BE49-F238E27FC236}">
                <a16:creationId xmlns:a16="http://schemas.microsoft.com/office/drawing/2014/main" id="{57E021E7-2DDC-742E-F09E-6C30C6FC0E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051436" y="845054"/>
            <a:ext cx="1027910" cy="870130"/>
          </a:xfrm>
          <a:prstGeom prst="rect">
            <a:avLst/>
          </a:prstGeom>
        </p:spPr>
      </p:pic>
      <p:sp>
        <p:nvSpPr>
          <p:cNvPr id="35" name="テキスト ボックス 34">
            <a:extLst>
              <a:ext uri="{FF2B5EF4-FFF2-40B4-BE49-F238E27FC236}">
                <a16:creationId xmlns:a16="http://schemas.microsoft.com/office/drawing/2014/main" id="{EFBD1E46-9544-05B6-637B-BF64094282A7}"/>
              </a:ext>
            </a:extLst>
          </p:cNvPr>
          <p:cNvSpPr txBox="1"/>
          <p:nvPr/>
        </p:nvSpPr>
        <p:spPr>
          <a:xfrm>
            <a:off x="5649739" y="6471347"/>
            <a:ext cx="715192" cy="779614"/>
          </a:xfrm>
          <a:prstGeom prst="rect">
            <a:avLst/>
          </a:prstGeom>
          <a:noFill/>
          <a:ln w="19050">
            <a:solidFill>
              <a:schemeClr val="bg1"/>
            </a:solidFill>
          </a:ln>
        </p:spPr>
        <p:txBody>
          <a:bodyPr wrap="square" tIns="180000" bIns="0">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0" lang="ja-JP" altLang="en-US" sz="3885"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黒</a:t>
            </a:r>
            <a:endParaRPr kumimoji="1" lang="ja-JP" altLang="en-US" sz="3885"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二等辺三角形 21">
            <a:extLst>
              <a:ext uri="{FF2B5EF4-FFF2-40B4-BE49-F238E27FC236}">
                <a16:creationId xmlns:a16="http://schemas.microsoft.com/office/drawing/2014/main" id="{4AB1C85E-42BB-6F04-63A1-47AC02313852}"/>
              </a:ext>
            </a:extLst>
          </p:cNvPr>
          <p:cNvSpPr/>
          <p:nvPr/>
        </p:nvSpPr>
        <p:spPr>
          <a:xfrm>
            <a:off x="6266331" y="5976581"/>
            <a:ext cx="359415" cy="1230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59749" tIns="79879" rIns="159749" bIns="79879" rtlCol="0" anchor="ctr">
            <a:normAutofit fontScale="25000" lnSpcReduction="20000"/>
          </a:bodyP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二等辺三角形 27">
            <a:extLst>
              <a:ext uri="{FF2B5EF4-FFF2-40B4-BE49-F238E27FC236}">
                <a16:creationId xmlns:a16="http://schemas.microsoft.com/office/drawing/2014/main" id="{09300CE1-EFBC-53E7-DD77-20761933A09A}"/>
              </a:ext>
            </a:extLst>
          </p:cNvPr>
          <p:cNvSpPr/>
          <p:nvPr/>
        </p:nvSpPr>
        <p:spPr>
          <a:xfrm>
            <a:off x="9342038" y="5974272"/>
            <a:ext cx="359415" cy="1230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59749" tIns="79879" rIns="159749" bIns="79879" rtlCol="0" anchor="ctr">
            <a:normAutofit fontScale="25000" lnSpcReduction="20000"/>
          </a:bodyP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47" name="グループ化 46">
            <a:extLst>
              <a:ext uri="{FF2B5EF4-FFF2-40B4-BE49-F238E27FC236}">
                <a16:creationId xmlns:a16="http://schemas.microsoft.com/office/drawing/2014/main" id="{5BB9F0F9-DAE0-DAA2-D6D6-15C82BB793C9}"/>
              </a:ext>
            </a:extLst>
          </p:cNvPr>
          <p:cNvGrpSpPr/>
          <p:nvPr/>
        </p:nvGrpSpPr>
        <p:grpSpPr>
          <a:xfrm>
            <a:off x="215210" y="1305635"/>
            <a:ext cx="2185881" cy="337273"/>
            <a:chOff x="182470" y="1258946"/>
            <a:chExt cx="2025226" cy="222695"/>
          </a:xfrm>
        </p:grpSpPr>
        <p:sp>
          <p:nvSpPr>
            <p:cNvPr id="48" name="正方形/長方形 47">
              <a:extLst>
                <a:ext uri="{FF2B5EF4-FFF2-40B4-BE49-F238E27FC236}">
                  <a16:creationId xmlns:a16="http://schemas.microsoft.com/office/drawing/2014/main" id="{EC4DDC96-3769-E5AC-B9FB-E9DA5622E2D9}"/>
                </a:ext>
              </a:extLst>
            </p:cNvPr>
            <p:cNvSpPr/>
            <p:nvPr/>
          </p:nvSpPr>
          <p:spPr>
            <a:xfrm>
              <a:off x="182470" y="1267371"/>
              <a:ext cx="2025226" cy="21427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テキスト ボックス 48">
              <a:extLst>
                <a:ext uri="{FF2B5EF4-FFF2-40B4-BE49-F238E27FC236}">
                  <a16:creationId xmlns:a16="http://schemas.microsoft.com/office/drawing/2014/main" id="{3404AF0E-0D08-A6B8-A918-DA2E7577B311}"/>
                </a:ext>
              </a:extLst>
            </p:cNvPr>
            <p:cNvSpPr txBox="1"/>
            <p:nvPr/>
          </p:nvSpPr>
          <p:spPr>
            <a:xfrm>
              <a:off x="232871" y="1258946"/>
              <a:ext cx="1922663" cy="191195"/>
            </a:xfrm>
            <a:prstGeom prst="rect">
              <a:avLst/>
            </a:prstGeom>
            <a:noFill/>
            <a:ln>
              <a:noFill/>
            </a:ln>
          </p:spPr>
          <p:txBody>
            <a:bodyPr wrap="square" lIns="0" tIns="0" rIns="0" bIns="0" rtlCol="0">
              <a:spAutoFit/>
            </a:bodyPr>
            <a:lstStyle/>
            <a:p>
              <a:pPr marL="0" marR="0" lvl="0" indent="0" algn="ctr" defTabSz="986822" rtl="0" eaLnBrk="1" fontAlgn="auto" latinLnBrk="0" hangingPunct="1">
                <a:lnSpc>
                  <a:spcPct val="150000"/>
                </a:lnSpc>
                <a:spcBef>
                  <a:spcPts val="648"/>
                </a:spcBef>
                <a:spcAft>
                  <a:spcPts val="648"/>
                </a:spcAft>
                <a:buClrTx/>
                <a:buSzTx/>
                <a:buFontTx/>
                <a:buNone/>
                <a:tabLst/>
                <a:defRPr/>
              </a:pPr>
              <a:r>
                <a:rPr kumimoji="1" lang="ja-JP" altLang="en-US" sz="863"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危険なのは、</a:t>
              </a:r>
              <a:r>
                <a:rPr kumimoji="1" lang="ja-JP" altLang="en-US" sz="1511" b="1" i="0" u="none" strike="noStrike" kern="1200" cap="none" spc="0" normalizeH="0" baseline="0" noProof="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川の近く</a:t>
              </a:r>
              <a:endParaRPr kumimoji="1" lang="en-US" altLang="ja-JP" sz="1133" b="1" i="0" u="none" strike="noStrike" kern="1200" cap="none" spc="0" normalizeH="0" baseline="0" noProof="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53" name="グループ化 52">
            <a:extLst>
              <a:ext uri="{FF2B5EF4-FFF2-40B4-BE49-F238E27FC236}">
                <a16:creationId xmlns:a16="http://schemas.microsoft.com/office/drawing/2014/main" id="{2A196EDC-E5CA-5C0C-4BFE-DB8972005E9B}"/>
              </a:ext>
            </a:extLst>
          </p:cNvPr>
          <p:cNvGrpSpPr/>
          <p:nvPr/>
        </p:nvGrpSpPr>
        <p:grpSpPr>
          <a:xfrm>
            <a:off x="2875446" y="1293188"/>
            <a:ext cx="2185881" cy="338428"/>
            <a:chOff x="182470" y="1258946"/>
            <a:chExt cx="2025226" cy="222695"/>
          </a:xfrm>
        </p:grpSpPr>
        <p:sp>
          <p:nvSpPr>
            <p:cNvPr id="54" name="正方形/長方形 53">
              <a:extLst>
                <a:ext uri="{FF2B5EF4-FFF2-40B4-BE49-F238E27FC236}">
                  <a16:creationId xmlns:a16="http://schemas.microsoft.com/office/drawing/2014/main" id="{5DF234C5-D130-E0D3-AB9F-FDE3A0F84E88}"/>
                </a:ext>
              </a:extLst>
            </p:cNvPr>
            <p:cNvSpPr/>
            <p:nvPr/>
          </p:nvSpPr>
          <p:spPr>
            <a:xfrm>
              <a:off x="182470" y="1267371"/>
              <a:ext cx="2025226" cy="21427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822" rtl="0" eaLnBrk="1" fontAlgn="auto" latinLnBrk="0" hangingPunct="1">
                <a:lnSpc>
                  <a:spcPct val="100000"/>
                </a:lnSpc>
                <a:spcBef>
                  <a:spcPts val="0"/>
                </a:spcBef>
                <a:spcAft>
                  <a:spcPts val="0"/>
                </a:spcAft>
                <a:buClrTx/>
                <a:buSzTx/>
                <a:buFontTx/>
                <a:buNone/>
                <a:tabLst/>
                <a:defRPr/>
              </a:pPr>
              <a:endParaRPr kumimoji="1" lang="ja-JP" altLang="en-US" sz="199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5" name="テキスト ボックス 54">
              <a:extLst>
                <a:ext uri="{FF2B5EF4-FFF2-40B4-BE49-F238E27FC236}">
                  <a16:creationId xmlns:a16="http://schemas.microsoft.com/office/drawing/2014/main" id="{46F96E7D-9469-2FED-245D-7872BC73349D}"/>
                </a:ext>
              </a:extLst>
            </p:cNvPr>
            <p:cNvSpPr txBox="1"/>
            <p:nvPr/>
          </p:nvSpPr>
          <p:spPr>
            <a:xfrm>
              <a:off x="232871" y="1258946"/>
              <a:ext cx="1968802" cy="190542"/>
            </a:xfrm>
            <a:prstGeom prst="rect">
              <a:avLst/>
            </a:prstGeom>
            <a:noFill/>
            <a:ln>
              <a:noFill/>
            </a:ln>
          </p:spPr>
          <p:txBody>
            <a:bodyPr wrap="square" lIns="0" tIns="0" rIns="0" bIns="0" rtlCol="0">
              <a:spAutoFit/>
            </a:bodyPr>
            <a:lstStyle/>
            <a:p>
              <a:pPr marL="0" marR="0" lvl="0" indent="0" algn="ctr" defTabSz="986822" rtl="0" eaLnBrk="1" fontAlgn="auto" latinLnBrk="0" hangingPunct="1">
                <a:lnSpc>
                  <a:spcPct val="150000"/>
                </a:lnSpc>
                <a:spcBef>
                  <a:spcPts val="648"/>
                </a:spcBef>
                <a:spcAft>
                  <a:spcPts val="648"/>
                </a:spcAft>
                <a:buClrTx/>
                <a:buSzTx/>
                <a:buFontTx/>
                <a:buNone/>
                <a:tabLst/>
                <a:defRPr/>
              </a:pPr>
              <a:r>
                <a:rPr kumimoji="1" lang="ja-JP" altLang="en-US" sz="863"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危険なのは、</a:t>
              </a:r>
              <a:r>
                <a:rPr kumimoji="1" lang="ja-JP" altLang="en-US" sz="1511" b="1" i="0" u="none" strike="noStrike" kern="1200" cap="none" spc="0" normalizeH="0" baseline="0" noProof="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ひくいところ</a:t>
              </a:r>
              <a:endParaRPr kumimoji="1" lang="en-US" altLang="ja-JP" sz="1133" b="1" i="0" u="none" strike="noStrike" kern="1200" cap="none" spc="0" normalizeH="0" baseline="0" noProof="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38" name="図 37">
            <a:extLst>
              <a:ext uri="{FF2B5EF4-FFF2-40B4-BE49-F238E27FC236}">
                <a16:creationId xmlns:a16="http://schemas.microsoft.com/office/drawing/2014/main" id="{DED5320F-933A-22EC-B31D-FB156304C4F7}"/>
              </a:ext>
            </a:extLst>
          </p:cNvPr>
          <p:cNvPicPr>
            <a:picLocks noChangeAspect="1"/>
          </p:cNvPicPr>
          <p:nvPr/>
        </p:nvPicPr>
        <p:blipFill>
          <a:blip r:embed="rId8">
            <a:extLst>
              <a:ext uri="{28A0092B-C50C-407E-A947-70E740481C1C}">
                <a14:useLocalDpi xmlns:a14="http://schemas.microsoft.com/office/drawing/2010/main" val="0"/>
              </a:ext>
            </a:extLst>
          </a:blip>
          <a:srcRect l="-2092" t="733" r="72" b="-733"/>
          <a:stretch>
            <a:fillRect/>
          </a:stretch>
        </p:blipFill>
        <p:spPr>
          <a:xfrm>
            <a:off x="2859885" y="1809185"/>
            <a:ext cx="1180671" cy="762764"/>
          </a:xfrm>
          <a:prstGeom prst="rect">
            <a:avLst/>
          </a:prstGeom>
        </p:spPr>
      </p:pic>
      <p:pic>
        <p:nvPicPr>
          <p:cNvPr id="42" name="図 41">
            <a:extLst>
              <a:ext uri="{FF2B5EF4-FFF2-40B4-BE49-F238E27FC236}">
                <a16:creationId xmlns:a16="http://schemas.microsoft.com/office/drawing/2014/main" id="{8D48D96B-2BB4-BF9C-7261-9544B1398782}"/>
              </a:ext>
            </a:extLst>
          </p:cNvPr>
          <p:cNvPicPr>
            <a:picLocks noChangeAspect="1"/>
          </p:cNvPicPr>
          <p:nvPr/>
        </p:nvPicPr>
        <p:blipFill>
          <a:blip r:embed="rId9">
            <a:extLst>
              <a:ext uri="{28A0092B-C50C-407E-A947-70E740481C1C}">
                <a14:useLocalDpi xmlns:a14="http://schemas.microsoft.com/office/drawing/2010/main" val="0"/>
              </a:ext>
            </a:extLst>
          </a:blip>
          <a:srcRect l="2799" t="-22191" r="-4070" b="-325"/>
          <a:stretch>
            <a:fillRect/>
          </a:stretch>
        </p:blipFill>
        <p:spPr>
          <a:xfrm>
            <a:off x="246483" y="3663850"/>
            <a:ext cx="1204901" cy="1060111"/>
          </a:xfrm>
          <a:prstGeom prst="rect">
            <a:avLst/>
          </a:prstGeom>
        </p:spPr>
      </p:pic>
      <p:pic>
        <p:nvPicPr>
          <p:cNvPr id="44" name="図 43">
            <a:extLst>
              <a:ext uri="{FF2B5EF4-FFF2-40B4-BE49-F238E27FC236}">
                <a16:creationId xmlns:a16="http://schemas.microsoft.com/office/drawing/2014/main" id="{B882D55F-F88E-2677-E1A2-45190A24F6A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230" y="1670748"/>
            <a:ext cx="1197305" cy="1063900"/>
          </a:xfrm>
          <a:prstGeom prst="rect">
            <a:avLst/>
          </a:prstGeom>
        </p:spPr>
      </p:pic>
      <p:pic>
        <p:nvPicPr>
          <p:cNvPr id="46" name="図 45">
            <a:extLst>
              <a:ext uri="{FF2B5EF4-FFF2-40B4-BE49-F238E27FC236}">
                <a16:creationId xmlns:a16="http://schemas.microsoft.com/office/drawing/2014/main" id="{4458936D-825B-1B5A-A299-85FD2C55A14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52011" y="2724621"/>
            <a:ext cx="775485" cy="935343"/>
          </a:xfrm>
          <a:prstGeom prst="rect">
            <a:avLst/>
          </a:prstGeom>
        </p:spPr>
      </p:pic>
      <p:pic>
        <p:nvPicPr>
          <p:cNvPr id="51" name="図 50">
            <a:extLst>
              <a:ext uri="{FF2B5EF4-FFF2-40B4-BE49-F238E27FC236}">
                <a16:creationId xmlns:a16="http://schemas.microsoft.com/office/drawing/2014/main" id="{E7CA0995-57E7-5B1E-C6E4-E26AD6E6DBB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52165" y="1835623"/>
            <a:ext cx="1017479" cy="805325"/>
          </a:xfrm>
          <a:prstGeom prst="rect">
            <a:avLst/>
          </a:prstGeom>
        </p:spPr>
      </p:pic>
      <p:pic>
        <p:nvPicPr>
          <p:cNvPr id="56" name="図 55">
            <a:extLst>
              <a:ext uri="{FF2B5EF4-FFF2-40B4-BE49-F238E27FC236}">
                <a16:creationId xmlns:a16="http://schemas.microsoft.com/office/drawing/2014/main" id="{09CBBED6-B99D-F0F8-76E6-A82482351CE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5973" y="5061793"/>
            <a:ext cx="1161610" cy="951532"/>
          </a:xfrm>
          <a:prstGeom prst="rect">
            <a:avLst/>
          </a:prstGeom>
        </p:spPr>
      </p:pic>
      <p:pic>
        <p:nvPicPr>
          <p:cNvPr id="58" name="図 57">
            <a:extLst>
              <a:ext uri="{FF2B5EF4-FFF2-40B4-BE49-F238E27FC236}">
                <a16:creationId xmlns:a16="http://schemas.microsoft.com/office/drawing/2014/main" id="{098B175C-99E4-FDA7-D37C-CBC9EA8C627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54295" y="4707958"/>
            <a:ext cx="1216537" cy="1123672"/>
          </a:xfrm>
          <a:prstGeom prst="rect">
            <a:avLst/>
          </a:prstGeom>
        </p:spPr>
      </p:pic>
      <p:pic>
        <p:nvPicPr>
          <p:cNvPr id="37" name="図 36">
            <a:extLst>
              <a:ext uri="{FF2B5EF4-FFF2-40B4-BE49-F238E27FC236}">
                <a16:creationId xmlns:a16="http://schemas.microsoft.com/office/drawing/2014/main" id="{FD6CD074-DC56-717F-DCD2-8C267ED48AC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554275" y="3708922"/>
            <a:ext cx="1005856" cy="957272"/>
          </a:xfrm>
          <a:prstGeom prst="rect">
            <a:avLst/>
          </a:prstGeom>
        </p:spPr>
      </p:pic>
      <p:pic>
        <p:nvPicPr>
          <p:cNvPr id="40" name="図 39">
            <a:extLst>
              <a:ext uri="{FF2B5EF4-FFF2-40B4-BE49-F238E27FC236}">
                <a16:creationId xmlns:a16="http://schemas.microsoft.com/office/drawing/2014/main" id="{19A46ED8-610D-FE13-02C3-BE078ED9385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43798" y="3868680"/>
            <a:ext cx="1288648" cy="907238"/>
          </a:xfrm>
          <a:prstGeom prst="rect">
            <a:avLst/>
          </a:prstGeom>
        </p:spPr>
      </p:pic>
      <p:pic>
        <p:nvPicPr>
          <p:cNvPr id="43" name="図 42">
            <a:extLst>
              <a:ext uri="{FF2B5EF4-FFF2-40B4-BE49-F238E27FC236}">
                <a16:creationId xmlns:a16="http://schemas.microsoft.com/office/drawing/2014/main" id="{35F29392-AAE7-8D93-E9B6-EE9630630B4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82988" y="5041178"/>
            <a:ext cx="1351533" cy="960594"/>
          </a:xfrm>
          <a:prstGeom prst="rect">
            <a:avLst/>
          </a:prstGeom>
        </p:spPr>
      </p:pic>
      <p:pic>
        <p:nvPicPr>
          <p:cNvPr id="50" name="図 49">
            <a:extLst>
              <a:ext uri="{FF2B5EF4-FFF2-40B4-BE49-F238E27FC236}">
                <a16:creationId xmlns:a16="http://schemas.microsoft.com/office/drawing/2014/main" id="{477BB1F3-5831-1346-EF11-1134D93A823F}"/>
              </a:ext>
            </a:extLst>
          </p:cNvPr>
          <p:cNvPicPr>
            <a:picLocks noChangeAspect="1"/>
          </p:cNvPicPr>
          <p:nvPr/>
        </p:nvPicPr>
        <p:blipFill>
          <a:blip r:embed="rId18" cstate="print">
            <a:extLst>
              <a:ext uri="{28A0092B-C50C-407E-A947-70E740481C1C}">
                <a14:useLocalDpi xmlns:a14="http://schemas.microsoft.com/office/drawing/2010/main" val="0"/>
              </a:ext>
            </a:extLst>
          </a:blip>
          <a:srcRect r="11607"/>
          <a:stretch/>
        </p:blipFill>
        <p:spPr>
          <a:xfrm>
            <a:off x="9835455" y="6129955"/>
            <a:ext cx="839171" cy="1120082"/>
          </a:xfrm>
          <a:prstGeom prst="rect">
            <a:avLst/>
          </a:prstGeom>
        </p:spPr>
      </p:pic>
      <p:pic>
        <p:nvPicPr>
          <p:cNvPr id="57" name="図 56">
            <a:extLst>
              <a:ext uri="{FF2B5EF4-FFF2-40B4-BE49-F238E27FC236}">
                <a16:creationId xmlns:a16="http://schemas.microsoft.com/office/drawing/2014/main" id="{AD8B6DB4-5B41-1440-8F2D-BC6AA08524A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81318" y="5289574"/>
            <a:ext cx="1146538" cy="709420"/>
          </a:xfrm>
          <a:prstGeom prst="rect">
            <a:avLst/>
          </a:prstGeom>
        </p:spPr>
      </p:pic>
      <p:pic>
        <p:nvPicPr>
          <p:cNvPr id="62" name="図 61">
            <a:extLst>
              <a:ext uri="{FF2B5EF4-FFF2-40B4-BE49-F238E27FC236}">
                <a16:creationId xmlns:a16="http://schemas.microsoft.com/office/drawing/2014/main" id="{1AE4B43F-CE23-36C6-47CA-51B80ABECDA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56100" y="6609692"/>
            <a:ext cx="1062691" cy="797018"/>
          </a:xfrm>
          <a:prstGeom prst="rect">
            <a:avLst/>
          </a:prstGeom>
        </p:spPr>
      </p:pic>
      <p:sp>
        <p:nvSpPr>
          <p:cNvPr id="39" name="テキスト ボックス 38">
            <a:extLst>
              <a:ext uri="{FF2B5EF4-FFF2-40B4-BE49-F238E27FC236}">
                <a16:creationId xmlns:a16="http://schemas.microsoft.com/office/drawing/2014/main" id="{C97F01ED-F350-BF5A-443E-493190B4DED1}"/>
              </a:ext>
            </a:extLst>
          </p:cNvPr>
          <p:cNvSpPr txBox="1"/>
          <p:nvPr/>
        </p:nvSpPr>
        <p:spPr>
          <a:xfrm>
            <a:off x="4093331" y="1633969"/>
            <a:ext cx="198772" cy="83100"/>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せんろ</a:t>
            </a:r>
            <a:endParaRPr kumimoji="1" lang="en-US" altLang="ja-JP" sz="54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3ADEC547-9CF9-2595-AD9A-82E714CF5B33}"/>
              </a:ext>
            </a:extLst>
          </p:cNvPr>
          <p:cNvSpPr txBox="1"/>
          <p:nvPr/>
        </p:nvSpPr>
        <p:spPr>
          <a:xfrm>
            <a:off x="4136008" y="2086885"/>
            <a:ext cx="260959" cy="83100"/>
          </a:xfrm>
          <a:prstGeom prst="rect">
            <a:avLst/>
          </a:prstGeom>
          <a:noFill/>
        </p:spPr>
        <p:txBody>
          <a:bodyPr vert="horz" wrap="squar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ちかしつ</a:t>
            </a:r>
            <a:endParaRPr kumimoji="1" lang="en-US" altLang="ja-JP" sz="54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2EA43328-2216-49BE-BB7D-53E72F275BEE}"/>
              </a:ext>
            </a:extLst>
          </p:cNvPr>
          <p:cNvSpPr txBox="1"/>
          <p:nvPr/>
        </p:nvSpPr>
        <p:spPr>
          <a:xfrm>
            <a:off x="7222120" y="4917742"/>
            <a:ext cx="1188191" cy="20864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756"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きけんけいほう</a:t>
            </a:r>
          </a:p>
        </p:txBody>
      </p:sp>
      <p:sp>
        <p:nvSpPr>
          <p:cNvPr id="52" name="テキスト ボックス 51">
            <a:extLst>
              <a:ext uri="{FF2B5EF4-FFF2-40B4-BE49-F238E27FC236}">
                <a16:creationId xmlns:a16="http://schemas.microsoft.com/office/drawing/2014/main" id="{881C8081-F94F-C56D-0C62-E913AFF30CC2}"/>
              </a:ext>
            </a:extLst>
          </p:cNvPr>
          <p:cNvSpPr txBox="1"/>
          <p:nvPr/>
        </p:nvSpPr>
        <p:spPr>
          <a:xfrm>
            <a:off x="4510743" y="4410358"/>
            <a:ext cx="267702" cy="83100"/>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ていぼう</a:t>
            </a:r>
            <a:endParaRPr kumimoji="1" lang="en-US" altLang="ja-JP"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F8AE6578-FA65-1E66-92D8-15E6FB335D50}"/>
              </a:ext>
            </a:extLst>
          </p:cNvPr>
          <p:cNvSpPr txBox="1"/>
          <p:nvPr/>
        </p:nvSpPr>
        <p:spPr>
          <a:xfrm>
            <a:off x="7138512" y="6401009"/>
            <a:ext cx="1188191" cy="20864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756"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とくべつけいほう</a:t>
            </a:r>
          </a:p>
        </p:txBody>
      </p:sp>
      <p:sp>
        <p:nvSpPr>
          <p:cNvPr id="34" name="テキスト ボックス 33">
            <a:extLst>
              <a:ext uri="{FF2B5EF4-FFF2-40B4-BE49-F238E27FC236}">
                <a16:creationId xmlns:a16="http://schemas.microsoft.com/office/drawing/2014/main" id="{A3A2CDD3-2D85-D9D9-FFAE-5C139BE48236}"/>
              </a:ext>
            </a:extLst>
          </p:cNvPr>
          <p:cNvSpPr txBox="1"/>
          <p:nvPr/>
        </p:nvSpPr>
        <p:spPr>
          <a:xfrm>
            <a:off x="457200" y="-444500"/>
            <a:ext cx="200567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２つ折り　内開き側</a:t>
            </a:r>
          </a:p>
        </p:txBody>
      </p:sp>
      <p:sp>
        <p:nvSpPr>
          <p:cNvPr id="36" name="テキスト ボックス 35">
            <a:extLst>
              <a:ext uri="{FF2B5EF4-FFF2-40B4-BE49-F238E27FC236}">
                <a16:creationId xmlns:a16="http://schemas.microsoft.com/office/drawing/2014/main" id="{2BB68416-CE51-60E2-5275-04BF3AD04242}"/>
              </a:ext>
            </a:extLst>
          </p:cNvPr>
          <p:cNvSpPr txBox="1"/>
          <p:nvPr/>
        </p:nvSpPr>
        <p:spPr>
          <a:xfrm>
            <a:off x="7744579" y="205151"/>
            <a:ext cx="1928518" cy="208647"/>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756"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じょうほう      　　しゅるい</a:t>
            </a:r>
            <a:r>
              <a:rPr kumimoji="0" lang="en-US" altLang="ja-JP" sz="756"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756"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p>
        </p:txBody>
      </p:sp>
      <p:pic>
        <p:nvPicPr>
          <p:cNvPr id="59" name="図 58">
            <a:extLst>
              <a:ext uri="{FF2B5EF4-FFF2-40B4-BE49-F238E27FC236}">
                <a16:creationId xmlns:a16="http://schemas.microsoft.com/office/drawing/2014/main" id="{E23BE82B-555A-5B1B-93CC-A4ABFE624735}"/>
              </a:ext>
            </a:extLst>
          </p:cNvPr>
          <p:cNvPicPr>
            <a:picLocks noChangeAspect="1"/>
          </p:cNvPicPr>
          <p:nvPr/>
        </p:nvPicPr>
        <p:blipFill>
          <a:blip r:embed="rId7" cstate="print">
            <a:extLst>
              <a:ext uri="{28A0092B-C50C-407E-A947-70E740481C1C}">
                <a14:useLocalDpi xmlns:a14="http://schemas.microsoft.com/office/drawing/2010/main" val="0"/>
              </a:ext>
            </a:extLst>
          </a:blip>
          <a:srcRect r="-11794" b="27543"/>
          <a:stretch/>
        </p:blipFill>
        <p:spPr>
          <a:xfrm flipH="1">
            <a:off x="8806535" y="5462509"/>
            <a:ext cx="618946" cy="339580"/>
          </a:xfrm>
          <a:prstGeom prst="rect">
            <a:avLst/>
          </a:prstGeom>
        </p:spPr>
      </p:pic>
      <p:sp>
        <p:nvSpPr>
          <p:cNvPr id="60" name="テキスト ボックス 59">
            <a:extLst>
              <a:ext uri="{FF2B5EF4-FFF2-40B4-BE49-F238E27FC236}">
                <a16:creationId xmlns:a16="http://schemas.microsoft.com/office/drawing/2014/main" id="{3F3C696F-444C-31D0-D67F-6EB58005DB3B}"/>
              </a:ext>
            </a:extLst>
          </p:cNvPr>
          <p:cNvSpPr txBox="1"/>
          <p:nvPr/>
        </p:nvSpPr>
        <p:spPr>
          <a:xfrm>
            <a:off x="5697156" y="1834020"/>
            <a:ext cx="731098" cy="276999"/>
          </a:xfrm>
          <a:prstGeom prst="rect">
            <a:avLst/>
          </a:prstGeom>
          <a:noFill/>
          <a:ln>
            <a:noFill/>
          </a:ln>
        </p:spPr>
        <p:txBody>
          <a:bodyPr vert="horz" wrap="square" rtlCol="0">
            <a:spAutoFit/>
            <a:scene3d>
              <a:camera prst="orthographicFront"/>
              <a:lightRig rig="threePt" dir="t"/>
            </a:scene3d>
            <a:flatTx/>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76" normalizeH="0" baseline="0" noProof="0">
                <a:ln w="12700">
                  <a:noFill/>
                </a:ln>
                <a:solidFill>
                  <a:prstClr val="black"/>
                </a:solidFill>
                <a:effectLst/>
                <a:uLnTx/>
                <a:uFillTx/>
                <a:latin typeface="BIZ UDPゴシック" panose="020B0400000000000000" pitchFamily="50" charset="-128"/>
                <a:ea typeface="BIZ UDPゴシック" panose="020B0400000000000000" pitchFamily="50" charset="-128"/>
                <a:cs typeface="+mn-cs"/>
              </a:rPr>
              <a:t>し　ろ</a:t>
            </a:r>
          </a:p>
        </p:txBody>
      </p:sp>
      <p:sp>
        <p:nvSpPr>
          <p:cNvPr id="64" name="テキスト ボックス 63">
            <a:extLst>
              <a:ext uri="{FF2B5EF4-FFF2-40B4-BE49-F238E27FC236}">
                <a16:creationId xmlns:a16="http://schemas.microsoft.com/office/drawing/2014/main" id="{ABFADC03-070E-5AD0-7F28-BAA55C47BD2E}"/>
              </a:ext>
            </a:extLst>
          </p:cNvPr>
          <p:cNvSpPr txBox="1"/>
          <p:nvPr/>
        </p:nvSpPr>
        <p:spPr>
          <a:xfrm>
            <a:off x="5844460" y="2829138"/>
            <a:ext cx="534576" cy="276999"/>
          </a:xfrm>
          <a:prstGeom prst="rect">
            <a:avLst/>
          </a:prstGeom>
          <a:noFill/>
          <a:ln>
            <a:noFill/>
          </a:ln>
        </p:spPr>
        <p:txBody>
          <a:bodyPr vert="horz" wrap="square" rtlCol="0">
            <a:spAutoFit/>
            <a:scene3d>
              <a:camera prst="orthographicFront"/>
              <a:lightRig rig="threePt" dir="t"/>
            </a:scene3d>
            <a:flatTx/>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76" normalizeH="0" baseline="0" noProof="0">
                <a:ln w="12700">
                  <a:noFill/>
                </a:ln>
                <a:solidFill>
                  <a:prstClr val="black"/>
                </a:solidFill>
                <a:effectLst/>
                <a:uLnTx/>
                <a:uFillTx/>
                <a:latin typeface="BIZ UDPゴシック" panose="020B0400000000000000" pitchFamily="50" charset="-128"/>
                <a:ea typeface="BIZ UDPゴシック" panose="020B0400000000000000" pitchFamily="50" charset="-128"/>
                <a:cs typeface="+mn-cs"/>
              </a:rPr>
              <a:t>き</a:t>
            </a:r>
          </a:p>
        </p:txBody>
      </p:sp>
      <p:sp>
        <p:nvSpPr>
          <p:cNvPr id="65" name="テキスト ボックス 64">
            <a:extLst>
              <a:ext uri="{FF2B5EF4-FFF2-40B4-BE49-F238E27FC236}">
                <a16:creationId xmlns:a16="http://schemas.microsoft.com/office/drawing/2014/main" id="{8D45660F-51CA-8DB2-3A84-92F531D5A47A}"/>
              </a:ext>
            </a:extLst>
          </p:cNvPr>
          <p:cNvSpPr txBox="1"/>
          <p:nvPr/>
        </p:nvSpPr>
        <p:spPr>
          <a:xfrm>
            <a:off x="5706357" y="3872231"/>
            <a:ext cx="730761" cy="276999"/>
          </a:xfrm>
          <a:prstGeom prst="rect">
            <a:avLst/>
          </a:prstGeom>
          <a:noFill/>
          <a:ln>
            <a:noFill/>
          </a:ln>
        </p:spPr>
        <p:txBody>
          <a:bodyPr vert="horz" wrap="square" rtlCol="0">
            <a:spAutoFit/>
            <a:scene3d>
              <a:camera prst="orthographicFront"/>
              <a:lightRig rig="threePt" dir="t"/>
            </a:scene3d>
            <a:flatTx/>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76" normalizeH="0" baseline="0" noProof="0">
                <a:ln w="12700">
                  <a:noFill/>
                </a:ln>
                <a:solidFill>
                  <a:prstClr val="white"/>
                </a:solidFill>
                <a:effectLst/>
                <a:uLnTx/>
                <a:uFillTx/>
                <a:latin typeface="BIZ UDPゴシック" panose="020B0400000000000000" pitchFamily="50" charset="-128"/>
                <a:ea typeface="BIZ UDPゴシック" panose="020B0400000000000000" pitchFamily="50" charset="-128"/>
                <a:cs typeface="+mn-cs"/>
              </a:rPr>
              <a:t>あ　か</a:t>
            </a:r>
          </a:p>
        </p:txBody>
      </p:sp>
      <p:sp>
        <p:nvSpPr>
          <p:cNvPr id="67" name="テキスト ボックス 66">
            <a:extLst>
              <a:ext uri="{FF2B5EF4-FFF2-40B4-BE49-F238E27FC236}">
                <a16:creationId xmlns:a16="http://schemas.microsoft.com/office/drawing/2014/main" id="{EEF06C86-9AAA-AF24-A7C4-2E2163474813}"/>
              </a:ext>
            </a:extLst>
          </p:cNvPr>
          <p:cNvSpPr txBox="1"/>
          <p:nvPr/>
        </p:nvSpPr>
        <p:spPr>
          <a:xfrm>
            <a:off x="5602765" y="4976716"/>
            <a:ext cx="876738" cy="276999"/>
          </a:xfrm>
          <a:prstGeom prst="rect">
            <a:avLst/>
          </a:prstGeom>
          <a:noFill/>
          <a:ln>
            <a:noFill/>
          </a:ln>
        </p:spPr>
        <p:txBody>
          <a:bodyPr vert="horz" wrap="square" rtlCol="0">
            <a:spAutoFit/>
            <a:scene3d>
              <a:camera prst="orthographicFront"/>
              <a:lightRig rig="threePt" dir="t"/>
            </a:scene3d>
            <a:flatTx/>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76" normalizeH="0" baseline="0" noProof="0">
                <a:ln w="12700">
                  <a:noFill/>
                </a:ln>
                <a:solidFill>
                  <a:prstClr val="white"/>
                </a:solidFill>
                <a:effectLst/>
                <a:uLnTx/>
                <a:uFillTx/>
                <a:latin typeface="BIZ UDPゴシック" panose="020B0400000000000000" pitchFamily="50" charset="-128"/>
                <a:ea typeface="BIZ UDPゴシック" panose="020B0400000000000000" pitchFamily="50" charset="-128"/>
                <a:cs typeface="+mn-cs"/>
              </a:rPr>
              <a:t>むらさき</a:t>
            </a:r>
          </a:p>
        </p:txBody>
      </p:sp>
      <p:sp>
        <p:nvSpPr>
          <p:cNvPr id="70" name="テキスト ボックス 69">
            <a:extLst>
              <a:ext uri="{FF2B5EF4-FFF2-40B4-BE49-F238E27FC236}">
                <a16:creationId xmlns:a16="http://schemas.microsoft.com/office/drawing/2014/main" id="{A1F89809-EB0F-5241-B78E-4347B3F0FDEE}"/>
              </a:ext>
            </a:extLst>
          </p:cNvPr>
          <p:cNvSpPr txBox="1"/>
          <p:nvPr/>
        </p:nvSpPr>
        <p:spPr>
          <a:xfrm>
            <a:off x="5708704" y="6460856"/>
            <a:ext cx="622155" cy="276999"/>
          </a:xfrm>
          <a:prstGeom prst="rect">
            <a:avLst/>
          </a:prstGeom>
          <a:noFill/>
          <a:ln>
            <a:noFill/>
          </a:ln>
        </p:spPr>
        <p:txBody>
          <a:bodyPr vert="horz" wrap="square" rtlCol="0">
            <a:spAutoFit/>
            <a:scene3d>
              <a:camera prst="orthographicFront"/>
              <a:lightRig rig="threePt" dir="t"/>
            </a:scene3d>
            <a:flatTx/>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76" normalizeH="0" baseline="0" noProof="0">
                <a:ln w="12700">
                  <a:noFill/>
                </a:ln>
                <a:solidFill>
                  <a:prstClr val="white"/>
                </a:solidFill>
                <a:effectLst/>
                <a:uLnTx/>
                <a:uFillTx/>
                <a:latin typeface="BIZ UDPゴシック" panose="020B0400000000000000" pitchFamily="50" charset="-128"/>
                <a:ea typeface="BIZ UDPゴシック" panose="020B0400000000000000" pitchFamily="50" charset="-128"/>
                <a:cs typeface="+mn-cs"/>
              </a:rPr>
              <a:t>く　ろ</a:t>
            </a:r>
          </a:p>
        </p:txBody>
      </p:sp>
      <p:sp>
        <p:nvSpPr>
          <p:cNvPr id="77" name="テキスト ボックス 76">
            <a:extLst>
              <a:ext uri="{FF2B5EF4-FFF2-40B4-BE49-F238E27FC236}">
                <a16:creationId xmlns:a16="http://schemas.microsoft.com/office/drawing/2014/main" id="{FEBC2A03-14F5-CCB9-2B32-90827E316F02}"/>
              </a:ext>
            </a:extLst>
          </p:cNvPr>
          <p:cNvSpPr txBox="1"/>
          <p:nvPr/>
        </p:nvSpPr>
        <p:spPr>
          <a:xfrm>
            <a:off x="6518098" y="5278959"/>
            <a:ext cx="488520"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さいがい</a:t>
            </a:r>
          </a:p>
        </p:txBody>
      </p:sp>
      <p:sp>
        <p:nvSpPr>
          <p:cNvPr id="78" name="テキスト ボックス 77">
            <a:extLst>
              <a:ext uri="{FF2B5EF4-FFF2-40B4-BE49-F238E27FC236}">
                <a16:creationId xmlns:a16="http://schemas.microsoft.com/office/drawing/2014/main" id="{4BCAFB5B-BA49-8CF0-76F0-7D86EDFDDCD9}"/>
              </a:ext>
            </a:extLst>
          </p:cNvPr>
          <p:cNvSpPr txBox="1"/>
          <p:nvPr/>
        </p:nvSpPr>
        <p:spPr>
          <a:xfrm>
            <a:off x="6923408" y="5270868"/>
            <a:ext cx="488994"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はっせい</a:t>
            </a:r>
          </a:p>
        </p:txBody>
      </p:sp>
      <p:sp>
        <p:nvSpPr>
          <p:cNvPr id="79" name="テキスト ボックス 78">
            <a:extLst>
              <a:ext uri="{FF2B5EF4-FFF2-40B4-BE49-F238E27FC236}">
                <a16:creationId xmlns:a16="http://schemas.microsoft.com/office/drawing/2014/main" id="{6B45233F-93E5-1377-06F4-2B000C6D8628}"/>
              </a:ext>
            </a:extLst>
          </p:cNvPr>
          <p:cNvSpPr txBox="1"/>
          <p:nvPr/>
        </p:nvSpPr>
        <p:spPr>
          <a:xfrm>
            <a:off x="6688841" y="4129894"/>
            <a:ext cx="380451"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としよ</a:t>
            </a:r>
          </a:p>
        </p:txBody>
      </p:sp>
      <p:sp>
        <p:nvSpPr>
          <p:cNvPr id="80" name="テキスト ボックス 79">
            <a:extLst>
              <a:ext uri="{FF2B5EF4-FFF2-40B4-BE49-F238E27FC236}">
                <a16:creationId xmlns:a16="http://schemas.microsoft.com/office/drawing/2014/main" id="{563823C9-F44D-9143-F597-E5D14C6FB621}"/>
              </a:ext>
            </a:extLst>
          </p:cNvPr>
          <p:cNvSpPr txBox="1"/>
          <p:nvPr/>
        </p:nvSpPr>
        <p:spPr>
          <a:xfrm>
            <a:off x="7494322" y="4127424"/>
            <a:ext cx="307809"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に</a:t>
            </a:r>
          </a:p>
        </p:txBody>
      </p:sp>
      <p:sp>
        <p:nvSpPr>
          <p:cNvPr id="81" name="テキスト ボックス 80">
            <a:extLst>
              <a:ext uri="{FF2B5EF4-FFF2-40B4-BE49-F238E27FC236}">
                <a16:creationId xmlns:a16="http://schemas.microsoft.com/office/drawing/2014/main" id="{FBEE60FC-AB81-74A3-09C2-B556B75C25E3}"/>
              </a:ext>
            </a:extLst>
          </p:cNvPr>
          <p:cNvSpPr txBox="1"/>
          <p:nvPr/>
        </p:nvSpPr>
        <p:spPr>
          <a:xfrm>
            <a:off x="7849676" y="4121074"/>
            <a:ext cx="582775"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じかん</a:t>
            </a:r>
          </a:p>
        </p:txBody>
      </p:sp>
      <p:sp>
        <p:nvSpPr>
          <p:cNvPr id="89" name="テキスト ボックス 88">
            <a:extLst>
              <a:ext uri="{FF2B5EF4-FFF2-40B4-BE49-F238E27FC236}">
                <a16:creationId xmlns:a16="http://schemas.microsoft.com/office/drawing/2014/main" id="{EF6B3D75-6EC5-48BC-7C2D-2E3341484BC3}"/>
              </a:ext>
            </a:extLst>
          </p:cNvPr>
          <p:cNvSpPr txBox="1"/>
          <p:nvPr/>
        </p:nvSpPr>
        <p:spPr>
          <a:xfrm>
            <a:off x="6437891" y="5519021"/>
            <a:ext cx="510362"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あぶ</a:t>
            </a:r>
          </a:p>
        </p:txBody>
      </p:sp>
      <p:sp>
        <p:nvSpPr>
          <p:cNvPr id="293" name="テキスト ボックス 292">
            <a:extLst>
              <a:ext uri="{FF2B5EF4-FFF2-40B4-BE49-F238E27FC236}">
                <a16:creationId xmlns:a16="http://schemas.microsoft.com/office/drawing/2014/main" id="{5A0F4ADD-0CD4-1A9C-A6C3-E44C00B392FF}"/>
              </a:ext>
            </a:extLst>
          </p:cNvPr>
          <p:cNvSpPr txBox="1"/>
          <p:nvPr/>
        </p:nvSpPr>
        <p:spPr>
          <a:xfrm>
            <a:off x="6951109" y="2254490"/>
            <a:ext cx="475294"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じょうほう</a:t>
            </a:r>
          </a:p>
        </p:txBody>
      </p:sp>
      <p:sp>
        <p:nvSpPr>
          <p:cNvPr id="295" name="テキスト ボックス 294">
            <a:extLst>
              <a:ext uri="{FF2B5EF4-FFF2-40B4-BE49-F238E27FC236}">
                <a16:creationId xmlns:a16="http://schemas.microsoft.com/office/drawing/2014/main" id="{203FFF40-56DC-0057-0842-FA854190A9B5}"/>
              </a:ext>
            </a:extLst>
          </p:cNvPr>
          <p:cNvSpPr txBox="1"/>
          <p:nvPr/>
        </p:nvSpPr>
        <p:spPr>
          <a:xfrm>
            <a:off x="6913070" y="3089114"/>
            <a:ext cx="475294"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きけん</a:t>
            </a:r>
          </a:p>
        </p:txBody>
      </p:sp>
      <p:sp>
        <p:nvSpPr>
          <p:cNvPr id="301" name="テキスト ボックス 300">
            <a:extLst>
              <a:ext uri="{FF2B5EF4-FFF2-40B4-BE49-F238E27FC236}">
                <a16:creationId xmlns:a16="http://schemas.microsoft.com/office/drawing/2014/main" id="{40BE4229-D61E-F7A1-2310-4E567192E0E5}"/>
              </a:ext>
            </a:extLst>
          </p:cNvPr>
          <p:cNvSpPr txBox="1"/>
          <p:nvPr/>
        </p:nvSpPr>
        <p:spPr>
          <a:xfrm>
            <a:off x="7701760" y="6740679"/>
            <a:ext cx="566499"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どしゃくず</a:t>
            </a:r>
            <a:endParaRPr kumimoji="0" lang="en-US" altLang="ja-JP" sz="5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11" name="テキスト ボックス 310">
            <a:extLst>
              <a:ext uri="{FF2B5EF4-FFF2-40B4-BE49-F238E27FC236}">
                <a16:creationId xmlns:a16="http://schemas.microsoft.com/office/drawing/2014/main" id="{DE677653-0965-4F84-DE52-5B6070B7B9B2}"/>
              </a:ext>
            </a:extLst>
          </p:cNvPr>
          <p:cNvSpPr txBox="1"/>
          <p:nvPr/>
        </p:nvSpPr>
        <p:spPr>
          <a:xfrm>
            <a:off x="7106423" y="946313"/>
            <a:ext cx="649246" cy="175433"/>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540" b="1" i="0" u="none" strike="noStrike" kern="1200" cap="none" spc="0"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mn-cs"/>
              </a:rPr>
              <a:t>どしゃさいがい</a:t>
            </a:r>
          </a:p>
        </p:txBody>
      </p:sp>
      <p:sp>
        <p:nvSpPr>
          <p:cNvPr id="313" name="テキスト ボックス 312">
            <a:extLst>
              <a:ext uri="{FF2B5EF4-FFF2-40B4-BE49-F238E27FC236}">
                <a16:creationId xmlns:a16="http://schemas.microsoft.com/office/drawing/2014/main" id="{34096040-D26C-8330-5F27-F4A3A2DF12B9}"/>
              </a:ext>
            </a:extLst>
          </p:cNvPr>
          <p:cNvSpPr txBox="1"/>
          <p:nvPr/>
        </p:nvSpPr>
        <p:spPr>
          <a:xfrm>
            <a:off x="7794888" y="945303"/>
            <a:ext cx="453466" cy="175433"/>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540" b="1" i="0" u="none" strike="noStrike" kern="1200" cap="none" spc="0"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mn-cs"/>
              </a:rPr>
              <a:t>たかしお</a:t>
            </a:r>
          </a:p>
        </p:txBody>
      </p:sp>
      <p:sp>
        <p:nvSpPr>
          <p:cNvPr id="315" name="テキスト ボックス 314">
            <a:extLst>
              <a:ext uri="{FF2B5EF4-FFF2-40B4-BE49-F238E27FC236}">
                <a16:creationId xmlns:a16="http://schemas.microsoft.com/office/drawing/2014/main" id="{98CFDD25-8EF1-05E6-D2AB-54068F110FFF}"/>
              </a:ext>
            </a:extLst>
          </p:cNvPr>
          <p:cNvSpPr txBox="1"/>
          <p:nvPr/>
        </p:nvSpPr>
        <p:spPr>
          <a:xfrm>
            <a:off x="5910334" y="940402"/>
            <a:ext cx="491399" cy="175433"/>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540" b="1" i="0" u="none" strike="noStrike" kern="1200" cap="none" spc="0"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mn-cs"/>
              </a:rPr>
              <a:t>　　（氾濫）</a:t>
            </a:r>
          </a:p>
        </p:txBody>
      </p:sp>
      <p:sp>
        <p:nvSpPr>
          <p:cNvPr id="316" name="テキスト ボックス 315">
            <a:extLst>
              <a:ext uri="{FF2B5EF4-FFF2-40B4-BE49-F238E27FC236}">
                <a16:creationId xmlns:a16="http://schemas.microsoft.com/office/drawing/2014/main" id="{A79F4CBF-FA58-2339-1363-B70272696E22}"/>
              </a:ext>
            </a:extLst>
          </p:cNvPr>
          <p:cNvSpPr txBox="1"/>
          <p:nvPr/>
        </p:nvSpPr>
        <p:spPr>
          <a:xfrm>
            <a:off x="8225842" y="945580"/>
            <a:ext cx="527972" cy="175433"/>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540" b="1" i="0" u="none" strike="noStrike" kern="1200" cap="none" spc="0" normalizeH="0" baseline="0" noProof="0" dirty="0">
                <a:ln>
                  <a:noFill/>
                </a:ln>
                <a:solidFill>
                  <a:srgbClr val="9BBB59">
                    <a:lumMod val="50000"/>
                  </a:srgbClr>
                </a:solidFill>
                <a:effectLst/>
                <a:uLnTx/>
                <a:uFillTx/>
                <a:latin typeface="BIZ UDPゴシック" panose="020B0400000000000000" pitchFamily="50" charset="-128"/>
                <a:ea typeface="BIZ UDPゴシック" panose="020B0400000000000000" pitchFamily="50" charset="-128"/>
                <a:cs typeface="+mn-cs"/>
              </a:rPr>
              <a:t>じょうほう</a:t>
            </a:r>
          </a:p>
        </p:txBody>
      </p:sp>
      <p:sp>
        <p:nvSpPr>
          <p:cNvPr id="318" name="テキスト ボックス 317">
            <a:extLst>
              <a:ext uri="{FF2B5EF4-FFF2-40B4-BE49-F238E27FC236}">
                <a16:creationId xmlns:a16="http://schemas.microsoft.com/office/drawing/2014/main" id="{F35AA4EA-5785-41FF-BF8C-08B7530AA3B7}"/>
              </a:ext>
            </a:extLst>
          </p:cNvPr>
          <p:cNvSpPr txBox="1"/>
          <p:nvPr/>
        </p:nvSpPr>
        <p:spPr>
          <a:xfrm>
            <a:off x="359699" y="5218255"/>
            <a:ext cx="364202" cy="477054"/>
          </a:xfrm>
          <a:prstGeom prst="rect">
            <a:avLst/>
          </a:prstGeom>
          <a:noFill/>
          <a:ln>
            <a:noFill/>
          </a:ln>
        </p:spPr>
        <p:txBody>
          <a:bodyPr vert="eaVert" wrap="none" rtlCol="0">
            <a:spAutoFit/>
          </a:bodyPr>
          <a:lstStyle/>
          <a:p>
            <a:pPr marL="0" marR="0" lvl="0" indent="0" algn="l" defTabSz="986822" rtl="0" eaLnBrk="1" fontAlgn="auto" latinLnBrk="0" hangingPunct="1">
              <a:lnSpc>
                <a:spcPts val="1403"/>
              </a:lnSpc>
              <a:spcBef>
                <a:spcPts val="0"/>
              </a:spcBef>
              <a:spcAft>
                <a:spcPts val="0"/>
              </a:spcAft>
              <a:buClrTx/>
              <a:buSzTx/>
              <a:buFontTx/>
              <a:buNone/>
              <a:tabLst/>
              <a:defRPr/>
            </a:pPr>
            <a:r>
              <a:rPr kumimoji="1" lang="ja-JP" altLang="en-US" sz="7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ひ　な　ん</a:t>
            </a:r>
          </a:p>
        </p:txBody>
      </p:sp>
      <p:sp>
        <p:nvSpPr>
          <p:cNvPr id="319" name="テキスト ボックス 318">
            <a:extLst>
              <a:ext uri="{FF2B5EF4-FFF2-40B4-BE49-F238E27FC236}">
                <a16:creationId xmlns:a16="http://schemas.microsoft.com/office/drawing/2014/main" id="{6A733969-167A-99F6-B59F-6EDA0747EAFA}"/>
              </a:ext>
            </a:extLst>
          </p:cNvPr>
          <p:cNvSpPr txBox="1"/>
          <p:nvPr/>
        </p:nvSpPr>
        <p:spPr>
          <a:xfrm>
            <a:off x="359699" y="5943133"/>
            <a:ext cx="364202" cy="478657"/>
          </a:xfrm>
          <a:prstGeom prst="rect">
            <a:avLst/>
          </a:prstGeom>
          <a:noFill/>
          <a:ln>
            <a:noFill/>
          </a:ln>
        </p:spPr>
        <p:txBody>
          <a:bodyPr vert="eaVert" wrap="none" rtlCol="0">
            <a:spAutoFit/>
          </a:bodyPr>
          <a:lstStyle/>
          <a:p>
            <a:pPr marL="0" marR="0" lvl="0" indent="0" algn="l" defTabSz="986822" rtl="0" eaLnBrk="1" fontAlgn="auto" latinLnBrk="0" hangingPunct="1">
              <a:lnSpc>
                <a:spcPts val="1403"/>
              </a:lnSpc>
              <a:spcBef>
                <a:spcPts val="0"/>
              </a:spcBef>
              <a:spcAft>
                <a:spcPts val="0"/>
              </a:spcAft>
              <a:buClrTx/>
              <a:buSzTx/>
              <a:buFontTx/>
              <a:buNone/>
              <a:tabLst/>
              <a:defRPr/>
            </a:pPr>
            <a:r>
              <a:rPr kumimoji="1" lang="ja-JP" altLang="en-US" sz="7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し　か　た</a:t>
            </a:r>
          </a:p>
        </p:txBody>
      </p:sp>
      <p:sp>
        <p:nvSpPr>
          <p:cNvPr id="105" name="テキスト ボックス 104">
            <a:extLst>
              <a:ext uri="{FF2B5EF4-FFF2-40B4-BE49-F238E27FC236}">
                <a16:creationId xmlns:a16="http://schemas.microsoft.com/office/drawing/2014/main" id="{6BD2C6F1-1419-A9DC-C8CC-A144EC4E1D3B}"/>
              </a:ext>
            </a:extLst>
          </p:cNvPr>
          <p:cNvSpPr txBox="1"/>
          <p:nvPr/>
        </p:nvSpPr>
        <p:spPr>
          <a:xfrm>
            <a:off x="1568222" y="3787965"/>
            <a:ext cx="477606" cy="175433"/>
          </a:xfrm>
          <a:prstGeom prst="rect">
            <a:avLst/>
          </a:prstGeom>
          <a:noFill/>
          <a:ln>
            <a:noFill/>
          </a:ln>
        </p:spPr>
        <p:txBody>
          <a:bodyPr wrap="square">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しゃめん</a:t>
            </a:r>
            <a:endParaRPr kumimoji="1" lang="ja-JP" altLang="en-US" sz="199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8" name="テキスト ボックス 107">
            <a:extLst>
              <a:ext uri="{FF2B5EF4-FFF2-40B4-BE49-F238E27FC236}">
                <a16:creationId xmlns:a16="http://schemas.microsoft.com/office/drawing/2014/main" id="{415F36AD-3594-48D4-AFE3-19224C4EF80C}"/>
              </a:ext>
            </a:extLst>
          </p:cNvPr>
          <p:cNvSpPr txBox="1"/>
          <p:nvPr/>
        </p:nvSpPr>
        <p:spPr>
          <a:xfrm>
            <a:off x="3049890" y="1317887"/>
            <a:ext cx="465088" cy="175433"/>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54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きけん</a:t>
            </a:r>
          </a:p>
        </p:txBody>
      </p:sp>
      <p:sp>
        <p:nvSpPr>
          <p:cNvPr id="109" name="テキスト ボックス 108">
            <a:extLst>
              <a:ext uri="{FF2B5EF4-FFF2-40B4-BE49-F238E27FC236}">
                <a16:creationId xmlns:a16="http://schemas.microsoft.com/office/drawing/2014/main" id="{716E41B5-4D74-06E1-3225-89914E1CABF2}"/>
              </a:ext>
            </a:extLst>
          </p:cNvPr>
          <p:cNvSpPr txBox="1"/>
          <p:nvPr/>
        </p:nvSpPr>
        <p:spPr>
          <a:xfrm>
            <a:off x="567825" y="1330404"/>
            <a:ext cx="465088" cy="175433"/>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54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きけん</a:t>
            </a:r>
          </a:p>
        </p:txBody>
      </p:sp>
      <p:sp>
        <p:nvSpPr>
          <p:cNvPr id="110" name="テキスト ボックス 109">
            <a:extLst>
              <a:ext uri="{FF2B5EF4-FFF2-40B4-BE49-F238E27FC236}">
                <a16:creationId xmlns:a16="http://schemas.microsoft.com/office/drawing/2014/main" id="{ECC33F8C-1AE6-7957-0E4C-0E9144B551AB}"/>
              </a:ext>
            </a:extLst>
          </p:cNvPr>
          <p:cNvSpPr txBox="1"/>
          <p:nvPr/>
        </p:nvSpPr>
        <p:spPr>
          <a:xfrm>
            <a:off x="3172423" y="3433303"/>
            <a:ext cx="465088" cy="175433"/>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54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きけん</a:t>
            </a:r>
          </a:p>
        </p:txBody>
      </p:sp>
      <p:sp>
        <p:nvSpPr>
          <p:cNvPr id="111" name="テキスト ボックス 110">
            <a:extLst>
              <a:ext uri="{FF2B5EF4-FFF2-40B4-BE49-F238E27FC236}">
                <a16:creationId xmlns:a16="http://schemas.microsoft.com/office/drawing/2014/main" id="{F60201E0-F09E-D09B-1C7E-954E26818CD6}"/>
              </a:ext>
            </a:extLst>
          </p:cNvPr>
          <p:cNvSpPr txBox="1"/>
          <p:nvPr/>
        </p:nvSpPr>
        <p:spPr>
          <a:xfrm>
            <a:off x="311040" y="3443837"/>
            <a:ext cx="465088" cy="175433"/>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54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きけん</a:t>
            </a:r>
          </a:p>
        </p:txBody>
      </p:sp>
      <p:sp>
        <p:nvSpPr>
          <p:cNvPr id="114" name="テキスト ボックス 113">
            <a:extLst>
              <a:ext uri="{FF2B5EF4-FFF2-40B4-BE49-F238E27FC236}">
                <a16:creationId xmlns:a16="http://schemas.microsoft.com/office/drawing/2014/main" id="{BE934751-6D1A-D05F-91EB-E3F4EF8026A9}"/>
              </a:ext>
            </a:extLst>
          </p:cNvPr>
          <p:cNvSpPr txBox="1"/>
          <p:nvPr/>
        </p:nvSpPr>
        <p:spPr>
          <a:xfrm>
            <a:off x="4608828" y="1586708"/>
            <a:ext cx="465088" cy="175433"/>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54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どうろ</a:t>
            </a:r>
          </a:p>
        </p:txBody>
      </p:sp>
      <p:sp>
        <p:nvSpPr>
          <p:cNvPr id="115" name="テキスト ボックス 114">
            <a:extLst>
              <a:ext uri="{FF2B5EF4-FFF2-40B4-BE49-F238E27FC236}">
                <a16:creationId xmlns:a16="http://schemas.microsoft.com/office/drawing/2014/main" id="{244149E8-1DB5-3F6F-F678-493A90F68005}"/>
              </a:ext>
            </a:extLst>
          </p:cNvPr>
          <p:cNvSpPr txBox="1"/>
          <p:nvPr/>
        </p:nvSpPr>
        <p:spPr>
          <a:xfrm>
            <a:off x="3996285" y="1816617"/>
            <a:ext cx="465088" cy="175433"/>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54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ひく</a:t>
            </a:r>
          </a:p>
        </p:txBody>
      </p:sp>
      <p:sp>
        <p:nvSpPr>
          <p:cNvPr id="320" name="テキスト ボックス 319">
            <a:extLst>
              <a:ext uri="{FF2B5EF4-FFF2-40B4-BE49-F238E27FC236}">
                <a16:creationId xmlns:a16="http://schemas.microsoft.com/office/drawing/2014/main" id="{89DC13D2-5A00-BCD3-5CCE-ADBC39F12CE6}"/>
              </a:ext>
            </a:extLst>
          </p:cNvPr>
          <p:cNvSpPr txBox="1"/>
          <p:nvPr/>
        </p:nvSpPr>
        <p:spPr>
          <a:xfrm>
            <a:off x="2134284" y="1642676"/>
            <a:ext cx="267702" cy="83100"/>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はっせい</a:t>
            </a:r>
            <a:endParaRPr kumimoji="1" lang="en-US" altLang="ja-JP"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21" name="テキスト ボックス 320">
            <a:extLst>
              <a:ext uri="{FF2B5EF4-FFF2-40B4-BE49-F238E27FC236}">
                <a16:creationId xmlns:a16="http://schemas.microsoft.com/office/drawing/2014/main" id="{FC79CE10-32FD-815D-AD97-23EC3725FA99}"/>
              </a:ext>
            </a:extLst>
          </p:cNvPr>
          <p:cNvSpPr txBox="1"/>
          <p:nvPr/>
        </p:nvSpPr>
        <p:spPr>
          <a:xfrm>
            <a:off x="1844518" y="1865981"/>
            <a:ext cx="269304" cy="83100"/>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たてもの</a:t>
            </a:r>
            <a:endParaRPr kumimoji="1" lang="en-US" altLang="ja-JP"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23" name="テキスト ボックス 322">
            <a:extLst>
              <a:ext uri="{FF2B5EF4-FFF2-40B4-BE49-F238E27FC236}">
                <a16:creationId xmlns:a16="http://schemas.microsoft.com/office/drawing/2014/main" id="{5E7447CE-ABE0-1DBF-3371-CDBD57FE7FC1}"/>
              </a:ext>
            </a:extLst>
          </p:cNvPr>
          <p:cNvSpPr txBox="1"/>
          <p:nvPr/>
        </p:nvSpPr>
        <p:spPr>
          <a:xfrm>
            <a:off x="1999346" y="2092520"/>
            <a:ext cx="136256" cy="83100"/>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なが</a:t>
            </a:r>
            <a:endParaRPr kumimoji="1" lang="en-US" altLang="ja-JP"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25" name="テキスト ボックス 324">
            <a:extLst>
              <a:ext uri="{FF2B5EF4-FFF2-40B4-BE49-F238E27FC236}">
                <a16:creationId xmlns:a16="http://schemas.microsoft.com/office/drawing/2014/main" id="{58C3616F-AE55-153D-C02C-E7480D30D8CB}"/>
              </a:ext>
            </a:extLst>
          </p:cNvPr>
          <p:cNvSpPr txBox="1"/>
          <p:nvPr/>
        </p:nvSpPr>
        <p:spPr>
          <a:xfrm>
            <a:off x="4042152" y="3755037"/>
            <a:ext cx="266098" cy="83100"/>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たいふう</a:t>
            </a:r>
            <a:endParaRPr kumimoji="1" lang="en-US" altLang="ja-JP"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27" name="テキスト ボックス 326">
            <a:extLst>
              <a:ext uri="{FF2B5EF4-FFF2-40B4-BE49-F238E27FC236}">
                <a16:creationId xmlns:a16="http://schemas.microsoft.com/office/drawing/2014/main" id="{3DBA3B13-23A7-0327-24EE-6DF9C6104FD9}"/>
              </a:ext>
            </a:extLst>
          </p:cNvPr>
          <p:cNvSpPr txBox="1"/>
          <p:nvPr/>
        </p:nvSpPr>
        <p:spPr>
          <a:xfrm>
            <a:off x="4055963" y="3971646"/>
            <a:ext cx="270908" cy="83100"/>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かいめん</a:t>
            </a:r>
            <a:endParaRPr kumimoji="1" lang="en-US" altLang="ja-JP"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31" name="テキスト ボックス 330">
            <a:extLst>
              <a:ext uri="{FF2B5EF4-FFF2-40B4-BE49-F238E27FC236}">
                <a16:creationId xmlns:a16="http://schemas.microsoft.com/office/drawing/2014/main" id="{17081087-C8C5-02B8-C131-F1C891CD37C3}"/>
              </a:ext>
            </a:extLst>
          </p:cNvPr>
          <p:cNvSpPr txBox="1"/>
          <p:nvPr/>
        </p:nvSpPr>
        <p:spPr>
          <a:xfrm>
            <a:off x="4079902" y="4192630"/>
            <a:ext cx="262892" cy="83100"/>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たかしお</a:t>
            </a:r>
            <a:endParaRPr kumimoji="1" lang="en-US" altLang="ja-JP" sz="54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32" name="テキスト ボックス 331">
            <a:extLst>
              <a:ext uri="{FF2B5EF4-FFF2-40B4-BE49-F238E27FC236}">
                <a16:creationId xmlns:a16="http://schemas.microsoft.com/office/drawing/2014/main" id="{80AFCB9E-80B7-5665-AF5B-DB1A4482413C}"/>
              </a:ext>
            </a:extLst>
          </p:cNvPr>
          <p:cNvSpPr txBox="1"/>
          <p:nvPr/>
        </p:nvSpPr>
        <p:spPr>
          <a:xfrm>
            <a:off x="4518050" y="4195116"/>
            <a:ext cx="267702" cy="83100"/>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はっせい</a:t>
            </a:r>
            <a:endParaRPr kumimoji="1" lang="en-US" altLang="ja-JP" sz="54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41" name="テキスト ボックス 340">
            <a:extLst>
              <a:ext uri="{FF2B5EF4-FFF2-40B4-BE49-F238E27FC236}">
                <a16:creationId xmlns:a16="http://schemas.microsoft.com/office/drawing/2014/main" id="{22D3A721-DAAB-5F56-F74E-44DC14235F51}"/>
              </a:ext>
            </a:extLst>
          </p:cNvPr>
          <p:cNvSpPr txBox="1"/>
          <p:nvPr/>
        </p:nvSpPr>
        <p:spPr>
          <a:xfrm>
            <a:off x="520148" y="6643276"/>
            <a:ext cx="477606" cy="175433"/>
          </a:xfrm>
          <a:prstGeom prst="rect">
            <a:avLst/>
          </a:prstGeom>
          <a:noFill/>
          <a:ln>
            <a:noFill/>
          </a:ln>
        </p:spPr>
        <p:txBody>
          <a:bodyPr wrap="square">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ひなん</a:t>
            </a:r>
            <a:endParaRPr kumimoji="1" lang="ja-JP" altLang="en-US" sz="199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42" name="テキスト ボックス 341">
            <a:extLst>
              <a:ext uri="{FF2B5EF4-FFF2-40B4-BE49-F238E27FC236}">
                <a16:creationId xmlns:a16="http://schemas.microsoft.com/office/drawing/2014/main" id="{24A76C26-20F4-7ADD-8805-4C735F88CCE5}"/>
              </a:ext>
            </a:extLst>
          </p:cNvPr>
          <p:cNvSpPr txBox="1"/>
          <p:nvPr/>
        </p:nvSpPr>
        <p:spPr>
          <a:xfrm>
            <a:off x="132615" y="6862764"/>
            <a:ext cx="477606" cy="175433"/>
          </a:xfrm>
          <a:prstGeom prst="rect">
            <a:avLst/>
          </a:prstGeom>
          <a:noFill/>
          <a:ln>
            <a:noFill/>
          </a:ln>
        </p:spPr>
        <p:txBody>
          <a:bodyPr wrap="square">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さいがい</a:t>
            </a:r>
            <a:endParaRPr kumimoji="1" lang="ja-JP" altLang="en-US" sz="199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4" name="テキスト ボックス 343">
            <a:extLst>
              <a:ext uri="{FF2B5EF4-FFF2-40B4-BE49-F238E27FC236}">
                <a16:creationId xmlns:a16="http://schemas.microsoft.com/office/drawing/2014/main" id="{6EC4E13F-0387-E78E-23F3-508428E5EB00}"/>
              </a:ext>
            </a:extLst>
          </p:cNvPr>
          <p:cNvSpPr txBox="1"/>
          <p:nvPr/>
        </p:nvSpPr>
        <p:spPr>
          <a:xfrm>
            <a:off x="145315" y="7085889"/>
            <a:ext cx="477606" cy="175433"/>
          </a:xfrm>
          <a:prstGeom prst="rect">
            <a:avLst/>
          </a:prstGeom>
          <a:noFill/>
          <a:ln>
            <a:noFill/>
          </a:ln>
        </p:spPr>
        <p:txBody>
          <a:bodyPr wrap="square">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つか</a:t>
            </a:r>
            <a:endParaRPr kumimoji="1" lang="ja-JP" altLang="en-US" sz="199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45" name="テキスト ボックス 344">
            <a:extLst>
              <a:ext uri="{FF2B5EF4-FFF2-40B4-BE49-F238E27FC236}">
                <a16:creationId xmlns:a16="http://schemas.microsoft.com/office/drawing/2014/main" id="{5D1C8180-A557-F850-2039-2F8B51CAC604}"/>
              </a:ext>
            </a:extLst>
          </p:cNvPr>
          <p:cNvSpPr txBox="1"/>
          <p:nvPr/>
        </p:nvSpPr>
        <p:spPr>
          <a:xfrm>
            <a:off x="1084353" y="7093994"/>
            <a:ext cx="477606" cy="175433"/>
          </a:xfrm>
          <a:prstGeom prst="rect">
            <a:avLst/>
          </a:prstGeom>
          <a:noFill/>
          <a:ln>
            <a:noFill/>
          </a:ln>
        </p:spPr>
        <p:txBody>
          <a:bodyPr wrap="square">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しら</a:t>
            </a:r>
            <a:endParaRPr kumimoji="1" lang="ja-JP" altLang="en-US" sz="199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46" name="テキスト ボックス 345">
            <a:extLst>
              <a:ext uri="{FF2B5EF4-FFF2-40B4-BE49-F238E27FC236}">
                <a16:creationId xmlns:a16="http://schemas.microsoft.com/office/drawing/2014/main" id="{E29440DC-04BE-CA82-09BF-36E31FFC2E47}"/>
              </a:ext>
            </a:extLst>
          </p:cNvPr>
          <p:cNvSpPr txBox="1"/>
          <p:nvPr/>
        </p:nvSpPr>
        <p:spPr>
          <a:xfrm>
            <a:off x="851895" y="5994587"/>
            <a:ext cx="464177" cy="153888"/>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400" b="1" i="0" u="none" strike="noStrike" kern="1200" cap="none" spc="0" normalizeH="0" baseline="0" noProof="0">
                <a:ln>
                  <a:noFill/>
                </a:ln>
                <a:solidFill>
                  <a:srgbClr val="BF2921"/>
                </a:solidFill>
                <a:effectLst/>
                <a:uLnTx/>
                <a:uFillTx/>
                <a:latin typeface="BIZ UDPゴシック" panose="020B0400000000000000" pitchFamily="50" charset="-128"/>
                <a:ea typeface="BIZ UDPゴシック" panose="020B0400000000000000" pitchFamily="50" charset="-128"/>
                <a:cs typeface="+mn-cs"/>
              </a:rPr>
              <a:t>さいがい</a:t>
            </a:r>
          </a:p>
        </p:txBody>
      </p:sp>
      <p:sp>
        <p:nvSpPr>
          <p:cNvPr id="348" name="テキスト ボックス 347">
            <a:extLst>
              <a:ext uri="{FF2B5EF4-FFF2-40B4-BE49-F238E27FC236}">
                <a16:creationId xmlns:a16="http://schemas.microsoft.com/office/drawing/2014/main" id="{8E7A4EBE-BDBC-C9CC-D9E8-B790FD475E4B}"/>
              </a:ext>
            </a:extLst>
          </p:cNvPr>
          <p:cNvSpPr txBox="1"/>
          <p:nvPr/>
        </p:nvSpPr>
        <p:spPr>
          <a:xfrm>
            <a:off x="1576046" y="5993528"/>
            <a:ext cx="318544" cy="153888"/>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400" b="1" i="0" u="none" strike="noStrike" kern="1200" cap="none" spc="0" normalizeH="0" baseline="0" noProof="0" dirty="0">
                <a:ln>
                  <a:noFill/>
                </a:ln>
                <a:solidFill>
                  <a:srgbClr val="BF2921"/>
                </a:solidFill>
                <a:effectLst/>
                <a:uLnTx/>
                <a:uFillTx/>
                <a:latin typeface="BIZ UDPゴシック" panose="020B0400000000000000" pitchFamily="50" charset="-128"/>
                <a:ea typeface="BIZ UDPゴシック" panose="020B0400000000000000" pitchFamily="50" charset="-128"/>
                <a:cs typeface="+mn-cs"/>
              </a:rPr>
              <a:t>まえ</a:t>
            </a:r>
          </a:p>
        </p:txBody>
      </p:sp>
      <p:sp>
        <p:nvSpPr>
          <p:cNvPr id="349" name="テキスト ボックス 348">
            <a:extLst>
              <a:ext uri="{FF2B5EF4-FFF2-40B4-BE49-F238E27FC236}">
                <a16:creationId xmlns:a16="http://schemas.microsoft.com/office/drawing/2014/main" id="{56BDD3A2-F010-0CE8-6DFD-CFB07C289407}"/>
              </a:ext>
            </a:extLst>
          </p:cNvPr>
          <p:cNvSpPr txBox="1"/>
          <p:nvPr/>
        </p:nvSpPr>
        <p:spPr>
          <a:xfrm>
            <a:off x="852071" y="6177390"/>
            <a:ext cx="464177" cy="153888"/>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400" b="1" i="0" u="none" strike="noStrike" kern="1200" cap="none" spc="0" normalizeH="0" baseline="0" noProof="0">
                <a:ln>
                  <a:noFill/>
                </a:ln>
                <a:solidFill>
                  <a:srgbClr val="BF2921"/>
                </a:solidFill>
                <a:effectLst/>
                <a:uLnTx/>
                <a:uFillTx/>
                <a:latin typeface="BIZ UDPゴシック" panose="020B0400000000000000" pitchFamily="50" charset="-128"/>
                <a:ea typeface="BIZ UDPゴシック" panose="020B0400000000000000" pitchFamily="50" charset="-128"/>
                <a:cs typeface="+mn-cs"/>
              </a:rPr>
              <a:t>あんぜん</a:t>
            </a:r>
          </a:p>
        </p:txBody>
      </p:sp>
      <p:sp>
        <p:nvSpPr>
          <p:cNvPr id="1025" name="テキスト ボックス 1024">
            <a:extLst>
              <a:ext uri="{FF2B5EF4-FFF2-40B4-BE49-F238E27FC236}">
                <a16:creationId xmlns:a16="http://schemas.microsoft.com/office/drawing/2014/main" id="{D9A141A2-BC15-94EB-933E-BCB0E2EE7812}"/>
              </a:ext>
            </a:extLst>
          </p:cNvPr>
          <p:cNvSpPr txBox="1"/>
          <p:nvPr/>
        </p:nvSpPr>
        <p:spPr>
          <a:xfrm>
            <a:off x="2572587" y="6001120"/>
            <a:ext cx="362247" cy="153888"/>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400" b="1" i="0" u="none" strike="noStrike" kern="1200" cap="none" spc="0" normalizeH="0" baseline="0" noProof="0" dirty="0">
                <a:ln>
                  <a:noFill/>
                </a:ln>
                <a:solidFill>
                  <a:srgbClr val="BF2921"/>
                </a:solidFill>
                <a:effectLst/>
                <a:uLnTx/>
                <a:uFillTx/>
                <a:latin typeface="BIZ UDPゴシック" panose="020B0400000000000000" pitchFamily="50" charset="-128"/>
                <a:ea typeface="BIZ UDPゴシック" panose="020B0400000000000000" pitchFamily="50" charset="-128"/>
                <a:cs typeface="+mn-cs"/>
              </a:rPr>
              <a:t>じたく</a:t>
            </a:r>
          </a:p>
        </p:txBody>
      </p:sp>
      <p:sp>
        <p:nvSpPr>
          <p:cNvPr id="1033" name="テキスト ボックス 1032">
            <a:extLst>
              <a:ext uri="{FF2B5EF4-FFF2-40B4-BE49-F238E27FC236}">
                <a16:creationId xmlns:a16="http://schemas.microsoft.com/office/drawing/2014/main" id="{5EC9E57E-B34E-FA58-C925-E9BC5C9E7414}"/>
              </a:ext>
            </a:extLst>
          </p:cNvPr>
          <p:cNvSpPr txBox="1"/>
          <p:nvPr/>
        </p:nvSpPr>
        <p:spPr>
          <a:xfrm>
            <a:off x="3608205" y="5992141"/>
            <a:ext cx="362247" cy="153888"/>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400" b="1" i="0" u="none" strike="noStrike" kern="1200" cap="none" spc="0" normalizeH="0" baseline="0" noProof="0" dirty="0">
                <a:ln>
                  <a:noFill/>
                </a:ln>
                <a:solidFill>
                  <a:srgbClr val="BF2921"/>
                </a:solidFill>
                <a:effectLst/>
                <a:uLnTx/>
                <a:uFillTx/>
                <a:latin typeface="BIZ UDPゴシック" panose="020B0400000000000000" pitchFamily="50" charset="-128"/>
                <a:ea typeface="BIZ UDPゴシック" panose="020B0400000000000000" pitchFamily="50" charset="-128"/>
                <a:cs typeface="+mn-cs"/>
              </a:rPr>
              <a:t>むずか</a:t>
            </a:r>
          </a:p>
        </p:txBody>
      </p:sp>
      <p:sp>
        <p:nvSpPr>
          <p:cNvPr id="1034" name="テキスト ボックス 1033">
            <a:extLst>
              <a:ext uri="{FF2B5EF4-FFF2-40B4-BE49-F238E27FC236}">
                <a16:creationId xmlns:a16="http://schemas.microsoft.com/office/drawing/2014/main" id="{7E4EF53F-C446-A589-EDDE-E163C3A2E138}"/>
              </a:ext>
            </a:extLst>
          </p:cNvPr>
          <p:cNvSpPr txBox="1"/>
          <p:nvPr/>
        </p:nvSpPr>
        <p:spPr>
          <a:xfrm>
            <a:off x="4027110" y="5992141"/>
            <a:ext cx="362247" cy="153888"/>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400" b="1" i="0" u="none" strike="noStrike" kern="1200" cap="none" spc="0" normalizeH="0" baseline="0" noProof="0">
                <a:ln>
                  <a:noFill/>
                </a:ln>
                <a:solidFill>
                  <a:srgbClr val="BF2921"/>
                </a:solidFill>
                <a:effectLst/>
                <a:uLnTx/>
                <a:uFillTx/>
                <a:latin typeface="BIZ UDPゴシック" panose="020B0400000000000000" pitchFamily="50" charset="-128"/>
                <a:ea typeface="BIZ UDPゴシック" panose="020B0400000000000000" pitchFamily="50" charset="-128"/>
                <a:cs typeface="+mn-cs"/>
              </a:rPr>
              <a:t>ばあい</a:t>
            </a:r>
          </a:p>
        </p:txBody>
      </p:sp>
      <p:sp>
        <p:nvSpPr>
          <p:cNvPr id="1037" name="テキスト ボックス 1036">
            <a:extLst>
              <a:ext uri="{FF2B5EF4-FFF2-40B4-BE49-F238E27FC236}">
                <a16:creationId xmlns:a16="http://schemas.microsoft.com/office/drawing/2014/main" id="{411F8E0F-180D-39C2-6E20-17D97B2CDDF9}"/>
              </a:ext>
            </a:extLst>
          </p:cNvPr>
          <p:cNvSpPr txBox="1"/>
          <p:nvPr/>
        </p:nvSpPr>
        <p:spPr>
          <a:xfrm>
            <a:off x="2603858" y="6180371"/>
            <a:ext cx="581282" cy="153888"/>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どしゃさいがい</a:t>
            </a:r>
          </a:p>
        </p:txBody>
      </p:sp>
      <p:sp>
        <p:nvSpPr>
          <p:cNvPr id="1039" name="テキスト ボックス 1038">
            <a:extLst>
              <a:ext uri="{FF2B5EF4-FFF2-40B4-BE49-F238E27FC236}">
                <a16:creationId xmlns:a16="http://schemas.microsoft.com/office/drawing/2014/main" id="{4FC59BEC-6059-0F52-6D0F-E3E460BF5EFD}"/>
              </a:ext>
            </a:extLst>
          </p:cNvPr>
          <p:cNvSpPr txBox="1"/>
          <p:nvPr/>
        </p:nvSpPr>
        <p:spPr>
          <a:xfrm>
            <a:off x="3962680" y="6180371"/>
            <a:ext cx="295559" cy="153888"/>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はな</a:t>
            </a:r>
          </a:p>
        </p:txBody>
      </p:sp>
      <p:sp>
        <p:nvSpPr>
          <p:cNvPr id="1040" name="テキスト ボックス 1039">
            <a:extLst>
              <a:ext uri="{FF2B5EF4-FFF2-40B4-BE49-F238E27FC236}">
                <a16:creationId xmlns:a16="http://schemas.microsoft.com/office/drawing/2014/main" id="{ACDBCBC3-30B7-AE13-3D6F-68634306C5CC}"/>
              </a:ext>
            </a:extLst>
          </p:cNvPr>
          <p:cNvSpPr txBox="1"/>
          <p:nvPr/>
        </p:nvSpPr>
        <p:spPr>
          <a:xfrm>
            <a:off x="4386881" y="6180371"/>
            <a:ext cx="295559" cy="153888"/>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へや</a:t>
            </a:r>
          </a:p>
        </p:txBody>
      </p:sp>
      <p:sp>
        <p:nvSpPr>
          <p:cNvPr id="1044" name="テキスト ボックス 1043">
            <a:extLst>
              <a:ext uri="{FF2B5EF4-FFF2-40B4-BE49-F238E27FC236}">
                <a16:creationId xmlns:a16="http://schemas.microsoft.com/office/drawing/2014/main" id="{69F20278-96BA-0C02-CA4C-858D9E3D387D}"/>
              </a:ext>
            </a:extLst>
          </p:cNvPr>
          <p:cNvSpPr txBox="1"/>
          <p:nvPr/>
        </p:nvSpPr>
        <p:spPr>
          <a:xfrm>
            <a:off x="3364703" y="6357461"/>
            <a:ext cx="393621" cy="153888"/>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たかしお</a:t>
            </a:r>
          </a:p>
        </p:txBody>
      </p:sp>
      <p:sp>
        <p:nvSpPr>
          <p:cNvPr id="352" name="正方形/長方形 351">
            <a:extLst>
              <a:ext uri="{FF2B5EF4-FFF2-40B4-BE49-F238E27FC236}">
                <a16:creationId xmlns:a16="http://schemas.microsoft.com/office/drawing/2014/main" id="{66454891-3584-FF7C-8CCF-F64169822689}"/>
              </a:ext>
            </a:extLst>
          </p:cNvPr>
          <p:cNvSpPr/>
          <p:nvPr/>
        </p:nvSpPr>
        <p:spPr>
          <a:xfrm>
            <a:off x="4507635" y="7210239"/>
            <a:ext cx="860847" cy="324961"/>
          </a:xfrm>
          <a:prstGeom prst="rect">
            <a:avLst/>
          </a:prstGeom>
        </p:spPr>
        <p:txBody>
          <a:bodyPr wrap="square">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756"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こちらで</a:t>
            </a:r>
            <a:endParaRPr kumimoji="1" lang="en-US" altLang="ja-JP" sz="756"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756"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かくにん</a:t>
            </a:r>
            <a:endParaRPr kumimoji="1" lang="en-US" altLang="ja-JP" sz="756"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EAC63436-6CAC-BBFA-1AE9-F1C7D7E4A7C5}"/>
              </a:ext>
            </a:extLst>
          </p:cNvPr>
          <p:cNvSpPr txBox="1"/>
          <p:nvPr/>
        </p:nvSpPr>
        <p:spPr>
          <a:xfrm>
            <a:off x="7134606" y="7265646"/>
            <a:ext cx="3557207" cy="246221"/>
          </a:xfrm>
          <a:prstGeom prst="rect">
            <a:avLst/>
          </a:prstGeom>
          <a:noFill/>
          <a:ln>
            <a:noFill/>
          </a:ln>
        </p:spPr>
        <p:txBody>
          <a:bodyPr wrap="square" lIns="91440" tIns="45720" rIns="91440" bIns="45720" anchor="t">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がけなどから離れた部屋へ。建物のできるだけ高いところへ。</a:t>
            </a:r>
          </a:p>
        </p:txBody>
      </p:sp>
      <p:sp>
        <p:nvSpPr>
          <p:cNvPr id="71" name="テキスト ボックス 70">
            <a:extLst>
              <a:ext uri="{FF2B5EF4-FFF2-40B4-BE49-F238E27FC236}">
                <a16:creationId xmlns:a16="http://schemas.microsoft.com/office/drawing/2014/main" id="{15B24E07-80F9-6C80-3AB8-CFEA45BD5995}"/>
              </a:ext>
            </a:extLst>
          </p:cNvPr>
          <p:cNvSpPr txBox="1"/>
          <p:nvPr/>
        </p:nvSpPr>
        <p:spPr>
          <a:xfrm>
            <a:off x="7969665" y="7261069"/>
            <a:ext cx="136256" cy="83100"/>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はな</a:t>
            </a:r>
            <a:endParaRPr kumimoji="1" lang="en-US" altLang="ja-JP"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4" name="テキスト ボックス 73">
            <a:extLst>
              <a:ext uri="{FF2B5EF4-FFF2-40B4-BE49-F238E27FC236}">
                <a16:creationId xmlns:a16="http://schemas.microsoft.com/office/drawing/2014/main" id="{9C0C190F-DB2F-4724-D50E-A50A38F0FEB7}"/>
              </a:ext>
            </a:extLst>
          </p:cNvPr>
          <p:cNvSpPr txBox="1"/>
          <p:nvPr/>
        </p:nvSpPr>
        <p:spPr>
          <a:xfrm>
            <a:off x="8408637" y="7254327"/>
            <a:ext cx="134652" cy="83100"/>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へや</a:t>
            </a:r>
            <a:endParaRPr kumimoji="1" lang="en-US" altLang="ja-JP"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1" name="テキスト ボックス 90">
            <a:extLst>
              <a:ext uri="{FF2B5EF4-FFF2-40B4-BE49-F238E27FC236}">
                <a16:creationId xmlns:a16="http://schemas.microsoft.com/office/drawing/2014/main" id="{A357C88F-46B8-75C3-038A-FA01238D5D42}"/>
              </a:ext>
            </a:extLst>
          </p:cNvPr>
          <p:cNvSpPr txBox="1"/>
          <p:nvPr/>
        </p:nvSpPr>
        <p:spPr>
          <a:xfrm>
            <a:off x="8804440" y="7261703"/>
            <a:ext cx="269304" cy="83100"/>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たてもの</a:t>
            </a:r>
            <a:endParaRPr kumimoji="1" lang="en-US" altLang="ja-JP" sz="54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92" name="テキスト ボックス 291">
            <a:extLst>
              <a:ext uri="{FF2B5EF4-FFF2-40B4-BE49-F238E27FC236}">
                <a16:creationId xmlns:a16="http://schemas.microsoft.com/office/drawing/2014/main" id="{EE6347B5-C2F7-9A35-2A4B-D26530ED2529}"/>
              </a:ext>
            </a:extLst>
          </p:cNvPr>
          <p:cNvSpPr txBox="1"/>
          <p:nvPr/>
        </p:nvSpPr>
        <p:spPr>
          <a:xfrm>
            <a:off x="4361409" y="871085"/>
            <a:ext cx="620363" cy="307777"/>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4F81BD">
                    <a:lumMod val="20000"/>
                    <a:lumOff val="80000"/>
                  </a:srgbClr>
                </a:solidFill>
                <a:effectLst/>
                <a:uLnTx/>
                <a:uFillTx/>
                <a:latin typeface="BIZ UDPゴシック" panose="020B0400000000000000" pitchFamily="50" charset="-128"/>
                <a:ea typeface="BIZ UDPゴシック" panose="020B0400000000000000" pitchFamily="50" charset="-128"/>
                <a:cs typeface="+mn-cs"/>
              </a:rPr>
              <a:t>たくさんの</a:t>
            </a:r>
            <a:endParaRPr kumimoji="1" lang="en-US" altLang="ja-JP" sz="1000" b="1" i="0" u="none" strike="noStrike" kern="1200" cap="none" spc="0" normalizeH="0" baseline="0" noProof="0" dirty="0">
              <a:ln>
                <a:noFill/>
              </a:ln>
              <a:solidFill>
                <a:srgbClr val="4F81BD">
                  <a:lumMod val="20000"/>
                  <a:lumOff val="8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4F81BD">
                    <a:lumMod val="20000"/>
                    <a:lumOff val="80000"/>
                  </a:srgbClr>
                </a:solidFill>
                <a:effectLst/>
                <a:uLnTx/>
                <a:uFillTx/>
                <a:latin typeface="BIZ UDPゴシック" panose="020B0400000000000000" pitchFamily="50" charset="-128"/>
                <a:ea typeface="BIZ UDPゴシック" panose="020B0400000000000000" pitchFamily="50" charset="-128"/>
                <a:cs typeface="+mn-cs"/>
              </a:rPr>
              <a:t>雨がふる</a:t>
            </a:r>
            <a:endParaRPr kumimoji="1" lang="en-US" altLang="ja-JP" sz="1000" b="1" i="0" u="none" strike="noStrike" kern="1200" cap="none" spc="0" normalizeH="0" baseline="0" noProof="0" dirty="0">
              <a:ln>
                <a:noFill/>
              </a:ln>
              <a:solidFill>
                <a:srgbClr val="4F81BD">
                  <a:lumMod val="20000"/>
                  <a:lumOff val="8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305" name="テキスト ボックス 304">
            <a:extLst>
              <a:ext uri="{FF2B5EF4-FFF2-40B4-BE49-F238E27FC236}">
                <a16:creationId xmlns:a16="http://schemas.microsoft.com/office/drawing/2014/main" id="{681EA6AF-0F6F-7D74-6B18-8AD5F821F928}"/>
              </a:ext>
            </a:extLst>
          </p:cNvPr>
          <p:cNvSpPr txBox="1"/>
          <p:nvPr/>
        </p:nvSpPr>
        <p:spPr>
          <a:xfrm>
            <a:off x="1846147" y="867428"/>
            <a:ext cx="512961" cy="307777"/>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4F81BD">
                    <a:lumMod val="20000"/>
                    <a:lumOff val="80000"/>
                  </a:srgbClr>
                </a:solidFill>
                <a:effectLst/>
                <a:uLnTx/>
                <a:uFillTx/>
                <a:latin typeface="BIZ UDPゴシック" panose="020B0400000000000000" pitchFamily="50" charset="-128"/>
                <a:ea typeface="BIZ UDPゴシック" panose="020B0400000000000000" pitchFamily="50" charset="-128"/>
                <a:cs typeface="+mn-cs"/>
              </a:rPr>
              <a:t>川の水が</a:t>
            </a:r>
            <a:endParaRPr kumimoji="1" lang="en-US" altLang="ja-JP" sz="1000" b="1" i="0" u="none" strike="noStrike" kern="1200" cap="none" spc="0" normalizeH="0" baseline="0" noProof="0" dirty="0">
              <a:ln>
                <a:noFill/>
              </a:ln>
              <a:solidFill>
                <a:srgbClr val="4F81BD">
                  <a:lumMod val="20000"/>
                  <a:lumOff val="8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4F81BD">
                    <a:lumMod val="20000"/>
                    <a:lumOff val="80000"/>
                  </a:srgbClr>
                </a:solidFill>
                <a:effectLst/>
                <a:uLnTx/>
                <a:uFillTx/>
                <a:latin typeface="BIZ UDPゴシック" panose="020B0400000000000000" pitchFamily="50" charset="-128"/>
                <a:ea typeface="BIZ UDPゴシック" panose="020B0400000000000000" pitchFamily="50" charset="-128"/>
                <a:cs typeface="+mn-cs"/>
              </a:rPr>
              <a:t>あふれる</a:t>
            </a:r>
            <a:endParaRPr kumimoji="1" lang="en-US" altLang="ja-JP" sz="1000" b="1" i="0" u="none" strike="noStrike" kern="1200" cap="none" spc="0" normalizeH="0" baseline="0" noProof="0" dirty="0">
              <a:ln>
                <a:noFill/>
              </a:ln>
              <a:solidFill>
                <a:srgbClr val="4F81BD">
                  <a:lumMod val="20000"/>
                  <a:lumOff val="8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306" name="テキスト ボックス 305">
            <a:extLst>
              <a:ext uri="{FF2B5EF4-FFF2-40B4-BE49-F238E27FC236}">
                <a16:creationId xmlns:a16="http://schemas.microsoft.com/office/drawing/2014/main" id="{8DB5FB03-9787-5322-0C66-771FD4CBFE6D}"/>
              </a:ext>
            </a:extLst>
          </p:cNvPr>
          <p:cNvSpPr txBox="1"/>
          <p:nvPr/>
        </p:nvSpPr>
        <p:spPr>
          <a:xfrm>
            <a:off x="1807100" y="2978703"/>
            <a:ext cx="492122" cy="307777"/>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がけが</a:t>
            </a:r>
            <a:endParaRPr kumimoji="1" lang="en-US" altLang="ja-JP" sz="1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F79646">
                    <a:lumMod val="20000"/>
                    <a:lumOff val="80000"/>
                  </a:srgbClr>
                </a:solidFill>
                <a:effectLst/>
                <a:uLnTx/>
                <a:uFillTx/>
                <a:latin typeface="BIZ UDPゴシック" panose="020B0400000000000000" pitchFamily="50" charset="-128"/>
                <a:ea typeface="BIZ UDPゴシック" panose="020B0400000000000000" pitchFamily="50" charset="-128"/>
                <a:cs typeface="+mn-cs"/>
              </a:rPr>
              <a:t>くずれる</a:t>
            </a:r>
            <a:endParaRPr kumimoji="1" lang="en-US" altLang="ja-JP" sz="1000" b="1" i="0" u="none" strike="noStrike" kern="1200" cap="none" spc="0" normalizeH="0" baseline="0" noProof="0" dirty="0">
              <a:ln>
                <a:noFill/>
              </a:ln>
              <a:solidFill>
                <a:srgbClr val="F79646">
                  <a:lumMod val="20000"/>
                  <a:lumOff val="8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307" name="テキスト ボックス 306">
            <a:extLst>
              <a:ext uri="{FF2B5EF4-FFF2-40B4-BE49-F238E27FC236}">
                <a16:creationId xmlns:a16="http://schemas.microsoft.com/office/drawing/2014/main" id="{8F5630D8-2144-F72C-7580-284A925279B1}"/>
              </a:ext>
            </a:extLst>
          </p:cNvPr>
          <p:cNvSpPr txBox="1"/>
          <p:nvPr/>
        </p:nvSpPr>
        <p:spPr>
          <a:xfrm>
            <a:off x="4454935" y="2965234"/>
            <a:ext cx="512961" cy="307777"/>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4BACC6">
                    <a:lumMod val="20000"/>
                    <a:lumOff val="80000"/>
                  </a:srgbClr>
                </a:solidFill>
                <a:effectLst/>
                <a:uLnTx/>
                <a:uFillTx/>
                <a:latin typeface="BIZ UDPゴシック" panose="020B0400000000000000" pitchFamily="50" charset="-128"/>
                <a:ea typeface="BIZ UDPゴシック" panose="020B0400000000000000" pitchFamily="50" charset="-128"/>
                <a:cs typeface="+mn-cs"/>
              </a:rPr>
              <a:t>海の水が</a:t>
            </a:r>
            <a:endParaRPr kumimoji="1" lang="en-US" altLang="ja-JP" sz="1000" b="1" i="0" u="none" strike="noStrike" kern="1200" cap="none" spc="0" normalizeH="0" baseline="0" noProof="0" dirty="0">
              <a:ln>
                <a:noFill/>
              </a:ln>
              <a:solidFill>
                <a:srgbClr val="4BACC6">
                  <a:lumMod val="20000"/>
                  <a:lumOff val="8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4BACC6">
                    <a:lumMod val="20000"/>
                    <a:lumOff val="80000"/>
                  </a:srgbClr>
                </a:solidFill>
                <a:effectLst/>
                <a:uLnTx/>
                <a:uFillTx/>
                <a:latin typeface="BIZ UDPゴシック" panose="020B0400000000000000" pitchFamily="50" charset="-128"/>
                <a:ea typeface="BIZ UDPゴシック" panose="020B0400000000000000" pitchFamily="50" charset="-128"/>
                <a:cs typeface="+mn-cs"/>
              </a:rPr>
              <a:t>あふれる</a:t>
            </a:r>
            <a:endParaRPr kumimoji="1" lang="en-US" altLang="ja-JP" sz="1000" b="1" i="0" u="none" strike="noStrike" kern="1200" cap="none" spc="0" normalizeH="0" baseline="0" noProof="0" dirty="0">
              <a:ln>
                <a:noFill/>
              </a:ln>
              <a:solidFill>
                <a:srgbClr val="4BACC6">
                  <a:lumMod val="20000"/>
                  <a:lumOff val="8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75" name="テキスト ボックス 74">
            <a:extLst>
              <a:ext uri="{FF2B5EF4-FFF2-40B4-BE49-F238E27FC236}">
                <a16:creationId xmlns:a16="http://schemas.microsoft.com/office/drawing/2014/main" id="{02706B34-F182-9173-D5BE-695F346DCF7B}"/>
              </a:ext>
            </a:extLst>
          </p:cNvPr>
          <p:cNvSpPr txBox="1"/>
          <p:nvPr/>
        </p:nvSpPr>
        <p:spPr>
          <a:xfrm>
            <a:off x="6532124" y="2261109"/>
            <a:ext cx="475294"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こんご</a:t>
            </a:r>
          </a:p>
        </p:txBody>
      </p:sp>
      <p:sp>
        <p:nvSpPr>
          <p:cNvPr id="82" name="テキスト ボックス 81">
            <a:extLst>
              <a:ext uri="{FF2B5EF4-FFF2-40B4-BE49-F238E27FC236}">
                <a16:creationId xmlns:a16="http://schemas.microsoft.com/office/drawing/2014/main" id="{B1ACD7F5-FB8E-2E3F-0090-C15694BC068C}"/>
              </a:ext>
            </a:extLst>
          </p:cNvPr>
          <p:cNvSpPr txBox="1"/>
          <p:nvPr/>
        </p:nvSpPr>
        <p:spPr>
          <a:xfrm>
            <a:off x="7362709" y="2254682"/>
            <a:ext cx="475294"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ちゅうい</a:t>
            </a:r>
          </a:p>
        </p:txBody>
      </p:sp>
      <p:sp>
        <p:nvSpPr>
          <p:cNvPr id="84" name="テキスト ボックス 83">
            <a:extLst>
              <a:ext uri="{FF2B5EF4-FFF2-40B4-BE49-F238E27FC236}">
                <a16:creationId xmlns:a16="http://schemas.microsoft.com/office/drawing/2014/main" id="{D497DC8F-DD43-D32D-ED9E-61635948FCB9}"/>
              </a:ext>
            </a:extLst>
          </p:cNvPr>
          <p:cNvSpPr txBox="1"/>
          <p:nvPr/>
        </p:nvSpPr>
        <p:spPr>
          <a:xfrm>
            <a:off x="6973902" y="6991127"/>
            <a:ext cx="566499"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あんぜん</a:t>
            </a:r>
            <a:endParaRPr kumimoji="0" lang="en-US" altLang="ja-JP" sz="5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7" name="テキスト ボックス 86">
            <a:extLst>
              <a:ext uri="{FF2B5EF4-FFF2-40B4-BE49-F238E27FC236}">
                <a16:creationId xmlns:a16="http://schemas.microsoft.com/office/drawing/2014/main" id="{C4F2CB79-5FD4-3574-67D5-E20C20EBF0DE}"/>
              </a:ext>
            </a:extLst>
          </p:cNvPr>
          <p:cNvSpPr txBox="1"/>
          <p:nvPr/>
        </p:nvSpPr>
        <p:spPr>
          <a:xfrm>
            <a:off x="4547299" y="2041212"/>
            <a:ext cx="465088" cy="175433"/>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54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おおあめ　</a:t>
            </a:r>
          </a:p>
        </p:txBody>
      </p:sp>
      <p:sp>
        <p:nvSpPr>
          <p:cNvPr id="94" name="テキスト ボックス 93">
            <a:extLst>
              <a:ext uri="{FF2B5EF4-FFF2-40B4-BE49-F238E27FC236}">
                <a16:creationId xmlns:a16="http://schemas.microsoft.com/office/drawing/2014/main" id="{FC929E4D-5647-022E-2D73-E6612BFE226A}"/>
              </a:ext>
            </a:extLst>
          </p:cNvPr>
          <p:cNvSpPr txBox="1"/>
          <p:nvPr/>
        </p:nvSpPr>
        <p:spPr>
          <a:xfrm>
            <a:off x="3051655" y="6358138"/>
            <a:ext cx="581282" cy="153888"/>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おおあめ</a:t>
            </a:r>
          </a:p>
        </p:txBody>
      </p:sp>
      <p:sp>
        <p:nvSpPr>
          <p:cNvPr id="14" name="テキスト ボックス 13">
            <a:extLst>
              <a:ext uri="{FF2B5EF4-FFF2-40B4-BE49-F238E27FC236}">
                <a16:creationId xmlns:a16="http://schemas.microsoft.com/office/drawing/2014/main" id="{790BC941-B131-19FA-1FEA-D1B24482E70E}"/>
              </a:ext>
            </a:extLst>
          </p:cNvPr>
          <p:cNvSpPr txBox="1"/>
          <p:nvPr/>
        </p:nvSpPr>
        <p:spPr>
          <a:xfrm>
            <a:off x="7324688" y="3339850"/>
            <a:ext cx="475294"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そうだん</a:t>
            </a:r>
          </a:p>
        </p:txBody>
      </p:sp>
      <p:pic>
        <p:nvPicPr>
          <p:cNvPr id="76" name="図 75" descr="マップ&#10;&#10;AI によって生成されたコンテンツは間違っている可能性があります。">
            <a:extLst>
              <a:ext uri="{FF2B5EF4-FFF2-40B4-BE49-F238E27FC236}">
                <a16:creationId xmlns:a16="http://schemas.microsoft.com/office/drawing/2014/main" id="{7A9FFC50-0370-4063-06EF-735F9C000145}"/>
              </a:ext>
            </a:extLst>
          </p:cNvPr>
          <p:cNvPicPr>
            <a:picLocks noChangeAspect="1"/>
          </p:cNvPicPr>
          <p:nvPr/>
        </p:nvPicPr>
        <p:blipFill>
          <a:blip r:embed="rId21">
            <a:extLst>
              <a:ext uri="{28A0092B-C50C-407E-A947-70E740481C1C}">
                <a14:useLocalDpi xmlns:a14="http://schemas.microsoft.com/office/drawing/2010/main" val="0"/>
              </a:ext>
            </a:extLst>
          </a:blip>
          <a:srcRect t="8439" r="41389" b="32608"/>
          <a:stretch/>
        </p:blipFill>
        <p:spPr>
          <a:xfrm>
            <a:off x="3743722" y="6670658"/>
            <a:ext cx="769816" cy="725811"/>
          </a:xfrm>
          <a:prstGeom prst="rect">
            <a:avLst/>
          </a:prstGeom>
        </p:spPr>
      </p:pic>
      <p:sp>
        <p:nvSpPr>
          <p:cNvPr id="2" name="正方形/長方形 1">
            <a:extLst>
              <a:ext uri="{FF2B5EF4-FFF2-40B4-BE49-F238E27FC236}">
                <a16:creationId xmlns:a16="http://schemas.microsoft.com/office/drawing/2014/main" id="{B0B69854-2B98-FF79-ED13-687C6D803B8A}"/>
              </a:ext>
            </a:extLst>
          </p:cNvPr>
          <p:cNvSpPr/>
          <p:nvPr/>
        </p:nvSpPr>
        <p:spPr>
          <a:xfrm>
            <a:off x="3495280" y="7352477"/>
            <a:ext cx="1311369" cy="208647"/>
          </a:xfrm>
          <a:prstGeom prst="rect">
            <a:avLst/>
          </a:prstGeom>
        </p:spPr>
        <p:txBody>
          <a:bodyPr wrap="square">
            <a:spAutoFit/>
          </a:bodyPr>
          <a:lstStyle/>
          <a:p>
            <a:pPr marL="0" marR="0" lvl="0" indent="0" algn="ctr" defTabSz="986822" rtl="0" eaLnBrk="1" fontAlgn="auto" latinLnBrk="0" hangingPunct="1">
              <a:lnSpc>
                <a:spcPct val="100000"/>
              </a:lnSpc>
              <a:spcBef>
                <a:spcPts val="0"/>
              </a:spcBef>
              <a:spcAft>
                <a:spcPts val="0"/>
              </a:spcAft>
              <a:buClrTx/>
              <a:buSzTx/>
              <a:buFontTx/>
              <a:buNone/>
              <a:tabLst/>
              <a:defRPr/>
            </a:pPr>
            <a:r>
              <a:rPr kumimoji="1" lang="ja-JP" altLang="en-US" sz="756"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ハザードマップのイメージ</a:t>
            </a:r>
            <a:endParaRPr kumimoji="1" lang="en-US" altLang="ja-JP" sz="756"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026006A0-C1F1-3D40-C085-7838265C41FF}"/>
              </a:ext>
            </a:extLst>
          </p:cNvPr>
          <p:cNvSpPr txBox="1"/>
          <p:nvPr/>
        </p:nvSpPr>
        <p:spPr>
          <a:xfrm>
            <a:off x="1697803" y="6178871"/>
            <a:ext cx="318544" cy="153888"/>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400" b="1" i="0" u="none" strike="noStrike" kern="1200" cap="none" spc="0" normalizeH="0" baseline="0" noProof="0" dirty="0">
                <a:ln>
                  <a:noFill/>
                </a:ln>
                <a:solidFill>
                  <a:srgbClr val="BF2921"/>
                </a:solidFill>
                <a:effectLst/>
                <a:uLnTx/>
                <a:uFillTx/>
                <a:latin typeface="BIZ UDPゴシック" panose="020B0400000000000000" pitchFamily="50" charset="-128"/>
                <a:ea typeface="BIZ UDPゴシック" panose="020B0400000000000000" pitchFamily="50" charset="-128"/>
                <a:cs typeface="+mn-cs"/>
              </a:rPr>
              <a:t>に</a:t>
            </a:r>
          </a:p>
        </p:txBody>
      </p:sp>
      <p:sp>
        <p:nvSpPr>
          <p:cNvPr id="73" name="テキスト ボックス 72">
            <a:extLst>
              <a:ext uri="{FF2B5EF4-FFF2-40B4-BE49-F238E27FC236}">
                <a16:creationId xmlns:a16="http://schemas.microsoft.com/office/drawing/2014/main" id="{443C8C31-1AEB-CCD7-5780-0F62D5E26ED9}"/>
              </a:ext>
            </a:extLst>
          </p:cNvPr>
          <p:cNvSpPr txBox="1"/>
          <p:nvPr/>
        </p:nvSpPr>
        <p:spPr>
          <a:xfrm>
            <a:off x="6945310" y="4363533"/>
            <a:ext cx="307809"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に</a:t>
            </a:r>
          </a:p>
        </p:txBody>
      </p:sp>
      <p:sp>
        <p:nvSpPr>
          <p:cNvPr id="83" name="テキスト ボックス 82">
            <a:extLst>
              <a:ext uri="{FF2B5EF4-FFF2-40B4-BE49-F238E27FC236}">
                <a16:creationId xmlns:a16="http://schemas.microsoft.com/office/drawing/2014/main" id="{A167E4DD-210D-157C-41D2-56ADABC59C71}"/>
              </a:ext>
            </a:extLst>
          </p:cNvPr>
          <p:cNvSpPr txBox="1"/>
          <p:nvPr/>
        </p:nvSpPr>
        <p:spPr>
          <a:xfrm>
            <a:off x="7895782" y="5517791"/>
            <a:ext cx="307809"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に</a:t>
            </a:r>
          </a:p>
        </p:txBody>
      </p:sp>
      <p:sp>
        <p:nvSpPr>
          <p:cNvPr id="88" name="テキスト ボックス 87">
            <a:extLst>
              <a:ext uri="{FF2B5EF4-FFF2-40B4-BE49-F238E27FC236}">
                <a16:creationId xmlns:a16="http://schemas.microsoft.com/office/drawing/2014/main" id="{FE338ED1-FA1A-DB84-FACE-12A025A3AC66}"/>
              </a:ext>
            </a:extLst>
          </p:cNvPr>
          <p:cNvSpPr txBox="1"/>
          <p:nvPr/>
        </p:nvSpPr>
        <p:spPr>
          <a:xfrm>
            <a:off x="8087251" y="5849973"/>
            <a:ext cx="307809"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に</a:t>
            </a:r>
          </a:p>
        </p:txBody>
      </p:sp>
      <p:sp>
        <p:nvSpPr>
          <p:cNvPr id="288" name="テキスト ボックス 287">
            <a:extLst>
              <a:ext uri="{FF2B5EF4-FFF2-40B4-BE49-F238E27FC236}">
                <a16:creationId xmlns:a16="http://schemas.microsoft.com/office/drawing/2014/main" id="{7AB57522-81FF-A4F3-9E5E-0FF5153A021C}"/>
              </a:ext>
            </a:extLst>
          </p:cNvPr>
          <p:cNvSpPr txBox="1"/>
          <p:nvPr/>
        </p:nvSpPr>
        <p:spPr>
          <a:xfrm>
            <a:off x="3028874" y="5996442"/>
            <a:ext cx="362247" cy="153888"/>
          </a:xfrm>
          <a:prstGeom prst="rect">
            <a:avLst/>
          </a:prstGeom>
          <a:noFill/>
          <a:ln>
            <a:noFill/>
          </a:ln>
        </p:spPr>
        <p:txBody>
          <a:bodyPr wrap="square">
            <a:spAutoFit/>
          </a:bodyPr>
          <a:lstStyle/>
          <a:p>
            <a:pPr marL="0" marR="0" lvl="0" indent="0" algn="l" defTabSz="352476" rtl="0" eaLnBrk="1" fontAlgn="auto" latinLnBrk="0" hangingPunct="1">
              <a:lnSpc>
                <a:spcPct val="100000"/>
              </a:lnSpc>
              <a:spcBef>
                <a:spcPts val="0"/>
              </a:spcBef>
              <a:spcAft>
                <a:spcPts val="0"/>
              </a:spcAft>
              <a:buClrTx/>
              <a:buSzTx/>
              <a:buFontTx/>
              <a:buNone/>
              <a:tabLst/>
              <a:defRPr/>
            </a:pPr>
            <a:r>
              <a:rPr kumimoji="0" lang="ja-JP" altLang="en-US" sz="400" b="1" i="0" u="none" strike="noStrike" kern="1200" cap="none" spc="0" normalizeH="0" baseline="0" noProof="0" dirty="0">
                <a:ln>
                  <a:noFill/>
                </a:ln>
                <a:solidFill>
                  <a:srgbClr val="BF2921"/>
                </a:solidFill>
                <a:effectLst/>
                <a:uLnTx/>
                <a:uFillTx/>
                <a:latin typeface="BIZ UDPゴシック" panose="020B0400000000000000" pitchFamily="50" charset="-128"/>
                <a:ea typeface="BIZ UDPゴシック" panose="020B0400000000000000" pitchFamily="50" charset="-128"/>
                <a:cs typeface="+mn-cs"/>
              </a:rPr>
              <a:t>に</a:t>
            </a:r>
          </a:p>
        </p:txBody>
      </p:sp>
      <p:sp>
        <p:nvSpPr>
          <p:cNvPr id="289" name="テキスト ボックス 288">
            <a:extLst>
              <a:ext uri="{FF2B5EF4-FFF2-40B4-BE49-F238E27FC236}">
                <a16:creationId xmlns:a16="http://schemas.microsoft.com/office/drawing/2014/main" id="{786A14E9-C902-82D9-1624-B8D925088652}"/>
              </a:ext>
            </a:extLst>
          </p:cNvPr>
          <p:cNvSpPr txBox="1"/>
          <p:nvPr/>
        </p:nvSpPr>
        <p:spPr>
          <a:xfrm>
            <a:off x="8450768" y="3088755"/>
            <a:ext cx="475294"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a:t>
            </a:r>
          </a:p>
        </p:txBody>
      </p:sp>
      <p:sp>
        <p:nvSpPr>
          <p:cNvPr id="290" name="テキスト ボックス 289">
            <a:extLst>
              <a:ext uri="{FF2B5EF4-FFF2-40B4-BE49-F238E27FC236}">
                <a16:creationId xmlns:a16="http://schemas.microsoft.com/office/drawing/2014/main" id="{0699D094-9EAA-14C6-C1A9-F0265784415E}"/>
              </a:ext>
            </a:extLst>
          </p:cNvPr>
          <p:cNvSpPr txBox="1"/>
          <p:nvPr/>
        </p:nvSpPr>
        <p:spPr>
          <a:xfrm>
            <a:off x="7618977" y="4363039"/>
            <a:ext cx="307809" cy="169277"/>
          </a:xfrm>
          <a:prstGeom prst="rect">
            <a:avLst/>
          </a:prstGeom>
          <a:noFill/>
          <a:ln>
            <a:noFill/>
          </a:ln>
        </p:spPr>
        <p:txBody>
          <a:bodyPr wrap="square">
            <a:spAutoFit/>
          </a:bodyPr>
          <a:lstStyle/>
          <a:p>
            <a:pPr marL="0" marR="0" lvl="0" indent="0" algn="ctr" defTabSz="352476" rtl="0" eaLnBrk="1" fontAlgn="auto" latinLnBrk="0" hangingPunct="1">
              <a:lnSpc>
                <a:spcPct val="100000"/>
              </a:lnSpc>
              <a:spcBef>
                <a:spcPts val="0"/>
              </a:spcBef>
              <a:spcAft>
                <a:spcPts val="0"/>
              </a:spcAft>
              <a:buClrTx/>
              <a:buSzTx/>
              <a:buFontTx/>
              <a:buNone/>
              <a:tabLst/>
              <a:defRPr/>
            </a:pPr>
            <a:r>
              <a:rPr kumimoji="0" lang="ja-JP" altLang="en-US" sz="5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よ</a:t>
            </a:r>
          </a:p>
        </p:txBody>
      </p:sp>
      <p:sp>
        <p:nvSpPr>
          <p:cNvPr id="291" name="テキスト ボックス 290">
            <a:extLst>
              <a:ext uri="{FF2B5EF4-FFF2-40B4-BE49-F238E27FC236}">
                <a16:creationId xmlns:a16="http://schemas.microsoft.com/office/drawing/2014/main" id="{AEF6F212-1E25-8BF1-EF04-E31B0AA5C34C}"/>
              </a:ext>
            </a:extLst>
          </p:cNvPr>
          <p:cNvSpPr txBox="1"/>
          <p:nvPr/>
        </p:nvSpPr>
        <p:spPr>
          <a:xfrm>
            <a:off x="387970" y="809713"/>
            <a:ext cx="349455" cy="116314"/>
          </a:xfrm>
          <a:prstGeom prst="rect">
            <a:avLst/>
          </a:prstGeom>
          <a:noFill/>
        </p:spPr>
        <p:txBody>
          <a:bodyPr vert="horz" wrap="none" lIns="0" tIns="0" rIns="0" bIns="0" rtlCol="0" anchor="ctr" anchorCtr="1">
            <a:spAutoFit/>
          </a:bodyPr>
          <a:lstStyle/>
          <a:p>
            <a:pPr marL="0" marR="0" lvl="0" indent="0" algn="l" defTabSz="986822" rtl="0" eaLnBrk="1" fontAlgn="auto" latinLnBrk="0" hangingPunct="1">
              <a:lnSpc>
                <a:spcPct val="100000"/>
              </a:lnSpc>
              <a:spcBef>
                <a:spcPts val="0"/>
              </a:spcBef>
              <a:spcAft>
                <a:spcPts val="0"/>
              </a:spcAft>
              <a:buClrTx/>
              <a:buSzTx/>
              <a:buFontTx/>
              <a:buNone/>
              <a:tabLst/>
              <a:defRPr/>
            </a:pPr>
            <a:r>
              <a:rPr kumimoji="1" lang="ja-JP" altLang="en-US" sz="756"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か せ ん</a:t>
            </a:r>
            <a:endParaRPr kumimoji="1" lang="en-US" altLang="ja-JP" sz="756"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307824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vert="eaVert" wrap="square" rtlCol="0">
        <a:spAutoFit/>
        <a:scene3d>
          <a:camera prst="obliqueTopLeft"/>
          <a:lightRig rig="threePt" dir="t"/>
        </a:scene3d>
        <a:sp3d extrusionH="177800"/>
      </a:bodyPr>
      <a:lstStyle>
        <a:defPPr>
          <a:defRPr sz="1200" b="1" spc="70" dirty="0" smtClean="0">
            <a:ln w="12700">
              <a:solidFill>
                <a:prstClr val="black"/>
              </a:solidFill>
            </a:ln>
            <a:solidFill>
              <a:prstClr val="white"/>
            </a:solidFill>
            <a:latin typeface="HG創英角ｺﾞｼｯｸUB" panose="020B0909000000000000" pitchFamily="49" charset="-128"/>
            <a:ea typeface="HG創英角ｺﾞｼｯｸUB" panose="020B0909000000000000" pitchFamily="49"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326</TotalTime>
  <Words>912</Words>
  <PresentationFormat>ユーザー設定</PresentationFormat>
  <Paragraphs>236</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BIZ UDPゴシック</vt:lpstr>
      <vt:lpstr>HGP創英角ｺﾞｼｯｸUB</vt:lpstr>
      <vt:lpstr>HG丸ｺﾞｼｯｸM-PRO</vt:lpstr>
      <vt:lpstr>HG創英角ｺﾞｼｯｸUB</vt:lpstr>
      <vt:lpstr>メイリオ</vt:lpstr>
      <vt:lpstr>游ゴシック</vt:lpstr>
      <vt:lpstr>Arial</vt:lpstr>
      <vt:lpstr>Calibri</vt:lpstr>
      <vt:lpstr>Verdana Pro Cond Black</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Printed>2025-09-09T05:17:46Z</cp:lastPrinted>
  <dcterms:created xsi:type="dcterms:W3CDTF">2025-08-05T05:21:50Z</dcterms:created>
  <dcterms:modified xsi:type="dcterms:W3CDTF">2025-12-26T05:42:42Z</dcterms:modified>
</cp:coreProperties>
</file>