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860" r:id="rId1"/>
    <p:sldMasterId id="2147483873" r:id="rId2"/>
    <p:sldMasterId id="2147483914" r:id="rId3"/>
    <p:sldMasterId id="2147483922" r:id="rId4"/>
  </p:sldMasterIdLst>
  <p:notesMasterIdLst>
    <p:notesMasterId r:id="rId14"/>
  </p:notesMasterIdLst>
  <p:sldIdLst>
    <p:sldId id="1316" r:id="rId5"/>
    <p:sldId id="2147480845" r:id="rId6"/>
    <p:sldId id="470" r:id="rId7"/>
    <p:sldId id="2147480880" r:id="rId8"/>
    <p:sldId id="1307" r:id="rId9"/>
    <p:sldId id="1347" r:id="rId10"/>
    <p:sldId id="1309" r:id="rId11"/>
    <p:sldId id="2147480868" r:id="rId12"/>
    <p:sldId id="2147480881" r:id="rId13"/>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000C"/>
    <a:srgbClr val="E3E9EE"/>
    <a:srgbClr val="000000"/>
    <a:srgbClr val="F2E700"/>
    <a:srgbClr val="FF2800"/>
    <a:srgbClr val="AA00AA"/>
    <a:srgbClr val="D5FFFF"/>
    <a:srgbClr val="E5FFE5"/>
    <a:srgbClr val="CCFFCC"/>
    <a:srgbClr val="5694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BE38A0-5FC8-4411-88C5-12278B28F1C3}" v="6" dt="2025-12-25T05:35:33.31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85" autoAdjust="0"/>
    <p:restoredTop sz="75152" autoAdjust="0"/>
  </p:normalViewPr>
  <p:slideViewPr>
    <p:cSldViewPr snapToGrid="0">
      <p:cViewPr varScale="1">
        <p:scale>
          <a:sx n="78" d="100"/>
          <a:sy n="78" d="100"/>
        </p:scale>
        <p:origin x="1038" y="96"/>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customXml" Target="../customXml/item2.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notesMaster" Target="notesMasters/notesMaster1.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19413" cy="495300"/>
          </a:xfrm>
          <a:prstGeom prst="rect">
            <a:avLst/>
          </a:prstGeom>
        </p:spPr>
        <p:txBody>
          <a:bodyPr vert="horz" lIns="91381" tIns="45691" rIns="91381" bIns="4569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381" tIns="45691" rIns="91381" bIns="45691" rtlCol="0"/>
          <a:lstStyle>
            <a:lvl1pPr algn="r">
              <a:defRPr sz="1200"/>
            </a:lvl1pPr>
          </a:lstStyle>
          <a:p>
            <a:fld id="{198A8D44-12CF-4FAD-A6F4-0D3108F1A574}" type="datetimeFigureOut">
              <a:rPr kumimoji="1" lang="ja-JP" altLang="en-US" smtClean="0"/>
              <a:t>2025/12/25</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381" tIns="45691" rIns="91381" bIns="45691" rtlCol="0" anchor="ctr"/>
          <a:lstStyle/>
          <a:p>
            <a:endParaRPr lang="ja-JP" altLang="en-US"/>
          </a:p>
        </p:txBody>
      </p:sp>
      <p:sp>
        <p:nvSpPr>
          <p:cNvPr id="5" name="ノート プレースホルダー 4"/>
          <p:cNvSpPr>
            <a:spLocks noGrp="1"/>
          </p:cNvSpPr>
          <p:nvPr>
            <p:ph type="body" sz="quarter" idx="3"/>
          </p:nvPr>
        </p:nvSpPr>
        <p:spPr>
          <a:xfrm>
            <a:off x="673104" y="4748213"/>
            <a:ext cx="5389563" cy="3884612"/>
          </a:xfrm>
          <a:prstGeom prst="rect">
            <a:avLst/>
          </a:prstGeom>
        </p:spPr>
        <p:txBody>
          <a:bodyPr vert="horz" lIns="91381" tIns="45691" rIns="91381" bIns="4569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371014"/>
            <a:ext cx="2919413" cy="495300"/>
          </a:xfrm>
          <a:prstGeom prst="rect">
            <a:avLst/>
          </a:prstGeom>
        </p:spPr>
        <p:txBody>
          <a:bodyPr vert="horz" lIns="91381" tIns="45691" rIns="91381" bIns="4569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381" tIns="45691" rIns="91381" bIns="45691" rtlCol="0" anchor="b"/>
          <a:lstStyle>
            <a:lvl1pPr algn="r">
              <a:defRPr sz="1200"/>
            </a:lvl1pPr>
          </a:lstStyle>
          <a:p>
            <a:fld id="{783A32CA-5975-46A1-8437-2B09311F045D}" type="slidenum">
              <a:rPr kumimoji="1" lang="ja-JP" altLang="en-US" smtClean="0"/>
              <a:t>‹#›</a:t>
            </a:fld>
            <a:endParaRPr kumimoji="1" lang="ja-JP" altLang="en-US"/>
          </a:p>
        </p:txBody>
      </p:sp>
    </p:spTree>
    <p:extLst>
      <p:ext uri="{BB962C8B-B14F-4D97-AF65-F5344CB8AC3E}">
        <p14:creationId xmlns:p14="http://schemas.microsoft.com/office/powerpoint/2010/main" val="22667534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5"/>
          </p:nvPr>
        </p:nvSpPr>
        <p:spPr/>
        <p:txBody>
          <a:bodyPr/>
          <a:lstStyle/>
          <a:p>
            <a:fld id="{783A32CA-5975-46A1-8437-2B09311F045D}" type="slidenum">
              <a:rPr kumimoji="1" lang="ja-JP" altLang="en-US" smtClean="0"/>
              <a:t>2</a:t>
            </a:fld>
            <a:endParaRPr kumimoji="1" lang="ja-JP" altLang="en-US"/>
          </a:p>
        </p:txBody>
      </p:sp>
    </p:spTree>
    <p:extLst>
      <p:ext uri="{BB962C8B-B14F-4D97-AF65-F5344CB8AC3E}">
        <p14:creationId xmlns:p14="http://schemas.microsoft.com/office/powerpoint/2010/main" val="360119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816B8-5A18-7D09-8BC3-A3E93B82B6F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A5222F3-0405-6561-4954-AFE3FB478C3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1829DD2-F0B3-B7E1-DD1B-7A3BE089DC7B}"/>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E4CB84B-53A8-03A5-0FD8-76158FF7EF3B}"/>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3A32CA-5975-46A1-8437-2B09311F045D}"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6363165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6E077-28DC-236B-8275-C3DF5ADD713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D8B5925-3646-0389-192F-387F3934DEF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673798B-4E1F-20B8-DD9B-12424B51BB04}"/>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8E2203B-1091-E16E-EE98-4E455939F164}"/>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3A32CA-5975-46A1-8437-2B09311F045D}"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383935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71E6A-6313-4F48-9184-6CF8AA5080A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41C43F7-2233-C9EA-9F85-77FEA5C6DA9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C73D480-4168-0D17-DB69-B440A966A33C}"/>
              </a:ext>
            </a:extLst>
          </p:cNvPr>
          <p:cNvSpPr>
            <a:spLocks noGrp="1"/>
          </p:cNvSpPr>
          <p:nvPr>
            <p:ph type="body" idx="1"/>
          </p:nvPr>
        </p:nvSpPr>
        <p:spPr/>
        <p:txBody>
          <a:bodyPr/>
          <a:lstStyle/>
          <a:p>
            <a:endParaRPr lang="ja-JP" dirty="0">
              <a:ea typeface="ＭＳ Ｐゴシック"/>
            </a:endParaRPr>
          </a:p>
        </p:txBody>
      </p:sp>
      <p:sp>
        <p:nvSpPr>
          <p:cNvPr id="4" name="スライド番号プレースホルダー 3">
            <a:extLst>
              <a:ext uri="{FF2B5EF4-FFF2-40B4-BE49-F238E27FC236}">
                <a16:creationId xmlns:a16="http://schemas.microsoft.com/office/drawing/2014/main" id="{21E3B03E-A5E3-7BF7-FBF8-6AF2D95C689E}"/>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3A32CA-5975-46A1-8437-2B09311F045D}"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1268891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A4D17-542C-201C-4D52-6A4069B19D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75ACFD-9B58-8F7D-50CB-BD040E5211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0F6BD9-3788-EDD0-CCC9-AA5EF36A5434}"/>
              </a:ext>
            </a:extLst>
          </p:cNvPr>
          <p:cNvSpPr>
            <a:spLocks noGrp="1"/>
          </p:cNvSpPr>
          <p:nvPr>
            <p:ph type="body" idx="1"/>
          </p:nvPr>
        </p:nvSpPr>
        <p:spPr/>
        <p:txBody>
          <a:bodyPr/>
          <a:lstStyle/>
          <a:p>
            <a:endParaRPr lang="ja-JP" altLang="en-US">
              <a:ea typeface="ＭＳ Ｐゴシック"/>
              <a:cs typeface="Calibri"/>
            </a:endParaRPr>
          </a:p>
        </p:txBody>
      </p:sp>
      <p:sp>
        <p:nvSpPr>
          <p:cNvPr id="4" name="Slide Number Placeholder 3">
            <a:extLst>
              <a:ext uri="{FF2B5EF4-FFF2-40B4-BE49-F238E27FC236}">
                <a16:creationId xmlns:a16="http://schemas.microsoft.com/office/drawing/2014/main" id="{82092028-66F2-549C-073F-AE005D00FBE9}"/>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3A32CA-5975-46A1-8437-2B09311F045D}"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632751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20" descr="ppjtitle"/>
          <p:cNvPicPr>
            <a:picLocks noChangeAspect="1" noChangeArrowheads="1"/>
          </p:cNvPicPr>
          <p:nvPr userDrawn="1"/>
        </p:nvPicPr>
        <p:blipFill>
          <a:blip r:embed="rId2" cstate="print"/>
          <a:srcRect/>
          <a:stretch>
            <a:fillRect/>
          </a:stretch>
        </p:blipFill>
        <p:spPr bwMode="auto">
          <a:xfrm>
            <a:off x="1" y="6076950"/>
            <a:ext cx="9158654" cy="781050"/>
          </a:xfrm>
          <a:prstGeom prst="rect">
            <a:avLst/>
          </a:prstGeom>
          <a:noFill/>
          <a:ln w="9525">
            <a:noFill/>
            <a:miter lim="800000"/>
            <a:headEnd/>
            <a:tailEnd/>
          </a:ln>
        </p:spPr>
      </p:pic>
      <p:sp>
        <p:nvSpPr>
          <p:cNvPr id="5" name="Rectangle 14"/>
          <p:cNvSpPr>
            <a:spLocks noChangeArrowheads="1"/>
          </p:cNvSpPr>
          <p:nvPr userDrawn="1"/>
        </p:nvSpPr>
        <p:spPr bwMode="auto">
          <a:xfrm>
            <a:off x="1692520" y="3284541"/>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sp>
        <p:nvSpPr>
          <p:cNvPr id="31747" name="Rectangle 3"/>
          <p:cNvSpPr>
            <a:spLocks noGrp="1" noChangeArrowheads="1"/>
          </p:cNvSpPr>
          <p:nvPr>
            <p:ph type="ctrTitle"/>
          </p:nvPr>
        </p:nvSpPr>
        <p:spPr>
          <a:xfrm>
            <a:off x="1647092" y="2133603"/>
            <a:ext cx="7496908" cy="1470025"/>
          </a:xfrm>
        </p:spPr>
        <p:txBody>
          <a:bodyPr/>
          <a:lstStyle>
            <a:lvl1pPr>
              <a:defRPr sz="3692"/>
            </a:lvl1pPr>
          </a:lstStyle>
          <a:p>
            <a:r>
              <a:rPr lang="ja-JP" altLang="en-US"/>
              <a:t>マスタ タイトルの書式設定</a:t>
            </a:r>
          </a:p>
        </p:txBody>
      </p:sp>
      <p:sp>
        <p:nvSpPr>
          <p:cNvPr id="31748"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6" name="Rectangle 5"/>
          <p:cNvSpPr>
            <a:spLocks noGrp="1" noChangeArrowheads="1"/>
          </p:cNvSpPr>
          <p:nvPr>
            <p:ph type="dt" sz="half" idx="10"/>
          </p:nvPr>
        </p:nvSpPr>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8"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B1BC983B-4A3C-4011-B48F-4B1A95B6BB2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94565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F5D7051E-5270-4375-A243-9E4BFF7661A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81587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1" y="1"/>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BFC0FED5-3084-467F-AEC8-2182149A5A4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87909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1"/>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A1127FF6-0507-47A6-B209-AE7E6A074F3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942236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5" y="3284538"/>
            <a:ext cx="7451725" cy="73025"/>
          </a:xfrm>
          <a:prstGeom prst="rect">
            <a:avLst/>
          </a:prstGeom>
          <a:solidFill>
            <a:srgbClr val="0066CC"/>
          </a:solidFill>
          <a:ln w="9525">
            <a:noFill/>
            <a:miter lim="800000"/>
            <a:headEnd/>
            <a:tailEnd/>
          </a:ln>
          <a:effectLst/>
        </p:spPr>
        <p:txBody>
          <a:bodyPr wrap="none" anchor="ctr"/>
          <a:lstStyle/>
          <a:p>
            <a:pPr>
              <a:defRPr/>
            </a:pPr>
            <a:endParaRPr lang="ja-JP" altLang="en-US">
              <a:latin typeface="Arial" charset="0"/>
            </a:endParaRPr>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051550"/>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0" y="6524625"/>
            <a:ext cx="3636963" cy="274638"/>
          </a:xfrm>
          <a:prstGeom prst="rect">
            <a:avLst/>
          </a:prstGeom>
          <a:noFill/>
          <a:ln w="9525">
            <a:noFill/>
            <a:miter lim="800000"/>
            <a:headEnd/>
            <a:tailEnd/>
          </a:ln>
          <a:effectLst/>
        </p:spPr>
        <p:txBody>
          <a:bodyPr wrap="none">
            <a:spAutoFit/>
          </a:bodyPr>
          <a:lstStyle/>
          <a:p>
            <a:pPr>
              <a:defRPr/>
            </a:pPr>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 サブタイトルの書式設定</a:t>
            </a:r>
          </a:p>
        </p:txBody>
      </p:sp>
      <p:sp>
        <p:nvSpPr>
          <p:cNvPr id="9" name="Rectangle 4"/>
          <p:cNvSpPr>
            <a:spLocks noGrp="1" noChangeArrowheads="1"/>
          </p:cNvSpPr>
          <p:nvPr>
            <p:ph type="dt" sz="half" idx="10"/>
          </p:nvPr>
        </p:nvSpPr>
        <p:spPr/>
        <p:txBody>
          <a:bodyPr/>
          <a:lstStyle>
            <a:lvl1pPr>
              <a:defRPr smtClean="0"/>
            </a:lvl1pPr>
          </a:lstStyle>
          <a:p>
            <a:pPr>
              <a:defRPr/>
            </a:pPr>
            <a:endParaRPr lang="en-US" altLang="ja-JP"/>
          </a:p>
        </p:txBody>
      </p:sp>
      <p:sp>
        <p:nvSpPr>
          <p:cNvPr id="10" name="Rectangle 5"/>
          <p:cNvSpPr>
            <a:spLocks noGrp="1" noChangeArrowheads="1"/>
          </p:cNvSpPr>
          <p:nvPr>
            <p:ph type="ftr" sz="quarter" idx="11"/>
          </p:nvPr>
        </p:nvSpPr>
        <p:spPr/>
        <p:txBody>
          <a:bodyPr/>
          <a:lstStyle>
            <a:lvl1pPr>
              <a:defRPr smtClean="0"/>
            </a:lvl1pPr>
          </a:lstStyle>
          <a:p>
            <a:pPr>
              <a:defRPr/>
            </a:pPr>
            <a:endParaRPr lang="en-US" altLang="ja-JP"/>
          </a:p>
        </p:txBody>
      </p:sp>
      <p:sp>
        <p:nvSpPr>
          <p:cNvPr id="11" name="Rectangle 6"/>
          <p:cNvSpPr>
            <a:spLocks noGrp="1" noChangeArrowheads="1"/>
          </p:cNvSpPr>
          <p:nvPr>
            <p:ph type="sldNum" sz="quarter" idx="12"/>
          </p:nvPr>
        </p:nvSpPr>
        <p:spPr>
          <a:xfrm>
            <a:off x="6553200" y="6245225"/>
            <a:ext cx="2133600" cy="476250"/>
          </a:xfrm>
        </p:spPr>
        <p:txBody>
          <a:bodyPr/>
          <a:lstStyle>
            <a:lvl1pPr>
              <a:defRPr/>
            </a:lvl1pPr>
          </a:lstStyle>
          <a:p>
            <a:fld id="{64EF6362-25D0-430E-9129-6111D8DA0EC2}" type="slidenum">
              <a:rPr lang="en-US" altLang="ja-JP"/>
              <a:pPr/>
              <a:t>‹#›</a:t>
            </a:fld>
            <a:endParaRPr lang="en-US" altLang="ja-JP"/>
          </a:p>
        </p:txBody>
      </p:sp>
      <p:sp>
        <p:nvSpPr>
          <p:cNvPr id="12"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423043590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1BA257A-EE00-4147-AFCD-C8822F9A61E0}" type="slidenum">
              <a:rPr lang="en-US" altLang="ja-JP"/>
              <a:pPr/>
              <a:t>‹#›</a:t>
            </a:fld>
            <a:endParaRPr lang="en-US" altLang="ja-JP"/>
          </a:p>
        </p:txBody>
      </p:sp>
    </p:spTree>
    <p:extLst>
      <p:ext uri="{BB962C8B-B14F-4D97-AF65-F5344CB8AC3E}">
        <p14:creationId xmlns:p14="http://schemas.microsoft.com/office/powerpoint/2010/main" val="8405166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00AEC7C-9BE1-485D-B828-6E33D74698D1}" type="slidenum">
              <a:rPr lang="en-US" altLang="ja-JP"/>
              <a:pPr/>
              <a:t>‹#›</a:t>
            </a:fld>
            <a:endParaRPr lang="en-US" altLang="ja-JP"/>
          </a:p>
        </p:txBody>
      </p:sp>
    </p:spTree>
    <p:extLst>
      <p:ext uri="{BB962C8B-B14F-4D97-AF65-F5344CB8AC3E}">
        <p14:creationId xmlns:p14="http://schemas.microsoft.com/office/powerpoint/2010/main" val="8057393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7BE02F07-BB75-40F3-B2AC-C42FD62824CB}" type="slidenum">
              <a:rPr lang="en-US" altLang="ja-JP"/>
              <a:pPr/>
              <a:t>‹#›</a:t>
            </a:fld>
            <a:endParaRPr lang="en-US" altLang="ja-JP"/>
          </a:p>
        </p:txBody>
      </p:sp>
    </p:spTree>
    <p:extLst>
      <p:ext uri="{BB962C8B-B14F-4D97-AF65-F5344CB8AC3E}">
        <p14:creationId xmlns:p14="http://schemas.microsoft.com/office/powerpoint/2010/main" val="27364671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1687D81F-895B-4273-ACB2-FE8DA0CD6923}" type="slidenum">
              <a:rPr lang="en-US" altLang="ja-JP"/>
              <a:pPr/>
              <a:t>‹#›</a:t>
            </a:fld>
            <a:endParaRPr lang="en-US" altLang="ja-JP"/>
          </a:p>
        </p:txBody>
      </p:sp>
    </p:spTree>
    <p:extLst>
      <p:ext uri="{BB962C8B-B14F-4D97-AF65-F5344CB8AC3E}">
        <p14:creationId xmlns:p14="http://schemas.microsoft.com/office/powerpoint/2010/main" val="10023034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atin typeface="Meiryo UI" panose="020B0604030504040204" pitchFamily="50" charset="-128"/>
                <a:ea typeface="Meiryo UI" panose="020B0604030504040204" pitchFamily="50" charset="-128"/>
              </a:defRPr>
            </a:lvl1p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fld id="{0130A7E8-D579-4ABB-AE2B-AB801F1D8847}" type="slidenum">
              <a:rPr lang="en-US" altLang="ja-JP" smtClean="0"/>
              <a:pPr/>
              <a:t>‹#›</a:t>
            </a:fld>
            <a:endParaRPr lang="en-US" altLang="ja-JP"/>
          </a:p>
        </p:txBody>
      </p:sp>
      <p:sp>
        <p:nvSpPr>
          <p:cNvPr id="6"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30187184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fld id="{83272FE9-E144-4585-A86B-B6E7D7C45EF8}" type="slidenum">
              <a:rPr lang="en-US" altLang="ja-JP" smtClean="0"/>
              <a:pPr/>
              <a:t>‹#›</a:t>
            </a:fld>
            <a:endParaRPr lang="en-US" altLang="ja-JP"/>
          </a:p>
        </p:txBody>
      </p:sp>
      <p:sp>
        <p:nvSpPr>
          <p:cNvPr id="5"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2023949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91D24F9B-1059-4270-837C-682AF1019EF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597759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1D03AB66-6148-4F37-9D43-CFAB95CF351A}" type="slidenum">
              <a:rPr lang="en-US" altLang="ja-JP"/>
              <a:pPr/>
              <a:t>‹#›</a:t>
            </a:fld>
            <a:endParaRPr lang="en-US" altLang="ja-JP"/>
          </a:p>
        </p:txBody>
      </p:sp>
    </p:spTree>
    <p:extLst>
      <p:ext uri="{BB962C8B-B14F-4D97-AF65-F5344CB8AC3E}">
        <p14:creationId xmlns:p14="http://schemas.microsoft.com/office/powerpoint/2010/main" val="3791124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16F40DD1-DC7E-449D-BFAD-61657FD938A3}" type="slidenum">
              <a:rPr lang="en-US" altLang="ja-JP"/>
              <a:pPr/>
              <a:t>‹#›</a:t>
            </a:fld>
            <a:endParaRPr lang="en-US" altLang="ja-JP"/>
          </a:p>
        </p:txBody>
      </p:sp>
    </p:spTree>
    <p:extLst>
      <p:ext uri="{BB962C8B-B14F-4D97-AF65-F5344CB8AC3E}">
        <p14:creationId xmlns:p14="http://schemas.microsoft.com/office/powerpoint/2010/main" val="34664516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D749AA80-849D-44C8-92E6-3C415D1C8526}" type="slidenum">
              <a:rPr lang="en-US" altLang="ja-JP"/>
              <a:pPr/>
              <a:t>‹#›</a:t>
            </a:fld>
            <a:endParaRPr lang="en-US" altLang="ja-JP"/>
          </a:p>
        </p:txBody>
      </p:sp>
    </p:spTree>
    <p:extLst>
      <p:ext uri="{BB962C8B-B14F-4D97-AF65-F5344CB8AC3E}">
        <p14:creationId xmlns:p14="http://schemas.microsoft.com/office/powerpoint/2010/main" val="36093438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CB306162-556B-459B-982E-ED75905D9E2F}" type="slidenum">
              <a:rPr lang="en-US" altLang="ja-JP"/>
              <a:pPr/>
              <a:t>‹#›</a:t>
            </a:fld>
            <a:endParaRPr lang="en-US" altLang="ja-JP"/>
          </a:p>
        </p:txBody>
      </p:sp>
    </p:spTree>
    <p:extLst>
      <p:ext uri="{BB962C8B-B14F-4D97-AF65-F5344CB8AC3E}">
        <p14:creationId xmlns:p14="http://schemas.microsoft.com/office/powerpoint/2010/main" val="15025574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41385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072" name="スライド番号プレースホルダ 5"/>
          <p:cNvSpPr>
            <a:spLocks noGrp="1"/>
          </p:cNvSpPr>
          <p:nvPr>
            <p:ph type="sldNum" sz="quarter" idx="10"/>
          </p:nvPr>
        </p:nvSpPr>
        <p:spPr>
          <a:xfrm>
            <a:off x="8730691" y="6492910"/>
            <a:ext cx="410924" cy="365091"/>
          </a:xfrm>
        </p:spPr>
        <p:txBody>
          <a:bodyPr/>
          <a:lstStyle>
            <a:lvl1pPr algn="ctr">
              <a:defRPr kumimoji="1" lang="en-US" altLang="ja-JP" sz="1754" b="1" kern="1200">
                <a:solidFill>
                  <a:schemeClr val="tx1"/>
                </a:solidFill>
                <a:latin typeface="+mn-lt"/>
                <a:ea typeface="ＭＳ Ｐゴシック" pitchFamily="50" charset="-128"/>
                <a:cs typeface="+mn-cs"/>
              </a:defRPr>
            </a:lvl1pPr>
          </a:lstStyle>
          <a:p>
            <a:pPr>
              <a:defRPr/>
            </a:pPr>
            <a:fld id="{28D870BF-B121-4727-90C4-B930330A372C}" type="slidenum">
              <a:rPr smtClean="0">
                <a:solidFill>
                  <a:srgbClr val="000000"/>
                </a:solidFill>
              </a:rPr>
              <a:pPr>
                <a:defRPr/>
              </a:pPr>
              <a:t>‹#›</a:t>
            </a:fld>
            <a:endParaRPr lang="ja-JP" altLang="en-US">
              <a:solidFill>
                <a:srgbClr val="000000"/>
              </a:solidFill>
            </a:endParaRPr>
          </a:p>
        </p:txBody>
      </p:sp>
      <p:grpSp>
        <p:nvGrpSpPr>
          <p:cNvPr id="1073" name="Group 18"/>
          <p:cNvGrpSpPr/>
          <p:nvPr userDrawn="1"/>
        </p:nvGrpSpPr>
        <p:grpSpPr>
          <a:xfrm>
            <a:off x="0" y="-29029"/>
            <a:ext cx="9144000" cy="748453"/>
            <a:chOff x="0" y="0"/>
            <a:chExt cx="5760" cy="344"/>
          </a:xfrm>
        </p:grpSpPr>
        <p:pic>
          <p:nvPicPr>
            <p:cNvPr id="1074" name="Picture 9" descr="mlit_top"/>
            <p:cNvPicPr>
              <a:picLocks noChangeAspect="1" noChangeArrowheads="1"/>
            </p:cNvPicPr>
            <p:nvPr userDrawn="1"/>
          </p:nvPicPr>
          <p:blipFill>
            <a:blip r:embed="rId2"/>
            <a:srcRect t="26801" b="65286"/>
            <a:stretch>
              <a:fillRect/>
            </a:stretch>
          </p:blipFill>
          <p:spPr>
            <a:xfrm>
              <a:off x="0" y="300"/>
              <a:ext cx="5760" cy="44"/>
            </a:xfrm>
            <a:prstGeom prst="rect">
              <a:avLst/>
            </a:prstGeom>
            <a:noFill/>
            <a:ln>
              <a:noFill/>
            </a:ln>
          </p:spPr>
        </p:pic>
        <p:grpSp>
          <p:nvGrpSpPr>
            <p:cNvPr id="1075" name="Group 17"/>
            <p:cNvGrpSpPr/>
            <p:nvPr userDrawn="1"/>
          </p:nvGrpSpPr>
          <p:grpSpPr>
            <a:xfrm>
              <a:off x="0" y="0"/>
              <a:ext cx="5760" cy="318"/>
              <a:chOff x="0" y="0"/>
              <a:chExt cx="5760" cy="318"/>
            </a:xfrm>
          </p:grpSpPr>
          <p:pic>
            <p:nvPicPr>
              <p:cNvPr id="1076" name="Picture 11" descr="mlit_top"/>
              <p:cNvPicPr>
                <a:picLocks noChangeAspect="1" noChangeArrowheads="1"/>
              </p:cNvPicPr>
              <p:nvPr userDrawn="1"/>
            </p:nvPicPr>
            <p:blipFill>
              <a:blip r:embed="rId3"/>
              <a:srcRect r="66945" b="42805"/>
              <a:stretch>
                <a:fillRect/>
              </a:stretch>
            </p:blipFill>
            <p:spPr>
              <a:xfrm>
                <a:off x="3856" y="0"/>
                <a:ext cx="1904" cy="318"/>
              </a:xfrm>
              <a:prstGeom prst="rect">
                <a:avLst/>
              </a:prstGeom>
              <a:noFill/>
              <a:ln>
                <a:noFill/>
              </a:ln>
            </p:spPr>
          </p:pic>
          <p:pic>
            <p:nvPicPr>
              <p:cNvPr id="1077" name="Picture 16" descr="mlit_top"/>
              <p:cNvPicPr>
                <a:picLocks noChangeAspect="1" noChangeArrowheads="1"/>
              </p:cNvPicPr>
              <p:nvPr userDrawn="1"/>
            </p:nvPicPr>
            <p:blipFill>
              <a:blip r:embed="rId4"/>
              <a:srcRect l="50000" b="42805"/>
              <a:stretch>
                <a:fillRect/>
              </a:stretch>
            </p:blipFill>
            <p:spPr>
              <a:xfrm>
                <a:off x="1043" y="0"/>
                <a:ext cx="2880" cy="318"/>
              </a:xfrm>
              <a:prstGeom prst="rect">
                <a:avLst/>
              </a:prstGeom>
              <a:noFill/>
              <a:ln>
                <a:noFill/>
              </a:ln>
            </p:spPr>
          </p:pic>
          <p:pic>
            <p:nvPicPr>
              <p:cNvPr id="1078" name="Picture 10" descr="mlit_top"/>
              <p:cNvPicPr>
                <a:picLocks noChangeAspect="1" noChangeArrowheads="1"/>
              </p:cNvPicPr>
              <p:nvPr userDrawn="1"/>
            </p:nvPicPr>
            <p:blipFill>
              <a:blip r:embed="rId4"/>
              <a:srcRect l="68906" b="42805"/>
              <a:stretch>
                <a:fillRect/>
              </a:stretch>
            </p:blipFill>
            <p:spPr>
              <a:xfrm>
                <a:off x="0" y="0"/>
                <a:ext cx="1791" cy="318"/>
              </a:xfrm>
              <a:prstGeom prst="rect">
                <a:avLst/>
              </a:prstGeom>
              <a:noFill/>
              <a:ln>
                <a:noFill/>
              </a:ln>
            </p:spPr>
          </p:pic>
        </p:grpSp>
      </p:grpSp>
      <p:sp>
        <p:nvSpPr>
          <p:cNvPr id="1079" name="Rectangle 2"/>
          <p:cNvSpPr>
            <a:spLocks noGrp="1" noChangeArrowheads="1"/>
          </p:cNvSpPr>
          <p:nvPr>
            <p:ph type="title"/>
          </p:nvPr>
        </p:nvSpPr>
        <p:spPr>
          <a:xfrm>
            <a:off x="0" y="0"/>
            <a:ext cx="7740352" cy="47625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42233330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2" name="スライド番号プレースホルダー 5"/>
          <p:cNvSpPr>
            <a:spLocks noGrp="1"/>
          </p:cNvSpPr>
          <p:nvPr>
            <p:ph type="sldNum" sz="quarter" idx="4"/>
          </p:nvPr>
        </p:nvSpPr>
        <p:spPr>
          <a:xfrm>
            <a:off x="7010400" y="4895"/>
            <a:ext cx="2133600" cy="288056"/>
          </a:xfrm>
          <a:prstGeom prst="rect">
            <a:avLst/>
          </a:prstGeom>
        </p:spPr>
        <p:txBody>
          <a:bodyPr/>
          <a:lstStyle>
            <a:lvl1pPr>
              <a:defRPr sz="871"/>
            </a:lvl1pPr>
          </a:lstStyle>
          <a:p>
            <a:pPr algn="r">
              <a:defRPr/>
            </a:pPr>
            <a:fld id="{651FC12D-27C1-4F31-90C9-A93D49E44687}" type="slidenum">
              <a:rPr lang="en-US" altLang="ja-JP" smtClean="0"/>
              <a:pPr algn="r">
                <a:defRPr/>
              </a:pPr>
              <a:t>‹#›</a:t>
            </a:fld>
            <a:endParaRPr lang="en-US" altLang="ja-JP"/>
          </a:p>
        </p:txBody>
      </p:sp>
    </p:spTree>
    <p:extLst>
      <p:ext uri="{BB962C8B-B14F-4D97-AF65-F5344CB8AC3E}">
        <p14:creationId xmlns:p14="http://schemas.microsoft.com/office/powerpoint/2010/main" val="4137371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9200" y="2178000"/>
            <a:ext cx="8992800" cy="1899072"/>
          </a:xfrm>
        </p:spPr>
        <p:txBody>
          <a:bodyPr anchor="t">
            <a:normAutofit/>
          </a:bodyPr>
          <a:lstStyle>
            <a:lvl1pPr>
              <a:lnSpc>
                <a:spcPct val="120000"/>
              </a:lnSpc>
              <a:spcAft>
                <a:spcPts val="600"/>
              </a:spcAft>
              <a:defRPr sz="3200" b="1">
                <a:solidFill>
                  <a:srgbClr val="1F4769"/>
                </a:solidFill>
                <a:latin typeface="Meiryo UI" panose="020B0604030504040204" pitchFamily="50" charset="-128"/>
                <a:ea typeface="Meiryo UI" panose="020B0604030504040204" pitchFamily="50" charset="-128"/>
                <a:cs typeface="Meiryo UI" panose="020B0604030504040204" pitchFamily="50" charset="-128"/>
              </a:defRPr>
            </a:lvl1pPr>
          </a:lstStyle>
          <a:p>
            <a:br>
              <a:rPr kumimoji="1" lang="en-US" altLang="ja-JP"/>
            </a:br>
            <a:r>
              <a:rPr kumimoji="1" lang="ja-JP" altLang="en-US"/>
              <a:t>マスター タイトルの書式設定</a:t>
            </a:r>
          </a:p>
        </p:txBody>
      </p:sp>
      <p:sp>
        <p:nvSpPr>
          <p:cNvPr id="3" name="サブタイトル 2"/>
          <p:cNvSpPr>
            <a:spLocks noGrp="1"/>
          </p:cNvSpPr>
          <p:nvPr>
            <p:ph type="subTitle" idx="1"/>
          </p:nvPr>
        </p:nvSpPr>
        <p:spPr>
          <a:xfrm>
            <a:off x="0" y="4638848"/>
            <a:ext cx="9144000" cy="1022400"/>
          </a:xfrm>
        </p:spPr>
        <p:txBody>
          <a:bodyPr>
            <a:normAutofit/>
          </a:bodyPr>
          <a:lstStyle>
            <a:lvl1pPr marL="0" indent="0" algn="ctr">
              <a:lnSpc>
                <a:spcPct val="120000"/>
              </a:lnSpc>
              <a:spcBef>
                <a:spcPts val="0"/>
              </a:spcBef>
              <a:spcAft>
                <a:spcPts val="600"/>
              </a:spcAft>
              <a:buNone/>
              <a:defRPr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正方形/長方形 5"/>
          <p:cNvSpPr/>
          <p:nvPr userDrawn="1"/>
        </p:nvSpPr>
        <p:spPr>
          <a:xfrm>
            <a:off x="251520" y="3356992"/>
            <a:ext cx="8640960" cy="72008"/>
          </a:xfrm>
          <a:prstGeom prst="rect">
            <a:avLst/>
          </a:prstGeom>
          <a:gradFill flip="none" rotWithShape="1">
            <a:gsLst>
              <a:gs pos="50000">
                <a:schemeClr val="tx2"/>
              </a:gs>
              <a:gs pos="30000">
                <a:schemeClr val="tx2">
                  <a:lumMod val="40000"/>
                  <a:lumOff val="60000"/>
                </a:schemeClr>
              </a:gs>
              <a:gs pos="0">
                <a:schemeClr val="bg1"/>
              </a:gs>
              <a:gs pos="70000">
                <a:schemeClr val="tx2">
                  <a:lumMod val="40000"/>
                  <a:lumOff val="60000"/>
                </a:schemeClr>
              </a:gs>
              <a:gs pos="100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5856394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3454745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132856"/>
            <a:ext cx="9144000" cy="1700174"/>
          </a:xfrm>
          <a:gradFill flip="none" rotWithShape="1">
            <a:gsLst>
              <a:gs pos="69600">
                <a:srgbClr val="0000FF"/>
              </a:gs>
              <a:gs pos="0">
                <a:srgbClr val="0000CC"/>
              </a:gs>
              <a:gs pos="100000">
                <a:srgbClr val="66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ja-JP" altLang="en-US" b="1" dirty="0">
                <a:solidFill>
                  <a:schemeClr val="bg1"/>
                </a:solidFill>
                <a:latin typeface="+mj-ea"/>
                <a:ea typeface="+mj-ea"/>
              </a:defRPr>
            </a:lvl1pPr>
          </a:lstStyle>
          <a:p>
            <a:pPr marL="0" lvl="0"/>
            <a:r>
              <a:rPr kumimoji="1" lang="ja-JP" altLang="en-US"/>
              <a:t>マスター タイトルの書式設定</a:t>
            </a:r>
          </a:p>
        </p:txBody>
      </p:sp>
    </p:spTree>
    <p:extLst>
      <p:ext uri="{BB962C8B-B14F-4D97-AF65-F5344CB8AC3E}">
        <p14:creationId xmlns:p14="http://schemas.microsoft.com/office/powerpoint/2010/main" val="1541464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03"/>
            <a:ext cx="7772400" cy="1362075"/>
          </a:xfrm>
        </p:spPr>
        <p:txBody>
          <a:bodyPr anchor="t"/>
          <a:lstStyle>
            <a:lvl1pPr algn="l">
              <a:defRPr sz="3692" b="1" cap="all"/>
            </a:lvl1pPr>
          </a:lstStyle>
          <a:p>
            <a:r>
              <a:rPr lang="ja-JP" altLang="en-US"/>
              <a:t>マスタ タイトルの書式設定</a:t>
            </a:r>
          </a:p>
        </p:txBody>
      </p:sp>
      <p:sp>
        <p:nvSpPr>
          <p:cNvPr id="3" name="テキスト プレースホルダ 2"/>
          <p:cNvSpPr>
            <a:spLocks noGrp="1"/>
          </p:cNvSpPr>
          <p:nvPr>
            <p:ph type="body" idx="1"/>
          </p:nvPr>
        </p:nvSpPr>
        <p:spPr>
          <a:xfrm>
            <a:off x="722435" y="2906714"/>
            <a:ext cx="7772400" cy="1500187"/>
          </a:xfrm>
        </p:spPr>
        <p:txBody>
          <a:bodyPr anchor="b"/>
          <a:lstStyle>
            <a:lvl1pPr marL="0" indent="0">
              <a:buNone/>
              <a:defRPr sz="1846"/>
            </a:lvl1pPr>
            <a:lvl2pPr marL="422037" indent="0">
              <a:buNone/>
              <a:defRPr sz="1661"/>
            </a:lvl2pPr>
            <a:lvl3pPr marL="844073" indent="0">
              <a:buNone/>
              <a:defRPr sz="1477"/>
            </a:lvl3pPr>
            <a:lvl4pPr marL="1266110" indent="0">
              <a:buNone/>
              <a:defRPr sz="1292"/>
            </a:lvl4pPr>
            <a:lvl5pPr marL="1688147" indent="0">
              <a:buNone/>
              <a:defRPr sz="1292"/>
            </a:lvl5pPr>
            <a:lvl6pPr marL="2110184" indent="0">
              <a:buNone/>
              <a:defRPr sz="1292"/>
            </a:lvl6pPr>
            <a:lvl7pPr marL="2532220" indent="0">
              <a:buNone/>
              <a:defRPr sz="1292"/>
            </a:lvl7pPr>
            <a:lvl8pPr marL="2954257" indent="0">
              <a:buNone/>
              <a:defRPr sz="1292"/>
            </a:lvl8pPr>
            <a:lvl9pPr marL="3376293" indent="0">
              <a:buNone/>
              <a:defRPr sz="1292"/>
            </a:lvl9pPr>
          </a:lstStyle>
          <a:p>
            <a:pPr lvl="0"/>
            <a:r>
              <a:rPr lang="ja-JP" altLang="en-US"/>
              <a:t>マスタ テキストの書式設定</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94A6FC1E-97FB-47E8-8A15-62CBE3A8CCD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20032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8852176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5637028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552253"/>
          </a:xfrm>
          <a:noFill/>
        </p:spPr>
        <p:txBody>
          <a:bodyPr wrap="square" lIns="72000" tIns="72000" rIns="72000" bIns="36000" rtlCol="0">
            <a:noAutofit/>
          </a:bodyPr>
          <a:lstStyle>
            <a:lvl1pPr algn="just">
              <a:defRPr lang="ja-JP" altLang="en-US" sz="2400" b="1">
                <a:solidFill>
                  <a:schemeClr val="tx2"/>
                </a:solidFill>
                <a:latin typeface="+mj-ea"/>
                <a:ea typeface="+mj-ea"/>
              </a:defRPr>
            </a:lvl1pPr>
          </a:lstStyle>
          <a:p>
            <a:pPr marL="0" lvl="0" algn="just">
              <a:lnSpc>
                <a:spcPct val="120000"/>
              </a:lnSpc>
              <a:spcAft>
                <a:spcPts val="600"/>
              </a:spcAft>
            </a:pPr>
            <a:r>
              <a:rPr kumimoji="1" lang="ja-JP" altLang="en-US"/>
              <a:t>マスター タイトルの書式設定</a:t>
            </a:r>
          </a:p>
        </p:txBody>
      </p:sp>
      <p:sp>
        <p:nvSpPr>
          <p:cNvPr id="8" name="正方形/長方形 7"/>
          <p:cNvSpPr/>
          <p:nvPr userDrawn="1"/>
        </p:nvSpPr>
        <p:spPr>
          <a:xfrm>
            <a:off x="0" y="548680"/>
            <a:ext cx="9144000" cy="72008"/>
          </a:xfrm>
          <a:prstGeom prst="rect">
            <a:avLst/>
          </a:prstGeom>
          <a:gradFill flip="none" rotWithShape="1">
            <a:gsLst>
              <a:gs pos="0">
                <a:schemeClr val="tx2"/>
              </a:gs>
              <a:gs pos="32000">
                <a:schemeClr val="tx2">
                  <a:lumMod val="40000"/>
                  <a:lumOff val="60000"/>
                </a:schemeClr>
              </a:gs>
              <a:gs pos="87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latin typeface="+mn-ea"/>
            </a:endParaRPr>
          </a:p>
        </p:txBody>
      </p:sp>
      <p:sp>
        <p:nvSpPr>
          <p:cNvPr id="4" name="正方形/長方形 3"/>
          <p:cNvSpPr/>
          <p:nvPr userDrawn="1"/>
        </p:nvSpPr>
        <p:spPr>
          <a:xfrm>
            <a:off x="8028384" y="6551452"/>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86150"/>
            <a:ext cx="571500" cy="223838"/>
          </a:xfrm>
          <a:prstGeom prst="rect">
            <a:avLst/>
          </a:prstGeom>
          <a:noFill/>
        </p:spPr>
      </p:pic>
      <p:sp>
        <p:nvSpPr>
          <p:cNvPr id="6" name="テキスト ボックス 5"/>
          <p:cNvSpPr txBox="1"/>
          <p:nvPr userDrawn="1"/>
        </p:nvSpPr>
        <p:spPr>
          <a:xfrm>
            <a:off x="8604000" y="6552908"/>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172160854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正方形/長方形 4"/>
          <p:cNvSpPr/>
          <p:nvPr userDrawn="1"/>
        </p:nvSpPr>
        <p:spPr>
          <a:xfrm>
            <a:off x="8028384" y="6542906"/>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77604"/>
            <a:ext cx="571500" cy="223838"/>
          </a:xfrm>
          <a:prstGeom prst="rect">
            <a:avLst/>
          </a:prstGeom>
          <a:noFill/>
        </p:spPr>
      </p:pic>
      <p:sp>
        <p:nvSpPr>
          <p:cNvPr id="7" name="テキスト ボックス 6"/>
          <p:cNvSpPr txBox="1"/>
          <p:nvPr userDrawn="1"/>
        </p:nvSpPr>
        <p:spPr>
          <a:xfrm>
            <a:off x="8604000" y="6544362"/>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32948261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9200" y="2178000"/>
            <a:ext cx="8992800" cy="1899072"/>
          </a:xfrm>
        </p:spPr>
        <p:txBody>
          <a:bodyPr anchor="t">
            <a:normAutofit/>
          </a:bodyPr>
          <a:lstStyle>
            <a:lvl1pPr>
              <a:lnSpc>
                <a:spcPct val="120000"/>
              </a:lnSpc>
              <a:spcAft>
                <a:spcPts val="600"/>
              </a:spcAft>
              <a:defRPr sz="3200" b="1">
                <a:solidFill>
                  <a:srgbClr val="1F4769"/>
                </a:solidFill>
                <a:latin typeface="Meiryo UI" panose="020B0604030504040204" pitchFamily="50" charset="-128"/>
                <a:ea typeface="Meiryo UI" panose="020B0604030504040204" pitchFamily="50" charset="-128"/>
                <a:cs typeface="Meiryo UI" panose="020B0604030504040204" pitchFamily="50" charset="-128"/>
              </a:defRPr>
            </a:lvl1pPr>
          </a:lstStyle>
          <a:p>
            <a:br>
              <a:rPr kumimoji="1" lang="en-US" altLang="ja-JP"/>
            </a:br>
            <a:r>
              <a:rPr kumimoji="1" lang="ja-JP" altLang="en-US"/>
              <a:t>マスター タイトルの書式設定</a:t>
            </a:r>
          </a:p>
        </p:txBody>
      </p:sp>
      <p:sp>
        <p:nvSpPr>
          <p:cNvPr id="3" name="サブタイトル 2"/>
          <p:cNvSpPr>
            <a:spLocks noGrp="1"/>
          </p:cNvSpPr>
          <p:nvPr>
            <p:ph type="subTitle" idx="1"/>
          </p:nvPr>
        </p:nvSpPr>
        <p:spPr>
          <a:xfrm>
            <a:off x="0" y="4638848"/>
            <a:ext cx="9144000" cy="1022400"/>
          </a:xfrm>
        </p:spPr>
        <p:txBody>
          <a:bodyPr>
            <a:normAutofit/>
          </a:bodyPr>
          <a:lstStyle>
            <a:lvl1pPr marL="0" indent="0" algn="ctr">
              <a:lnSpc>
                <a:spcPct val="120000"/>
              </a:lnSpc>
              <a:spcBef>
                <a:spcPts val="0"/>
              </a:spcBef>
              <a:spcAft>
                <a:spcPts val="600"/>
              </a:spcAft>
              <a:buNone/>
              <a:defRPr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正方形/長方形 5"/>
          <p:cNvSpPr/>
          <p:nvPr userDrawn="1"/>
        </p:nvSpPr>
        <p:spPr>
          <a:xfrm>
            <a:off x="251520" y="3356992"/>
            <a:ext cx="8640960" cy="72008"/>
          </a:xfrm>
          <a:prstGeom prst="rect">
            <a:avLst/>
          </a:prstGeom>
          <a:gradFill flip="none" rotWithShape="1">
            <a:gsLst>
              <a:gs pos="50000">
                <a:schemeClr val="tx2"/>
              </a:gs>
              <a:gs pos="30000">
                <a:schemeClr val="tx2">
                  <a:lumMod val="40000"/>
                  <a:lumOff val="60000"/>
                </a:schemeClr>
              </a:gs>
              <a:gs pos="0">
                <a:schemeClr val="bg1"/>
              </a:gs>
              <a:gs pos="70000">
                <a:schemeClr val="tx2">
                  <a:lumMod val="40000"/>
                  <a:lumOff val="60000"/>
                </a:schemeClr>
              </a:gs>
              <a:gs pos="100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6055424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37832843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132856"/>
            <a:ext cx="9144000" cy="1700174"/>
          </a:xfrm>
          <a:gradFill flip="none" rotWithShape="1">
            <a:gsLst>
              <a:gs pos="69600">
                <a:srgbClr val="0000FF"/>
              </a:gs>
              <a:gs pos="0">
                <a:srgbClr val="0000CC"/>
              </a:gs>
              <a:gs pos="100000">
                <a:srgbClr val="66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ja-JP" altLang="en-US" b="1" dirty="0">
                <a:solidFill>
                  <a:schemeClr val="bg1"/>
                </a:solidFill>
                <a:latin typeface="+mj-ea"/>
                <a:ea typeface="+mj-ea"/>
              </a:defRPr>
            </a:lvl1pPr>
          </a:lstStyle>
          <a:p>
            <a:pPr marL="0" lvl="0"/>
            <a:r>
              <a:rPr kumimoji="1" lang="ja-JP" altLang="en-US"/>
              <a:t>マスター タイトルの書式設定</a:t>
            </a:r>
          </a:p>
        </p:txBody>
      </p:sp>
    </p:spTree>
    <p:extLst>
      <p:ext uri="{BB962C8B-B14F-4D97-AF65-F5344CB8AC3E}">
        <p14:creationId xmlns:p14="http://schemas.microsoft.com/office/powerpoint/2010/main" val="336215960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0703347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91768393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470019"/>
          </a:xfrm>
          <a:noFill/>
        </p:spPr>
        <p:txBody>
          <a:bodyPr wrap="square" lIns="72000" tIns="72000" rIns="72000" bIns="36000" rtlCol="0">
            <a:noAutofit/>
          </a:bodyPr>
          <a:lstStyle>
            <a:lvl1pPr algn="just">
              <a:defRPr lang="ja-JP" altLang="en-US" sz="2400" b="1">
                <a:solidFill>
                  <a:schemeClr val="tx2"/>
                </a:solidFill>
                <a:latin typeface="+mj-ea"/>
                <a:ea typeface="+mj-ea"/>
              </a:defRPr>
            </a:lvl1pPr>
          </a:lstStyle>
          <a:p>
            <a:pPr marL="0" lvl="0" algn="just">
              <a:lnSpc>
                <a:spcPct val="120000"/>
              </a:lnSpc>
              <a:spcAft>
                <a:spcPts val="600"/>
              </a:spcAft>
            </a:pPr>
            <a:r>
              <a:rPr kumimoji="1" lang="ja-JP" altLang="en-US"/>
              <a:t>マスター タイトルの書式設定</a:t>
            </a:r>
          </a:p>
        </p:txBody>
      </p:sp>
      <p:sp>
        <p:nvSpPr>
          <p:cNvPr id="8" name="正方形/長方形 7"/>
          <p:cNvSpPr/>
          <p:nvPr userDrawn="1"/>
        </p:nvSpPr>
        <p:spPr>
          <a:xfrm>
            <a:off x="0" y="411947"/>
            <a:ext cx="9144000" cy="72008"/>
          </a:xfrm>
          <a:prstGeom prst="rect">
            <a:avLst/>
          </a:prstGeom>
          <a:gradFill flip="none" rotWithShape="1">
            <a:gsLst>
              <a:gs pos="0">
                <a:schemeClr val="tx2"/>
              </a:gs>
              <a:gs pos="32000">
                <a:schemeClr val="tx2">
                  <a:lumMod val="40000"/>
                  <a:lumOff val="60000"/>
                </a:schemeClr>
              </a:gs>
              <a:gs pos="87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latin typeface="+mn-ea"/>
            </a:endParaRPr>
          </a:p>
        </p:txBody>
      </p:sp>
      <p:sp>
        <p:nvSpPr>
          <p:cNvPr id="6" name="テキスト ボックス 5"/>
          <p:cNvSpPr txBox="1"/>
          <p:nvPr userDrawn="1"/>
        </p:nvSpPr>
        <p:spPr>
          <a:xfrm>
            <a:off x="8604000" y="6552908"/>
            <a:ext cx="504000" cy="288000"/>
          </a:xfrm>
          <a:prstGeom prst="rect">
            <a:avLst/>
          </a:prstGeom>
          <a:noFill/>
        </p:spPr>
        <p:txBody>
          <a:bodyPr wrap="none" rtlCol="0" anchor="ctr">
            <a:noAutofit/>
          </a:bodyPr>
          <a:lstStyle/>
          <a:p>
            <a:pPr algn="r"/>
            <a:fld id="{0E4E0B74-C8CC-4E75-86AB-9D7878029A4A}" type="slidenum">
              <a:rPr kumimoji="1" lang="ja-JP" altLang="en-US" sz="1400" smtClean="0">
                <a:latin typeface="+mn-ea"/>
                <a:ea typeface="+mn-ea"/>
              </a:rPr>
              <a:pPr algn="r"/>
              <a:t>‹#›</a:t>
            </a:fld>
            <a:endParaRPr kumimoji="1" lang="ja-JP" altLang="en-US" sz="1400">
              <a:latin typeface="+mn-ea"/>
              <a:ea typeface="+mn-ea"/>
            </a:endParaRPr>
          </a:p>
        </p:txBody>
      </p:sp>
    </p:spTree>
    <p:extLst>
      <p:ext uri="{BB962C8B-B14F-4D97-AF65-F5344CB8AC3E}">
        <p14:creationId xmlns:p14="http://schemas.microsoft.com/office/powerpoint/2010/main" val="1827179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1" y="1600203"/>
            <a:ext cx="4044462" cy="4525963"/>
          </a:xfrm>
        </p:spPr>
        <p:txBody>
          <a:bodyPr/>
          <a:lstStyle>
            <a:lvl1pPr>
              <a:defRPr sz="2584"/>
            </a:lvl1pPr>
            <a:lvl2pPr>
              <a:defRPr sz="2216"/>
            </a:lvl2pPr>
            <a:lvl3pPr>
              <a:defRPr sz="1846"/>
            </a:lvl3pPr>
            <a:lvl4pPr>
              <a:defRPr sz="1661"/>
            </a:lvl4pPr>
            <a:lvl5pPr>
              <a:defRPr sz="1661"/>
            </a:lvl5pPr>
            <a:lvl6pPr>
              <a:defRPr sz="1661"/>
            </a:lvl6pPr>
            <a:lvl7pPr>
              <a:defRPr sz="1661"/>
            </a:lvl7pPr>
            <a:lvl8pPr>
              <a:defRPr sz="1661"/>
            </a:lvl8pPr>
            <a:lvl9pPr>
              <a:defRPr sz="1661"/>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2338" y="1600203"/>
            <a:ext cx="4044462" cy="4525963"/>
          </a:xfrm>
        </p:spPr>
        <p:txBody>
          <a:bodyPr/>
          <a:lstStyle>
            <a:lvl1pPr>
              <a:defRPr sz="2584"/>
            </a:lvl1pPr>
            <a:lvl2pPr>
              <a:defRPr sz="2216"/>
            </a:lvl2pPr>
            <a:lvl3pPr>
              <a:defRPr sz="1846"/>
            </a:lvl3pPr>
            <a:lvl4pPr>
              <a:defRPr sz="1661"/>
            </a:lvl4pPr>
            <a:lvl5pPr>
              <a:defRPr sz="1661"/>
            </a:lvl5pPr>
            <a:lvl6pPr>
              <a:defRPr sz="1661"/>
            </a:lvl6pPr>
            <a:lvl7pPr>
              <a:defRPr sz="1661"/>
            </a:lvl7pPr>
            <a:lvl8pPr>
              <a:defRPr sz="1661"/>
            </a:lvl8pPr>
            <a:lvl9pPr>
              <a:defRPr sz="1661"/>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A60E6122-BD14-4142-9E60-93220B4E82C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537496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正方形/長方形 4"/>
          <p:cNvSpPr/>
          <p:nvPr userDrawn="1"/>
        </p:nvSpPr>
        <p:spPr>
          <a:xfrm>
            <a:off x="8028384" y="6542906"/>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77604"/>
            <a:ext cx="571500" cy="223838"/>
          </a:xfrm>
          <a:prstGeom prst="rect">
            <a:avLst/>
          </a:prstGeom>
          <a:noFill/>
        </p:spPr>
      </p:pic>
      <p:sp>
        <p:nvSpPr>
          <p:cNvPr id="7" name="テキスト ボックス 6"/>
          <p:cNvSpPr txBox="1"/>
          <p:nvPr userDrawn="1"/>
        </p:nvSpPr>
        <p:spPr>
          <a:xfrm>
            <a:off x="8604000" y="6544362"/>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1622776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066" cy="639762"/>
          </a:xfrm>
        </p:spPr>
        <p:txBody>
          <a:bodyPr anchor="b"/>
          <a:lstStyle>
            <a:lvl1pPr marL="0" indent="0">
              <a:buNone/>
              <a:defRPr sz="2216" b="1"/>
            </a:lvl1pPr>
            <a:lvl2pPr marL="422037" indent="0">
              <a:buNone/>
              <a:defRPr sz="1846" b="1"/>
            </a:lvl2pPr>
            <a:lvl3pPr marL="844073" indent="0">
              <a:buNone/>
              <a:defRPr sz="1661" b="1"/>
            </a:lvl3pPr>
            <a:lvl4pPr marL="1266110" indent="0">
              <a:buNone/>
              <a:defRPr sz="1477" b="1"/>
            </a:lvl4pPr>
            <a:lvl5pPr marL="1688147" indent="0">
              <a:buNone/>
              <a:defRPr sz="1477" b="1"/>
            </a:lvl5pPr>
            <a:lvl6pPr marL="2110184" indent="0">
              <a:buNone/>
              <a:defRPr sz="1477" b="1"/>
            </a:lvl6pPr>
            <a:lvl7pPr marL="2532220" indent="0">
              <a:buNone/>
              <a:defRPr sz="1477" b="1"/>
            </a:lvl7pPr>
            <a:lvl8pPr marL="2954257" indent="0">
              <a:buNone/>
              <a:defRPr sz="1477" b="1"/>
            </a:lvl8pPr>
            <a:lvl9pPr marL="3376293" indent="0">
              <a:buNone/>
              <a:defRPr sz="1477"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066" cy="3951288"/>
          </a:xfrm>
        </p:spPr>
        <p:txBody>
          <a:bodyPr/>
          <a:lstStyle>
            <a:lvl1pPr>
              <a:defRPr sz="2216"/>
            </a:lvl1pPr>
            <a:lvl2pPr>
              <a:defRPr sz="1846"/>
            </a:lvl2pPr>
            <a:lvl3pPr>
              <a:defRPr sz="1661"/>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272" y="1535113"/>
            <a:ext cx="4041531" cy="639762"/>
          </a:xfrm>
        </p:spPr>
        <p:txBody>
          <a:bodyPr anchor="b"/>
          <a:lstStyle>
            <a:lvl1pPr marL="0" indent="0">
              <a:buNone/>
              <a:defRPr sz="2216" b="1"/>
            </a:lvl1pPr>
            <a:lvl2pPr marL="422037" indent="0">
              <a:buNone/>
              <a:defRPr sz="1846" b="1"/>
            </a:lvl2pPr>
            <a:lvl3pPr marL="844073" indent="0">
              <a:buNone/>
              <a:defRPr sz="1661" b="1"/>
            </a:lvl3pPr>
            <a:lvl4pPr marL="1266110" indent="0">
              <a:buNone/>
              <a:defRPr sz="1477" b="1"/>
            </a:lvl4pPr>
            <a:lvl5pPr marL="1688147" indent="0">
              <a:buNone/>
              <a:defRPr sz="1477" b="1"/>
            </a:lvl5pPr>
            <a:lvl6pPr marL="2110184" indent="0">
              <a:buNone/>
              <a:defRPr sz="1477" b="1"/>
            </a:lvl6pPr>
            <a:lvl7pPr marL="2532220" indent="0">
              <a:buNone/>
              <a:defRPr sz="1477" b="1"/>
            </a:lvl7pPr>
            <a:lvl8pPr marL="2954257" indent="0">
              <a:buNone/>
              <a:defRPr sz="1477" b="1"/>
            </a:lvl8pPr>
            <a:lvl9pPr marL="3376293" indent="0">
              <a:buNone/>
              <a:defRPr sz="1477"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272" y="2174875"/>
            <a:ext cx="4041531" cy="3951288"/>
          </a:xfrm>
        </p:spPr>
        <p:txBody>
          <a:bodyPr/>
          <a:lstStyle>
            <a:lvl1pPr>
              <a:defRPr sz="2216"/>
            </a:lvl1pPr>
            <a:lvl2pPr>
              <a:defRPr sz="1846"/>
            </a:lvl2pPr>
            <a:lvl3pPr>
              <a:defRPr sz="1661"/>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5"/>
          <p:cNvSpPr>
            <a:spLocks noGrp="1" noChangeArrowheads="1"/>
          </p:cNvSpPr>
          <p:nvPr>
            <p:ph type="sldNum" sz="quarter" idx="12"/>
          </p:nvPr>
        </p:nvSpPr>
        <p:spPr>
          <a:ln/>
        </p:spPr>
        <p:txBody>
          <a:bodyPr/>
          <a:lstStyle>
            <a:lvl1pPr>
              <a:defRPr/>
            </a:lvl1pPr>
          </a:lstStyle>
          <a:p>
            <a:pPr>
              <a:defRPr/>
            </a:pPr>
            <a:fld id="{00E6070F-1EA7-49A7-BE4B-955743FF13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78203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6FEF3B0B-B1E1-4C03-891B-B254E7649D4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66987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29303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3" name="コンテンツ プレースホルダ 2"/>
          <p:cNvSpPr>
            <a:spLocks noGrp="1"/>
          </p:cNvSpPr>
          <p:nvPr>
            <p:ph idx="1"/>
          </p:nvPr>
        </p:nvSpPr>
        <p:spPr>
          <a:xfrm>
            <a:off x="3575538" y="273053"/>
            <a:ext cx="5111262" cy="5853113"/>
          </a:xfrm>
        </p:spPr>
        <p:txBody>
          <a:bodyPr/>
          <a:lstStyle>
            <a:lvl1pPr>
              <a:defRPr sz="2954"/>
            </a:lvl1pPr>
            <a:lvl2pPr>
              <a:defRPr sz="2584"/>
            </a:lvl2pPr>
            <a:lvl3pPr>
              <a:defRPr sz="2216"/>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3"/>
            <a:ext cx="3008435" cy="4691063"/>
          </a:xfrm>
        </p:spPr>
        <p:txBody>
          <a:bodyPr/>
          <a:lstStyle>
            <a:lvl1pPr marL="0" indent="0">
              <a:buNone/>
              <a:defRPr sz="1292"/>
            </a:lvl1pPr>
            <a:lvl2pPr marL="422037" indent="0">
              <a:buNone/>
              <a:defRPr sz="1108"/>
            </a:lvl2pPr>
            <a:lvl3pPr marL="844073" indent="0">
              <a:buNone/>
              <a:defRPr sz="923"/>
            </a:lvl3pPr>
            <a:lvl4pPr marL="1266110" indent="0">
              <a:buNone/>
              <a:defRPr sz="831"/>
            </a:lvl4pPr>
            <a:lvl5pPr marL="1688147" indent="0">
              <a:buNone/>
              <a:defRPr sz="831"/>
            </a:lvl5pPr>
            <a:lvl6pPr marL="2110184" indent="0">
              <a:buNone/>
              <a:defRPr sz="831"/>
            </a:lvl6pPr>
            <a:lvl7pPr marL="2532220" indent="0">
              <a:buNone/>
              <a:defRPr sz="831"/>
            </a:lvl7pPr>
            <a:lvl8pPr marL="2954257" indent="0">
              <a:buNone/>
              <a:defRPr sz="831"/>
            </a:lvl8pPr>
            <a:lvl9pPr marL="3376293"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CD240BB9-DC62-40AE-AFEB-DEDC9D7564A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573255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3" name="図プレースホルダ 2"/>
          <p:cNvSpPr>
            <a:spLocks noGrp="1"/>
          </p:cNvSpPr>
          <p:nvPr>
            <p:ph type="pic" idx="1"/>
          </p:nvPr>
        </p:nvSpPr>
        <p:spPr>
          <a:xfrm>
            <a:off x="1792166" y="612775"/>
            <a:ext cx="5486400" cy="4114800"/>
          </a:xfrm>
        </p:spPr>
        <p:txBody>
          <a:bodyPr/>
          <a:lstStyle>
            <a:lvl1pPr marL="0" indent="0">
              <a:buNone/>
              <a:defRPr sz="2954"/>
            </a:lvl1pPr>
            <a:lvl2pPr marL="422037" indent="0">
              <a:buNone/>
              <a:defRPr sz="2584"/>
            </a:lvl2pPr>
            <a:lvl3pPr marL="844073" indent="0">
              <a:buNone/>
              <a:defRPr sz="2216"/>
            </a:lvl3pPr>
            <a:lvl4pPr marL="1266110" indent="0">
              <a:buNone/>
              <a:defRPr sz="1846"/>
            </a:lvl4pPr>
            <a:lvl5pPr marL="1688147" indent="0">
              <a:buNone/>
              <a:defRPr sz="1846"/>
            </a:lvl5pPr>
            <a:lvl6pPr marL="2110184" indent="0">
              <a:buNone/>
              <a:defRPr sz="1846"/>
            </a:lvl6pPr>
            <a:lvl7pPr marL="2532220" indent="0">
              <a:buNone/>
              <a:defRPr sz="1846"/>
            </a:lvl7pPr>
            <a:lvl8pPr marL="2954257" indent="0">
              <a:buNone/>
              <a:defRPr sz="1846"/>
            </a:lvl8pPr>
            <a:lvl9pPr marL="3376293" indent="0">
              <a:buNone/>
              <a:defRPr sz="1846"/>
            </a:lvl9pPr>
          </a:lstStyle>
          <a:p>
            <a:pPr lvl="0"/>
            <a:endParaRPr lang="ja-JP" altLang="en-US" noProof="0"/>
          </a:p>
        </p:txBody>
      </p:sp>
      <p:sp>
        <p:nvSpPr>
          <p:cNvPr id="4"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37" indent="0">
              <a:buNone/>
              <a:defRPr sz="1108"/>
            </a:lvl2pPr>
            <a:lvl3pPr marL="844073" indent="0">
              <a:buNone/>
              <a:defRPr sz="923"/>
            </a:lvl3pPr>
            <a:lvl4pPr marL="1266110" indent="0">
              <a:buNone/>
              <a:defRPr sz="831"/>
            </a:lvl4pPr>
            <a:lvl5pPr marL="1688147" indent="0">
              <a:buNone/>
              <a:defRPr sz="831"/>
            </a:lvl5pPr>
            <a:lvl6pPr marL="2110184" indent="0">
              <a:buNone/>
              <a:defRPr sz="831"/>
            </a:lvl6pPr>
            <a:lvl7pPr marL="2532220" indent="0">
              <a:buNone/>
              <a:defRPr sz="831"/>
            </a:lvl7pPr>
            <a:lvl8pPr marL="2954257" indent="0">
              <a:buNone/>
              <a:defRPr sz="831"/>
            </a:lvl8pPr>
            <a:lvl9pPr marL="3376293"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ECD109A3-A064-4A10-ADA6-4A4FD1722D1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62635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image" Target="../media/image5.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image" Target="../media/image4.png"/><Relationship Id="rId2" Type="http://schemas.openxmlformats.org/officeDocument/2006/relationships/slideLayout" Target="../slideLayouts/slideLayout14.xml"/><Relationship Id="rId16" Type="http://schemas.openxmlformats.org/officeDocument/2006/relationships/image" Target="../media/image3.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heme" Target="../theme/theme2.xml"/><Relationship Id="rId10" Type="http://schemas.openxmlformats.org/officeDocument/2006/relationships/slideLayout" Target="../slideLayouts/slideLayout22.xml"/><Relationship Id="rId19" Type="http://schemas.openxmlformats.org/officeDocument/2006/relationships/image" Target="../media/image6.wmf"/><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29.xml"/><Relationship Id="rId7" Type="http://schemas.openxmlformats.org/officeDocument/2006/relationships/slideLayout" Target="../slideLayouts/slideLayout3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5" Type="http://schemas.openxmlformats.org/officeDocument/2006/relationships/slideLayout" Target="../slideLayouts/slideLayout31.xml"/><Relationship Id="rId4" Type="http://schemas.openxmlformats.org/officeDocument/2006/relationships/slideLayout" Target="../slideLayouts/slideLayout30.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36.xml"/><Relationship Id="rId7" Type="http://schemas.openxmlformats.org/officeDocument/2006/relationships/slideLayout" Target="../slideLayouts/slideLayout40.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bwMode="auto">
          <a:xfrm>
            <a:off x="457200" y="1600203"/>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latin typeface="Arial" charset="0"/>
                <a:ea typeface="ＭＳ Ｐゴシック" pitchFamily="50" charset="-128"/>
              </a:defRPr>
            </a:lvl1pPr>
          </a:lstStyle>
          <a:p>
            <a:pPr>
              <a:defRPr/>
            </a:pPr>
            <a:endParaRPr lang="en-US" altLang="ja-JP">
              <a:solidFill>
                <a:srgbClr val="000000"/>
              </a:solidFill>
            </a:endParaRPr>
          </a:p>
        </p:txBody>
      </p:sp>
      <p:sp>
        <p:nvSpPr>
          <p:cNvPr id="30724" name="Rectangle 4"/>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atin typeface="Arial" charset="0"/>
                <a:ea typeface="ＭＳ Ｐゴシック" pitchFamily="50" charset="-128"/>
              </a:defRPr>
            </a:lvl1pPr>
          </a:lstStyle>
          <a:p>
            <a:pPr>
              <a:defRPr/>
            </a:pPr>
            <a:endParaRPr lang="en-US" altLang="ja-JP">
              <a:solidFill>
                <a:srgbClr val="000000"/>
              </a:solidFill>
            </a:endParaRPr>
          </a:p>
        </p:txBody>
      </p:sp>
      <p:sp>
        <p:nvSpPr>
          <p:cNvPr id="30725" name="Rectangle 5"/>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atin typeface="Arial" charset="0"/>
                <a:ea typeface="ＭＳ Ｐゴシック" pitchFamily="50" charset="-128"/>
              </a:defRPr>
            </a:lvl1pPr>
          </a:lstStyle>
          <a:p>
            <a:pPr>
              <a:defRPr/>
            </a:pPr>
            <a:fld id="{0236B547-3939-4448-B510-15C4227AECE5}" type="slidenum">
              <a:rPr lang="en-US" altLang="ja-JP">
                <a:solidFill>
                  <a:srgbClr val="000000"/>
                </a:solidFill>
              </a:rPr>
              <a:pPr>
                <a:defRPr/>
              </a:pPr>
              <a:t>‹#›</a:t>
            </a:fld>
            <a:endParaRPr lang="en-US" altLang="ja-JP">
              <a:solidFill>
                <a:srgbClr val="000000"/>
              </a:solidFill>
            </a:endParaRPr>
          </a:p>
        </p:txBody>
      </p:sp>
      <p:sp>
        <p:nvSpPr>
          <p:cNvPr id="30726" name="Rectangle 6"/>
          <p:cNvSpPr>
            <a:spLocks noChangeArrowheads="1"/>
          </p:cNvSpPr>
          <p:nvPr/>
        </p:nvSpPr>
        <p:spPr bwMode="auto">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grpSp>
        <p:nvGrpSpPr>
          <p:cNvPr id="2" name="Group 27"/>
          <p:cNvGrpSpPr>
            <a:grpSpLocks/>
          </p:cNvGrpSpPr>
          <p:nvPr/>
        </p:nvGrpSpPr>
        <p:grpSpPr bwMode="auto">
          <a:xfrm>
            <a:off x="0" y="333378"/>
            <a:ext cx="9144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grpSp>
      <p:sp>
        <p:nvSpPr>
          <p:cNvPr id="7176" name="Rectangle 22"/>
          <p:cNvSpPr>
            <a:spLocks noGrp="1" noChangeArrowheads="1"/>
          </p:cNvSpPr>
          <p:nvPr>
            <p:ph type="title"/>
          </p:nvPr>
        </p:nvSpPr>
        <p:spPr bwMode="auto">
          <a:xfrm>
            <a:off x="2"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7177" name="Picture 32" descr="ppjtitle"/>
          <p:cNvPicPr>
            <a:picLocks noChangeAspect="1" noChangeArrowheads="1"/>
          </p:cNvPicPr>
          <p:nvPr/>
        </p:nvPicPr>
        <p:blipFill>
          <a:blip r:embed="rId14" cstate="print"/>
          <a:srcRect/>
          <a:stretch>
            <a:fillRect/>
          </a:stretch>
        </p:blipFill>
        <p:spPr bwMode="auto">
          <a:xfrm>
            <a:off x="8028844" y="1"/>
            <a:ext cx="1115157" cy="334963"/>
          </a:xfrm>
          <a:prstGeom prst="rect">
            <a:avLst/>
          </a:prstGeom>
          <a:noFill/>
          <a:ln w="9525">
            <a:noFill/>
            <a:miter lim="800000"/>
            <a:headEnd/>
            <a:tailEnd/>
          </a:ln>
        </p:spPr>
      </p:pic>
    </p:spTree>
    <p:extLst>
      <p:ext uri="{BB962C8B-B14F-4D97-AF65-F5344CB8AC3E}">
        <p14:creationId xmlns:p14="http://schemas.microsoft.com/office/powerpoint/2010/main" val="2804998401"/>
      </p:ext>
    </p:extLst>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 id="2147483872" r:id="rId12"/>
  </p:sldLayoutIdLst>
  <p:hf hdr="0" ftr="0" dt="0"/>
  <p:txStyles>
    <p:titleStyle>
      <a:lvl1pPr algn="l" rtl="0" eaLnBrk="0" fontAlgn="base" hangingPunct="0">
        <a:spcBef>
          <a:spcPct val="0"/>
        </a:spcBef>
        <a:spcAft>
          <a:spcPct val="0"/>
        </a:spcAft>
        <a:defRPr kumimoji="1" sz="2584">
          <a:solidFill>
            <a:schemeClr val="tx1"/>
          </a:solidFill>
          <a:latin typeface="+mj-lt"/>
          <a:ea typeface="+mj-ea"/>
          <a:cs typeface="+mj-cs"/>
        </a:defRPr>
      </a:lvl1pPr>
      <a:lvl2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5pPr>
      <a:lvl6pPr marL="422037"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6pPr>
      <a:lvl7pPr marL="844073"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7pPr>
      <a:lvl8pPr marL="1266110"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8pPr>
      <a:lvl9pPr marL="1688147"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9pPr>
    </p:titleStyle>
    <p:bodyStyle>
      <a:lvl1pPr marL="316528" indent="-316528" algn="l" rtl="0" eaLnBrk="0" fontAlgn="base" hangingPunct="0">
        <a:spcBef>
          <a:spcPct val="20000"/>
        </a:spcBef>
        <a:spcAft>
          <a:spcPct val="0"/>
        </a:spcAft>
        <a:buChar char="•"/>
        <a:defRPr kumimoji="1" sz="2954">
          <a:solidFill>
            <a:schemeClr val="tx1"/>
          </a:solidFill>
          <a:latin typeface="+mn-lt"/>
          <a:ea typeface="ＭＳ Ｐゴシック" pitchFamily="50" charset="-128"/>
          <a:cs typeface="+mn-cs"/>
        </a:defRPr>
      </a:lvl1pPr>
      <a:lvl2pPr marL="685809" indent="-263773" algn="l" rtl="0" eaLnBrk="0" fontAlgn="base" hangingPunct="0">
        <a:spcBef>
          <a:spcPct val="20000"/>
        </a:spcBef>
        <a:spcAft>
          <a:spcPct val="0"/>
        </a:spcAft>
        <a:buChar char="–"/>
        <a:defRPr kumimoji="1" sz="2584">
          <a:solidFill>
            <a:schemeClr val="tx1"/>
          </a:solidFill>
          <a:latin typeface="+mn-lt"/>
          <a:ea typeface="ＭＳ Ｐゴシック" pitchFamily="50" charset="-128"/>
        </a:defRPr>
      </a:lvl2pPr>
      <a:lvl3pPr marL="1055092" indent="-211019" algn="l" rtl="0" eaLnBrk="0" fontAlgn="base" hangingPunct="0">
        <a:spcBef>
          <a:spcPct val="20000"/>
        </a:spcBef>
        <a:spcAft>
          <a:spcPct val="0"/>
        </a:spcAft>
        <a:buChar char="•"/>
        <a:defRPr kumimoji="1" sz="2216">
          <a:solidFill>
            <a:schemeClr val="tx1"/>
          </a:solidFill>
          <a:latin typeface="+mn-lt"/>
          <a:ea typeface="ＭＳ Ｐゴシック" pitchFamily="50" charset="-128"/>
        </a:defRPr>
      </a:lvl3pPr>
      <a:lvl4pPr marL="1477128" indent="-211019" algn="l" rtl="0" eaLnBrk="0" fontAlgn="base" hangingPunct="0">
        <a:spcBef>
          <a:spcPct val="20000"/>
        </a:spcBef>
        <a:spcAft>
          <a:spcPct val="0"/>
        </a:spcAft>
        <a:buChar char="–"/>
        <a:defRPr kumimoji="1" sz="1846">
          <a:solidFill>
            <a:schemeClr val="tx1"/>
          </a:solidFill>
          <a:latin typeface="+mn-lt"/>
          <a:ea typeface="ＭＳ Ｐゴシック" pitchFamily="50" charset="-128"/>
        </a:defRPr>
      </a:lvl4pPr>
      <a:lvl5pPr marL="1899165" indent="-211019" algn="l" rtl="0" eaLnBrk="0" fontAlgn="base" hangingPunct="0">
        <a:spcBef>
          <a:spcPct val="20000"/>
        </a:spcBef>
        <a:spcAft>
          <a:spcPct val="0"/>
        </a:spcAft>
        <a:buChar char="»"/>
        <a:defRPr kumimoji="1" sz="1846">
          <a:solidFill>
            <a:schemeClr val="tx1"/>
          </a:solidFill>
          <a:latin typeface="+mn-lt"/>
          <a:ea typeface="ＭＳ Ｐゴシック" pitchFamily="50" charset="-128"/>
        </a:defRPr>
      </a:lvl5pPr>
      <a:lvl6pPr marL="2321202" indent="-211019" algn="l" rtl="0" fontAlgn="base">
        <a:spcBef>
          <a:spcPct val="20000"/>
        </a:spcBef>
        <a:spcAft>
          <a:spcPct val="0"/>
        </a:spcAft>
        <a:buChar char="»"/>
        <a:defRPr kumimoji="1" sz="1846">
          <a:solidFill>
            <a:schemeClr val="tx1"/>
          </a:solidFill>
          <a:latin typeface="+mn-lt"/>
          <a:ea typeface="+mn-ea"/>
        </a:defRPr>
      </a:lvl6pPr>
      <a:lvl7pPr marL="2743238" indent="-211019" algn="l" rtl="0" fontAlgn="base">
        <a:spcBef>
          <a:spcPct val="20000"/>
        </a:spcBef>
        <a:spcAft>
          <a:spcPct val="0"/>
        </a:spcAft>
        <a:buChar char="»"/>
        <a:defRPr kumimoji="1" sz="1846">
          <a:solidFill>
            <a:schemeClr val="tx1"/>
          </a:solidFill>
          <a:latin typeface="+mn-lt"/>
          <a:ea typeface="+mn-ea"/>
        </a:defRPr>
      </a:lvl7pPr>
      <a:lvl8pPr marL="3165275" indent="-211019" algn="l" rtl="0" fontAlgn="base">
        <a:spcBef>
          <a:spcPct val="20000"/>
        </a:spcBef>
        <a:spcAft>
          <a:spcPct val="0"/>
        </a:spcAft>
        <a:buChar char="»"/>
        <a:defRPr kumimoji="1" sz="1846">
          <a:solidFill>
            <a:schemeClr val="tx1"/>
          </a:solidFill>
          <a:latin typeface="+mn-lt"/>
          <a:ea typeface="+mn-ea"/>
        </a:defRPr>
      </a:lvl8pPr>
      <a:lvl9pPr marL="3587312" indent="-211019"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73" rtl="0" eaLnBrk="1" latinLnBrk="0" hangingPunct="1">
        <a:defRPr kumimoji="1" sz="1661" kern="1200">
          <a:solidFill>
            <a:schemeClr val="tx1"/>
          </a:solidFill>
          <a:latin typeface="+mn-lt"/>
          <a:ea typeface="+mn-ea"/>
          <a:cs typeface="+mn-cs"/>
        </a:defRPr>
      </a:lvl1pPr>
      <a:lvl2pPr marL="422037" algn="l" defTabSz="844073" rtl="0" eaLnBrk="1" latinLnBrk="0" hangingPunct="1">
        <a:defRPr kumimoji="1" sz="1661" kern="1200">
          <a:solidFill>
            <a:schemeClr val="tx1"/>
          </a:solidFill>
          <a:latin typeface="+mn-lt"/>
          <a:ea typeface="+mn-ea"/>
          <a:cs typeface="+mn-cs"/>
        </a:defRPr>
      </a:lvl2pPr>
      <a:lvl3pPr marL="844073" algn="l" defTabSz="844073" rtl="0" eaLnBrk="1" latinLnBrk="0" hangingPunct="1">
        <a:defRPr kumimoji="1" sz="1661" kern="1200">
          <a:solidFill>
            <a:schemeClr val="tx1"/>
          </a:solidFill>
          <a:latin typeface="+mn-lt"/>
          <a:ea typeface="+mn-ea"/>
          <a:cs typeface="+mn-cs"/>
        </a:defRPr>
      </a:lvl3pPr>
      <a:lvl4pPr marL="1266110" algn="l" defTabSz="844073" rtl="0" eaLnBrk="1" latinLnBrk="0" hangingPunct="1">
        <a:defRPr kumimoji="1" sz="1661" kern="1200">
          <a:solidFill>
            <a:schemeClr val="tx1"/>
          </a:solidFill>
          <a:latin typeface="+mn-lt"/>
          <a:ea typeface="+mn-ea"/>
          <a:cs typeface="+mn-cs"/>
        </a:defRPr>
      </a:lvl4pPr>
      <a:lvl5pPr marL="1688147" algn="l" defTabSz="844073" rtl="0" eaLnBrk="1" latinLnBrk="0" hangingPunct="1">
        <a:defRPr kumimoji="1" sz="1661" kern="1200">
          <a:solidFill>
            <a:schemeClr val="tx1"/>
          </a:solidFill>
          <a:latin typeface="+mn-lt"/>
          <a:ea typeface="+mn-ea"/>
          <a:cs typeface="+mn-cs"/>
        </a:defRPr>
      </a:lvl5pPr>
      <a:lvl6pPr marL="2110184" algn="l" defTabSz="844073" rtl="0" eaLnBrk="1" latinLnBrk="0" hangingPunct="1">
        <a:defRPr kumimoji="1" sz="1661" kern="1200">
          <a:solidFill>
            <a:schemeClr val="tx1"/>
          </a:solidFill>
          <a:latin typeface="+mn-lt"/>
          <a:ea typeface="+mn-ea"/>
          <a:cs typeface="+mn-cs"/>
        </a:defRPr>
      </a:lvl6pPr>
      <a:lvl7pPr marL="2532220" algn="l" defTabSz="844073" rtl="0" eaLnBrk="1" latinLnBrk="0" hangingPunct="1">
        <a:defRPr kumimoji="1" sz="1661" kern="1200">
          <a:solidFill>
            <a:schemeClr val="tx1"/>
          </a:solidFill>
          <a:latin typeface="+mn-lt"/>
          <a:ea typeface="+mn-ea"/>
          <a:cs typeface="+mn-cs"/>
        </a:defRPr>
      </a:lvl7pPr>
      <a:lvl8pPr marL="2954257" algn="l" defTabSz="844073" rtl="0" eaLnBrk="1" latinLnBrk="0" hangingPunct="1">
        <a:defRPr kumimoji="1" sz="1661" kern="1200">
          <a:solidFill>
            <a:schemeClr val="tx1"/>
          </a:solidFill>
          <a:latin typeface="+mn-lt"/>
          <a:ea typeface="+mn-ea"/>
          <a:cs typeface="+mn-cs"/>
        </a:defRPr>
      </a:lvl8pPr>
      <a:lvl9pPr marL="3376293" algn="l" defTabSz="844073" rtl="0" eaLnBrk="1" latinLnBrk="0" hangingPunct="1">
        <a:defRPr kumimoji="1" sz="166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Meiryo UI" panose="020B0604030504040204" pitchFamily="50" charset="-128"/>
                <a:ea typeface="Meiryo UI" panose="020B0604030504040204"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Meiryo UI" panose="020B0604030504040204" pitchFamily="50" charset="-128"/>
                <a:ea typeface="Meiryo UI" panose="020B0604030504040204"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eiryo UI" panose="020B0604030504040204" pitchFamily="50" charset="-128"/>
                <a:ea typeface="Meiryo UI" panose="020B0604030504040204" pitchFamily="50" charset="-128"/>
              </a:defRPr>
            </a:lvl1pPr>
          </a:lstStyle>
          <a:p>
            <a:fld id="{75E5A5F9-C9B3-40A3-9D44-1DA5A0C56F85}" type="slidenum">
              <a:rPr lang="en-US" altLang="ja-JP" smtClean="0"/>
              <a:pPr/>
              <a:t>‹#›</a:t>
            </a:fld>
            <a:endParaRPr lang="en-US" altLang="ja-JP"/>
          </a:p>
        </p:txBody>
      </p:sp>
      <p:grpSp>
        <p:nvGrpSpPr>
          <p:cNvPr id="2" name="Group 18"/>
          <p:cNvGrpSpPr>
            <a:grpSpLocks/>
          </p:cNvGrpSpPr>
          <p:nvPr userDrawn="1"/>
        </p:nvGrpSpPr>
        <p:grpSpPr bwMode="auto">
          <a:xfrm>
            <a:off x="0" y="0"/>
            <a:ext cx="9144000" cy="546100"/>
            <a:chOff x="0" y="0"/>
            <a:chExt cx="5760" cy="344"/>
          </a:xfrm>
        </p:grpSpPr>
        <p:pic>
          <p:nvPicPr>
            <p:cNvPr id="1034" name="Picture 9" descr="mlit_top"/>
            <p:cNvPicPr>
              <a:picLocks noChangeAspect="1" noChangeArrowheads="1"/>
            </p:cNvPicPr>
            <p:nvPr userDrawn="1"/>
          </p:nvPicPr>
          <p:blipFill>
            <a:blip r:embed="rId16">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8">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8">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0"/>
            <a:ext cx="493236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2" name="Picture 14"/>
          <p:cNvPicPr>
            <a:picLocks noChangeAspect="1" noChangeArrowheads="1"/>
          </p:cNvPicPr>
          <p:nvPr userDrawn="1"/>
        </p:nvPicPr>
        <p:blipFill>
          <a:blip r:embed="rId19" cstate="print">
            <a:extLst>
              <a:ext uri="{28A0092B-C50C-407E-A947-70E740481C1C}">
                <a14:useLocalDpi xmlns:a14="http://schemas.microsoft.com/office/drawing/2010/main" val="0"/>
              </a:ext>
            </a:extLst>
          </a:blip>
          <a:srcRect t="3670"/>
          <a:stretch>
            <a:fillRect/>
          </a:stretch>
        </p:blipFill>
        <p:spPr bwMode="auto">
          <a:xfrm>
            <a:off x="7593013" y="0"/>
            <a:ext cx="15509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54018623"/>
      </p:ext>
    </p:extLst>
  </p:cSld>
  <p:clrMap bg1="lt1" tx1="dk1" bg2="lt2" tx2="dk2" accent1="accent1" accent2="accent2" accent3="accent3" accent4="accent4" accent5="accent5" accent6="accent6" hlink="hlink" folHlink="folHlink"/>
  <p:sldLayoutIdLst>
    <p:sldLayoutId id="2147483874" r:id="rId1"/>
    <p:sldLayoutId id="2147483875" r:id="rId2"/>
    <p:sldLayoutId id="2147483876" r:id="rId3"/>
    <p:sldLayoutId id="2147483877" r:id="rId4"/>
    <p:sldLayoutId id="2147483878" r:id="rId5"/>
    <p:sldLayoutId id="2147483879" r:id="rId6"/>
    <p:sldLayoutId id="2147483880" r:id="rId7"/>
    <p:sldLayoutId id="2147483881" r:id="rId8"/>
    <p:sldLayoutId id="2147483882" r:id="rId9"/>
    <p:sldLayoutId id="2147483883" r:id="rId10"/>
    <p:sldLayoutId id="2147483884" r:id="rId11"/>
    <p:sldLayoutId id="2147483885" r:id="rId12"/>
    <p:sldLayoutId id="2147483886" r:id="rId13"/>
    <p:sldLayoutId id="2147483951" r:id="rId14"/>
  </p:sldLayoutIdLst>
  <p:hf sldNum="0" hdr="0" ftr="0" dt="0"/>
  <p:txStyles>
    <p:title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eiryo UI" panose="020B0604030504040204" pitchFamily="50" charset="-128"/>
          <a:ea typeface="Meiryo UI" panose="020B0604030504040204"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467232436"/>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Lst>
  <p:hf sldNum="0" hdr="0" ftr="0" dt="0"/>
  <p:txStyles>
    <p:titleStyle>
      <a:lvl1pPr algn="ctr" defTabSz="914400" rtl="0" eaLnBrk="1" latinLnBrk="0" hangingPunct="1">
        <a:spcBef>
          <a:spcPct val="0"/>
        </a:spcBef>
        <a:buNone/>
        <a:defRPr kumimoji="1" sz="4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696242309"/>
      </p:ext>
    </p:extLst>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Lst>
  <p:hf hdr="0" ftr="0" dt="0"/>
  <p:txStyles>
    <p:titleStyle>
      <a:lvl1pPr algn="ctr" defTabSz="914400" rtl="0" eaLnBrk="1" latinLnBrk="0" hangingPunct="1">
        <a:spcBef>
          <a:spcPct val="0"/>
        </a:spcBef>
        <a:buNone/>
        <a:defRPr kumimoji="1" sz="4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8.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8.png"/><Relationship Id="rId2" Type="http://schemas.openxmlformats.org/officeDocument/2006/relationships/notesSlide" Target="../notesSlides/notesSlide5.xml"/><Relationship Id="rId1" Type="http://schemas.openxmlformats.org/officeDocument/2006/relationships/slideLayout" Target="../slideLayouts/slideLayout26.xml"/><Relationship Id="rId6" Type="http://schemas.openxmlformats.org/officeDocument/2006/relationships/image" Target="../media/image17.png"/><Relationship Id="rId5" Type="http://schemas.microsoft.com/office/2007/relationships/hdphoto" Target="../media/hdphoto1.wdp"/><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479D7-02C5-A367-44D0-C5FB775F5DB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795E414-B2E8-E5CA-E549-841E11E3E520}"/>
              </a:ext>
            </a:extLst>
          </p:cNvPr>
          <p:cNvSpPr>
            <a:spLocks noGrp="1"/>
          </p:cNvSpPr>
          <p:nvPr>
            <p:ph type="ctrTitle"/>
          </p:nvPr>
        </p:nvSpPr>
        <p:spPr>
          <a:xfrm>
            <a:off x="1619250" y="2019300"/>
            <a:ext cx="7524750" cy="1470025"/>
          </a:xfrm>
        </p:spPr>
        <p:txBody>
          <a:bodyPr/>
          <a:lstStyle/>
          <a:p>
            <a:r>
              <a:rPr lang="ja-JP" altLang="en-US" sz="3200">
                <a:latin typeface="メイリオ"/>
                <a:ea typeface="メイリオ"/>
              </a:rPr>
              <a:t>河川氾濫・大雨に関する情報の改善</a:t>
            </a:r>
            <a:endParaRPr kumimoji="1" lang="ja-JP" altLang="en-US" sz="3200">
              <a:latin typeface="メイリオ"/>
              <a:ea typeface="メイリオ"/>
            </a:endParaRPr>
          </a:p>
        </p:txBody>
      </p:sp>
      <p:sp>
        <p:nvSpPr>
          <p:cNvPr id="5" name="サブタイトル 2">
            <a:extLst>
              <a:ext uri="{FF2B5EF4-FFF2-40B4-BE49-F238E27FC236}">
                <a16:creationId xmlns:a16="http://schemas.microsoft.com/office/drawing/2014/main" id="{2D0B1A97-0AD0-895C-ABD9-FAEFDA71CB53}"/>
              </a:ext>
            </a:extLst>
          </p:cNvPr>
          <p:cNvSpPr>
            <a:spLocks noGrp="1"/>
          </p:cNvSpPr>
          <p:nvPr/>
        </p:nvSpPr>
        <p:spPr bwMode="auto">
          <a:xfrm>
            <a:off x="1371600" y="4110135"/>
            <a:ext cx="6400800" cy="847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kumimoji="1" lang="ja-JP" altLang="en-US" sz="2400"/>
              <a:t>令和</a:t>
            </a:r>
            <a:r>
              <a:rPr lang="ja-JP" altLang="en-US" sz="2400"/>
              <a:t>７</a:t>
            </a:r>
            <a:r>
              <a:rPr kumimoji="1" lang="ja-JP" altLang="en-US" sz="2400"/>
              <a:t>年</a:t>
            </a:r>
            <a:r>
              <a:rPr lang="en-US" altLang="ja-JP" sz="2400"/>
              <a:t> </a:t>
            </a:r>
            <a:r>
              <a:rPr lang="ja-JP" altLang="en-US" sz="2400"/>
              <a:t>１２</a:t>
            </a:r>
            <a:r>
              <a:rPr kumimoji="1" lang="ja-JP" altLang="en-US" sz="2400"/>
              <a:t>月</a:t>
            </a:r>
            <a:endParaRPr kumimoji="1" lang="en-US" altLang="ja-JP" sz="2400"/>
          </a:p>
          <a:p>
            <a:r>
              <a:rPr lang="ja-JP" altLang="en-US" sz="2400"/>
              <a:t>水管理・国土保全局、気象庁</a:t>
            </a:r>
            <a:endParaRPr kumimoji="1" lang="en-US" altLang="ja-JP" sz="2400"/>
          </a:p>
          <a:p>
            <a:pPr algn="l"/>
            <a:endParaRPr lang="en-US" altLang="ja-JP" sz="2400"/>
          </a:p>
          <a:p>
            <a:pPr algn="l"/>
            <a:r>
              <a:rPr kumimoji="1" lang="ja-JP" altLang="en-US" sz="1800"/>
              <a:t>　</a:t>
            </a:r>
            <a:endParaRPr lang="ja-JP" altLang="en-US" sz="1800">
              <a:cs typeface="Arial"/>
            </a:endParaRPr>
          </a:p>
        </p:txBody>
      </p:sp>
    </p:spTree>
    <p:extLst>
      <p:ext uri="{BB962C8B-B14F-4D97-AF65-F5344CB8AC3E}">
        <p14:creationId xmlns:p14="http://schemas.microsoft.com/office/powerpoint/2010/main" val="979499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8E79D9-041E-D575-6338-63C7E155A320}"/>
            </a:ext>
          </a:extLst>
        </p:cNvPr>
        <p:cNvGrpSpPr/>
        <p:nvPr/>
      </p:nvGrpSpPr>
      <p:grpSpPr>
        <a:xfrm>
          <a:off x="0" y="0"/>
          <a:ext cx="0" cy="0"/>
          <a:chOff x="0" y="0"/>
          <a:chExt cx="0" cy="0"/>
        </a:xfrm>
      </p:grpSpPr>
      <p:sp>
        <p:nvSpPr>
          <p:cNvPr id="226" name="PlaceHolder 1">
            <a:extLst>
              <a:ext uri="{FF2B5EF4-FFF2-40B4-BE49-F238E27FC236}">
                <a16:creationId xmlns:a16="http://schemas.microsoft.com/office/drawing/2014/main" id="{1084E8BF-CE83-BF91-E190-B89CB3F02097}"/>
              </a:ext>
            </a:extLst>
          </p:cNvPr>
          <p:cNvSpPr>
            <a:spLocks noGrp="1"/>
          </p:cNvSpPr>
          <p:nvPr>
            <p:ph type="ctrTitle"/>
          </p:nvPr>
        </p:nvSpPr>
        <p:spPr>
          <a:prstGeom prst="rect">
            <a:avLst/>
          </a:prstGeom>
          <a:noFill/>
          <a:ln w="0">
            <a:noFill/>
          </a:ln>
        </p:spPr>
        <p:txBody>
          <a:bodyPr lIns="91440" tIns="45720" rIns="91440" bIns="45720" numCol="1" spcCol="0" anchor="ctr">
            <a:noAutofit/>
          </a:bodyPr>
          <a:lstStyle/>
          <a:p>
            <a:pPr indent="0" algn="r" defTabSz="914400">
              <a:lnSpc>
                <a:spcPct val="100000"/>
              </a:lnSpc>
              <a:buNone/>
              <a:tabLst>
                <a:tab pos="0" algn="l"/>
              </a:tabLst>
            </a:pPr>
            <a:r>
              <a:rPr lang="ja-JP" altLang="en-US" sz="3200" b="1" strike="noStrike" spc="-1">
                <a:solidFill>
                  <a:srgbClr val="4087C8"/>
                </a:solidFill>
                <a:latin typeface="メイリオ"/>
                <a:ea typeface="メイリオ"/>
              </a:rPr>
              <a:t>河川氾濫等</a:t>
            </a:r>
            <a:r>
              <a:rPr lang="ja-JP" sz="3200" b="1" strike="noStrike" spc="-1">
                <a:solidFill>
                  <a:srgbClr val="4087C8"/>
                </a:solidFill>
                <a:latin typeface="メイリオ"/>
                <a:ea typeface="メイリオ"/>
              </a:rPr>
              <a:t>に関する情報について</a:t>
            </a:r>
            <a:endParaRPr lang="en-US" sz="3200" b="1" strike="noStrike" spc="-1">
              <a:solidFill>
                <a:schemeClr val="dk1"/>
              </a:solidFill>
              <a:latin typeface="メイリオ"/>
              <a:ea typeface="メイリオ"/>
            </a:endParaRPr>
          </a:p>
        </p:txBody>
      </p:sp>
    </p:spTree>
    <p:extLst>
      <p:ext uri="{BB962C8B-B14F-4D97-AF65-F5344CB8AC3E}">
        <p14:creationId xmlns:p14="http://schemas.microsoft.com/office/powerpoint/2010/main" val="1279816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36FAE-8157-C138-1DD6-38FD4C6FB9F2}"/>
              </a:ext>
            </a:extLst>
          </p:cNvPr>
          <p:cNvSpPr>
            <a:spLocks noGrp="1"/>
          </p:cNvSpPr>
          <p:nvPr>
            <p:ph type="title"/>
          </p:nvPr>
        </p:nvSpPr>
        <p:spPr>
          <a:xfrm>
            <a:off x="0" y="0"/>
            <a:ext cx="7584831" cy="476250"/>
          </a:xfrm>
        </p:spPr>
        <p:txBody>
          <a:bodyPr/>
          <a:lstStyle/>
          <a:p>
            <a:r>
              <a:rPr lang="ja-JP" altLang="en-US" sz="2400"/>
              <a:t>河川氾濫等</a:t>
            </a:r>
            <a:r>
              <a:rPr kumimoji="1" lang="ja-JP" altLang="en-US" sz="2400"/>
              <a:t>に関する情報の</a:t>
            </a:r>
            <a:r>
              <a:rPr lang="ja-JP" altLang="en-US" sz="2400"/>
              <a:t>主な変更点（現行の情報）</a:t>
            </a:r>
            <a:endParaRPr kumimoji="1" lang="ja-JP" altLang="en-US" sz="2400"/>
          </a:p>
        </p:txBody>
      </p:sp>
      <p:sp>
        <p:nvSpPr>
          <p:cNvPr id="5" name="テキスト ボックス 4">
            <a:extLst>
              <a:ext uri="{FF2B5EF4-FFF2-40B4-BE49-F238E27FC236}">
                <a16:creationId xmlns:a16="http://schemas.microsoft.com/office/drawing/2014/main" id="{C540E1D5-B0DA-D31B-8B33-6CDBEE7EF519}"/>
              </a:ext>
            </a:extLst>
          </p:cNvPr>
          <p:cNvSpPr txBox="1"/>
          <p:nvPr/>
        </p:nvSpPr>
        <p:spPr>
          <a:xfrm>
            <a:off x="177282" y="634376"/>
            <a:ext cx="4523672" cy="369332"/>
          </a:xfrm>
          <a:prstGeom prst="rect">
            <a:avLst/>
          </a:prstGeom>
          <a:noFill/>
        </p:spPr>
        <p:txBody>
          <a:bodyPr wrap="square" rtlCol="0">
            <a:spAutoFit/>
          </a:bodyPr>
          <a:lstStyle/>
          <a:p>
            <a:r>
              <a:rPr kumimoji="1" lang="ja-JP" altLang="en-US" b="1">
                <a:latin typeface="Meiryo UI" panose="020B0604030504040204" pitchFamily="50" charset="-128"/>
                <a:ea typeface="Meiryo UI" panose="020B0604030504040204" pitchFamily="50" charset="-128"/>
              </a:rPr>
              <a:t>＜現在の河川氾濫等に関する情報＞</a:t>
            </a:r>
          </a:p>
        </p:txBody>
      </p:sp>
      <p:graphicFrame>
        <p:nvGraphicFramePr>
          <p:cNvPr id="3" name="表 4">
            <a:extLst>
              <a:ext uri="{FF2B5EF4-FFF2-40B4-BE49-F238E27FC236}">
                <a16:creationId xmlns:a16="http://schemas.microsoft.com/office/drawing/2014/main" id="{F3DD7AA4-8D11-75CB-4E66-FB843D7D1608}"/>
              </a:ext>
            </a:extLst>
          </p:cNvPr>
          <p:cNvGraphicFramePr>
            <a:graphicFrameLocks noGrp="1"/>
          </p:cNvGraphicFramePr>
          <p:nvPr/>
        </p:nvGraphicFramePr>
        <p:xfrm>
          <a:off x="550507" y="1307754"/>
          <a:ext cx="6102220" cy="3949423"/>
        </p:xfrm>
        <a:graphic>
          <a:graphicData uri="http://schemas.openxmlformats.org/drawingml/2006/table">
            <a:tbl>
              <a:tblPr firstRow="1" bandRow="1">
                <a:tableStyleId>{5C22544A-7EE6-4342-B048-85BDC9FD1C3A}</a:tableStyleId>
              </a:tblPr>
              <a:tblGrid>
                <a:gridCol w="291312">
                  <a:extLst>
                    <a:ext uri="{9D8B030D-6E8A-4147-A177-3AD203B41FA5}">
                      <a16:colId xmlns:a16="http://schemas.microsoft.com/office/drawing/2014/main" val="3510320624"/>
                    </a:ext>
                  </a:extLst>
                </a:gridCol>
                <a:gridCol w="613757">
                  <a:extLst>
                    <a:ext uri="{9D8B030D-6E8A-4147-A177-3AD203B41FA5}">
                      <a16:colId xmlns:a16="http://schemas.microsoft.com/office/drawing/2014/main" val="1054142566"/>
                    </a:ext>
                  </a:extLst>
                </a:gridCol>
                <a:gridCol w="1651518">
                  <a:extLst>
                    <a:ext uri="{9D8B030D-6E8A-4147-A177-3AD203B41FA5}">
                      <a16:colId xmlns:a16="http://schemas.microsoft.com/office/drawing/2014/main" val="292480099"/>
                    </a:ext>
                  </a:extLst>
                </a:gridCol>
                <a:gridCol w="1707502">
                  <a:extLst>
                    <a:ext uri="{9D8B030D-6E8A-4147-A177-3AD203B41FA5}">
                      <a16:colId xmlns:a16="http://schemas.microsoft.com/office/drawing/2014/main" val="3488067380"/>
                    </a:ext>
                  </a:extLst>
                </a:gridCol>
                <a:gridCol w="1838131">
                  <a:extLst>
                    <a:ext uri="{9D8B030D-6E8A-4147-A177-3AD203B41FA5}">
                      <a16:colId xmlns:a16="http://schemas.microsoft.com/office/drawing/2014/main" val="2940193090"/>
                    </a:ext>
                  </a:extLst>
                </a:gridCol>
              </a:tblGrid>
              <a:tr h="366592">
                <a:tc gridSpan="2">
                  <a:txBody>
                    <a:bodyPr/>
                    <a:lstStyle/>
                    <a:p>
                      <a:pPr algn="ctr"/>
                      <a:r>
                        <a:rPr kumimoji="1" lang="ja-JP" altLang="en-US" sz="1300" b="1">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分類</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hMerge="1">
                  <a:txBody>
                    <a:bodyPr/>
                    <a:lstStyle/>
                    <a:p>
                      <a:endParaRPr kumimoji="1" lang="ja-JP" altLang="en-US"/>
                    </a:p>
                  </a:txBody>
                  <a:tcPr/>
                </a:tc>
                <a:tc>
                  <a:txBody>
                    <a:bodyPr/>
                    <a:lstStyle/>
                    <a:p>
                      <a:pPr algn="ctr"/>
                      <a:r>
                        <a:rPr kumimoji="1" lang="ja-JP" altLang="en-US" sz="130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洪水予報河川</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a:txBody>
                    <a:bodyPr/>
                    <a:lstStyle/>
                    <a:p>
                      <a:pPr algn="ctr"/>
                      <a:r>
                        <a:rPr kumimoji="1" lang="ja-JP" altLang="en-US" sz="130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水位周知河川</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a:txBody>
                    <a:bodyPr/>
                    <a:lstStyle/>
                    <a:p>
                      <a:pPr algn="ctr"/>
                      <a:r>
                        <a:rPr kumimoji="1" lang="ja-JP" altLang="en-US" sz="1050">
                          <a:solidFill>
                            <a:schemeClr val="bg1"/>
                          </a:solidFill>
                          <a:effectLst>
                            <a:outerShdw blurRad="38100" dist="38100" dir="2700000" algn="tl">
                              <a:srgbClr val="000000">
                                <a:alpha val="43137"/>
                              </a:srgbClr>
                            </a:outerShdw>
                          </a:effectLst>
                          <a:latin typeface="Meiryo UI"/>
                          <a:ea typeface="Meiryo UI"/>
                        </a:rPr>
                        <a:t>左記以外の河川も含む</a:t>
                      </a:r>
                      <a:endParaRPr kumimoji="1" lang="en-US" altLang="ja-JP" sz="1050">
                        <a:solidFill>
                          <a:schemeClr val="bg1"/>
                        </a:solidFill>
                        <a:effectLst>
                          <a:outerShdw blurRad="38100" dist="38100" dir="2700000" algn="tl">
                            <a:srgbClr val="000000">
                              <a:alpha val="43137"/>
                            </a:srgbClr>
                          </a:outerShdw>
                        </a:effectLst>
                        <a:latin typeface="Meiryo UI"/>
                        <a:ea typeface="Meiryo UI"/>
                      </a:endParaRPr>
                    </a:p>
                    <a:p>
                      <a:pPr algn="ctr"/>
                      <a:r>
                        <a:rPr kumimoji="1" lang="ja-JP" altLang="en-US" sz="1200">
                          <a:solidFill>
                            <a:schemeClr val="bg1"/>
                          </a:solidFill>
                          <a:effectLst>
                            <a:outerShdw blurRad="38100" dist="38100" dir="2700000" algn="tl">
                              <a:srgbClr val="000000">
                                <a:alpha val="43137"/>
                              </a:srgbClr>
                            </a:outerShdw>
                          </a:effectLst>
                          <a:latin typeface="Meiryo UI"/>
                          <a:ea typeface="Meiryo UI"/>
                        </a:rPr>
                        <a:t>洪水警報等</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108738719"/>
                  </a:ext>
                </a:extLst>
              </a:tr>
              <a:tr h="319963">
                <a:tc gridSpan="2">
                  <a:txBody>
                    <a:bodyPr/>
                    <a:lstStyle/>
                    <a:p>
                      <a:pPr algn="ctr"/>
                      <a:r>
                        <a:rPr kumimoji="1" lang="ja-JP" altLang="en-US" sz="1100" b="1">
                          <a:latin typeface="Meiryo UI"/>
                          <a:ea typeface="Meiryo UI"/>
                        </a:rPr>
                        <a:t>河川数</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hMerge="1">
                  <a:txBody>
                    <a:bodyPr/>
                    <a:lstStyle/>
                    <a:p>
                      <a:endParaRPr kumimoji="1" lang="ja-JP" altLang="en-US"/>
                    </a:p>
                  </a:txBody>
                  <a:tcPr/>
                </a:tc>
                <a:tc>
                  <a:txBody>
                    <a:bodyPr/>
                    <a:lstStyle/>
                    <a:p>
                      <a:pPr algn="ctr"/>
                      <a:r>
                        <a:rPr lang="ja-JP" altLang="en-US" sz="1100" b="1">
                          <a:latin typeface="Meiryo UI"/>
                          <a:ea typeface="Meiryo UI"/>
                        </a:rPr>
                        <a:t>約400</a:t>
                      </a:r>
                      <a:r>
                        <a:rPr kumimoji="1" lang="ja-JP" altLang="en-US" sz="1100" b="1">
                          <a:latin typeface="Meiryo UI"/>
                          <a:ea typeface="Meiryo UI"/>
                        </a:rPr>
                        <a:t>河川</a:t>
                      </a:r>
                      <a:endParaRPr kumimoji="1" lang="en-US" altLang="ja-JP" sz="1100" b="1">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lang="ja-JP" altLang="en-US" sz="1100" b="1">
                          <a:latin typeface="Meiryo UI"/>
                          <a:ea typeface="Meiryo UI"/>
                        </a:rPr>
                        <a:t>約1,800</a:t>
                      </a:r>
                      <a:r>
                        <a:rPr kumimoji="1" lang="ja-JP" altLang="en-US" sz="1100" b="1">
                          <a:latin typeface="Meiryo UI"/>
                          <a:ea typeface="Meiryo UI"/>
                        </a:rPr>
                        <a:t>河川</a:t>
                      </a:r>
                      <a:endParaRPr kumimoji="1" lang="en-US" altLang="ja-JP" sz="1100" b="1">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endParaRPr lang="en-US" altLang="ja-JP" sz="1050" b="1" baseline="30000">
                        <a:latin typeface="Meiryo UI"/>
                        <a:ea typeface="Meiryo UI"/>
                      </a:endParaRPr>
                    </a:p>
                    <a:p>
                      <a:pPr algn="ctr"/>
                      <a:r>
                        <a:rPr lang="ja-JP" altLang="en-US" sz="1600" b="1" baseline="30000">
                          <a:latin typeface="Meiryo UI"/>
                          <a:ea typeface="Meiryo UI"/>
                        </a:rPr>
                        <a:t>ー</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EBFFFF"/>
                    </a:solidFill>
                  </a:tcPr>
                </a:tc>
                <a:extLst>
                  <a:ext uri="{0D108BD9-81ED-4DB2-BD59-A6C34878D82A}">
                    <a16:rowId xmlns:a16="http://schemas.microsoft.com/office/drawing/2014/main" val="3534709962"/>
                  </a:ext>
                </a:extLst>
              </a:tr>
              <a:tr h="373680">
                <a:tc gridSpan="2">
                  <a:txBody>
                    <a:bodyPr/>
                    <a:lstStyle/>
                    <a:p>
                      <a:pPr algn="ctr"/>
                      <a:r>
                        <a:rPr kumimoji="1" lang="ja-JP" altLang="en-US" sz="1100" b="1">
                          <a:latin typeface="Meiryo UI"/>
                          <a:ea typeface="Meiryo UI"/>
                        </a:rPr>
                        <a:t>発表主体</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hMerge="1">
                  <a:txBody>
                    <a:bodyPr/>
                    <a:lstStyle/>
                    <a:p>
                      <a:endParaRPr kumimoji="1" lang="ja-JP" altLang="en-US"/>
                    </a:p>
                  </a:txBody>
                  <a:tcPr/>
                </a:tc>
                <a:tc>
                  <a:txBody>
                    <a:bodyPr/>
                    <a:lstStyle/>
                    <a:p>
                      <a:pPr algn="ctr"/>
                      <a:r>
                        <a:rPr kumimoji="1" lang="ja-JP" altLang="en-US" sz="1100" b="1">
                          <a:latin typeface="Meiryo UI"/>
                          <a:ea typeface="Meiryo UI"/>
                        </a:rPr>
                        <a:t>河川事務所または</a:t>
                      </a:r>
                      <a:endParaRPr kumimoji="1" lang="en-US" altLang="ja-JP" sz="1100" b="1">
                        <a:latin typeface="Meiryo UI"/>
                        <a:ea typeface="Meiryo UI"/>
                      </a:endParaRPr>
                    </a:p>
                    <a:p>
                      <a:pPr algn="ctr"/>
                      <a:r>
                        <a:rPr kumimoji="1" lang="ja-JP" altLang="en-US" sz="1100" b="1">
                          <a:latin typeface="Meiryo UI"/>
                          <a:ea typeface="Meiryo UI"/>
                        </a:rPr>
                        <a:t>都道府県と気象台</a:t>
                      </a:r>
                    </a:p>
                  </a:txBody>
                  <a:tcPr marL="0" marR="3600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EB"/>
                    </a:solidFill>
                  </a:tcPr>
                </a:tc>
                <a:tc>
                  <a:txBody>
                    <a:bodyPr/>
                    <a:lstStyle/>
                    <a:p>
                      <a:pPr algn="ctr"/>
                      <a:r>
                        <a:rPr kumimoji="1" lang="ja-JP" altLang="en-US" sz="1100" b="1">
                          <a:solidFill>
                            <a:schemeClr val="tx1"/>
                          </a:solidFill>
                          <a:latin typeface="Meiryo UI"/>
                          <a:ea typeface="Meiryo UI"/>
                        </a:rPr>
                        <a:t>河川事務所または都道府県</a:t>
                      </a:r>
                      <a:endParaRPr kumimoji="1" lang="en-US" altLang="ja-JP" sz="1100" b="1">
                        <a:solidFill>
                          <a:schemeClr val="tx1"/>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B"/>
                    </a:solidFill>
                  </a:tcPr>
                </a:tc>
                <a:tc>
                  <a:txBody>
                    <a:bodyPr/>
                    <a:lstStyle/>
                    <a:p>
                      <a:pPr algn="ctr"/>
                      <a:r>
                        <a:rPr kumimoji="1" lang="ja-JP" altLang="en-US" sz="1100" b="1">
                          <a:latin typeface="Meiryo UI" panose="020B0604030504040204" pitchFamily="50" charset="-128"/>
                          <a:ea typeface="Meiryo UI" panose="020B0604030504040204" pitchFamily="50" charset="-128"/>
                        </a:rPr>
                        <a:t>気象台</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3382287502"/>
                  </a:ext>
                </a:extLst>
              </a:tr>
              <a:tr h="307455">
                <a:tc gridSpan="2">
                  <a:txBody>
                    <a:bodyPr/>
                    <a:lstStyle/>
                    <a:p>
                      <a:pPr algn="ctr"/>
                      <a:r>
                        <a:rPr kumimoji="1" lang="ja-JP" altLang="en-US" sz="1100" b="1">
                          <a:latin typeface="Meiryo UI"/>
                          <a:ea typeface="Meiryo UI"/>
                        </a:rPr>
                        <a:t>発表単位</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hMerge="1">
                  <a:txBody>
                    <a:bodyPr/>
                    <a:lstStyle/>
                    <a:p>
                      <a:endParaRPr kumimoji="1" lang="ja-JP" altLang="en-US"/>
                    </a:p>
                  </a:txBody>
                  <a:tcPr/>
                </a:tc>
                <a:tc>
                  <a:txBody>
                    <a:bodyPr/>
                    <a:lstStyle/>
                    <a:p>
                      <a:pPr algn="ctr"/>
                      <a:r>
                        <a:rPr lang="ja-JP" altLang="en-US" sz="1100" b="1">
                          <a:latin typeface="Meiryo UI"/>
                          <a:ea typeface="Meiryo UI"/>
                        </a:rPr>
                        <a:t>河川ごと</a:t>
                      </a:r>
                      <a:endParaRPr kumimoji="1" lang="ja-JP" altLang="en-US" sz="80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EB"/>
                    </a:solidFill>
                  </a:tcPr>
                </a:tc>
                <a:tc>
                  <a:txBody>
                    <a:bodyPr/>
                    <a:lstStyle/>
                    <a:p>
                      <a:pPr algn="ctr"/>
                      <a:r>
                        <a:rPr lang="ja-JP" altLang="en-US" sz="1100" b="1">
                          <a:latin typeface="Meiryo UI"/>
                          <a:ea typeface="Meiryo UI"/>
                        </a:rPr>
                        <a:t>河川ごと</a:t>
                      </a:r>
                      <a:endParaRPr kumimoji="1" lang="en-US" altLang="ja-JP" sz="1000" b="1">
                        <a:solidFill>
                          <a:schemeClr val="accent4"/>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B"/>
                    </a:solidFill>
                  </a:tcPr>
                </a:tc>
                <a:tc>
                  <a:txBody>
                    <a:bodyPr/>
                    <a:lstStyle/>
                    <a:p>
                      <a:pPr algn="ctr"/>
                      <a:r>
                        <a:rPr kumimoji="1" lang="ja-JP" altLang="en-US" sz="1100" b="1">
                          <a:latin typeface="Meiryo UI"/>
                          <a:ea typeface="Meiryo UI"/>
                        </a:rPr>
                        <a:t>市町村ごと</a:t>
                      </a:r>
                      <a:endParaRPr kumimoji="1" lang="ja-JP" altLang="en-US" sz="800">
                        <a:latin typeface="Meiryo UI" panose="020B0604030504040204" pitchFamily="50" charset="-128"/>
                        <a:ea typeface="Meiryo UI" panose="020B0604030504040204" pitchFamily="50" charset="-128"/>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1705654929"/>
                  </a:ext>
                </a:extLst>
              </a:tr>
              <a:tr h="307910">
                <a:tc gridSpan="2">
                  <a:txBody>
                    <a:bodyPr/>
                    <a:lstStyle/>
                    <a:p>
                      <a:pPr lvl="0" algn="ctr">
                        <a:buNone/>
                      </a:pPr>
                      <a:r>
                        <a:rPr lang="ja-JP" altLang="en-US" sz="1100" b="1" spc="-100" baseline="0">
                          <a:latin typeface="Meiryo UI"/>
                          <a:ea typeface="Meiryo UI"/>
                        </a:rPr>
                        <a:t>対象とする</a:t>
                      </a:r>
                    </a:p>
                    <a:p>
                      <a:pPr lvl="0" algn="ctr">
                        <a:buNone/>
                      </a:pPr>
                      <a:r>
                        <a:rPr lang="ja-JP" altLang="en-US" sz="1100" b="1" spc="-100" baseline="0">
                          <a:latin typeface="Meiryo UI"/>
                          <a:ea typeface="Meiryo UI"/>
                        </a:rPr>
                        <a:t>主な現象</a:t>
                      </a:r>
                      <a:endParaRPr kumimoji="1" lang="ja-JP" altLang="en-US" sz="11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hMerge="1">
                  <a:txBody>
                    <a:bodyPr/>
                    <a:lstStyle/>
                    <a:p>
                      <a:endParaRPr kumimoji="1" lang="ja-JP" altLang="en-US"/>
                    </a:p>
                  </a:txBody>
                  <a:tcPr/>
                </a:tc>
                <a:tc>
                  <a:txBody>
                    <a:bodyPr/>
                    <a:lstStyle/>
                    <a:p>
                      <a:pPr lvl="0" algn="ctr">
                        <a:buNone/>
                      </a:pPr>
                      <a:r>
                        <a:rPr lang="ja-JP" altLang="en-US" sz="1100" b="1">
                          <a:latin typeface="Meiryo UI"/>
                          <a:ea typeface="Meiryo UI"/>
                        </a:rPr>
                        <a:t>外</a:t>
                      </a:r>
                      <a:r>
                        <a:rPr kumimoji="1" lang="ja-JP" altLang="en-US" sz="1100" b="1">
                          <a:latin typeface="Meiryo UI"/>
                          <a:ea typeface="Meiryo UI"/>
                        </a:rPr>
                        <a:t>水</a:t>
                      </a:r>
                      <a:r>
                        <a:rPr lang="ja-JP" altLang="en-US" sz="1100" b="1">
                          <a:latin typeface="Meiryo UI"/>
                          <a:ea typeface="Meiryo UI"/>
                        </a:rPr>
                        <a:t>氾濫</a:t>
                      </a:r>
                      <a:endParaRPr kumimoji="1" lang="ja-JP" sz="1100" b="1"/>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EB"/>
                    </a:solidFill>
                  </a:tcPr>
                </a:tc>
                <a:tc>
                  <a:txBody>
                    <a:bodyPr/>
                    <a:lstStyle/>
                    <a:p>
                      <a:pPr lvl="0" algn="ctr">
                        <a:buNone/>
                      </a:pPr>
                      <a:r>
                        <a:rPr kumimoji="1" lang="ja-JP" altLang="en-US" sz="1100" b="1">
                          <a:latin typeface="Meiryo UI"/>
                          <a:ea typeface="Meiryo UI"/>
                        </a:rPr>
                        <a:t>外水氾濫</a:t>
                      </a:r>
                      <a:endParaRPr kumimoji="1" lang="ja-JP" sz="1100" b="1"/>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B"/>
                    </a:solidFill>
                  </a:tcPr>
                </a:tc>
                <a:tc>
                  <a:txBody>
                    <a:bodyPr/>
                    <a:lstStyle/>
                    <a:p>
                      <a:pPr marL="0" marR="0" lvl="0" indent="0" algn="ctr" rtl="0">
                        <a:lnSpc>
                          <a:spcPct val="100000"/>
                        </a:lnSpc>
                        <a:spcBef>
                          <a:spcPts val="0"/>
                        </a:spcBef>
                        <a:spcAft>
                          <a:spcPts val="0"/>
                        </a:spcAft>
                        <a:buClrTx/>
                        <a:buSzTx/>
                        <a:buFontTx/>
                        <a:buNone/>
                      </a:pPr>
                      <a:r>
                        <a:rPr lang="ja-JP" altLang="en-US" sz="1100" b="1">
                          <a:latin typeface="Meiryo UI"/>
                          <a:ea typeface="Meiryo UI"/>
                        </a:rPr>
                        <a:t>外水氾濫</a:t>
                      </a:r>
                      <a:endParaRPr kumimoji="1" lang="ja-JP" sz="1100" b="1"/>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2302644819"/>
                  </a:ext>
                </a:extLst>
              </a:tr>
              <a:tr h="345854">
                <a:tc gridSpan="2">
                  <a:txBody>
                    <a:bodyPr/>
                    <a:lstStyle/>
                    <a:p>
                      <a:pPr lvl="0" algn="ctr">
                        <a:buNone/>
                      </a:pPr>
                      <a:r>
                        <a:rPr lang="ja-JP" altLang="en-US" sz="1100" b="0">
                          <a:latin typeface="Meiryo UI"/>
                          <a:ea typeface="Meiryo UI"/>
                        </a:rPr>
                        <a:t>発表指標</a:t>
                      </a:r>
                      <a:endParaRPr kumimoji="1" lang="ja-JP" sz="1100" b="0"/>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hMerge="1">
                  <a:txBody>
                    <a:bodyPr/>
                    <a:lstStyle/>
                    <a:p>
                      <a:endParaRPr kumimoji="1" lang="ja-JP" altLang="en-US"/>
                    </a:p>
                  </a:txBody>
                  <a:tcPr/>
                </a:tc>
                <a:tc>
                  <a:txBody>
                    <a:bodyPr/>
                    <a:lstStyle/>
                    <a:p>
                      <a:pPr marL="0" marR="0" lvl="0" indent="0" algn="ctr" defTabSz="914436" rtl="0" eaLnBrk="1" fontAlgn="auto" latinLnBrk="0" hangingPunct="1">
                        <a:lnSpc>
                          <a:spcPct val="100000"/>
                        </a:lnSpc>
                        <a:spcBef>
                          <a:spcPts val="0"/>
                        </a:spcBef>
                        <a:spcAft>
                          <a:spcPts val="0"/>
                        </a:spcAft>
                        <a:buClrTx/>
                        <a:buSzTx/>
                        <a:buFontTx/>
                        <a:buNone/>
                        <a:tabLst/>
                        <a:defRPr/>
                      </a:pPr>
                      <a:r>
                        <a:rPr kumimoji="1" lang="ja-JP" altLang="en-US" sz="1050" b="0" spc="-20" baseline="0">
                          <a:latin typeface="Meiryo UI"/>
                          <a:ea typeface="Meiryo UI"/>
                        </a:rPr>
                        <a:t>水位</a:t>
                      </a:r>
                      <a:r>
                        <a:rPr kumimoji="1" lang="ja-JP" altLang="en-US" sz="1000" b="0" i="0" u="none" strike="noStrike" kern="1200" cap="none" spc="0" normalizeH="0" baseline="0" noProof="0">
                          <a:ln>
                            <a:noFill/>
                          </a:ln>
                          <a:solidFill>
                            <a:srgbClr val="000000"/>
                          </a:solidFill>
                          <a:effectLst/>
                          <a:uLnTx/>
                          <a:uFillTx/>
                          <a:latin typeface="Meiryo UI"/>
                          <a:ea typeface="Meiryo UI"/>
                          <a:cs typeface="+mn-cs"/>
                        </a:rPr>
                        <a:t>（実測・予測）</a:t>
                      </a:r>
                      <a:endParaRPr kumimoji="1" lang="en-US" altLang="ja-JP" sz="1100" b="0" spc="-2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EB"/>
                    </a:solidFill>
                  </a:tcPr>
                </a:tc>
                <a:tc>
                  <a:txBody>
                    <a:bodyPr/>
                    <a:lstStyle/>
                    <a:p>
                      <a:pPr marL="0" marR="0" lvl="0" indent="0" algn="ctr" defTabSz="914436" rtl="0" eaLnBrk="1" fontAlgn="auto" latinLnBrk="0" hangingPunct="1">
                        <a:lnSpc>
                          <a:spcPct val="100000"/>
                        </a:lnSpc>
                        <a:spcBef>
                          <a:spcPts val="0"/>
                        </a:spcBef>
                        <a:spcAft>
                          <a:spcPts val="0"/>
                        </a:spcAft>
                        <a:buClrTx/>
                        <a:buSzTx/>
                        <a:buFontTx/>
                        <a:buNone/>
                        <a:tabLst/>
                        <a:defRPr/>
                      </a:pPr>
                      <a:r>
                        <a:rPr kumimoji="1" lang="ja-JP" altLang="en-US" sz="1050" b="0" spc="-20" baseline="0">
                          <a:latin typeface="Meiryo UI"/>
                          <a:ea typeface="Meiryo UI"/>
                        </a:rPr>
                        <a:t>水位</a:t>
                      </a:r>
                      <a:r>
                        <a:rPr kumimoji="1" lang="ja-JP" altLang="en-US" sz="1000" b="0" i="0" u="none" strike="noStrike" kern="1200" cap="none" spc="0" normalizeH="0" baseline="0" noProof="0">
                          <a:ln>
                            <a:noFill/>
                          </a:ln>
                          <a:solidFill>
                            <a:srgbClr val="000000"/>
                          </a:solidFill>
                          <a:effectLst/>
                          <a:uLnTx/>
                          <a:uFillTx/>
                          <a:latin typeface="Meiryo UI"/>
                          <a:ea typeface="Meiryo UI"/>
                          <a:cs typeface="+mn-cs"/>
                        </a:rPr>
                        <a:t>（実測）</a:t>
                      </a:r>
                      <a:endParaRPr kumimoji="1" lang="en-US" altLang="ja-JP" sz="1000" b="0" spc="-2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B"/>
                    </a:solidFill>
                  </a:tcPr>
                </a:tc>
                <a:tc>
                  <a:txBody>
                    <a:bodyPr/>
                    <a:lstStyle/>
                    <a:p>
                      <a:pPr lvl="0" algn="ctr">
                        <a:buNone/>
                      </a:pPr>
                      <a:r>
                        <a:rPr lang="ja-JP" sz="1000" b="0" i="0" u="none" strike="noStrike" noProof="0">
                          <a:latin typeface="Meiryo UI"/>
                          <a:ea typeface="Meiryo UI"/>
                        </a:rPr>
                        <a:t>流域雨量指数</a:t>
                      </a:r>
                      <a:r>
                        <a:rPr lang="ja-JP" altLang="en-US" sz="1000" b="0" i="0" u="none" strike="noStrike" noProof="0">
                          <a:latin typeface="Meiryo UI"/>
                          <a:ea typeface="Meiryo UI"/>
                        </a:rPr>
                        <a:t>・</a:t>
                      </a:r>
                      <a:r>
                        <a:rPr lang="ja-JP" sz="1000" b="0" i="0" u="none" strike="noStrike" noProof="0">
                          <a:latin typeface="Meiryo UI"/>
                          <a:ea typeface="Meiryo UI"/>
                        </a:rPr>
                        <a:t>表面雨量指数</a:t>
                      </a:r>
                      <a:endParaRPr lang="ja-JP" sz="1000" b="0" i="0" u="none" strike="noStrike" noProof="0"/>
                    </a:p>
                    <a:p>
                      <a:pPr lvl="0" algn="ctr">
                        <a:buNone/>
                      </a:pPr>
                      <a:r>
                        <a:rPr lang="ja-JP" sz="800" b="0" i="0" u="none" strike="noStrike" noProof="0">
                          <a:latin typeface="Meiryo UI"/>
                          <a:ea typeface="Meiryo UI"/>
                        </a:rPr>
                        <a:t>（</a:t>
                      </a:r>
                      <a:r>
                        <a:rPr lang="ja-JP" altLang="en-US" sz="800" b="0" i="0" u="none" strike="noStrike" noProof="0">
                          <a:latin typeface="Meiryo UI"/>
                          <a:ea typeface="Meiryo UI"/>
                        </a:rPr>
                        <a:t>解析</a:t>
                      </a:r>
                      <a:r>
                        <a:rPr lang="ja-JP" sz="800" b="0" i="0" u="none" strike="noStrike" noProof="0">
                          <a:latin typeface="Meiryo UI"/>
                          <a:ea typeface="Meiryo UI"/>
                        </a:rPr>
                        <a:t>・予測）</a:t>
                      </a:r>
                      <a:endParaRPr lang="ja-JP" sz="800" b="0" i="0" u="none" strike="noStrike" noProof="0"/>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720491799"/>
                  </a:ext>
                </a:extLst>
              </a:tr>
              <a:tr h="389693">
                <a:tc rowSpan="5">
                  <a:txBody>
                    <a:bodyPr/>
                    <a:lstStyle/>
                    <a:p>
                      <a:pPr algn="ctr"/>
                      <a:r>
                        <a:rPr kumimoji="1" lang="ja-JP" altLang="en-US" sz="1100" b="1" spc="-100" baseline="0">
                          <a:latin typeface="Meiryo UI"/>
                          <a:ea typeface="Meiryo UI"/>
                        </a:rPr>
                        <a:t>情</a:t>
                      </a:r>
                      <a:endParaRPr kumimoji="1" lang="en-US" altLang="ja-JP" sz="1100" b="1" spc="-100" baseline="0">
                        <a:latin typeface="Meiryo UI"/>
                        <a:ea typeface="Meiryo UI"/>
                      </a:endParaRPr>
                    </a:p>
                    <a:p>
                      <a:pPr algn="ctr"/>
                      <a:r>
                        <a:rPr kumimoji="1" lang="ja-JP" altLang="en-US" sz="1100" b="1" spc="-100" baseline="0">
                          <a:latin typeface="Meiryo UI"/>
                          <a:ea typeface="Meiryo UI"/>
                        </a:rPr>
                        <a:t>報</a:t>
                      </a:r>
                      <a:endParaRPr kumimoji="1" lang="en-US" altLang="ja-JP" sz="1100" b="1" spc="-100" baseline="0">
                        <a:latin typeface="Meiryo UI"/>
                        <a:ea typeface="Meiryo UI"/>
                      </a:endParaRPr>
                    </a:p>
                    <a:p>
                      <a:pPr algn="ctr"/>
                      <a:r>
                        <a:rPr kumimoji="1" lang="ja-JP" altLang="en-US" sz="1100" b="1" spc="-100" baseline="0">
                          <a:latin typeface="Meiryo UI"/>
                          <a:ea typeface="Meiryo UI"/>
                        </a:rPr>
                        <a:t>名</a:t>
                      </a:r>
                      <a:endParaRPr kumimoji="1" lang="en-US" altLang="ja-JP" sz="1100" b="1" spc="-100" baseline="0">
                        <a:latin typeface="Meiryo UI"/>
                        <a:ea typeface="Meiryo UI"/>
                      </a:endParaRPr>
                    </a:p>
                    <a:p>
                      <a:pPr algn="ctr"/>
                      <a:r>
                        <a:rPr kumimoji="1" lang="ja-JP" altLang="en-US" sz="1100" b="1" spc="-100" baseline="0">
                          <a:latin typeface="Meiryo UI"/>
                          <a:ea typeface="Meiryo UI"/>
                        </a:rPr>
                        <a:t>称</a:t>
                      </a:r>
                      <a:endParaRPr kumimoji="1" lang="en-US" altLang="ja-JP" sz="11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baseline="30000">
                          <a:latin typeface="Meiryo UI"/>
                          <a:ea typeface="Meiryo UI"/>
                        </a:rPr>
                        <a:t>5</a:t>
                      </a:r>
                      <a:endParaRPr kumimoji="1" lang="ja-JP" altLang="en-US" sz="1800" b="1" baseline="3000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200" b="1" spc="-20" baseline="0">
                          <a:latin typeface="Meiryo UI"/>
                          <a:ea typeface="Meiryo UI"/>
                        </a:rPr>
                        <a:t>氾濫発生情報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EB"/>
                    </a:solidFill>
                  </a:tcPr>
                </a:tc>
                <a:tc>
                  <a:txBody>
                    <a:bodyPr/>
                    <a:lstStyle/>
                    <a:p>
                      <a:pPr algn="ctr"/>
                      <a:r>
                        <a:rPr kumimoji="1" lang="ja-JP" altLang="en-US" sz="1200" b="1" spc="-20" baseline="0">
                          <a:latin typeface="Meiryo UI"/>
                          <a:ea typeface="Meiryo UI"/>
                        </a:rPr>
                        <a:t>氾濫発生情報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B"/>
                    </a:solidFill>
                  </a:tcPr>
                </a:tc>
                <a:tc>
                  <a:txBody>
                    <a:bodyPr/>
                    <a:lstStyle/>
                    <a:p>
                      <a:pPr algn="ctr"/>
                      <a:endParaRPr kumimoji="1" lang="ja-JP" altLang="en-US" sz="1200">
                        <a:latin typeface="Meiryo UI" panose="020B0604030504040204" pitchFamily="50" charset="-128"/>
                        <a:ea typeface="Meiryo UI" panose="020B0604030504040204" pitchFamily="50" charset="-128"/>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solidFill>
                      <a:srgbClr val="EBFFEB"/>
                    </a:solidFill>
                  </a:tcPr>
                </a:tc>
                <a:extLst>
                  <a:ext uri="{0D108BD9-81ED-4DB2-BD59-A6C34878D82A}">
                    <a16:rowId xmlns:a16="http://schemas.microsoft.com/office/drawing/2014/main" val="1228832879"/>
                  </a:ext>
                </a:extLst>
              </a:tr>
              <a:tr h="389693">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baseline="30000">
                          <a:latin typeface="Meiryo UI" panose="020B0604030504040204" pitchFamily="50" charset="-128"/>
                          <a:ea typeface="Meiryo UI" panose="020B0604030504040204" pitchFamily="50" charset="-128"/>
                        </a:rPr>
                        <a:t>４</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200" b="1" spc="-20" baseline="0">
                          <a:solidFill>
                            <a:srgbClr val="8C008C"/>
                          </a:solidFill>
                          <a:latin typeface="Meiryo UI"/>
                          <a:ea typeface="Meiryo UI"/>
                        </a:rPr>
                        <a:t>氾濫危険情報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EB"/>
                    </a:solidFill>
                  </a:tcPr>
                </a:tc>
                <a:tc>
                  <a:txBody>
                    <a:bodyPr/>
                    <a:lstStyle/>
                    <a:p>
                      <a:pPr algn="ctr"/>
                      <a:r>
                        <a:rPr kumimoji="1" lang="ja-JP" altLang="en-US" sz="1200" b="1" spc="-20" baseline="0">
                          <a:solidFill>
                            <a:srgbClr val="8C008C"/>
                          </a:solidFill>
                          <a:latin typeface="Meiryo UI"/>
                          <a:ea typeface="Meiryo UI"/>
                        </a:rPr>
                        <a:t>氾濫危険情報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B"/>
                    </a:solidFill>
                  </a:tcPr>
                </a:tc>
                <a:tc>
                  <a:txBody>
                    <a:bodyPr/>
                    <a:lstStyle/>
                    <a:p>
                      <a:pPr algn="ctr"/>
                      <a:endParaRPr kumimoji="1" lang="ja-JP" altLang="en-US" sz="1200">
                        <a:latin typeface="Meiryo UI" panose="020B0604030504040204" pitchFamily="50" charset="-128"/>
                        <a:ea typeface="Meiryo UI" panose="020B0604030504040204" pitchFamily="50" charset="-128"/>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solidFill>
                      <a:srgbClr val="EBFFEB"/>
                    </a:solidFill>
                  </a:tcPr>
                </a:tc>
                <a:extLst>
                  <a:ext uri="{0D108BD9-81ED-4DB2-BD59-A6C34878D82A}">
                    <a16:rowId xmlns:a16="http://schemas.microsoft.com/office/drawing/2014/main" val="3627028794"/>
                  </a:ext>
                </a:extLst>
              </a:tr>
              <a:tr h="389693">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baseline="30000">
                          <a:latin typeface="Meiryo UI" panose="020B0604030504040204" pitchFamily="50" charset="-128"/>
                          <a:ea typeface="Meiryo UI" panose="020B0604030504040204" pitchFamily="50" charset="-128"/>
                        </a:rPr>
                        <a:t>３</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200" b="1" spc="-20" baseline="0">
                          <a:solidFill>
                            <a:srgbClr val="FF2800"/>
                          </a:solidFill>
                          <a:latin typeface="Meiryo UI"/>
                          <a:ea typeface="Meiryo UI"/>
                        </a:rPr>
                        <a:t>氾濫警戒情報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EB"/>
                    </a:solidFill>
                  </a:tcPr>
                </a:tc>
                <a:tc>
                  <a:txBody>
                    <a:bodyPr/>
                    <a:lstStyle/>
                    <a:p>
                      <a:pPr algn="ctr"/>
                      <a:r>
                        <a:rPr kumimoji="1" lang="ja-JP" altLang="en-US" sz="1200" b="1" spc="-20" baseline="0">
                          <a:solidFill>
                            <a:srgbClr val="FF2800"/>
                          </a:solidFill>
                          <a:latin typeface="Meiryo UI"/>
                          <a:ea typeface="Meiryo UI"/>
                        </a:rPr>
                        <a:t>氾濫警戒情報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B"/>
                    </a:solidFill>
                  </a:tcPr>
                </a:tc>
                <a:tc>
                  <a:txBody>
                    <a:bodyPr/>
                    <a:lstStyle/>
                    <a:p>
                      <a:pPr algn="ctr"/>
                      <a:r>
                        <a:rPr kumimoji="1" lang="ja-JP" altLang="en-US" sz="1200" b="1">
                          <a:solidFill>
                            <a:srgbClr val="FF2800"/>
                          </a:solidFill>
                          <a:latin typeface="Meiryo UI"/>
                          <a:ea typeface="Meiryo UI"/>
                        </a:rPr>
                        <a:t>洪水警報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60432024"/>
                  </a:ext>
                </a:extLst>
              </a:tr>
              <a:tr h="343252">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baseline="30000">
                          <a:latin typeface="Meiryo UI" panose="020B0604030504040204" pitchFamily="50" charset="-128"/>
                          <a:ea typeface="Meiryo UI" panose="020B0604030504040204" pitchFamily="50" charset="-128"/>
                        </a:rPr>
                        <a:t>２</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200" b="1" spc="-20" baseline="0">
                          <a:solidFill>
                            <a:srgbClr val="FFC000"/>
                          </a:solidFill>
                          <a:effectLst>
                            <a:outerShdw blurRad="38100" dist="38100" dir="2700000" algn="tl">
                              <a:srgbClr val="000000">
                                <a:alpha val="43137"/>
                              </a:srgbClr>
                            </a:outerShdw>
                          </a:effectLst>
                          <a:latin typeface="Meiryo UI"/>
                          <a:ea typeface="Meiryo UI"/>
                        </a:rPr>
                        <a:t>氾濫注意情報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EB"/>
                    </a:solidFill>
                  </a:tcPr>
                </a:tc>
                <a:tc>
                  <a:txBody>
                    <a:bodyPr/>
                    <a:lstStyle/>
                    <a:p>
                      <a:pPr algn="ctr"/>
                      <a:r>
                        <a:rPr kumimoji="1" lang="ja-JP" altLang="en-US" sz="1200" b="1" spc="-20" baseline="0">
                          <a:solidFill>
                            <a:srgbClr val="FFC000"/>
                          </a:solidFill>
                          <a:effectLst>
                            <a:outerShdw blurRad="38100" dist="38100" dir="2700000" algn="tl">
                              <a:srgbClr val="000000">
                                <a:alpha val="43137"/>
                              </a:srgbClr>
                            </a:outerShdw>
                          </a:effectLst>
                          <a:latin typeface="Meiryo UI"/>
                          <a:ea typeface="Meiryo UI"/>
                        </a:rPr>
                        <a:t>氾濫注意情報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B"/>
                    </a:solidFill>
                  </a:tcPr>
                </a:tc>
                <a:tc>
                  <a:txBody>
                    <a:bodyPr/>
                    <a:lstStyle/>
                    <a:p>
                      <a:pPr algn="ctr"/>
                      <a:r>
                        <a:rPr kumimoji="1" lang="ja-JP" altLang="en-US" sz="1200" b="1" baseline="0">
                          <a:solidFill>
                            <a:srgbClr val="FFC000"/>
                          </a:solidFill>
                          <a:effectLst>
                            <a:outerShdw blurRad="38100" dist="38100" dir="2700000" algn="tl">
                              <a:srgbClr val="000000">
                                <a:alpha val="43137"/>
                              </a:srgbClr>
                            </a:outerShdw>
                          </a:effectLst>
                          <a:latin typeface="Meiryo UI"/>
                          <a:ea typeface="Meiryo UI"/>
                        </a:rPr>
                        <a:t>洪水注意報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3981092589"/>
                  </a:ext>
                </a:extLst>
              </a:tr>
              <a:tr h="194847">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baseline="30000">
                          <a:latin typeface="Meiryo UI"/>
                          <a:ea typeface="Meiryo UI"/>
                        </a:rPr>
                        <a:t>1</a:t>
                      </a:r>
                      <a:endParaRPr kumimoji="1" lang="ja-JP" altLang="en-US" sz="1800" b="1" baseline="3000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gridSpan="3">
                  <a:txBody>
                    <a:bodyPr/>
                    <a:lstStyle/>
                    <a:p>
                      <a:pPr algn="ctr"/>
                      <a:r>
                        <a:rPr kumimoji="1" lang="ja-JP" altLang="en-US" sz="1200" b="1" baseline="0" dirty="0">
                          <a:solidFill>
                            <a:schemeClr val="tx1"/>
                          </a:solidFill>
                          <a:effectLst/>
                          <a:latin typeface="Meiryo UI"/>
                          <a:ea typeface="Meiryo UI"/>
                        </a:rPr>
                        <a:t>早期注意情報</a:t>
                      </a:r>
                      <a:endParaRPr kumimoji="1" lang="en-US" altLang="ja-JP" sz="1200" b="1" baseline="0" dirty="0">
                        <a:solidFill>
                          <a:schemeClr val="tx1"/>
                        </a:solidFill>
                        <a:effectLst/>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chemeClr val="bg1"/>
                    </a:solidFill>
                  </a:tcPr>
                </a:tc>
                <a:tc hMerge="1">
                  <a:txBody>
                    <a:bodyPr/>
                    <a:lstStyle/>
                    <a:p>
                      <a:pPr algn="ctr"/>
                      <a:endParaRPr kumimoji="1" lang="ja-JP" altLang="en-US" sz="1200" b="1" spc="-20" baseline="0">
                        <a:solidFill>
                          <a:srgbClr val="FFC000"/>
                        </a:solidFill>
                        <a:effectLst>
                          <a:outerShdw blurRad="38100" dist="38100" dir="2700000" algn="tl">
                            <a:srgbClr val="000000">
                              <a:alpha val="43137"/>
                            </a:srgbClr>
                          </a:outerShdw>
                        </a:effectLst>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solidFill>
                      <a:srgbClr val="FFFFEB"/>
                    </a:solidFill>
                  </a:tcPr>
                </a:tc>
                <a:tc hMerge="1">
                  <a:txBody>
                    <a:bodyPr/>
                    <a:lstStyle/>
                    <a:p>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EBFFEB"/>
                    </a:solidFill>
                  </a:tcPr>
                </a:tc>
                <a:extLst>
                  <a:ext uri="{0D108BD9-81ED-4DB2-BD59-A6C34878D82A}">
                    <a16:rowId xmlns:a16="http://schemas.microsoft.com/office/drawing/2014/main" val="3563480062"/>
                  </a:ext>
                </a:extLst>
              </a:tr>
            </a:tbl>
          </a:graphicData>
        </a:graphic>
      </p:graphicFrame>
      <p:graphicFrame>
        <p:nvGraphicFramePr>
          <p:cNvPr id="8" name="表 7">
            <a:extLst>
              <a:ext uri="{FF2B5EF4-FFF2-40B4-BE49-F238E27FC236}">
                <a16:creationId xmlns:a16="http://schemas.microsoft.com/office/drawing/2014/main" id="{ED78DCBA-D019-587F-DF2D-ACB0C3ECA061}"/>
              </a:ext>
            </a:extLst>
          </p:cNvPr>
          <p:cNvGraphicFramePr>
            <a:graphicFrameLocks noGrp="1"/>
          </p:cNvGraphicFramePr>
          <p:nvPr/>
        </p:nvGraphicFramePr>
        <p:xfrm>
          <a:off x="6752071" y="1691812"/>
          <a:ext cx="2093349" cy="3565365"/>
        </p:xfrm>
        <a:graphic>
          <a:graphicData uri="http://schemas.openxmlformats.org/drawingml/2006/table">
            <a:tbl>
              <a:tblPr firstRow="1" bandRow="1">
                <a:tableStyleId>{5C22544A-7EE6-4342-B048-85BDC9FD1C3A}</a:tableStyleId>
              </a:tblPr>
              <a:tblGrid>
                <a:gridCol w="2093349">
                  <a:extLst>
                    <a:ext uri="{9D8B030D-6E8A-4147-A177-3AD203B41FA5}">
                      <a16:colId xmlns:a16="http://schemas.microsoft.com/office/drawing/2014/main" val="2940193090"/>
                    </a:ext>
                  </a:extLst>
                </a:gridCol>
              </a:tblGrid>
              <a:tr h="310316">
                <a:tc>
                  <a:txBody>
                    <a:bodyPr/>
                    <a:lstStyle/>
                    <a:p>
                      <a:pPr algn="ctr"/>
                      <a:r>
                        <a:rPr kumimoji="1" lang="ja-JP" altLang="en-US" sz="1000" err="1">
                          <a:solidFill>
                            <a:schemeClr val="tx1"/>
                          </a:solidFill>
                          <a:latin typeface="Meiryo UI" panose="020B0604030504040204" pitchFamily="50" charset="-128"/>
                          <a:ea typeface="Meiryo UI" panose="020B0604030504040204" pitchFamily="50" charset="-128"/>
                        </a:rPr>
                        <a:t>ー</a:t>
                      </a:r>
                      <a:endParaRPr kumimoji="1" lang="en-US" altLang="ja-JP" sz="1000">
                        <a:solidFill>
                          <a:schemeClr val="tx1"/>
                        </a:solidFill>
                        <a:latin typeface="Meiryo UI" panose="020B0604030504040204" pitchFamily="50" charset="-128"/>
                        <a:ea typeface="Meiryo UI" panose="020B0604030504040204" pitchFamily="50" charset="-128"/>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EBFFFF"/>
                    </a:solidFill>
                  </a:tcPr>
                </a:tc>
                <a:extLst>
                  <a:ext uri="{0D108BD9-81ED-4DB2-BD59-A6C34878D82A}">
                    <a16:rowId xmlns:a16="http://schemas.microsoft.com/office/drawing/2014/main" val="3534709962"/>
                  </a:ext>
                </a:extLst>
              </a:tr>
              <a:tr h="364570">
                <a:tc>
                  <a:txBody>
                    <a:bodyPr/>
                    <a:lstStyle/>
                    <a:p>
                      <a:pPr algn="ctr"/>
                      <a:r>
                        <a:rPr kumimoji="1" lang="ja-JP" altLang="en-US" sz="1100" b="1">
                          <a:latin typeface="Meiryo UI" panose="020B0604030504040204" pitchFamily="50" charset="-128"/>
                          <a:ea typeface="Meiryo UI" panose="020B0604030504040204" pitchFamily="50" charset="-128"/>
                        </a:rPr>
                        <a:t>気象台</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FFFF"/>
                    </a:solidFill>
                  </a:tcPr>
                </a:tc>
                <a:extLst>
                  <a:ext uri="{0D108BD9-81ED-4DB2-BD59-A6C34878D82A}">
                    <a16:rowId xmlns:a16="http://schemas.microsoft.com/office/drawing/2014/main" val="2558332583"/>
                  </a:ext>
                </a:extLst>
              </a:tr>
              <a:tr h="284582">
                <a:tc>
                  <a:txBody>
                    <a:bodyPr/>
                    <a:lstStyle/>
                    <a:p>
                      <a:pPr algn="ctr"/>
                      <a:r>
                        <a:rPr kumimoji="1" lang="ja-JP" altLang="en-US" sz="1100" b="1">
                          <a:latin typeface="Meiryo UI"/>
                          <a:ea typeface="Meiryo UI"/>
                        </a:rPr>
                        <a:t>市町村ごと</a:t>
                      </a:r>
                      <a:endParaRPr kumimoji="1" lang="ja-JP" altLang="en-US" sz="800">
                        <a:latin typeface="Meiryo UI" panose="020B0604030504040204" pitchFamily="50" charset="-128"/>
                        <a:ea typeface="Meiryo UI" panose="020B0604030504040204" pitchFamily="50" charset="-128"/>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FFFF"/>
                    </a:solidFill>
                  </a:tcPr>
                </a:tc>
                <a:extLst>
                  <a:ext uri="{0D108BD9-81ED-4DB2-BD59-A6C34878D82A}">
                    <a16:rowId xmlns:a16="http://schemas.microsoft.com/office/drawing/2014/main" val="1705654929"/>
                  </a:ext>
                </a:extLst>
              </a:tr>
              <a:tr h="347133">
                <a:tc>
                  <a:txBody>
                    <a:bodyPr/>
                    <a:lstStyle/>
                    <a:p>
                      <a:pPr marL="0" marR="0" lvl="0" indent="0" algn="ctr" rtl="0">
                        <a:lnSpc>
                          <a:spcPct val="100000"/>
                        </a:lnSpc>
                        <a:spcBef>
                          <a:spcPts val="0"/>
                        </a:spcBef>
                        <a:spcAft>
                          <a:spcPts val="0"/>
                        </a:spcAft>
                        <a:buClrTx/>
                        <a:buSzTx/>
                        <a:buFontTx/>
                        <a:buNone/>
                      </a:pPr>
                      <a:r>
                        <a:rPr lang="ja-JP" altLang="en-US" sz="1100" b="1">
                          <a:latin typeface="Meiryo UI"/>
                          <a:ea typeface="Meiryo UI"/>
                        </a:rPr>
                        <a:t>内水氾濫</a:t>
                      </a:r>
                      <a:endParaRPr lang="en-US" altLang="ja-JP" sz="1100" b="1">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FFFF"/>
                    </a:solidFill>
                  </a:tcPr>
                </a:tc>
                <a:extLst>
                  <a:ext uri="{0D108BD9-81ED-4DB2-BD59-A6C34878D82A}">
                    <a16:rowId xmlns:a16="http://schemas.microsoft.com/office/drawing/2014/main" val="2302644819"/>
                  </a:ext>
                </a:extLst>
              </a:tr>
              <a:tr h="362073">
                <a:tc>
                  <a:txBody>
                    <a:bodyPr/>
                    <a:lstStyle/>
                    <a:p>
                      <a:pPr marL="0" marR="0" lvl="0" indent="0" algn="ctr" defTabSz="914436" rtl="0" eaLnBrk="1" fontAlgn="auto" latinLnBrk="0" hangingPunct="1">
                        <a:lnSpc>
                          <a:spcPct val="100000"/>
                        </a:lnSpc>
                        <a:spcBef>
                          <a:spcPts val="0"/>
                        </a:spcBef>
                        <a:spcAft>
                          <a:spcPts val="0"/>
                        </a:spcAft>
                        <a:buClrTx/>
                        <a:buSzTx/>
                        <a:buFontTx/>
                        <a:buNone/>
                        <a:tabLst/>
                        <a:defRPr/>
                      </a:pPr>
                      <a:r>
                        <a:rPr lang="ja-JP" altLang="en-US" sz="900" b="0" i="0" u="none" strike="noStrike" spc="-50" baseline="0" noProof="0">
                          <a:latin typeface="Meiryo UI"/>
                          <a:ea typeface="Meiryo UI"/>
                        </a:rPr>
                        <a:t>表面雨量指数（流域雨量指数）</a:t>
                      </a:r>
                    </a:p>
                    <a:p>
                      <a:pPr lvl="0" algn="ctr">
                        <a:buNone/>
                      </a:pPr>
                      <a:r>
                        <a:rPr lang="ja-JP" altLang="en-US" sz="800" b="0" i="0" u="none" strike="noStrike" spc="-50" baseline="0" noProof="0">
                          <a:latin typeface="Meiryo UI"/>
                          <a:ea typeface="Meiryo UI"/>
                        </a:rPr>
                        <a:t>（解析・予測）</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FFFF"/>
                    </a:solidFill>
                  </a:tcPr>
                </a:tc>
                <a:extLst>
                  <a:ext uri="{0D108BD9-81ED-4DB2-BD59-A6C34878D82A}">
                    <a16:rowId xmlns:a16="http://schemas.microsoft.com/office/drawing/2014/main" val="720491799"/>
                  </a:ext>
                </a:extLst>
              </a:tr>
              <a:tr h="373145">
                <a:tc>
                  <a:txBody>
                    <a:bodyPr/>
                    <a:lstStyle/>
                    <a:p>
                      <a:pPr algn="ctr"/>
                      <a:r>
                        <a:rPr kumimoji="1" lang="ja-JP" altLang="en-US" sz="1200" b="1" spc="-20" baseline="0">
                          <a:latin typeface="Meiryo UI"/>
                          <a:ea typeface="Meiryo UI"/>
                        </a:rPr>
                        <a:t>大雨特別警報</a:t>
                      </a:r>
                      <a:r>
                        <a:rPr kumimoji="1" lang="ja-JP" altLang="en-US" sz="1200" b="1">
                          <a:latin typeface="Meiryo UI"/>
                          <a:ea typeface="Meiryo UI"/>
                        </a:rPr>
                        <a:t>（浸水害）</a:t>
                      </a:r>
                      <a:endParaRPr kumimoji="1" lang="ja-JP" altLang="en-US" sz="1200" baseline="30000">
                        <a:latin typeface="Meiryo UI" panose="020B0604030504040204" pitchFamily="50" charset="-128"/>
                        <a:ea typeface="Meiryo UI" panose="020B0604030504040204" pitchFamily="50" charset="-128"/>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D5FFFF"/>
                    </a:solidFill>
                  </a:tcPr>
                </a:tc>
                <a:extLst>
                  <a:ext uri="{0D108BD9-81ED-4DB2-BD59-A6C34878D82A}">
                    <a16:rowId xmlns:a16="http://schemas.microsoft.com/office/drawing/2014/main" val="1228832879"/>
                  </a:ext>
                </a:extLst>
              </a:tr>
              <a:tr h="391886">
                <a:tc>
                  <a:txBody>
                    <a:bodyPr/>
                    <a:lstStyle/>
                    <a:p>
                      <a:pPr algn="ctr"/>
                      <a:endParaRPr kumimoji="1" lang="ja-JP" altLang="en-US" sz="1000">
                        <a:latin typeface="Meiryo UI" panose="020B0604030504040204" pitchFamily="50" charset="-128"/>
                        <a:ea typeface="Meiryo UI" panose="020B0604030504040204" pitchFamily="50" charset="-128"/>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solidFill>
                      <a:srgbClr val="D5FFFF"/>
                    </a:solidFill>
                  </a:tcPr>
                </a:tc>
                <a:extLst>
                  <a:ext uri="{0D108BD9-81ED-4DB2-BD59-A6C34878D82A}">
                    <a16:rowId xmlns:a16="http://schemas.microsoft.com/office/drawing/2014/main" val="3627028794"/>
                  </a:ext>
                </a:extLst>
              </a:tr>
              <a:tr h="783772">
                <a:tc>
                  <a:txBody>
                    <a:bodyPr/>
                    <a:lstStyle/>
                    <a:p>
                      <a:pPr algn="ctr"/>
                      <a:r>
                        <a:rPr kumimoji="1" lang="ja-JP" altLang="en-US" sz="1200" b="1">
                          <a:solidFill>
                            <a:srgbClr val="FF2800"/>
                          </a:solidFill>
                          <a:latin typeface="Meiryo UI"/>
                          <a:ea typeface="Meiryo UI"/>
                        </a:rPr>
                        <a:t>大雨警報（浸水害）</a:t>
                      </a:r>
                    </a:p>
                    <a:p>
                      <a:pPr algn="ctr"/>
                      <a:r>
                        <a:rPr kumimoji="1" lang="ja-JP" altLang="en-US" sz="1200" b="1" baseline="0">
                          <a:solidFill>
                            <a:srgbClr val="FFC000"/>
                          </a:solidFill>
                          <a:effectLst>
                            <a:outerShdw blurRad="38100" dist="38100" dir="2700000" algn="tl">
                              <a:srgbClr val="000000">
                                <a:alpha val="43137"/>
                              </a:srgbClr>
                            </a:outerShdw>
                          </a:effectLst>
                          <a:latin typeface="Meiryo UI"/>
                          <a:ea typeface="Meiryo UI"/>
                        </a:rPr>
                        <a:t>大雨注意報</a:t>
                      </a:r>
                      <a:endParaRPr kumimoji="1" lang="en-US" altLang="ja-JP" sz="1200" b="1" baseline="0">
                        <a:solidFill>
                          <a:srgbClr val="FFC000"/>
                        </a:solidFill>
                        <a:effectLst>
                          <a:outerShdw blurRad="38100" dist="38100" dir="2700000" algn="tl">
                            <a:srgbClr val="000000">
                              <a:alpha val="43137"/>
                            </a:srgbClr>
                          </a:outerShdw>
                        </a:effectLst>
                        <a:latin typeface="Meiryo UI"/>
                        <a:ea typeface="Meiryo UI"/>
                      </a:endParaRPr>
                    </a:p>
                    <a:p>
                      <a:pPr algn="ctr"/>
                      <a:r>
                        <a:rPr kumimoji="1" lang="ja-JP" altLang="en-US" sz="800" b="0" i="0" baseline="0">
                          <a:solidFill>
                            <a:schemeClr val="tx1"/>
                          </a:solidFill>
                          <a:latin typeface="Meiryo UI"/>
                          <a:ea typeface="Meiryo UI"/>
                        </a:rPr>
                        <a:t>　　</a:t>
                      </a:r>
                      <a:r>
                        <a:rPr kumimoji="1" lang="en-US" altLang="ja-JP" sz="800" b="0" i="0" baseline="0">
                          <a:solidFill>
                            <a:schemeClr val="tx1"/>
                          </a:solidFill>
                          <a:latin typeface="Meiryo UI"/>
                          <a:ea typeface="Meiryo UI"/>
                        </a:rPr>
                        <a:t>※</a:t>
                      </a:r>
                      <a:r>
                        <a:rPr kumimoji="1" lang="ja-JP" altLang="en-US" sz="800" b="1" i="0" baseline="0">
                          <a:solidFill>
                            <a:schemeClr val="tx1"/>
                          </a:solidFill>
                          <a:latin typeface="Meiryo UI"/>
                          <a:ea typeface="Meiryo UI"/>
                        </a:rPr>
                        <a:t>警戒レベル相当情報としての位置づけなし</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FFFF"/>
                    </a:solidFill>
                  </a:tcPr>
                </a:tc>
                <a:extLst>
                  <a:ext uri="{0D108BD9-81ED-4DB2-BD59-A6C34878D82A}">
                    <a16:rowId xmlns:a16="http://schemas.microsoft.com/office/drawing/2014/main" val="60432024"/>
                  </a:ext>
                </a:extLst>
              </a:tr>
              <a:tr h="347888">
                <a:tc>
                  <a:txBody>
                    <a:bodyPr/>
                    <a:lstStyle/>
                    <a:p>
                      <a:pPr algn="ctr"/>
                      <a:r>
                        <a:rPr kumimoji="1" lang="ja-JP" altLang="en-US" sz="1200" b="1" i="0" baseline="0" dirty="0">
                          <a:solidFill>
                            <a:schemeClr val="tx1"/>
                          </a:solidFill>
                          <a:latin typeface="Meiryo UI"/>
                          <a:ea typeface="Meiryo UI"/>
                        </a:rPr>
                        <a:t>早期注意情報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FFFF"/>
                    </a:solidFill>
                  </a:tcPr>
                </a:tc>
                <a:extLst>
                  <a:ext uri="{0D108BD9-81ED-4DB2-BD59-A6C34878D82A}">
                    <a16:rowId xmlns:a16="http://schemas.microsoft.com/office/drawing/2014/main" val="1833876055"/>
                  </a:ext>
                </a:extLst>
              </a:tr>
            </a:tbl>
          </a:graphicData>
        </a:graphic>
      </p:graphicFrame>
      <p:sp>
        <p:nvSpPr>
          <p:cNvPr id="9" name="テキスト ボックス 8">
            <a:extLst>
              <a:ext uri="{FF2B5EF4-FFF2-40B4-BE49-F238E27FC236}">
                <a16:creationId xmlns:a16="http://schemas.microsoft.com/office/drawing/2014/main" id="{726F66F3-B68B-78CF-2349-F6DE0458A074}"/>
              </a:ext>
            </a:extLst>
          </p:cNvPr>
          <p:cNvSpPr txBox="1"/>
          <p:nvPr/>
        </p:nvSpPr>
        <p:spPr>
          <a:xfrm>
            <a:off x="550507" y="1015913"/>
            <a:ext cx="6102220" cy="291842"/>
          </a:xfrm>
          <a:prstGeom prst="rect">
            <a:avLst/>
          </a:prstGeom>
          <a:solidFill>
            <a:schemeClr val="tx2">
              <a:lumMod val="75000"/>
            </a:schemeClr>
          </a:solidFill>
          <a:ln w="19050">
            <a:solidFill>
              <a:schemeClr val="tx2"/>
            </a:solidFill>
          </a:ln>
        </p:spPr>
        <p:txBody>
          <a:bodyPr wrap="square" rtlCol="0" anchor="ctr" anchorCtr="0">
            <a:noAutofit/>
          </a:bodyPr>
          <a:lstStyle/>
          <a:p>
            <a:pPr algn="ctr" defTabSz="844083">
              <a:defRPr/>
            </a:pPr>
            <a:r>
              <a:rPr lang="ja-JP" altLang="en-US" sz="1662" b="1">
                <a:solidFill>
                  <a:srgbClr val="FFFFFF"/>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河川氾濫等に関する情報</a:t>
            </a:r>
          </a:p>
        </p:txBody>
      </p:sp>
      <p:sp>
        <p:nvSpPr>
          <p:cNvPr id="11" name="テキスト ボックス 10">
            <a:extLst>
              <a:ext uri="{FF2B5EF4-FFF2-40B4-BE49-F238E27FC236}">
                <a16:creationId xmlns:a16="http://schemas.microsoft.com/office/drawing/2014/main" id="{D1DC359B-07A3-6C5B-AD79-638998733326}"/>
              </a:ext>
            </a:extLst>
          </p:cNvPr>
          <p:cNvSpPr txBox="1"/>
          <p:nvPr/>
        </p:nvSpPr>
        <p:spPr>
          <a:xfrm>
            <a:off x="6745965" y="1015913"/>
            <a:ext cx="2093349" cy="660428"/>
          </a:xfrm>
          <a:prstGeom prst="rect">
            <a:avLst/>
          </a:prstGeom>
          <a:solidFill>
            <a:srgbClr val="05ABD7"/>
          </a:solidFill>
          <a:ln w="19050">
            <a:solidFill>
              <a:schemeClr val="tx2"/>
            </a:solidFill>
          </a:ln>
        </p:spPr>
        <p:txBody>
          <a:bodyPr wrap="square" lIns="91440" tIns="45720" rIns="91440" bIns="45720" rtlCol="0" anchor="ctr" anchorCtr="0">
            <a:noAutofit/>
          </a:bodyPr>
          <a:lstStyle/>
          <a:p>
            <a:pPr algn="ctr" defTabSz="844083">
              <a:defRPr/>
            </a:pPr>
            <a:r>
              <a:rPr lang="ja-JP" altLang="en-US" sz="1650" b="1">
                <a:solidFill>
                  <a:srgbClr val="FFFFFF"/>
                </a:solidFill>
                <a:effectLst>
                  <a:outerShdw blurRad="38100" dist="38100" dir="2700000" algn="tl">
                    <a:srgbClr val="000000">
                      <a:alpha val="43137"/>
                    </a:srgbClr>
                  </a:outerShdw>
                </a:effectLst>
                <a:latin typeface="Meiryo UI"/>
                <a:ea typeface="Meiryo UI"/>
              </a:rPr>
              <a:t>大雨に</a:t>
            </a:r>
            <a:endParaRPr lang="en-US" altLang="ja-JP" sz="1650" b="1">
              <a:solidFill>
                <a:srgbClr val="FFFFFF"/>
              </a:solidFill>
              <a:effectLst>
                <a:outerShdw blurRad="38100" dist="38100" dir="2700000" algn="tl">
                  <a:srgbClr val="000000">
                    <a:alpha val="43137"/>
                  </a:srgbClr>
                </a:outerShdw>
              </a:effectLst>
              <a:latin typeface="Meiryo UI"/>
              <a:ea typeface="Meiryo UI"/>
            </a:endParaRPr>
          </a:p>
          <a:p>
            <a:pPr algn="ctr" defTabSz="844083">
              <a:defRPr/>
            </a:pPr>
            <a:r>
              <a:rPr lang="ja-JP" altLang="en-US" sz="1662" b="1">
                <a:solidFill>
                  <a:srgbClr val="FFFFFF"/>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関する情報</a:t>
            </a:r>
          </a:p>
        </p:txBody>
      </p:sp>
      <p:sp>
        <p:nvSpPr>
          <p:cNvPr id="15" name="テキスト ボックス 14">
            <a:extLst>
              <a:ext uri="{FF2B5EF4-FFF2-40B4-BE49-F238E27FC236}">
                <a16:creationId xmlns:a16="http://schemas.microsoft.com/office/drawing/2014/main" id="{97F01C77-AD46-E1CB-8791-36AE3D679972}"/>
              </a:ext>
            </a:extLst>
          </p:cNvPr>
          <p:cNvSpPr txBox="1"/>
          <p:nvPr/>
        </p:nvSpPr>
        <p:spPr>
          <a:xfrm>
            <a:off x="611155" y="5449292"/>
            <a:ext cx="8028992" cy="1200329"/>
          </a:xfrm>
          <a:prstGeom prst="rect">
            <a:avLst/>
          </a:prstGeom>
          <a:noFill/>
        </p:spPr>
        <p:txBody>
          <a:bodyPr wrap="square" rtlCol="0">
            <a:spAutoFit/>
          </a:bodyPr>
          <a:lstStyle/>
          <a:p>
            <a:pPr marL="342900" indent="-342900">
              <a:buFont typeface="Wingdings" panose="05000000000000000000" pitchFamily="2" charset="2"/>
              <a:buChar char="l"/>
            </a:pPr>
            <a:r>
              <a:rPr lang="ja-JP" altLang="en-US" b="1">
                <a:latin typeface="Meiryo UI" panose="020B0604030504040204" pitchFamily="50" charset="-128"/>
                <a:ea typeface="Meiryo UI" panose="020B0604030504040204" pitchFamily="50" charset="-128"/>
              </a:rPr>
              <a:t>河川ごとの情報（水防活動用の情報）と市町村ごとの情報（一般向けの警報等）がある。</a:t>
            </a:r>
            <a:endParaRPr lang="en-US" altLang="ja-JP" b="1">
              <a:latin typeface="Meiryo UI" panose="020B0604030504040204" pitchFamily="50" charset="-128"/>
              <a:ea typeface="Meiryo UI" panose="020B0604030504040204" pitchFamily="50" charset="-128"/>
            </a:endParaRPr>
          </a:p>
          <a:p>
            <a:pPr marL="342900" indent="-342900">
              <a:buFont typeface="Wingdings" panose="05000000000000000000" pitchFamily="2" charset="2"/>
              <a:buChar char="l"/>
            </a:pPr>
            <a:r>
              <a:rPr lang="ja-JP" altLang="en-US" b="1">
                <a:latin typeface="Meiryo UI" panose="020B0604030504040204" pitchFamily="50" charset="-128"/>
                <a:ea typeface="Meiryo UI" panose="020B0604030504040204" pitchFamily="50" charset="-128"/>
              </a:rPr>
              <a:t>気象台の発表情報に、警戒レベル４相当や５相当の情報がないものがある。</a:t>
            </a:r>
            <a:endParaRPr lang="en-US" altLang="ja-JP" b="1">
              <a:latin typeface="Meiryo UI" panose="020B0604030504040204" pitchFamily="50" charset="-128"/>
              <a:ea typeface="Meiryo UI" panose="020B0604030504040204" pitchFamily="50" charset="-128"/>
            </a:endParaRPr>
          </a:p>
          <a:p>
            <a:pPr marL="342900" indent="-342900">
              <a:buFont typeface="Wingdings" panose="05000000000000000000" pitchFamily="2" charset="2"/>
              <a:buChar char="l"/>
            </a:pPr>
            <a:r>
              <a:rPr lang="ja-JP" altLang="en-US" b="1">
                <a:latin typeface="Meiryo UI" panose="020B0604030504040204" pitchFamily="50" charset="-128"/>
                <a:ea typeface="Meiryo UI" panose="020B0604030504040204" pitchFamily="50" charset="-128"/>
              </a:rPr>
              <a:t>大雨警報・注意報は、警戒レベル相当情報としての位置づけがない。</a:t>
            </a:r>
            <a:endParaRPr lang="en-US" altLang="ja-JP" b="1">
              <a:latin typeface="Meiryo UI" panose="020B0604030504040204" pitchFamily="50" charset="-128"/>
              <a:ea typeface="Meiryo UI" panose="020B0604030504040204" pitchFamily="50" charset="-128"/>
            </a:endParaRPr>
          </a:p>
        </p:txBody>
      </p:sp>
      <p:sp>
        <p:nvSpPr>
          <p:cNvPr id="4" name="スライド番号プレースホルダー 2">
            <a:extLst>
              <a:ext uri="{FF2B5EF4-FFF2-40B4-BE49-F238E27FC236}">
                <a16:creationId xmlns:a16="http://schemas.microsoft.com/office/drawing/2014/main" id="{26FC5BEA-16CE-8A07-B027-B5C019E3C3F1}"/>
              </a:ext>
            </a:extLst>
          </p:cNvPr>
          <p:cNvSpPr>
            <a:spLocks noGrp="1"/>
          </p:cNvSpPr>
          <p:nvPr>
            <p:ph type="sldNum" sz="quarter" idx="12"/>
          </p:nvPr>
        </p:nvSpPr>
        <p:spPr>
          <a:xfrm>
            <a:off x="7010400" y="6584950"/>
            <a:ext cx="2133600" cy="27305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1BA257A-EE00-4147-AFCD-C8822F9A61E0}" type="slidenum">
              <a:rPr kumimoji="1" lang="en-US" altLang="ja-JP"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633419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94B9A-3D0F-EFF5-1067-280321B09E4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0EBFAA9-76D1-2A9D-D5DF-8BB21B1725F7}"/>
              </a:ext>
            </a:extLst>
          </p:cNvPr>
          <p:cNvSpPr>
            <a:spLocks noGrp="1"/>
          </p:cNvSpPr>
          <p:nvPr>
            <p:ph type="title"/>
          </p:nvPr>
        </p:nvSpPr>
        <p:spPr>
          <a:xfrm>
            <a:off x="0" y="8766"/>
            <a:ext cx="6201508" cy="476250"/>
          </a:xfrm>
        </p:spPr>
        <p:txBody>
          <a:bodyPr/>
          <a:lstStyle/>
          <a:p>
            <a:r>
              <a:rPr lang="ja-JP" altLang="en-US" sz="2400"/>
              <a:t>河川氾濫等</a:t>
            </a:r>
            <a:r>
              <a:rPr kumimoji="1" lang="ja-JP" altLang="en-US" sz="2400"/>
              <a:t>に関する情報の</a:t>
            </a:r>
            <a:r>
              <a:rPr lang="ja-JP" altLang="en-US" sz="2400"/>
              <a:t>主な変更点</a:t>
            </a:r>
            <a:endParaRPr kumimoji="1" lang="ja-JP" altLang="en-US" sz="2400"/>
          </a:p>
        </p:txBody>
      </p:sp>
      <p:graphicFrame>
        <p:nvGraphicFramePr>
          <p:cNvPr id="3" name="表 4">
            <a:extLst>
              <a:ext uri="{FF2B5EF4-FFF2-40B4-BE49-F238E27FC236}">
                <a16:creationId xmlns:a16="http://schemas.microsoft.com/office/drawing/2014/main" id="{5864B0B3-1A62-76B4-7C39-11CF56656DC2}"/>
              </a:ext>
            </a:extLst>
          </p:cNvPr>
          <p:cNvGraphicFramePr>
            <a:graphicFrameLocks noGrp="1"/>
          </p:cNvGraphicFramePr>
          <p:nvPr>
            <p:extLst>
              <p:ext uri="{D42A27DB-BD31-4B8C-83A1-F6EECF244321}">
                <p14:modId xmlns:p14="http://schemas.microsoft.com/office/powerpoint/2010/main" val="3574181952"/>
              </p:ext>
            </p:extLst>
          </p:nvPr>
        </p:nvGraphicFramePr>
        <p:xfrm>
          <a:off x="486022" y="2816157"/>
          <a:ext cx="6102221" cy="3949423"/>
        </p:xfrm>
        <a:graphic>
          <a:graphicData uri="http://schemas.openxmlformats.org/drawingml/2006/table">
            <a:tbl>
              <a:tblPr firstRow="1" bandRow="1">
                <a:tableStyleId>{5C22544A-7EE6-4342-B048-85BDC9FD1C3A}</a:tableStyleId>
              </a:tblPr>
              <a:tblGrid>
                <a:gridCol w="291312">
                  <a:extLst>
                    <a:ext uri="{9D8B030D-6E8A-4147-A177-3AD203B41FA5}">
                      <a16:colId xmlns:a16="http://schemas.microsoft.com/office/drawing/2014/main" val="3510320624"/>
                    </a:ext>
                  </a:extLst>
                </a:gridCol>
                <a:gridCol w="613757">
                  <a:extLst>
                    <a:ext uri="{9D8B030D-6E8A-4147-A177-3AD203B41FA5}">
                      <a16:colId xmlns:a16="http://schemas.microsoft.com/office/drawing/2014/main" val="1054142566"/>
                    </a:ext>
                  </a:extLst>
                </a:gridCol>
                <a:gridCol w="1651518">
                  <a:extLst>
                    <a:ext uri="{9D8B030D-6E8A-4147-A177-3AD203B41FA5}">
                      <a16:colId xmlns:a16="http://schemas.microsoft.com/office/drawing/2014/main" val="292480099"/>
                    </a:ext>
                  </a:extLst>
                </a:gridCol>
                <a:gridCol w="1707502">
                  <a:extLst>
                    <a:ext uri="{9D8B030D-6E8A-4147-A177-3AD203B41FA5}">
                      <a16:colId xmlns:a16="http://schemas.microsoft.com/office/drawing/2014/main" val="3488067380"/>
                    </a:ext>
                  </a:extLst>
                </a:gridCol>
                <a:gridCol w="1838132">
                  <a:extLst>
                    <a:ext uri="{9D8B030D-6E8A-4147-A177-3AD203B41FA5}">
                      <a16:colId xmlns:a16="http://schemas.microsoft.com/office/drawing/2014/main" val="2940193090"/>
                    </a:ext>
                  </a:extLst>
                </a:gridCol>
              </a:tblGrid>
              <a:tr h="366592">
                <a:tc gridSpan="2">
                  <a:txBody>
                    <a:bodyPr/>
                    <a:lstStyle/>
                    <a:p>
                      <a:pPr algn="ctr"/>
                      <a:r>
                        <a:rPr kumimoji="1" lang="ja-JP" altLang="en-US" sz="1300" b="1">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分類</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hMerge="1">
                  <a:txBody>
                    <a:bodyPr/>
                    <a:lstStyle/>
                    <a:p>
                      <a:endParaRPr kumimoji="1" lang="ja-JP" altLang="en-US"/>
                    </a:p>
                  </a:txBody>
                  <a:tcPr/>
                </a:tc>
                <a:tc>
                  <a:txBody>
                    <a:bodyPr/>
                    <a:lstStyle/>
                    <a:p>
                      <a:pPr algn="ctr"/>
                      <a:r>
                        <a:rPr kumimoji="1" lang="ja-JP" altLang="en-US" sz="130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洪水予報河川</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a:txBody>
                    <a:bodyPr/>
                    <a:lstStyle/>
                    <a:p>
                      <a:pPr algn="ctr"/>
                      <a:r>
                        <a:rPr kumimoji="1" lang="ja-JP" altLang="en-US" sz="130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水位周知河川</a:t>
                      </a:r>
                      <a:endParaRPr kumimoji="1" lang="en-US" altLang="ja-JP" sz="130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a:txBody>
                    <a:bodyPr/>
                    <a:lstStyle/>
                    <a:p>
                      <a:pPr algn="ctr"/>
                      <a:r>
                        <a:rPr kumimoji="1" lang="ja-JP" altLang="en-US" sz="1050">
                          <a:solidFill>
                            <a:schemeClr val="bg1"/>
                          </a:solidFill>
                          <a:effectLst>
                            <a:outerShdw blurRad="38100" dist="38100" dir="2700000" algn="tl">
                              <a:srgbClr val="000000">
                                <a:alpha val="43137"/>
                              </a:srgbClr>
                            </a:outerShdw>
                          </a:effectLst>
                          <a:latin typeface="Meiryo UI"/>
                          <a:ea typeface="Meiryo UI"/>
                        </a:rPr>
                        <a:t>左記以外の河川も含む</a:t>
                      </a:r>
                      <a:endParaRPr kumimoji="1" lang="en-US" altLang="ja-JP" sz="1050">
                        <a:solidFill>
                          <a:schemeClr val="bg1"/>
                        </a:solidFill>
                        <a:effectLst>
                          <a:outerShdw blurRad="38100" dist="38100" dir="2700000" algn="tl">
                            <a:srgbClr val="000000">
                              <a:alpha val="43137"/>
                            </a:srgbClr>
                          </a:outerShdw>
                        </a:effectLst>
                        <a:latin typeface="Meiryo UI"/>
                        <a:ea typeface="Meiryo UI"/>
                      </a:endParaRPr>
                    </a:p>
                    <a:p>
                      <a:pPr algn="ctr"/>
                      <a:r>
                        <a:rPr kumimoji="1" lang="ja-JP" altLang="en-US" sz="1200">
                          <a:solidFill>
                            <a:schemeClr val="bg1"/>
                          </a:solidFill>
                          <a:effectLst>
                            <a:outerShdw blurRad="38100" dist="38100" dir="2700000" algn="tl">
                              <a:srgbClr val="000000">
                                <a:alpha val="43137"/>
                              </a:srgbClr>
                            </a:outerShdw>
                          </a:effectLst>
                          <a:latin typeface="Meiryo UI"/>
                          <a:ea typeface="Meiryo UI"/>
                        </a:rPr>
                        <a:t>洪水警報等</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108738719"/>
                  </a:ext>
                </a:extLst>
              </a:tr>
              <a:tr h="319963">
                <a:tc gridSpan="2">
                  <a:txBody>
                    <a:bodyPr/>
                    <a:lstStyle/>
                    <a:p>
                      <a:pPr algn="ctr"/>
                      <a:r>
                        <a:rPr kumimoji="1" lang="ja-JP" altLang="en-US" sz="1100" b="1">
                          <a:latin typeface="Meiryo UI"/>
                          <a:ea typeface="Meiryo UI"/>
                        </a:rPr>
                        <a:t>河川数</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hMerge="1">
                  <a:txBody>
                    <a:bodyPr/>
                    <a:lstStyle/>
                    <a:p>
                      <a:endParaRPr kumimoji="1" lang="ja-JP" altLang="en-US"/>
                    </a:p>
                  </a:txBody>
                  <a:tcPr/>
                </a:tc>
                <a:tc>
                  <a:txBody>
                    <a:bodyPr/>
                    <a:lstStyle/>
                    <a:p>
                      <a:pPr algn="ctr"/>
                      <a:r>
                        <a:rPr kumimoji="1" lang="ja-JP" altLang="en-US" sz="1100" b="1">
                          <a:latin typeface="Meiryo UI"/>
                          <a:ea typeface="Meiryo UI"/>
                        </a:rPr>
                        <a:t>約</a:t>
                      </a:r>
                      <a:r>
                        <a:rPr kumimoji="1" lang="en-US" altLang="ja-JP" sz="1100" b="1">
                          <a:latin typeface="Meiryo UI"/>
                          <a:ea typeface="Meiryo UI"/>
                        </a:rPr>
                        <a:t>400</a:t>
                      </a:r>
                      <a:r>
                        <a:rPr kumimoji="1" lang="ja-JP" altLang="en-US" sz="1100" b="1">
                          <a:latin typeface="Meiryo UI"/>
                          <a:ea typeface="Meiryo UI"/>
                        </a:rPr>
                        <a:t>河川</a:t>
                      </a:r>
                      <a:endParaRPr kumimoji="1" lang="en-US" altLang="ja-JP" sz="1100" b="1">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rowSpan="10">
                  <a:txBody>
                    <a:bodyPr/>
                    <a:lstStyle/>
                    <a:p>
                      <a:pPr algn="ctr"/>
                      <a:endParaRPr kumimoji="1" lang="en-US" altLang="ja-JP" sz="2000" b="1" baseline="30000">
                        <a:latin typeface="Meiryo UI" panose="020B0604030504040204" pitchFamily="50" charset="-128"/>
                        <a:ea typeface="Meiryo UI" panose="020B0604030504040204" pitchFamily="50" charset="-128"/>
                      </a:endParaRPr>
                    </a:p>
                    <a:p>
                      <a:pPr algn="ctr"/>
                      <a:endParaRPr kumimoji="1" lang="en-US" altLang="ja-JP" sz="2000" b="1" baseline="30000">
                        <a:latin typeface="Meiryo UI" panose="020B0604030504040204" pitchFamily="50" charset="-128"/>
                        <a:ea typeface="Meiryo UI" panose="020B0604030504040204" pitchFamily="50" charset="-128"/>
                      </a:endParaRPr>
                    </a:p>
                    <a:p>
                      <a:pPr algn="ctr"/>
                      <a:endParaRPr kumimoji="1" lang="en-US" altLang="ja-JP" sz="2000" b="1" baseline="30000">
                        <a:latin typeface="Meiryo UI" panose="020B0604030504040204" pitchFamily="50" charset="-128"/>
                        <a:ea typeface="Meiryo UI" panose="020B0604030504040204" pitchFamily="50" charset="-128"/>
                      </a:endParaRPr>
                    </a:p>
                    <a:p>
                      <a:pPr algn="ctr"/>
                      <a:endParaRPr kumimoji="1" lang="en-US" altLang="ja-JP" sz="2000" b="1" baseline="30000">
                        <a:latin typeface="Meiryo UI" panose="020B0604030504040204" pitchFamily="50" charset="-128"/>
                        <a:ea typeface="Meiryo UI" panose="020B0604030504040204" pitchFamily="50" charset="-128"/>
                      </a:endParaRPr>
                    </a:p>
                    <a:p>
                      <a:pPr algn="ctr"/>
                      <a:endParaRPr kumimoji="1" lang="en-US" altLang="ja-JP" sz="2000" b="1" baseline="30000">
                        <a:latin typeface="Meiryo UI" panose="020B0604030504040204" pitchFamily="50" charset="-128"/>
                        <a:ea typeface="Meiryo UI" panose="020B0604030504040204" pitchFamily="50" charset="-128"/>
                      </a:endParaRPr>
                    </a:p>
                    <a:p>
                      <a:pPr algn="ctr"/>
                      <a:endParaRPr kumimoji="1" lang="en-US" altLang="ja-JP" sz="2000" b="1" baseline="30000">
                        <a:latin typeface="Meiryo UI" panose="020B0604030504040204" pitchFamily="50" charset="-128"/>
                        <a:ea typeface="Meiryo UI" panose="020B0604030504040204" pitchFamily="50" charset="-128"/>
                      </a:endParaRPr>
                    </a:p>
                    <a:p>
                      <a:pPr algn="ctr"/>
                      <a:endParaRPr kumimoji="1" lang="en-US" altLang="ja-JP" sz="2000" b="1" baseline="30000">
                        <a:latin typeface="Meiryo UI" panose="020B0604030504040204" pitchFamily="50" charset="-128"/>
                        <a:ea typeface="Meiryo UI" panose="020B0604030504040204" pitchFamily="50" charset="-128"/>
                      </a:endParaRPr>
                    </a:p>
                    <a:p>
                      <a:pPr algn="ctr"/>
                      <a:endParaRPr kumimoji="1" lang="en-US" altLang="ja-JP" sz="2000" b="1" baseline="30000">
                        <a:latin typeface="Meiryo UI" panose="020B0604030504040204" pitchFamily="50" charset="-128"/>
                        <a:ea typeface="Meiryo UI" panose="020B0604030504040204" pitchFamily="50" charset="-128"/>
                      </a:endParaRPr>
                    </a:p>
                    <a:p>
                      <a:pPr algn="ctr"/>
                      <a:endParaRPr kumimoji="1" lang="en-US" altLang="ja-JP" sz="2000" b="1" baseline="30000">
                        <a:latin typeface="Meiryo UI"/>
                        <a:ea typeface="Meiryo UI"/>
                      </a:endParaRPr>
                    </a:p>
                    <a:p>
                      <a:pPr algn="ctr"/>
                      <a:endParaRPr kumimoji="1" lang="en-US" altLang="ja-JP" sz="2000" b="1" baseline="30000">
                        <a:latin typeface="Meiryo UI" panose="020B0604030504040204" pitchFamily="50" charset="-128"/>
                        <a:ea typeface="Meiryo UI" panose="020B0604030504040204" pitchFamily="50" charset="-128"/>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10">
                  <a:txBody>
                    <a:bodyPr/>
                    <a:lstStyle/>
                    <a:p>
                      <a:pPr algn="ctr"/>
                      <a:endParaRPr kumimoji="1" lang="en-US" altLang="ja-JP" sz="2000" b="1" baseline="30000">
                        <a:latin typeface="Meiryo UI" panose="020B0604030504040204" pitchFamily="50" charset="-128"/>
                        <a:ea typeface="Meiryo UI" panose="020B0604030504040204" pitchFamily="50" charset="-128"/>
                      </a:endParaRPr>
                    </a:p>
                    <a:p>
                      <a:pPr algn="ctr"/>
                      <a:endParaRPr kumimoji="1" lang="en-US" altLang="ja-JP" sz="2000" b="1" baseline="30000">
                        <a:latin typeface="Meiryo UI" panose="020B0604030504040204" pitchFamily="50" charset="-128"/>
                        <a:ea typeface="Meiryo UI" panose="020B0604030504040204" pitchFamily="50" charset="-128"/>
                      </a:endParaRPr>
                    </a:p>
                    <a:p>
                      <a:pPr algn="ctr"/>
                      <a:endParaRPr kumimoji="1" lang="en-US" altLang="ja-JP" sz="2000" b="1" baseline="30000">
                        <a:latin typeface="Meiryo UI" panose="020B0604030504040204" pitchFamily="50" charset="-128"/>
                        <a:ea typeface="Meiryo UI" panose="020B0604030504040204" pitchFamily="50" charset="-128"/>
                      </a:endParaRPr>
                    </a:p>
                    <a:p>
                      <a:pPr algn="ctr"/>
                      <a:endParaRPr kumimoji="1" lang="en-US" altLang="ja-JP" sz="2000" b="1" baseline="30000">
                        <a:latin typeface="Meiryo UI" panose="020B0604030504040204" pitchFamily="50" charset="-128"/>
                        <a:ea typeface="Meiryo UI" panose="020B0604030504040204" pitchFamily="50" charset="-128"/>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3534709962"/>
                  </a:ext>
                </a:extLst>
              </a:tr>
              <a:tr h="373680">
                <a:tc gridSpan="2">
                  <a:txBody>
                    <a:bodyPr/>
                    <a:lstStyle/>
                    <a:p>
                      <a:pPr algn="ctr"/>
                      <a:r>
                        <a:rPr kumimoji="1" lang="ja-JP" altLang="en-US" sz="1100" b="1">
                          <a:latin typeface="Meiryo UI"/>
                          <a:ea typeface="Meiryo UI"/>
                        </a:rPr>
                        <a:t>発表主体</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hMerge="1">
                  <a:txBody>
                    <a:bodyPr/>
                    <a:lstStyle/>
                    <a:p>
                      <a:endParaRPr kumimoji="1" lang="ja-JP" altLang="en-US"/>
                    </a:p>
                  </a:txBody>
                  <a:tcPr/>
                </a:tc>
                <a:tc>
                  <a:txBody>
                    <a:bodyPr/>
                    <a:lstStyle/>
                    <a:p>
                      <a:pPr algn="ctr"/>
                      <a:r>
                        <a:rPr kumimoji="1" lang="ja-JP" altLang="en-US" sz="1100" b="1">
                          <a:latin typeface="Meiryo UI"/>
                          <a:ea typeface="Meiryo UI"/>
                        </a:rPr>
                        <a:t>河川事務所または</a:t>
                      </a:r>
                      <a:endParaRPr kumimoji="1" lang="en-US" altLang="ja-JP" sz="1100" b="1">
                        <a:latin typeface="Meiryo UI"/>
                        <a:ea typeface="Meiryo UI"/>
                      </a:endParaRPr>
                    </a:p>
                    <a:p>
                      <a:pPr algn="ctr"/>
                      <a:r>
                        <a:rPr kumimoji="1" lang="ja-JP" altLang="en-US" sz="1100" b="1">
                          <a:latin typeface="Meiryo UI"/>
                          <a:ea typeface="Meiryo UI"/>
                        </a:rPr>
                        <a:t>都道府県と気象台</a:t>
                      </a:r>
                    </a:p>
                  </a:txBody>
                  <a:tcPr marL="0" marR="3600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EB"/>
                    </a:solidFill>
                  </a:tcPr>
                </a:tc>
                <a:tc vMerge="1">
                  <a:txBody>
                    <a:bodyPr/>
                    <a:lstStyle/>
                    <a:p>
                      <a:pPr algn="ctr"/>
                      <a:endParaRPr kumimoji="1" lang="en-US" altLang="ja-JP" sz="1100" b="1">
                        <a:solidFill>
                          <a:schemeClr val="tx1"/>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B"/>
                    </a:solidFill>
                  </a:tcPr>
                </a:tc>
                <a:tc vMerge="1">
                  <a:txBody>
                    <a:bodyPr/>
                    <a:lstStyle/>
                    <a:p>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3382287502"/>
                  </a:ext>
                </a:extLst>
              </a:tr>
              <a:tr h="307455">
                <a:tc gridSpan="2">
                  <a:txBody>
                    <a:bodyPr/>
                    <a:lstStyle/>
                    <a:p>
                      <a:pPr algn="ctr"/>
                      <a:r>
                        <a:rPr kumimoji="1" lang="ja-JP" altLang="en-US" sz="1100" b="1">
                          <a:latin typeface="Meiryo UI"/>
                          <a:ea typeface="Meiryo UI"/>
                        </a:rPr>
                        <a:t>発表単位</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hMerge="1">
                  <a:txBody>
                    <a:bodyPr/>
                    <a:lstStyle/>
                    <a:p>
                      <a:endParaRPr kumimoji="1" lang="ja-JP" altLang="en-US"/>
                    </a:p>
                  </a:txBody>
                  <a:tcPr/>
                </a:tc>
                <a:tc>
                  <a:txBody>
                    <a:bodyPr/>
                    <a:lstStyle/>
                    <a:p>
                      <a:pPr algn="ctr"/>
                      <a:r>
                        <a:rPr lang="ja-JP" altLang="en-US" sz="1100" b="1">
                          <a:latin typeface="Meiryo UI"/>
                          <a:ea typeface="Meiryo UI"/>
                        </a:rPr>
                        <a:t>河川ごと</a:t>
                      </a:r>
                      <a:endParaRPr kumimoji="1" lang="ja-JP" altLang="en-US" sz="80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EB"/>
                    </a:solidFill>
                  </a:tcPr>
                </a:tc>
                <a:tc vMerge="1">
                  <a:txBody>
                    <a:bodyPr/>
                    <a:lstStyle/>
                    <a:p>
                      <a:pPr algn="ctr"/>
                      <a:endParaRPr kumimoji="1" lang="en-US" altLang="ja-JP" sz="1000" b="1">
                        <a:solidFill>
                          <a:schemeClr val="accent4"/>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B"/>
                    </a:solidFill>
                  </a:tcPr>
                </a:tc>
                <a:tc vMerge="1">
                  <a:txBody>
                    <a:bodyPr/>
                    <a:lstStyle/>
                    <a:p>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1705654929"/>
                  </a:ext>
                </a:extLst>
              </a:tr>
              <a:tr h="307910">
                <a:tc gridSpan="2">
                  <a:txBody>
                    <a:bodyPr/>
                    <a:lstStyle/>
                    <a:p>
                      <a:pPr lvl="0" algn="ctr">
                        <a:buNone/>
                      </a:pPr>
                      <a:r>
                        <a:rPr lang="ja-JP" altLang="en-US" sz="1100" b="1" spc="-100" baseline="0">
                          <a:latin typeface="Meiryo UI"/>
                          <a:ea typeface="Meiryo UI"/>
                        </a:rPr>
                        <a:t>対象とする</a:t>
                      </a:r>
                    </a:p>
                    <a:p>
                      <a:pPr lvl="0" algn="ctr">
                        <a:buNone/>
                      </a:pPr>
                      <a:r>
                        <a:rPr lang="ja-JP" altLang="en-US" sz="1100" b="1" spc="-100" baseline="0">
                          <a:latin typeface="Meiryo UI"/>
                          <a:ea typeface="Meiryo UI"/>
                        </a:rPr>
                        <a:t>主な現象</a:t>
                      </a:r>
                      <a:endParaRPr kumimoji="1" lang="ja-JP" altLang="en-US" sz="11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hMerge="1">
                  <a:txBody>
                    <a:bodyPr/>
                    <a:lstStyle/>
                    <a:p>
                      <a:endParaRPr kumimoji="1" lang="ja-JP" altLang="en-US"/>
                    </a:p>
                  </a:txBody>
                  <a:tcPr/>
                </a:tc>
                <a:tc>
                  <a:txBody>
                    <a:bodyPr/>
                    <a:lstStyle/>
                    <a:p>
                      <a:pPr lvl="0" algn="ctr">
                        <a:buNone/>
                      </a:pPr>
                      <a:r>
                        <a:rPr lang="ja-JP" altLang="en-US" sz="1100" b="1">
                          <a:latin typeface="Meiryo UI"/>
                          <a:ea typeface="Meiryo UI"/>
                        </a:rPr>
                        <a:t>外</a:t>
                      </a:r>
                      <a:r>
                        <a:rPr kumimoji="1" lang="ja-JP" altLang="en-US" sz="1100" b="1">
                          <a:latin typeface="Meiryo UI"/>
                          <a:ea typeface="Meiryo UI"/>
                        </a:rPr>
                        <a:t>水</a:t>
                      </a:r>
                      <a:r>
                        <a:rPr lang="ja-JP" altLang="en-US" sz="1100" b="1">
                          <a:latin typeface="Meiryo UI"/>
                          <a:ea typeface="Meiryo UI"/>
                        </a:rPr>
                        <a:t>氾濫</a:t>
                      </a:r>
                      <a:endParaRPr kumimoji="1" lang="ja-JP" sz="1100" b="1"/>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EB"/>
                    </a:solidFill>
                  </a:tcPr>
                </a:tc>
                <a:tc vMerge="1">
                  <a:txBody>
                    <a:bodyPr/>
                    <a:lstStyle/>
                    <a:p>
                      <a:pPr lvl="0" algn="ctr">
                        <a:buNone/>
                      </a:pPr>
                      <a:endParaRPr kumimoji="1" lang="ja-JP" sz="1100" b="1"/>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B"/>
                    </a:solidFill>
                  </a:tcPr>
                </a:tc>
                <a:tc vMerge="1">
                  <a:txBody>
                    <a:bodyPr/>
                    <a:lstStyle/>
                    <a:p>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2302644819"/>
                  </a:ext>
                </a:extLst>
              </a:tr>
              <a:tr h="345854">
                <a:tc gridSpan="2">
                  <a:txBody>
                    <a:bodyPr/>
                    <a:lstStyle/>
                    <a:p>
                      <a:pPr lvl="0" algn="ctr">
                        <a:buNone/>
                      </a:pPr>
                      <a:r>
                        <a:rPr lang="ja-JP" altLang="en-US" sz="1100" b="0">
                          <a:latin typeface="Meiryo UI"/>
                          <a:ea typeface="Meiryo UI"/>
                        </a:rPr>
                        <a:t>発表指標</a:t>
                      </a:r>
                      <a:endParaRPr kumimoji="1" lang="ja-JP" sz="1100" b="0"/>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hMerge="1">
                  <a:txBody>
                    <a:bodyPr/>
                    <a:lstStyle/>
                    <a:p>
                      <a:endParaRPr kumimoji="1" lang="ja-JP" altLang="en-US"/>
                    </a:p>
                  </a:txBody>
                  <a:tcPr/>
                </a:tc>
                <a:tc>
                  <a:txBody>
                    <a:bodyPr/>
                    <a:lstStyle/>
                    <a:p>
                      <a:pPr marL="0" marR="0" lvl="0" indent="0" algn="ctr" defTabSz="914436" rtl="0" eaLnBrk="1" fontAlgn="auto" latinLnBrk="0" hangingPunct="1">
                        <a:lnSpc>
                          <a:spcPct val="100000"/>
                        </a:lnSpc>
                        <a:spcBef>
                          <a:spcPts val="0"/>
                        </a:spcBef>
                        <a:spcAft>
                          <a:spcPts val="0"/>
                        </a:spcAft>
                        <a:buClrTx/>
                        <a:buSzTx/>
                        <a:buFontTx/>
                        <a:buNone/>
                        <a:tabLst/>
                        <a:defRPr/>
                      </a:pPr>
                      <a:r>
                        <a:rPr kumimoji="1" lang="ja-JP" altLang="en-US" sz="1050" b="0" spc="-20" baseline="0">
                          <a:latin typeface="Meiryo UI"/>
                          <a:ea typeface="Meiryo UI"/>
                        </a:rPr>
                        <a:t>水位</a:t>
                      </a:r>
                      <a:r>
                        <a:rPr kumimoji="1" lang="ja-JP" altLang="en-US" sz="1000" b="0" i="0" u="none" strike="noStrike" kern="1200" cap="none" spc="0" normalizeH="0" baseline="0" noProof="0">
                          <a:ln>
                            <a:noFill/>
                          </a:ln>
                          <a:solidFill>
                            <a:srgbClr val="000000"/>
                          </a:solidFill>
                          <a:effectLst/>
                          <a:uLnTx/>
                          <a:uFillTx/>
                          <a:latin typeface="Meiryo UI"/>
                          <a:ea typeface="Meiryo UI"/>
                          <a:cs typeface="+mn-cs"/>
                        </a:rPr>
                        <a:t>（実測・予測）</a:t>
                      </a:r>
                      <a:endParaRPr kumimoji="1" lang="en-US" altLang="ja-JP" sz="1100" b="0" spc="-2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EB"/>
                    </a:solidFill>
                  </a:tcPr>
                </a:tc>
                <a:tc vMerge="1">
                  <a:txBody>
                    <a:bodyPr/>
                    <a:lstStyle/>
                    <a:p>
                      <a:pPr marL="0" marR="0" lvl="0" indent="0" algn="ctr" defTabSz="914436" rtl="0" eaLnBrk="1" fontAlgn="auto" latinLnBrk="0" hangingPunct="1">
                        <a:lnSpc>
                          <a:spcPct val="100000"/>
                        </a:lnSpc>
                        <a:spcBef>
                          <a:spcPts val="0"/>
                        </a:spcBef>
                        <a:spcAft>
                          <a:spcPts val="0"/>
                        </a:spcAft>
                        <a:buClrTx/>
                        <a:buSzTx/>
                        <a:buFontTx/>
                        <a:buNone/>
                        <a:tabLst/>
                        <a:defRPr/>
                      </a:pPr>
                      <a:endParaRPr kumimoji="1" lang="en-US" altLang="ja-JP" sz="1000" b="0" spc="-2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B"/>
                    </a:solidFill>
                  </a:tcPr>
                </a:tc>
                <a:tc vMerge="1">
                  <a:txBody>
                    <a:bodyPr/>
                    <a:lstStyle/>
                    <a:p>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720491799"/>
                  </a:ext>
                </a:extLst>
              </a:tr>
              <a:tr h="389693">
                <a:tc rowSpan="5">
                  <a:txBody>
                    <a:bodyPr/>
                    <a:lstStyle/>
                    <a:p>
                      <a:pPr algn="ctr"/>
                      <a:r>
                        <a:rPr kumimoji="1" lang="ja-JP" altLang="en-US" sz="1200" b="1" spc="-100" baseline="0">
                          <a:latin typeface="Meiryo UI"/>
                          <a:ea typeface="Meiryo UI"/>
                        </a:rPr>
                        <a:t>情</a:t>
                      </a:r>
                      <a:endParaRPr kumimoji="1" lang="en-US" altLang="ja-JP" sz="1200" b="1" spc="-100" baseline="0">
                        <a:latin typeface="Meiryo UI"/>
                        <a:ea typeface="Meiryo UI"/>
                      </a:endParaRPr>
                    </a:p>
                    <a:p>
                      <a:pPr algn="ctr"/>
                      <a:r>
                        <a:rPr kumimoji="1" lang="ja-JP" altLang="en-US" sz="1200" b="1" spc="-100" baseline="0">
                          <a:latin typeface="Meiryo UI"/>
                          <a:ea typeface="Meiryo UI"/>
                        </a:rPr>
                        <a:t>報</a:t>
                      </a:r>
                      <a:endParaRPr kumimoji="1" lang="en-US" altLang="ja-JP" sz="1200" b="1" spc="-100" baseline="0">
                        <a:latin typeface="Meiryo UI"/>
                        <a:ea typeface="Meiryo UI"/>
                      </a:endParaRPr>
                    </a:p>
                    <a:p>
                      <a:pPr algn="ctr"/>
                      <a:r>
                        <a:rPr kumimoji="1" lang="ja-JP" altLang="en-US" sz="1200" b="1" spc="-100" baseline="0">
                          <a:latin typeface="Meiryo UI"/>
                          <a:ea typeface="Meiryo UI"/>
                        </a:rPr>
                        <a:t>名</a:t>
                      </a:r>
                      <a:endParaRPr kumimoji="1" lang="en-US" altLang="ja-JP" sz="1200" b="1" spc="-100" baseline="0">
                        <a:latin typeface="Meiryo UI"/>
                        <a:ea typeface="Meiryo UI"/>
                      </a:endParaRPr>
                    </a:p>
                    <a:p>
                      <a:pPr algn="ctr"/>
                      <a:r>
                        <a:rPr kumimoji="1" lang="ja-JP" altLang="en-US" sz="1200" b="1" spc="-100" baseline="0">
                          <a:latin typeface="Meiryo UI"/>
                          <a:ea typeface="Meiryo UI"/>
                        </a:rPr>
                        <a:t>称</a:t>
                      </a:r>
                      <a:endParaRPr kumimoji="1" lang="en-US" altLang="ja-JP" sz="11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baseline="30000">
                          <a:latin typeface="Meiryo UI"/>
                          <a:ea typeface="Meiryo UI"/>
                        </a:rPr>
                        <a:t>5</a:t>
                      </a:r>
                      <a:endParaRPr kumimoji="1" lang="ja-JP" altLang="en-US" sz="1800" b="1" baseline="3000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200" b="1" spc="-20" baseline="0" dirty="0">
                          <a:solidFill>
                            <a:schemeClr val="bg1"/>
                          </a:solidFill>
                          <a:latin typeface="Meiryo UI"/>
                          <a:ea typeface="Meiryo UI"/>
                        </a:rPr>
                        <a:t>レベル５氾濫特別警報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000C"/>
                    </a:solidFill>
                  </a:tcPr>
                </a:tc>
                <a:tc vMerge="1">
                  <a:txBody>
                    <a:bodyPr/>
                    <a:lstStyle/>
                    <a:p>
                      <a:pPr algn="ctr"/>
                      <a:endParaRPr kumimoji="1" lang="ja-JP" altLang="en-US" sz="1200" b="1" spc="-20" baseline="0">
                        <a:solidFill>
                          <a:schemeClr val="bg1"/>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solidFill>
                      <a:srgbClr val="EBFFEB"/>
                    </a:solidFill>
                  </a:tcPr>
                </a:tc>
                <a:extLst>
                  <a:ext uri="{0D108BD9-81ED-4DB2-BD59-A6C34878D82A}">
                    <a16:rowId xmlns:a16="http://schemas.microsoft.com/office/drawing/2014/main" val="1228832879"/>
                  </a:ext>
                </a:extLst>
              </a:tr>
              <a:tr h="389693">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baseline="30000">
                          <a:latin typeface="Meiryo UI" panose="020B0604030504040204" pitchFamily="50" charset="-128"/>
                          <a:ea typeface="Meiryo UI" panose="020B0604030504040204" pitchFamily="50" charset="-128"/>
                        </a:rPr>
                        <a:t>４</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200" b="1" spc="-20" baseline="0">
                          <a:solidFill>
                            <a:schemeClr val="bg1"/>
                          </a:solidFill>
                          <a:latin typeface="Meiryo UI"/>
                          <a:ea typeface="Meiryo UI"/>
                        </a:rPr>
                        <a:t>レベル４氾濫危険警報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00AA"/>
                    </a:solidFill>
                  </a:tcPr>
                </a:tc>
                <a:tc vMerge="1">
                  <a:txBody>
                    <a:bodyPr/>
                    <a:lstStyle/>
                    <a:p>
                      <a:pPr algn="ctr"/>
                      <a:endParaRPr kumimoji="1" lang="ja-JP" altLang="en-US" sz="1200" b="1" spc="-20" baseline="0">
                        <a:solidFill>
                          <a:schemeClr val="bg1"/>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00AA"/>
                    </a:solidFill>
                  </a:tcPr>
                </a:tc>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solidFill>
                      <a:srgbClr val="EBFFEB"/>
                    </a:solidFill>
                  </a:tcPr>
                </a:tc>
                <a:extLst>
                  <a:ext uri="{0D108BD9-81ED-4DB2-BD59-A6C34878D82A}">
                    <a16:rowId xmlns:a16="http://schemas.microsoft.com/office/drawing/2014/main" val="3627028794"/>
                  </a:ext>
                </a:extLst>
              </a:tr>
              <a:tr h="389693">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baseline="30000">
                          <a:latin typeface="Meiryo UI" panose="020B0604030504040204" pitchFamily="50" charset="-128"/>
                          <a:ea typeface="Meiryo UI" panose="020B0604030504040204" pitchFamily="50" charset="-128"/>
                        </a:rPr>
                        <a:t>３</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200" b="1" spc="-20" baseline="0">
                          <a:solidFill>
                            <a:schemeClr val="bg1"/>
                          </a:solidFill>
                          <a:latin typeface="Meiryo UI"/>
                          <a:ea typeface="Meiryo UI"/>
                        </a:rPr>
                        <a:t>レベル３氾濫警報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2800"/>
                    </a:solidFill>
                  </a:tcPr>
                </a:tc>
                <a:tc vMerge="1">
                  <a:txBody>
                    <a:bodyPr/>
                    <a:lstStyle/>
                    <a:p>
                      <a:pPr algn="ctr"/>
                      <a:endParaRPr kumimoji="1" lang="ja-JP" altLang="en-US" sz="1200" b="1" spc="-20" baseline="0">
                        <a:solidFill>
                          <a:schemeClr val="bg1"/>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2800"/>
                    </a:solidFill>
                  </a:tcPr>
                </a:tc>
                <a:tc vMerge="1">
                  <a:txBody>
                    <a:bodyPr/>
                    <a:lstStyle/>
                    <a:p>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60432024"/>
                  </a:ext>
                </a:extLst>
              </a:tr>
              <a:tr h="343252">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baseline="30000">
                          <a:latin typeface="Meiryo UI" panose="020B0604030504040204" pitchFamily="50" charset="-128"/>
                          <a:ea typeface="Meiryo UI" panose="020B0604030504040204" pitchFamily="50" charset="-128"/>
                        </a:rPr>
                        <a:t>２</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200" b="1" spc="-20" baseline="0">
                          <a:solidFill>
                            <a:schemeClr val="tx1"/>
                          </a:solidFill>
                          <a:effectLst/>
                          <a:latin typeface="Meiryo UI"/>
                          <a:ea typeface="Meiryo UI"/>
                        </a:rPr>
                        <a:t>レベル２氾濫注意報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E700"/>
                    </a:solidFill>
                  </a:tcPr>
                </a:tc>
                <a:tc vMerge="1">
                  <a:txBody>
                    <a:bodyPr/>
                    <a:lstStyle/>
                    <a:p>
                      <a:pPr algn="ctr"/>
                      <a:endParaRPr kumimoji="1" lang="ja-JP" altLang="en-US" sz="1200" b="1" spc="-20" baseline="0">
                        <a:solidFill>
                          <a:schemeClr val="tx1"/>
                        </a:solidFill>
                        <a:effectLst/>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E700"/>
                    </a:solidFill>
                  </a:tcPr>
                </a:tc>
                <a:tc vMerge="1">
                  <a:txBody>
                    <a:bodyPr/>
                    <a:lstStyle/>
                    <a:p>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3981092589"/>
                  </a:ext>
                </a:extLst>
              </a:tr>
              <a:tr h="194847">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b="1" baseline="3000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baseline="30000">
                          <a:latin typeface="Meiryo UI"/>
                          <a:ea typeface="Meiryo UI"/>
                        </a:rPr>
                        <a:t>1</a:t>
                      </a:r>
                      <a:endParaRPr kumimoji="1" lang="ja-JP" altLang="en-US" sz="1800" b="1" baseline="3000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ja-JP" altLang="en-US" sz="1200" b="1" spc="-20" baseline="0" dirty="0">
                          <a:solidFill>
                            <a:schemeClr val="tx1"/>
                          </a:solidFill>
                          <a:effectLst/>
                          <a:latin typeface="Meiryo UI"/>
                          <a:ea typeface="Meiryo UI"/>
                        </a:rPr>
                        <a:t>早期注意情報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chemeClr val="bg1"/>
                    </a:solidFill>
                  </a:tcPr>
                </a:tc>
                <a:tc vMerge="1">
                  <a:txBody>
                    <a:bodyPr/>
                    <a:lstStyle/>
                    <a:p>
                      <a:pPr algn="ctr"/>
                      <a:endParaRPr kumimoji="1" lang="en-US" altLang="ja-JP" sz="1200" b="1" spc="-20" baseline="0">
                        <a:solidFill>
                          <a:schemeClr val="tx1"/>
                        </a:solidFill>
                        <a:effectLst/>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chemeClr val="bg1"/>
                    </a:solidFill>
                  </a:tcPr>
                </a:tc>
                <a:tc vMerge="1">
                  <a:txBody>
                    <a:bodyPr/>
                    <a:lstStyle/>
                    <a:p>
                      <a:pPr algn="ctr"/>
                      <a:endParaRPr kumimoji="1" lang="en-US" altLang="ja-JP" sz="1200" b="1" baseline="0">
                        <a:solidFill>
                          <a:srgbClr val="FFC000"/>
                        </a:solidFill>
                        <a:effectLst>
                          <a:outerShdw blurRad="38100" dist="38100" dir="2700000" algn="tl">
                            <a:srgbClr val="000000">
                              <a:alpha val="43137"/>
                            </a:srgbClr>
                          </a:outerShdw>
                        </a:effectLst>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solidFill>
                      <a:srgbClr val="EBFFEB"/>
                    </a:solidFill>
                  </a:tcPr>
                </a:tc>
                <a:extLst>
                  <a:ext uri="{0D108BD9-81ED-4DB2-BD59-A6C34878D82A}">
                    <a16:rowId xmlns:a16="http://schemas.microsoft.com/office/drawing/2014/main" val="3563480062"/>
                  </a:ext>
                </a:extLst>
              </a:tr>
            </a:tbl>
          </a:graphicData>
        </a:graphic>
      </p:graphicFrame>
      <p:graphicFrame>
        <p:nvGraphicFramePr>
          <p:cNvPr id="8" name="表 7">
            <a:extLst>
              <a:ext uri="{FF2B5EF4-FFF2-40B4-BE49-F238E27FC236}">
                <a16:creationId xmlns:a16="http://schemas.microsoft.com/office/drawing/2014/main" id="{14DDB6FB-A512-CDCD-0921-E2BFF9874EC1}"/>
              </a:ext>
            </a:extLst>
          </p:cNvPr>
          <p:cNvGraphicFramePr>
            <a:graphicFrameLocks noGrp="1"/>
          </p:cNvGraphicFramePr>
          <p:nvPr>
            <p:extLst>
              <p:ext uri="{D42A27DB-BD31-4B8C-83A1-F6EECF244321}">
                <p14:modId xmlns:p14="http://schemas.microsoft.com/office/powerpoint/2010/main" val="284300267"/>
              </p:ext>
            </p:extLst>
          </p:nvPr>
        </p:nvGraphicFramePr>
        <p:xfrm>
          <a:off x="6696917" y="3200215"/>
          <a:ext cx="2093349" cy="3565365"/>
        </p:xfrm>
        <a:graphic>
          <a:graphicData uri="http://schemas.openxmlformats.org/drawingml/2006/table">
            <a:tbl>
              <a:tblPr firstRow="1" bandRow="1">
                <a:tableStyleId>{5C22544A-7EE6-4342-B048-85BDC9FD1C3A}</a:tableStyleId>
              </a:tblPr>
              <a:tblGrid>
                <a:gridCol w="2093349">
                  <a:extLst>
                    <a:ext uri="{9D8B030D-6E8A-4147-A177-3AD203B41FA5}">
                      <a16:colId xmlns:a16="http://schemas.microsoft.com/office/drawing/2014/main" val="2940193090"/>
                    </a:ext>
                  </a:extLst>
                </a:gridCol>
              </a:tblGrid>
              <a:tr h="310316">
                <a:tc>
                  <a:txBody>
                    <a:bodyPr/>
                    <a:lstStyle/>
                    <a:p>
                      <a:pPr algn="ctr"/>
                      <a:r>
                        <a:rPr kumimoji="1" lang="ja-JP" altLang="en-US" sz="1000" err="1">
                          <a:solidFill>
                            <a:schemeClr val="tx1"/>
                          </a:solidFill>
                          <a:latin typeface="Meiryo UI" panose="020B0604030504040204" pitchFamily="50" charset="-128"/>
                          <a:ea typeface="Meiryo UI" panose="020B0604030504040204" pitchFamily="50" charset="-128"/>
                        </a:rPr>
                        <a:t>ー</a:t>
                      </a:r>
                      <a:endParaRPr kumimoji="1" lang="en-US" altLang="ja-JP" sz="1000">
                        <a:solidFill>
                          <a:schemeClr val="tx1"/>
                        </a:solidFill>
                        <a:latin typeface="Meiryo UI" panose="020B0604030504040204" pitchFamily="50" charset="-128"/>
                        <a:ea typeface="Meiryo UI" panose="020B0604030504040204" pitchFamily="50" charset="-128"/>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EBFFFF"/>
                    </a:solidFill>
                  </a:tcPr>
                </a:tc>
                <a:extLst>
                  <a:ext uri="{0D108BD9-81ED-4DB2-BD59-A6C34878D82A}">
                    <a16:rowId xmlns:a16="http://schemas.microsoft.com/office/drawing/2014/main" val="3534709962"/>
                  </a:ext>
                </a:extLst>
              </a:tr>
              <a:tr h="364570">
                <a:tc>
                  <a:txBody>
                    <a:bodyPr/>
                    <a:lstStyle/>
                    <a:p>
                      <a:pPr algn="ctr"/>
                      <a:r>
                        <a:rPr kumimoji="1" lang="ja-JP" altLang="en-US" sz="1100" b="1">
                          <a:latin typeface="Meiryo UI" panose="020B0604030504040204" pitchFamily="50" charset="-128"/>
                          <a:ea typeface="Meiryo UI" panose="020B0604030504040204" pitchFamily="50" charset="-128"/>
                        </a:rPr>
                        <a:t>気象台</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FFFF"/>
                    </a:solidFill>
                  </a:tcPr>
                </a:tc>
                <a:extLst>
                  <a:ext uri="{0D108BD9-81ED-4DB2-BD59-A6C34878D82A}">
                    <a16:rowId xmlns:a16="http://schemas.microsoft.com/office/drawing/2014/main" val="2558332583"/>
                  </a:ext>
                </a:extLst>
              </a:tr>
              <a:tr h="284582">
                <a:tc>
                  <a:txBody>
                    <a:bodyPr/>
                    <a:lstStyle/>
                    <a:p>
                      <a:pPr algn="ctr"/>
                      <a:r>
                        <a:rPr kumimoji="1" lang="ja-JP" altLang="en-US" sz="1100" b="1">
                          <a:latin typeface="Meiryo UI"/>
                          <a:ea typeface="Meiryo UI"/>
                        </a:rPr>
                        <a:t>市町村ごと</a:t>
                      </a:r>
                      <a:endParaRPr kumimoji="1" lang="ja-JP" altLang="en-US" sz="800">
                        <a:latin typeface="Meiryo UI" panose="020B0604030504040204" pitchFamily="50" charset="-128"/>
                        <a:ea typeface="Meiryo UI" panose="020B0604030504040204" pitchFamily="50" charset="-128"/>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FFFF"/>
                    </a:solidFill>
                  </a:tcPr>
                </a:tc>
                <a:extLst>
                  <a:ext uri="{0D108BD9-81ED-4DB2-BD59-A6C34878D82A}">
                    <a16:rowId xmlns:a16="http://schemas.microsoft.com/office/drawing/2014/main" val="1705654929"/>
                  </a:ext>
                </a:extLst>
              </a:tr>
              <a:tr h="347133">
                <a:tc>
                  <a:txBody>
                    <a:bodyPr/>
                    <a:lstStyle/>
                    <a:p>
                      <a:pPr marL="0" marR="0" lvl="0" indent="0" algn="ctr" rtl="0">
                        <a:lnSpc>
                          <a:spcPct val="100000"/>
                        </a:lnSpc>
                        <a:spcBef>
                          <a:spcPts val="0"/>
                        </a:spcBef>
                        <a:spcAft>
                          <a:spcPts val="0"/>
                        </a:spcAft>
                        <a:buClrTx/>
                        <a:buSzTx/>
                        <a:buFontTx/>
                        <a:buNone/>
                      </a:pPr>
                      <a:r>
                        <a:rPr lang="ja-JP" altLang="en-US" sz="1100" b="1">
                          <a:latin typeface="Meiryo UI"/>
                          <a:ea typeface="Meiryo UI"/>
                        </a:rPr>
                        <a:t>内水氾濫及び</a:t>
                      </a:r>
                      <a:endParaRPr lang="en-US" altLang="ja-JP" sz="1100" b="1">
                        <a:latin typeface="Meiryo UI"/>
                        <a:ea typeface="Meiryo UI"/>
                      </a:endParaRPr>
                    </a:p>
                    <a:p>
                      <a:pPr marL="0" marR="0" lvl="0" indent="0" algn="ctr" rtl="0">
                        <a:lnSpc>
                          <a:spcPct val="100000"/>
                        </a:lnSpc>
                        <a:spcBef>
                          <a:spcPts val="0"/>
                        </a:spcBef>
                        <a:spcAft>
                          <a:spcPts val="0"/>
                        </a:spcAft>
                        <a:buClrTx/>
                        <a:buSzTx/>
                        <a:buFontTx/>
                        <a:buNone/>
                      </a:pPr>
                      <a:r>
                        <a:rPr lang="ja-JP" altLang="en-US" sz="700" b="1">
                          <a:latin typeface="Meiryo UI"/>
                          <a:ea typeface="Meiryo UI"/>
                        </a:rPr>
                        <a:t>洪水予報河川以外の</a:t>
                      </a:r>
                      <a:r>
                        <a:rPr lang="ja-JP" altLang="en-US" sz="1100" b="1">
                          <a:latin typeface="Meiryo UI"/>
                          <a:ea typeface="Meiryo UI"/>
                        </a:rPr>
                        <a:t>外水氾濫</a:t>
                      </a:r>
                      <a:endParaRPr lang="en-US" altLang="ja-JP" sz="1100" b="1">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FFFF"/>
                    </a:solidFill>
                  </a:tcPr>
                </a:tc>
                <a:extLst>
                  <a:ext uri="{0D108BD9-81ED-4DB2-BD59-A6C34878D82A}">
                    <a16:rowId xmlns:a16="http://schemas.microsoft.com/office/drawing/2014/main" val="2302644819"/>
                  </a:ext>
                </a:extLst>
              </a:tr>
              <a:tr h="362073">
                <a:tc>
                  <a:txBody>
                    <a:bodyPr/>
                    <a:lstStyle/>
                    <a:p>
                      <a:pPr marL="0" marR="0" lvl="0" indent="0" algn="ctr" defTabSz="914436" rtl="0" eaLnBrk="1" fontAlgn="auto" latinLnBrk="0" hangingPunct="1">
                        <a:lnSpc>
                          <a:spcPct val="100000"/>
                        </a:lnSpc>
                        <a:spcBef>
                          <a:spcPts val="0"/>
                        </a:spcBef>
                        <a:spcAft>
                          <a:spcPts val="0"/>
                        </a:spcAft>
                        <a:buClrTx/>
                        <a:buSzTx/>
                        <a:buFontTx/>
                        <a:buNone/>
                        <a:tabLst/>
                        <a:defRPr/>
                      </a:pPr>
                      <a:r>
                        <a:rPr lang="ja-JP" altLang="en-US" sz="900" b="0" i="0" u="none" strike="noStrike" spc="-50" baseline="0" noProof="0">
                          <a:latin typeface="Meiryo UI"/>
                          <a:ea typeface="Meiryo UI"/>
                        </a:rPr>
                        <a:t>表面雨量指数・流域雨量指数</a:t>
                      </a:r>
                    </a:p>
                    <a:p>
                      <a:pPr lvl="0" algn="ctr">
                        <a:buNone/>
                      </a:pPr>
                      <a:r>
                        <a:rPr lang="ja-JP" altLang="en-US" sz="800" b="0" i="0" u="none" strike="noStrike" spc="-50" baseline="0" noProof="0">
                          <a:latin typeface="Meiryo UI"/>
                          <a:ea typeface="Meiryo UI"/>
                        </a:rPr>
                        <a:t>（解析・予測）</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FFFF"/>
                    </a:solidFill>
                  </a:tcPr>
                </a:tc>
                <a:extLst>
                  <a:ext uri="{0D108BD9-81ED-4DB2-BD59-A6C34878D82A}">
                    <a16:rowId xmlns:a16="http://schemas.microsoft.com/office/drawing/2014/main" val="720491799"/>
                  </a:ext>
                </a:extLst>
              </a:tr>
              <a:tr h="373145">
                <a:tc>
                  <a:txBody>
                    <a:bodyPr/>
                    <a:lstStyle/>
                    <a:p>
                      <a:pPr algn="ctr"/>
                      <a:r>
                        <a:rPr kumimoji="1" lang="ja-JP" altLang="en-US" sz="1200" b="1" spc="-20" baseline="0" dirty="0">
                          <a:solidFill>
                            <a:schemeClr val="bg1"/>
                          </a:solidFill>
                          <a:latin typeface="Meiryo UI"/>
                          <a:ea typeface="Meiryo UI"/>
                        </a:rPr>
                        <a:t>レベル５大雨特別警報</a:t>
                      </a:r>
                      <a:endParaRPr kumimoji="1" lang="ja-JP" altLang="en-US" sz="1200" baseline="30000" dirty="0">
                        <a:solidFill>
                          <a:schemeClr val="bg1"/>
                        </a:solidFill>
                        <a:latin typeface="Meiryo UI" panose="020B0604030504040204" pitchFamily="50" charset="-128"/>
                        <a:ea typeface="Meiryo UI" panose="020B0604030504040204" pitchFamily="50" charset="-128"/>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0C000C"/>
                    </a:solidFill>
                  </a:tcPr>
                </a:tc>
                <a:extLst>
                  <a:ext uri="{0D108BD9-81ED-4DB2-BD59-A6C34878D82A}">
                    <a16:rowId xmlns:a16="http://schemas.microsoft.com/office/drawing/2014/main" val="1228832879"/>
                  </a:ext>
                </a:extLst>
              </a:tr>
              <a:tr h="391886">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レベル４大雨危険警報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AA00AA"/>
                    </a:solidFill>
                  </a:tcPr>
                </a:tc>
                <a:extLst>
                  <a:ext uri="{0D108BD9-81ED-4DB2-BD59-A6C34878D82A}">
                    <a16:rowId xmlns:a16="http://schemas.microsoft.com/office/drawing/2014/main" val="3627028794"/>
                  </a:ext>
                </a:extLst>
              </a:tr>
              <a:tr h="391886">
                <a:tc>
                  <a:txBody>
                    <a:bodyPr/>
                    <a:lstStyle/>
                    <a:p>
                      <a:pPr algn="ctr"/>
                      <a:r>
                        <a:rPr kumimoji="1" lang="ja-JP" altLang="en-US" sz="1200" b="1" i="0" baseline="0">
                          <a:solidFill>
                            <a:schemeClr val="bg1"/>
                          </a:solidFill>
                          <a:latin typeface="Meiryo UI"/>
                          <a:ea typeface="Meiryo UI"/>
                        </a:rPr>
                        <a:t>レベル３大雨警報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2800"/>
                    </a:solidFill>
                  </a:tcPr>
                </a:tc>
                <a:extLst>
                  <a:ext uri="{0D108BD9-81ED-4DB2-BD59-A6C34878D82A}">
                    <a16:rowId xmlns:a16="http://schemas.microsoft.com/office/drawing/2014/main" val="60432024"/>
                  </a:ext>
                </a:extLst>
              </a:tr>
              <a:tr h="391886">
                <a:tc>
                  <a:txBody>
                    <a:bodyPr/>
                    <a:lstStyle/>
                    <a:p>
                      <a:pPr algn="ctr"/>
                      <a:r>
                        <a:rPr kumimoji="1" lang="ja-JP" altLang="en-US" sz="1200" b="1" i="0" baseline="0">
                          <a:solidFill>
                            <a:schemeClr val="tx1"/>
                          </a:solidFill>
                          <a:latin typeface="Meiryo UI"/>
                          <a:ea typeface="Meiryo UI"/>
                        </a:rPr>
                        <a:t>レベル２大雨注意報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E700"/>
                    </a:solidFill>
                  </a:tcPr>
                </a:tc>
                <a:extLst>
                  <a:ext uri="{0D108BD9-81ED-4DB2-BD59-A6C34878D82A}">
                    <a16:rowId xmlns:a16="http://schemas.microsoft.com/office/drawing/2014/main" val="324019813"/>
                  </a:ext>
                </a:extLst>
              </a:tr>
              <a:tr h="347888">
                <a:tc>
                  <a:txBody>
                    <a:bodyPr/>
                    <a:lstStyle/>
                    <a:p>
                      <a:pPr algn="ctr"/>
                      <a:r>
                        <a:rPr kumimoji="1" lang="ja-JP" altLang="en-US" sz="1200" b="1" i="0" baseline="0" dirty="0">
                          <a:solidFill>
                            <a:schemeClr val="tx1"/>
                          </a:solidFill>
                          <a:latin typeface="Meiryo UI"/>
                          <a:ea typeface="Meiryo UI"/>
                        </a:rPr>
                        <a:t>早期注意情報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33876055"/>
                  </a:ext>
                </a:extLst>
              </a:tr>
            </a:tbl>
          </a:graphicData>
        </a:graphic>
      </p:graphicFrame>
      <p:sp>
        <p:nvSpPr>
          <p:cNvPr id="9" name="テキスト ボックス 8">
            <a:extLst>
              <a:ext uri="{FF2B5EF4-FFF2-40B4-BE49-F238E27FC236}">
                <a16:creationId xmlns:a16="http://schemas.microsoft.com/office/drawing/2014/main" id="{3C945577-8E8D-DE83-493A-492C9C28A284}"/>
              </a:ext>
            </a:extLst>
          </p:cNvPr>
          <p:cNvSpPr txBox="1"/>
          <p:nvPr/>
        </p:nvSpPr>
        <p:spPr>
          <a:xfrm>
            <a:off x="486022" y="2513861"/>
            <a:ext cx="6102220" cy="291842"/>
          </a:xfrm>
          <a:prstGeom prst="rect">
            <a:avLst/>
          </a:prstGeom>
          <a:solidFill>
            <a:schemeClr val="tx2">
              <a:lumMod val="75000"/>
            </a:schemeClr>
          </a:solidFill>
          <a:ln w="19050">
            <a:solidFill>
              <a:schemeClr val="tx2"/>
            </a:solidFill>
          </a:ln>
        </p:spPr>
        <p:txBody>
          <a:bodyPr wrap="square" rtlCol="0" anchor="ctr" anchorCtr="0">
            <a:noAutofit/>
          </a:bodyPr>
          <a:lstStyle/>
          <a:p>
            <a:pPr marL="0" marR="0" lvl="0" indent="0" algn="ctr" defTabSz="844083" rtl="0" eaLnBrk="1" fontAlgn="base" latinLnBrk="0" hangingPunct="1">
              <a:lnSpc>
                <a:spcPct val="100000"/>
              </a:lnSpc>
              <a:spcBef>
                <a:spcPct val="0"/>
              </a:spcBef>
              <a:spcAft>
                <a:spcPct val="0"/>
              </a:spcAft>
              <a:buClrTx/>
              <a:buSzTx/>
              <a:buFontTx/>
              <a:buNone/>
              <a:tabLst/>
              <a:defRPr/>
            </a:pPr>
            <a:r>
              <a:rPr kumimoji="1" lang="ja-JP" altLang="en-US" sz="1662" b="1" i="0" u="none" strike="noStrike" kern="1200" cap="none" spc="0" normalizeH="0" baseline="0" noProof="0">
                <a:ln>
                  <a:noFill/>
                </a:ln>
                <a:solidFill>
                  <a:srgbClr val="FFFFFF"/>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n-cs"/>
              </a:rPr>
              <a:t>河川氾濫等に関する情報</a:t>
            </a:r>
          </a:p>
        </p:txBody>
      </p:sp>
      <p:sp>
        <p:nvSpPr>
          <p:cNvPr id="11" name="テキスト ボックス 10">
            <a:extLst>
              <a:ext uri="{FF2B5EF4-FFF2-40B4-BE49-F238E27FC236}">
                <a16:creationId xmlns:a16="http://schemas.microsoft.com/office/drawing/2014/main" id="{E0C5BEDB-D12F-FBA7-888D-8ECE22852F5F}"/>
              </a:ext>
            </a:extLst>
          </p:cNvPr>
          <p:cNvSpPr txBox="1"/>
          <p:nvPr/>
        </p:nvSpPr>
        <p:spPr>
          <a:xfrm>
            <a:off x="6690811" y="2524316"/>
            <a:ext cx="2093349" cy="660428"/>
          </a:xfrm>
          <a:prstGeom prst="rect">
            <a:avLst/>
          </a:prstGeom>
          <a:solidFill>
            <a:srgbClr val="05ABD7"/>
          </a:solidFill>
          <a:ln w="19050">
            <a:solidFill>
              <a:schemeClr val="tx2"/>
            </a:solidFill>
          </a:ln>
        </p:spPr>
        <p:txBody>
          <a:bodyPr wrap="square" lIns="91440" tIns="45720" rIns="91440" bIns="45720" rtlCol="0" anchor="ctr" anchorCtr="0">
            <a:noAutofit/>
          </a:bodyPr>
          <a:lstStyle/>
          <a:p>
            <a:pPr marL="0" marR="0" lvl="0" indent="0" algn="ctr" defTabSz="844083" rtl="0" eaLnBrk="1" fontAlgn="base" latinLnBrk="0" hangingPunct="1">
              <a:lnSpc>
                <a:spcPct val="100000"/>
              </a:lnSpc>
              <a:spcBef>
                <a:spcPct val="0"/>
              </a:spcBef>
              <a:spcAft>
                <a:spcPct val="0"/>
              </a:spcAft>
              <a:buClrTx/>
              <a:buSzTx/>
              <a:buFontTx/>
              <a:buNone/>
              <a:tabLst/>
              <a:defRPr/>
            </a:pPr>
            <a:r>
              <a:rPr kumimoji="1" lang="ja-JP" altLang="en-US" sz="1650" b="1" i="0" u="none" strike="noStrike" kern="1200" cap="none" spc="0" normalizeH="0" baseline="0" noProof="0">
                <a:ln>
                  <a:noFill/>
                </a:ln>
                <a:solidFill>
                  <a:srgbClr val="FFFFFF"/>
                </a:solidFill>
                <a:effectLst>
                  <a:outerShdw blurRad="38100" dist="38100" dir="2700000" algn="tl">
                    <a:srgbClr val="000000">
                      <a:alpha val="43137"/>
                    </a:srgbClr>
                  </a:outerShdw>
                </a:effectLst>
                <a:uLnTx/>
                <a:uFillTx/>
                <a:latin typeface="Meiryo UI"/>
                <a:ea typeface="Meiryo UI"/>
              </a:rPr>
              <a:t>大雨に</a:t>
            </a:r>
            <a:endParaRPr kumimoji="1" lang="en-US" altLang="ja-JP" sz="1650" b="1" i="0" u="none" strike="noStrike" kern="1200" cap="none" spc="0" normalizeH="0" baseline="0" noProof="0">
              <a:ln>
                <a:noFill/>
              </a:ln>
              <a:solidFill>
                <a:srgbClr val="FFFFFF"/>
              </a:solidFill>
              <a:effectLst>
                <a:outerShdw blurRad="38100" dist="38100" dir="2700000" algn="tl">
                  <a:srgbClr val="000000">
                    <a:alpha val="43137"/>
                  </a:srgbClr>
                </a:outerShdw>
              </a:effectLst>
              <a:uLnTx/>
              <a:uFillTx/>
              <a:latin typeface="Meiryo UI"/>
              <a:ea typeface="Meiryo UI"/>
            </a:endParaRPr>
          </a:p>
          <a:p>
            <a:pPr marL="0" marR="0" lvl="0" indent="0" algn="ctr" defTabSz="844083" rtl="0" eaLnBrk="1" fontAlgn="base" latinLnBrk="0" hangingPunct="1">
              <a:lnSpc>
                <a:spcPct val="100000"/>
              </a:lnSpc>
              <a:spcBef>
                <a:spcPct val="0"/>
              </a:spcBef>
              <a:spcAft>
                <a:spcPct val="0"/>
              </a:spcAft>
              <a:buClrTx/>
              <a:buSzTx/>
              <a:buFontTx/>
              <a:buNone/>
              <a:tabLst/>
              <a:defRPr/>
            </a:pPr>
            <a:r>
              <a:rPr kumimoji="1" lang="ja-JP" altLang="en-US" sz="1662" b="1" i="0" u="none" strike="noStrike" kern="1200" cap="none" spc="0" normalizeH="0" baseline="0" noProof="0">
                <a:ln>
                  <a:noFill/>
                </a:ln>
                <a:solidFill>
                  <a:srgbClr val="FFFFFF"/>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n-cs"/>
              </a:rPr>
              <a:t>関する情報</a:t>
            </a:r>
          </a:p>
        </p:txBody>
      </p:sp>
      <p:sp>
        <p:nvSpPr>
          <p:cNvPr id="7" name="大かっこ 6">
            <a:extLst>
              <a:ext uri="{FF2B5EF4-FFF2-40B4-BE49-F238E27FC236}">
                <a16:creationId xmlns:a16="http://schemas.microsoft.com/office/drawing/2014/main" id="{D7B94779-3C5F-05CF-58C3-46092D472D83}"/>
              </a:ext>
            </a:extLst>
          </p:cNvPr>
          <p:cNvSpPr/>
          <p:nvPr/>
        </p:nvSpPr>
        <p:spPr>
          <a:xfrm>
            <a:off x="3121074" y="6261266"/>
            <a:ext cx="1556656" cy="393405"/>
          </a:xfrm>
          <a:prstGeom prst="bracketPair">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洪水予報河川への</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移行を促進</a:t>
            </a:r>
          </a:p>
        </p:txBody>
      </p:sp>
      <p:sp>
        <p:nvSpPr>
          <p:cNvPr id="12" name="スライド番号プレースホルダー 2">
            <a:extLst>
              <a:ext uri="{FF2B5EF4-FFF2-40B4-BE49-F238E27FC236}">
                <a16:creationId xmlns:a16="http://schemas.microsoft.com/office/drawing/2014/main" id="{9B54447D-1004-AA19-6368-94E6EB83E4D5}"/>
              </a:ext>
            </a:extLst>
          </p:cNvPr>
          <p:cNvSpPr>
            <a:spLocks noGrp="1"/>
          </p:cNvSpPr>
          <p:nvPr>
            <p:ph type="sldNum" sz="quarter" idx="12"/>
          </p:nvPr>
        </p:nvSpPr>
        <p:spPr>
          <a:xfrm>
            <a:off x="7010400" y="6584950"/>
            <a:ext cx="2133600" cy="27305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1BA257A-EE00-4147-AFCD-C8822F9A61E0}" type="slidenum">
              <a:rPr kumimoji="1" lang="en-US" altLang="ja-JP"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 name="テキスト ボックス 5">
            <a:extLst>
              <a:ext uri="{FF2B5EF4-FFF2-40B4-BE49-F238E27FC236}">
                <a16:creationId xmlns:a16="http://schemas.microsoft.com/office/drawing/2014/main" id="{292044D3-5F6A-B303-23EE-718614C912AD}"/>
              </a:ext>
            </a:extLst>
          </p:cNvPr>
          <p:cNvSpPr txBox="1"/>
          <p:nvPr/>
        </p:nvSpPr>
        <p:spPr>
          <a:xfrm>
            <a:off x="52076" y="610999"/>
            <a:ext cx="9060025" cy="1815882"/>
          </a:xfrm>
          <a:prstGeom prst="rect">
            <a:avLst/>
          </a:prstGeom>
          <a:noFill/>
        </p:spPr>
        <p:txBody>
          <a:bodyPr wrap="square" lIns="91440" tIns="45720" rIns="91440" bIns="45720" rtlCol="0" anchor="t">
            <a:spAutoFit/>
          </a:bodyPr>
          <a:lstStyle/>
          <a:p>
            <a:pPr marL="342900" marR="0" lvl="0" indent="-342900" algn="l"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河川氾濫等に関する情報は、</a:t>
            </a:r>
            <a:r>
              <a:rPr kumimoji="1" lang="ja-JP" altLang="en-US" sz="1600" b="1" i="0" u="sng" strike="noStrike" kern="1200" cap="none" spc="0" normalizeH="0" baseline="0" noProof="0">
                <a:ln>
                  <a:noFill/>
                </a:ln>
                <a:solidFill>
                  <a:srgbClr val="0000FF"/>
                </a:solidFill>
                <a:effectLst/>
                <a:uLnTx/>
                <a:uFillTx/>
                <a:latin typeface="Meiryo UI" panose="020B0604030504040204" pitchFamily="50" charset="-128"/>
                <a:ea typeface="Meiryo UI" panose="020B0604030504040204" pitchFamily="50" charset="-128"/>
                <a:cs typeface="+mn-cs"/>
              </a:rPr>
              <a:t>洪水予報河川のみを対象とした河川ごとの情報とし、これを一般向けの警報扱い</a:t>
            </a: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とする。これまでの気象台による</a:t>
            </a:r>
            <a:r>
              <a:rPr kumimoji="1" lang="ja-JP" altLang="en-US" sz="1600" b="1" i="0" u="sng" strike="noStrike" kern="1200" cap="none" spc="0" normalizeH="0" baseline="0" noProof="0">
                <a:ln>
                  <a:noFill/>
                </a:ln>
                <a:solidFill>
                  <a:srgbClr val="0000FF"/>
                </a:solidFill>
                <a:effectLst/>
                <a:uLnTx/>
                <a:uFillTx/>
                <a:latin typeface="Meiryo UI" panose="020B0604030504040204" pitchFamily="50" charset="-128"/>
                <a:ea typeface="Meiryo UI" panose="020B0604030504040204" pitchFamily="50" charset="-128"/>
                <a:cs typeface="+mn-cs"/>
              </a:rPr>
              <a:t>市町村ごとの洪水警報・注意報の発表は行わない</a:t>
            </a: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342900" indent="-342900">
              <a:spcBef>
                <a:spcPts val="0"/>
              </a:spcBef>
              <a:buFont typeface="Wingdings" panose="05000000000000000000" pitchFamily="2" charset="2"/>
              <a:buChar char="l"/>
              <a:defRPr/>
            </a:pPr>
            <a:r>
              <a:rPr lang="ja-JP" altLang="en-US" sz="1600" b="1" u="sng">
                <a:solidFill>
                  <a:prstClr val="black"/>
                </a:solidFill>
                <a:latin typeface="Meiryo UI" panose="020B0604030504040204" pitchFamily="50" charset="-128"/>
                <a:ea typeface="Meiryo UI" panose="020B0604030504040204" pitchFamily="50" charset="-128"/>
              </a:rPr>
              <a:t>水位周知河川の</a:t>
            </a:r>
            <a:r>
              <a:rPr lang="ja-JP" altLang="en-US" sz="1600" b="1" u="sng">
                <a:solidFill>
                  <a:srgbClr val="0000FF"/>
                </a:solidFill>
                <a:latin typeface="Meiryo UI" panose="020B0604030504040204" pitchFamily="50" charset="-128"/>
                <a:ea typeface="Meiryo UI" panose="020B0604030504040204" pitchFamily="50" charset="-128"/>
              </a:rPr>
              <a:t>氾濫危険情報等のレベル毎の水位の情報は、警戒レベルとの関係を含めてこれまで通りの運用</a:t>
            </a:r>
            <a:r>
              <a:rPr lang="ja-JP" altLang="en-US" sz="1600" b="1" u="sng">
                <a:solidFill>
                  <a:prstClr val="black"/>
                </a:solidFill>
                <a:latin typeface="Meiryo UI" panose="020B0604030504040204" pitchFamily="50" charset="-128"/>
                <a:ea typeface="Meiryo UI" panose="020B0604030504040204" pitchFamily="50" charset="-128"/>
              </a:rPr>
              <a:t>とし、洪水予報河川への移行を促進する。</a:t>
            </a:r>
            <a:endParaRPr lang="ja-JP" altLang="en-US" sz="1600">
              <a:solidFill>
                <a:prstClr val="black"/>
              </a:solidFill>
              <a:latin typeface="Meiryo UI" panose="020B0604030504040204" pitchFamily="50" charset="-128"/>
              <a:ea typeface="Meiryo UI" panose="020B0604030504040204" pitchFamily="50" charset="-128"/>
            </a:endParaRPr>
          </a:p>
          <a:p>
            <a:pPr marL="342900" marR="0" lvl="0" indent="-342900" algn="l" defTabSz="914400" rtl="0" eaLnBrk="1" fontAlgn="base" latinLnBrk="0" hangingPunct="1">
              <a:lnSpc>
                <a:spcPct val="100000"/>
              </a:lnSpc>
              <a:spcBef>
                <a:spcPts val="0"/>
              </a:spcBef>
              <a:spcAft>
                <a:spcPct val="0"/>
              </a:spcAft>
              <a:buClrTx/>
              <a:buSzTx/>
              <a:buFont typeface="Wingdings" panose="05000000000000000000" pitchFamily="2" charset="2"/>
              <a:buChar char="l"/>
              <a:tabLst/>
              <a:defRPr/>
            </a:pPr>
            <a:r>
              <a:rPr kumimoji="1" lang="ja-JP" altLang="en-US" sz="1600" b="0" i="0" u="none" strike="noStrike" kern="1200" cap="none" spc="0" normalizeH="0" baseline="0" noProof="0">
                <a:ln>
                  <a:noFill/>
                </a:ln>
                <a:solidFill>
                  <a:prstClr val="black"/>
                </a:solidFill>
                <a:effectLst/>
                <a:uLnTx/>
                <a:uFillTx/>
                <a:latin typeface="Meiryo UI"/>
                <a:ea typeface="Meiryo UI"/>
              </a:rPr>
              <a:t>浸水害を対象とした大雨特別警報・警報・注意報は、大雨に関する情報として警戒レベル毎に整理し、警戒レベル相当情報として位置づけ。</a:t>
            </a:r>
            <a:r>
              <a:rPr kumimoji="1" lang="ja-JP" altLang="en-US" sz="1600" b="1" i="0" u="sng" strike="noStrike" kern="1200" cap="none" spc="0" normalizeH="0" baseline="0" noProof="0">
                <a:ln>
                  <a:noFill/>
                </a:ln>
                <a:solidFill>
                  <a:srgbClr val="0000FF"/>
                </a:solidFill>
                <a:effectLst/>
                <a:uLnTx/>
                <a:uFillTx/>
                <a:latin typeface="Meiryo UI"/>
                <a:ea typeface="Meiryo UI"/>
              </a:rPr>
              <a:t>洪水予報河川以外の河川についても大雨に関する情報の中で一緒に扱う</a:t>
            </a:r>
            <a:r>
              <a:rPr kumimoji="1" lang="ja-JP" altLang="en-US" sz="1600" b="0" i="0" u="none" strike="noStrike" kern="1200" cap="none" spc="0" normalizeH="0" baseline="0" noProof="0">
                <a:ln>
                  <a:noFill/>
                </a:ln>
                <a:solidFill>
                  <a:prstClr val="black"/>
                </a:solidFill>
                <a:effectLst/>
                <a:uLnTx/>
                <a:uFillTx/>
                <a:latin typeface="Meiryo UI"/>
                <a:ea typeface="Meiryo UI"/>
              </a:rPr>
              <a:t>。</a:t>
            </a:r>
            <a:endParaRPr lang="ja-JP" altLang="en-US" sz="1600" b="0" i="0" u="none" strike="noStrike" kern="1200" cap="none" spc="0" normalizeH="0" baseline="0" noProof="0">
              <a:ln>
                <a:noFill/>
              </a:ln>
              <a:solidFill>
                <a:prstClr val="black"/>
              </a:solidFill>
              <a:effectLst/>
              <a:uLnTx/>
              <a:uFillTx/>
              <a:latin typeface="Meiryo UI"/>
              <a:ea typeface="Meiryo UI"/>
            </a:endParaRPr>
          </a:p>
        </p:txBody>
      </p:sp>
      <p:sp>
        <p:nvSpPr>
          <p:cNvPr id="13" name="テキスト ボックス 12">
            <a:extLst>
              <a:ext uri="{FF2B5EF4-FFF2-40B4-BE49-F238E27FC236}">
                <a16:creationId xmlns:a16="http://schemas.microsoft.com/office/drawing/2014/main" id="{F9556814-CF98-48A2-EADF-C9FBEB970216}"/>
              </a:ext>
            </a:extLst>
          </p:cNvPr>
          <p:cNvSpPr txBox="1"/>
          <p:nvPr/>
        </p:nvSpPr>
        <p:spPr>
          <a:xfrm>
            <a:off x="2995162" y="3801638"/>
            <a:ext cx="1808480" cy="1938992"/>
          </a:xfrm>
          <a:prstGeom prst="rect">
            <a:avLst/>
          </a:prstGeom>
          <a:noFill/>
        </p:spPr>
        <p:txBody>
          <a:bodyPr wrap="square">
            <a:spAutoFit/>
          </a:bodyPr>
          <a:lstStyle/>
          <a:p>
            <a:r>
              <a:rPr kumimoji="1" lang="ja-JP" altLang="en-US" sz="2000" b="1" baseline="30000" dirty="0">
                <a:latin typeface="Meiryo UI" panose="020B0604030504040204" pitchFamily="50" charset="-128"/>
                <a:ea typeface="Meiryo UI" panose="020B0604030504040204" pitchFamily="50" charset="-128"/>
              </a:rPr>
              <a:t>河川事務所・都道府県による水位情報は、これまでどおり発表することとし、</a:t>
            </a:r>
            <a:r>
              <a:rPr kumimoji="1" lang="ja-JP" altLang="en-US" sz="2000" b="1" baseline="30000" dirty="0">
                <a:solidFill>
                  <a:srgbClr val="0000FF"/>
                </a:solidFill>
                <a:latin typeface="Meiryo UI" panose="020B0604030504040204" pitchFamily="50" charset="-128"/>
                <a:ea typeface="Meiryo UI" panose="020B0604030504040204" pitchFamily="50" charset="-128"/>
              </a:rPr>
              <a:t>警戒レベルとの関係は変更しない</a:t>
            </a:r>
            <a:r>
              <a:rPr kumimoji="1" lang="ja-JP" altLang="en-US" sz="2000" b="1" baseline="30000" dirty="0">
                <a:latin typeface="Meiryo UI" panose="020B0604030504040204" pitchFamily="50" charset="-128"/>
                <a:ea typeface="Meiryo UI" panose="020B0604030504040204" pitchFamily="50" charset="-128"/>
              </a:rPr>
              <a:t>。</a:t>
            </a:r>
            <a:endParaRPr kumimoji="1" lang="en-US" altLang="ja-JP" sz="2000" b="1" baseline="30000" dirty="0">
              <a:latin typeface="Meiryo UI" panose="020B0604030504040204" pitchFamily="50" charset="-128"/>
              <a:ea typeface="Meiryo UI" panose="020B0604030504040204" pitchFamily="50" charset="-128"/>
            </a:endParaRPr>
          </a:p>
          <a:p>
            <a:endParaRPr kumimoji="1" lang="en-US" altLang="ja-JP" sz="2000" b="1" baseline="30000" dirty="0">
              <a:latin typeface="Meiryo UI" panose="020B0604030504040204" pitchFamily="50" charset="-128"/>
              <a:ea typeface="Meiryo UI" panose="020B0604030504040204" pitchFamily="50" charset="-128"/>
            </a:endParaRPr>
          </a:p>
          <a:p>
            <a:endParaRPr lang="en-US" altLang="ja-JP" sz="2000" b="1" baseline="30000" dirty="0">
              <a:latin typeface="Meiryo UI" panose="020B0604030504040204" pitchFamily="50" charset="-128"/>
              <a:ea typeface="Meiryo UI" panose="020B0604030504040204" pitchFamily="50" charset="-128"/>
            </a:endParaRPr>
          </a:p>
          <a:p>
            <a:r>
              <a:rPr kumimoji="1" lang="ja-JP" altLang="en-US" sz="2000" b="1" baseline="30000" dirty="0">
                <a:latin typeface="Meiryo UI" panose="020B0604030504040204" pitchFamily="50" charset="-128"/>
                <a:ea typeface="Meiryo UI" panose="020B0604030504040204" pitchFamily="50" charset="-128"/>
              </a:rPr>
              <a:t>当面は、大雨に関する情報でも扱う</a:t>
            </a:r>
            <a:r>
              <a:rPr lang="ja-JP" altLang="en-US" sz="2000" b="1" baseline="30000" dirty="0">
                <a:latin typeface="Meiryo UI" panose="020B0604030504040204" pitchFamily="50" charset="-128"/>
                <a:ea typeface="Meiryo UI" panose="020B0604030504040204" pitchFamily="50" charset="-128"/>
              </a:rPr>
              <a:t>。</a:t>
            </a:r>
            <a:endParaRPr kumimoji="1" lang="en-US" altLang="ja-JP" sz="2000" b="1" baseline="3000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2A268349-3C49-24EB-E8EA-9E1C51489227}"/>
              </a:ext>
            </a:extLst>
          </p:cNvPr>
          <p:cNvSpPr txBox="1"/>
          <p:nvPr/>
        </p:nvSpPr>
        <p:spPr>
          <a:xfrm>
            <a:off x="4763349" y="4013401"/>
            <a:ext cx="1808480" cy="1323439"/>
          </a:xfrm>
          <a:prstGeom prst="rect">
            <a:avLst/>
          </a:prstGeom>
          <a:noFill/>
        </p:spPr>
        <p:txBody>
          <a:bodyPr wrap="square">
            <a:spAutoFit/>
          </a:bodyPr>
          <a:lstStyle/>
          <a:p>
            <a:endParaRPr kumimoji="1" lang="en-US" altLang="ja-JP" sz="2000" b="1" baseline="30000" dirty="0">
              <a:latin typeface="Meiryo UI" panose="020B0604030504040204" pitchFamily="50" charset="-128"/>
              <a:ea typeface="Meiryo UI" panose="020B0604030504040204" pitchFamily="50" charset="-128"/>
            </a:endParaRPr>
          </a:p>
          <a:p>
            <a:endParaRPr lang="en-US" altLang="ja-JP" sz="2000" b="1" baseline="30000" dirty="0">
              <a:latin typeface="Meiryo UI" panose="020B0604030504040204" pitchFamily="50" charset="-128"/>
              <a:ea typeface="Meiryo UI" panose="020B0604030504040204" pitchFamily="50" charset="-128"/>
            </a:endParaRPr>
          </a:p>
          <a:p>
            <a:endParaRPr kumimoji="1" lang="en-US" altLang="ja-JP" sz="2000" b="1" baseline="30000" dirty="0">
              <a:latin typeface="Meiryo UI" panose="020B0604030504040204" pitchFamily="50" charset="-128"/>
              <a:ea typeface="Meiryo UI" panose="020B0604030504040204" pitchFamily="50" charset="-128"/>
            </a:endParaRPr>
          </a:p>
          <a:p>
            <a:endParaRPr lang="en-US" altLang="ja-JP" sz="2000" b="1" baseline="30000" dirty="0">
              <a:latin typeface="Meiryo UI" panose="020B0604030504040204" pitchFamily="50" charset="-128"/>
              <a:ea typeface="Meiryo UI" panose="020B0604030504040204" pitchFamily="50" charset="-128"/>
            </a:endParaRPr>
          </a:p>
          <a:p>
            <a:r>
              <a:rPr kumimoji="1" lang="ja-JP" altLang="en-US" sz="2000" b="1" baseline="30000" dirty="0">
                <a:latin typeface="Meiryo UI" panose="020B0604030504040204" pitchFamily="50" charset="-128"/>
                <a:ea typeface="Meiryo UI" panose="020B0604030504040204" pitchFamily="50" charset="-128"/>
              </a:rPr>
              <a:t>大雨に関する情報で扱う</a:t>
            </a:r>
            <a:r>
              <a:rPr lang="ja-JP" altLang="en-US" sz="2000" b="1" baseline="30000" dirty="0">
                <a:latin typeface="Meiryo UI" panose="020B0604030504040204" pitchFamily="50" charset="-128"/>
                <a:ea typeface="Meiryo UI" panose="020B0604030504040204" pitchFamily="50" charset="-128"/>
              </a:rPr>
              <a:t>。</a:t>
            </a:r>
            <a:endParaRPr kumimoji="1" lang="en-US" altLang="ja-JP" sz="2000" b="1" baseline="30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17479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19A012-43AD-53D4-1311-6DD2CFEF2A9F}"/>
            </a:ext>
          </a:extLst>
        </p:cNvPr>
        <p:cNvGrpSpPr/>
        <p:nvPr/>
      </p:nvGrpSpPr>
      <p:grpSpPr>
        <a:xfrm>
          <a:off x="0" y="0"/>
          <a:ext cx="0" cy="0"/>
          <a:chOff x="0" y="0"/>
          <a:chExt cx="0" cy="0"/>
        </a:xfrm>
      </p:grpSpPr>
      <p:sp>
        <p:nvSpPr>
          <p:cNvPr id="226" name="PlaceHolder 1">
            <a:extLst>
              <a:ext uri="{FF2B5EF4-FFF2-40B4-BE49-F238E27FC236}">
                <a16:creationId xmlns:a16="http://schemas.microsoft.com/office/drawing/2014/main" id="{A6EC116A-B3D9-0815-EF6E-BF9DBE34E898}"/>
              </a:ext>
            </a:extLst>
          </p:cNvPr>
          <p:cNvSpPr>
            <a:spLocks noGrp="1"/>
          </p:cNvSpPr>
          <p:nvPr>
            <p:ph type="ctrTitle"/>
          </p:nvPr>
        </p:nvSpPr>
        <p:spPr>
          <a:prstGeom prst="rect">
            <a:avLst/>
          </a:prstGeom>
          <a:noFill/>
          <a:ln w="0">
            <a:noFill/>
          </a:ln>
        </p:spPr>
        <p:txBody>
          <a:bodyPr lIns="91440" tIns="45720" rIns="91440" bIns="45720" numCol="1" spcCol="0" anchor="ctr">
            <a:noAutofit/>
          </a:bodyPr>
          <a:lstStyle/>
          <a:p>
            <a:pPr indent="0" algn="r" defTabSz="914400">
              <a:lnSpc>
                <a:spcPct val="100000"/>
              </a:lnSpc>
              <a:buNone/>
              <a:tabLst>
                <a:tab pos="0" algn="l"/>
              </a:tabLst>
            </a:pPr>
            <a:r>
              <a:rPr lang="ja-JP" sz="3200" b="1" strike="noStrike" spc="-1">
                <a:solidFill>
                  <a:srgbClr val="4087C8"/>
                </a:solidFill>
                <a:latin typeface="メイリオ"/>
                <a:ea typeface="メイリオ"/>
              </a:rPr>
              <a:t>大雨に関する情報について</a:t>
            </a:r>
            <a:endParaRPr lang="en-US" sz="3200" b="1" strike="noStrike" spc="-1">
              <a:solidFill>
                <a:schemeClr val="dk1"/>
              </a:solidFill>
              <a:latin typeface="メイリオ"/>
              <a:ea typeface="メイリオ"/>
            </a:endParaRPr>
          </a:p>
        </p:txBody>
      </p:sp>
    </p:spTree>
    <p:extLst>
      <p:ext uri="{BB962C8B-B14F-4D97-AF65-F5344CB8AC3E}">
        <p14:creationId xmlns:p14="http://schemas.microsoft.com/office/powerpoint/2010/main" val="3859519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2FB1D-0651-5010-9771-2DBAF37F8AD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79578A7-8467-B7A9-4FDC-97B8ED1018C0}"/>
              </a:ext>
            </a:extLst>
          </p:cNvPr>
          <p:cNvSpPr>
            <a:spLocks noGrp="1"/>
          </p:cNvSpPr>
          <p:nvPr>
            <p:ph type="title"/>
          </p:nvPr>
        </p:nvSpPr>
        <p:spPr/>
        <p:txBody>
          <a:bodyPr/>
          <a:lstStyle/>
          <a:p>
            <a:r>
              <a:rPr kumimoji="1" lang="ja-JP" altLang="en-US" sz="2400" b="1" i="0" u="none" strike="noStrike" kern="1200" cap="none" spc="-1" normalizeH="0" baseline="0" noProof="0">
                <a:ln>
                  <a:noFill/>
                </a:ln>
                <a:solidFill>
                  <a:srgbClr val="4087C8"/>
                </a:solidFill>
                <a:effectLst/>
                <a:uLnTx/>
                <a:uFillTx/>
                <a:latin typeface="Meiryo UI"/>
                <a:ea typeface="Meiryo UI"/>
                <a:cs typeface="+mn-cs"/>
              </a:rPr>
              <a:t>大雨に関する情報について</a:t>
            </a:r>
            <a:endParaRPr kumimoji="1" lang="ja-JP" altLang="en-US" sz="2400"/>
          </a:p>
        </p:txBody>
      </p:sp>
      <p:sp>
        <p:nvSpPr>
          <p:cNvPr id="14" name="正方形/長方形 2">
            <a:extLst>
              <a:ext uri="{FF2B5EF4-FFF2-40B4-BE49-F238E27FC236}">
                <a16:creationId xmlns:a16="http://schemas.microsoft.com/office/drawing/2014/main" id="{C8F829CC-AA64-0F3C-1BD9-AA7CEF7F5770}"/>
              </a:ext>
            </a:extLst>
          </p:cNvPr>
          <p:cNvSpPr/>
          <p:nvPr/>
        </p:nvSpPr>
        <p:spPr>
          <a:xfrm>
            <a:off x="128700" y="757767"/>
            <a:ext cx="8886600" cy="1307932"/>
          </a:xfrm>
          <a:prstGeom prst="rect">
            <a:avLst/>
          </a:prstGeom>
          <a:noFill/>
          <a:ln w="25400" cap="flat" cmpd="sng" algn="ctr">
            <a:solidFill>
              <a:srgbClr val="000000"/>
            </a:solidFill>
            <a:prstDash val="solid"/>
            <a:round/>
          </a:ln>
          <a:effectLst/>
        </p:spPr>
        <p:txBody>
          <a:bodyPr lIns="84240" tIns="42120" rIns="84240" bIns="42120" anchor="ctr">
            <a:noAutofit/>
          </a:bodyPr>
          <a:lstStyle/>
          <a:p>
            <a:pPr marL="263520" marR="0" lvl="0" indent="-263520" algn="l" defTabSz="844200" rtl="0" eaLnBrk="1" fontAlgn="auto" latinLnBrk="0" hangingPunct="1">
              <a:lnSpc>
                <a:spcPct val="100000"/>
              </a:lnSpc>
              <a:spcBef>
                <a:spcPts val="0"/>
              </a:spcBef>
              <a:spcAft>
                <a:spcPts val="0"/>
              </a:spcAft>
              <a:buClr>
                <a:srgbClr val="000000"/>
              </a:buClr>
              <a:buSzTx/>
              <a:buFont typeface="Wingdings" charset="2"/>
              <a:buChar char=""/>
              <a:tabLst/>
              <a:defRPr/>
            </a:pPr>
            <a:r>
              <a:rPr kumimoji="0" lang="ja-JP" altLang="en-US" b="0" i="0" u="none" strike="noStrike" kern="0" cap="none" spc="-1" normalizeH="0" baseline="0" noProof="0">
                <a:ln>
                  <a:noFill/>
                </a:ln>
                <a:solidFill>
                  <a:srgbClr val="000000"/>
                </a:solidFill>
                <a:effectLst/>
                <a:uLnTx/>
                <a:uFillTx/>
                <a:latin typeface="Meiryo UI"/>
                <a:ea typeface="Meiryo UI"/>
                <a:cs typeface="+mn-cs"/>
              </a:rPr>
              <a:t>現在の大雨（浸水害）の特別警報・警報・注意報をベースに、</a:t>
            </a:r>
            <a:r>
              <a:rPr kumimoji="0" lang="ja-JP" altLang="en-US" kern="0" spc="-1">
                <a:solidFill>
                  <a:srgbClr val="000000"/>
                </a:solidFill>
                <a:latin typeface="Meiryo UI"/>
                <a:ea typeface="Meiryo UI"/>
              </a:rPr>
              <a:t>洪水予報</a:t>
            </a:r>
            <a:r>
              <a:rPr kumimoji="0" lang="ja-JP" altLang="en-US" b="0" i="0" u="none" strike="noStrike" kern="0" cap="none" spc="-1" normalizeH="0" baseline="0" noProof="0">
                <a:ln>
                  <a:noFill/>
                </a:ln>
                <a:solidFill>
                  <a:srgbClr val="000000"/>
                </a:solidFill>
                <a:effectLst/>
                <a:uLnTx/>
                <a:uFillTx/>
                <a:latin typeface="Meiryo UI"/>
                <a:ea typeface="Meiryo UI"/>
                <a:cs typeface="+mn-cs"/>
              </a:rPr>
              <a:t>河川以外の外水氾濫等も対象に、５段階の警戒レベルに合わせて情報発表（発表主体は気象台）。</a:t>
            </a:r>
            <a:endParaRPr kumimoji="0" lang="en-US" altLang="ja-JP" b="0" i="0" u="none" strike="noStrike" kern="0" cap="none" spc="-1" normalizeH="0" baseline="0" noProof="0">
              <a:ln>
                <a:noFill/>
              </a:ln>
              <a:solidFill>
                <a:srgbClr val="000000"/>
              </a:solidFill>
              <a:effectLst/>
              <a:uLnTx/>
              <a:uFillTx/>
              <a:latin typeface="Meiryo UI"/>
              <a:ea typeface="Meiryo UI"/>
              <a:cs typeface="+mn-cs"/>
            </a:endParaRPr>
          </a:p>
          <a:p>
            <a:pPr marL="263520" marR="0" lvl="0" indent="-263520" algn="l" defTabSz="844200" rtl="0" eaLnBrk="1" fontAlgn="auto" latinLnBrk="0" hangingPunct="1">
              <a:lnSpc>
                <a:spcPct val="100000"/>
              </a:lnSpc>
              <a:spcBef>
                <a:spcPts val="0"/>
              </a:spcBef>
              <a:spcAft>
                <a:spcPts val="0"/>
              </a:spcAft>
              <a:buClr>
                <a:srgbClr val="000000"/>
              </a:buClr>
              <a:buSzTx/>
              <a:buFont typeface="Wingdings" charset="2"/>
              <a:buChar char=""/>
              <a:tabLst/>
              <a:defRPr/>
            </a:pPr>
            <a:endParaRPr kumimoji="0" lang="ja-JP" altLang="en-US" sz="1100" b="0" i="0" u="none" strike="noStrike" kern="0" cap="none" spc="-1" normalizeH="0" baseline="0" noProof="0">
              <a:ln>
                <a:noFill/>
              </a:ln>
              <a:solidFill>
                <a:srgbClr val="000000"/>
              </a:solidFill>
              <a:effectLst/>
              <a:uLnTx/>
              <a:uFillTx/>
              <a:latin typeface="Meiryo UI"/>
              <a:ea typeface="Meiryo UI"/>
              <a:cs typeface="+mn-cs"/>
            </a:endParaRPr>
          </a:p>
          <a:p>
            <a:pPr marL="263520" marR="0" lvl="0" indent="-263520" algn="l" defTabSz="844200" rtl="0" eaLnBrk="1" fontAlgn="auto" latinLnBrk="0" hangingPunct="1">
              <a:lnSpc>
                <a:spcPct val="100000"/>
              </a:lnSpc>
              <a:spcBef>
                <a:spcPts val="0"/>
              </a:spcBef>
              <a:spcAft>
                <a:spcPts val="0"/>
              </a:spcAft>
              <a:buClr>
                <a:srgbClr val="000000"/>
              </a:buClr>
              <a:buSzTx/>
              <a:buFont typeface="Wingdings" charset="2"/>
              <a:buChar char=""/>
              <a:tabLst>
                <a:tab pos="0" algn="l"/>
              </a:tabLst>
              <a:defRPr/>
            </a:pPr>
            <a:r>
              <a:rPr kumimoji="0" lang="ja-JP" altLang="en-US" b="0" i="0" u="none" strike="noStrike" kern="0" cap="none" spc="-1" normalizeH="0" baseline="0" noProof="0">
                <a:ln>
                  <a:noFill/>
                </a:ln>
                <a:solidFill>
                  <a:srgbClr val="000000"/>
                </a:solidFill>
                <a:effectLst/>
                <a:uLnTx/>
                <a:uFillTx/>
                <a:latin typeface="Meiryo UI"/>
                <a:ea typeface="Meiryo UI"/>
                <a:cs typeface="+mn-cs"/>
              </a:rPr>
              <a:t>レベル４大雨危険警報を新たに警戒レベル４相当情報として新設。</a:t>
            </a:r>
            <a:endParaRPr kumimoji="0" lang="en-US" b="0" i="0" u="none" strike="noStrike" kern="0" cap="none" spc="-1" normalizeH="0" baseline="0" noProof="0">
              <a:ln>
                <a:noFill/>
              </a:ln>
              <a:solidFill>
                <a:srgbClr val="000000"/>
              </a:solidFill>
              <a:effectLst/>
              <a:uLnTx/>
              <a:uFillTx/>
              <a:latin typeface="Arial"/>
              <a:ea typeface="ＭＳ Ｐゴシック"/>
              <a:cs typeface="+mn-cs"/>
            </a:endParaRPr>
          </a:p>
        </p:txBody>
      </p:sp>
      <p:sp>
        <p:nvSpPr>
          <p:cNvPr id="15" name="テキスト ボックス 7">
            <a:extLst>
              <a:ext uri="{FF2B5EF4-FFF2-40B4-BE49-F238E27FC236}">
                <a16:creationId xmlns:a16="http://schemas.microsoft.com/office/drawing/2014/main" id="{0E534FEC-26BE-FF4C-13CD-3DF23F1E02C7}"/>
              </a:ext>
            </a:extLst>
          </p:cNvPr>
          <p:cNvSpPr/>
          <p:nvPr/>
        </p:nvSpPr>
        <p:spPr>
          <a:xfrm>
            <a:off x="1397160" y="2824640"/>
            <a:ext cx="2417760" cy="333360"/>
          </a:xfrm>
          <a:prstGeom prst="rect">
            <a:avLst/>
          </a:prstGeom>
          <a:solidFill>
            <a:srgbClr val="0C000C"/>
          </a:solidFill>
          <a:ln w="25400" cap="flat" cmpd="sng" algn="ctr">
            <a:solidFill>
              <a:srgbClr val="000000"/>
            </a:solidFill>
            <a:prstDash val="solid"/>
            <a:round/>
          </a:ln>
          <a:effectLst/>
        </p:spPr>
        <p:txBody>
          <a:bodyPr lIns="90000" tIns="45000" rIns="90000" bIns="4500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0" algn="l"/>
              </a:tabLst>
              <a:defRPr/>
            </a:pPr>
            <a:r>
              <a:rPr kumimoji="0" lang="ja-JP" altLang="en-US" sz="1600" b="0" i="0" u="none" strike="noStrike" kern="0" cap="none" spc="-1" normalizeH="0" baseline="0" noProof="0" dirty="0">
                <a:ln>
                  <a:noFill/>
                </a:ln>
                <a:solidFill>
                  <a:srgbClr val="FFFFFF"/>
                </a:solidFill>
                <a:effectLst/>
                <a:uLnTx/>
                <a:uFillTx/>
                <a:latin typeface="ＭＳ Ｐゴシック"/>
                <a:ea typeface="ＭＳ Ｐゴシック"/>
                <a:cs typeface="+mn-cs"/>
              </a:rPr>
              <a:t>大雨特別警報（浸水害）</a:t>
            </a:r>
            <a:endParaRPr kumimoji="0" lang="en-US" sz="1600" b="0" i="0" u="none" strike="noStrike" kern="0" cap="none" spc="-1" normalizeH="0" baseline="0" noProof="0" dirty="0">
              <a:ln>
                <a:noFill/>
              </a:ln>
              <a:solidFill>
                <a:srgbClr val="FFFFFF"/>
              </a:solidFill>
              <a:effectLst/>
              <a:uLnTx/>
              <a:uFillTx/>
              <a:latin typeface="Arial"/>
              <a:ea typeface="ＭＳ Ｐゴシック"/>
              <a:cs typeface="+mn-cs"/>
            </a:endParaRPr>
          </a:p>
        </p:txBody>
      </p:sp>
      <p:sp>
        <p:nvSpPr>
          <p:cNvPr id="16" name="テキスト ボックス 9">
            <a:extLst>
              <a:ext uri="{FF2B5EF4-FFF2-40B4-BE49-F238E27FC236}">
                <a16:creationId xmlns:a16="http://schemas.microsoft.com/office/drawing/2014/main" id="{22B1FAA9-6EF0-28A6-6EC9-0FB035E938B0}"/>
              </a:ext>
            </a:extLst>
          </p:cNvPr>
          <p:cNvSpPr/>
          <p:nvPr/>
        </p:nvSpPr>
        <p:spPr>
          <a:xfrm>
            <a:off x="1384200" y="3654440"/>
            <a:ext cx="2417760" cy="333360"/>
          </a:xfrm>
          <a:prstGeom prst="rect">
            <a:avLst/>
          </a:prstGeom>
          <a:solidFill>
            <a:srgbClr val="FF2800"/>
          </a:solidFill>
          <a:ln w="25400" cap="flat" cmpd="sng" algn="ctr">
            <a:noFill/>
            <a:prstDash val="solid"/>
          </a:ln>
          <a:effectLst/>
        </p:spPr>
        <p:txBody>
          <a:bodyPr lIns="90000" tIns="45000" rIns="90000" bIns="4500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0" algn="l"/>
              </a:tabLst>
              <a:defRPr/>
            </a:pPr>
            <a:r>
              <a:rPr kumimoji="0" lang="ja-JP" altLang="en-US" sz="1600" b="0" i="0" u="none" strike="noStrike" kern="0" cap="none" spc="-1" normalizeH="0" baseline="0" noProof="0">
                <a:ln>
                  <a:noFill/>
                </a:ln>
                <a:solidFill>
                  <a:srgbClr val="FFFFFF"/>
                </a:solidFill>
                <a:effectLst/>
                <a:uLnTx/>
                <a:uFillTx/>
                <a:latin typeface="ＭＳ Ｐゴシック"/>
                <a:ea typeface="ＭＳ Ｐゴシック"/>
                <a:cs typeface="+mn-cs"/>
              </a:rPr>
              <a:t>大雨警報（浸水害）</a:t>
            </a:r>
            <a:endParaRPr kumimoji="0" lang="en-US" sz="1600" b="0" i="0" u="none" strike="noStrike" kern="0" cap="none" spc="-1" normalizeH="0" baseline="0" noProof="0">
              <a:ln>
                <a:noFill/>
              </a:ln>
              <a:solidFill>
                <a:srgbClr val="000000"/>
              </a:solidFill>
              <a:effectLst/>
              <a:uLnTx/>
              <a:uFillTx/>
              <a:latin typeface="Arial"/>
              <a:ea typeface="ＭＳ Ｐゴシック"/>
              <a:cs typeface="+mn-cs"/>
            </a:endParaRPr>
          </a:p>
        </p:txBody>
      </p:sp>
      <p:sp>
        <p:nvSpPr>
          <p:cNvPr id="17" name="テキスト ボックス 10">
            <a:extLst>
              <a:ext uri="{FF2B5EF4-FFF2-40B4-BE49-F238E27FC236}">
                <a16:creationId xmlns:a16="http://schemas.microsoft.com/office/drawing/2014/main" id="{F8653E16-4E6A-9CB4-D9AA-6ED3D5AA71B5}"/>
              </a:ext>
            </a:extLst>
          </p:cNvPr>
          <p:cNvSpPr/>
          <p:nvPr/>
        </p:nvSpPr>
        <p:spPr>
          <a:xfrm>
            <a:off x="1384200" y="4078880"/>
            <a:ext cx="2417760" cy="333360"/>
          </a:xfrm>
          <a:prstGeom prst="rect">
            <a:avLst/>
          </a:prstGeom>
          <a:solidFill>
            <a:srgbClr val="F2E700"/>
          </a:solidFill>
          <a:ln w="25400" cap="flat" cmpd="sng" algn="ctr">
            <a:noFill/>
            <a:prstDash val="solid"/>
          </a:ln>
          <a:effectLst/>
        </p:spPr>
        <p:txBody>
          <a:bodyPr lIns="90000" tIns="45000" rIns="90000" bIns="4500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0" algn="l"/>
              </a:tabLst>
              <a:defRPr/>
            </a:pPr>
            <a:r>
              <a:rPr kumimoji="0" lang="ja-JP" altLang="en-US" sz="1600" b="0" i="0" u="none" strike="noStrike" kern="0" cap="none" spc="-1" normalizeH="0" baseline="0" noProof="0">
                <a:ln>
                  <a:noFill/>
                </a:ln>
                <a:solidFill>
                  <a:srgbClr val="000000"/>
                </a:solidFill>
                <a:effectLst/>
                <a:uLnTx/>
                <a:uFillTx/>
                <a:latin typeface="ＭＳ Ｐゴシック"/>
                <a:ea typeface="ＭＳ Ｐゴシック"/>
                <a:cs typeface="+mn-cs"/>
              </a:rPr>
              <a:t>大雨注意報（浸水害）</a:t>
            </a:r>
            <a:endParaRPr kumimoji="0" lang="en-US" sz="1600" b="0" i="0" u="none" strike="noStrike" kern="0" cap="none" spc="-1" normalizeH="0" baseline="0" noProof="0">
              <a:ln>
                <a:noFill/>
              </a:ln>
              <a:solidFill>
                <a:srgbClr val="000000"/>
              </a:solidFill>
              <a:effectLst/>
              <a:uLnTx/>
              <a:uFillTx/>
              <a:latin typeface="Arial"/>
              <a:ea typeface="ＭＳ Ｐゴシック"/>
              <a:cs typeface="+mn-cs"/>
            </a:endParaRPr>
          </a:p>
        </p:txBody>
      </p:sp>
      <p:sp>
        <p:nvSpPr>
          <p:cNvPr id="18" name="テキスト ボックス 14">
            <a:extLst>
              <a:ext uri="{FF2B5EF4-FFF2-40B4-BE49-F238E27FC236}">
                <a16:creationId xmlns:a16="http://schemas.microsoft.com/office/drawing/2014/main" id="{0077BD4B-F670-7629-02CE-57AFACB803F3}"/>
              </a:ext>
            </a:extLst>
          </p:cNvPr>
          <p:cNvSpPr/>
          <p:nvPr/>
        </p:nvSpPr>
        <p:spPr>
          <a:xfrm>
            <a:off x="5849640" y="2825000"/>
            <a:ext cx="2417760" cy="333360"/>
          </a:xfrm>
          <a:prstGeom prst="rect">
            <a:avLst/>
          </a:prstGeom>
          <a:solidFill>
            <a:srgbClr val="0C000C"/>
          </a:solidFill>
          <a:ln w="25400" cap="flat" cmpd="sng" algn="ctr">
            <a:solidFill>
              <a:srgbClr val="000000"/>
            </a:solidFill>
            <a:prstDash val="solid"/>
            <a:round/>
          </a:ln>
          <a:effectLst/>
        </p:spPr>
        <p:txBody>
          <a:bodyPr lIns="90000" tIns="45000" rIns="90000" bIns="4500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0" algn="l"/>
              </a:tabLst>
              <a:defRPr/>
            </a:pPr>
            <a:r>
              <a:rPr kumimoji="0" lang="ja-JP" altLang="en-US" sz="1600" b="0" i="0" u="none" strike="noStrike" kern="0" cap="none" spc="-1" normalizeH="0" baseline="0" noProof="0">
                <a:ln>
                  <a:noFill/>
                </a:ln>
                <a:solidFill>
                  <a:srgbClr val="FFFFFF"/>
                </a:solidFill>
                <a:effectLst/>
                <a:uLnTx/>
                <a:uFillTx/>
                <a:latin typeface="ＭＳ Ｐゴシック"/>
                <a:ea typeface="ＭＳ Ｐゴシック"/>
                <a:cs typeface="+mn-cs"/>
              </a:rPr>
              <a:t>レベル５大雨特別警報</a:t>
            </a:r>
            <a:endParaRPr kumimoji="0" lang="en-US" sz="1600" b="0" i="0" u="none" strike="noStrike" kern="0" cap="none" spc="-1" normalizeH="0" baseline="0" noProof="0">
              <a:ln>
                <a:noFill/>
              </a:ln>
              <a:solidFill>
                <a:srgbClr val="FFFFFF"/>
              </a:solidFill>
              <a:effectLst/>
              <a:uLnTx/>
              <a:uFillTx/>
              <a:latin typeface="Arial"/>
              <a:ea typeface="ＭＳ Ｐゴシック"/>
              <a:cs typeface="+mn-cs"/>
            </a:endParaRPr>
          </a:p>
        </p:txBody>
      </p:sp>
      <p:sp>
        <p:nvSpPr>
          <p:cNvPr id="19" name="テキスト ボックス 15">
            <a:extLst>
              <a:ext uri="{FF2B5EF4-FFF2-40B4-BE49-F238E27FC236}">
                <a16:creationId xmlns:a16="http://schemas.microsoft.com/office/drawing/2014/main" id="{E440EFCB-BEC2-5999-1545-97E6DEEBF316}"/>
              </a:ext>
            </a:extLst>
          </p:cNvPr>
          <p:cNvSpPr/>
          <p:nvPr/>
        </p:nvSpPr>
        <p:spPr>
          <a:xfrm>
            <a:off x="5862600" y="3247280"/>
            <a:ext cx="2417760" cy="333360"/>
          </a:xfrm>
          <a:prstGeom prst="rect">
            <a:avLst/>
          </a:prstGeom>
          <a:solidFill>
            <a:srgbClr val="AA00AA"/>
          </a:solidFill>
          <a:ln w="25400" cap="flat" cmpd="sng" algn="ctr">
            <a:noFill/>
            <a:prstDash val="solid"/>
          </a:ln>
          <a:effectLst/>
        </p:spPr>
        <p:txBody>
          <a:bodyPr lIns="90000" tIns="45000" rIns="90000" bIns="4500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0" algn="l"/>
              </a:tabLst>
              <a:defRPr/>
            </a:pPr>
            <a:r>
              <a:rPr kumimoji="0" lang="ja-JP" altLang="en-US" sz="1600" b="0" i="0" u="none" strike="noStrike" kern="0" cap="none" spc="-1" normalizeH="0" baseline="0" noProof="0" dirty="0">
                <a:ln>
                  <a:noFill/>
                </a:ln>
                <a:solidFill>
                  <a:srgbClr val="FFFFFF"/>
                </a:solidFill>
                <a:effectLst/>
                <a:uLnTx/>
                <a:uFillTx/>
                <a:latin typeface="ＭＳ Ｐゴシック"/>
                <a:ea typeface="ＭＳ Ｐゴシック"/>
                <a:cs typeface="+mn-cs"/>
              </a:rPr>
              <a:t>レベル４大雨危険警報</a:t>
            </a:r>
            <a:endParaRPr kumimoji="0" lang="en-US" sz="1600" b="0" i="0" u="none" strike="noStrike" kern="0" cap="none" spc="-1" normalizeH="0" baseline="0" noProof="0" dirty="0">
              <a:ln>
                <a:noFill/>
              </a:ln>
              <a:solidFill>
                <a:srgbClr val="000000"/>
              </a:solidFill>
              <a:effectLst/>
              <a:uLnTx/>
              <a:uFillTx/>
              <a:latin typeface="Arial"/>
              <a:ea typeface="ＭＳ Ｐゴシック"/>
              <a:cs typeface="+mn-cs"/>
            </a:endParaRPr>
          </a:p>
        </p:txBody>
      </p:sp>
      <p:sp>
        <p:nvSpPr>
          <p:cNvPr id="20" name="テキスト ボックス 16">
            <a:extLst>
              <a:ext uri="{FF2B5EF4-FFF2-40B4-BE49-F238E27FC236}">
                <a16:creationId xmlns:a16="http://schemas.microsoft.com/office/drawing/2014/main" id="{FF7A0A66-55EC-CD0C-0870-937B2D6A474F}"/>
              </a:ext>
            </a:extLst>
          </p:cNvPr>
          <p:cNvSpPr/>
          <p:nvPr/>
        </p:nvSpPr>
        <p:spPr>
          <a:xfrm>
            <a:off x="5862600" y="3654440"/>
            <a:ext cx="2417760" cy="333360"/>
          </a:xfrm>
          <a:prstGeom prst="rect">
            <a:avLst/>
          </a:prstGeom>
          <a:solidFill>
            <a:srgbClr val="FF2800"/>
          </a:solidFill>
          <a:ln w="25400" cap="flat" cmpd="sng" algn="ctr">
            <a:noFill/>
            <a:prstDash val="solid"/>
          </a:ln>
          <a:effectLst/>
        </p:spPr>
        <p:txBody>
          <a:bodyPr lIns="90000" tIns="45000" rIns="90000" bIns="4500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0" algn="l"/>
              </a:tabLst>
              <a:defRPr/>
            </a:pPr>
            <a:r>
              <a:rPr kumimoji="0" lang="ja-JP" altLang="en-US" sz="1600" b="0" i="0" u="none" strike="noStrike" kern="0" cap="none" spc="-1" normalizeH="0" baseline="0" noProof="0">
                <a:ln>
                  <a:noFill/>
                </a:ln>
                <a:solidFill>
                  <a:srgbClr val="FFFFFF"/>
                </a:solidFill>
                <a:effectLst/>
                <a:uLnTx/>
                <a:uFillTx/>
                <a:latin typeface="ＭＳ Ｐゴシック"/>
                <a:ea typeface="ＭＳ Ｐゴシック"/>
                <a:cs typeface="+mn-cs"/>
              </a:rPr>
              <a:t>レベル３大雨警報</a:t>
            </a:r>
            <a:endParaRPr kumimoji="0" lang="en-US" sz="1600" b="0" i="0" u="none" strike="noStrike" kern="0" cap="none" spc="-1" normalizeH="0" baseline="0" noProof="0">
              <a:ln>
                <a:noFill/>
              </a:ln>
              <a:solidFill>
                <a:srgbClr val="000000"/>
              </a:solidFill>
              <a:effectLst/>
              <a:uLnTx/>
              <a:uFillTx/>
              <a:latin typeface="Arial"/>
              <a:ea typeface="ＭＳ Ｐゴシック"/>
              <a:cs typeface="+mn-cs"/>
            </a:endParaRPr>
          </a:p>
        </p:txBody>
      </p:sp>
      <p:sp>
        <p:nvSpPr>
          <p:cNvPr id="21" name="テキスト ボックス 17">
            <a:extLst>
              <a:ext uri="{FF2B5EF4-FFF2-40B4-BE49-F238E27FC236}">
                <a16:creationId xmlns:a16="http://schemas.microsoft.com/office/drawing/2014/main" id="{A72153DD-2908-04D7-3BF7-A6CC790D3EEF}"/>
              </a:ext>
            </a:extLst>
          </p:cNvPr>
          <p:cNvSpPr/>
          <p:nvPr/>
        </p:nvSpPr>
        <p:spPr>
          <a:xfrm>
            <a:off x="5862600" y="4078880"/>
            <a:ext cx="2417760" cy="333360"/>
          </a:xfrm>
          <a:prstGeom prst="rect">
            <a:avLst/>
          </a:prstGeom>
          <a:solidFill>
            <a:srgbClr val="F2E700"/>
          </a:solidFill>
          <a:ln w="25400" cap="flat" cmpd="sng" algn="ctr">
            <a:noFill/>
            <a:prstDash val="solid"/>
          </a:ln>
          <a:effectLst/>
        </p:spPr>
        <p:txBody>
          <a:bodyPr lIns="90000" tIns="45000" rIns="90000" bIns="4500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0" algn="l"/>
              </a:tabLst>
              <a:defRPr/>
            </a:pPr>
            <a:r>
              <a:rPr kumimoji="0" lang="ja-JP" altLang="en-US" sz="1600" b="0" i="0" u="none" strike="noStrike" kern="0" cap="none" spc="-1" normalizeH="0" baseline="0" noProof="0" dirty="0">
                <a:ln>
                  <a:noFill/>
                </a:ln>
                <a:solidFill>
                  <a:srgbClr val="000000"/>
                </a:solidFill>
                <a:effectLst/>
                <a:uLnTx/>
                <a:uFillTx/>
                <a:latin typeface="ＭＳ Ｐゴシック"/>
                <a:ea typeface="ＭＳ Ｐゴシック"/>
                <a:cs typeface="+mn-cs"/>
              </a:rPr>
              <a:t>レベル２大雨注意報</a:t>
            </a:r>
            <a:endParaRPr kumimoji="0" lang="en-US" sz="1600" b="0" i="0" u="none" strike="noStrike" kern="0" cap="none" spc="-1" normalizeH="0" baseline="0" noProof="0" dirty="0">
              <a:ln>
                <a:noFill/>
              </a:ln>
              <a:solidFill>
                <a:srgbClr val="000000"/>
              </a:solidFill>
              <a:effectLst/>
              <a:uLnTx/>
              <a:uFillTx/>
              <a:latin typeface="Arial"/>
              <a:ea typeface="ＭＳ Ｐゴシック"/>
              <a:cs typeface="+mn-cs"/>
            </a:endParaRPr>
          </a:p>
        </p:txBody>
      </p:sp>
      <p:sp>
        <p:nvSpPr>
          <p:cNvPr id="22" name="角丸四角形 3">
            <a:extLst>
              <a:ext uri="{FF2B5EF4-FFF2-40B4-BE49-F238E27FC236}">
                <a16:creationId xmlns:a16="http://schemas.microsoft.com/office/drawing/2014/main" id="{59E7D5C4-BDC9-0F34-7AB4-241191E498D1}"/>
              </a:ext>
            </a:extLst>
          </p:cNvPr>
          <p:cNvSpPr/>
          <p:nvPr/>
        </p:nvSpPr>
        <p:spPr>
          <a:xfrm>
            <a:off x="809280" y="2653640"/>
            <a:ext cx="3593520" cy="3327480"/>
          </a:xfrm>
          <a:prstGeom prst="roundRect">
            <a:avLst>
              <a:gd name="adj" fmla="val 1508"/>
            </a:avLst>
          </a:prstGeom>
          <a:noFill/>
          <a:ln w="12700" cap="flat" cmpd="sng" algn="ctr">
            <a:solidFill>
              <a:srgbClr val="000000"/>
            </a:solidFill>
            <a:prstDash val="dash"/>
            <a:round/>
          </a:ln>
          <a:effectLst/>
        </p:spPr>
        <p:txBody>
          <a:bodyPr lIns="90000" tIns="45000" rIns="90000" bIns="4500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tab pos="0" algn="l"/>
              </a:tabLst>
              <a:defRPr/>
            </a:pPr>
            <a:endParaRPr kumimoji="0" lang="en-US" sz="1800" b="0" i="0" u="none" strike="noStrike" kern="0" cap="none" spc="-1" normalizeH="0" baseline="0" noProof="0">
              <a:ln>
                <a:noFill/>
              </a:ln>
              <a:solidFill>
                <a:srgbClr val="FFFFFF"/>
              </a:solidFill>
              <a:effectLst/>
              <a:uLnTx/>
              <a:uFillTx/>
              <a:latin typeface="Arial"/>
              <a:ea typeface="ＭＳ Ｐゴシック"/>
              <a:cs typeface="+mn-cs"/>
            </a:endParaRPr>
          </a:p>
        </p:txBody>
      </p:sp>
      <p:sp>
        <p:nvSpPr>
          <p:cNvPr id="23" name="テキスト ボックス 18">
            <a:extLst>
              <a:ext uri="{FF2B5EF4-FFF2-40B4-BE49-F238E27FC236}">
                <a16:creationId xmlns:a16="http://schemas.microsoft.com/office/drawing/2014/main" id="{3B614AE3-412F-3CD0-923F-2DB992205D47}"/>
              </a:ext>
            </a:extLst>
          </p:cNvPr>
          <p:cNvSpPr/>
          <p:nvPr/>
        </p:nvSpPr>
        <p:spPr>
          <a:xfrm rot="20233200">
            <a:off x="309960" y="2438360"/>
            <a:ext cx="991080" cy="363960"/>
          </a:xfrm>
          <a:prstGeom prst="rect">
            <a:avLst/>
          </a:prstGeom>
          <a:solidFill>
            <a:srgbClr val="FFFFFF"/>
          </a:solidFill>
          <a:ln w="25400" cap="flat" cmpd="sng" algn="ctr">
            <a:solidFill>
              <a:srgbClr val="000000"/>
            </a:solidFill>
            <a:prstDash val="solid"/>
            <a:round/>
          </a:ln>
          <a:effectLst/>
        </p:spPr>
        <p:txBody>
          <a:bodyPr lIns="90000" tIns="45000" rIns="90000" bIns="4500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0" algn="l"/>
              </a:tabLst>
              <a:defRPr/>
            </a:pPr>
            <a:r>
              <a:rPr kumimoji="0" lang="ja-JP" altLang="en-US" sz="1800" b="0" i="0" u="none" strike="noStrike" kern="0" cap="none" spc="-1" normalizeH="0" baseline="0" noProof="0">
                <a:ln>
                  <a:noFill/>
                </a:ln>
                <a:solidFill>
                  <a:srgbClr val="000000"/>
                </a:solidFill>
                <a:effectLst/>
                <a:uLnTx/>
                <a:uFillTx/>
                <a:latin typeface="Arial"/>
                <a:ea typeface="ＭＳ Ｐゴシック"/>
                <a:cs typeface="+mn-cs"/>
              </a:rPr>
              <a:t>現　在</a:t>
            </a:r>
            <a:endParaRPr kumimoji="0" lang="en-US" sz="1800" b="0" i="0" u="none" strike="noStrike" kern="0" cap="none" spc="-1" normalizeH="0" baseline="0" noProof="0">
              <a:ln>
                <a:noFill/>
              </a:ln>
              <a:solidFill>
                <a:srgbClr val="000000"/>
              </a:solidFill>
              <a:effectLst/>
              <a:uLnTx/>
              <a:uFillTx/>
              <a:latin typeface="Arial"/>
              <a:ea typeface="ＭＳ Ｐゴシック"/>
              <a:cs typeface="+mn-cs"/>
            </a:endParaRPr>
          </a:p>
        </p:txBody>
      </p:sp>
      <p:sp>
        <p:nvSpPr>
          <p:cNvPr id="24" name="テキスト ボックス 19">
            <a:extLst>
              <a:ext uri="{FF2B5EF4-FFF2-40B4-BE49-F238E27FC236}">
                <a16:creationId xmlns:a16="http://schemas.microsoft.com/office/drawing/2014/main" id="{00550CE2-B56E-7D85-7872-49EF78EA1139}"/>
              </a:ext>
            </a:extLst>
          </p:cNvPr>
          <p:cNvSpPr/>
          <p:nvPr/>
        </p:nvSpPr>
        <p:spPr>
          <a:xfrm>
            <a:off x="988560" y="4521680"/>
            <a:ext cx="3250800" cy="1446840"/>
          </a:xfrm>
          <a:prstGeom prst="rect">
            <a:avLst/>
          </a:prstGeom>
          <a:noFill/>
          <a:ln w="0">
            <a:noFill/>
          </a:ln>
          <a:effectLst/>
        </p:spPr>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kumimoji="0" lang="ja-JP" altLang="en-US" sz="1400" b="0" i="0" u="none" strike="noStrike" kern="0" cap="none" spc="-1" normalizeH="0" baseline="0" noProof="0">
                <a:ln>
                  <a:noFill/>
                </a:ln>
                <a:solidFill>
                  <a:srgbClr val="000000"/>
                </a:solidFill>
                <a:effectLst/>
                <a:uLnTx/>
                <a:uFillTx/>
                <a:latin typeface="Meiryo UI"/>
                <a:ea typeface="Meiryo UI"/>
                <a:cs typeface="+mn-cs"/>
              </a:rPr>
              <a:t>降った雨が地表面にどれだけ溜まっているかを指数化した表面雨量指数を発表基準にして、低い土地の浸水被害など内水氾濫を対象に発表。</a:t>
            </a:r>
            <a:endParaRPr kumimoji="0" lang="en-US" sz="1400" b="0" i="0" u="none" strike="noStrike" kern="0" cap="none" spc="-1" normalizeH="0" baseline="0" noProof="0">
              <a:ln>
                <a:noFill/>
              </a:ln>
              <a:solidFill>
                <a:srgbClr val="000000"/>
              </a:solidFill>
              <a:effectLst/>
              <a:uLnTx/>
              <a:uFillTx/>
              <a:latin typeface="Arial"/>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tab pos="0" algn="l"/>
              </a:tabLst>
              <a:defRPr/>
            </a:pPr>
            <a:endParaRPr kumimoji="0" lang="en-US" sz="1100" b="0" i="0" u="none" strike="noStrike" kern="0" cap="none" spc="-1" normalizeH="0" baseline="0" noProof="0">
              <a:ln>
                <a:noFill/>
              </a:ln>
              <a:solidFill>
                <a:srgbClr val="000000"/>
              </a:solidFill>
              <a:effectLst/>
              <a:uLnTx/>
              <a:uFillTx/>
              <a:latin typeface="Arial"/>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kumimoji="0" lang="en-US" sz="1100" b="0" i="0" u="none" strike="noStrike" kern="0" cap="none" spc="-1" normalizeH="0" baseline="0" noProof="0">
                <a:ln>
                  <a:noFill/>
                </a:ln>
                <a:solidFill>
                  <a:srgbClr val="000000"/>
                </a:solidFill>
                <a:effectLst/>
                <a:uLnTx/>
                <a:uFillTx/>
                <a:latin typeface="Meiryo UI"/>
                <a:ea typeface="Meiryo UI"/>
                <a:cs typeface="+mn-cs"/>
              </a:rPr>
              <a:t>※</a:t>
            </a:r>
            <a:r>
              <a:rPr kumimoji="0" lang="ja-JP" altLang="en-US" sz="1100" b="0" i="0" u="none" strike="noStrike" kern="0" cap="none" spc="-1" normalizeH="0" baseline="0" noProof="0">
                <a:ln>
                  <a:noFill/>
                </a:ln>
                <a:solidFill>
                  <a:srgbClr val="000000"/>
                </a:solidFill>
                <a:effectLst/>
                <a:uLnTx/>
                <a:uFillTx/>
                <a:latin typeface="Meiryo UI"/>
                <a:ea typeface="Meiryo UI"/>
                <a:cs typeface="+mn-cs"/>
              </a:rPr>
              <a:t>特別警報（浸水害）については、表面雨量指数だけでなく流域雨量指数も基準に使用</a:t>
            </a:r>
            <a:endParaRPr kumimoji="0" lang="en-US" sz="1100" b="0" i="0" u="none" strike="noStrike" kern="0" cap="none" spc="-1" normalizeH="0" baseline="0" noProof="0">
              <a:ln>
                <a:noFill/>
              </a:ln>
              <a:solidFill>
                <a:srgbClr val="000000"/>
              </a:solidFill>
              <a:effectLst/>
              <a:uLnTx/>
              <a:uFillTx/>
              <a:latin typeface="Arial"/>
              <a:ea typeface="ＭＳ Ｐゴシック"/>
              <a:cs typeface="+mn-cs"/>
            </a:endParaRPr>
          </a:p>
        </p:txBody>
      </p:sp>
      <p:sp>
        <p:nvSpPr>
          <p:cNvPr id="25" name="角丸四角形 23">
            <a:extLst>
              <a:ext uri="{FF2B5EF4-FFF2-40B4-BE49-F238E27FC236}">
                <a16:creationId xmlns:a16="http://schemas.microsoft.com/office/drawing/2014/main" id="{34AD2DDD-3869-0B47-182E-93BC7BCA0E30}"/>
              </a:ext>
            </a:extLst>
          </p:cNvPr>
          <p:cNvSpPr/>
          <p:nvPr/>
        </p:nvSpPr>
        <p:spPr>
          <a:xfrm>
            <a:off x="5261760" y="2653640"/>
            <a:ext cx="3593520" cy="3327480"/>
          </a:xfrm>
          <a:prstGeom prst="roundRect">
            <a:avLst>
              <a:gd name="adj" fmla="val 1508"/>
            </a:avLst>
          </a:prstGeom>
          <a:noFill/>
          <a:ln w="12700" cap="flat" cmpd="sng" algn="ctr">
            <a:solidFill>
              <a:srgbClr val="000000"/>
            </a:solidFill>
            <a:prstDash val="dash"/>
            <a:round/>
          </a:ln>
          <a:effectLst/>
        </p:spPr>
        <p:txBody>
          <a:bodyPr lIns="90000" tIns="45000" rIns="90000" bIns="4500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tab pos="0" algn="l"/>
              </a:tabLst>
              <a:defRPr/>
            </a:pPr>
            <a:endParaRPr kumimoji="0" lang="en-US" sz="1800" b="0" i="0" u="none" strike="noStrike" kern="0" cap="none" spc="-1" normalizeH="0" baseline="0" noProof="0">
              <a:ln>
                <a:noFill/>
              </a:ln>
              <a:solidFill>
                <a:srgbClr val="FFFFFF"/>
              </a:solidFill>
              <a:effectLst/>
              <a:uLnTx/>
              <a:uFillTx/>
              <a:latin typeface="Arial"/>
              <a:ea typeface="ＭＳ Ｐゴシック"/>
              <a:cs typeface="+mn-cs"/>
            </a:endParaRPr>
          </a:p>
        </p:txBody>
      </p:sp>
      <p:sp>
        <p:nvSpPr>
          <p:cNvPr id="26" name="テキスト ボックス 21">
            <a:extLst>
              <a:ext uri="{FF2B5EF4-FFF2-40B4-BE49-F238E27FC236}">
                <a16:creationId xmlns:a16="http://schemas.microsoft.com/office/drawing/2014/main" id="{5F415A36-5F36-ED6F-D6FD-802AB93D3BE5}"/>
              </a:ext>
            </a:extLst>
          </p:cNvPr>
          <p:cNvSpPr/>
          <p:nvPr/>
        </p:nvSpPr>
        <p:spPr>
          <a:xfrm rot="20233200">
            <a:off x="4818600" y="2393720"/>
            <a:ext cx="991080" cy="363960"/>
          </a:xfrm>
          <a:prstGeom prst="rect">
            <a:avLst/>
          </a:prstGeom>
          <a:solidFill>
            <a:srgbClr val="FFFF00"/>
          </a:solidFill>
          <a:ln w="25400" cap="flat" cmpd="sng" algn="ctr">
            <a:solidFill>
              <a:srgbClr val="000000"/>
            </a:solidFill>
            <a:prstDash val="solid"/>
            <a:round/>
          </a:ln>
          <a:effectLst/>
        </p:spPr>
        <p:txBody>
          <a:bodyPr lIns="90000" tIns="45000" rIns="90000" bIns="4500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0" algn="l"/>
              </a:tabLst>
              <a:defRPr/>
            </a:pPr>
            <a:r>
              <a:rPr kumimoji="0" lang="ja-JP" altLang="en-US" sz="1800" b="0" i="0" u="none" strike="noStrike" kern="0" cap="none" spc="-1" normalizeH="0" baseline="0" noProof="0">
                <a:ln>
                  <a:noFill/>
                </a:ln>
                <a:solidFill>
                  <a:srgbClr val="000000"/>
                </a:solidFill>
                <a:effectLst/>
                <a:uLnTx/>
                <a:uFillTx/>
                <a:latin typeface="Arial"/>
                <a:ea typeface="ＭＳ Ｐゴシック"/>
                <a:cs typeface="+mn-cs"/>
              </a:rPr>
              <a:t>今　後</a:t>
            </a:r>
            <a:endParaRPr kumimoji="0" lang="en-US" sz="1800" b="0" i="0" u="none" strike="noStrike" kern="0" cap="none" spc="-1" normalizeH="0" baseline="0" noProof="0">
              <a:ln>
                <a:noFill/>
              </a:ln>
              <a:solidFill>
                <a:srgbClr val="000000"/>
              </a:solidFill>
              <a:effectLst/>
              <a:uLnTx/>
              <a:uFillTx/>
              <a:latin typeface="Arial"/>
              <a:ea typeface="ＭＳ Ｐゴシック"/>
              <a:cs typeface="+mn-cs"/>
            </a:endParaRPr>
          </a:p>
        </p:txBody>
      </p:sp>
      <p:sp>
        <p:nvSpPr>
          <p:cNvPr id="27" name="右矢印 20">
            <a:extLst>
              <a:ext uri="{FF2B5EF4-FFF2-40B4-BE49-F238E27FC236}">
                <a16:creationId xmlns:a16="http://schemas.microsoft.com/office/drawing/2014/main" id="{8B9B636D-A5E8-677A-0760-754F01D86664}"/>
              </a:ext>
            </a:extLst>
          </p:cNvPr>
          <p:cNvSpPr/>
          <p:nvPr/>
        </p:nvSpPr>
        <p:spPr>
          <a:xfrm>
            <a:off x="4439520" y="3362480"/>
            <a:ext cx="621720" cy="1887840"/>
          </a:xfrm>
          <a:prstGeom prst="rightArrow">
            <a:avLst>
              <a:gd name="adj1" fmla="val 50000"/>
              <a:gd name="adj2" fmla="val 50000"/>
            </a:avLst>
          </a:prstGeom>
          <a:gradFill rotWithShape="0">
            <a:gsLst>
              <a:gs pos="0">
                <a:srgbClr val="F6F9FC"/>
              </a:gs>
              <a:gs pos="74000">
                <a:srgbClr val="5B5BFF">
                  <a:alpha val="65000"/>
                </a:srgbClr>
              </a:gs>
              <a:gs pos="100000">
                <a:srgbClr val="0000FF">
                  <a:alpha val="42000"/>
                </a:srgbClr>
              </a:gs>
            </a:gsLst>
            <a:lin ang="0"/>
          </a:gradFill>
          <a:ln w="25400" cap="flat" cmpd="sng" algn="ctr">
            <a:noFill/>
            <a:prstDash val="solid"/>
          </a:ln>
          <a:effectLst/>
        </p:spPr>
        <p:txBody>
          <a:bodyPr lIns="90000" tIns="45000" rIns="90000" bIns="4500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tab pos="0" algn="l"/>
              </a:tabLst>
              <a:defRPr/>
            </a:pPr>
            <a:endParaRPr kumimoji="0" lang="en-US" sz="1800" b="0" i="0" u="none" strike="noStrike" kern="0" cap="none" spc="-1" normalizeH="0" baseline="0" noProof="0">
              <a:ln>
                <a:noFill/>
              </a:ln>
              <a:solidFill>
                <a:srgbClr val="FFFFFF"/>
              </a:solidFill>
              <a:effectLst/>
              <a:uLnTx/>
              <a:uFillTx/>
              <a:latin typeface="Arial"/>
              <a:ea typeface="ＭＳ Ｐゴシック"/>
              <a:cs typeface="+mn-cs"/>
            </a:endParaRPr>
          </a:p>
        </p:txBody>
      </p:sp>
      <p:sp>
        <p:nvSpPr>
          <p:cNvPr id="28" name="テキスト ボックス 24">
            <a:extLst>
              <a:ext uri="{FF2B5EF4-FFF2-40B4-BE49-F238E27FC236}">
                <a16:creationId xmlns:a16="http://schemas.microsoft.com/office/drawing/2014/main" id="{1B39A64D-F85E-5916-B0BC-0004FF21D12F}"/>
              </a:ext>
            </a:extLst>
          </p:cNvPr>
          <p:cNvSpPr/>
          <p:nvPr/>
        </p:nvSpPr>
        <p:spPr>
          <a:xfrm>
            <a:off x="5425560" y="4524805"/>
            <a:ext cx="3291480" cy="1168097"/>
          </a:xfrm>
          <a:prstGeom prst="rect">
            <a:avLst/>
          </a:prstGeom>
          <a:noFill/>
          <a:ln w="0">
            <a:noFill/>
          </a:ln>
          <a:effectLst/>
        </p:spPr>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kumimoji="0" lang="ja-JP" altLang="en-US" sz="1400" b="0" i="0" u="none" strike="noStrike" kern="0" cap="none" spc="-1" normalizeH="0" baseline="0" noProof="0">
                <a:ln>
                  <a:noFill/>
                </a:ln>
                <a:solidFill>
                  <a:srgbClr val="000000"/>
                </a:solidFill>
                <a:effectLst/>
                <a:uLnTx/>
                <a:uFillTx/>
                <a:latin typeface="Meiryo UI"/>
                <a:ea typeface="Meiryo UI"/>
                <a:cs typeface="+mn-cs"/>
              </a:rPr>
              <a:t>内水氾濫に加えて、</a:t>
            </a:r>
            <a:r>
              <a:rPr kumimoji="0" lang="ja-JP" altLang="en-US" sz="1400" kern="0" spc="-1">
                <a:solidFill>
                  <a:srgbClr val="000000"/>
                </a:solidFill>
                <a:latin typeface="Meiryo UI"/>
                <a:ea typeface="Meiryo UI"/>
              </a:rPr>
              <a:t>洪水予報</a:t>
            </a:r>
            <a:r>
              <a:rPr kumimoji="0" lang="ja-JP" altLang="en-US" sz="1400" b="0" i="0" u="none" strike="noStrike" kern="0" cap="none" spc="-1" normalizeH="0" baseline="0" noProof="0">
                <a:ln>
                  <a:noFill/>
                </a:ln>
                <a:solidFill>
                  <a:srgbClr val="000000"/>
                </a:solidFill>
                <a:effectLst/>
                <a:uLnTx/>
                <a:uFillTx/>
                <a:latin typeface="Meiryo UI"/>
                <a:ea typeface="Meiryo UI"/>
                <a:cs typeface="+mn-cs"/>
              </a:rPr>
              <a:t>河川以外の外水氾濫についても対象にする。</a:t>
            </a:r>
            <a:endParaRPr kumimoji="0" lang="en-US" sz="1400" b="0" i="0" u="none" strike="noStrike" kern="0" cap="none" spc="-1" normalizeH="0" baseline="0" noProof="0">
              <a:ln>
                <a:noFill/>
              </a:ln>
              <a:solidFill>
                <a:srgbClr val="000000"/>
              </a:solidFill>
              <a:effectLst/>
              <a:uLnTx/>
              <a:uFillTx/>
              <a:latin typeface="Arial"/>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kumimoji="0" lang="ja-JP" altLang="en-US" sz="1400" b="0" i="0" u="none" strike="noStrike" kern="0" cap="none" spc="-1" normalizeH="0" baseline="0" noProof="0">
                <a:ln>
                  <a:noFill/>
                </a:ln>
                <a:solidFill>
                  <a:srgbClr val="000000"/>
                </a:solidFill>
                <a:effectLst/>
                <a:uLnTx/>
                <a:uFillTx/>
                <a:latin typeface="Meiryo UI"/>
                <a:ea typeface="Meiryo UI"/>
                <a:cs typeface="+mn-cs"/>
              </a:rPr>
              <a:t>このため、発表基準に流域雨量指数の基準も加える。</a:t>
            </a:r>
            <a:endParaRPr kumimoji="0" lang="en-US" sz="1400" b="0" i="0" u="none" strike="noStrike" kern="0" cap="none" spc="-1" normalizeH="0" baseline="0" noProof="0">
              <a:ln>
                <a:noFill/>
              </a:ln>
              <a:solidFill>
                <a:srgbClr val="000000"/>
              </a:solidFill>
              <a:effectLst/>
              <a:uLnTx/>
              <a:uFillTx/>
              <a:latin typeface="Arial"/>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kumimoji="0" lang="ja-JP" altLang="en-US" sz="1400" b="0" i="0" u="none" strike="noStrike" kern="0" cap="none" spc="-1" normalizeH="0" baseline="0" noProof="0">
                <a:ln>
                  <a:noFill/>
                </a:ln>
                <a:solidFill>
                  <a:srgbClr val="000000"/>
                </a:solidFill>
                <a:effectLst/>
                <a:uLnTx/>
                <a:uFillTx/>
                <a:latin typeface="Meiryo UI"/>
                <a:ea typeface="Meiryo UI"/>
                <a:cs typeface="+mn-cs"/>
              </a:rPr>
              <a:t>新たにレベル４相当の情報も新設。</a:t>
            </a:r>
            <a:endParaRPr kumimoji="0" lang="en-US" sz="1400" b="0" i="0" u="none" strike="noStrike" kern="0" cap="none" spc="-1" normalizeH="0" baseline="0" noProof="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661636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A6B32-AF79-36CB-3625-B287FB75B5A9}"/>
            </a:ext>
          </a:extLst>
        </p:cNvPr>
        <p:cNvGrpSpPr/>
        <p:nvPr/>
      </p:nvGrpSpPr>
      <p:grpSpPr>
        <a:xfrm>
          <a:off x="0" y="0"/>
          <a:ext cx="0" cy="0"/>
          <a:chOff x="0" y="0"/>
          <a:chExt cx="0" cy="0"/>
        </a:xfrm>
      </p:grpSpPr>
      <p:sp>
        <p:nvSpPr>
          <p:cNvPr id="337" name="PlaceHolder 1">
            <a:extLst>
              <a:ext uri="{FF2B5EF4-FFF2-40B4-BE49-F238E27FC236}">
                <a16:creationId xmlns:a16="http://schemas.microsoft.com/office/drawing/2014/main" id="{D1EAE6DD-BC38-C5E3-EFEA-51AA25305110}"/>
              </a:ext>
            </a:extLst>
          </p:cNvPr>
          <p:cNvSpPr>
            <a:spLocks noGrp="1"/>
          </p:cNvSpPr>
          <p:nvPr>
            <p:ph type="title"/>
          </p:nvPr>
        </p:nvSpPr>
        <p:spPr>
          <a:xfrm>
            <a:off x="0" y="0"/>
            <a:ext cx="5981700" cy="476250"/>
          </a:xfrm>
          <a:prstGeom prst="rect">
            <a:avLst/>
          </a:prstGeom>
          <a:noFill/>
          <a:ln w="0">
            <a:noFill/>
          </a:ln>
        </p:spPr>
        <p:txBody>
          <a:bodyPr lIns="72000" tIns="72000" rIns="72000" bIns="36000" anchor="ctr">
            <a:noAutofit/>
          </a:bodyPr>
          <a:lstStyle/>
          <a:p>
            <a:pPr indent="0" algn="just" defTabSz="914400">
              <a:lnSpc>
                <a:spcPct val="90000"/>
              </a:lnSpc>
              <a:buNone/>
            </a:pPr>
            <a:r>
              <a:rPr lang="ja-JP" sz="2400" b="1" strike="noStrike" spc="-1">
                <a:solidFill>
                  <a:srgbClr val="5694CC"/>
                </a:solidFill>
                <a:latin typeface="Meiryo UI"/>
                <a:ea typeface="Meiryo UI"/>
              </a:rPr>
              <a:t>新</a:t>
            </a:r>
            <a:r>
              <a:rPr lang="ja-JP" altLang="en-US" sz="2400" b="1" spc="-1">
                <a:solidFill>
                  <a:srgbClr val="5694CC"/>
                </a:solidFill>
                <a:latin typeface="Meiryo UI"/>
                <a:ea typeface="Meiryo UI"/>
              </a:rPr>
              <a:t>たな</a:t>
            </a:r>
            <a:r>
              <a:rPr lang="ja-JP" altLang="en-US" sz="2400" b="1" strike="noStrike" spc="-1">
                <a:solidFill>
                  <a:srgbClr val="5694CC"/>
                </a:solidFill>
                <a:latin typeface="Meiryo UI"/>
                <a:ea typeface="Meiryo UI"/>
              </a:rPr>
              <a:t>大雨に関する情報の対象となる現象</a:t>
            </a:r>
            <a:endParaRPr lang="en-US" sz="2400" b="1" strike="noStrike" spc="-1">
              <a:solidFill>
                <a:srgbClr val="5694CC"/>
              </a:solidFill>
              <a:latin typeface="Meiryo UI"/>
              <a:ea typeface="Meiryo UI"/>
            </a:endParaRPr>
          </a:p>
        </p:txBody>
      </p:sp>
      <p:pic>
        <p:nvPicPr>
          <p:cNvPr id="338" name="Picture 3">
            <a:extLst>
              <a:ext uri="{FF2B5EF4-FFF2-40B4-BE49-F238E27FC236}">
                <a16:creationId xmlns:a16="http://schemas.microsoft.com/office/drawing/2014/main" id="{898890C8-9DBF-B567-56E8-5D5B193972D7}"/>
              </a:ext>
            </a:extLst>
          </p:cNvPr>
          <p:cNvPicPr/>
          <p:nvPr/>
        </p:nvPicPr>
        <p:blipFill>
          <a:blip r:embed="rId3"/>
          <a:stretch/>
        </p:blipFill>
        <p:spPr>
          <a:xfrm>
            <a:off x="495000" y="713880"/>
            <a:ext cx="2005200" cy="1581480"/>
          </a:xfrm>
          <a:prstGeom prst="rect">
            <a:avLst/>
          </a:prstGeom>
          <a:ln w="0">
            <a:noFill/>
          </a:ln>
        </p:spPr>
      </p:pic>
      <p:pic>
        <p:nvPicPr>
          <p:cNvPr id="339" name="Picture 2">
            <a:extLst>
              <a:ext uri="{FF2B5EF4-FFF2-40B4-BE49-F238E27FC236}">
                <a16:creationId xmlns:a16="http://schemas.microsoft.com/office/drawing/2014/main" id="{1639F9AC-874F-3ACF-85D5-0C846FC3C317}"/>
              </a:ext>
            </a:extLst>
          </p:cNvPr>
          <p:cNvPicPr/>
          <p:nvPr/>
        </p:nvPicPr>
        <p:blipFill>
          <a:blip r:embed="rId4"/>
          <a:stretch/>
        </p:blipFill>
        <p:spPr>
          <a:xfrm>
            <a:off x="6416640" y="1221840"/>
            <a:ext cx="2009520" cy="1155240"/>
          </a:xfrm>
          <a:prstGeom prst="rect">
            <a:avLst/>
          </a:prstGeom>
          <a:ln w="0">
            <a:noFill/>
          </a:ln>
        </p:spPr>
      </p:pic>
      <p:pic>
        <p:nvPicPr>
          <p:cNvPr id="340" name="Picture 2">
            <a:extLst>
              <a:ext uri="{FF2B5EF4-FFF2-40B4-BE49-F238E27FC236}">
                <a16:creationId xmlns:a16="http://schemas.microsoft.com/office/drawing/2014/main" id="{2543A0AE-7224-E4A0-39F7-CBFE777C0921}"/>
              </a:ext>
            </a:extLst>
          </p:cNvPr>
          <p:cNvPicPr/>
          <p:nvPr/>
        </p:nvPicPr>
        <p:blipFill>
          <a:blip r:embed="rId5"/>
          <a:stretch/>
        </p:blipFill>
        <p:spPr>
          <a:xfrm>
            <a:off x="3432960" y="1257120"/>
            <a:ext cx="2045520" cy="1119600"/>
          </a:xfrm>
          <a:prstGeom prst="rect">
            <a:avLst/>
          </a:prstGeom>
          <a:ln w="0">
            <a:noFill/>
          </a:ln>
        </p:spPr>
      </p:pic>
      <p:sp>
        <p:nvSpPr>
          <p:cNvPr id="341" name="AutoShape 6">
            <a:extLst>
              <a:ext uri="{FF2B5EF4-FFF2-40B4-BE49-F238E27FC236}">
                <a16:creationId xmlns:a16="http://schemas.microsoft.com/office/drawing/2014/main" id="{8F59CC8B-F13C-5FE4-6163-314A0E8A8605}"/>
              </a:ext>
            </a:extLst>
          </p:cNvPr>
          <p:cNvSpPr/>
          <p:nvPr/>
        </p:nvSpPr>
        <p:spPr>
          <a:xfrm rot="16200000" flipV="1">
            <a:off x="6018120" y="847800"/>
            <a:ext cx="243720" cy="5413320"/>
          </a:xfrm>
          <a:prstGeom prst="leftBrace">
            <a:avLst>
              <a:gd name="adj1" fmla="val 75205"/>
              <a:gd name="adj2" fmla="val 50000"/>
            </a:avLst>
          </a:prstGeom>
          <a:noFill/>
          <a:ln w="28575">
            <a:solidFill>
              <a:srgbClr val="000000"/>
            </a:solidFill>
            <a:round/>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800" b="0" i="0" u="none" strike="noStrike" kern="1200" cap="none" spc="-1" normalizeH="0" baseline="0" noProof="0">
              <a:ln>
                <a:noFill/>
              </a:ln>
              <a:solidFill>
                <a:srgbClr val="000000"/>
              </a:solidFill>
              <a:effectLst/>
              <a:uLnTx/>
              <a:uFillTx/>
              <a:latin typeface="Meiryo UI"/>
              <a:ea typeface="Meiryo UI"/>
              <a:cs typeface="+mn-cs"/>
            </a:endParaRPr>
          </a:p>
        </p:txBody>
      </p:sp>
      <p:sp>
        <p:nvSpPr>
          <p:cNvPr id="342" name="AutoShape 17">
            <a:extLst>
              <a:ext uri="{FF2B5EF4-FFF2-40B4-BE49-F238E27FC236}">
                <a16:creationId xmlns:a16="http://schemas.microsoft.com/office/drawing/2014/main" id="{4904B29B-4969-0F91-4078-4925B505066D}"/>
              </a:ext>
            </a:extLst>
          </p:cNvPr>
          <p:cNvSpPr/>
          <p:nvPr/>
        </p:nvSpPr>
        <p:spPr>
          <a:xfrm rot="16200000" flipV="1">
            <a:off x="1596240" y="2232720"/>
            <a:ext cx="171720" cy="2592000"/>
          </a:xfrm>
          <a:prstGeom prst="leftBrace">
            <a:avLst>
              <a:gd name="adj1" fmla="val 68181"/>
              <a:gd name="adj2" fmla="val 50000"/>
            </a:avLst>
          </a:prstGeom>
          <a:noFill/>
          <a:ln w="28575">
            <a:solidFill>
              <a:srgbClr val="000000"/>
            </a:solidFill>
            <a:round/>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800" b="0" i="0" u="none" strike="noStrike" kern="1200" cap="none" spc="-1" normalizeH="0" baseline="0" noProof="0">
              <a:ln>
                <a:noFill/>
              </a:ln>
              <a:solidFill>
                <a:srgbClr val="000000"/>
              </a:solidFill>
              <a:effectLst/>
              <a:uLnTx/>
              <a:uFillTx/>
              <a:latin typeface="Meiryo UI"/>
              <a:ea typeface="Meiryo UI"/>
              <a:cs typeface="+mn-cs"/>
            </a:endParaRPr>
          </a:p>
        </p:txBody>
      </p:sp>
      <p:sp>
        <p:nvSpPr>
          <p:cNvPr id="343" name="正方形/長方形 9">
            <a:extLst>
              <a:ext uri="{FF2B5EF4-FFF2-40B4-BE49-F238E27FC236}">
                <a16:creationId xmlns:a16="http://schemas.microsoft.com/office/drawing/2014/main" id="{A2793C5B-9AAD-3C5C-2167-2FBEAFC1CC4F}"/>
              </a:ext>
            </a:extLst>
          </p:cNvPr>
          <p:cNvSpPr/>
          <p:nvPr/>
        </p:nvSpPr>
        <p:spPr>
          <a:xfrm>
            <a:off x="163532" y="807120"/>
            <a:ext cx="2269080" cy="26856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90000" tIns="45000" rIns="90000" bIns="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1" normalizeH="0" baseline="0" noProof="0">
                <a:ln>
                  <a:noFill/>
                </a:ln>
                <a:solidFill>
                  <a:srgbClr val="BBE0E3">
                    <a:lumMod val="50000"/>
                  </a:srgbClr>
                </a:solidFill>
                <a:effectLst/>
                <a:uLnTx/>
                <a:uFillTx/>
                <a:latin typeface="メイリオ"/>
                <a:ea typeface="メイリオ"/>
                <a:cs typeface="+mn-cs"/>
              </a:rPr>
              <a:t>氾濫型の内水氾濫</a:t>
            </a:r>
            <a:endParaRPr kumimoji="1" lang="en-US" sz="1800" b="0" i="0" u="none" strike="noStrike" kern="1200" cap="none" spc="-1" normalizeH="0" baseline="0" noProof="0">
              <a:ln>
                <a:noFill/>
              </a:ln>
              <a:solidFill>
                <a:srgbClr val="BBE0E3">
                  <a:lumMod val="50000"/>
                </a:srgbClr>
              </a:solidFill>
              <a:effectLst/>
              <a:uLnTx/>
              <a:uFillTx/>
              <a:latin typeface="Arial"/>
              <a:ea typeface="ＭＳ Ｐゴシック"/>
              <a:cs typeface="+mn-cs"/>
            </a:endParaRPr>
          </a:p>
        </p:txBody>
      </p:sp>
      <p:sp>
        <p:nvSpPr>
          <p:cNvPr id="344" name="正方形/長方形 10">
            <a:extLst>
              <a:ext uri="{FF2B5EF4-FFF2-40B4-BE49-F238E27FC236}">
                <a16:creationId xmlns:a16="http://schemas.microsoft.com/office/drawing/2014/main" id="{EA8FB7ED-5716-C23C-F68E-3655C5934094}"/>
              </a:ext>
            </a:extLst>
          </p:cNvPr>
          <p:cNvSpPr/>
          <p:nvPr/>
        </p:nvSpPr>
        <p:spPr>
          <a:xfrm>
            <a:off x="3281387" y="793229"/>
            <a:ext cx="2488319" cy="26316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90000" tIns="45000" rIns="90000" bIns="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sz="1800" b="1" i="0" u="none" strike="noStrike" kern="1200" cap="none" spc="-1" normalizeH="0" baseline="0" noProof="0">
                <a:ln>
                  <a:noFill/>
                </a:ln>
                <a:solidFill>
                  <a:srgbClr val="333399"/>
                </a:solidFill>
                <a:effectLst/>
                <a:uLnTx/>
                <a:uFillTx/>
                <a:latin typeface="メイリオ"/>
                <a:ea typeface="メイリオ"/>
                <a:cs typeface="+mn-cs"/>
              </a:rPr>
              <a:t> </a:t>
            </a:r>
            <a:r>
              <a:rPr kumimoji="1" lang="ja-JP" altLang="en-US" sz="1800" b="1" i="0" u="none" strike="noStrike" kern="1200" cap="none" spc="-1" normalizeH="0" baseline="0" noProof="0">
                <a:ln>
                  <a:noFill/>
                </a:ln>
                <a:solidFill>
                  <a:srgbClr val="333399"/>
                </a:solidFill>
                <a:effectLst/>
                <a:uLnTx/>
                <a:uFillTx/>
                <a:latin typeface="メイリオ"/>
                <a:ea typeface="メイリオ"/>
                <a:cs typeface="+mn-cs"/>
              </a:rPr>
              <a:t>湛水型の内水氾濫</a:t>
            </a:r>
            <a:endParaRPr kumimoji="1" lang="en-US" altLang="ja-JP" sz="1800" b="1" i="0" u="none" strike="noStrike" kern="1200" cap="none" spc="-1" normalizeH="0" baseline="0" noProof="0">
              <a:ln>
                <a:noFill/>
              </a:ln>
              <a:solidFill>
                <a:srgbClr val="333399"/>
              </a:solidFill>
              <a:effectLst/>
              <a:uLnTx/>
              <a:uFillTx/>
              <a:latin typeface="メイリオ"/>
              <a:ea typeface="メイリオ"/>
              <a:cs typeface="+mn-cs"/>
            </a:endParaRPr>
          </a:p>
        </p:txBody>
      </p:sp>
      <p:sp>
        <p:nvSpPr>
          <p:cNvPr id="345" name="正方形/長方形 11">
            <a:extLst>
              <a:ext uri="{FF2B5EF4-FFF2-40B4-BE49-F238E27FC236}">
                <a16:creationId xmlns:a16="http://schemas.microsoft.com/office/drawing/2014/main" id="{D1464CCC-89A3-EB87-CE17-96B1B29169C2}"/>
              </a:ext>
            </a:extLst>
          </p:cNvPr>
          <p:cNvSpPr/>
          <p:nvPr/>
        </p:nvSpPr>
        <p:spPr>
          <a:xfrm>
            <a:off x="6376320" y="812520"/>
            <a:ext cx="2488320" cy="26316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90000" tIns="45000" rIns="90000" bIns="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1" normalizeH="0" baseline="0" noProof="0">
                <a:ln>
                  <a:noFill/>
                </a:ln>
                <a:solidFill>
                  <a:srgbClr val="000000">
                    <a:lumMod val="50000"/>
                  </a:srgbClr>
                </a:solidFill>
                <a:effectLst/>
                <a:uLnTx/>
                <a:uFillTx/>
                <a:latin typeface="メイリオ"/>
                <a:ea typeface="メイリオ"/>
                <a:cs typeface="+mn-cs"/>
              </a:rPr>
              <a:t>その他河川の外水氾濫</a:t>
            </a:r>
            <a:endParaRPr kumimoji="1" lang="en-US" sz="1800" b="0" i="0" u="none" strike="noStrike" kern="1200" cap="none" spc="-1" normalizeH="0" baseline="0" noProof="0">
              <a:ln>
                <a:noFill/>
              </a:ln>
              <a:solidFill>
                <a:srgbClr val="000000"/>
              </a:solidFill>
              <a:effectLst/>
              <a:uLnTx/>
              <a:uFillTx/>
              <a:latin typeface="Arial"/>
              <a:ea typeface="ＭＳ Ｐゴシック"/>
              <a:cs typeface="+mn-cs"/>
            </a:endParaRPr>
          </a:p>
        </p:txBody>
      </p:sp>
      <p:sp>
        <p:nvSpPr>
          <p:cNvPr id="346" name="Text Box 44">
            <a:extLst>
              <a:ext uri="{FF2B5EF4-FFF2-40B4-BE49-F238E27FC236}">
                <a16:creationId xmlns:a16="http://schemas.microsoft.com/office/drawing/2014/main" id="{E72B957B-9650-7274-39A6-312389EC8CF9}"/>
              </a:ext>
            </a:extLst>
          </p:cNvPr>
          <p:cNvSpPr/>
          <p:nvPr/>
        </p:nvSpPr>
        <p:spPr>
          <a:xfrm>
            <a:off x="314280" y="2397240"/>
            <a:ext cx="2736000" cy="987480"/>
          </a:xfrm>
          <a:prstGeom prst="rect">
            <a:avLst/>
          </a:prstGeom>
          <a:gradFill rotWithShape="0">
            <a:gsLst>
              <a:gs pos="0">
                <a:srgbClr val="D4E0C3"/>
              </a:gs>
              <a:gs pos="35000">
                <a:srgbClr val="E0E8D5"/>
              </a:gs>
              <a:gs pos="100000">
                <a:srgbClr val="F3F6EF"/>
              </a:gs>
            </a:gsLst>
            <a:lin ang="16200000"/>
          </a:gradFill>
          <a:ln>
            <a:noFill/>
          </a:ln>
        </p:spPr>
        <p:style>
          <a:lnRef idx="1">
            <a:schemeClr val="accent3"/>
          </a:lnRef>
          <a:fillRef idx="2">
            <a:schemeClr val="accent3"/>
          </a:fillRef>
          <a:effectRef idx="1">
            <a:schemeClr val="accent3"/>
          </a:effectRef>
          <a:fontRef idx="minor"/>
        </p:style>
        <p:txBody>
          <a:bodyPr lIns="72000" tIns="72000" rIns="72000" bIns="36000" anchor="t">
            <a:spAutoFit/>
          </a:bodyPr>
          <a:lstStyle/>
          <a:p>
            <a:pPr marL="177840" marR="0" lvl="0" indent="-177840" algn="just" defTabSz="914400" rtl="0" eaLnBrk="1" fontAlgn="auto" latinLnBrk="0" hangingPunct="1">
              <a:lnSpc>
                <a:spcPct val="110000"/>
              </a:lnSpc>
              <a:spcBef>
                <a:spcPts val="0"/>
              </a:spcBef>
              <a:spcAft>
                <a:spcPts val="601"/>
              </a:spcAft>
              <a:buClr>
                <a:srgbClr val="000000"/>
              </a:buClr>
              <a:buSzTx/>
              <a:buFont typeface="Wingdings" charset="2"/>
              <a:buChar char=""/>
              <a:tabLst/>
              <a:defRPr/>
            </a:pPr>
            <a:r>
              <a:rPr kumimoji="1" lang="ja-JP" altLang="en-US" sz="1200" b="0" i="0" u="none" strike="noStrike" kern="1200" cap="none" spc="-1" normalizeH="0" baseline="0" noProof="0">
                <a:ln>
                  <a:noFill/>
                </a:ln>
                <a:solidFill>
                  <a:srgbClr val="000000"/>
                </a:solidFill>
                <a:effectLst/>
                <a:uLnTx/>
                <a:uFillTx/>
                <a:latin typeface="Meiryo UI"/>
                <a:ea typeface="Meiryo UI"/>
                <a:cs typeface="+mn-cs"/>
              </a:rPr>
              <a:t>短時間強雨等により</a:t>
            </a:r>
            <a:r>
              <a:rPr kumimoji="1" lang="ja-JP" altLang="en-US" sz="1200" b="0" i="0" u="none" strike="noStrike" kern="1200" cap="none" spc="-1" normalizeH="0" baseline="0" noProof="0">
                <a:ln>
                  <a:noFill/>
                </a:ln>
                <a:solidFill>
                  <a:srgbClr val="FF0000"/>
                </a:solidFill>
                <a:effectLst/>
                <a:uLnTx/>
                <a:uFillTx/>
                <a:latin typeface="Meiryo UI"/>
                <a:ea typeface="Meiryo UI"/>
                <a:cs typeface="+mn-cs"/>
              </a:rPr>
              <a:t>雨水の排水</a:t>
            </a:r>
            <a:br>
              <a:rPr kumimoji="1" sz="1200" b="0" i="0" u="none" strike="noStrike" kern="1200" cap="none" spc="0" normalizeH="0" baseline="0" noProof="0">
                <a:ln>
                  <a:noFill/>
                </a:ln>
                <a:solidFill>
                  <a:srgbClr val="000000"/>
                </a:solidFill>
                <a:effectLst/>
                <a:uLnTx/>
                <a:uFillTx/>
                <a:latin typeface="Arial"/>
                <a:ea typeface="ＭＳ Ｐゴシック"/>
                <a:cs typeface="+mn-cs"/>
              </a:rPr>
            </a:br>
            <a:r>
              <a:rPr kumimoji="1" lang="ja-JP" altLang="en-US" sz="1200" b="0" i="0" u="none" strike="noStrike" kern="1200" cap="none" spc="-1" normalizeH="0" baseline="0" noProof="0">
                <a:ln>
                  <a:noFill/>
                </a:ln>
                <a:solidFill>
                  <a:srgbClr val="FF0000"/>
                </a:solidFill>
                <a:effectLst/>
                <a:uLnTx/>
                <a:uFillTx/>
                <a:latin typeface="Meiryo UI"/>
                <a:ea typeface="Meiryo UI"/>
                <a:cs typeface="+mn-cs"/>
              </a:rPr>
              <a:t>能力が追いつかず</a:t>
            </a:r>
            <a:r>
              <a:rPr kumimoji="1" lang="ja-JP" altLang="en-US" sz="1200" b="0" i="0" u="none" strike="noStrike" kern="1200" cap="none" spc="-1" normalizeH="0" baseline="0" noProof="0">
                <a:ln>
                  <a:noFill/>
                </a:ln>
                <a:solidFill>
                  <a:srgbClr val="000000"/>
                </a:solidFill>
                <a:effectLst/>
                <a:uLnTx/>
                <a:uFillTx/>
                <a:latin typeface="Meiryo UI"/>
                <a:ea typeface="Meiryo UI"/>
                <a:cs typeface="+mn-cs"/>
              </a:rPr>
              <a:t>、発生する浸水。</a:t>
            </a:r>
            <a:endParaRPr kumimoji="1" lang="en-US" sz="1200" b="0" i="0" u="none" strike="noStrike" kern="1200" cap="none" spc="-1" normalizeH="0" baseline="0" noProof="0">
              <a:ln>
                <a:noFill/>
              </a:ln>
              <a:solidFill>
                <a:srgbClr val="000000"/>
              </a:solidFill>
              <a:effectLst/>
              <a:uLnTx/>
              <a:uFillTx/>
              <a:latin typeface="Arial"/>
              <a:ea typeface="ＭＳ Ｐゴシック"/>
              <a:cs typeface="+mn-cs"/>
            </a:endParaRPr>
          </a:p>
          <a:p>
            <a:pPr marL="177840" marR="0" lvl="0" indent="-177840" algn="just" defTabSz="914400" rtl="0" eaLnBrk="1" fontAlgn="auto" latinLnBrk="0" hangingPunct="1">
              <a:lnSpc>
                <a:spcPct val="110000"/>
              </a:lnSpc>
              <a:spcBef>
                <a:spcPts val="0"/>
              </a:spcBef>
              <a:spcAft>
                <a:spcPts val="601"/>
              </a:spcAft>
              <a:buClr>
                <a:srgbClr val="000000"/>
              </a:buClr>
              <a:buSzTx/>
              <a:buFont typeface="Wingdings" charset="2"/>
              <a:buChar char=""/>
              <a:tabLst/>
              <a:defRPr/>
            </a:pPr>
            <a:r>
              <a:rPr kumimoji="1" lang="ja-JP" altLang="en-US" sz="1200" b="0" i="0" u="none" strike="noStrike" kern="1200" cap="none" spc="-1" normalizeH="0" baseline="0" noProof="0">
                <a:ln>
                  <a:noFill/>
                </a:ln>
                <a:solidFill>
                  <a:srgbClr val="000000"/>
                </a:solidFill>
                <a:effectLst/>
                <a:uLnTx/>
                <a:uFillTx/>
                <a:latin typeface="Meiryo UI"/>
                <a:ea typeface="Meiryo UI"/>
                <a:cs typeface="+mn-cs"/>
              </a:rPr>
              <a:t>河川周辺地域とは</a:t>
            </a:r>
            <a:r>
              <a:rPr kumimoji="1" lang="ja-JP" altLang="en-US" sz="1200" b="0" i="0" u="none" strike="noStrike" kern="1200" cap="none" spc="-1" normalizeH="0" baseline="0" noProof="0">
                <a:ln>
                  <a:noFill/>
                </a:ln>
                <a:solidFill>
                  <a:srgbClr val="FF0000"/>
                </a:solidFill>
                <a:effectLst/>
                <a:uLnTx/>
                <a:uFillTx/>
                <a:latin typeface="Meiryo UI"/>
                <a:ea typeface="Meiryo UI"/>
                <a:cs typeface="+mn-cs"/>
              </a:rPr>
              <a:t>異なる場所でも発生</a:t>
            </a:r>
            <a:r>
              <a:rPr kumimoji="1" lang="ja-JP" altLang="en-US" sz="1200" b="0" i="0" u="none" strike="noStrike" kern="1200" cap="none" spc="-1" normalizeH="0" baseline="0" noProof="0">
                <a:ln>
                  <a:noFill/>
                </a:ln>
                <a:solidFill>
                  <a:srgbClr val="000000"/>
                </a:solidFill>
                <a:effectLst/>
                <a:uLnTx/>
                <a:uFillTx/>
                <a:latin typeface="Meiryo UI"/>
                <a:ea typeface="Meiryo UI"/>
                <a:cs typeface="+mn-cs"/>
              </a:rPr>
              <a:t>する。</a:t>
            </a:r>
            <a:endParaRPr kumimoji="1" lang="en-US" sz="1200" b="0" i="0" u="none" strike="noStrike" kern="1200" cap="none" spc="-1" normalizeH="0" baseline="0" noProof="0">
              <a:ln>
                <a:noFill/>
              </a:ln>
              <a:solidFill>
                <a:srgbClr val="000000"/>
              </a:solidFill>
              <a:effectLst/>
              <a:uLnTx/>
              <a:uFillTx/>
              <a:latin typeface="Arial"/>
              <a:ea typeface="ＭＳ Ｐゴシック"/>
              <a:cs typeface="+mn-cs"/>
            </a:endParaRPr>
          </a:p>
        </p:txBody>
      </p:sp>
      <p:sp>
        <p:nvSpPr>
          <p:cNvPr id="347" name="Text Box 44">
            <a:extLst>
              <a:ext uri="{FF2B5EF4-FFF2-40B4-BE49-F238E27FC236}">
                <a16:creationId xmlns:a16="http://schemas.microsoft.com/office/drawing/2014/main" id="{7BAF5AB5-AE3B-B55D-6111-C1956792FAD1}"/>
              </a:ext>
            </a:extLst>
          </p:cNvPr>
          <p:cNvSpPr/>
          <p:nvPr/>
        </p:nvSpPr>
        <p:spPr>
          <a:xfrm>
            <a:off x="3376080" y="2397240"/>
            <a:ext cx="2673720" cy="987480"/>
          </a:xfrm>
          <a:prstGeom prst="rect">
            <a:avLst/>
          </a:prstGeom>
          <a:gradFill rotWithShape="0">
            <a:gsLst>
              <a:gs pos="0">
                <a:srgbClr val="C1DAE4"/>
              </a:gs>
              <a:gs pos="35000">
                <a:srgbClr val="D3E4EB"/>
              </a:gs>
              <a:gs pos="100000">
                <a:srgbClr val="EEF4F7"/>
              </a:gs>
            </a:gsLst>
            <a:lin ang="16200000"/>
          </a:gradFill>
          <a:ln>
            <a:noFill/>
          </a:ln>
        </p:spPr>
        <p:style>
          <a:lnRef idx="1">
            <a:schemeClr val="accent5"/>
          </a:lnRef>
          <a:fillRef idx="2">
            <a:schemeClr val="accent5"/>
          </a:fillRef>
          <a:effectRef idx="1">
            <a:schemeClr val="accent5"/>
          </a:effectRef>
          <a:fontRef idx="minor"/>
        </p:style>
        <p:txBody>
          <a:bodyPr lIns="72000" tIns="72000" rIns="72000" bIns="36000" anchor="t">
            <a:spAutoFit/>
          </a:bodyPr>
          <a:lstStyle/>
          <a:p>
            <a:pPr marL="177840" marR="0" lvl="0" indent="-177840" algn="just" defTabSz="914400" rtl="0" eaLnBrk="1" fontAlgn="auto" latinLnBrk="0" hangingPunct="1">
              <a:lnSpc>
                <a:spcPct val="110000"/>
              </a:lnSpc>
              <a:spcBef>
                <a:spcPts val="0"/>
              </a:spcBef>
              <a:spcAft>
                <a:spcPts val="601"/>
              </a:spcAft>
              <a:buClr>
                <a:srgbClr val="000000"/>
              </a:buClr>
              <a:buSzTx/>
              <a:buFont typeface="Wingdings" charset="2"/>
              <a:buChar char=""/>
              <a:tabLst/>
              <a:defRPr/>
            </a:pPr>
            <a:r>
              <a:rPr kumimoji="1" lang="ja-JP" altLang="en-US" sz="1200" b="0" i="0" u="none" strike="noStrike" kern="1200" cap="none" spc="-1" normalizeH="0" baseline="0" noProof="0">
                <a:ln>
                  <a:noFill/>
                </a:ln>
                <a:solidFill>
                  <a:srgbClr val="000000"/>
                </a:solidFill>
                <a:effectLst/>
                <a:uLnTx/>
                <a:uFillTx/>
                <a:latin typeface="Meiryo UI"/>
                <a:ea typeface="Meiryo UI"/>
                <a:cs typeface="+mn-cs"/>
              </a:rPr>
              <a:t>河川周辺の雨水が</a:t>
            </a:r>
            <a:r>
              <a:rPr kumimoji="1" lang="ja-JP" altLang="en-US" sz="1200" b="0" i="0" u="none" strike="noStrike" kern="1200" cap="none" spc="-1" normalizeH="0" baseline="0" noProof="0">
                <a:ln>
                  <a:noFill/>
                </a:ln>
                <a:solidFill>
                  <a:srgbClr val="FF0000"/>
                </a:solidFill>
                <a:effectLst/>
                <a:uLnTx/>
                <a:uFillTx/>
                <a:latin typeface="Meiryo UI"/>
                <a:ea typeface="Meiryo UI"/>
                <a:cs typeface="+mn-cs"/>
              </a:rPr>
              <a:t>河川の水位が</a:t>
            </a:r>
            <a:br>
              <a:rPr kumimoji="1" sz="1200" b="0" i="0" u="none" strike="noStrike" kern="1200" cap="none" spc="0" normalizeH="0" baseline="0" noProof="0">
                <a:ln>
                  <a:noFill/>
                </a:ln>
                <a:solidFill>
                  <a:srgbClr val="000000"/>
                </a:solidFill>
                <a:effectLst/>
                <a:uLnTx/>
                <a:uFillTx/>
                <a:latin typeface="Arial"/>
                <a:ea typeface="ＭＳ Ｐゴシック"/>
                <a:cs typeface="+mn-cs"/>
              </a:rPr>
            </a:br>
            <a:r>
              <a:rPr kumimoji="1" lang="ja-JP" altLang="en-US" sz="1200" b="0" i="0" u="none" strike="noStrike" kern="1200" cap="none" spc="-1" normalizeH="0" baseline="0" noProof="0">
                <a:ln>
                  <a:noFill/>
                </a:ln>
                <a:solidFill>
                  <a:srgbClr val="FF0000"/>
                </a:solidFill>
                <a:effectLst/>
                <a:uLnTx/>
                <a:uFillTx/>
                <a:latin typeface="Meiryo UI"/>
                <a:ea typeface="Meiryo UI"/>
                <a:cs typeface="+mn-cs"/>
              </a:rPr>
              <a:t>高く</a:t>
            </a:r>
            <a:r>
              <a:rPr kumimoji="1" lang="ja-JP" altLang="en-US" sz="1200" b="0" i="0" u="none" strike="noStrike" kern="1200" cap="none" spc="-1" normalizeH="0" baseline="0" noProof="0">
                <a:ln>
                  <a:noFill/>
                </a:ln>
                <a:solidFill>
                  <a:srgbClr val="000000"/>
                </a:solidFill>
                <a:effectLst/>
                <a:uLnTx/>
                <a:uFillTx/>
                <a:latin typeface="Meiryo UI"/>
                <a:ea typeface="Meiryo UI"/>
                <a:cs typeface="+mn-cs"/>
              </a:rPr>
              <a:t>なったため排水できずに発生。</a:t>
            </a:r>
            <a:endParaRPr kumimoji="1" lang="en-US" sz="1200" b="0" i="0" u="none" strike="noStrike" kern="1200" cap="none" spc="-1" normalizeH="0" baseline="0" noProof="0">
              <a:ln>
                <a:noFill/>
              </a:ln>
              <a:solidFill>
                <a:srgbClr val="000000"/>
              </a:solidFill>
              <a:effectLst/>
              <a:uLnTx/>
              <a:uFillTx/>
              <a:latin typeface="Arial"/>
              <a:ea typeface="ＭＳ Ｐゴシック"/>
              <a:cs typeface="+mn-cs"/>
            </a:endParaRPr>
          </a:p>
          <a:p>
            <a:pPr marL="177840" marR="0" lvl="0" indent="-177840" algn="just" defTabSz="914400" rtl="0" eaLnBrk="1" fontAlgn="auto" latinLnBrk="0" hangingPunct="1">
              <a:lnSpc>
                <a:spcPct val="110000"/>
              </a:lnSpc>
              <a:spcBef>
                <a:spcPts val="0"/>
              </a:spcBef>
              <a:spcAft>
                <a:spcPts val="601"/>
              </a:spcAft>
              <a:buClr>
                <a:srgbClr val="000000"/>
              </a:buClr>
              <a:buSzTx/>
              <a:buFont typeface="Wingdings" charset="2"/>
              <a:buChar char=""/>
              <a:tabLst/>
              <a:defRPr/>
            </a:pPr>
            <a:r>
              <a:rPr kumimoji="1" lang="ja-JP" altLang="en-US" sz="1200" b="0" i="0" u="none" strike="noStrike" kern="1200" cap="none" spc="-1" normalizeH="0" baseline="0" noProof="0">
                <a:ln>
                  <a:noFill/>
                </a:ln>
                <a:solidFill>
                  <a:srgbClr val="000000"/>
                </a:solidFill>
                <a:effectLst/>
                <a:uLnTx/>
                <a:uFillTx/>
                <a:latin typeface="Meiryo UI"/>
                <a:ea typeface="Meiryo UI"/>
                <a:cs typeface="+mn-cs"/>
              </a:rPr>
              <a:t>発生地域は堤防の高い河川の周辺に限定される。</a:t>
            </a:r>
            <a:endParaRPr kumimoji="1" lang="en-US" sz="1200" b="0" i="0" u="none" strike="noStrike" kern="1200" cap="none" spc="-1" normalizeH="0" baseline="0" noProof="0">
              <a:ln>
                <a:noFill/>
              </a:ln>
              <a:solidFill>
                <a:srgbClr val="000000"/>
              </a:solidFill>
              <a:effectLst/>
              <a:uLnTx/>
              <a:uFillTx/>
              <a:latin typeface="Arial"/>
              <a:ea typeface="ＭＳ Ｐゴシック"/>
              <a:cs typeface="+mn-cs"/>
            </a:endParaRPr>
          </a:p>
        </p:txBody>
      </p:sp>
      <p:sp>
        <p:nvSpPr>
          <p:cNvPr id="348" name="Text Box 44">
            <a:extLst>
              <a:ext uri="{FF2B5EF4-FFF2-40B4-BE49-F238E27FC236}">
                <a16:creationId xmlns:a16="http://schemas.microsoft.com/office/drawing/2014/main" id="{54190526-3299-DBCF-301B-82102B316FE5}"/>
              </a:ext>
            </a:extLst>
          </p:cNvPr>
          <p:cNvSpPr/>
          <p:nvPr/>
        </p:nvSpPr>
        <p:spPr>
          <a:xfrm>
            <a:off x="6344640" y="2385000"/>
            <a:ext cx="2592000" cy="710280"/>
          </a:xfrm>
          <a:prstGeom prst="rect">
            <a:avLst/>
          </a:prstGeom>
          <a:gradFill rotWithShape="0">
            <a:gsLst>
              <a:gs pos="0">
                <a:srgbClr val="C1DAE4"/>
              </a:gs>
              <a:gs pos="35000">
                <a:srgbClr val="D3E4EB"/>
              </a:gs>
              <a:gs pos="100000">
                <a:srgbClr val="EEF4F7"/>
              </a:gs>
            </a:gsLst>
            <a:lin ang="16200000"/>
          </a:gradFill>
          <a:ln>
            <a:noFill/>
          </a:ln>
        </p:spPr>
        <p:style>
          <a:lnRef idx="1">
            <a:schemeClr val="accent5"/>
          </a:lnRef>
          <a:fillRef idx="2">
            <a:schemeClr val="accent5"/>
          </a:fillRef>
          <a:effectRef idx="1">
            <a:schemeClr val="accent5"/>
          </a:effectRef>
          <a:fontRef idx="minor"/>
        </p:style>
        <p:txBody>
          <a:bodyPr lIns="72000" tIns="72000" rIns="72000" bIns="36000" anchor="t">
            <a:spAutoFit/>
          </a:bodyPr>
          <a:lstStyle/>
          <a:p>
            <a:pPr marL="177840" marR="0" lvl="0" indent="-177840" algn="just" defTabSz="914400" rtl="0" eaLnBrk="1" fontAlgn="auto" latinLnBrk="0" hangingPunct="1">
              <a:lnSpc>
                <a:spcPct val="110000"/>
              </a:lnSpc>
              <a:spcBef>
                <a:spcPts val="0"/>
              </a:spcBef>
              <a:spcAft>
                <a:spcPts val="601"/>
              </a:spcAft>
              <a:buClr>
                <a:srgbClr val="000000"/>
              </a:buClr>
              <a:buSzTx/>
              <a:buFont typeface="Wingdings" charset="2"/>
              <a:buChar char=""/>
              <a:tabLst/>
              <a:defRPr/>
            </a:pPr>
            <a:r>
              <a:rPr kumimoji="1" lang="ja-JP" altLang="en-US" sz="1200" b="0" i="0" u="none" strike="noStrike" kern="1200" cap="none" spc="-1" normalizeH="0" baseline="0" noProof="0">
                <a:ln>
                  <a:noFill/>
                </a:ln>
                <a:solidFill>
                  <a:srgbClr val="000000"/>
                </a:solidFill>
                <a:effectLst/>
                <a:uLnTx/>
                <a:uFillTx/>
                <a:latin typeface="Meiryo UI"/>
                <a:ea typeface="Meiryo UI"/>
                <a:cs typeface="+mn-cs"/>
              </a:rPr>
              <a:t>河川の水位が上昇し、堤防を</a:t>
            </a:r>
            <a:br>
              <a:rPr kumimoji="1" sz="1200" b="0" i="0" u="none" strike="noStrike" kern="1200" cap="none" spc="0" normalizeH="0" baseline="0" noProof="0">
                <a:ln>
                  <a:noFill/>
                </a:ln>
                <a:solidFill>
                  <a:srgbClr val="000000"/>
                </a:solidFill>
                <a:effectLst/>
                <a:uLnTx/>
                <a:uFillTx/>
                <a:latin typeface="Arial"/>
                <a:ea typeface="ＭＳ Ｐゴシック"/>
                <a:cs typeface="+mn-cs"/>
              </a:rPr>
            </a:br>
            <a:r>
              <a:rPr kumimoji="1" lang="ja-JP" altLang="en-US" sz="1200" b="0" i="0" u="none" strike="noStrike" kern="1200" cap="none" spc="-1" normalizeH="0" baseline="0" noProof="0">
                <a:ln>
                  <a:noFill/>
                </a:ln>
                <a:solidFill>
                  <a:srgbClr val="000000"/>
                </a:solidFill>
                <a:effectLst/>
                <a:uLnTx/>
                <a:uFillTx/>
                <a:latin typeface="Meiryo UI"/>
                <a:ea typeface="Meiryo UI"/>
                <a:cs typeface="+mn-cs"/>
              </a:rPr>
              <a:t>越えたり破堤するなどして</a:t>
            </a:r>
            <a:r>
              <a:rPr kumimoji="1" lang="ja-JP" altLang="en-US" sz="1200" b="0" i="0" u="none" strike="noStrike" kern="1200" cap="none" spc="-1" normalizeH="0" baseline="0" noProof="0">
                <a:ln>
                  <a:noFill/>
                </a:ln>
                <a:solidFill>
                  <a:srgbClr val="FF0000"/>
                </a:solidFill>
                <a:effectLst/>
                <a:uLnTx/>
                <a:uFillTx/>
                <a:latin typeface="Meiryo UI"/>
                <a:ea typeface="Meiryo UI"/>
                <a:cs typeface="+mn-cs"/>
              </a:rPr>
              <a:t>堤防から水があふれ出す</a:t>
            </a:r>
            <a:r>
              <a:rPr kumimoji="1" lang="ja-JP" altLang="en-US" sz="1200" b="0" i="0" u="none" strike="noStrike" kern="1200" cap="none" spc="-1" normalizeH="0" baseline="0" noProof="0">
                <a:ln>
                  <a:noFill/>
                </a:ln>
                <a:solidFill>
                  <a:srgbClr val="000000"/>
                </a:solidFill>
                <a:effectLst/>
                <a:uLnTx/>
                <a:uFillTx/>
                <a:latin typeface="Meiryo UI"/>
                <a:ea typeface="Meiryo UI"/>
                <a:cs typeface="+mn-cs"/>
              </a:rPr>
              <a:t>。</a:t>
            </a:r>
            <a:endParaRPr kumimoji="1" lang="en-US" sz="1200" b="0" i="0" u="none" strike="noStrike" kern="1200" cap="none" spc="-1" normalizeH="0" baseline="0" noProof="0">
              <a:ln>
                <a:noFill/>
              </a:ln>
              <a:solidFill>
                <a:srgbClr val="000000"/>
              </a:solidFill>
              <a:effectLst/>
              <a:uLnTx/>
              <a:uFillTx/>
              <a:latin typeface="Arial"/>
              <a:ea typeface="ＭＳ Ｐゴシック"/>
              <a:cs typeface="+mn-cs"/>
            </a:endParaRPr>
          </a:p>
        </p:txBody>
      </p:sp>
      <p:sp>
        <p:nvSpPr>
          <p:cNvPr id="349" name="テキスト ボックス 18">
            <a:extLst>
              <a:ext uri="{FF2B5EF4-FFF2-40B4-BE49-F238E27FC236}">
                <a16:creationId xmlns:a16="http://schemas.microsoft.com/office/drawing/2014/main" id="{7CA18021-1B81-6722-1F92-9D50CFA28AA0}"/>
              </a:ext>
            </a:extLst>
          </p:cNvPr>
          <p:cNvSpPr/>
          <p:nvPr/>
        </p:nvSpPr>
        <p:spPr>
          <a:xfrm>
            <a:off x="1108082" y="3664993"/>
            <a:ext cx="1835399" cy="478387"/>
          </a:xfrm>
          <a:prstGeom prst="rect">
            <a:avLst/>
          </a:prstGeom>
          <a:noFill/>
          <a:ln w="0">
            <a:noFill/>
          </a:ln>
        </p:spPr>
        <p:style>
          <a:lnRef idx="0">
            <a:scrgbClr r="0" g="0" b="0"/>
          </a:lnRef>
          <a:fillRef idx="0">
            <a:scrgbClr r="0" g="0" b="0"/>
          </a:fillRef>
          <a:effectRef idx="0">
            <a:scrgbClr r="0" g="0" b="0"/>
          </a:effectRef>
          <a:fontRef idx="minor"/>
        </p:style>
        <p:txBody>
          <a:bodyPr wrap="square" lIns="72000" tIns="72000" rIns="72000" bIns="36000" anchor="t">
            <a:spAutoFit/>
          </a:bodyPr>
          <a:lstStyle/>
          <a:p>
            <a:pPr marL="0" marR="0" lvl="0" indent="0" algn="ctr" defTabSz="914400" rtl="0" eaLnBrk="1" fontAlgn="auto" latinLnBrk="0" hangingPunct="1">
              <a:lnSpc>
                <a:spcPct val="120000"/>
              </a:lnSpc>
              <a:spcBef>
                <a:spcPts val="0"/>
              </a:spcBef>
              <a:spcAft>
                <a:spcPts val="601"/>
              </a:spcAft>
              <a:buClrTx/>
              <a:buSzTx/>
              <a:buFontTx/>
              <a:buNone/>
              <a:tabLst/>
              <a:defRPr/>
            </a:pPr>
            <a:r>
              <a:rPr kumimoji="1" lang="ja-JP" altLang="en-US" sz="2000" b="1" i="0" u="none" strike="noStrike" kern="1200" cap="none" spc="-1" normalizeH="0" baseline="0" noProof="0">
                <a:ln>
                  <a:noFill/>
                </a:ln>
                <a:solidFill>
                  <a:srgbClr val="BBE0E3">
                    <a:lumMod val="50000"/>
                  </a:srgbClr>
                </a:solidFill>
                <a:effectLst/>
                <a:uLnTx/>
                <a:uFillTx/>
                <a:latin typeface="メイリオ"/>
                <a:ea typeface="メイリオ"/>
                <a:cs typeface="+mn-cs"/>
              </a:rPr>
              <a:t>表面雨量指数</a:t>
            </a:r>
            <a:endParaRPr kumimoji="1" lang="en-US" sz="2000" b="0" i="0" u="none" strike="noStrike" kern="1200" cap="none" spc="-1" normalizeH="0" baseline="0" noProof="0">
              <a:ln>
                <a:noFill/>
              </a:ln>
              <a:solidFill>
                <a:srgbClr val="BBE0E3">
                  <a:lumMod val="50000"/>
                </a:srgbClr>
              </a:solidFill>
              <a:effectLst/>
              <a:uLnTx/>
              <a:uFillTx/>
              <a:latin typeface="Arial"/>
              <a:ea typeface="ＭＳ Ｐゴシック"/>
              <a:cs typeface="+mn-cs"/>
            </a:endParaRPr>
          </a:p>
        </p:txBody>
      </p:sp>
      <p:sp>
        <p:nvSpPr>
          <p:cNvPr id="350" name="テキスト ボックス 19">
            <a:extLst>
              <a:ext uri="{FF2B5EF4-FFF2-40B4-BE49-F238E27FC236}">
                <a16:creationId xmlns:a16="http://schemas.microsoft.com/office/drawing/2014/main" id="{A39FEAC1-EF94-CED8-634B-8BCB6DE5C95F}"/>
              </a:ext>
            </a:extLst>
          </p:cNvPr>
          <p:cNvSpPr/>
          <p:nvPr/>
        </p:nvSpPr>
        <p:spPr>
          <a:xfrm>
            <a:off x="6848640" y="3686400"/>
            <a:ext cx="2016000" cy="473400"/>
          </a:xfrm>
          <a:prstGeom prst="rect">
            <a:avLst/>
          </a:prstGeom>
          <a:noFill/>
          <a:ln w="0">
            <a:noFill/>
          </a:ln>
        </p:spPr>
        <p:style>
          <a:lnRef idx="0">
            <a:scrgbClr r="0" g="0" b="0"/>
          </a:lnRef>
          <a:fillRef idx="0">
            <a:scrgbClr r="0" g="0" b="0"/>
          </a:fillRef>
          <a:effectRef idx="0">
            <a:scrgbClr r="0" g="0" b="0"/>
          </a:effectRef>
          <a:fontRef idx="minor"/>
        </p:style>
        <p:txBody>
          <a:bodyPr lIns="72000" tIns="72000" rIns="72000" bIns="36000" anchor="t">
            <a:spAutoFit/>
          </a:bodyPr>
          <a:lstStyle/>
          <a:p>
            <a:pPr marL="0" marR="0" lvl="0" indent="0" algn="ctr" defTabSz="914400" rtl="0" eaLnBrk="1" fontAlgn="auto" latinLnBrk="0" hangingPunct="1">
              <a:lnSpc>
                <a:spcPct val="120000"/>
              </a:lnSpc>
              <a:spcBef>
                <a:spcPts val="0"/>
              </a:spcBef>
              <a:spcAft>
                <a:spcPts val="601"/>
              </a:spcAft>
              <a:buClrTx/>
              <a:buSzTx/>
              <a:buFontTx/>
              <a:buNone/>
              <a:tabLst/>
              <a:defRPr/>
            </a:pPr>
            <a:r>
              <a:rPr kumimoji="1" lang="ja-JP" altLang="en-US" sz="2000" b="1" i="0" u="none" strike="noStrike" kern="1200" cap="none" spc="-1" normalizeH="0" baseline="0" noProof="0">
                <a:ln>
                  <a:noFill/>
                </a:ln>
                <a:solidFill>
                  <a:srgbClr val="0070C0"/>
                </a:solidFill>
                <a:effectLst/>
                <a:uLnTx/>
                <a:uFillTx/>
                <a:latin typeface="メイリオ"/>
                <a:ea typeface="メイリオ"/>
                <a:cs typeface="+mn-cs"/>
              </a:rPr>
              <a:t>流域雨量指数</a:t>
            </a:r>
            <a:endParaRPr kumimoji="1" lang="en-US" sz="2000" b="0" i="0" u="none" strike="noStrike" kern="1200" cap="none" spc="-1" normalizeH="0" baseline="0" noProof="0">
              <a:ln>
                <a:noFill/>
              </a:ln>
              <a:solidFill>
                <a:srgbClr val="000000"/>
              </a:solidFill>
              <a:effectLst/>
              <a:uLnTx/>
              <a:uFillTx/>
              <a:latin typeface="Arial"/>
              <a:ea typeface="ＭＳ Ｐゴシック"/>
              <a:cs typeface="+mn-cs"/>
            </a:endParaRPr>
          </a:p>
        </p:txBody>
      </p:sp>
      <p:sp>
        <p:nvSpPr>
          <p:cNvPr id="351" name="テキスト ボックス 20">
            <a:extLst>
              <a:ext uri="{FF2B5EF4-FFF2-40B4-BE49-F238E27FC236}">
                <a16:creationId xmlns:a16="http://schemas.microsoft.com/office/drawing/2014/main" id="{C3829EAB-F457-8674-1854-EE5FDF62B497}"/>
              </a:ext>
            </a:extLst>
          </p:cNvPr>
          <p:cNvSpPr/>
          <p:nvPr/>
        </p:nvSpPr>
        <p:spPr>
          <a:xfrm>
            <a:off x="3216960" y="3732749"/>
            <a:ext cx="3199680" cy="355276"/>
          </a:xfrm>
          <a:prstGeom prst="rect">
            <a:avLst/>
          </a:prstGeom>
          <a:noFill/>
          <a:ln w="0">
            <a:noFill/>
          </a:ln>
        </p:spPr>
        <p:style>
          <a:lnRef idx="0">
            <a:scrgbClr r="0" g="0" b="0"/>
          </a:lnRef>
          <a:fillRef idx="0">
            <a:scrgbClr r="0" g="0" b="0"/>
          </a:fillRef>
          <a:effectRef idx="0">
            <a:scrgbClr r="0" g="0" b="0"/>
          </a:effectRef>
          <a:fontRef idx="minor"/>
        </p:style>
        <p:txBody>
          <a:bodyPr lIns="72000" tIns="72000" rIns="72000" bIns="3600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1" normalizeH="0" baseline="0" noProof="0">
                <a:ln>
                  <a:noFill/>
                </a:ln>
                <a:solidFill>
                  <a:srgbClr val="BBE0E3">
                    <a:lumMod val="50000"/>
                  </a:srgbClr>
                </a:solidFill>
                <a:effectLst/>
                <a:uLnTx/>
                <a:uFillTx/>
                <a:latin typeface="メイリオ"/>
                <a:ea typeface="メイリオ"/>
                <a:cs typeface="+mn-cs"/>
              </a:rPr>
              <a:t>表面雨量指数</a:t>
            </a:r>
            <a:r>
              <a:rPr kumimoji="1" lang="ja-JP" altLang="en-US" sz="1600" b="1" i="0" u="none" strike="noStrike" kern="1200" cap="none" spc="-1" normalizeH="0" baseline="0" noProof="0">
                <a:ln>
                  <a:noFill/>
                </a:ln>
                <a:solidFill>
                  <a:srgbClr val="000000"/>
                </a:solidFill>
                <a:effectLst/>
                <a:uLnTx/>
                <a:uFillTx/>
                <a:latin typeface="メイリオ"/>
                <a:ea typeface="メイリオ"/>
                <a:cs typeface="+mn-cs"/>
              </a:rPr>
              <a:t>＋</a:t>
            </a:r>
            <a:r>
              <a:rPr kumimoji="1" lang="ja-JP" altLang="en-US" sz="1600" b="1" i="0" u="none" strike="noStrike" kern="1200" cap="none" spc="-1" normalizeH="0" baseline="0" noProof="0">
                <a:ln>
                  <a:noFill/>
                </a:ln>
                <a:solidFill>
                  <a:srgbClr val="0070C0"/>
                </a:solidFill>
                <a:effectLst/>
                <a:uLnTx/>
                <a:uFillTx/>
                <a:latin typeface="メイリオ"/>
                <a:ea typeface="メイリオ"/>
                <a:cs typeface="+mn-cs"/>
              </a:rPr>
              <a:t>流域雨量指数</a:t>
            </a:r>
            <a:endParaRPr kumimoji="1" lang="en-US" sz="1600" b="0" i="0" u="none" strike="noStrike" kern="1200" cap="none" spc="-1" normalizeH="0" baseline="0" noProof="0">
              <a:ln>
                <a:noFill/>
              </a:ln>
              <a:solidFill>
                <a:srgbClr val="000000"/>
              </a:solidFill>
              <a:effectLst/>
              <a:uLnTx/>
              <a:uFillTx/>
              <a:latin typeface="Arial"/>
              <a:ea typeface="ＭＳ Ｐゴシック"/>
              <a:cs typeface="+mn-cs"/>
            </a:endParaRPr>
          </a:p>
        </p:txBody>
      </p:sp>
      <p:pic>
        <p:nvPicPr>
          <p:cNvPr id="360" name="Picture 1">
            <a:extLst>
              <a:ext uri="{FF2B5EF4-FFF2-40B4-BE49-F238E27FC236}">
                <a16:creationId xmlns:a16="http://schemas.microsoft.com/office/drawing/2014/main" id="{45F2B785-1FE9-777D-B2E5-BAEB84D5F6AB}"/>
              </a:ext>
            </a:extLst>
          </p:cNvPr>
          <p:cNvPicPr/>
          <p:nvPr/>
        </p:nvPicPr>
        <p:blipFill>
          <a:blip r:embed="rId6"/>
          <a:srcRect l="38248" t="14861"/>
          <a:stretch/>
        </p:blipFill>
        <p:spPr>
          <a:xfrm>
            <a:off x="5138590" y="4967783"/>
            <a:ext cx="2951393" cy="1797108"/>
          </a:xfrm>
          <a:prstGeom prst="rect">
            <a:avLst/>
          </a:prstGeom>
          <a:ln w="9525">
            <a:solidFill>
              <a:srgbClr val="4F81BD"/>
            </a:solidFill>
            <a:miter/>
          </a:ln>
        </p:spPr>
      </p:pic>
      <p:sp>
        <p:nvSpPr>
          <p:cNvPr id="2" name="テキスト ボックス 1">
            <a:extLst>
              <a:ext uri="{FF2B5EF4-FFF2-40B4-BE49-F238E27FC236}">
                <a16:creationId xmlns:a16="http://schemas.microsoft.com/office/drawing/2014/main" id="{B8C7A925-90CE-591E-E2B0-1A35A917EA1B}"/>
              </a:ext>
            </a:extLst>
          </p:cNvPr>
          <p:cNvSpPr txBox="1"/>
          <p:nvPr/>
        </p:nvSpPr>
        <p:spPr>
          <a:xfrm>
            <a:off x="596823" y="4995001"/>
            <a:ext cx="2106036" cy="400110"/>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a:ln>
                  <a:noFill/>
                </a:ln>
                <a:solidFill>
                  <a:srgbClr val="000000"/>
                </a:solidFill>
                <a:effectLst/>
                <a:uLnTx/>
                <a:uFillTx/>
                <a:latin typeface="Meiryo UI"/>
                <a:ea typeface="Meiryo UI"/>
                <a:cs typeface="+mn-cs"/>
              </a:rPr>
              <a:t>＜指数の概要​＞</a:t>
            </a:r>
          </a:p>
        </p:txBody>
      </p:sp>
      <p:sp>
        <p:nvSpPr>
          <p:cNvPr id="27" name="テキスト ボックス 6">
            <a:extLst>
              <a:ext uri="{FF2B5EF4-FFF2-40B4-BE49-F238E27FC236}">
                <a16:creationId xmlns:a16="http://schemas.microsoft.com/office/drawing/2014/main" id="{FBAD8B6F-E9BD-2FF6-AC99-E6713F781E82}"/>
              </a:ext>
            </a:extLst>
          </p:cNvPr>
          <p:cNvSpPr/>
          <p:nvPr/>
        </p:nvSpPr>
        <p:spPr>
          <a:xfrm>
            <a:off x="70874" y="3683446"/>
            <a:ext cx="1100268" cy="460211"/>
          </a:xfrm>
          <a:prstGeom prst="rect">
            <a:avLst/>
          </a:prstGeom>
          <a:solidFill>
            <a:srgbClr val="FFFFFF"/>
          </a:solidFill>
          <a:ln>
            <a:solidFill>
              <a:srgbClr val="000000"/>
            </a:solidFill>
            <a:round/>
          </a:ln>
        </p:spPr>
        <p:style>
          <a:lnRef idx="2">
            <a:schemeClr val="dk1"/>
          </a:lnRef>
          <a:fillRef idx="1">
            <a:schemeClr val="lt1"/>
          </a:fillRef>
          <a:effectRef idx="0">
            <a:schemeClr val="dk1"/>
          </a:effectRef>
          <a:fontRef idx="minor"/>
        </p:style>
        <p:txBody>
          <a:bodyPr wrap="square"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kumimoji="1" lang="ja-JP" altLang="en-US" sz="1200" b="0" i="0" u="none" strike="noStrike" kern="1200" cap="none" spc="-1" normalizeH="0" baseline="0" noProof="0">
                <a:ln>
                  <a:noFill/>
                </a:ln>
                <a:solidFill>
                  <a:srgbClr val="000000"/>
                </a:solidFill>
                <a:effectLst/>
                <a:uLnTx/>
                <a:uFillTx/>
                <a:latin typeface="Meiryo UI"/>
                <a:ea typeface="Meiryo UI"/>
                <a:cs typeface="+mn-cs"/>
              </a:rPr>
              <a:t>情報発表に</a:t>
            </a:r>
            <a:br>
              <a:rPr kumimoji="1" lang="en-US" altLang="ja-JP" sz="1200" b="0" i="0" u="none" strike="noStrike" kern="1200" cap="none" spc="-1" normalizeH="0" baseline="0" noProof="0">
                <a:ln>
                  <a:noFill/>
                </a:ln>
                <a:solidFill>
                  <a:srgbClr val="000000"/>
                </a:solidFill>
                <a:effectLst/>
                <a:uLnTx/>
                <a:uFillTx/>
                <a:latin typeface="Meiryo UI"/>
                <a:ea typeface="Meiryo UI"/>
                <a:cs typeface="+mn-cs"/>
              </a:rPr>
            </a:br>
            <a:r>
              <a:rPr kumimoji="1" lang="ja-JP" altLang="en-US" sz="1200" b="0" i="0" u="none" strike="noStrike" kern="1200" cap="none" spc="-1" normalizeH="0" baseline="0" noProof="0">
                <a:ln>
                  <a:noFill/>
                </a:ln>
                <a:solidFill>
                  <a:srgbClr val="000000"/>
                </a:solidFill>
                <a:effectLst/>
                <a:uLnTx/>
                <a:uFillTx/>
                <a:latin typeface="Meiryo UI"/>
                <a:ea typeface="Meiryo UI"/>
                <a:cs typeface="+mn-cs"/>
              </a:rPr>
              <a:t>利用する指数</a:t>
            </a:r>
            <a:endParaRPr kumimoji="1" lang="en-US" sz="1200" b="0" i="0" u="none" strike="noStrike" kern="1200" cap="none" spc="-1" normalizeH="0" baseline="0" noProof="0">
              <a:ln>
                <a:noFill/>
              </a:ln>
              <a:solidFill>
                <a:srgbClr val="000000"/>
              </a:solidFill>
              <a:effectLst/>
              <a:uLnTx/>
              <a:uFillTx/>
              <a:latin typeface="Arial"/>
              <a:ea typeface="ＭＳ Ｐゴシック"/>
              <a:cs typeface="+mn-cs"/>
            </a:endParaRPr>
          </a:p>
        </p:txBody>
      </p:sp>
      <p:sp>
        <p:nvSpPr>
          <p:cNvPr id="3" name="正方形/長方形 2">
            <a:extLst>
              <a:ext uri="{FF2B5EF4-FFF2-40B4-BE49-F238E27FC236}">
                <a16:creationId xmlns:a16="http://schemas.microsoft.com/office/drawing/2014/main" id="{AAE9EC2C-4A0A-866E-8D9F-AD5EC4F6892C}"/>
              </a:ext>
            </a:extLst>
          </p:cNvPr>
          <p:cNvSpPr/>
          <p:nvPr/>
        </p:nvSpPr>
        <p:spPr>
          <a:xfrm>
            <a:off x="711263" y="5399012"/>
            <a:ext cx="4197026" cy="1323439"/>
          </a:xfrm>
          <a:prstGeom prst="rect">
            <a:avLst/>
          </a:prstGeom>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1" i="0" u="none" strike="noStrike" kern="1200" cap="none" spc="0" normalizeH="0" baseline="0" noProof="0">
                <a:ln>
                  <a:noFill/>
                </a:ln>
                <a:solidFill>
                  <a:srgbClr val="0066FF"/>
                </a:solidFill>
                <a:effectLst/>
                <a:uLnTx/>
                <a:uFillTx/>
                <a:latin typeface="Meiryo UI" panose="020B0604030504040204" pitchFamily="50" charset="-128"/>
                <a:ea typeface="Meiryo UI" panose="020B0604030504040204" pitchFamily="50" charset="-128"/>
                <a:cs typeface="+mn-cs"/>
              </a:rPr>
              <a:t>流域雨量指数</a:t>
            </a:r>
            <a:r>
              <a:rPr kumimoji="1" lang="ja-JP" altLang="en-US" sz="1600" b="0" i="0" u="none" strike="noStrike" kern="1200" cap="none" spc="0" normalizeH="0" baseline="0" noProof="0">
                <a:ln>
                  <a:noFill/>
                </a:ln>
                <a:solidFill>
                  <a:srgbClr val="212529"/>
                </a:solidFill>
                <a:effectLst/>
                <a:uLnTx/>
                <a:uFillTx/>
                <a:latin typeface="Meiryo UI" panose="020B0604030504040204" pitchFamily="50" charset="-128"/>
                <a:ea typeface="Meiryo UI" panose="020B0604030504040204" pitchFamily="50" charset="-128"/>
                <a:cs typeface="+mn-cs"/>
              </a:rPr>
              <a:t>：河川の上流域に降った雨により、どれだけ下流の対象地点の洪水危険度が高まるかを把握するための指標</a:t>
            </a:r>
            <a:endParaRPr kumimoji="1" lang="en-US" altLang="ja-JP" sz="1600" b="0" i="0" u="none" strike="noStrike" kern="1200" cap="none" spc="0" normalizeH="0" baseline="0" noProof="0">
              <a:ln>
                <a:noFill/>
              </a:ln>
              <a:solidFill>
                <a:srgbClr val="212529"/>
              </a:solidFill>
              <a:effectLst/>
              <a:uLnTx/>
              <a:uFillTx/>
              <a:latin typeface="Meiryo UI" panose="020B0604030504040204" pitchFamily="50" charset="-128"/>
              <a:ea typeface="Meiryo UI" panose="020B060403050404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1" i="0" u="none" strike="noStrike" kern="1200" cap="none" spc="0" normalizeH="0" baseline="0" noProof="0">
                <a:ln>
                  <a:noFill/>
                </a:ln>
                <a:solidFill>
                  <a:srgbClr val="BBE0E3">
                    <a:lumMod val="50000"/>
                  </a:srgbClr>
                </a:solidFill>
                <a:effectLst/>
                <a:uLnTx/>
                <a:uFillTx/>
                <a:latin typeface="Meiryo UI" panose="020B0604030504040204" pitchFamily="50" charset="-128"/>
                <a:ea typeface="Meiryo UI" panose="020B0604030504040204" pitchFamily="50" charset="-128"/>
                <a:cs typeface="+mn-cs"/>
              </a:rPr>
              <a:t>表面雨量指数</a:t>
            </a:r>
            <a:r>
              <a:rPr kumimoji="1" lang="ja-JP" altLang="en-US" sz="1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：短時間強雨による浸水危険度の高まりを把握するための指標</a:t>
            </a:r>
          </a:p>
        </p:txBody>
      </p:sp>
      <p:sp>
        <p:nvSpPr>
          <p:cNvPr id="4" name="矢印: 下 3">
            <a:extLst>
              <a:ext uri="{FF2B5EF4-FFF2-40B4-BE49-F238E27FC236}">
                <a16:creationId xmlns:a16="http://schemas.microsoft.com/office/drawing/2014/main" id="{3BF32A9C-8573-FC83-FD0D-8E1E5BF0CAD5}"/>
              </a:ext>
            </a:extLst>
          </p:cNvPr>
          <p:cNvSpPr/>
          <p:nvPr/>
        </p:nvSpPr>
        <p:spPr>
          <a:xfrm>
            <a:off x="3980688" y="4062441"/>
            <a:ext cx="836111" cy="30777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22" name="テキスト ボックス 3">
            <a:extLst>
              <a:ext uri="{FF2B5EF4-FFF2-40B4-BE49-F238E27FC236}">
                <a16:creationId xmlns:a16="http://schemas.microsoft.com/office/drawing/2014/main" id="{8A753D35-D295-1401-8586-BC8C2725E590}"/>
              </a:ext>
            </a:extLst>
          </p:cNvPr>
          <p:cNvSpPr/>
          <p:nvPr/>
        </p:nvSpPr>
        <p:spPr>
          <a:xfrm>
            <a:off x="162510" y="4406267"/>
            <a:ext cx="8884708" cy="367878"/>
          </a:xfrm>
          <a:prstGeom prst="rect">
            <a:avLst/>
          </a:prstGeom>
          <a:solidFill>
            <a:srgbClr val="C00000"/>
          </a:solidFill>
          <a:ln/>
        </p:spPr>
        <p:style>
          <a:lnRef idx="2">
            <a:schemeClr val="accent2">
              <a:shade val="50000"/>
            </a:schemeClr>
          </a:lnRef>
          <a:fillRef idx="1">
            <a:schemeClr val="accent2"/>
          </a:fillRef>
          <a:effectRef idx="0">
            <a:schemeClr val="accent2"/>
          </a:effectRef>
          <a:fontRef idx="minor">
            <a:schemeClr val="lt1"/>
          </a:fontRef>
        </p:style>
        <p:txBody>
          <a:bodyPr wrap="square"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1" normalizeH="0" baseline="0" noProof="0">
                <a:ln>
                  <a:noFill/>
                </a:ln>
                <a:solidFill>
                  <a:srgbClr val="FFFFFF"/>
                </a:solidFill>
                <a:effectLst/>
                <a:uLnTx/>
                <a:uFillTx/>
                <a:latin typeface="Meiryo UI"/>
                <a:ea typeface="Meiryo UI"/>
                <a:cs typeface="+mn-cs"/>
              </a:rPr>
              <a:t>　上記</a:t>
            </a:r>
            <a:r>
              <a:rPr kumimoji="1" lang="en-US" sz="1800" b="0" i="0" u="none" strike="noStrike" kern="1200" cap="none" spc="-1" normalizeH="0" baseline="0" noProof="0">
                <a:ln>
                  <a:noFill/>
                </a:ln>
                <a:solidFill>
                  <a:srgbClr val="FFFFFF"/>
                </a:solidFill>
                <a:effectLst/>
                <a:uLnTx/>
                <a:uFillTx/>
                <a:latin typeface="Meiryo UI"/>
                <a:ea typeface="Meiryo UI"/>
                <a:cs typeface="+mn-cs"/>
              </a:rPr>
              <a:t>3</a:t>
            </a:r>
            <a:r>
              <a:rPr kumimoji="1" lang="ja-JP" altLang="en-US" sz="1800" b="0" i="0" u="none" strike="noStrike" kern="1200" cap="none" spc="-1" normalizeH="0" baseline="0" noProof="0" err="1">
                <a:ln>
                  <a:noFill/>
                </a:ln>
                <a:solidFill>
                  <a:srgbClr val="FFFFFF"/>
                </a:solidFill>
                <a:effectLst/>
                <a:uLnTx/>
                <a:uFillTx/>
                <a:latin typeface="Meiryo UI"/>
                <a:ea typeface="Meiryo UI"/>
                <a:cs typeface="+mn-cs"/>
              </a:rPr>
              <a:t>つの</a:t>
            </a:r>
            <a:r>
              <a:rPr kumimoji="1" lang="ja-JP" altLang="en-US" sz="1800" b="0" i="0" u="none" strike="noStrike" kern="1200" cap="none" spc="-1" normalizeH="0" baseline="0" noProof="0">
                <a:ln>
                  <a:noFill/>
                </a:ln>
                <a:solidFill>
                  <a:srgbClr val="FFFFFF"/>
                </a:solidFill>
                <a:effectLst/>
                <a:uLnTx/>
                <a:uFillTx/>
                <a:latin typeface="Meiryo UI"/>
                <a:ea typeface="Meiryo UI"/>
                <a:cs typeface="+mn-cs"/>
              </a:rPr>
              <a:t>現象のうち</a:t>
            </a:r>
            <a:r>
              <a:rPr kumimoji="1" lang="ja-JP" altLang="en-US" sz="1800" b="0" i="0" u="none" strike="noStrike" kern="1200" cap="none" spc="-1" normalizeH="0" baseline="0" noProof="0" err="1">
                <a:ln>
                  <a:noFill/>
                </a:ln>
                <a:solidFill>
                  <a:srgbClr val="FFFFFF"/>
                </a:solidFill>
                <a:effectLst/>
                <a:uLnTx/>
                <a:uFillTx/>
                <a:latin typeface="Meiryo UI"/>
                <a:ea typeface="Meiryo UI"/>
                <a:cs typeface="+mn-cs"/>
              </a:rPr>
              <a:t>、</a:t>
            </a:r>
            <a:r>
              <a:rPr kumimoji="1" lang="ja-JP" altLang="en-US" sz="1800" b="0" i="0" u="none" strike="noStrike" kern="1200" cap="none" spc="-1" normalizeH="0" baseline="0" noProof="0">
                <a:ln>
                  <a:noFill/>
                </a:ln>
                <a:solidFill>
                  <a:srgbClr val="FFFFFF"/>
                </a:solidFill>
                <a:effectLst/>
                <a:uLnTx/>
                <a:uFillTx/>
                <a:latin typeface="Meiryo UI"/>
                <a:ea typeface="Meiryo UI"/>
                <a:cs typeface="+mn-cs"/>
              </a:rPr>
              <a:t>いずれかの指数が</a:t>
            </a:r>
            <a:r>
              <a:rPr kumimoji="1" lang="ja-JP" altLang="en-US" sz="1800" b="1" i="0" u="sng" strike="noStrike" kern="1200" cap="none" spc="-1" normalizeH="0" baseline="0" noProof="0">
                <a:ln>
                  <a:noFill/>
                </a:ln>
                <a:solidFill>
                  <a:srgbClr val="FFFFFF"/>
                </a:solidFill>
                <a:effectLst/>
                <a:uLnTx/>
                <a:uFillTx/>
                <a:latin typeface="Meiryo UI"/>
                <a:ea typeface="Meiryo UI"/>
                <a:cs typeface="+mn-cs"/>
              </a:rPr>
              <a:t>発表基準</a:t>
            </a:r>
            <a:r>
              <a:rPr kumimoji="1" lang="ja-JP" altLang="en-US" sz="1800" b="0" i="0" u="none" strike="noStrike" kern="1200" cap="none" spc="-1" normalizeH="0" baseline="0" noProof="0">
                <a:ln>
                  <a:noFill/>
                </a:ln>
                <a:solidFill>
                  <a:srgbClr val="FFFFFF"/>
                </a:solidFill>
                <a:effectLst/>
                <a:uLnTx/>
                <a:uFillTx/>
                <a:latin typeface="Meiryo UI"/>
                <a:ea typeface="Meiryo UI"/>
                <a:cs typeface="+mn-cs"/>
              </a:rPr>
              <a:t>を満たす場合に、市町村単位で情報発表</a:t>
            </a:r>
            <a:endParaRPr kumimoji="1" lang="en-US" sz="1800" b="0" i="0" u="none" strike="noStrike" kern="1200" cap="none" spc="-1" normalizeH="0" baseline="0" noProof="0">
              <a:ln>
                <a:noFill/>
              </a:ln>
              <a:solidFill>
                <a:srgbClr val="FFFFFF"/>
              </a:solidFill>
              <a:effectLst/>
              <a:uLnTx/>
              <a:uFillTx/>
              <a:latin typeface="Arial"/>
              <a:ea typeface="ＭＳ Ｐゴシック"/>
              <a:cs typeface="+mn-cs"/>
            </a:endParaRPr>
          </a:p>
        </p:txBody>
      </p:sp>
    </p:spTree>
    <p:extLst>
      <p:ext uri="{BB962C8B-B14F-4D97-AF65-F5344CB8AC3E}">
        <p14:creationId xmlns:p14="http://schemas.microsoft.com/office/powerpoint/2010/main" val="225603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76A1E-492F-3FB2-4A19-2AD9E4352BED}"/>
            </a:ext>
          </a:extLst>
        </p:cNvPr>
        <p:cNvGrpSpPr/>
        <p:nvPr/>
      </p:nvGrpSpPr>
      <p:grpSpPr>
        <a:xfrm>
          <a:off x="0" y="0"/>
          <a:ext cx="0" cy="0"/>
          <a:chOff x="0" y="0"/>
          <a:chExt cx="0" cy="0"/>
        </a:xfrm>
      </p:grpSpPr>
      <p:sp>
        <p:nvSpPr>
          <p:cNvPr id="226" name="PlaceHolder 1">
            <a:extLst>
              <a:ext uri="{FF2B5EF4-FFF2-40B4-BE49-F238E27FC236}">
                <a16:creationId xmlns:a16="http://schemas.microsoft.com/office/drawing/2014/main" id="{87A90063-4CC1-D649-7C0B-6D4F038DD061}"/>
              </a:ext>
            </a:extLst>
          </p:cNvPr>
          <p:cNvSpPr>
            <a:spLocks noGrp="1"/>
          </p:cNvSpPr>
          <p:nvPr>
            <p:ph type="ctrTitle"/>
          </p:nvPr>
        </p:nvSpPr>
        <p:spPr>
          <a:xfrm>
            <a:off x="1554480" y="2053590"/>
            <a:ext cx="7589520" cy="1470025"/>
          </a:xfrm>
          <a:prstGeom prst="rect">
            <a:avLst/>
          </a:prstGeom>
          <a:noFill/>
          <a:ln w="0">
            <a:noFill/>
          </a:ln>
        </p:spPr>
        <p:txBody>
          <a:bodyPr lIns="91440" tIns="45720" rIns="91440" bIns="45720" numCol="1" spcCol="0" anchor="ctr">
            <a:noAutofit/>
          </a:bodyPr>
          <a:lstStyle/>
          <a:p>
            <a:pPr indent="0" defTabSz="914400">
              <a:lnSpc>
                <a:spcPct val="100000"/>
              </a:lnSpc>
              <a:buNone/>
              <a:tabLst>
                <a:tab pos="0" algn="l"/>
              </a:tabLst>
            </a:pPr>
            <a:r>
              <a:rPr lang="ja-JP" altLang="en-US" sz="3200" dirty="0">
                <a:latin typeface="HGP創英角ｺﾞｼｯｸUB"/>
                <a:ea typeface="HGP創英角ｺﾞｼｯｸUB"/>
              </a:rPr>
              <a:t>河川氾濫に係る</a:t>
            </a:r>
            <a:br>
              <a:rPr lang="en-US" altLang="ja-JP" sz="3200" dirty="0">
                <a:latin typeface="HGP創英角ｺﾞｼｯｸUB"/>
                <a:ea typeface="HGP創英角ｺﾞｼｯｸUB"/>
              </a:rPr>
            </a:br>
            <a:r>
              <a:rPr lang="ja-JP" altLang="en-US" sz="3200" dirty="0">
                <a:latin typeface="HGP創英角ｺﾞｼｯｸUB"/>
                <a:ea typeface="HGP創英角ｺﾞｼｯｸUB"/>
              </a:rPr>
              <a:t>警戒レベル５相当情報の運用体制の強化</a:t>
            </a:r>
            <a:endParaRPr lang="en-US" sz="3200" b="1" strike="noStrike" spc="-1" dirty="0">
              <a:solidFill>
                <a:schemeClr val="dk1"/>
              </a:solidFill>
              <a:latin typeface="メイリオ"/>
              <a:ea typeface="メイリオ"/>
            </a:endParaRPr>
          </a:p>
        </p:txBody>
      </p:sp>
    </p:spTree>
    <p:extLst>
      <p:ext uri="{BB962C8B-B14F-4D97-AF65-F5344CB8AC3E}">
        <p14:creationId xmlns:p14="http://schemas.microsoft.com/office/powerpoint/2010/main" val="3559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49846-449B-9690-CAE9-9CE68295F709}"/>
            </a:ext>
          </a:extLst>
        </p:cNvPr>
        <p:cNvGrpSpPr/>
        <p:nvPr/>
      </p:nvGrpSpPr>
      <p:grpSpPr>
        <a:xfrm>
          <a:off x="0" y="0"/>
          <a:ext cx="0" cy="0"/>
          <a:chOff x="0" y="0"/>
          <a:chExt cx="0" cy="0"/>
        </a:xfrm>
      </p:grpSpPr>
      <p:sp>
        <p:nvSpPr>
          <p:cNvPr id="40" name="正方形/長方形 39">
            <a:extLst>
              <a:ext uri="{FF2B5EF4-FFF2-40B4-BE49-F238E27FC236}">
                <a16:creationId xmlns:a16="http://schemas.microsoft.com/office/drawing/2014/main" id="{33EDAF3C-32AB-3B13-6280-9D197F40E555}"/>
              </a:ext>
            </a:extLst>
          </p:cNvPr>
          <p:cNvSpPr/>
          <p:nvPr/>
        </p:nvSpPr>
        <p:spPr>
          <a:xfrm>
            <a:off x="75202" y="624820"/>
            <a:ext cx="9000217" cy="1947091"/>
          </a:xfrm>
          <a:prstGeom prst="rect">
            <a:avLst/>
          </a:prstGeom>
          <a:noFill/>
          <a:ln w="25400" cap="flat" cmpd="sng" algn="ctr">
            <a:solidFill>
              <a:srgbClr val="000000"/>
            </a:solidFill>
            <a:prstDash val="solid"/>
          </a:ln>
          <a:effectLst/>
        </p:spPr>
        <p:txBody>
          <a:bodyPr rtlCol="0" anchor="ctr"/>
          <a:lstStyle/>
          <a:p>
            <a:pPr marL="180000" marR="0" lvl="0" indent="-457200" algn="just"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○氾濫によって住民の生命に影響が及ぶ蓋然性が高くなる状況（警戒レベル５となる場合）においては、その状況の速やかな把握や迅速な身の安全を守る行動等の対応をとることが重要となる。</a:t>
            </a:r>
            <a:endParaRPr kumimoji="1" lang="en-US" altLang="ja-JP" sz="5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80000" marR="0" lvl="0" indent="-457200" algn="just"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氾濫による著しい危険が切迫した状態にあることを、河川管理者等が水防事務を担う都道府県知事等にプッシュ型で通報し、通報を受けた都道府県知事が、水防関係者に通知を行うことで、市町村長等による迅速な緊急安全確保措置の指示やその他の的確な水防活動に繋げる。</a:t>
            </a:r>
            <a:endParaRPr kumimoji="1" lang="en-US" altLang="ja-JP" sz="5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638175" marR="0" lvl="0" indent="-455613" algn="just" defTabSz="914400" rtl="0" eaLnBrk="1" fontAlgn="base" latinLnBrk="0" hangingPunct="1">
              <a:lnSpc>
                <a:spcPct val="100000"/>
              </a:lnSpc>
              <a:spcBef>
                <a:spcPct val="0"/>
              </a:spcBef>
              <a:spcAft>
                <a:spcPct val="0"/>
              </a:spcAft>
              <a:buClrTx/>
              <a:buSzTx/>
              <a:buFontTx/>
              <a:buNone/>
              <a:tabLst/>
              <a:defRPr/>
            </a:pPr>
            <a:endParaRPr kumimoji="1" lang="en-US" altLang="ja-JP" sz="11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638175" marR="0" lvl="0" indent="-455613" algn="just"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なお、通報を受けた都道府県知事が気象庁長官にも通知を行うことで、特別警報の発表の判断要素として活用される。</a:t>
            </a:r>
            <a:endParaRPr kumimoji="1" lang="en-US" altLang="ja-JP" sz="11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77813" marR="0" lvl="0" indent="-95250" algn="just"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浸水想定区域・・・住宅等が所在する区域において、洪水や高潮による氾濫等により浸水が想定される区域（市町村がハザードマップを作成することとなっている）</a:t>
            </a:r>
            <a:endParaRPr kumimoji="1" lang="en-US" altLang="ja-JP" sz="11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83" name="タイトル 1">
            <a:extLst>
              <a:ext uri="{FF2B5EF4-FFF2-40B4-BE49-F238E27FC236}">
                <a16:creationId xmlns:a16="http://schemas.microsoft.com/office/drawing/2014/main" id="{48F10C46-5D0C-B688-51CC-0FEB624A4E02}"/>
              </a:ext>
            </a:extLst>
          </p:cNvPr>
          <p:cNvSpPr txBox="1">
            <a:spLocks/>
          </p:cNvSpPr>
          <p:nvPr/>
        </p:nvSpPr>
        <p:spPr bwMode="auto">
          <a:xfrm>
            <a:off x="0" y="53509"/>
            <a:ext cx="7592926" cy="351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1920" tIns="35960" rIns="71920" bIns="35960" numCol="1" anchor="ctr" anchorCtr="0" compatLnSpc="1">
            <a:prstTxWarp prst="textNoShape">
              <a:avLst/>
            </a:prstTxWarp>
          </a:bodyPr>
          <a:lstStyle>
            <a:lvl1pPr algn="l" rtl="0" eaLnBrk="0" fontAlgn="base" hangingPunct="0">
              <a:spcBef>
                <a:spcPct val="0"/>
              </a:spcBef>
              <a:spcAft>
                <a:spcPct val="0"/>
              </a:spcAft>
              <a:defRPr kumimoji="1" sz="2800">
                <a:solidFill>
                  <a:srgbClr val="4087C8"/>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663944" rtl="0" eaLnBrk="1" fontAlgn="base" latinLnBrk="0" hangingPunct="1">
              <a:lnSpc>
                <a:spcPct val="100000"/>
              </a:lnSpc>
              <a:spcBef>
                <a:spcPct val="0"/>
              </a:spcBef>
              <a:spcAft>
                <a:spcPct val="0"/>
              </a:spcAft>
              <a:buClrTx/>
              <a:buSzTx/>
              <a:buFontTx/>
              <a:buNone/>
              <a:tabLst/>
              <a:defRPr/>
            </a:pPr>
            <a:r>
              <a:rPr kumimoji="1" lang="ja-JP" altLang="en-US" sz="2215" b="0" i="0" u="none" strike="noStrike" kern="0" cap="none" spc="0" normalizeH="0" baseline="0" noProof="0">
                <a:ln>
                  <a:noFill/>
                </a:ln>
                <a:solidFill>
                  <a:srgbClr val="4087C8"/>
                </a:solidFill>
                <a:effectLst/>
                <a:uLnTx/>
                <a:uFillTx/>
                <a:latin typeface="HGP創英角ｺﾞｼｯｸUB"/>
                <a:ea typeface="HGP創英角ｺﾞｼｯｸUB"/>
                <a:cs typeface="+mj-cs"/>
              </a:rPr>
              <a:t>河川管理者等による氾濫に係る通報</a:t>
            </a:r>
          </a:p>
        </p:txBody>
      </p:sp>
      <p:sp>
        <p:nvSpPr>
          <p:cNvPr id="85" name="スライド番号プレースホルダー 5">
            <a:extLst>
              <a:ext uri="{FF2B5EF4-FFF2-40B4-BE49-F238E27FC236}">
                <a16:creationId xmlns:a16="http://schemas.microsoft.com/office/drawing/2014/main" id="{CADDBA34-8EF9-765F-1259-B164FFF37C3E}"/>
              </a:ext>
            </a:extLst>
          </p:cNvPr>
          <p:cNvSpPr txBox="1">
            <a:spLocks/>
          </p:cNvSpPr>
          <p:nvPr/>
        </p:nvSpPr>
        <p:spPr>
          <a:xfrm>
            <a:off x="7010400" y="6596108"/>
            <a:ext cx="2133600" cy="261891"/>
          </a:xfrm>
          <a:prstGeom prst="rect">
            <a:avLst/>
          </a:prstGeom>
        </p:spPr>
        <p:txBody>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6FFE511-5094-4685-A035-FB392A6605D8}" type="slidenum">
              <a:rPr kumimoji="1" lang="en-US" altLang="ja-JP" sz="1400" b="0" i="0" u="none" strike="noStrike" kern="1200" cap="none" spc="0" normalizeH="0" baseline="0" noProof="0" smtClean="0">
                <a:ln>
                  <a:noFill/>
                </a:ln>
                <a:solidFill>
                  <a:srgbClr val="000000"/>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2" name="正方形/長方形 1">
            <a:extLst>
              <a:ext uri="{FF2B5EF4-FFF2-40B4-BE49-F238E27FC236}">
                <a16:creationId xmlns:a16="http://schemas.microsoft.com/office/drawing/2014/main" id="{D485BD82-185E-3F23-C7B5-4F2B3FED7F92}"/>
              </a:ext>
            </a:extLst>
          </p:cNvPr>
          <p:cNvSpPr/>
          <p:nvPr/>
        </p:nvSpPr>
        <p:spPr>
          <a:xfrm>
            <a:off x="75203" y="2681684"/>
            <a:ext cx="9000216" cy="4045369"/>
          </a:xfrm>
          <a:prstGeom prst="rect">
            <a:avLst/>
          </a:prstGeom>
          <a:solidFill>
            <a:srgbClr val="CCFFCC">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3" name="正方形/長方形 2">
            <a:extLst>
              <a:ext uri="{FF2B5EF4-FFF2-40B4-BE49-F238E27FC236}">
                <a16:creationId xmlns:a16="http://schemas.microsoft.com/office/drawing/2014/main" id="{17856F7B-E491-C0C8-5505-A1CB3B36993F}"/>
              </a:ext>
            </a:extLst>
          </p:cNvPr>
          <p:cNvSpPr/>
          <p:nvPr/>
        </p:nvSpPr>
        <p:spPr>
          <a:xfrm>
            <a:off x="75202" y="2681684"/>
            <a:ext cx="1986631" cy="278336"/>
          </a:xfrm>
          <a:prstGeom prst="rect">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新たな通報制度の概要</a:t>
            </a:r>
            <a:endParaRPr kumimoji="1" lang="en-US" altLang="ja-JP" sz="14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5" name="正方形/長方形 4">
            <a:extLst>
              <a:ext uri="{FF2B5EF4-FFF2-40B4-BE49-F238E27FC236}">
                <a16:creationId xmlns:a16="http://schemas.microsoft.com/office/drawing/2014/main" id="{F9CD6528-E150-0048-3CF5-3277F74F5A54}"/>
              </a:ext>
            </a:extLst>
          </p:cNvPr>
          <p:cNvSpPr/>
          <p:nvPr/>
        </p:nvSpPr>
        <p:spPr>
          <a:xfrm>
            <a:off x="185967" y="3380779"/>
            <a:ext cx="1547097" cy="861572"/>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河川管理者等</a:t>
            </a:r>
            <a:endParaRPr kumimoji="1" lang="en-US" altLang="ja-JP"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（河川・下水道・海岸管理者）</a:t>
            </a:r>
            <a:endParaRPr kumimoji="1" lang="en-US" altLang="ja-JP" sz="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 name="正方形/長方形 5">
            <a:extLst>
              <a:ext uri="{FF2B5EF4-FFF2-40B4-BE49-F238E27FC236}">
                <a16:creationId xmlns:a16="http://schemas.microsoft.com/office/drawing/2014/main" id="{7C09B440-547C-DC4F-D7D2-29237C11855E}"/>
              </a:ext>
            </a:extLst>
          </p:cNvPr>
          <p:cNvSpPr/>
          <p:nvPr/>
        </p:nvSpPr>
        <p:spPr>
          <a:xfrm>
            <a:off x="3684121" y="3371523"/>
            <a:ext cx="1457155" cy="868315"/>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都道府県知事</a:t>
            </a:r>
            <a:endParaRPr kumimoji="1" lang="en-US" altLang="ja-JP"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（水防）</a:t>
            </a:r>
            <a:endParaRPr kumimoji="1" lang="en-US" altLang="ja-JP" sz="9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国管理河川は</a:t>
            </a: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国土交通大臣が通知</a:t>
            </a: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7" name="矢印: 右 6">
            <a:extLst>
              <a:ext uri="{FF2B5EF4-FFF2-40B4-BE49-F238E27FC236}">
                <a16:creationId xmlns:a16="http://schemas.microsoft.com/office/drawing/2014/main" id="{58649201-A901-0A69-FE25-395877AD164D}"/>
              </a:ext>
            </a:extLst>
          </p:cNvPr>
          <p:cNvSpPr/>
          <p:nvPr/>
        </p:nvSpPr>
        <p:spPr>
          <a:xfrm>
            <a:off x="1770368" y="3707810"/>
            <a:ext cx="1889338" cy="202418"/>
          </a:xfrm>
          <a:prstGeom prst="rightArrow">
            <a:avLst>
              <a:gd name="adj1" fmla="val 50000"/>
              <a:gd name="adj2" fmla="val 97847"/>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8" name="矢印: 右 7">
            <a:extLst>
              <a:ext uri="{FF2B5EF4-FFF2-40B4-BE49-F238E27FC236}">
                <a16:creationId xmlns:a16="http://schemas.microsoft.com/office/drawing/2014/main" id="{2159743C-37CA-1D09-0436-5D8072FB650E}"/>
              </a:ext>
            </a:extLst>
          </p:cNvPr>
          <p:cNvSpPr/>
          <p:nvPr/>
        </p:nvSpPr>
        <p:spPr>
          <a:xfrm rot="5400000">
            <a:off x="4414183" y="5020060"/>
            <a:ext cx="2633142" cy="193842"/>
          </a:xfrm>
          <a:prstGeom prst="rightArrow">
            <a:avLst>
              <a:gd name="adj1" fmla="val 50000"/>
              <a:gd name="adj2" fmla="val 0"/>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9" name="テキスト ボックス 8">
            <a:extLst>
              <a:ext uri="{FF2B5EF4-FFF2-40B4-BE49-F238E27FC236}">
                <a16:creationId xmlns:a16="http://schemas.microsoft.com/office/drawing/2014/main" id="{D737E192-290B-54D6-6234-6DB7FABF30D5}"/>
              </a:ext>
            </a:extLst>
          </p:cNvPr>
          <p:cNvSpPr txBox="1"/>
          <p:nvPr/>
        </p:nvSpPr>
        <p:spPr>
          <a:xfrm>
            <a:off x="2763496" y="3402619"/>
            <a:ext cx="757596" cy="379863"/>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通報</a:t>
            </a:r>
          </a:p>
        </p:txBody>
      </p:sp>
      <p:sp>
        <p:nvSpPr>
          <p:cNvPr id="10" name="矢印: 右 9">
            <a:extLst>
              <a:ext uri="{FF2B5EF4-FFF2-40B4-BE49-F238E27FC236}">
                <a16:creationId xmlns:a16="http://schemas.microsoft.com/office/drawing/2014/main" id="{38979D9D-100B-8484-B11B-746235604103}"/>
              </a:ext>
            </a:extLst>
          </p:cNvPr>
          <p:cNvSpPr/>
          <p:nvPr/>
        </p:nvSpPr>
        <p:spPr>
          <a:xfrm>
            <a:off x="5178582" y="3710960"/>
            <a:ext cx="1429506" cy="202418"/>
          </a:xfrm>
          <a:prstGeom prst="rightArrow">
            <a:avLst>
              <a:gd name="adj1" fmla="val 50000"/>
              <a:gd name="adj2" fmla="val 97847"/>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1" name="正方形/長方形 10">
            <a:extLst>
              <a:ext uri="{FF2B5EF4-FFF2-40B4-BE49-F238E27FC236}">
                <a16:creationId xmlns:a16="http://schemas.microsoft.com/office/drawing/2014/main" id="{8C781C41-6F1A-C40E-5BCE-F1E682F815A9}"/>
              </a:ext>
            </a:extLst>
          </p:cNvPr>
          <p:cNvSpPr/>
          <p:nvPr/>
        </p:nvSpPr>
        <p:spPr>
          <a:xfrm>
            <a:off x="6645392" y="3393459"/>
            <a:ext cx="1131816" cy="848892"/>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市町村長</a:t>
            </a:r>
            <a:endParaRPr kumimoji="1" lang="en-US" altLang="ja-JP"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（水防、防災）</a:t>
            </a:r>
            <a:endParaRPr kumimoji="1" lang="en-US" altLang="ja-JP" sz="9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2" name="矢印: 右 11">
            <a:extLst>
              <a:ext uri="{FF2B5EF4-FFF2-40B4-BE49-F238E27FC236}">
                <a16:creationId xmlns:a16="http://schemas.microsoft.com/office/drawing/2014/main" id="{B496D01E-1051-B83B-37CB-5905C550E86C}"/>
              </a:ext>
            </a:extLst>
          </p:cNvPr>
          <p:cNvSpPr/>
          <p:nvPr/>
        </p:nvSpPr>
        <p:spPr>
          <a:xfrm>
            <a:off x="5698904" y="5462707"/>
            <a:ext cx="874364" cy="202418"/>
          </a:xfrm>
          <a:prstGeom prst="rightArrow">
            <a:avLst>
              <a:gd name="adj1" fmla="val 50000"/>
              <a:gd name="adj2" fmla="val 97847"/>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3" name="矢印: 右 12">
            <a:extLst>
              <a:ext uri="{FF2B5EF4-FFF2-40B4-BE49-F238E27FC236}">
                <a16:creationId xmlns:a16="http://schemas.microsoft.com/office/drawing/2014/main" id="{0E49B35B-66E7-5DFD-76DC-22A56F4FC096}"/>
              </a:ext>
            </a:extLst>
          </p:cNvPr>
          <p:cNvSpPr/>
          <p:nvPr/>
        </p:nvSpPr>
        <p:spPr>
          <a:xfrm>
            <a:off x="5684773" y="6292164"/>
            <a:ext cx="874364" cy="202418"/>
          </a:xfrm>
          <a:prstGeom prst="rightArrow">
            <a:avLst>
              <a:gd name="adj1" fmla="val 50000"/>
              <a:gd name="adj2" fmla="val 97847"/>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4" name="正方形/長方形 13">
            <a:extLst>
              <a:ext uri="{FF2B5EF4-FFF2-40B4-BE49-F238E27FC236}">
                <a16:creationId xmlns:a16="http://schemas.microsoft.com/office/drawing/2014/main" id="{17957940-AB84-F755-12B9-B8FFA3A63B2E}"/>
              </a:ext>
            </a:extLst>
          </p:cNvPr>
          <p:cNvSpPr/>
          <p:nvPr/>
        </p:nvSpPr>
        <p:spPr>
          <a:xfrm>
            <a:off x="6645392" y="5302160"/>
            <a:ext cx="1131816" cy="521384"/>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住民</a:t>
            </a:r>
            <a:endParaRPr kumimoji="1" lang="en-US" altLang="ja-JP"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5" name="正方形/長方形 14">
            <a:extLst>
              <a:ext uri="{FF2B5EF4-FFF2-40B4-BE49-F238E27FC236}">
                <a16:creationId xmlns:a16="http://schemas.microsoft.com/office/drawing/2014/main" id="{7C10DF05-7503-BF3A-E219-5BC26882EFC0}"/>
              </a:ext>
            </a:extLst>
          </p:cNvPr>
          <p:cNvSpPr/>
          <p:nvPr/>
        </p:nvSpPr>
        <p:spPr>
          <a:xfrm>
            <a:off x="6633337" y="6093044"/>
            <a:ext cx="1131816" cy="521384"/>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気象庁長官</a:t>
            </a:r>
            <a:endParaRPr kumimoji="1" lang="en-US" altLang="ja-JP" sz="9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6" name="正方形/長方形 15">
            <a:extLst>
              <a:ext uri="{FF2B5EF4-FFF2-40B4-BE49-F238E27FC236}">
                <a16:creationId xmlns:a16="http://schemas.microsoft.com/office/drawing/2014/main" id="{97BD6AAF-4813-1AE8-2099-01FC5A2596AA}"/>
              </a:ext>
            </a:extLst>
          </p:cNvPr>
          <p:cNvSpPr/>
          <p:nvPr/>
        </p:nvSpPr>
        <p:spPr>
          <a:xfrm>
            <a:off x="5938106" y="5052116"/>
            <a:ext cx="289129" cy="1021472"/>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報道機関</a:t>
            </a:r>
            <a:endParaRPr kumimoji="1" lang="en-US" altLang="ja-JP"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7" name="テキスト ボックス 16">
            <a:extLst>
              <a:ext uri="{FF2B5EF4-FFF2-40B4-BE49-F238E27FC236}">
                <a16:creationId xmlns:a16="http://schemas.microsoft.com/office/drawing/2014/main" id="{44A7A15B-B068-527D-54F4-11CE512BAE87}"/>
              </a:ext>
            </a:extLst>
          </p:cNvPr>
          <p:cNvSpPr txBox="1"/>
          <p:nvPr/>
        </p:nvSpPr>
        <p:spPr>
          <a:xfrm>
            <a:off x="5792677" y="3385739"/>
            <a:ext cx="757596" cy="379863"/>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通知</a:t>
            </a:r>
          </a:p>
        </p:txBody>
      </p:sp>
      <p:sp>
        <p:nvSpPr>
          <p:cNvPr id="18" name="正方形/長方形 17">
            <a:extLst>
              <a:ext uri="{FF2B5EF4-FFF2-40B4-BE49-F238E27FC236}">
                <a16:creationId xmlns:a16="http://schemas.microsoft.com/office/drawing/2014/main" id="{26331BEB-505B-6705-4416-F212F5585F98}"/>
              </a:ext>
            </a:extLst>
          </p:cNvPr>
          <p:cNvSpPr/>
          <p:nvPr/>
        </p:nvSpPr>
        <p:spPr>
          <a:xfrm>
            <a:off x="8369543" y="3432317"/>
            <a:ext cx="515440" cy="1869844"/>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水</a:t>
            </a:r>
            <a:endParaRPr kumimoji="1" lang="en-US" altLang="ja-JP"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防</a:t>
            </a:r>
            <a:endParaRPr kumimoji="1" lang="en-US" altLang="ja-JP"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活</a:t>
            </a:r>
            <a:endParaRPr kumimoji="1" lang="en-US" altLang="ja-JP"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動</a:t>
            </a:r>
            <a:endParaRPr kumimoji="1" lang="en-US" altLang="ja-JP" sz="9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pic>
        <p:nvPicPr>
          <p:cNvPr id="19" name="図 18">
            <a:extLst>
              <a:ext uri="{FF2B5EF4-FFF2-40B4-BE49-F238E27FC236}">
                <a16:creationId xmlns:a16="http://schemas.microsoft.com/office/drawing/2014/main" id="{F3C4D4CA-940D-6D96-5908-9B16CC9DFF22}"/>
              </a:ext>
            </a:extLst>
          </p:cNvPr>
          <p:cNvPicPr>
            <a:picLocks noChangeAspect="1"/>
          </p:cNvPicPr>
          <p:nvPr/>
        </p:nvPicPr>
        <p:blipFill>
          <a:blip r:embed="rId3"/>
          <a:stretch>
            <a:fillRect/>
          </a:stretch>
        </p:blipFill>
        <p:spPr>
          <a:xfrm>
            <a:off x="7792606" y="3678977"/>
            <a:ext cx="539633" cy="242451"/>
          </a:xfrm>
          <a:prstGeom prst="rect">
            <a:avLst/>
          </a:prstGeom>
        </p:spPr>
      </p:pic>
      <p:pic>
        <p:nvPicPr>
          <p:cNvPr id="20" name="図 19">
            <a:extLst>
              <a:ext uri="{FF2B5EF4-FFF2-40B4-BE49-F238E27FC236}">
                <a16:creationId xmlns:a16="http://schemas.microsoft.com/office/drawing/2014/main" id="{2879E2C3-EEEB-342F-93C8-5596DF35F487}"/>
              </a:ext>
            </a:extLst>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Effect>
                      <a14:brightnessContrast bright="67000" contrast="61000"/>
                    </a14:imgEffect>
                  </a14:imgLayer>
                </a14:imgProps>
              </a:ext>
            </a:extLst>
          </a:blip>
          <a:srcRect l="17607" t="8242" r="13895" b="7994"/>
          <a:stretch/>
        </p:blipFill>
        <p:spPr>
          <a:xfrm>
            <a:off x="2300028" y="3452098"/>
            <a:ext cx="628631" cy="547918"/>
          </a:xfrm>
          <a:prstGeom prst="rect">
            <a:avLst/>
          </a:prstGeom>
        </p:spPr>
      </p:pic>
      <p:pic>
        <p:nvPicPr>
          <p:cNvPr id="21" name="図 20">
            <a:extLst>
              <a:ext uri="{FF2B5EF4-FFF2-40B4-BE49-F238E27FC236}">
                <a16:creationId xmlns:a16="http://schemas.microsoft.com/office/drawing/2014/main" id="{BD169FD3-E721-0633-0A8A-4468FCAFEF44}"/>
              </a:ext>
            </a:extLst>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Effect>
                      <a14:brightnessContrast bright="67000" contrast="61000"/>
                    </a14:imgEffect>
                  </a14:imgLayer>
                </a14:imgProps>
              </a:ext>
            </a:extLst>
          </a:blip>
          <a:srcRect l="17607" t="8242" r="13895" b="7994"/>
          <a:stretch/>
        </p:blipFill>
        <p:spPr>
          <a:xfrm>
            <a:off x="5449798" y="3484349"/>
            <a:ext cx="628631" cy="547918"/>
          </a:xfrm>
          <a:prstGeom prst="rect">
            <a:avLst/>
          </a:prstGeom>
        </p:spPr>
      </p:pic>
      <p:sp>
        <p:nvSpPr>
          <p:cNvPr id="22" name="テキスト ボックス 21">
            <a:extLst>
              <a:ext uri="{FF2B5EF4-FFF2-40B4-BE49-F238E27FC236}">
                <a16:creationId xmlns:a16="http://schemas.microsoft.com/office/drawing/2014/main" id="{EDFA2F39-FE59-8A4A-E047-749FE215B941}"/>
              </a:ext>
            </a:extLst>
          </p:cNvPr>
          <p:cNvSpPr txBox="1"/>
          <p:nvPr/>
        </p:nvSpPr>
        <p:spPr>
          <a:xfrm>
            <a:off x="1625413" y="2967692"/>
            <a:ext cx="1949531" cy="46166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著しい危険が切迫している</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と認められるとき</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3" name="直線矢印コネクタ 22">
            <a:extLst>
              <a:ext uri="{FF2B5EF4-FFF2-40B4-BE49-F238E27FC236}">
                <a16:creationId xmlns:a16="http://schemas.microsoft.com/office/drawing/2014/main" id="{9F31DC17-0559-F802-BE00-5A7659F1DDD1}"/>
              </a:ext>
            </a:extLst>
          </p:cNvPr>
          <p:cNvCxnSpPr>
            <a:cxnSpLocks/>
            <a:stCxn id="11" idx="2"/>
            <a:endCxn id="14" idx="0"/>
          </p:cNvCxnSpPr>
          <p:nvPr/>
        </p:nvCxnSpPr>
        <p:spPr bwMode="auto">
          <a:xfrm>
            <a:off x="7211300" y="4242351"/>
            <a:ext cx="0" cy="1059809"/>
          </a:xfrm>
          <a:prstGeom prst="straightConnector1">
            <a:avLst/>
          </a:prstGeom>
          <a:solidFill>
            <a:schemeClr val="accent1"/>
          </a:solidFill>
          <a:ln w="34925" cap="flat" cmpd="sng" algn="ctr">
            <a:solidFill>
              <a:schemeClr val="tx1"/>
            </a:solidFill>
            <a:prstDash val="solid"/>
            <a:round/>
            <a:headEnd type="none" w="sm" len="sm"/>
            <a:tailEnd type="triangle"/>
          </a:ln>
          <a:effectLst/>
        </p:spPr>
      </p:cxnSp>
      <p:sp>
        <p:nvSpPr>
          <p:cNvPr id="24" name="テキスト ボックス 23">
            <a:extLst>
              <a:ext uri="{FF2B5EF4-FFF2-40B4-BE49-F238E27FC236}">
                <a16:creationId xmlns:a16="http://schemas.microsoft.com/office/drawing/2014/main" id="{47543867-AABA-8D50-0F0F-BB56C57428D6}"/>
              </a:ext>
            </a:extLst>
          </p:cNvPr>
          <p:cNvSpPr txBox="1"/>
          <p:nvPr/>
        </p:nvSpPr>
        <p:spPr>
          <a:xfrm>
            <a:off x="6150757" y="4499780"/>
            <a:ext cx="1091795" cy="2616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緊急安全確保</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5" name="テキスト ボックス 24">
            <a:extLst>
              <a:ext uri="{FF2B5EF4-FFF2-40B4-BE49-F238E27FC236}">
                <a16:creationId xmlns:a16="http://schemas.microsoft.com/office/drawing/2014/main" id="{58D312A6-E646-7F0C-F607-9102E696EA92}"/>
              </a:ext>
            </a:extLst>
          </p:cNvPr>
          <p:cNvSpPr txBox="1"/>
          <p:nvPr/>
        </p:nvSpPr>
        <p:spPr>
          <a:xfrm>
            <a:off x="4944593" y="2960020"/>
            <a:ext cx="1923506" cy="46166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相当な損害が発生する</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おそれがあると認められるとき</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6" name="テキスト ボックス 25">
            <a:extLst>
              <a:ext uri="{FF2B5EF4-FFF2-40B4-BE49-F238E27FC236}">
                <a16:creationId xmlns:a16="http://schemas.microsoft.com/office/drawing/2014/main" id="{EBC29117-7225-2C18-9DEB-4B2241FEBD3A}"/>
              </a:ext>
            </a:extLst>
          </p:cNvPr>
          <p:cNvSpPr txBox="1"/>
          <p:nvPr/>
        </p:nvSpPr>
        <p:spPr>
          <a:xfrm>
            <a:off x="291659" y="4562708"/>
            <a:ext cx="4652934"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水防活動・・・水災を警戒・防御し、被害を軽減する活動</a:t>
            </a:r>
            <a:endParaRPr kumimoji="1" lang="en-US" altLang="ja-JP"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・巡視活動、水防工法や避難誘導・救助活動</a:t>
            </a:r>
            <a:endParaRPr kumimoji="1" lang="en-US" altLang="ja-JP"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pic>
        <p:nvPicPr>
          <p:cNvPr id="27" name="図 26" descr="抽象, 挿絵 が含まれている画像&#10;&#10;AI によって生成されたコンテンツは間違っている可能性があります。">
            <a:extLst>
              <a:ext uri="{FF2B5EF4-FFF2-40B4-BE49-F238E27FC236}">
                <a16:creationId xmlns:a16="http://schemas.microsoft.com/office/drawing/2014/main" id="{A026EEDE-E818-15AD-1575-F1BF25F63448}"/>
              </a:ext>
            </a:extLst>
          </p:cNvPr>
          <p:cNvPicPr>
            <a:picLocks noChangeAspect="1"/>
          </p:cNvPicPr>
          <p:nvPr/>
        </p:nvPicPr>
        <p:blipFill>
          <a:blip r:embed="rId6">
            <a:extLst>
              <a:ext uri="{28A0092B-C50C-407E-A947-70E740481C1C}">
                <a14:useLocalDpi xmlns:a14="http://schemas.microsoft.com/office/drawing/2010/main" val="0"/>
              </a:ext>
            </a:extLst>
          </a:blip>
          <a:srcRect t="-1"/>
          <a:stretch/>
        </p:blipFill>
        <p:spPr>
          <a:xfrm>
            <a:off x="2587164" y="5108669"/>
            <a:ext cx="1897202" cy="1435717"/>
          </a:xfrm>
          <a:prstGeom prst="rect">
            <a:avLst/>
          </a:prstGeom>
          <a:effectLst>
            <a:softEdge rad="50800"/>
          </a:effectLst>
        </p:spPr>
      </p:pic>
      <p:pic>
        <p:nvPicPr>
          <p:cNvPr id="28" name="図 27" descr="挿絵 が含まれている画像&#10;&#10;AI によって生成されたコンテンツは間違っている可能性があります。">
            <a:extLst>
              <a:ext uri="{FF2B5EF4-FFF2-40B4-BE49-F238E27FC236}">
                <a16:creationId xmlns:a16="http://schemas.microsoft.com/office/drawing/2014/main" id="{E69E7B68-2AE9-B3E7-D8A0-7DA885D8022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57965" y="5094756"/>
            <a:ext cx="1877357" cy="1458563"/>
          </a:xfrm>
          <a:prstGeom prst="rect">
            <a:avLst/>
          </a:prstGeom>
          <a:effectLst>
            <a:softEdge rad="38100"/>
          </a:effectLst>
        </p:spPr>
      </p:pic>
    </p:spTree>
    <p:extLst>
      <p:ext uri="{BB962C8B-B14F-4D97-AF65-F5344CB8AC3E}">
        <p14:creationId xmlns:p14="http://schemas.microsoft.com/office/powerpoint/2010/main" val="502953858"/>
      </p:ext>
    </p:extLst>
  </p:cSld>
  <p:clrMapOvr>
    <a:masterClrMapping/>
  </p:clrMapOvr>
</p:sld>
</file>

<file path=ppt/theme/theme1.xml><?xml version="1.0" encoding="utf-8"?>
<a:theme xmlns:a="http://schemas.openxmlformats.org/drawingml/2006/main" name="10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2060"/>
        </a:solidFill>
        <a:ln w="38100">
          <a:noFill/>
          <a:prstDash val="sysDash"/>
          <a:round/>
          <a:headEnd/>
          <a:tailEnd/>
        </a:ln>
        <a:effectLst/>
      </a:spPr>
      <a:bodyPr wrap="square" lIns="91422" tIns="45710" rIns="91422" bIns="45710" rtlCol="0" anchor="ctr" anchorCtr="0">
        <a:noAutofit/>
      </a:bodyPr>
      <a:lstStyle>
        <a:defPPr>
          <a:tabLst>
            <a:tab pos="3136900" algn="ctr"/>
          </a:tabLst>
          <a:defRPr kumimoji="1" sz="14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defRPr>
        </a:defPPr>
      </a:lstStyle>
    </a:spDef>
    <a:ln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標準デザイン">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02DDBAD16665B46B6D1142B09C83A07" ma:contentTypeVersion="14" ma:contentTypeDescription="新しいドキュメントを作成します。" ma:contentTypeScope="" ma:versionID="352751f30c75c005f70603d7d1d74049">
  <xsd:schema xmlns:xsd="http://www.w3.org/2001/XMLSchema" xmlns:xs="http://www.w3.org/2001/XMLSchema" xmlns:p="http://schemas.microsoft.com/office/2006/metadata/properties" xmlns:ns2="26a6a4eb-17f4-46cb-8870-5a9fced69f37" xmlns:ns3="4aecb32f-6c8f-4988-aa43-451f6c88d068" targetNamespace="http://schemas.microsoft.com/office/2006/metadata/properties" ma:root="true" ma:fieldsID="5fbfab5de7f7e7c1097f0d1bdd949529" ns2:_="" ns3:_="">
    <xsd:import namespace="26a6a4eb-17f4-46cb-8870-5a9fced69f37"/>
    <xsd:import namespace="4aecb32f-6c8f-4988-aa43-451f6c88d06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a6a4eb-17f4-46cb-8870-5a9fced69f3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63c53a08-2524-4b2f-a5a2-c632f6aa4b68"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aecb32f-6c8f-4988-aa43-451f6c88d068"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20" nillable="true" ma:displayName="Taxonomy Catch All Column" ma:hidden="true" ma:list="{e9947fc1-1483-460b-a7bf-1bb012e2282b}" ma:internalName="TaxCatchAll" ma:showField="CatchAllData" ma:web="4aecb32f-6c8f-4988-aa43-451f6c88d0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6a6a4eb-17f4-46cb-8870-5a9fced69f37">
      <Terms xmlns="http://schemas.microsoft.com/office/infopath/2007/PartnerControls"/>
    </lcf76f155ced4ddcb4097134ff3c332f>
    <TaxCatchAll xmlns="4aecb32f-6c8f-4988-aa43-451f6c88d068" xsi:nil="true"/>
  </documentManagement>
</p:properties>
</file>

<file path=customXml/itemProps1.xml><?xml version="1.0" encoding="utf-8"?>
<ds:datastoreItem xmlns:ds="http://schemas.openxmlformats.org/officeDocument/2006/customXml" ds:itemID="{78DEA542-E086-4440-AD7C-543A77805220}"/>
</file>

<file path=customXml/itemProps2.xml><?xml version="1.0" encoding="utf-8"?>
<ds:datastoreItem xmlns:ds="http://schemas.openxmlformats.org/officeDocument/2006/customXml" ds:itemID="{702C2A8D-3970-4D7C-BC92-626ABFF66F05}"/>
</file>

<file path=customXml/itemProps3.xml><?xml version="1.0" encoding="utf-8"?>
<ds:datastoreItem xmlns:ds="http://schemas.openxmlformats.org/officeDocument/2006/customXml" ds:itemID="{DCCF1502-036B-45B2-857D-A866E221EE08}"/>
</file>

<file path=docProps/app.xml><?xml version="1.0" encoding="utf-8"?>
<Properties xmlns="http://schemas.openxmlformats.org/officeDocument/2006/extended-properties" xmlns:vt="http://schemas.openxmlformats.org/officeDocument/2006/docPropsVTypes">
  <Template>blank</Template>
  <TotalTime>0</TotalTime>
  <Words>1409</Words>
  <Application>Microsoft Office PowerPoint</Application>
  <PresentationFormat>画面に合わせる (4:3)</PresentationFormat>
  <Paragraphs>232</Paragraphs>
  <Slides>9</Slides>
  <Notes>5</Notes>
  <HiddenSlides>0</HiddenSlides>
  <MMClips>0</MMClips>
  <ScaleCrop>false</ScaleCrop>
  <HeadingPairs>
    <vt:vector size="6" baseType="variant">
      <vt:variant>
        <vt:lpstr>使用されているフォント</vt:lpstr>
      </vt:variant>
      <vt:variant>
        <vt:i4>8</vt:i4>
      </vt:variant>
      <vt:variant>
        <vt:lpstr>テーマ</vt:lpstr>
      </vt:variant>
      <vt:variant>
        <vt:i4>4</vt:i4>
      </vt:variant>
      <vt:variant>
        <vt:lpstr>スライド タイトル</vt:lpstr>
      </vt:variant>
      <vt:variant>
        <vt:i4>9</vt:i4>
      </vt:variant>
    </vt:vector>
  </HeadingPairs>
  <TitlesOfParts>
    <vt:vector size="21" baseType="lpstr">
      <vt:lpstr>HGP創英角ｺﾞｼｯｸUB</vt:lpstr>
      <vt:lpstr>Meiryo UI</vt:lpstr>
      <vt:lpstr>ＭＳ Ｐゴシック</vt:lpstr>
      <vt:lpstr>メイリオ</vt:lpstr>
      <vt:lpstr>Arial</vt:lpstr>
      <vt:lpstr>Calibri</vt:lpstr>
      <vt:lpstr>Times New Roman</vt:lpstr>
      <vt:lpstr>Wingdings</vt:lpstr>
      <vt:lpstr>10_標準デザイン</vt:lpstr>
      <vt:lpstr>1_標準デザイン</vt:lpstr>
      <vt:lpstr>2_blank</vt:lpstr>
      <vt:lpstr>1_blank</vt:lpstr>
      <vt:lpstr>河川氾濫・大雨に関する情報の改善</vt:lpstr>
      <vt:lpstr>河川氾濫等に関する情報について</vt:lpstr>
      <vt:lpstr>河川氾濫等に関する情報の主な変更点（現行の情報）</vt:lpstr>
      <vt:lpstr>河川氾濫等に関する情報の主な変更点</vt:lpstr>
      <vt:lpstr>大雨に関する情報について</vt:lpstr>
      <vt:lpstr>大雨に関する情報について</vt:lpstr>
      <vt:lpstr>新たな大雨に関する情報の対象となる現象</vt:lpstr>
      <vt:lpstr>河川氾濫に係る 警戒レベル５相当情報の運用体制の強化</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2025-12-25T05:35:33Z</dcterms:created>
  <dcterms:modified xsi:type="dcterms:W3CDTF">2025-12-25T05:35:43Z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433100</vt:r8>
  </property>
  <property fmtid="{D5CDD505-2E9C-101B-9397-08002B2CF9AE}" pid="3" name="MediaServiceImageTags">
    <vt:lpwstr/>
  </property>
  <property fmtid="{D5CDD505-2E9C-101B-9397-08002B2CF9AE}" pid="4" name="ContentTypeId">
    <vt:lpwstr>0x010100B02DDBAD16665B46B6D1142B09C83A07</vt:lpwstr>
  </property>
  <property fmtid="{D5CDD505-2E9C-101B-9397-08002B2CF9AE}" pid="5" name="ComplianceAssetId">
    <vt:lpwstr/>
  </property>
  <property fmtid="{D5CDD505-2E9C-101B-9397-08002B2CF9AE}" pid="6" name="_ExtendedDescription">
    <vt:lpwstr/>
  </property>
  <property fmtid="{D5CDD505-2E9C-101B-9397-08002B2CF9AE}" pid="7" name="_activity">
    <vt:lpwstr>{"FileActivityType":"9","FileActivityTimeStamp":"2025-12-11T05:54:25.380Z","FileActivityUsersOnPage":[{"DisplayName":"内田 剛二","Id":"uchida-k8310@mlit.go.jp"},{"DisplayName":"久保 宜之","Id":"kubo-t88s4@mlit.go.jp"},{"DisplayName":"目黒 嗣樹","Id":"meguro-h25y@mlit.go.jp"},{"DisplayName":"米森 一貴","Id":"yonemori-k22aa@mlit.go.jp"},{"DisplayName":"田村 流星","Id":"tamura-r86rw@mlit.go.jp"},{"DisplayName":"麓 博史","Id":"fumoto-h8311@mlit.go.jp"},{"DisplayName":"木伏 重男","Id":"kibushi-s84av@mlit.go.jp"},{"DisplayName":"平原 淳","Id":"hirahara-j2f5@mlit.go.jp"}],"FileActivityNavigationId":null}</vt:lpwstr>
  </property>
  <property fmtid="{D5CDD505-2E9C-101B-9397-08002B2CF9AE}" pid="8" name="TriggerFlowInfo">
    <vt:lpwstr/>
  </property>
</Properties>
</file>