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p:sldMasterIdLst>
    <p:sldMasterId id="2147483656" r:id="rId1"/>
    <p:sldMasterId id="2147483664" r:id="rId2"/>
    <p:sldMasterId id="2147483672" r:id="rId3"/>
    <p:sldMasterId id="2147483702" r:id="rId4"/>
  </p:sldMasterIdLst>
  <p:notesMasterIdLst>
    <p:notesMasterId r:id="rId8"/>
  </p:notesMasterIdLst>
  <p:sldIdLst>
    <p:sldId id="1094" r:id="rId5"/>
    <p:sldId id="918" r:id="rId6"/>
    <p:sldId id="508" r:id="rId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ECFF"/>
    <a:srgbClr val="FFCCCC"/>
    <a:srgbClr val="FFFFFF"/>
    <a:srgbClr val="F41CDA"/>
    <a:srgbClr val="FFCCFF"/>
    <a:srgbClr val="E7E7E7"/>
    <a:srgbClr val="1F4769"/>
    <a:srgbClr val="1F497D"/>
    <a:srgbClr val="E62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103A0-779B-49CF-831A-2D2A9245A0A5}" v="7" dt="2025-12-25T05:39:21.62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47" autoAdjust="0"/>
  </p:normalViewPr>
  <p:slideViewPr>
    <p:cSldViewPr snapToGrid="0">
      <p:cViewPr varScale="1">
        <p:scale>
          <a:sx n="70" d="100"/>
          <a:sy n="70" d="100"/>
        </p:scale>
        <p:origin x="108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3"/>
            <a:ext cx="2918831" cy="493317"/>
          </a:xfrm>
          <a:prstGeom prst="rect">
            <a:avLst/>
          </a:prstGeom>
        </p:spPr>
        <p:txBody>
          <a:bodyPr vert="horz" lIns="91368" tIns="45684" rIns="91368" bIns="4568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91" y="3"/>
            <a:ext cx="2918831" cy="493317"/>
          </a:xfrm>
          <a:prstGeom prst="rect">
            <a:avLst/>
          </a:prstGeom>
        </p:spPr>
        <p:txBody>
          <a:bodyPr vert="horz" lIns="91368" tIns="45684" rIns="91368" bIns="45684" rtlCol="0"/>
          <a:lstStyle>
            <a:lvl1pPr algn="r">
              <a:defRPr sz="1200"/>
            </a:lvl1pPr>
          </a:lstStyle>
          <a:p>
            <a:fld id="{92F96BA2-DF13-4407-BA0C-7C8656D3E62C}" type="datetimeFigureOut">
              <a:rPr kumimoji="1" lang="ja-JP" altLang="en-US" smtClean="0"/>
              <a:t>2025/12/25</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368" tIns="45684" rIns="91368" bIns="45684" rtlCol="0" anchor="ctr"/>
          <a:lstStyle/>
          <a:p>
            <a:endParaRPr lang="ja-JP" altLang="en-US"/>
          </a:p>
        </p:txBody>
      </p:sp>
      <p:sp>
        <p:nvSpPr>
          <p:cNvPr id="5" name="ノート プレースホルダー 4"/>
          <p:cNvSpPr>
            <a:spLocks noGrp="1"/>
          </p:cNvSpPr>
          <p:nvPr>
            <p:ph type="body" sz="quarter" idx="3"/>
          </p:nvPr>
        </p:nvSpPr>
        <p:spPr>
          <a:xfrm>
            <a:off x="673577" y="4686503"/>
            <a:ext cx="5388610" cy="4439840"/>
          </a:xfrm>
          <a:prstGeom prst="rect">
            <a:avLst/>
          </a:prstGeom>
        </p:spPr>
        <p:txBody>
          <a:bodyPr vert="horz" lIns="91368" tIns="45684" rIns="91368" bIns="456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6" y="9371288"/>
            <a:ext cx="2918831" cy="493317"/>
          </a:xfrm>
          <a:prstGeom prst="rect">
            <a:avLst/>
          </a:prstGeom>
        </p:spPr>
        <p:txBody>
          <a:bodyPr vert="horz" lIns="91368" tIns="45684" rIns="91368" bIns="456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91" y="9371288"/>
            <a:ext cx="2918831" cy="493317"/>
          </a:xfrm>
          <a:prstGeom prst="rect">
            <a:avLst/>
          </a:prstGeom>
        </p:spPr>
        <p:txBody>
          <a:bodyPr vert="horz" lIns="91368" tIns="45684" rIns="91368" bIns="45684" rtlCol="0" anchor="b"/>
          <a:lstStyle>
            <a:lvl1pPr algn="r">
              <a:defRPr sz="1200"/>
            </a:lvl1pPr>
          </a:lstStyle>
          <a:p>
            <a:fld id="{9E83873E-21A0-4899-AF32-F8ACCC0C35F5}" type="slidenum">
              <a:rPr kumimoji="1" lang="ja-JP" altLang="en-US" smtClean="0"/>
              <a:t>‹#›</a:t>
            </a:fld>
            <a:endParaRPr kumimoji="1" lang="ja-JP" altLang="en-US"/>
          </a:p>
        </p:txBody>
      </p:sp>
    </p:spTree>
    <p:extLst>
      <p:ext uri="{BB962C8B-B14F-4D97-AF65-F5344CB8AC3E}">
        <p14:creationId xmlns:p14="http://schemas.microsoft.com/office/powerpoint/2010/main" val="5366953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83A32CA-5975-46A1-8437-2B09311F045D}" type="slidenum">
              <a:rPr kumimoji="1" lang="ja-JP" altLang="en-US" smtClean="0"/>
              <a:t>2</a:t>
            </a:fld>
            <a:endParaRPr kumimoji="1" lang="ja-JP" altLang="en-US"/>
          </a:p>
        </p:txBody>
      </p:sp>
    </p:spTree>
    <p:extLst>
      <p:ext uri="{BB962C8B-B14F-4D97-AF65-F5344CB8AC3E}">
        <p14:creationId xmlns:p14="http://schemas.microsoft.com/office/powerpoint/2010/main" val="210761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7306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Tree>
    <p:extLst>
      <p:ext uri="{BB962C8B-B14F-4D97-AF65-F5344CB8AC3E}">
        <p14:creationId xmlns:p14="http://schemas.microsoft.com/office/powerpoint/2010/main" val="175968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29806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55520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70019"/>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8" name="正方形/長方形 7"/>
          <p:cNvSpPr/>
          <p:nvPr userDrawn="1"/>
        </p:nvSpPr>
        <p:spPr>
          <a:xfrm>
            <a:off x="0" y="411947"/>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6" name="テキスト ボックス 5"/>
          <p:cNvSpPr txBox="1"/>
          <p:nvPr userDrawn="1"/>
        </p:nvSpPr>
        <p:spPr>
          <a:xfrm>
            <a:off x="8604000" y="6552908"/>
            <a:ext cx="504000" cy="288000"/>
          </a:xfrm>
          <a:prstGeom prst="rect">
            <a:avLst/>
          </a:prstGeom>
          <a:noFill/>
        </p:spPr>
        <p:txBody>
          <a:bodyPr wrap="none" rtlCol="0" anchor="ctr">
            <a:noAutofit/>
          </a:bodyPr>
          <a:lstStyle/>
          <a:p>
            <a:pPr algn="r"/>
            <a:fld id="{0E4E0B74-C8CC-4E75-86AB-9D7878029A4A}" type="slidenum">
              <a:rPr kumimoji="1" lang="ja-JP" altLang="en-US" sz="1400" smtClean="0">
                <a:latin typeface="+mn-ea"/>
                <a:ea typeface="+mn-ea"/>
              </a:rPr>
              <a:pPr algn="r"/>
              <a:t>‹#›</a:t>
            </a:fld>
            <a:endParaRPr kumimoji="1" lang="ja-JP" altLang="en-US" sz="1400">
              <a:latin typeface="+mn-ea"/>
              <a:ea typeface="+mn-ea"/>
            </a:endParaRPr>
          </a:p>
        </p:txBody>
      </p:sp>
    </p:spTree>
    <p:extLst>
      <p:ext uri="{BB962C8B-B14F-4D97-AF65-F5344CB8AC3E}">
        <p14:creationId xmlns:p14="http://schemas.microsoft.com/office/powerpoint/2010/main" val="338907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028384" y="6542906"/>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77604"/>
            <a:ext cx="571500" cy="223838"/>
          </a:xfrm>
          <a:prstGeom prst="rect">
            <a:avLst/>
          </a:prstGeom>
          <a:noFill/>
        </p:spPr>
      </p:pic>
      <p:sp>
        <p:nvSpPr>
          <p:cNvPr id="7" name="テキスト ボックス 6"/>
          <p:cNvSpPr txBox="1"/>
          <p:nvPr userDrawn="1"/>
        </p:nvSpPr>
        <p:spPr>
          <a:xfrm>
            <a:off x="8604000" y="6544362"/>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54584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lvl1pPr>
              <a:defRPr>
                <a:solidFill>
                  <a:schemeClr val="tx2"/>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4293099"/>
            <a:ext cx="6400800" cy="1296144"/>
          </a:xfrm>
        </p:spPr>
        <p:txBody>
          <a:bodyPr anchor="ctr"/>
          <a:lstStyle>
            <a:lvl1pPr marL="0" indent="0" algn="ctr">
              <a:buNone/>
              <a:defRPr sz="2751">
                <a:solidFill>
                  <a:schemeClr val="tx1"/>
                </a:solidFill>
              </a:defRPr>
            </a:lvl1pPr>
            <a:lvl2pPr marL="448539" indent="0" algn="ctr">
              <a:buNone/>
              <a:defRPr>
                <a:solidFill>
                  <a:schemeClr val="tx1">
                    <a:tint val="75000"/>
                  </a:schemeClr>
                </a:solidFill>
              </a:defRPr>
            </a:lvl2pPr>
            <a:lvl3pPr marL="897081" indent="0" algn="ctr">
              <a:buNone/>
              <a:defRPr>
                <a:solidFill>
                  <a:schemeClr val="tx1">
                    <a:tint val="75000"/>
                  </a:schemeClr>
                </a:solidFill>
              </a:defRPr>
            </a:lvl3pPr>
            <a:lvl4pPr marL="1345617" indent="0" algn="ctr">
              <a:buNone/>
              <a:defRPr>
                <a:solidFill>
                  <a:schemeClr val="tx1">
                    <a:tint val="75000"/>
                  </a:schemeClr>
                </a:solidFill>
              </a:defRPr>
            </a:lvl4pPr>
            <a:lvl5pPr marL="1794163" indent="0" algn="ctr">
              <a:buNone/>
              <a:defRPr>
                <a:solidFill>
                  <a:schemeClr val="tx1">
                    <a:tint val="75000"/>
                  </a:schemeClr>
                </a:solidFill>
              </a:defRPr>
            </a:lvl5pPr>
            <a:lvl6pPr marL="2242705" indent="0" algn="ctr">
              <a:buNone/>
              <a:defRPr>
                <a:solidFill>
                  <a:schemeClr val="tx1">
                    <a:tint val="75000"/>
                  </a:schemeClr>
                </a:solidFill>
              </a:defRPr>
            </a:lvl6pPr>
            <a:lvl7pPr marL="2691242" indent="0" algn="ctr">
              <a:buNone/>
              <a:defRPr>
                <a:solidFill>
                  <a:schemeClr val="tx1">
                    <a:tint val="75000"/>
                  </a:schemeClr>
                </a:solidFill>
              </a:defRPr>
            </a:lvl7pPr>
            <a:lvl8pPr marL="3139786" indent="0" algn="ctr">
              <a:buNone/>
              <a:defRPr>
                <a:solidFill>
                  <a:schemeClr val="tx1">
                    <a:tint val="75000"/>
                  </a:schemeClr>
                </a:solidFill>
              </a:defRPr>
            </a:lvl8pPr>
            <a:lvl9pPr marL="3588326" indent="0" algn="ctr">
              <a:buNone/>
              <a:defRPr>
                <a:solidFill>
                  <a:schemeClr val="tx1">
                    <a:tint val="75000"/>
                  </a:schemeClr>
                </a:solidFill>
              </a:defRPr>
            </a:lvl9pPr>
          </a:lstStyle>
          <a:p>
            <a:r>
              <a:rPr lang="ja-JP" altLang="en-US"/>
              <a:t>マスター サブタイトルの書式設定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6CA3A743-CCAA-5C9C-D5C6-373427B3B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4173" y="-3382"/>
            <a:ext cx="1049493" cy="1037074"/>
          </a:xfrm>
          <a:prstGeom prst="rect">
            <a:avLst/>
          </a:prstGeom>
          <a:effectLst>
            <a:reflection blurRad="6350" stA="50000" endA="300" endPos="55000" dir="5400000" sy="-100000" algn="bl" rotWithShape="0"/>
          </a:effectLst>
        </p:spPr>
      </p:pic>
      <p:pic>
        <p:nvPicPr>
          <p:cNvPr id="9" name="図 8">
            <a:extLst>
              <a:ext uri="{FF2B5EF4-FFF2-40B4-BE49-F238E27FC236}">
                <a16:creationId xmlns:a16="http://schemas.microsoft.com/office/drawing/2014/main" id="{AFC1499E-E839-6858-7461-B989E878D4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46100" y="-3382"/>
            <a:ext cx="1358072" cy="1037074"/>
          </a:xfrm>
          <a:prstGeom prst="rect">
            <a:avLst/>
          </a:prstGeom>
          <a:effectLst>
            <a:reflection blurRad="6350" stA="50000" endA="300" endPos="55000" dir="5400000" sy="-100000" algn="bl" rotWithShape="0"/>
          </a:effectLst>
        </p:spPr>
      </p:pic>
      <p:pic>
        <p:nvPicPr>
          <p:cNvPr id="10" name="図 9" descr="動物, 探す, 立つ, 閉じる が含まれている画像&#10;&#10;自動的に生成された説明">
            <a:extLst>
              <a:ext uri="{FF2B5EF4-FFF2-40B4-BE49-F238E27FC236}">
                <a16:creationId xmlns:a16="http://schemas.microsoft.com/office/drawing/2014/main" id="{C1B5F2DB-D82D-AE15-BC15-CCAF431983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52516" y="-3382"/>
            <a:ext cx="1268523" cy="1037074"/>
          </a:xfrm>
          <a:prstGeom prst="rect">
            <a:avLst/>
          </a:prstGeom>
          <a:effectLst>
            <a:reflection blurRad="6350" stA="50000" endA="300" endPos="55000" dir="5400000" sy="-100000" algn="bl" rotWithShape="0"/>
          </a:effectLst>
        </p:spPr>
      </p:pic>
      <p:pic>
        <p:nvPicPr>
          <p:cNvPr id="12" name="図 11">
            <a:extLst>
              <a:ext uri="{FF2B5EF4-FFF2-40B4-BE49-F238E27FC236}">
                <a16:creationId xmlns:a16="http://schemas.microsoft.com/office/drawing/2014/main" id="{CF212DCA-592A-5467-257D-1F2A197369E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98756" y="-3272"/>
            <a:ext cx="1469309" cy="1036856"/>
          </a:xfrm>
          <a:prstGeom prst="rect">
            <a:avLst/>
          </a:prstGeom>
          <a:effectLst>
            <a:reflection blurRad="6350" stA="50000" endA="300" endPos="55000" dir="5400000" sy="-100000" algn="bl" rotWithShape="0"/>
          </a:effectLst>
        </p:spPr>
      </p:pic>
      <p:pic>
        <p:nvPicPr>
          <p:cNvPr id="13" name="図 12">
            <a:extLst>
              <a:ext uri="{FF2B5EF4-FFF2-40B4-BE49-F238E27FC236}">
                <a16:creationId xmlns:a16="http://schemas.microsoft.com/office/drawing/2014/main" id="{6910BF70-5225-0FC4-A5B5-3C60BC9E02F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16243" y="-3287"/>
            <a:ext cx="1382513" cy="1036885"/>
          </a:xfrm>
          <a:prstGeom prst="rect">
            <a:avLst/>
          </a:prstGeom>
          <a:effectLst>
            <a:reflection blurRad="6350" stA="50000" endA="300" endPos="55000" dir="5400000" sy="-100000" algn="bl" rotWithShape="0"/>
          </a:effectLst>
        </p:spPr>
      </p:pic>
      <p:pic>
        <p:nvPicPr>
          <p:cNvPr id="14" name="図 13">
            <a:extLst>
              <a:ext uri="{FF2B5EF4-FFF2-40B4-BE49-F238E27FC236}">
                <a16:creationId xmlns:a16="http://schemas.microsoft.com/office/drawing/2014/main" id="{AD2EA42F-1AB8-2471-DBF1-45E345C0307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5668065" y="-13366"/>
            <a:ext cx="1158543" cy="1046949"/>
          </a:xfrm>
          <a:prstGeom prst="rect">
            <a:avLst/>
          </a:prstGeom>
          <a:effectLst>
            <a:reflection blurRad="6350" stA="50000" endA="300" endPos="55000" dir="5400000" sy="-100000" algn="bl" rotWithShape="0"/>
          </a:effectLst>
        </p:spPr>
      </p:pic>
      <p:pic>
        <p:nvPicPr>
          <p:cNvPr id="15" name="Picture 2"/>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1532" y="-3402"/>
            <a:ext cx="1581351" cy="1051683"/>
          </a:xfrm>
          <a:prstGeom prst="rect">
            <a:avLst/>
          </a:prstGeom>
          <a:noFill/>
          <a:ln>
            <a:noFill/>
          </a:ln>
          <a:effectLst>
            <a:reflection blurRad="6350" stA="50000" endA="300" endPos="5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74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p:cNvSpPr>
            <a:spLocks noGrp="1"/>
          </p:cNvSpPr>
          <p:nvPr>
            <p:ph type="ftr" sz="quarter" idx="10"/>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06356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print"/>
          <a:srcRect l="6076" r="4987"/>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33"/>
            <a:ext cx="7772400" cy="1824335"/>
          </a:xfrm>
        </p:spPr>
        <p:txBody>
          <a:bodyPr/>
          <a:lstStyle>
            <a:lvl1pPr algn="ctr">
              <a:defRPr sz="3943" b="1" cap="all">
                <a:solidFill>
                  <a:schemeClr val="bg1"/>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751">
                <a:solidFill>
                  <a:schemeClr val="bg1"/>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2411446" y="6381783"/>
            <a:ext cx="4321174" cy="365125"/>
          </a:xfrm>
        </p:spPr>
        <p:txBody>
          <a:bodyPr/>
          <a:lstStyle>
            <a:lvl1pPr>
              <a:defRPr>
                <a:solidFill>
                  <a:schemeClr val="bg1"/>
                </a:solidFill>
              </a:defRPr>
            </a:lvl1pPr>
          </a:lstStyle>
          <a:p>
            <a:endParaRPr kumimoji="1" lang="ja-JP" altLang="en-US"/>
          </a:p>
        </p:txBody>
      </p:sp>
      <p:sp>
        <p:nvSpPr>
          <p:cNvPr id="6" name="スライド番号プレースホルダ 5"/>
          <p:cNvSpPr>
            <a:spLocks noGrp="1"/>
          </p:cNvSpPr>
          <p:nvPr>
            <p:ph type="sldNum" sz="quarter" idx="11"/>
          </p:nvPr>
        </p:nvSpPr>
        <p:spPr>
          <a:xfrm>
            <a:off x="8101046" y="6381783"/>
            <a:ext cx="909637" cy="365125"/>
          </a:xfrm>
        </p:spPr>
        <p:txBody>
          <a:bodyPr/>
          <a:lstStyle>
            <a:lvl1pPr>
              <a:defRPr>
                <a:solidFill>
                  <a:schemeClr val="bg1"/>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49898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print"/>
          <a:srcRect l="11147"/>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33"/>
            <a:ext cx="7772400" cy="1824335"/>
          </a:xfrm>
        </p:spPr>
        <p:txBody>
          <a:bodyPr/>
          <a:lstStyle>
            <a:lvl1pPr algn="ctr">
              <a:defRPr sz="3943" b="1" cap="all">
                <a:solidFill>
                  <a:schemeClr val="bg1"/>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751">
                <a:solidFill>
                  <a:schemeClr val="bg1"/>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2411446" y="6381783"/>
            <a:ext cx="4321174" cy="365125"/>
          </a:xfrm>
        </p:spPr>
        <p:txBody>
          <a:bodyPr/>
          <a:lstStyle>
            <a:lvl1pPr>
              <a:defRPr>
                <a:solidFill>
                  <a:schemeClr val="bg1"/>
                </a:solidFill>
              </a:defRPr>
            </a:lvl1pPr>
          </a:lstStyle>
          <a:p>
            <a:endParaRPr kumimoji="1" lang="ja-JP" altLang="en-US"/>
          </a:p>
        </p:txBody>
      </p:sp>
      <p:sp>
        <p:nvSpPr>
          <p:cNvPr id="6" name="スライド番号プレースホルダ 5"/>
          <p:cNvSpPr>
            <a:spLocks noGrp="1"/>
          </p:cNvSpPr>
          <p:nvPr>
            <p:ph type="sldNum" sz="quarter" idx="11"/>
          </p:nvPr>
        </p:nvSpPr>
        <p:spPr>
          <a:xfrm>
            <a:off x="8101046" y="6381783"/>
            <a:ext cx="909637" cy="365125"/>
          </a:xfrm>
        </p:spPr>
        <p:txBody>
          <a:bodyPr/>
          <a:lstStyle>
            <a:lvl1pPr>
              <a:defRPr>
                <a:solidFill>
                  <a:schemeClr val="bg1"/>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0734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4_セクション見出し">
    <p:bg>
      <p:bgPr>
        <a:solidFill>
          <a:schemeClr val="bg1"/>
        </a:solidFill>
        <a:effectLst/>
      </p:bgPr>
    </p:bg>
    <p:spTree>
      <p:nvGrpSpPr>
        <p:cNvPr id="1" name=""/>
        <p:cNvGrpSpPr/>
        <p:nvPr/>
      </p:nvGrpSpPr>
      <p:grpSpPr>
        <a:xfrm>
          <a:off x="0" y="0"/>
          <a:ext cx="0" cy="0"/>
          <a:chOff x="0" y="0"/>
          <a:chExt cx="0" cy="0"/>
        </a:xfrm>
      </p:grpSpPr>
      <p:pic>
        <p:nvPicPr>
          <p:cNvPr id="8" name="図 7" descr="IMG_2581.jpg"/>
          <p:cNvPicPr>
            <a:picLocks noChangeAspect="1"/>
          </p:cNvPicPr>
          <p:nvPr/>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33"/>
            <a:ext cx="7772400" cy="1824335"/>
          </a:xfrm>
        </p:spPr>
        <p:txBody>
          <a:bodyPr/>
          <a:lstStyle>
            <a:lvl1pPr algn="ctr">
              <a:defRPr sz="3943" b="1" cap="all">
                <a:solidFill>
                  <a:schemeClr val="bg1"/>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751">
                <a:solidFill>
                  <a:schemeClr val="bg1"/>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2411446" y="6381783"/>
            <a:ext cx="4321174" cy="365125"/>
          </a:xfrm>
        </p:spPr>
        <p:txBody>
          <a:bodyPr/>
          <a:lstStyle>
            <a:lvl1pPr>
              <a:defRPr>
                <a:solidFill>
                  <a:schemeClr val="bg1"/>
                </a:solidFill>
              </a:defRPr>
            </a:lvl1pPr>
          </a:lstStyle>
          <a:p>
            <a:endParaRPr kumimoji="1" lang="ja-JP" altLang="en-US"/>
          </a:p>
        </p:txBody>
      </p:sp>
      <p:sp>
        <p:nvSpPr>
          <p:cNvPr id="6" name="スライド番号プレースホルダ 5"/>
          <p:cNvSpPr>
            <a:spLocks noGrp="1"/>
          </p:cNvSpPr>
          <p:nvPr>
            <p:ph type="sldNum" sz="quarter" idx="11"/>
          </p:nvPr>
        </p:nvSpPr>
        <p:spPr>
          <a:xfrm>
            <a:off x="8101046" y="6381783"/>
            <a:ext cx="909637" cy="365125"/>
          </a:xfrm>
        </p:spPr>
        <p:txBody>
          <a:bodyPr/>
          <a:lstStyle>
            <a:lvl1pPr>
              <a:defRPr>
                <a:solidFill>
                  <a:schemeClr val="bg1"/>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6247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26106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7" name="図 6" descr="IMG_6347.jpg"/>
          <p:cNvPicPr>
            <a:picLocks noChangeAspect="1"/>
          </p:cNvPicPr>
          <p:nvPr/>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33"/>
            <a:ext cx="7772400" cy="1824335"/>
          </a:xfrm>
        </p:spPr>
        <p:txBody>
          <a:bodyPr/>
          <a:lstStyle>
            <a:lvl1pPr algn="ctr">
              <a:defRPr sz="3943" b="1" cap="all">
                <a:solidFill>
                  <a:schemeClr val="bg1"/>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751">
                <a:solidFill>
                  <a:schemeClr val="bg1"/>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2411446" y="6381783"/>
            <a:ext cx="4321174" cy="365125"/>
          </a:xfrm>
        </p:spPr>
        <p:txBody>
          <a:bodyPr/>
          <a:lstStyle>
            <a:lvl1pPr>
              <a:defRPr>
                <a:solidFill>
                  <a:schemeClr val="bg1"/>
                </a:solidFill>
              </a:defRPr>
            </a:lvl1pPr>
          </a:lstStyle>
          <a:p>
            <a:endParaRPr kumimoji="1" lang="ja-JP" altLang="en-US"/>
          </a:p>
        </p:txBody>
      </p:sp>
      <p:sp>
        <p:nvSpPr>
          <p:cNvPr id="6" name="スライド番号プレースホルダ 5"/>
          <p:cNvSpPr>
            <a:spLocks noGrp="1"/>
          </p:cNvSpPr>
          <p:nvPr>
            <p:ph type="sldNum" sz="quarter" idx="11"/>
          </p:nvPr>
        </p:nvSpPr>
        <p:spPr>
          <a:xfrm>
            <a:off x="8101046" y="6381783"/>
            <a:ext cx="909637" cy="365125"/>
          </a:xfrm>
        </p:spPr>
        <p:txBody>
          <a:bodyPr/>
          <a:lstStyle>
            <a:lvl1pPr>
              <a:defRPr>
                <a:solidFill>
                  <a:schemeClr val="bg1"/>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53403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8" name="図 7" descr="IMG_8197.jpg"/>
          <p:cNvPicPr>
            <a:picLocks noChangeAspect="1"/>
          </p:cNvPicPr>
          <p:nvPr/>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33"/>
            <a:ext cx="7772400" cy="1824335"/>
          </a:xfrm>
        </p:spPr>
        <p:txBody>
          <a:bodyPr/>
          <a:lstStyle>
            <a:lvl1pPr algn="ctr">
              <a:defRPr sz="3943" b="1" cap="all">
                <a:solidFill>
                  <a:schemeClr val="bg1"/>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751">
                <a:solidFill>
                  <a:schemeClr val="bg1"/>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2411446" y="6381783"/>
            <a:ext cx="4321174" cy="365125"/>
          </a:xfrm>
        </p:spPr>
        <p:txBody>
          <a:bodyPr/>
          <a:lstStyle>
            <a:lvl1pPr>
              <a:defRPr>
                <a:solidFill>
                  <a:schemeClr val="bg1"/>
                </a:solidFill>
              </a:defRPr>
            </a:lvl1pPr>
          </a:lstStyle>
          <a:p>
            <a:endParaRPr kumimoji="1" lang="ja-JP" altLang="en-US"/>
          </a:p>
        </p:txBody>
      </p:sp>
      <p:sp>
        <p:nvSpPr>
          <p:cNvPr id="6" name="スライド番号プレースホルダ 5"/>
          <p:cNvSpPr>
            <a:spLocks noGrp="1"/>
          </p:cNvSpPr>
          <p:nvPr>
            <p:ph type="sldNum" sz="quarter" idx="11"/>
          </p:nvPr>
        </p:nvSpPr>
        <p:spPr>
          <a:xfrm>
            <a:off x="8101046" y="6381783"/>
            <a:ext cx="909637" cy="365125"/>
          </a:xfrm>
        </p:spPr>
        <p:txBody>
          <a:bodyPr/>
          <a:lstStyle>
            <a:lvl1pPr>
              <a:defRPr>
                <a:solidFill>
                  <a:schemeClr val="bg1"/>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3054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7" name="図 6" descr="JMA_building_m.jpg"/>
          <p:cNvPicPr>
            <a:picLocks noChangeAspect="1"/>
          </p:cNvPicPr>
          <p:nvPr/>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33"/>
            <a:ext cx="7772400" cy="1824335"/>
          </a:xfrm>
        </p:spPr>
        <p:txBody>
          <a:bodyPr/>
          <a:lstStyle>
            <a:lvl1pPr algn="ctr">
              <a:defRPr sz="3943" b="1" cap="all">
                <a:solidFill>
                  <a:schemeClr val="tx1"/>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751">
                <a:solidFill>
                  <a:schemeClr val="tx1"/>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0"/>
          </p:nvPr>
        </p:nvSpPr>
        <p:spPr>
          <a:xfrm>
            <a:off x="2411446" y="6381783"/>
            <a:ext cx="4321174" cy="365125"/>
          </a:xfrm>
        </p:spPr>
        <p:txBody>
          <a:bodyPr/>
          <a:lstStyle>
            <a:lvl1pPr>
              <a:defRPr>
                <a:solidFill>
                  <a:schemeClr val="bg1"/>
                </a:solidFill>
              </a:defRPr>
            </a:lvl1pPr>
          </a:lstStyle>
          <a:p>
            <a:endParaRPr kumimoji="1" lang="ja-JP" altLang="en-US"/>
          </a:p>
        </p:txBody>
      </p:sp>
      <p:sp>
        <p:nvSpPr>
          <p:cNvPr id="6" name="スライド番号プレースホルダ 5"/>
          <p:cNvSpPr>
            <a:spLocks noGrp="1"/>
          </p:cNvSpPr>
          <p:nvPr>
            <p:ph type="sldNum" sz="quarter" idx="11"/>
          </p:nvPr>
        </p:nvSpPr>
        <p:spPr>
          <a:xfrm>
            <a:off x="8101046" y="6381783"/>
            <a:ext cx="909637" cy="365125"/>
          </a:xfrm>
        </p:spPr>
        <p:txBody>
          <a:bodyPr/>
          <a:lstStyle>
            <a:lvl1pPr>
              <a:defRPr>
                <a:solidFill>
                  <a:schemeClr val="bg1"/>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2737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2" y="4406933"/>
            <a:ext cx="7772400" cy="1362075"/>
          </a:xfrm>
        </p:spPr>
        <p:txBody>
          <a:bodyPr anchor="t"/>
          <a:lstStyle>
            <a:lvl1pPr algn="l">
              <a:defRPr sz="3943" b="1" cap="all">
                <a:solidFill>
                  <a:schemeClr val="tx2"/>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722312" y="2906713"/>
            <a:ext cx="7772400" cy="1500187"/>
          </a:xfrm>
        </p:spPr>
        <p:txBody>
          <a:bodyPr anchor="b"/>
          <a:lstStyle>
            <a:lvl1pPr marL="0" indent="0">
              <a:buNone/>
              <a:defRPr sz="1926">
                <a:solidFill>
                  <a:schemeClr val="tx1">
                    <a:tint val="75000"/>
                  </a:schemeClr>
                </a:solidFill>
              </a:defRPr>
            </a:lvl1pPr>
            <a:lvl2pPr marL="448539" indent="0">
              <a:buNone/>
              <a:defRPr sz="1742">
                <a:solidFill>
                  <a:schemeClr val="tx1">
                    <a:tint val="75000"/>
                  </a:schemeClr>
                </a:solidFill>
              </a:defRPr>
            </a:lvl2pPr>
            <a:lvl3pPr marL="897081" indent="0">
              <a:buNone/>
              <a:defRPr sz="1559">
                <a:solidFill>
                  <a:schemeClr val="tx1">
                    <a:tint val="75000"/>
                  </a:schemeClr>
                </a:solidFill>
              </a:defRPr>
            </a:lvl3pPr>
            <a:lvl4pPr marL="1345617" indent="0">
              <a:buNone/>
              <a:defRPr sz="1375">
                <a:solidFill>
                  <a:schemeClr val="tx1">
                    <a:tint val="75000"/>
                  </a:schemeClr>
                </a:solidFill>
              </a:defRPr>
            </a:lvl4pPr>
            <a:lvl5pPr marL="1794163" indent="0">
              <a:buNone/>
              <a:defRPr sz="1375">
                <a:solidFill>
                  <a:schemeClr val="tx1">
                    <a:tint val="75000"/>
                  </a:schemeClr>
                </a:solidFill>
              </a:defRPr>
            </a:lvl5pPr>
            <a:lvl6pPr marL="2242705" indent="0">
              <a:buNone/>
              <a:defRPr sz="1375">
                <a:solidFill>
                  <a:schemeClr val="tx1">
                    <a:tint val="75000"/>
                  </a:schemeClr>
                </a:solidFill>
              </a:defRPr>
            </a:lvl6pPr>
            <a:lvl7pPr marL="2691242" indent="0">
              <a:buNone/>
              <a:defRPr sz="1375">
                <a:solidFill>
                  <a:schemeClr val="tx1">
                    <a:tint val="75000"/>
                  </a:schemeClr>
                </a:solidFill>
              </a:defRPr>
            </a:lvl7pPr>
            <a:lvl8pPr marL="3139786" indent="0">
              <a:buNone/>
              <a:defRPr sz="1375">
                <a:solidFill>
                  <a:schemeClr val="tx1">
                    <a:tint val="75000"/>
                  </a:schemeClr>
                </a:solidFill>
              </a:defRPr>
            </a:lvl8pPr>
            <a:lvl9pPr marL="3588326" indent="0">
              <a:buNone/>
              <a:defRPr sz="1375">
                <a:solidFill>
                  <a:schemeClr val="tx1">
                    <a:tint val="75000"/>
                  </a:schemeClr>
                </a:solidFill>
              </a:defRPr>
            </a:lvl9pPr>
          </a:lstStyle>
          <a:p>
            <a:pPr lvl="0"/>
            <a:r>
              <a:rPr lang="ja-JP" altLang="en-US"/>
              <a:t>マスター テキストの書式設定</a:t>
            </a:r>
          </a:p>
        </p:txBody>
      </p:sp>
      <p:sp>
        <p:nvSpPr>
          <p:cNvPr id="4" name="フッター プレースホルダ 4"/>
          <p:cNvSpPr>
            <a:spLocks noGrp="1"/>
          </p:cNvSpPr>
          <p:nvPr>
            <p:ph type="ftr" sz="quarter" idx="10"/>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96334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a:t>マスター タイトルの書式設定</a:t>
            </a:r>
          </a:p>
        </p:txBody>
      </p:sp>
      <p:sp>
        <p:nvSpPr>
          <p:cNvPr id="3" name="コンテンツ プレースホルダ 2"/>
          <p:cNvSpPr>
            <a:spLocks noGrp="1"/>
          </p:cNvSpPr>
          <p:nvPr>
            <p:ph sz="half" idx="1"/>
          </p:nvPr>
        </p:nvSpPr>
        <p:spPr>
          <a:xfrm>
            <a:off x="457200" y="1196754"/>
            <a:ext cx="4038600" cy="4929411"/>
          </a:xfrm>
        </p:spPr>
        <p:txBody>
          <a:bodyPr/>
          <a:lstStyle>
            <a:lvl1pPr>
              <a:defRPr sz="2751"/>
            </a:lvl1pPr>
            <a:lvl2pPr>
              <a:defRPr sz="2384"/>
            </a:lvl2pPr>
            <a:lvl3pPr>
              <a:defRPr sz="1926"/>
            </a:lvl3pPr>
            <a:lvl4pPr>
              <a:defRPr sz="1742"/>
            </a:lvl4pPr>
            <a:lvl5pPr>
              <a:defRPr sz="1742"/>
            </a:lvl5pPr>
            <a:lvl6pPr>
              <a:defRPr sz="1742"/>
            </a:lvl6pPr>
            <a:lvl7pPr>
              <a:defRPr sz="1742"/>
            </a:lvl7pPr>
            <a:lvl8pPr>
              <a:defRPr sz="1742"/>
            </a:lvl8pPr>
            <a:lvl9pPr>
              <a:defRPr sz="174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96754"/>
            <a:ext cx="4038600" cy="4929411"/>
          </a:xfrm>
        </p:spPr>
        <p:txBody>
          <a:bodyPr/>
          <a:lstStyle>
            <a:lvl1pPr>
              <a:defRPr sz="2751"/>
            </a:lvl1pPr>
            <a:lvl2pPr>
              <a:defRPr sz="2384"/>
            </a:lvl2pPr>
            <a:lvl3pPr>
              <a:defRPr sz="1926"/>
            </a:lvl3pPr>
            <a:lvl4pPr>
              <a:defRPr sz="1742"/>
            </a:lvl4pPr>
            <a:lvl5pPr>
              <a:defRPr sz="1742"/>
            </a:lvl5pPr>
            <a:lvl6pPr>
              <a:defRPr sz="1742"/>
            </a:lvl6pPr>
            <a:lvl7pPr>
              <a:defRPr sz="1742"/>
            </a:lvl7pPr>
            <a:lvl8pPr>
              <a:defRPr sz="1742"/>
            </a:lvl8pPr>
            <a:lvl9pPr>
              <a:defRPr sz="174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25064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a:t>マスター タイトルの書式設定</a:t>
            </a:r>
          </a:p>
        </p:txBody>
      </p:sp>
      <p:sp>
        <p:nvSpPr>
          <p:cNvPr id="3" name="テキスト プレースホルダ 2"/>
          <p:cNvSpPr>
            <a:spLocks noGrp="1"/>
          </p:cNvSpPr>
          <p:nvPr>
            <p:ph type="body" idx="1"/>
          </p:nvPr>
        </p:nvSpPr>
        <p:spPr>
          <a:xfrm>
            <a:off x="456184" y="1196752"/>
            <a:ext cx="4040188" cy="639762"/>
          </a:xfrm>
        </p:spPr>
        <p:txBody>
          <a:bodyPr anchor="b"/>
          <a:lstStyle>
            <a:lvl1pPr marL="0" indent="0">
              <a:buNone/>
              <a:defRPr sz="2384" b="1"/>
            </a:lvl1pPr>
            <a:lvl2pPr marL="448539" indent="0">
              <a:buNone/>
              <a:defRPr sz="1926" b="1"/>
            </a:lvl2pPr>
            <a:lvl3pPr marL="897081" indent="0">
              <a:buNone/>
              <a:defRPr sz="1742" b="1"/>
            </a:lvl3pPr>
            <a:lvl4pPr marL="1345617" indent="0">
              <a:buNone/>
              <a:defRPr sz="1559" b="1"/>
            </a:lvl4pPr>
            <a:lvl5pPr marL="1794163" indent="0">
              <a:buNone/>
              <a:defRPr sz="1559" b="1"/>
            </a:lvl5pPr>
            <a:lvl6pPr marL="2242705" indent="0">
              <a:buNone/>
              <a:defRPr sz="1559" b="1"/>
            </a:lvl6pPr>
            <a:lvl7pPr marL="2691242" indent="0">
              <a:buNone/>
              <a:defRPr sz="1559" b="1"/>
            </a:lvl7pPr>
            <a:lvl8pPr marL="3139786" indent="0">
              <a:buNone/>
              <a:defRPr sz="1559" b="1"/>
            </a:lvl8pPr>
            <a:lvl9pPr marL="3588326" indent="0">
              <a:buNone/>
              <a:defRPr sz="1559"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1844831"/>
            <a:ext cx="4040188" cy="4281339"/>
          </a:xfrm>
        </p:spPr>
        <p:txBody>
          <a:bodyPr/>
          <a:lstStyle>
            <a:lvl1pPr>
              <a:defRPr sz="2384"/>
            </a:lvl1pPr>
            <a:lvl2pPr>
              <a:defRPr sz="1926"/>
            </a:lvl2pPr>
            <a:lvl3pPr>
              <a:defRPr sz="1742"/>
            </a:lvl3pPr>
            <a:lvl4pPr>
              <a:defRPr sz="1559"/>
            </a:lvl4pPr>
            <a:lvl5pPr>
              <a:defRPr sz="1559"/>
            </a:lvl5pPr>
            <a:lvl6pPr>
              <a:defRPr sz="1559"/>
            </a:lvl6pPr>
            <a:lvl7pPr>
              <a:defRPr sz="1559"/>
            </a:lvl7pPr>
            <a:lvl8pPr>
              <a:defRPr sz="1559"/>
            </a:lvl8pPr>
            <a:lvl9pPr>
              <a:defRPr sz="15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4040" y="1196752"/>
            <a:ext cx="4041775" cy="639762"/>
          </a:xfrm>
        </p:spPr>
        <p:txBody>
          <a:bodyPr anchor="b"/>
          <a:lstStyle>
            <a:lvl1pPr marL="0" indent="0">
              <a:buNone/>
              <a:defRPr sz="2384" b="1"/>
            </a:lvl1pPr>
            <a:lvl2pPr marL="448539" indent="0">
              <a:buNone/>
              <a:defRPr sz="1926" b="1"/>
            </a:lvl2pPr>
            <a:lvl3pPr marL="897081" indent="0">
              <a:buNone/>
              <a:defRPr sz="1742" b="1"/>
            </a:lvl3pPr>
            <a:lvl4pPr marL="1345617" indent="0">
              <a:buNone/>
              <a:defRPr sz="1559" b="1"/>
            </a:lvl4pPr>
            <a:lvl5pPr marL="1794163" indent="0">
              <a:buNone/>
              <a:defRPr sz="1559" b="1"/>
            </a:lvl5pPr>
            <a:lvl6pPr marL="2242705" indent="0">
              <a:buNone/>
              <a:defRPr sz="1559" b="1"/>
            </a:lvl6pPr>
            <a:lvl7pPr marL="2691242" indent="0">
              <a:buNone/>
              <a:defRPr sz="1559" b="1"/>
            </a:lvl7pPr>
            <a:lvl8pPr marL="3139786" indent="0">
              <a:buNone/>
              <a:defRPr sz="1559" b="1"/>
            </a:lvl8pPr>
            <a:lvl9pPr marL="3588326" indent="0">
              <a:buNone/>
              <a:defRPr sz="1559"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57" y="1844831"/>
            <a:ext cx="4041775" cy="4281339"/>
          </a:xfrm>
        </p:spPr>
        <p:txBody>
          <a:bodyPr/>
          <a:lstStyle>
            <a:lvl1pPr>
              <a:defRPr sz="2384"/>
            </a:lvl1pPr>
            <a:lvl2pPr>
              <a:defRPr sz="1926"/>
            </a:lvl2pPr>
            <a:lvl3pPr>
              <a:defRPr sz="1742"/>
            </a:lvl3pPr>
            <a:lvl4pPr>
              <a:defRPr sz="1559"/>
            </a:lvl4pPr>
            <a:lvl5pPr>
              <a:defRPr sz="1559"/>
            </a:lvl5pPr>
            <a:lvl6pPr>
              <a:defRPr sz="1559"/>
            </a:lvl6pPr>
            <a:lvl7pPr>
              <a:defRPr sz="1559"/>
            </a:lvl7pPr>
            <a:lvl8pPr>
              <a:defRPr sz="1559"/>
            </a:lvl8pPr>
            <a:lvl9pPr>
              <a:defRPr sz="15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4"/>
          <p:cNvSpPr>
            <a:spLocks noGrp="1"/>
          </p:cNvSpPr>
          <p:nvPr>
            <p:ph type="ftr" sz="quarter" idx="10"/>
          </p:nvPr>
        </p:nvSpPr>
        <p:spPr/>
        <p:txBody>
          <a:bodyPr/>
          <a:lstStyle>
            <a:lvl1pPr>
              <a:defRPr/>
            </a:lvl1pPr>
          </a:lstStyle>
          <a:p>
            <a:endParaRPr kumimoji="1" lang="ja-JP" altLang="en-US"/>
          </a:p>
        </p:txBody>
      </p:sp>
      <p:sp>
        <p:nvSpPr>
          <p:cNvPr id="8"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52840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a:t>マスター タイトルの書式設定</a:t>
            </a:r>
          </a:p>
        </p:txBody>
      </p:sp>
      <p:sp>
        <p:nvSpPr>
          <p:cNvPr id="3" name="フッター プレースホルダ 4"/>
          <p:cNvSpPr>
            <a:spLocks noGrp="1"/>
          </p:cNvSpPr>
          <p:nvPr>
            <p:ph type="ftr" sz="quarter" idx="10"/>
          </p:nvPr>
        </p:nvSpPr>
        <p:spPr/>
        <p:txBody>
          <a:bodyPr/>
          <a:lstStyle>
            <a:lvl1pPr>
              <a:defRPr/>
            </a:lvl1pPr>
          </a:lstStyle>
          <a:p>
            <a:endParaRPr kumimoji="1" lang="ja-JP" altLang="en-US"/>
          </a:p>
        </p:txBody>
      </p:sp>
      <p:sp>
        <p:nvSpPr>
          <p:cNvPr id="4"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3023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endParaRPr kumimoji="1" lang="ja-JP" altLang="en-US"/>
          </a:p>
        </p:txBody>
      </p:sp>
      <p:sp>
        <p:nvSpPr>
          <p:cNvPr id="3"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6294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33" y="273051"/>
            <a:ext cx="3008312" cy="1162050"/>
          </a:xfrm>
        </p:spPr>
        <p:txBody>
          <a:bodyPr anchor="b"/>
          <a:lstStyle>
            <a:lvl1pPr algn="l">
              <a:defRPr sz="1926" b="1">
                <a:solidFill>
                  <a:schemeClr val="tx2"/>
                </a:solidFill>
              </a:defRPr>
            </a:lvl1pPr>
          </a:lstStyle>
          <a:p>
            <a:r>
              <a:rPr lang="ja-JP" altLang="en-US"/>
              <a:t>マスター タイトルの書式設定</a:t>
            </a:r>
          </a:p>
        </p:txBody>
      </p:sp>
      <p:sp>
        <p:nvSpPr>
          <p:cNvPr id="3" name="コンテンツ プレースホルダ 2"/>
          <p:cNvSpPr>
            <a:spLocks noGrp="1"/>
          </p:cNvSpPr>
          <p:nvPr>
            <p:ph idx="1"/>
          </p:nvPr>
        </p:nvSpPr>
        <p:spPr>
          <a:xfrm>
            <a:off x="3575051" y="273064"/>
            <a:ext cx="5111750" cy="5853113"/>
          </a:xfrm>
        </p:spPr>
        <p:txBody>
          <a:bodyPr/>
          <a:lstStyle>
            <a:lvl1pPr>
              <a:defRPr sz="3118"/>
            </a:lvl1pPr>
            <a:lvl2pPr>
              <a:defRPr sz="2751"/>
            </a:lvl2pPr>
            <a:lvl3pPr>
              <a:defRPr sz="2384"/>
            </a:lvl3pPr>
            <a:lvl4pPr>
              <a:defRPr sz="1926"/>
            </a:lvl4pPr>
            <a:lvl5pPr>
              <a:defRPr sz="1926"/>
            </a:lvl5pPr>
            <a:lvl6pPr>
              <a:defRPr sz="1926"/>
            </a:lvl6pPr>
            <a:lvl7pPr>
              <a:defRPr sz="1926"/>
            </a:lvl7pPr>
            <a:lvl8pPr>
              <a:defRPr sz="1926"/>
            </a:lvl8pPr>
            <a:lvl9pPr>
              <a:defRPr sz="192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33" y="1435109"/>
            <a:ext cx="3008312" cy="4691063"/>
          </a:xfrm>
        </p:spPr>
        <p:txBody>
          <a:bodyPr/>
          <a:lstStyle>
            <a:lvl1pPr marL="0" indent="0">
              <a:buNone/>
              <a:defRPr sz="1375"/>
            </a:lvl1pPr>
            <a:lvl2pPr marL="448539" indent="0">
              <a:buNone/>
              <a:defRPr sz="1192"/>
            </a:lvl2pPr>
            <a:lvl3pPr marL="897081" indent="0">
              <a:buNone/>
              <a:defRPr sz="1009"/>
            </a:lvl3pPr>
            <a:lvl4pPr marL="1345617" indent="0">
              <a:buNone/>
              <a:defRPr sz="917"/>
            </a:lvl4pPr>
            <a:lvl5pPr marL="1794163" indent="0">
              <a:buNone/>
              <a:defRPr sz="917"/>
            </a:lvl5pPr>
            <a:lvl6pPr marL="2242705" indent="0">
              <a:buNone/>
              <a:defRPr sz="917"/>
            </a:lvl6pPr>
            <a:lvl7pPr marL="2691242" indent="0">
              <a:buNone/>
              <a:defRPr sz="917"/>
            </a:lvl7pPr>
            <a:lvl8pPr marL="3139786" indent="0">
              <a:buNone/>
              <a:defRPr sz="917"/>
            </a:lvl8pPr>
            <a:lvl9pPr marL="3588326" indent="0">
              <a:buNone/>
              <a:defRPr sz="917"/>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05995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2"/>
            <a:ext cx="5486400" cy="566738"/>
          </a:xfrm>
        </p:spPr>
        <p:txBody>
          <a:bodyPr anchor="b"/>
          <a:lstStyle>
            <a:lvl1pPr algn="l">
              <a:defRPr sz="1926" b="1">
                <a:solidFill>
                  <a:schemeClr val="tx2"/>
                </a:solidFill>
              </a:defRPr>
            </a:lvl1pPr>
          </a:lstStyle>
          <a:p>
            <a:r>
              <a:rPr lang="ja-JP" altLang="en-US"/>
              <a:t>マスター タイトルの書式設定</a:t>
            </a:r>
          </a:p>
        </p:txBody>
      </p:sp>
      <p:sp>
        <p:nvSpPr>
          <p:cNvPr id="3" name="図プレースホルダ 2"/>
          <p:cNvSpPr>
            <a:spLocks noGrp="1"/>
          </p:cNvSpPr>
          <p:nvPr>
            <p:ph type="pic" idx="1"/>
          </p:nvPr>
        </p:nvSpPr>
        <p:spPr>
          <a:xfrm>
            <a:off x="1792289" y="612775"/>
            <a:ext cx="5486400" cy="4114800"/>
          </a:xfrm>
        </p:spPr>
        <p:txBody>
          <a:bodyPr rtlCol="0">
            <a:normAutofit/>
          </a:bodyPr>
          <a:lstStyle>
            <a:lvl1pPr marL="0" indent="0">
              <a:buNone/>
              <a:defRPr sz="3118"/>
            </a:lvl1pPr>
            <a:lvl2pPr marL="448539" indent="0">
              <a:buNone/>
              <a:defRPr sz="2751"/>
            </a:lvl2pPr>
            <a:lvl3pPr marL="897081" indent="0">
              <a:buNone/>
              <a:defRPr sz="2384"/>
            </a:lvl3pPr>
            <a:lvl4pPr marL="1345617" indent="0">
              <a:buNone/>
              <a:defRPr sz="1926"/>
            </a:lvl4pPr>
            <a:lvl5pPr marL="1794163" indent="0">
              <a:buNone/>
              <a:defRPr sz="1926"/>
            </a:lvl5pPr>
            <a:lvl6pPr marL="2242705" indent="0">
              <a:buNone/>
              <a:defRPr sz="1926"/>
            </a:lvl6pPr>
            <a:lvl7pPr marL="2691242" indent="0">
              <a:buNone/>
              <a:defRPr sz="1926"/>
            </a:lvl7pPr>
            <a:lvl8pPr marL="3139786" indent="0">
              <a:buNone/>
              <a:defRPr sz="1926"/>
            </a:lvl8pPr>
            <a:lvl9pPr marL="3588326" indent="0">
              <a:buNone/>
              <a:defRPr sz="1926"/>
            </a:lvl9pPr>
          </a:lstStyle>
          <a:p>
            <a:pPr lvl="0"/>
            <a:r>
              <a:rPr lang="ja-JP" altLang="en-US" noProof="0"/>
              <a:t>図を追加</a:t>
            </a:r>
          </a:p>
        </p:txBody>
      </p:sp>
      <p:sp>
        <p:nvSpPr>
          <p:cNvPr id="4" name="テキスト プレースホルダ 3"/>
          <p:cNvSpPr>
            <a:spLocks noGrp="1"/>
          </p:cNvSpPr>
          <p:nvPr>
            <p:ph type="body" sz="half" idx="2"/>
          </p:nvPr>
        </p:nvSpPr>
        <p:spPr>
          <a:xfrm>
            <a:off x="1792289" y="5367340"/>
            <a:ext cx="5486400" cy="804862"/>
          </a:xfrm>
        </p:spPr>
        <p:txBody>
          <a:bodyPr/>
          <a:lstStyle>
            <a:lvl1pPr marL="0" indent="0">
              <a:buNone/>
              <a:defRPr sz="1375"/>
            </a:lvl1pPr>
            <a:lvl2pPr marL="448539" indent="0">
              <a:buNone/>
              <a:defRPr sz="1192"/>
            </a:lvl2pPr>
            <a:lvl3pPr marL="897081" indent="0">
              <a:buNone/>
              <a:defRPr sz="1009"/>
            </a:lvl3pPr>
            <a:lvl4pPr marL="1345617" indent="0">
              <a:buNone/>
              <a:defRPr sz="917"/>
            </a:lvl4pPr>
            <a:lvl5pPr marL="1794163" indent="0">
              <a:buNone/>
              <a:defRPr sz="917"/>
            </a:lvl5pPr>
            <a:lvl6pPr marL="2242705" indent="0">
              <a:buNone/>
              <a:defRPr sz="917"/>
            </a:lvl6pPr>
            <a:lvl7pPr marL="2691242" indent="0">
              <a:buNone/>
              <a:defRPr sz="917"/>
            </a:lvl7pPr>
            <a:lvl8pPr marL="3139786" indent="0">
              <a:buNone/>
              <a:defRPr sz="917"/>
            </a:lvl8pPr>
            <a:lvl9pPr marL="3588326" indent="0">
              <a:buNone/>
              <a:defRPr sz="917"/>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6646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Tree>
    <p:extLst>
      <p:ext uri="{BB962C8B-B14F-4D97-AF65-F5344CB8AC3E}">
        <p14:creationId xmlns:p14="http://schemas.microsoft.com/office/powerpoint/2010/main" val="187066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p:cNvSpPr>
            <a:spLocks noGrp="1"/>
          </p:cNvSpPr>
          <p:nvPr>
            <p:ph type="ftr" sz="quarter" idx="10"/>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31919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1"/>
            <a:ext cx="2057400" cy="5851525"/>
          </a:xfrm>
        </p:spPr>
        <p:txBody>
          <a:bodyPr vert="eaVert"/>
          <a:lstStyle>
            <a:lvl1pPr>
              <a:defRPr>
                <a:solidFill>
                  <a:schemeClr val="tx2"/>
                </a:solidFill>
              </a:defRPr>
            </a:lvl1p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71"/>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p:cNvSpPr>
            <a:spLocks noGrp="1"/>
          </p:cNvSpPr>
          <p:nvPr>
            <p:ph type="ftr" sz="quarter" idx="10"/>
          </p:nvPr>
        </p:nvSpPr>
        <p:spPr/>
        <p:txBody>
          <a:bodyPr/>
          <a:lstStyle>
            <a:lvl1pPr>
              <a:defRPr/>
            </a:lvl1pPr>
          </a:lstStyle>
          <a:p>
            <a:endParaRPr kumimoji="1" lang="ja-JP" altLang="en-US"/>
          </a:p>
        </p:txBody>
      </p:sp>
      <p:sp>
        <p:nvSpPr>
          <p:cNvPr id="5" name="スライド番号プレースホルダ 5"/>
          <p:cNvSpPr>
            <a:spLocks noGrp="1"/>
          </p:cNvSpPr>
          <p:nvPr>
            <p:ph type="sldNum" sz="quarter" idx="11"/>
          </p:nvPr>
        </p:nvSpPr>
        <p:spPr/>
        <p:txBody>
          <a:bodyPr/>
          <a:lstStyle>
            <a:lvl1pPr>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90214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w="9525">
            <a:noFill/>
            <a:miter lim="800000"/>
            <a:headEnd/>
            <a:tailEnd/>
          </a:ln>
          <a:effectLst/>
        </p:spPr>
        <p:txBody>
          <a:bodyPr wrap="none" anchor="ctr"/>
          <a:lstStyle/>
          <a:p>
            <a:pPr>
              <a:defRPr/>
            </a:pPr>
            <a:endParaRPr lang="ja-JP" altLang="en-US">
              <a:latin typeface="Arial" charset="0"/>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w="9525">
            <a:noFill/>
            <a:miter lim="800000"/>
            <a:headEnd/>
            <a:tailEnd/>
          </a:ln>
          <a:effectLst/>
        </p:spPr>
        <p:txBody>
          <a:bodyPr wrap="none">
            <a:spAutoFit/>
          </a:bodyPr>
          <a:lstStyle/>
          <a:p>
            <a:pPr>
              <a:defRPr/>
            </a:pPr>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9"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10"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fld id="{64EF6362-25D0-430E-9129-6111D8DA0EC2}" type="slidenum">
              <a:rPr lang="en-US" altLang="ja-JP"/>
              <a:pPr/>
              <a:t>‹#›</a:t>
            </a:fld>
            <a:endParaRPr lang="en-US" altLang="ja-JP"/>
          </a:p>
        </p:txBody>
      </p:sp>
      <p:sp>
        <p:nvSpPr>
          <p:cNvPr id="12"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1772493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1BA257A-EE00-4147-AFCD-C8822F9A61E0}" type="slidenum">
              <a:rPr lang="en-US" altLang="ja-JP"/>
              <a:pPr/>
              <a:t>‹#›</a:t>
            </a:fld>
            <a:endParaRPr lang="en-US" altLang="ja-JP"/>
          </a:p>
        </p:txBody>
      </p:sp>
    </p:spTree>
    <p:extLst>
      <p:ext uri="{BB962C8B-B14F-4D97-AF65-F5344CB8AC3E}">
        <p14:creationId xmlns:p14="http://schemas.microsoft.com/office/powerpoint/2010/main" val="164902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00AEC7C-9BE1-485D-B828-6E33D74698D1}" type="slidenum">
              <a:rPr lang="en-US" altLang="ja-JP"/>
              <a:pPr/>
              <a:t>‹#›</a:t>
            </a:fld>
            <a:endParaRPr lang="en-US" altLang="ja-JP"/>
          </a:p>
        </p:txBody>
      </p:sp>
    </p:spTree>
    <p:extLst>
      <p:ext uri="{BB962C8B-B14F-4D97-AF65-F5344CB8AC3E}">
        <p14:creationId xmlns:p14="http://schemas.microsoft.com/office/powerpoint/2010/main" val="3337288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BE02F07-BB75-40F3-B2AC-C42FD62824CB}" type="slidenum">
              <a:rPr lang="en-US" altLang="ja-JP"/>
              <a:pPr/>
              <a:t>‹#›</a:t>
            </a:fld>
            <a:endParaRPr lang="en-US" altLang="ja-JP"/>
          </a:p>
        </p:txBody>
      </p:sp>
    </p:spTree>
    <p:extLst>
      <p:ext uri="{BB962C8B-B14F-4D97-AF65-F5344CB8AC3E}">
        <p14:creationId xmlns:p14="http://schemas.microsoft.com/office/powerpoint/2010/main" val="493441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1687D81F-895B-4273-ACB2-FE8DA0CD6923}" type="slidenum">
              <a:rPr lang="en-US" altLang="ja-JP"/>
              <a:pPr/>
              <a:t>‹#›</a:t>
            </a:fld>
            <a:endParaRPr lang="en-US" altLang="ja-JP"/>
          </a:p>
        </p:txBody>
      </p:sp>
    </p:spTree>
    <p:extLst>
      <p:ext uri="{BB962C8B-B14F-4D97-AF65-F5344CB8AC3E}">
        <p14:creationId xmlns:p14="http://schemas.microsoft.com/office/powerpoint/2010/main" val="1380220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fld id="{0130A7E8-D579-4ABB-AE2B-AB801F1D8847}" type="slidenum">
              <a:rPr lang="en-US" altLang="ja-JP" smtClean="0"/>
              <a:pPr/>
              <a:t>‹#›</a:t>
            </a:fld>
            <a:endParaRPr lang="en-US" altLang="ja-JP"/>
          </a:p>
        </p:txBody>
      </p:sp>
      <p:sp>
        <p:nvSpPr>
          <p:cNvPr id="6"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1583792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fld id="{83272FE9-E144-4585-A86B-B6E7D7C45EF8}" type="slidenum">
              <a:rPr lang="en-US" altLang="ja-JP" smtClean="0"/>
              <a:pPr/>
              <a:t>‹#›</a:t>
            </a:fld>
            <a:endParaRPr lang="en-US" altLang="ja-JP"/>
          </a:p>
        </p:txBody>
      </p:sp>
      <p:sp>
        <p:nvSpPr>
          <p:cNvPr id="5"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588852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D03AB66-6148-4F37-9D43-CFAB95CF351A}" type="slidenum">
              <a:rPr lang="en-US" altLang="ja-JP"/>
              <a:pPr/>
              <a:t>‹#›</a:t>
            </a:fld>
            <a:endParaRPr lang="en-US" altLang="ja-JP"/>
          </a:p>
        </p:txBody>
      </p:sp>
    </p:spTree>
    <p:extLst>
      <p:ext uri="{BB962C8B-B14F-4D97-AF65-F5344CB8AC3E}">
        <p14:creationId xmlns:p14="http://schemas.microsoft.com/office/powerpoint/2010/main" val="166601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034829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6F40DD1-DC7E-449D-BFAD-61657FD938A3}" type="slidenum">
              <a:rPr lang="en-US" altLang="ja-JP"/>
              <a:pPr/>
              <a:t>‹#›</a:t>
            </a:fld>
            <a:endParaRPr lang="en-US" altLang="ja-JP"/>
          </a:p>
        </p:txBody>
      </p:sp>
    </p:spTree>
    <p:extLst>
      <p:ext uri="{BB962C8B-B14F-4D97-AF65-F5344CB8AC3E}">
        <p14:creationId xmlns:p14="http://schemas.microsoft.com/office/powerpoint/2010/main" val="410494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749AA80-849D-44C8-92E6-3C415D1C8526}" type="slidenum">
              <a:rPr lang="en-US" altLang="ja-JP"/>
              <a:pPr/>
              <a:t>‹#›</a:t>
            </a:fld>
            <a:endParaRPr lang="en-US" altLang="ja-JP"/>
          </a:p>
        </p:txBody>
      </p:sp>
    </p:spTree>
    <p:extLst>
      <p:ext uri="{BB962C8B-B14F-4D97-AF65-F5344CB8AC3E}">
        <p14:creationId xmlns:p14="http://schemas.microsoft.com/office/powerpoint/2010/main" val="834512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B306162-556B-459B-982E-ED75905D9E2F}" type="slidenum">
              <a:rPr lang="en-US" altLang="ja-JP"/>
              <a:pPr/>
              <a:t>‹#›</a:t>
            </a:fld>
            <a:endParaRPr lang="en-US" altLang="ja-JP"/>
          </a:p>
        </p:txBody>
      </p:sp>
    </p:spTree>
    <p:extLst>
      <p:ext uri="{BB962C8B-B14F-4D97-AF65-F5344CB8AC3E}">
        <p14:creationId xmlns:p14="http://schemas.microsoft.com/office/powerpoint/2010/main" val="408909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40799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52253"/>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8" name="正方形/長方形 7"/>
          <p:cNvSpPr/>
          <p:nvPr userDrawn="1"/>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 name="正方形/長方形 3"/>
          <p:cNvSpPr/>
          <p:nvPr userDrawn="1"/>
        </p:nvSpPr>
        <p:spPr>
          <a:xfrm>
            <a:off x="8028384" y="6551452"/>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86150"/>
            <a:ext cx="571500" cy="223838"/>
          </a:xfrm>
          <a:prstGeom prst="rect">
            <a:avLst/>
          </a:prstGeom>
          <a:noFill/>
        </p:spPr>
      </p:pic>
      <p:sp>
        <p:nvSpPr>
          <p:cNvPr id="6" name="テキスト ボックス 5"/>
          <p:cNvSpPr txBox="1"/>
          <p:nvPr userDrawn="1"/>
        </p:nvSpPr>
        <p:spPr>
          <a:xfrm>
            <a:off x="8604000" y="6552908"/>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97266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028384" y="6542906"/>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77604"/>
            <a:ext cx="571500" cy="223838"/>
          </a:xfrm>
          <a:prstGeom prst="rect">
            <a:avLst/>
          </a:prstGeom>
          <a:noFill/>
        </p:spPr>
      </p:pic>
      <p:sp>
        <p:nvSpPr>
          <p:cNvPr id="7" name="テキスト ボックス 6"/>
          <p:cNvSpPr txBox="1"/>
          <p:nvPr userDrawn="1"/>
        </p:nvSpPr>
        <p:spPr>
          <a:xfrm>
            <a:off x="8604000" y="6544362"/>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203143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6822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68202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6.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image" Target="../media/image19.w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8.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14527289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sldNum="0"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6241428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1026" name="Picture 10" descr="C:\Documents and Settings\JMA3214\デスクトップ\図\下枠JMA.JPG"/>
          <p:cNvPicPr>
            <a:picLocks noChangeAspect="1" noChangeArrowheads="1"/>
          </p:cNvPicPr>
          <p:nvPr/>
        </p:nvPicPr>
        <p:blipFill>
          <a:blip r:embed="rId19" cstate="print"/>
          <a:srcRect/>
          <a:stretch>
            <a:fillRect/>
          </a:stretch>
        </p:blipFill>
        <p:spPr bwMode="auto">
          <a:xfrm>
            <a:off x="47631" y="5911861"/>
            <a:ext cx="9096375" cy="800100"/>
          </a:xfrm>
          <a:prstGeom prst="rect">
            <a:avLst/>
          </a:prstGeom>
          <a:noFill/>
          <a:ln w="9525">
            <a:noFill/>
            <a:miter lim="800000"/>
            <a:headEnd/>
            <a:tailEnd/>
          </a:ln>
        </p:spPr>
      </p:pic>
      <p:sp>
        <p:nvSpPr>
          <p:cNvPr id="1027" name="タイトル プレースホルダ 1"/>
          <p:cNvSpPr>
            <a:spLocks noGrp="1"/>
          </p:cNvSpPr>
          <p:nvPr>
            <p:ph type="title"/>
          </p:nvPr>
        </p:nvSpPr>
        <p:spPr bwMode="auto">
          <a:xfrm>
            <a:off x="457200" y="53752"/>
            <a:ext cx="8229600" cy="1143000"/>
          </a:xfrm>
          <a:prstGeom prst="rect">
            <a:avLst/>
          </a:prstGeom>
          <a:noFill/>
          <a:ln w="9525">
            <a:noFill/>
            <a:miter lim="800000"/>
            <a:headEnd/>
            <a:tailEnd/>
          </a:ln>
        </p:spPr>
        <p:txBody>
          <a:bodyPr vert="horz" wrap="square" lIns="97831" tIns="48914" rIns="97831" bIns="48914"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457200" y="1196754"/>
            <a:ext cx="8229600" cy="4929411"/>
          </a:xfrm>
          <a:prstGeom prst="rect">
            <a:avLst/>
          </a:prstGeom>
          <a:noFill/>
          <a:ln w="9525">
            <a:noFill/>
            <a:miter lim="800000"/>
            <a:headEnd/>
            <a:tailEnd/>
          </a:ln>
        </p:spPr>
        <p:txBody>
          <a:bodyPr vert="horz" wrap="square" lIns="97831" tIns="48914" rIns="97831" bIns="489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3"/>
          </p:nvPr>
        </p:nvSpPr>
        <p:spPr>
          <a:xfrm>
            <a:off x="2411415" y="6381783"/>
            <a:ext cx="4408487" cy="365125"/>
          </a:xfrm>
          <a:prstGeom prst="rect">
            <a:avLst/>
          </a:prstGeom>
        </p:spPr>
        <p:txBody>
          <a:bodyPr vert="horz" lIns="97831" tIns="48914" rIns="97831" bIns="48914" rtlCol="0" anchor="ctr"/>
          <a:lstStyle>
            <a:lvl1pPr algn="ctr" fontAlgn="auto">
              <a:spcBef>
                <a:spcPts val="0"/>
              </a:spcBef>
              <a:spcAft>
                <a:spcPts val="0"/>
              </a:spcAft>
              <a:defRPr sz="1192">
                <a:solidFill>
                  <a:schemeClr val="tx1">
                    <a:tint val="75000"/>
                  </a:schemeClr>
                </a:solidFill>
                <a:latin typeface="+mn-lt"/>
                <a:ea typeface="+mn-ea"/>
              </a:defRPr>
            </a:lvl1pPr>
          </a:lstStyle>
          <a:p>
            <a:endParaRPr kumimoji="1" lang="ja-JP" altLang="en-US"/>
          </a:p>
        </p:txBody>
      </p:sp>
      <p:sp>
        <p:nvSpPr>
          <p:cNvPr id="6" name="スライド番号プレースホルダ 5"/>
          <p:cNvSpPr>
            <a:spLocks noGrp="1"/>
          </p:cNvSpPr>
          <p:nvPr>
            <p:ph type="sldNum" sz="quarter" idx="4"/>
          </p:nvPr>
        </p:nvSpPr>
        <p:spPr>
          <a:xfrm>
            <a:off x="6804026" y="6381783"/>
            <a:ext cx="1917700" cy="365125"/>
          </a:xfrm>
          <a:prstGeom prst="rect">
            <a:avLst/>
          </a:prstGeom>
        </p:spPr>
        <p:txBody>
          <a:bodyPr vert="horz" lIns="97831" tIns="48914" rIns="97831" bIns="48914" rtlCol="0" anchor="ctr"/>
          <a:lstStyle>
            <a:lvl1pPr algn="r" fontAlgn="auto">
              <a:spcBef>
                <a:spcPts val="0"/>
              </a:spcBef>
              <a:spcAft>
                <a:spcPts val="0"/>
              </a:spcAft>
              <a:defRPr sz="1192" b="1">
                <a:solidFill>
                  <a:schemeClr val="tx1">
                    <a:tint val="75000"/>
                  </a:schemeClr>
                </a:solidFill>
                <a:latin typeface="+mn-lt"/>
                <a:ea typeface="+mn-ea"/>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16395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rtl="0" eaLnBrk="1" fontAlgn="base" hangingPunct="1">
        <a:spcBef>
          <a:spcPct val="0"/>
        </a:spcBef>
        <a:spcAft>
          <a:spcPct val="0"/>
        </a:spcAft>
        <a:defRPr kumimoji="1" sz="4310" kern="1200">
          <a:solidFill>
            <a:schemeClr val="tx2"/>
          </a:solidFill>
          <a:latin typeface="+mj-lt"/>
          <a:ea typeface="+mj-ea"/>
          <a:cs typeface="+mj-cs"/>
        </a:defRPr>
      </a:lvl1pPr>
      <a:lvl2pPr algn="ctr" rtl="0" eaLnBrk="1" fontAlgn="base" hangingPunct="1">
        <a:spcBef>
          <a:spcPct val="0"/>
        </a:spcBef>
        <a:spcAft>
          <a:spcPct val="0"/>
        </a:spcAft>
        <a:defRPr kumimoji="1" sz="4310">
          <a:solidFill>
            <a:schemeClr val="tx2"/>
          </a:solidFill>
          <a:latin typeface="Calibri" pitchFamily="34" charset="0"/>
          <a:ea typeface="ＭＳ Ｐゴシック" charset="-128"/>
        </a:defRPr>
      </a:lvl2pPr>
      <a:lvl3pPr algn="ctr" rtl="0" eaLnBrk="1" fontAlgn="base" hangingPunct="1">
        <a:spcBef>
          <a:spcPct val="0"/>
        </a:spcBef>
        <a:spcAft>
          <a:spcPct val="0"/>
        </a:spcAft>
        <a:defRPr kumimoji="1" sz="4310">
          <a:solidFill>
            <a:schemeClr val="tx2"/>
          </a:solidFill>
          <a:latin typeface="Calibri" pitchFamily="34" charset="0"/>
          <a:ea typeface="ＭＳ Ｐゴシック" charset="-128"/>
        </a:defRPr>
      </a:lvl3pPr>
      <a:lvl4pPr algn="ctr" rtl="0" eaLnBrk="1" fontAlgn="base" hangingPunct="1">
        <a:spcBef>
          <a:spcPct val="0"/>
        </a:spcBef>
        <a:spcAft>
          <a:spcPct val="0"/>
        </a:spcAft>
        <a:defRPr kumimoji="1" sz="4310">
          <a:solidFill>
            <a:schemeClr val="tx2"/>
          </a:solidFill>
          <a:latin typeface="Calibri" pitchFamily="34" charset="0"/>
          <a:ea typeface="ＭＳ Ｐゴシック" charset="-128"/>
        </a:defRPr>
      </a:lvl4pPr>
      <a:lvl5pPr algn="ctr" rtl="0" eaLnBrk="1" fontAlgn="base" hangingPunct="1">
        <a:spcBef>
          <a:spcPct val="0"/>
        </a:spcBef>
        <a:spcAft>
          <a:spcPct val="0"/>
        </a:spcAft>
        <a:defRPr kumimoji="1" sz="4310">
          <a:solidFill>
            <a:schemeClr val="tx2"/>
          </a:solidFill>
          <a:latin typeface="Calibri" pitchFamily="34" charset="0"/>
          <a:ea typeface="ＭＳ Ｐゴシック" charset="-128"/>
        </a:defRPr>
      </a:lvl5pPr>
      <a:lvl6pPr marL="448539" algn="ctr" rtl="0" eaLnBrk="1" fontAlgn="base" hangingPunct="1">
        <a:spcBef>
          <a:spcPct val="0"/>
        </a:spcBef>
        <a:spcAft>
          <a:spcPct val="0"/>
        </a:spcAft>
        <a:defRPr kumimoji="1" sz="4310">
          <a:solidFill>
            <a:schemeClr val="tx1"/>
          </a:solidFill>
          <a:latin typeface="Calibri" pitchFamily="34" charset="0"/>
          <a:ea typeface="ＭＳ Ｐゴシック" charset="-128"/>
        </a:defRPr>
      </a:lvl6pPr>
      <a:lvl7pPr marL="897081" algn="ctr" rtl="0" eaLnBrk="1" fontAlgn="base" hangingPunct="1">
        <a:spcBef>
          <a:spcPct val="0"/>
        </a:spcBef>
        <a:spcAft>
          <a:spcPct val="0"/>
        </a:spcAft>
        <a:defRPr kumimoji="1" sz="4310">
          <a:solidFill>
            <a:schemeClr val="tx1"/>
          </a:solidFill>
          <a:latin typeface="Calibri" pitchFamily="34" charset="0"/>
          <a:ea typeface="ＭＳ Ｐゴシック" charset="-128"/>
        </a:defRPr>
      </a:lvl7pPr>
      <a:lvl8pPr marL="1345617" algn="ctr" rtl="0" eaLnBrk="1" fontAlgn="base" hangingPunct="1">
        <a:spcBef>
          <a:spcPct val="0"/>
        </a:spcBef>
        <a:spcAft>
          <a:spcPct val="0"/>
        </a:spcAft>
        <a:defRPr kumimoji="1" sz="4310">
          <a:solidFill>
            <a:schemeClr val="tx1"/>
          </a:solidFill>
          <a:latin typeface="Calibri" pitchFamily="34" charset="0"/>
          <a:ea typeface="ＭＳ Ｐゴシック" charset="-128"/>
        </a:defRPr>
      </a:lvl8pPr>
      <a:lvl9pPr marL="1794163" algn="ctr" rtl="0" eaLnBrk="1" fontAlgn="base" hangingPunct="1">
        <a:spcBef>
          <a:spcPct val="0"/>
        </a:spcBef>
        <a:spcAft>
          <a:spcPct val="0"/>
        </a:spcAft>
        <a:defRPr kumimoji="1" sz="4310">
          <a:solidFill>
            <a:schemeClr val="tx1"/>
          </a:solidFill>
          <a:latin typeface="Calibri" pitchFamily="34" charset="0"/>
          <a:ea typeface="ＭＳ Ｐゴシック" charset="-128"/>
        </a:defRPr>
      </a:lvl9pPr>
    </p:titleStyle>
    <p:bodyStyle>
      <a:lvl1pPr marL="336407" indent="-336407" algn="l" rtl="0" eaLnBrk="1" fontAlgn="base" hangingPunct="1">
        <a:spcBef>
          <a:spcPct val="20000"/>
        </a:spcBef>
        <a:spcAft>
          <a:spcPct val="0"/>
        </a:spcAft>
        <a:buFont typeface="Arial" pitchFamily="34" charset="0"/>
        <a:buChar char="•"/>
        <a:defRPr kumimoji="1" sz="3118" kern="1200">
          <a:solidFill>
            <a:schemeClr val="tx1"/>
          </a:solidFill>
          <a:latin typeface="+mn-lt"/>
          <a:ea typeface="+mn-ea"/>
          <a:cs typeface="+mn-cs"/>
        </a:defRPr>
      </a:lvl1pPr>
      <a:lvl2pPr marL="728878" indent="-280345" algn="l" rtl="0" eaLnBrk="1" fontAlgn="base" hangingPunct="1">
        <a:spcBef>
          <a:spcPct val="20000"/>
        </a:spcBef>
        <a:spcAft>
          <a:spcPct val="0"/>
        </a:spcAft>
        <a:buFont typeface="Arial" pitchFamily="34" charset="0"/>
        <a:buChar char="–"/>
        <a:defRPr kumimoji="1" sz="2751" kern="1200">
          <a:solidFill>
            <a:schemeClr val="tx1"/>
          </a:solidFill>
          <a:latin typeface="+mn-lt"/>
          <a:ea typeface="+mn-ea"/>
          <a:cs typeface="+mn-cs"/>
        </a:defRPr>
      </a:lvl2pPr>
      <a:lvl3pPr marL="1121352" indent="-224273" algn="l" rtl="0" eaLnBrk="1" fontAlgn="base" hangingPunct="1">
        <a:spcBef>
          <a:spcPct val="20000"/>
        </a:spcBef>
        <a:spcAft>
          <a:spcPct val="0"/>
        </a:spcAft>
        <a:buFont typeface="Arial" pitchFamily="34" charset="0"/>
        <a:buChar char="•"/>
        <a:defRPr kumimoji="1" sz="2384" kern="1200">
          <a:solidFill>
            <a:schemeClr val="tx1"/>
          </a:solidFill>
          <a:latin typeface="+mn-lt"/>
          <a:ea typeface="+mn-ea"/>
          <a:cs typeface="+mn-cs"/>
        </a:defRPr>
      </a:lvl3pPr>
      <a:lvl4pPr marL="1569889" indent="-224273" algn="l" rtl="0" eaLnBrk="1" fontAlgn="base" hangingPunct="1">
        <a:spcBef>
          <a:spcPct val="20000"/>
        </a:spcBef>
        <a:spcAft>
          <a:spcPct val="0"/>
        </a:spcAft>
        <a:buFont typeface="Arial" pitchFamily="34" charset="0"/>
        <a:buChar char="–"/>
        <a:defRPr kumimoji="1" sz="1926" kern="1200">
          <a:solidFill>
            <a:schemeClr val="tx1"/>
          </a:solidFill>
          <a:latin typeface="+mn-lt"/>
          <a:ea typeface="+mn-ea"/>
          <a:cs typeface="+mn-cs"/>
        </a:defRPr>
      </a:lvl4pPr>
      <a:lvl5pPr marL="2018430" indent="-224273" algn="l" rtl="0" eaLnBrk="1" fontAlgn="base" hangingPunct="1">
        <a:spcBef>
          <a:spcPct val="20000"/>
        </a:spcBef>
        <a:spcAft>
          <a:spcPct val="0"/>
        </a:spcAft>
        <a:buFont typeface="Arial" pitchFamily="34" charset="0"/>
        <a:buChar char="»"/>
        <a:defRPr kumimoji="1" sz="1926" kern="1200">
          <a:solidFill>
            <a:schemeClr val="tx1"/>
          </a:solidFill>
          <a:latin typeface="+mn-lt"/>
          <a:ea typeface="+mn-ea"/>
          <a:cs typeface="+mn-cs"/>
        </a:defRPr>
      </a:lvl5pPr>
      <a:lvl6pPr marL="2466974" indent="-224273" algn="l" defTabSz="897081" rtl="0" eaLnBrk="1" latinLnBrk="0" hangingPunct="1">
        <a:spcBef>
          <a:spcPct val="20000"/>
        </a:spcBef>
        <a:buFont typeface="Arial" pitchFamily="34" charset="0"/>
        <a:buChar char="•"/>
        <a:defRPr kumimoji="1" sz="1926" kern="1200">
          <a:solidFill>
            <a:schemeClr val="tx1"/>
          </a:solidFill>
          <a:latin typeface="+mn-lt"/>
          <a:ea typeface="+mn-ea"/>
          <a:cs typeface="+mn-cs"/>
        </a:defRPr>
      </a:lvl6pPr>
      <a:lvl7pPr marL="2915513" indent="-224273" algn="l" defTabSz="897081" rtl="0" eaLnBrk="1" latinLnBrk="0" hangingPunct="1">
        <a:spcBef>
          <a:spcPct val="20000"/>
        </a:spcBef>
        <a:buFont typeface="Arial" pitchFamily="34" charset="0"/>
        <a:buChar char="•"/>
        <a:defRPr kumimoji="1" sz="1926" kern="1200">
          <a:solidFill>
            <a:schemeClr val="tx1"/>
          </a:solidFill>
          <a:latin typeface="+mn-lt"/>
          <a:ea typeface="+mn-ea"/>
          <a:cs typeface="+mn-cs"/>
        </a:defRPr>
      </a:lvl7pPr>
      <a:lvl8pPr marL="3364055" indent="-224273" algn="l" defTabSz="897081" rtl="0" eaLnBrk="1" latinLnBrk="0" hangingPunct="1">
        <a:spcBef>
          <a:spcPct val="20000"/>
        </a:spcBef>
        <a:buFont typeface="Arial" pitchFamily="34" charset="0"/>
        <a:buChar char="•"/>
        <a:defRPr kumimoji="1" sz="1926" kern="1200">
          <a:solidFill>
            <a:schemeClr val="tx1"/>
          </a:solidFill>
          <a:latin typeface="+mn-lt"/>
          <a:ea typeface="+mn-ea"/>
          <a:cs typeface="+mn-cs"/>
        </a:defRPr>
      </a:lvl8pPr>
      <a:lvl9pPr marL="3812599" indent="-224273" algn="l" defTabSz="897081" rtl="0" eaLnBrk="1" latinLnBrk="0" hangingPunct="1">
        <a:spcBef>
          <a:spcPct val="20000"/>
        </a:spcBef>
        <a:buFont typeface="Arial" pitchFamily="34" charset="0"/>
        <a:buChar char="•"/>
        <a:defRPr kumimoji="1" sz="1926" kern="1200">
          <a:solidFill>
            <a:schemeClr val="tx1"/>
          </a:solidFill>
          <a:latin typeface="+mn-lt"/>
          <a:ea typeface="+mn-ea"/>
          <a:cs typeface="+mn-cs"/>
        </a:defRPr>
      </a:lvl9pPr>
    </p:bodyStyle>
    <p:otherStyle>
      <a:defPPr>
        <a:defRPr lang="ja-JP"/>
      </a:defPPr>
      <a:lvl1pPr marL="0" algn="l" defTabSz="897081" rtl="0" eaLnBrk="1" latinLnBrk="0" hangingPunct="1">
        <a:defRPr kumimoji="1" sz="1742" kern="1200">
          <a:solidFill>
            <a:schemeClr val="tx1"/>
          </a:solidFill>
          <a:latin typeface="+mn-lt"/>
          <a:ea typeface="+mn-ea"/>
          <a:cs typeface="+mn-cs"/>
        </a:defRPr>
      </a:lvl1pPr>
      <a:lvl2pPr marL="448539" algn="l" defTabSz="897081" rtl="0" eaLnBrk="1" latinLnBrk="0" hangingPunct="1">
        <a:defRPr kumimoji="1" sz="1742" kern="1200">
          <a:solidFill>
            <a:schemeClr val="tx1"/>
          </a:solidFill>
          <a:latin typeface="+mn-lt"/>
          <a:ea typeface="+mn-ea"/>
          <a:cs typeface="+mn-cs"/>
        </a:defRPr>
      </a:lvl2pPr>
      <a:lvl3pPr marL="897081" algn="l" defTabSz="897081" rtl="0" eaLnBrk="1" latinLnBrk="0" hangingPunct="1">
        <a:defRPr kumimoji="1" sz="1742" kern="1200">
          <a:solidFill>
            <a:schemeClr val="tx1"/>
          </a:solidFill>
          <a:latin typeface="+mn-lt"/>
          <a:ea typeface="+mn-ea"/>
          <a:cs typeface="+mn-cs"/>
        </a:defRPr>
      </a:lvl3pPr>
      <a:lvl4pPr marL="1345617" algn="l" defTabSz="897081" rtl="0" eaLnBrk="1" latinLnBrk="0" hangingPunct="1">
        <a:defRPr kumimoji="1" sz="1742" kern="1200">
          <a:solidFill>
            <a:schemeClr val="tx1"/>
          </a:solidFill>
          <a:latin typeface="+mn-lt"/>
          <a:ea typeface="+mn-ea"/>
          <a:cs typeface="+mn-cs"/>
        </a:defRPr>
      </a:lvl4pPr>
      <a:lvl5pPr marL="1794163" algn="l" defTabSz="897081" rtl="0" eaLnBrk="1" latinLnBrk="0" hangingPunct="1">
        <a:defRPr kumimoji="1" sz="1742" kern="1200">
          <a:solidFill>
            <a:schemeClr val="tx1"/>
          </a:solidFill>
          <a:latin typeface="+mn-lt"/>
          <a:ea typeface="+mn-ea"/>
          <a:cs typeface="+mn-cs"/>
        </a:defRPr>
      </a:lvl5pPr>
      <a:lvl6pPr marL="2242705" algn="l" defTabSz="897081" rtl="0" eaLnBrk="1" latinLnBrk="0" hangingPunct="1">
        <a:defRPr kumimoji="1" sz="1742" kern="1200">
          <a:solidFill>
            <a:schemeClr val="tx1"/>
          </a:solidFill>
          <a:latin typeface="+mn-lt"/>
          <a:ea typeface="+mn-ea"/>
          <a:cs typeface="+mn-cs"/>
        </a:defRPr>
      </a:lvl6pPr>
      <a:lvl7pPr marL="2691242" algn="l" defTabSz="897081" rtl="0" eaLnBrk="1" latinLnBrk="0" hangingPunct="1">
        <a:defRPr kumimoji="1" sz="1742" kern="1200">
          <a:solidFill>
            <a:schemeClr val="tx1"/>
          </a:solidFill>
          <a:latin typeface="+mn-lt"/>
          <a:ea typeface="+mn-ea"/>
          <a:cs typeface="+mn-cs"/>
        </a:defRPr>
      </a:lvl7pPr>
      <a:lvl8pPr marL="3139786" algn="l" defTabSz="897081" rtl="0" eaLnBrk="1" latinLnBrk="0" hangingPunct="1">
        <a:defRPr kumimoji="1" sz="1742" kern="1200">
          <a:solidFill>
            <a:schemeClr val="tx1"/>
          </a:solidFill>
          <a:latin typeface="+mn-lt"/>
          <a:ea typeface="+mn-ea"/>
          <a:cs typeface="+mn-cs"/>
        </a:defRPr>
      </a:lvl8pPr>
      <a:lvl9pPr marL="3588326" algn="l" defTabSz="897081" rtl="0" eaLnBrk="1" latinLnBrk="0" hangingPunct="1">
        <a:defRPr kumimoji="1" sz="174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eiryo UI" panose="020B0604030504040204" pitchFamily="50" charset="-128"/>
                <a:ea typeface="Meiryo UI" panose="020B0604030504040204"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eiryo UI" panose="020B0604030504040204" pitchFamily="50" charset="-128"/>
                <a:ea typeface="Meiryo UI" panose="020B060403050404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eiryo UI" panose="020B0604030504040204" pitchFamily="50" charset="-128"/>
                <a:ea typeface="Meiryo UI" panose="020B0604030504040204" pitchFamily="50" charset="-128"/>
              </a:defRPr>
            </a:lvl1pPr>
          </a:lstStyle>
          <a:p>
            <a:fld id="{75E5A5F9-C9B3-40A3-9D44-1DA5A0C56F85}" type="slidenum">
              <a:rPr lang="en-US" altLang="ja-JP" smtClean="0"/>
              <a:pPr/>
              <a:t>‹#›</a:t>
            </a:fld>
            <a:endParaRPr lang="en-US" altLang="ja-JP"/>
          </a:p>
        </p:txBody>
      </p:sp>
      <p:grpSp>
        <p:nvGrpSpPr>
          <p:cNvPr id="2" name="Group 18"/>
          <p:cNvGrpSpPr>
            <a:grpSpLocks/>
          </p:cNvGrpSpPr>
          <p:nvPr userDrawn="1"/>
        </p:nvGrpSpPr>
        <p:grpSpPr bwMode="auto">
          <a:xfrm>
            <a:off x="0" y="0"/>
            <a:ext cx="9144000" cy="546100"/>
            <a:chOff x="0" y="0"/>
            <a:chExt cx="5760" cy="344"/>
          </a:xfrm>
        </p:grpSpPr>
        <p:pic>
          <p:nvPicPr>
            <p:cNvPr id="1034"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4932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357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619250" y="2061592"/>
            <a:ext cx="7524750" cy="1470025"/>
          </a:xfrm>
        </p:spPr>
        <p:txBody>
          <a:bodyPr>
            <a:normAutofit/>
          </a:bodyPr>
          <a:lstStyle/>
          <a:p>
            <a:r>
              <a:rPr lang="ja-JP" altLang="en-US" sz="3200" dirty="0">
                <a:latin typeface="Meiryo UI"/>
                <a:ea typeface="Meiryo UI"/>
              </a:rPr>
              <a:t>早期注意情報の変更について</a:t>
            </a:r>
            <a:endParaRPr kumimoji="1" lang="ja-JP" altLang="en-US" sz="2000" dirty="0">
              <a:latin typeface="Meiryo UI"/>
              <a:ea typeface="Meiryo UI"/>
            </a:endParaRPr>
          </a:p>
        </p:txBody>
      </p:sp>
      <p:sp>
        <p:nvSpPr>
          <p:cNvPr id="5" name="サブタイトル 4"/>
          <p:cNvSpPr>
            <a:spLocks noGrp="1"/>
          </p:cNvSpPr>
          <p:nvPr>
            <p:ph type="subTitle" idx="1"/>
          </p:nvPr>
        </p:nvSpPr>
        <p:spPr/>
        <p:txBody>
          <a:bodyPr/>
          <a:lstStyle/>
          <a:p>
            <a:r>
              <a:rPr lang="ja-JP" altLang="en-US" dirty="0"/>
              <a:t>令和７年</a:t>
            </a:r>
            <a:r>
              <a:rPr lang="en-US" altLang="ja-JP" dirty="0"/>
              <a:t>12</a:t>
            </a:r>
            <a:r>
              <a:rPr lang="ja-JP" altLang="en-US" dirty="0"/>
              <a:t>月</a:t>
            </a:r>
            <a:endParaRPr lang="en-US" altLang="ja-JP" dirty="0"/>
          </a:p>
          <a:p>
            <a:r>
              <a:rPr lang="ja-JP" altLang="en-US" dirty="0"/>
              <a:t>気象庁</a:t>
            </a:r>
          </a:p>
        </p:txBody>
      </p:sp>
    </p:spTree>
    <p:extLst>
      <p:ext uri="{BB962C8B-B14F-4D97-AF65-F5344CB8AC3E}">
        <p14:creationId xmlns:p14="http://schemas.microsoft.com/office/powerpoint/2010/main" val="135180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7141464" cy="476250"/>
          </a:xfrm>
        </p:spPr>
        <p:txBody>
          <a:bodyPr/>
          <a:lstStyle/>
          <a:p>
            <a:r>
              <a:rPr kumimoji="1" lang="ja-JP" altLang="en-US" dirty="0"/>
              <a:t>　現行の早期注意情報（警報級の可能性）</a:t>
            </a:r>
          </a:p>
        </p:txBody>
      </p:sp>
      <p:pic>
        <p:nvPicPr>
          <p:cNvPr id="6" name="Picture 2" descr="https://www.jma.go.jp/jma/kishou/know/bosai/images/prob_warning_1.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33781" y="878289"/>
            <a:ext cx="6649652" cy="389537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962399" y="706657"/>
            <a:ext cx="1905499" cy="645749"/>
          </a:xfrm>
          <a:prstGeom prst="rect">
            <a:avLst/>
          </a:prstGeom>
          <a:solidFill>
            <a:srgbClr val="FFEBEB"/>
          </a:solidFill>
          <a:ln w="19050">
            <a:solidFill>
              <a:srgbClr val="C0504D"/>
            </a:solidFill>
          </a:ln>
        </p:spPr>
        <p:txBody>
          <a:bodyPr wrap="square" lIns="36000" tIns="18000" rIns="36000" bIns="1800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明日まで</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・天気予報と合わせて発表</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・時間帯を区切って表示</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・一次細分区域ごとに発表</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p:cNvSpPr txBox="1"/>
          <p:nvPr/>
        </p:nvSpPr>
        <p:spPr>
          <a:xfrm>
            <a:off x="5922633" y="706656"/>
            <a:ext cx="2040267" cy="645749"/>
          </a:xfrm>
          <a:prstGeom prst="rect">
            <a:avLst/>
          </a:prstGeom>
          <a:solidFill>
            <a:schemeClr val="accent5">
              <a:lumMod val="20000"/>
              <a:lumOff val="80000"/>
            </a:schemeClr>
          </a:solidFill>
          <a:ln w="19050">
            <a:solidFill>
              <a:schemeClr val="accent5">
                <a:lumMod val="75000"/>
              </a:schemeClr>
            </a:solidFill>
          </a:ln>
        </p:spPr>
        <p:txBody>
          <a:bodyPr wrap="square" lIns="36000" tIns="18000" rIns="36000" bIns="1800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明後日～５日先まで</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・週間天気予報と合わせて発表</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・日単位で発表</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・府県予報区ごとに発表</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テキスト ボックス 9"/>
          <p:cNvSpPr txBox="1"/>
          <p:nvPr/>
        </p:nvSpPr>
        <p:spPr>
          <a:xfrm>
            <a:off x="73152" y="4887962"/>
            <a:ext cx="8851392" cy="1646595"/>
          </a:xfrm>
          <a:prstGeom prst="rect">
            <a:avLst/>
          </a:prstGeom>
          <a:noFill/>
          <a:ln w="19050">
            <a:noFill/>
            <a:miter lim="800000"/>
            <a:headEnd/>
            <a:tailEnd/>
          </a:ln>
        </p:spPr>
        <p:txBody>
          <a:bodyPr wrap="square" lIns="72000" tIns="45715" rIns="108000" bIns="45715" anchor="t">
            <a:spAutoFit/>
          </a:bodyPr>
          <a:lstStyle>
            <a:defPPr>
              <a:defRPr lang="ja-JP"/>
            </a:defPPr>
            <a:lvl1pPr indent="0" algn="just">
              <a:lnSpc>
                <a:spcPct val="130000"/>
              </a:lnSpc>
              <a:spcBef>
                <a:spcPct val="0"/>
              </a:spcBef>
              <a:spcAft>
                <a:spcPts val="200"/>
              </a:spcAft>
              <a:buClr>
                <a:schemeClr val="tx1"/>
              </a:buClr>
              <a:buFont typeface="Wingdings" panose="05000000000000000000" pitchFamily="2" charset="2"/>
              <a:buNone/>
              <a:defRPr spc="-10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eaLnBrk="0" hangingPunct="0">
              <a:spcBef>
                <a:spcPct val="20000"/>
              </a:spcBef>
              <a:buFont typeface="Arial" charset="0"/>
              <a:buChar char="–"/>
              <a:defRPr sz="2800">
                <a:latin typeface="Calibri" pitchFamily="34" charset="0"/>
                <a:ea typeface="ＭＳ Ｐゴシック" charset="-128"/>
              </a:defRPr>
            </a:lvl2pPr>
            <a:lvl3pPr marL="1143000" indent="-228600" eaLnBrk="0" hangingPunct="0">
              <a:spcBef>
                <a:spcPct val="20000"/>
              </a:spcBef>
              <a:buFont typeface="Arial" charset="0"/>
              <a:buChar char="•"/>
              <a:defRPr sz="2400">
                <a:latin typeface="Calibri" pitchFamily="34" charset="0"/>
                <a:ea typeface="ＭＳ Ｐゴシック" charset="-128"/>
              </a:defRPr>
            </a:lvl3pPr>
            <a:lvl4pPr marL="1600200" indent="-228600" eaLnBrk="0" hangingPunct="0">
              <a:spcBef>
                <a:spcPct val="20000"/>
              </a:spcBef>
              <a:buFont typeface="Arial" charset="0"/>
              <a:buChar char="–"/>
              <a:defRPr sz="2000">
                <a:latin typeface="Calibri" pitchFamily="34" charset="0"/>
                <a:ea typeface="ＭＳ Ｐゴシック" charset="-128"/>
              </a:defRPr>
            </a:lvl4pPr>
            <a:lvl5pPr marL="2057400" indent="-228600" eaLnBrk="0" hangingPunct="0">
              <a:spcBef>
                <a:spcPct val="20000"/>
              </a:spcBef>
              <a:buFont typeface="Arial" charset="0"/>
              <a:buChar char="»"/>
              <a:defRPr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latin typeface="Calibri" pitchFamily="34" charset="0"/>
                <a:ea typeface="ＭＳ Ｐゴシック" charset="-128"/>
              </a:defRPr>
            </a:lvl9pPr>
          </a:lstStyle>
          <a:p>
            <a:pPr marL="285750" marR="0" lvl="0" indent="-285750" algn="just" defTabSz="914400" rtl="0" eaLnBrk="1" fontAlgn="auto" latinLnBrk="0" hangingPunct="1">
              <a:lnSpc>
                <a:spcPct val="100000"/>
              </a:lnSpc>
              <a:spcBef>
                <a:spcPct val="0"/>
              </a:spcBef>
              <a:spcAft>
                <a:spcPts val="300"/>
              </a:spcAft>
              <a:buClr>
                <a:prstClr val="black"/>
              </a:buClr>
              <a:buSzTx/>
              <a:buFont typeface="Wingdings" panose="05000000000000000000" pitchFamily="2" charset="2"/>
              <a:buChar char="Ø"/>
              <a:tabLst/>
              <a:defRPr/>
            </a:pP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警報級の現象が</a:t>
            </a:r>
            <a:r>
              <a:rPr kumimoji="1" lang="en-US" altLang="ja-JP"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5</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日先までに予想されているときには、その可能性を「早期注意情報（警報級の可能性）」として［高］</a:t>
            </a:r>
            <a:r>
              <a:rPr kumimoji="1" lang="en-US" altLang="ja-JP"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［中］の</a:t>
            </a:r>
            <a:r>
              <a:rPr kumimoji="1" lang="en-US" altLang="ja-JP"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2</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段階で発表しています。</a:t>
            </a:r>
            <a:endParaRPr kumimoji="1" lang="en-US" altLang="ja-JP"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ct val="0"/>
              </a:spcBef>
              <a:spcAft>
                <a:spcPts val="300"/>
              </a:spcAft>
              <a:buClr>
                <a:prstClr val="black"/>
              </a:buClr>
              <a:buSzTx/>
              <a:buFont typeface="Wingdings" panose="05000000000000000000" pitchFamily="2" charset="2"/>
              <a:buChar char="Ø"/>
              <a:tabLst/>
              <a:defRPr/>
            </a:pP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具体的には、警報級の現象は、ひとたび発生すると命に危険が及ぶなど社会的影響が大きい</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ため、可能性が高いことを表す［高］だけでなく、</a:t>
            </a: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可能性が高くはないが一定程度認められることを表す［中］も発表</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しています。</a:t>
            </a:r>
            <a:endParaRPr kumimoji="1" lang="en-US" altLang="ja-JP"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ct val="0"/>
              </a:spcBef>
              <a:spcAft>
                <a:spcPts val="300"/>
              </a:spcAft>
              <a:buClr>
                <a:prstClr val="black"/>
              </a:buClr>
              <a:buSzTx/>
              <a:buFont typeface="Wingdings" panose="05000000000000000000" pitchFamily="2" charset="2"/>
              <a:buChar char="Ø"/>
              <a:tabLst/>
              <a:defRPr/>
            </a:pP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大雨、高潮</a:t>
            </a:r>
            <a:r>
              <a:rPr lang="ja-JP" altLang="en-US" sz="1600" dirty="0">
                <a:solidFill>
                  <a:prstClr val="black"/>
                </a:solidFill>
              </a:rPr>
              <a:t>で</a:t>
            </a:r>
            <a:r>
              <a:rPr kumimoji="1" lang="en-US" altLang="ja-JP"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高</a:t>
            </a:r>
            <a:r>
              <a:rPr kumimoji="1" lang="en-US" altLang="ja-JP"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又は</a:t>
            </a:r>
            <a:r>
              <a:rPr kumimoji="1" lang="en-US" altLang="ja-JP"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中</a:t>
            </a:r>
            <a:r>
              <a:rPr kumimoji="1" lang="en-US" altLang="ja-JP"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が予想されている場合は、</a:t>
            </a:r>
            <a:r>
              <a:rPr kumimoji="1" lang="ja-JP" altLang="en-US" sz="1600" b="0" i="0" u="heavy"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災害への心構えを高める必要があるとされる警戒レベル１</a:t>
            </a:r>
            <a:r>
              <a:rPr kumimoji="1" lang="ja-JP" altLang="en-US" sz="1600" b="0" i="0"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の状況に</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に該当</a:t>
            </a:r>
            <a:r>
              <a:rPr lang="ja-JP" altLang="en-US" sz="1600" dirty="0">
                <a:solidFill>
                  <a:prstClr val="black"/>
                </a:solidFill>
              </a:rPr>
              <a:t>します</a:t>
            </a:r>
            <a:r>
              <a:rPr kumimoji="1" lang="ja-JP" altLang="en-US"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rPr>
              <a:t>。</a:t>
            </a:r>
            <a:endParaRPr kumimoji="1" lang="en-US" altLang="ja-JP" sz="1600" b="0" i="0" u="none" strike="noStrike" kern="1200" cap="none" spc="-100" normalizeH="0" baseline="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183511" y="3805558"/>
            <a:ext cx="636271" cy="188701"/>
          </a:xfrm>
          <a:prstGeom prst="rect">
            <a:avLst/>
          </a:prstGeom>
          <a:solidFill>
            <a:srgbClr val="FFEBEB"/>
          </a:solidFill>
          <a:ln w="19050">
            <a:solidFill>
              <a:srgbClr val="C0504D"/>
            </a:solidFill>
          </a:ln>
        </p:spPr>
        <p:txBody>
          <a:bodyPr wrap="square" lIns="36000" tIns="18000" rIns="36000" bIns="1800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明日まで</a:t>
            </a: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テキスト ボックス 11"/>
          <p:cNvSpPr txBox="1"/>
          <p:nvPr/>
        </p:nvSpPr>
        <p:spPr>
          <a:xfrm>
            <a:off x="5867898" y="3805558"/>
            <a:ext cx="1273566" cy="188701"/>
          </a:xfrm>
          <a:prstGeom prst="rect">
            <a:avLst/>
          </a:prstGeom>
          <a:solidFill>
            <a:schemeClr val="accent5">
              <a:lumMod val="20000"/>
              <a:lumOff val="80000"/>
            </a:schemeClr>
          </a:solidFill>
          <a:ln w="19050">
            <a:solidFill>
              <a:schemeClr val="accent5">
                <a:lumMod val="75000"/>
              </a:schemeClr>
            </a:solidFill>
          </a:ln>
        </p:spPr>
        <p:txBody>
          <a:bodyPr wrap="square" lIns="36000" tIns="18000" rIns="36000" bIns="1800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明後日～５日先まで</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33659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0CEC0-D34B-47D5-DEED-EA1BEDAAA52E}"/>
              </a:ext>
            </a:extLst>
          </p:cNvPr>
          <p:cNvSpPr>
            <a:spLocks noGrp="1"/>
          </p:cNvSpPr>
          <p:nvPr>
            <p:ph type="title"/>
          </p:nvPr>
        </p:nvSpPr>
        <p:spPr>
          <a:xfrm>
            <a:off x="0" y="0"/>
            <a:ext cx="7048500" cy="476250"/>
          </a:xfrm>
        </p:spPr>
        <p:txBody>
          <a:bodyPr/>
          <a:lstStyle/>
          <a:p>
            <a:r>
              <a:rPr kumimoji="1" lang="ja-JP" altLang="en-US" sz="2400"/>
              <a:t>早期注意情報</a:t>
            </a:r>
            <a:r>
              <a:rPr lang="ja-JP" altLang="en-US" sz="2400"/>
              <a:t>（</a:t>
            </a:r>
            <a:r>
              <a:rPr kumimoji="1" lang="ja-JP" altLang="en-US" sz="2400"/>
              <a:t>警報級の可能性</a:t>
            </a:r>
            <a:r>
              <a:rPr lang="ja-JP" altLang="en-US" sz="2400"/>
              <a:t>）</a:t>
            </a:r>
            <a:r>
              <a:rPr kumimoji="1" lang="ja-JP" altLang="en-US" sz="2400"/>
              <a:t>の主な変更点</a:t>
            </a:r>
          </a:p>
        </p:txBody>
      </p:sp>
      <p:graphicFrame>
        <p:nvGraphicFramePr>
          <p:cNvPr id="3" name="表 2">
            <a:extLst>
              <a:ext uri="{FF2B5EF4-FFF2-40B4-BE49-F238E27FC236}">
                <a16:creationId xmlns:a16="http://schemas.microsoft.com/office/drawing/2014/main" id="{47C8A266-2171-E283-3681-FFC283B31EE6}"/>
              </a:ext>
            </a:extLst>
          </p:cNvPr>
          <p:cNvGraphicFramePr>
            <a:graphicFrameLocks noGrp="1"/>
          </p:cNvGraphicFramePr>
          <p:nvPr/>
        </p:nvGraphicFramePr>
        <p:xfrm>
          <a:off x="962684" y="3471203"/>
          <a:ext cx="7821511" cy="760740"/>
        </p:xfrm>
        <a:graphic>
          <a:graphicData uri="http://schemas.openxmlformats.org/drawingml/2006/table">
            <a:tbl>
              <a:tblPr/>
              <a:tblGrid>
                <a:gridCol w="1409291">
                  <a:extLst>
                    <a:ext uri="{9D8B030D-6E8A-4147-A177-3AD203B41FA5}">
                      <a16:colId xmlns:a16="http://schemas.microsoft.com/office/drawing/2014/main" val="366394293"/>
                    </a:ext>
                  </a:extLst>
                </a:gridCol>
                <a:gridCol w="770634">
                  <a:extLst>
                    <a:ext uri="{9D8B030D-6E8A-4147-A177-3AD203B41FA5}">
                      <a16:colId xmlns:a16="http://schemas.microsoft.com/office/drawing/2014/main" val="4101455093"/>
                    </a:ext>
                  </a:extLst>
                </a:gridCol>
                <a:gridCol w="770634">
                  <a:extLst>
                    <a:ext uri="{9D8B030D-6E8A-4147-A177-3AD203B41FA5}">
                      <a16:colId xmlns:a16="http://schemas.microsoft.com/office/drawing/2014/main" val="1929713444"/>
                    </a:ext>
                  </a:extLst>
                </a:gridCol>
                <a:gridCol w="770634">
                  <a:extLst>
                    <a:ext uri="{9D8B030D-6E8A-4147-A177-3AD203B41FA5}">
                      <a16:colId xmlns:a16="http://schemas.microsoft.com/office/drawing/2014/main" val="1016535643"/>
                    </a:ext>
                  </a:extLst>
                </a:gridCol>
                <a:gridCol w="770634">
                  <a:extLst>
                    <a:ext uri="{9D8B030D-6E8A-4147-A177-3AD203B41FA5}">
                      <a16:colId xmlns:a16="http://schemas.microsoft.com/office/drawing/2014/main" val="349996837"/>
                    </a:ext>
                  </a:extLst>
                </a:gridCol>
                <a:gridCol w="770634">
                  <a:extLst>
                    <a:ext uri="{9D8B030D-6E8A-4147-A177-3AD203B41FA5}">
                      <a16:colId xmlns:a16="http://schemas.microsoft.com/office/drawing/2014/main" val="2191797983"/>
                    </a:ext>
                  </a:extLst>
                </a:gridCol>
                <a:gridCol w="1156763">
                  <a:extLst>
                    <a:ext uri="{9D8B030D-6E8A-4147-A177-3AD203B41FA5}">
                      <a16:colId xmlns:a16="http://schemas.microsoft.com/office/drawing/2014/main" val="3086910141"/>
                    </a:ext>
                  </a:extLst>
                </a:gridCol>
                <a:gridCol w="467429">
                  <a:extLst>
                    <a:ext uri="{9D8B030D-6E8A-4147-A177-3AD203B41FA5}">
                      <a16:colId xmlns:a16="http://schemas.microsoft.com/office/drawing/2014/main" val="3946312450"/>
                    </a:ext>
                  </a:extLst>
                </a:gridCol>
                <a:gridCol w="467429">
                  <a:extLst>
                    <a:ext uri="{9D8B030D-6E8A-4147-A177-3AD203B41FA5}">
                      <a16:colId xmlns:a16="http://schemas.microsoft.com/office/drawing/2014/main" val="2256960886"/>
                    </a:ext>
                  </a:extLst>
                </a:gridCol>
                <a:gridCol w="467429">
                  <a:extLst>
                    <a:ext uri="{9D8B030D-6E8A-4147-A177-3AD203B41FA5}">
                      <a16:colId xmlns:a16="http://schemas.microsoft.com/office/drawing/2014/main" val="3370963225"/>
                    </a:ext>
                  </a:extLst>
                </a:gridCol>
              </a:tblGrid>
              <a:tr h="253580">
                <a:tc>
                  <a:txBody>
                    <a:bodyPr/>
                    <a:lstStyle/>
                    <a:p>
                      <a:pPr algn="ctr"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97967"/>
                  </a:ext>
                </a:extLst>
              </a:tr>
              <a:tr h="253580">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警報級の可能性</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18-24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00-06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06-12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12-18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18-24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44728922"/>
                  </a:ext>
                </a:extLst>
              </a:tr>
              <a:tr h="253580">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大雨</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［中］</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solidFill>
                  </a:tcPr>
                </a:tc>
                <a:tc hMerge="1">
                  <a:txBody>
                    <a:bodyPr/>
                    <a:lstStyle/>
                    <a:p>
                      <a:endParaRPr kumimoji="1" lang="ja-JP" altLang="en-US"/>
                    </a:p>
                  </a:txBody>
                  <a:tcPr/>
                </a:tc>
                <a:tc gridSpan="3">
                  <a:txBody>
                    <a:bodyPr/>
                    <a:lstStyle/>
                    <a:p>
                      <a:pPr algn="ctr" fontAlgn="ctr"/>
                      <a:r>
                        <a:rPr lang="ja-JP" altLang="en-US" sz="1400" b="0" i="0" u="none" strike="noStrike">
                          <a:solidFill>
                            <a:schemeClr val="bg1"/>
                          </a:solidFill>
                          <a:effectLst/>
                          <a:latin typeface="ＭＳ Ｐゴシック" panose="020B0600070205080204" pitchFamily="50" charset="-128"/>
                          <a:ea typeface="ＭＳ Ｐゴシック" panose="020B0600070205080204" pitchFamily="50" charset="-128"/>
                        </a:rPr>
                        <a:t>［高］</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［中］</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723935"/>
                  </a:ext>
                </a:extLst>
              </a:tr>
            </a:tbl>
          </a:graphicData>
        </a:graphic>
      </p:graphicFrame>
      <p:graphicFrame>
        <p:nvGraphicFramePr>
          <p:cNvPr id="10" name="表 9">
            <a:extLst>
              <a:ext uri="{FF2B5EF4-FFF2-40B4-BE49-F238E27FC236}">
                <a16:creationId xmlns:a16="http://schemas.microsoft.com/office/drawing/2014/main" id="{9E4F675B-E498-EE4D-759C-3E921CAF5F9B}"/>
              </a:ext>
            </a:extLst>
          </p:cNvPr>
          <p:cNvGraphicFramePr>
            <a:graphicFrameLocks noGrp="1"/>
          </p:cNvGraphicFramePr>
          <p:nvPr/>
        </p:nvGraphicFramePr>
        <p:xfrm>
          <a:off x="955362" y="4872689"/>
          <a:ext cx="7812745" cy="997016"/>
        </p:xfrm>
        <a:graphic>
          <a:graphicData uri="http://schemas.openxmlformats.org/drawingml/2006/table">
            <a:tbl>
              <a:tblPr/>
              <a:tblGrid>
                <a:gridCol w="1418373">
                  <a:extLst>
                    <a:ext uri="{9D8B030D-6E8A-4147-A177-3AD203B41FA5}">
                      <a16:colId xmlns:a16="http://schemas.microsoft.com/office/drawing/2014/main" val="3694657018"/>
                    </a:ext>
                  </a:extLst>
                </a:gridCol>
                <a:gridCol w="768277">
                  <a:extLst>
                    <a:ext uri="{9D8B030D-6E8A-4147-A177-3AD203B41FA5}">
                      <a16:colId xmlns:a16="http://schemas.microsoft.com/office/drawing/2014/main" val="4079086468"/>
                    </a:ext>
                  </a:extLst>
                </a:gridCol>
                <a:gridCol w="768277">
                  <a:extLst>
                    <a:ext uri="{9D8B030D-6E8A-4147-A177-3AD203B41FA5}">
                      <a16:colId xmlns:a16="http://schemas.microsoft.com/office/drawing/2014/main" val="911307180"/>
                    </a:ext>
                  </a:extLst>
                </a:gridCol>
                <a:gridCol w="768277">
                  <a:extLst>
                    <a:ext uri="{9D8B030D-6E8A-4147-A177-3AD203B41FA5}">
                      <a16:colId xmlns:a16="http://schemas.microsoft.com/office/drawing/2014/main" val="2442691286"/>
                    </a:ext>
                  </a:extLst>
                </a:gridCol>
                <a:gridCol w="768277">
                  <a:extLst>
                    <a:ext uri="{9D8B030D-6E8A-4147-A177-3AD203B41FA5}">
                      <a16:colId xmlns:a16="http://schemas.microsoft.com/office/drawing/2014/main" val="1390790637"/>
                    </a:ext>
                  </a:extLst>
                </a:gridCol>
                <a:gridCol w="768277">
                  <a:extLst>
                    <a:ext uri="{9D8B030D-6E8A-4147-A177-3AD203B41FA5}">
                      <a16:colId xmlns:a16="http://schemas.microsoft.com/office/drawing/2014/main" val="2239320133"/>
                    </a:ext>
                  </a:extLst>
                </a:gridCol>
                <a:gridCol w="589085">
                  <a:extLst>
                    <a:ext uri="{9D8B030D-6E8A-4147-A177-3AD203B41FA5}">
                      <a16:colId xmlns:a16="http://schemas.microsoft.com/office/drawing/2014/main" val="556761454"/>
                    </a:ext>
                  </a:extLst>
                </a:gridCol>
                <a:gridCol w="576381">
                  <a:extLst>
                    <a:ext uri="{9D8B030D-6E8A-4147-A177-3AD203B41FA5}">
                      <a16:colId xmlns:a16="http://schemas.microsoft.com/office/drawing/2014/main" val="863090678"/>
                    </a:ext>
                  </a:extLst>
                </a:gridCol>
                <a:gridCol w="462507">
                  <a:extLst>
                    <a:ext uri="{9D8B030D-6E8A-4147-A177-3AD203B41FA5}">
                      <a16:colId xmlns:a16="http://schemas.microsoft.com/office/drawing/2014/main" val="342865722"/>
                    </a:ext>
                  </a:extLst>
                </a:gridCol>
                <a:gridCol w="462507">
                  <a:extLst>
                    <a:ext uri="{9D8B030D-6E8A-4147-A177-3AD203B41FA5}">
                      <a16:colId xmlns:a16="http://schemas.microsoft.com/office/drawing/2014/main" val="791751887"/>
                    </a:ext>
                  </a:extLst>
                </a:gridCol>
                <a:gridCol w="462507">
                  <a:extLst>
                    <a:ext uri="{9D8B030D-6E8A-4147-A177-3AD203B41FA5}">
                      <a16:colId xmlns:a16="http://schemas.microsoft.com/office/drawing/2014/main" val="1186168963"/>
                    </a:ext>
                  </a:extLst>
                </a:gridCol>
              </a:tblGrid>
              <a:tr h="249254">
                <a:tc>
                  <a:txBody>
                    <a:bodyPr/>
                    <a:lstStyle/>
                    <a:p>
                      <a:pPr algn="ctr"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028430"/>
                  </a:ext>
                </a:extLst>
              </a:tr>
              <a:tr h="249254">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警報級の可能性</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18-24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00-06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06-12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12-18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18-24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00-12</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ＭＳ Ｐゴシック" panose="020B0600070205080204" pitchFamily="50" charset="-128"/>
                          <a:ea typeface="ＭＳ Ｐゴシック" panose="020B0600070205080204" pitchFamily="50" charset="-128"/>
                        </a:rPr>
                        <a:t>12-24</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61481683"/>
                  </a:ext>
                </a:extLst>
              </a:tr>
              <a:tr h="249254">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大雨</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［中］</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bg1"/>
                          </a:solidFill>
                          <a:effectLst/>
                          <a:latin typeface="ＭＳ Ｐゴシック" panose="020B0600070205080204" pitchFamily="50" charset="-128"/>
                          <a:ea typeface="ＭＳ Ｐゴシック" panose="020B0600070205080204" pitchFamily="50" charset="-128"/>
                        </a:rPr>
                        <a:t>［高］</a:t>
                      </a:r>
                      <a:endParaRPr lang="ja-JP" altLang="en-US" sz="1400" b="1"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［中］</a:t>
                      </a:r>
                      <a:endParaRPr lang="ja-JP" altLang="en-US" sz="1400" b="1"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720503"/>
                  </a:ext>
                </a:extLst>
              </a:tr>
              <a:tr h="249254">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土砂災害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chemeClr val="tx1"/>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bg1"/>
                          </a:solidFill>
                          <a:effectLst/>
                          <a:latin typeface="ＭＳ Ｐゴシック" panose="020B0600070205080204" pitchFamily="50" charset="-128"/>
                          <a:ea typeface="ＭＳ Ｐゴシック" panose="020B0600070205080204" pitchFamily="50" charset="-128"/>
                        </a:rPr>
                        <a:t>［高］</a:t>
                      </a:r>
                      <a:endParaRPr lang="ja-JP" altLang="en-US" sz="1400" b="1"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400" b="0" i="0" u="none" strike="noStrike">
                          <a:solidFill>
                            <a:schemeClr val="bg1"/>
                          </a:solidFill>
                          <a:effectLst/>
                          <a:latin typeface="ＭＳ Ｐゴシック" panose="020B0600070205080204" pitchFamily="50" charset="-128"/>
                          <a:ea typeface="ＭＳ Ｐゴシック" panose="020B0600070205080204" pitchFamily="50" charset="-128"/>
                        </a:rPr>
                        <a:t>［高］</a:t>
                      </a:r>
                      <a:endParaRPr lang="ja-JP" altLang="en-US" sz="1400" b="1"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［中］</a:t>
                      </a:r>
                      <a:endParaRPr lang="ja-JP" altLang="en-US" sz="1400" b="1"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tx1"/>
                          </a:solidFill>
                          <a:effectLst/>
                          <a:latin typeface="ＭＳ Ｐゴシック" panose="020B0600070205080204" pitchFamily="50" charset="-128"/>
                          <a:ea typeface="ＭＳ Ｐゴシック" panose="020B0600070205080204" pitchFamily="50" charset="-128"/>
                        </a:rPr>
                        <a:t>［中］</a:t>
                      </a:r>
                      <a:endParaRPr lang="ja-JP" altLang="en-US" sz="1400" b="1"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780351"/>
                  </a:ext>
                </a:extLst>
              </a:tr>
            </a:tbl>
          </a:graphicData>
        </a:graphic>
      </p:graphicFrame>
      <p:sp>
        <p:nvSpPr>
          <p:cNvPr id="11" name="テキスト ボックス 10">
            <a:extLst>
              <a:ext uri="{FF2B5EF4-FFF2-40B4-BE49-F238E27FC236}">
                <a16:creationId xmlns:a16="http://schemas.microsoft.com/office/drawing/2014/main" id="{C75C28ED-4784-A770-52DE-8F6B748E1F61}"/>
              </a:ext>
            </a:extLst>
          </p:cNvPr>
          <p:cNvSpPr txBox="1"/>
          <p:nvPr/>
        </p:nvSpPr>
        <p:spPr>
          <a:xfrm>
            <a:off x="169266" y="3471203"/>
            <a:ext cx="720070" cy="307777"/>
          </a:xfrm>
          <a:prstGeom prst="rect">
            <a:avLst/>
          </a:prstGeom>
          <a:noFill/>
        </p:spPr>
        <p:txBody>
          <a:bodyPr wrap="none" rtlCol="0">
            <a:spAutoFit/>
          </a:bodyPr>
          <a:lstStyle/>
          <a:p>
            <a:pPr algn="r"/>
            <a:r>
              <a:rPr kumimoji="1" lang="en-US" altLang="ja-JP" sz="1400" b="1"/>
              <a:t>(</a:t>
            </a:r>
            <a:r>
              <a:rPr kumimoji="1" lang="ja-JP" altLang="en-US" sz="1400" b="1"/>
              <a:t>現行</a:t>
            </a:r>
            <a:r>
              <a:rPr kumimoji="1" lang="en-US" altLang="ja-JP" sz="1400" b="1"/>
              <a:t>)</a:t>
            </a:r>
            <a:endParaRPr kumimoji="1" lang="ja-JP" altLang="en-US" sz="1400" b="1"/>
          </a:p>
        </p:txBody>
      </p:sp>
      <p:sp>
        <p:nvSpPr>
          <p:cNvPr id="12" name="テキスト ボックス 11">
            <a:extLst>
              <a:ext uri="{FF2B5EF4-FFF2-40B4-BE49-F238E27FC236}">
                <a16:creationId xmlns:a16="http://schemas.microsoft.com/office/drawing/2014/main" id="{9FA2C33E-4190-FB0D-1800-72FB87A29287}"/>
              </a:ext>
            </a:extLst>
          </p:cNvPr>
          <p:cNvSpPr txBox="1"/>
          <p:nvPr/>
        </p:nvSpPr>
        <p:spPr>
          <a:xfrm>
            <a:off x="66675" y="4886279"/>
            <a:ext cx="899605" cy="307777"/>
          </a:xfrm>
          <a:prstGeom prst="rect">
            <a:avLst/>
          </a:prstGeom>
          <a:noFill/>
        </p:spPr>
        <p:txBody>
          <a:bodyPr wrap="none" rtlCol="0">
            <a:spAutoFit/>
          </a:bodyPr>
          <a:lstStyle/>
          <a:p>
            <a:pPr algn="r"/>
            <a:r>
              <a:rPr kumimoji="1" lang="en-US" altLang="ja-JP" sz="1400" b="1"/>
              <a:t>(</a:t>
            </a:r>
            <a:r>
              <a:rPr lang="ja-JP" altLang="en-US" sz="1400" b="1"/>
              <a:t>新体系</a:t>
            </a:r>
            <a:r>
              <a:rPr kumimoji="1" lang="en-US" altLang="ja-JP" sz="1400" b="1"/>
              <a:t>)</a:t>
            </a:r>
            <a:endParaRPr kumimoji="1" lang="ja-JP" altLang="en-US" sz="1400" b="1"/>
          </a:p>
        </p:txBody>
      </p:sp>
      <p:sp>
        <p:nvSpPr>
          <p:cNvPr id="13" name="下矢印 1">
            <a:extLst>
              <a:ext uri="{FF2B5EF4-FFF2-40B4-BE49-F238E27FC236}">
                <a16:creationId xmlns:a16="http://schemas.microsoft.com/office/drawing/2014/main" id="{996C6C91-B61F-143C-3249-467D7E6A7209}"/>
              </a:ext>
            </a:extLst>
          </p:cNvPr>
          <p:cNvSpPr/>
          <p:nvPr/>
        </p:nvSpPr>
        <p:spPr>
          <a:xfrm>
            <a:off x="4097442" y="4302345"/>
            <a:ext cx="1190172" cy="481682"/>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BD08052-209F-52F3-CCB4-2C2A71ABF002}"/>
              </a:ext>
            </a:extLst>
          </p:cNvPr>
          <p:cNvSpPr/>
          <p:nvPr/>
        </p:nvSpPr>
        <p:spPr>
          <a:xfrm>
            <a:off x="1058293" y="5320192"/>
            <a:ext cx="1125436" cy="638175"/>
          </a:xfrm>
          <a:prstGeom prst="ellipse">
            <a:avLst/>
          </a:prstGeom>
          <a:noFill/>
          <a:ln>
            <a:solidFill>
              <a:schemeClr val="tx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C2030FA4-E442-E841-E71B-EF6149B621C2}"/>
              </a:ext>
            </a:extLst>
          </p:cNvPr>
          <p:cNvSpPr/>
          <p:nvPr/>
        </p:nvSpPr>
        <p:spPr>
          <a:xfrm>
            <a:off x="2286659" y="5075719"/>
            <a:ext cx="5144986" cy="882648"/>
          </a:xfrm>
          <a:prstGeom prst="ellipse">
            <a:avLst/>
          </a:prstGeom>
          <a:noFill/>
          <a:ln>
            <a:solidFill>
              <a:schemeClr val="tx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2">
            <a:extLst>
              <a:ext uri="{FF2B5EF4-FFF2-40B4-BE49-F238E27FC236}">
                <a16:creationId xmlns:a16="http://schemas.microsoft.com/office/drawing/2014/main" id="{89024499-FEF2-DA88-2285-4C5BC1994A28}"/>
              </a:ext>
            </a:extLst>
          </p:cNvPr>
          <p:cNvSpPr txBox="1">
            <a:spLocks/>
          </p:cNvSpPr>
          <p:nvPr/>
        </p:nvSpPr>
        <p:spPr bwMode="auto">
          <a:xfrm>
            <a:off x="7010400" y="6597015"/>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2</a:t>
            </a:fld>
            <a:endParaRPr lang="en-US" altLang="ja-JP">
              <a:solidFill>
                <a:prstClr val="black"/>
              </a:solidFill>
            </a:endParaRPr>
          </a:p>
        </p:txBody>
      </p:sp>
      <p:sp>
        <p:nvSpPr>
          <p:cNvPr id="4" name="テキスト ボックス 3">
            <a:extLst>
              <a:ext uri="{FF2B5EF4-FFF2-40B4-BE49-F238E27FC236}">
                <a16:creationId xmlns:a16="http://schemas.microsoft.com/office/drawing/2014/main" id="{BD600104-F287-B297-47F7-549B46049F19}"/>
              </a:ext>
            </a:extLst>
          </p:cNvPr>
          <p:cNvSpPr txBox="1"/>
          <p:nvPr/>
        </p:nvSpPr>
        <p:spPr>
          <a:xfrm>
            <a:off x="177281" y="752787"/>
            <a:ext cx="8789437" cy="226985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令和８年出水期からは、早期注意情報</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警報級の可能性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を以下のように変更します。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令和８年出水期からは、これまで大雨に含めていた土砂災害の警報級の可能性を切り分けて発表します。</a:t>
            </a:r>
            <a:endParaRPr lang="en-US" altLang="ja-JP" dirty="0">
              <a:latin typeface="Meiryo UI" panose="020B0604030504040204" pitchFamily="50" charset="-128"/>
              <a:ea typeface="Meiryo UI" panose="020B0604030504040204" pitchFamily="50" charset="-128"/>
            </a:endParaRPr>
          </a:p>
          <a:p>
            <a:pPr marL="342900" indent="-342900">
              <a:lnSpc>
                <a:spcPct val="150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さらに、明後日までを対象とした情報の時間幅を次のとおり変更します。</a:t>
            </a:r>
            <a:endParaRPr lang="en-US" altLang="ja-JP" dirty="0">
              <a:latin typeface="Meiryo UI" panose="020B0604030504040204" pitchFamily="50" charset="-128"/>
              <a:ea typeface="Meiryo UI" panose="020B0604030504040204" pitchFamily="50" charset="-128"/>
            </a:endParaRPr>
          </a:p>
          <a:p>
            <a:pPr marL="800100" lvl="1" indent="-342900">
              <a:lnSpc>
                <a:spcPct val="150000"/>
              </a:lnSpc>
              <a:spcAft>
                <a:spcPts val="300"/>
              </a:spcAft>
              <a:buFont typeface="Wingdings" panose="05000000000000000000" pitchFamily="2" charset="2"/>
              <a:buChar char="Ø"/>
            </a:pPr>
            <a:r>
              <a:rPr lang="ja-JP" altLang="en-US" sz="1600" dirty="0">
                <a:uFill>
                  <a:solidFill>
                    <a:srgbClr val="FF0000"/>
                  </a:solidFill>
                </a:uFill>
                <a:latin typeface="メイリオ" panose="020B0604030504040204" pitchFamily="50" charset="-128"/>
                <a:ea typeface="メイリオ" panose="020B0604030504040204" pitchFamily="50" charset="-128"/>
              </a:rPr>
              <a:t>明日までは、</a:t>
            </a:r>
            <a:r>
              <a:rPr lang="en-US" altLang="ja-JP" sz="1600" dirty="0">
                <a:uFill>
                  <a:solidFill>
                    <a:srgbClr val="FF0000"/>
                  </a:solidFill>
                </a:uFill>
                <a:latin typeface="メイリオ" panose="020B0604030504040204" pitchFamily="50" charset="-128"/>
                <a:ea typeface="メイリオ" panose="020B0604030504040204" pitchFamily="50" charset="-128"/>
              </a:rPr>
              <a:t>12</a:t>
            </a:r>
            <a:r>
              <a:rPr lang="ja-JP" altLang="en-US" sz="1600" dirty="0">
                <a:uFill>
                  <a:solidFill>
                    <a:srgbClr val="FF0000"/>
                  </a:solidFill>
                </a:uFill>
                <a:latin typeface="メイリオ" panose="020B0604030504040204" pitchFamily="50" charset="-128"/>
                <a:ea typeface="メイリオ" panose="020B0604030504040204" pitchFamily="50" charset="-128"/>
              </a:rPr>
              <a:t>時間または</a:t>
            </a:r>
            <a:r>
              <a:rPr lang="en-US" altLang="ja-JP" sz="1600" dirty="0">
                <a:uFill>
                  <a:solidFill>
                    <a:srgbClr val="FF0000"/>
                  </a:solidFill>
                </a:uFill>
                <a:latin typeface="メイリオ" panose="020B0604030504040204" pitchFamily="50" charset="-128"/>
                <a:ea typeface="メイリオ" panose="020B0604030504040204" pitchFamily="50" charset="-128"/>
              </a:rPr>
              <a:t>18</a:t>
            </a:r>
            <a:r>
              <a:rPr lang="ja-JP" altLang="en-US" sz="1600" dirty="0">
                <a:uFill>
                  <a:solidFill>
                    <a:srgbClr val="FF0000"/>
                  </a:solidFill>
                </a:uFill>
                <a:latin typeface="メイリオ" panose="020B0604030504040204" pitchFamily="50" charset="-128"/>
                <a:ea typeface="メイリオ" panose="020B0604030504040204" pitchFamily="50" charset="-128"/>
              </a:rPr>
              <a:t>時間の時間幅で発表していたものを</a:t>
            </a:r>
            <a:r>
              <a:rPr lang="en-US" altLang="ja-JP" sz="1600" u="heavy" dirty="0">
                <a:uFill>
                  <a:solidFill>
                    <a:srgbClr val="FF0000"/>
                  </a:solidFill>
                </a:uFill>
                <a:latin typeface="メイリオ" panose="020B0604030504040204" pitchFamily="50" charset="-128"/>
                <a:ea typeface="メイリオ" panose="020B0604030504040204" pitchFamily="50" charset="-128"/>
              </a:rPr>
              <a:t>6</a:t>
            </a:r>
            <a:r>
              <a:rPr lang="ja-JP" altLang="en-US" sz="1600" u="heavy" dirty="0">
                <a:uFill>
                  <a:solidFill>
                    <a:srgbClr val="FF0000"/>
                  </a:solidFill>
                </a:uFill>
                <a:latin typeface="メイリオ" panose="020B0604030504040204" pitchFamily="50" charset="-128"/>
                <a:ea typeface="メイリオ" panose="020B0604030504040204" pitchFamily="50" charset="-128"/>
              </a:rPr>
              <a:t>時間の幅で</a:t>
            </a:r>
            <a:r>
              <a:rPr lang="ja-JP" altLang="en-US" sz="1600" dirty="0">
                <a:latin typeface="メイリオ" panose="020B0604030504040204" pitchFamily="50" charset="-128"/>
                <a:ea typeface="メイリオ" panose="020B0604030504040204" pitchFamily="50" charset="-128"/>
              </a:rPr>
              <a:t>発表</a:t>
            </a:r>
            <a:endParaRPr lang="en-US" altLang="ja-JP" sz="1600" dirty="0">
              <a:latin typeface="メイリオ" panose="020B0604030504040204" pitchFamily="50" charset="-128"/>
              <a:ea typeface="メイリオ" panose="020B0604030504040204" pitchFamily="50" charset="-128"/>
            </a:endParaRPr>
          </a:p>
          <a:p>
            <a:pPr marL="800100" lvl="1" indent="-342900">
              <a:spcAft>
                <a:spcPts val="900"/>
              </a:spcAft>
              <a:buFont typeface="Wingdings" panose="05000000000000000000" pitchFamily="2" charset="2"/>
              <a:buChar char="Ø"/>
            </a:pPr>
            <a:r>
              <a:rPr lang="ja-JP" altLang="en-US" sz="1600" dirty="0">
                <a:uFill>
                  <a:solidFill>
                    <a:srgbClr val="FF0000"/>
                  </a:solidFill>
                </a:uFill>
                <a:latin typeface="メイリオ" panose="020B0604030504040204" pitchFamily="50" charset="-128"/>
                <a:ea typeface="メイリオ" panose="020B0604030504040204" pitchFamily="50" charset="-128"/>
              </a:rPr>
              <a:t>明後日については、１日の時間幅であったものを</a:t>
            </a:r>
            <a:r>
              <a:rPr lang="ja-JP" altLang="en-US" sz="1600" u="heavy" dirty="0">
                <a:uFill>
                  <a:solidFill>
                    <a:srgbClr val="FF0000"/>
                  </a:solidFill>
                </a:uFill>
                <a:latin typeface="メイリオ" panose="020B0604030504040204" pitchFamily="50" charset="-128"/>
                <a:ea typeface="メイリオ" panose="020B0604030504040204" pitchFamily="50" charset="-128"/>
              </a:rPr>
              <a:t>午前・午後に分けて</a:t>
            </a:r>
            <a:r>
              <a:rPr lang="ja-JP" altLang="en-US" sz="1600" dirty="0">
                <a:uFill>
                  <a:solidFill>
                    <a:srgbClr val="FF0000"/>
                  </a:solidFill>
                </a:uFill>
                <a:latin typeface="メイリオ" panose="020B0604030504040204" pitchFamily="50" charset="-128"/>
                <a:ea typeface="メイリオ" panose="020B0604030504040204" pitchFamily="50" charset="-128"/>
              </a:rPr>
              <a:t>発表</a:t>
            </a:r>
            <a:endParaRPr lang="en-US" altLang="ja-JP" sz="1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DC95F90-5EB7-3CB8-E6E6-12AFE88B90EE}"/>
              </a:ext>
            </a:extLst>
          </p:cNvPr>
          <p:cNvSpPr txBox="1"/>
          <p:nvPr/>
        </p:nvSpPr>
        <p:spPr>
          <a:xfrm>
            <a:off x="2005496" y="6227683"/>
            <a:ext cx="553305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b="1">
                <a:latin typeface="Meiryo UI" panose="020B0604030504040204" pitchFamily="50" charset="-128"/>
                <a:ea typeface="Meiryo UI" panose="020B0604030504040204" pitchFamily="50" charset="-128"/>
              </a:rPr>
              <a:t>早期注意情報をうまく活用して災害への心構えを！</a:t>
            </a:r>
          </a:p>
        </p:txBody>
      </p:sp>
    </p:spTree>
    <p:extLst>
      <p:ext uri="{BB962C8B-B14F-4D97-AF65-F5344CB8AC3E}">
        <p14:creationId xmlns:p14="http://schemas.microsoft.com/office/powerpoint/2010/main" val="645657968"/>
      </p:ext>
    </p:extLst>
  </p:cSld>
  <p:clrMapOvr>
    <a:masterClrMapping/>
  </p:clrMapOvr>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テーマ1" id="{83E4B61E-9B25-4250-9C85-E08257DB7ADC}" vid="{2BE135E8-6957-4E6F-B42B-5464F6AC7F11}"/>
    </a:ext>
  </a:extLst>
</a:theme>
</file>

<file path=ppt/theme/theme4.xml><?xml version="1.0" encoding="utf-8"?>
<a:theme xmlns:a="http://schemas.openxmlformats.org/drawingml/2006/main" name="1_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02DDBAD16665B46B6D1142B09C83A07" ma:contentTypeVersion="14" ma:contentTypeDescription="新しいドキュメントを作成します。" ma:contentTypeScope="" ma:versionID="352751f30c75c005f70603d7d1d74049">
  <xsd:schema xmlns:xsd="http://www.w3.org/2001/XMLSchema" xmlns:xs="http://www.w3.org/2001/XMLSchema" xmlns:p="http://schemas.microsoft.com/office/2006/metadata/properties" xmlns:ns2="26a6a4eb-17f4-46cb-8870-5a9fced69f37" xmlns:ns3="4aecb32f-6c8f-4988-aa43-451f6c88d068" targetNamespace="http://schemas.microsoft.com/office/2006/metadata/properties" ma:root="true" ma:fieldsID="5fbfab5de7f7e7c1097f0d1bdd949529" ns2:_="" ns3:_="">
    <xsd:import namespace="26a6a4eb-17f4-46cb-8870-5a9fced69f37"/>
    <xsd:import namespace="4aecb32f-6c8f-4988-aa43-451f6c88d06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6a4eb-17f4-46cb-8870-5a9fced6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63c53a08-2524-4b2f-a5a2-c632f6aa4b6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ecb32f-6c8f-4988-aa43-451f6c88d06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e9947fc1-1483-460b-a7bf-1bb012e2282b}" ma:internalName="TaxCatchAll" ma:showField="CatchAllData" ma:web="4aecb32f-6c8f-4988-aa43-451f6c88d0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a6a4eb-17f4-46cb-8870-5a9fced69f37">
      <Terms xmlns="http://schemas.microsoft.com/office/infopath/2007/PartnerControls"/>
    </lcf76f155ced4ddcb4097134ff3c332f>
    <TaxCatchAll xmlns="4aecb32f-6c8f-4988-aa43-451f6c88d068" xsi:nil="true"/>
  </documentManagement>
</p:properties>
</file>

<file path=customXml/itemProps1.xml><?xml version="1.0" encoding="utf-8"?>
<ds:datastoreItem xmlns:ds="http://schemas.openxmlformats.org/officeDocument/2006/customXml" ds:itemID="{8CFAABE1-11C5-4E09-8D13-FEED1A499909}"/>
</file>

<file path=customXml/itemProps2.xml><?xml version="1.0" encoding="utf-8"?>
<ds:datastoreItem xmlns:ds="http://schemas.openxmlformats.org/officeDocument/2006/customXml" ds:itemID="{48786FC6-1983-464B-B6BF-D9EEE23ADC0D}"/>
</file>

<file path=customXml/itemProps3.xml><?xml version="1.0" encoding="utf-8"?>
<ds:datastoreItem xmlns:ds="http://schemas.openxmlformats.org/officeDocument/2006/customXml" ds:itemID="{9B3547BE-F050-4EA9-8772-D589EDBB9631}"/>
</file>

<file path=docProps/app.xml><?xml version="1.0" encoding="utf-8"?>
<Properties xmlns="http://schemas.openxmlformats.org/officeDocument/2006/extended-properties" xmlns:vt="http://schemas.openxmlformats.org/officeDocument/2006/docPropsVTypes">
  <Template>blank</Template>
  <TotalTime>0</TotalTime>
  <Words>445</Words>
  <Application>Microsoft Office PowerPoint</Application>
  <PresentationFormat>画面に合わせる (4:3)</PresentationFormat>
  <Paragraphs>81</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3</vt:i4>
      </vt:variant>
    </vt:vector>
  </HeadingPairs>
  <TitlesOfParts>
    <vt:vector size="16" baseType="lpstr">
      <vt:lpstr>HGP創英角ｺﾞｼｯｸUB</vt:lpstr>
      <vt:lpstr>Meiryo UI</vt:lpstr>
      <vt:lpstr>ＭＳ Ｐゴシック</vt:lpstr>
      <vt:lpstr>ＭＳ ゴシック</vt:lpstr>
      <vt:lpstr>メイリオ</vt:lpstr>
      <vt:lpstr>Arial</vt:lpstr>
      <vt:lpstr>Calibri</vt:lpstr>
      <vt:lpstr>Times New Roman</vt:lpstr>
      <vt:lpstr>Wingdings</vt:lpstr>
      <vt:lpstr>1_blank</vt:lpstr>
      <vt:lpstr>2_blank</vt:lpstr>
      <vt:lpstr>テーマ1</vt:lpstr>
      <vt:lpstr>1_標準デザイン</vt:lpstr>
      <vt:lpstr>早期注意情報の変更について</vt:lpstr>
      <vt:lpstr>　現行の早期注意情報（警報級の可能性）</vt:lpstr>
      <vt:lpstr>早期注意情報（警報級の可能性）の主な変更点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2025-12-25T05:39:21Z</dcterms:created>
  <dcterms:modified xsi:type="dcterms:W3CDTF">2025-12-25T05:39:27Z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0x010100B02DDBAD16665B46B6D1142B09C83A07</vt:lpwstr>
  </property>
</Properties>
</file>